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4" r:id="rId1"/>
  </p:sldMasterIdLst>
  <p:notesMasterIdLst>
    <p:notesMasterId r:id="rId20"/>
  </p:notesMasterIdLst>
  <p:sldIdLst>
    <p:sldId id="256" r:id="rId2"/>
    <p:sldId id="258" r:id="rId3"/>
    <p:sldId id="332" r:id="rId4"/>
    <p:sldId id="260" r:id="rId5"/>
    <p:sldId id="278" r:id="rId6"/>
    <p:sldId id="335" r:id="rId7"/>
    <p:sldId id="333" r:id="rId8"/>
    <p:sldId id="353" r:id="rId9"/>
    <p:sldId id="356" r:id="rId10"/>
    <p:sldId id="357" r:id="rId11"/>
    <p:sldId id="358" r:id="rId12"/>
    <p:sldId id="259" r:id="rId13"/>
    <p:sldId id="359" r:id="rId14"/>
    <p:sldId id="361" r:id="rId15"/>
    <p:sldId id="360" r:id="rId16"/>
    <p:sldId id="334" r:id="rId17"/>
    <p:sldId id="362" r:id="rId18"/>
    <p:sldId id="320" r:id="rId19"/>
  </p:sldIdLst>
  <p:sldSz cx="9144000" cy="5143500" type="screen16x9"/>
  <p:notesSz cx="6858000" cy="9144000"/>
  <p:embeddedFontLst>
    <p:embeddedFont>
      <p:font typeface="DM Sans" pitchFamily="2" charset="0"/>
      <p:regular r:id="rId21"/>
      <p:bold r:id="rId22"/>
      <p:italic r:id="rId23"/>
      <p:boldItalic r:id="rId24"/>
    </p:embeddedFont>
    <p:embeddedFont>
      <p:font typeface="Viga" panose="020B0604020202020204" charset="0"/>
      <p:regular r:id="rId2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Title Page" id="{A9AE6D1F-3178-44CD-8578-4678E0D1F151}">
          <p14:sldIdLst>
            <p14:sldId id="256"/>
          </p14:sldIdLst>
        </p14:section>
        <p14:section name="Table of Content" id="{441AB723-63FB-4888-AC7F-31D46620929B}">
          <p14:sldIdLst>
            <p14:sldId id="258"/>
          </p14:sldIdLst>
        </p14:section>
        <p14:section name="Company Overview" id="{27AEC454-A5B8-49DE-A12D-7230BE6B4480}">
          <p14:sldIdLst>
            <p14:sldId id="332"/>
            <p14:sldId id="260"/>
            <p14:sldId id="278"/>
            <p14:sldId id="335"/>
          </p14:sldIdLst>
        </p14:section>
        <p14:section name="TOWS Analysis" id="{FF125917-22AB-498F-A13E-1E43B340CB6C}">
          <p14:sldIdLst>
            <p14:sldId id="333"/>
            <p14:sldId id="353"/>
            <p14:sldId id="356"/>
            <p14:sldId id="357"/>
            <p14:sldId id="358"/>
          </p14:sldIdLst>
        </p14:section>
        <p14:section name="Critical Evaluation of KMS" id="{B71A1E08-FEBF-462D-BA40-6E0B810AA33F}">
          <p14:sldIdLst>
            <p14:sldId id="259"/>
            <p14:sldId id="359"/>
          </p14:sldIdLst>
        </p14:section>
        <p14:section name="Recomandations" id="{B93EF481-934A-4B83-8E97-39AB3D24E371}">
          <p14:sldIdLst>
            <p14:sldId id="361"/>
            <p14:sldId id="360"/>
          </p14:sldIdLst>
        </p14:section>
        <p14:section name="Conclusion" id="{54BE3449-CDCC-4BF5-B0DC-FF468E7F0894}">
          <p14:sldIdLst>
            <p14:sldId id="334"/>
            <p14:sldId id="362"/>
          </p14:sldIdLst>
        </p14:section>
        <p14:section name="Reference List" id="{4116C0F8-E986-4C84-A5AE-58623C2E1961}">
          <p14:sldIdLst>
            <p14:sldId id="320"/>
          </p14:sldIdLst>
        </p14:section>
      </p14:sectionLst>
    </p:ext>
    <p:ext uri="{EFAFB233-063F-42B5-8137-9DF3F51BA10A}">
      <p15:sldGuideLst xmlns:p15="http://schemas.microsoft.com/office/powerpoint/2012/main">
        <p15:guide id="1" orient="horz" pos="486" userDrawn="1">
          <p15:clr>
            <a:srgbClr val="9AA0A6"/>
          </p15:clr>
        </p15:guide>
        <p15:guide id="2" pos="2880">
          <p15:clr>
            <a:srgbClr val="9AA0A6"/>
          </p15:clr>
        </p15:guide>
        <p15:guide id="3" pos="499" userDrawn="1">
          <p15:clr>
            <a:srgbClr val="9AA0A6"/>
          </p15:clr>
        </p15:guide>
        <p15:guide id="4" orient="horz" pos="1620" userDrawn="1">
          <p15:clr>
            <a:srgbClr val="9AA0A6"/>
          </p15:clr>
        </p15:guide>
        <p15:guide id="6" pos="5261" userDrawn="1">
          <p15:clr>
            <a:srgbClr val="9AA0A6"/>
          </p15:clr>
        </p15:guide>
        <p15:guide id="7" orient="horz" pos="2958" userDrawn="1">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FF"/>
    <a:srgbClr val="8BE3FF"/>
    <a:srgbClr val="00FFFF"/>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47BC8FC-8A61-4050-8F22-66814CF8DC4D}">
  <a:tblStyle styleId="{347BC8FC-8A61-4050-8F22-66814CF8DC4D}"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10" autoAdjust="0"/>
    <p:restoredTop sz="95688" autoAdjust="0"/>
  </p:normalViewPr>
  <p:slideViewPr>
    <p:cSldViewPr snapToGrid="0">
      <p:cViewPr varScale="1">
        <p:scale>
          <a:sx n="91" d="100"/>
          <a:sy n="91" d="100"/>
        </p:scale>
        <p:origin x="53" y="2726"/>
      </p:cViewPr>
      <p:guideLst>
        <p:guide orient="horz" pos="486"/>
        <p:guide pos="2880"/>
        <p:guide pos="499"/>
        <p:guide orient="horz" pos="1620"/>
        <p:guide pos="5261"/>
        <p:guide orient="horz" pos="2958"/>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6" name="Google Shape;15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g6bb4ddd667_0_3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1" name="Google Shape;301;g6bb4ddd667_0_3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2"/>
        <p:cNvGrpSpPr/>
        <p:nvPr/>
      </p:nvGrpSpPr>
      <p:grpSpPr>
        <a:xfrm>
          <a:off x="0" y="0"/>
          <a:ext cx="0" cy="0"/>
          <a:chOff x="0" y="0"/>
          <a:chExt cx="0" cy="0"/>
        </a:xfrm>
      </p:grpSpPr>
      <p:sp>
        <p:nvSpPr>
          <p:cNvPr id="2083" name="Google Shape;2083;g6bdca54fc3_0_262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84" name="Google Shape;2084;g6bdca54fc3_0_262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238912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5"/>
        <p:cNvGrpSpPr/>
        <p:nvPr/>
      </p:nvGrpSpPr>
      <p:grpSpPr>
        <a:xfrm>
          <a:off x="0" y="0"/>
          <a:ext cx="0" cy="0"/>
          <a:chOff x="0" y="0"/>
          <a:chExt cx="0" cy="0"/>
        </a:xfrm>
      </p:grpSpPr>
      <p:sp>
        <p:nvSpPr>
          <p:cNvPr id="516" name="Google Shape;516;g6bb4ddd667_0_4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7" name="Google Shape;517;g6bb4ddd667_0_4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2"/>
        <p:cNvGrpSpPr/>
        <p:nvPr/>
      </p:nvGrpSpPr>
      <p:grpSpPr>
        <a:xfrm>
          <a:off x="0" y="0"/>
          <a:ext cx="0" cy="0"/>
          <a:chOff x="0" y="0"/>
          <a:chExt cx="0" cy="0"/>
        </a:xfrm>
      </p:grpSpPr>
      <p:sp>
        <p:nvSpPr>
          <p:cNvPr id="2083" name="Google Shape;2083;g6bdca54fc3_0_262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84" name="Google Shape;2084;g6bdca54fc3_0_262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5"/>
        <p:cNvGrpSpPr/>
        <p:nvPr/>
      </p:nvGrpSpPr>
      <p:grpSpPr>
        <a:xfrm>
          <a:off x="0" y="0"/>
          <a:ext cx="0" cy="0"/>
          <a:chOff x="0" y="0"/>
          <a:chExt cx="0" cy="0"/>
        </a:xfrm>
      </p:grpSpPr>
      <p:sp>
        <p:nvSpPr>
          <p:cNvPr id="516" name="Google Shape;516;g6bb4ddd667_0_4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7" name="Google Shape;517;g6bb4ddd667_0_4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279777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2"/>
        <p:cNvGrpSpPr/>
        <p:nvPr/>
      </p:nvGrpSpPr>
      <p:grpSpPr>
        <a:xfrm>
          <a:off x="0" y="0"/>
          <a:ext cx="0" cy="0"/>
          <a:chOff x="0" y="0"/>
          <a:chExt cx="0" cy="0"/>
        </a:xfrm>
      </p:grpSpPr>
      <p:sp>
        <p:nvSpPr>
          <p:cNvPr id="2083" name="Google Shape;2083;g6bdca54fc3_0_262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84" name="Google Shape;2084;g6bdca54fc3_0_262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963855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fld id="{B68D2766-C49B-4C1A-9FEE-6F146754B02B}" type="slidenum">
              <a:rPr lang="en-US" smtClean="0"/>
              <a:t>8</a:t>
            </a:fld>
            <a:endParaRPr lang="en-US"/>
          </a:p>
        </p:txBody>
      </p:sp>
    </p:spTree>
    <p:extLst>
      <p:ext uri="{BB962C8B-B14F-4D97-AF65-F5344CB8AC3E}">
        <p14:creationId xmlns:p14="http://schemas.microsoft.com/office/powerpoint/2010/main" val="13806411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2"/>
        <p:cNvGrpSpPr/>
        <p:nvPr/>
      </p:nvGrpSpPr>
      <p:grpSpPr>
        <a:xfrm>
          <a:off x="0" y="0"/>
          <a:ext cx="0" cy="0"/>
          <a:chOff x="0" y="0"/>
          <a:chExt cx="0" cy="0"/>
        </a:xfrm>
      </p:grpSpPr>
      <p:sp>
        <p:nvSpPr>
          <p:cNvPr id="2083" name="Google Shape;2083;g6bdca54fc3_0_262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84" name="Google Shape;2084;g6bdca54fc3_0_262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522060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fld id="{B68D2766-C49B-4C1A-9FEE-6F146754B02B}" type="slidenum">
              <a:rPr lang="en-US" smtClean="0"/>
              <a:t>10</a:t>
            </a:fld>
            <a:endParaRPr lang="en-US"/>
          </a:p>
        </p:txBody>
      </p:sp>
    </p:spTree>
    <p:extLst>
      <p:ext uri="{BB962C8B-B14F-4D97-AF65-F5344CB8AC3E}">
        <p14:creationId xmlns:p14="http://schemas.microsoft.com/office/powerpoint/2010/main" val="20064103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2"/>
        <p:cNvGrpSpPr/>
        <p:nvPr/>
      </p:nvGrpSpPr>
      <p:grpSpPr>
        <a:xfrm>
          <a:off x="0" y="0"/>
          <a:ext cx="0" cy="0"/>
          <a:chOff x="0" y="0"/>
          <a:chExt cx="0" cy="0"/>
        </a:xfrm>
      </p:grpSpPr>
      <p:sp>
        <p:nvSpPr>
          <p:cNvPr id="2083" name="Google Shape;2083;g6bdca54fc3_0_262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84" name="Google Shape;2084;g6bdca54fc3_0_262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800064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g6bb4ddd667_0_3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6" name="Google Shape;326;g6bb4ddd667_0_3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g6bb4ddd667_0_3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6" name="Google Shape;326;g6bb4ddd667_0_3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3593895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2"/>
        <p:cNvGrpSpPr/>
        <p:nvPr/>
      </p:nvGrpSpPr>
      <p:grpSpPr>
        <a:xfrm>
          <a:off x="0" y="0"/>
          <a:ext cx="0" cy="0"/>
          <a:chOff x="0" y="0"/>
          <a:chExt cx="0" cy="0"/>
        </a:xfrm>
      </p:grpSpPr>
      <p:sp>
        <p:nvSpPr>
          <p:cNvPr id="2083" name="Google Shape;2083;g6bdca54fc3_0_262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84" name="Google Shape;2084;g6bdca54fc3_0_262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835504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5"/>
        <p:cNvGrpSpPr/>
        <p:nvPr/>
      </p:nvGrpSpPr>
      <p:grpSpPr>
        <a:xfrm>
          <a:off x="0" y="0"/>
          <a:ext cx="0" cy="0"/>
          <a:chOff x="0" y="0"/>
          <a:chExt cx="0" cy="0"/>
        </a:xfrm>
      </p:grpSpPr>
      <p:sp>
        <p:nvSpPr>
          <p:cNvPr id="516" name="Google Shape;516;g6bb4ddd667_0_4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7" name="Google Shape;517;g6bb4ddd667_0_4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292866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2"/>
        <p:cNvGrpSpPr/>
        <p:nvPr/>
      </p:nvGrpSpPr>
      <p:grpSpPr>
        <a:xfrm>
          <a:off x="0" y="0"/>
          <a:ext cx="0" cy="0"/>
          <a:chOff x="0" y="0"/>
          <a:chExt cx="0" cy="0"/>
        </a:xfrm>
      </p:grpSpPr>
      <p:sp>
        <p:nvSpPr>
          <p:cNvPr id="2083" name="Google Shape;2083;g6bdca54fc3_0_262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84" name="Google Shape;2084;g6bdca54fc3_0_262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7730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5"/>
        <p:cNvGrpSpPr/>
        <p:nvPr/>
      </p:nvGrpSpPr>
      <p:grpSpPr>
        <a:xfrm>
          <a:off x="0" y="0"/>
          <a:ext cx="0" cy="0"/>
          <a:chOff x="0" y="0"/>
          <a:chExt cx="0" cy="0"/>
        </a:xfrm>
      </p:grpSpPr>
      <p:sp>
        <p:nvSpPr>
          <p:cNvPr id="516" name="Google Shape;516;g6bb4ddd667_0_4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7" name="Google Shape;517;g6bb4ddd667_0_4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75582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8"/>
        <p:cNvGrpSpPr/>
        <p:nvPr/>
      </p:nvGrpSpPr>
      <p:grpSpPr>
        <a:xfrm>
          <a:off x="0" y="0"/>
          <a:ext cx="0" cy="0"/>
          <a:chOff x="0" y="0"/>
          <a:chExt cx="0" cy="0"/>
        </a:xfrm>
      </p:grpSpPr>
      <p:sp>
        <p:nvSpPr>
          <p:cNvPr id="909" name="Google Shape;909;g6bdca54fc3_0_4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0" name="Google Shape;910;g6bdca54fc3_0_4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079984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4974350" y="527325"/>
            <a:ext cx="3769500" cy="2915100"/>
          </a:xfrm>
          <a:prstGeom prst="rect">
            <a:avLst/>
          </a:prstGeom>
        </p:spPr>
        <p:txBody>
          <a:bodyPr spcFirstLastPara="1" wrap="square" lIns="91425" tIns="91425" rIns="91425" bIns="91425" anchor="b" anchorCtr="0">
            <a:noAutofit/>
          </a:bodyPr>
          <a:lstStyle>
            <a:lvl1pPr lvl="0">
              <a:spcBef>
                <a:spcPts val="0"/>
              </a:spcBef>
              <a:spcAft>
                <a:spcPts val="0"/>
              </a:spcAft>
              <a:buClr>
                <a:srgbClr val="1F1C51"/>
              </a:buClr>
              <a:buSzPts val="4800"/>
              <a:buNone/>
              <a:defRPr sz="4800">
                <a:solidFill>
                  <a:srgbClr val="1F1C51"/>
                </a:solidFill>
              </a:defRPr>
            </a:lvl1pPr>
            <a:lvl2pPr lvl="1">
              <a:spcBef>
                <a:spcPts val="0"/>
              </a:spcBef>
              <a:spcAft>
                <a:spcPts val="0"/>
              </a:spcAft>
              <a:buClr>
                <a:srgbClr val="1F1C51"/>
              </a:buClr>
              <a:buSzPts val="6000"/>
              <a:buNone/>
              <a:defRPr sz="6000">
                <a:solidFill>
                  <a:srgbClr val="1F1C51"/>
                </a:solidFill>
              </a:defRPr>
            </a:lvl2pPr>
            <a:lvl3pPr lvl="2">
              <a:spcBef>
                <a:spcPts val="0"/>
              </a:spcBef>
              <a:spcAft>
                <a:spcPts val="0"/>
              </a:spcAft>
              <a:buClr>
                <a:srgbClr val="1F1C51"/>
              </a:buClr>
              <a:buSzPts val="6000"/>
              <a:buNone/>
              <a:defRPr sz="6000">
                <a:solidFill>
                  <a:srgbClr val="1F1C51"/>
                </a:solidFill>
              </a:defRPr>
            </a:lvl3pPr>
            <a:lvl4pPr lvl="3">
              <a:spcBef>
                <a:spcPts val="0"/>
              </a:spcBef>
              <a:spcAft>
                <a:spcPts val="0"/>
              </a:spcAft>
              <a:buClr>
                <a:srgbClr val="1F1C51"/>
              </a:buClr>
              <a:buSzPts val="6000"/>
              <a:buNone/>
              <a:defRPr sz="6000">
                <a:solidFill>
                  <a:srgbClr val="1F1C51"/>
                </a:solidFill>
              </a:defRPr>
            </a:lvl4pPr>
            <a:lvl5pPr lvl="4">
              <a:spcBef>
                <a:spcPts val="0"/>
              </a:spcBef>
              <a:spcAft>
                <a:spcPts val="0"/>
              </a:spcAft>
              <a:buClr>
                <a:srgbClr val="1F1C51"/>
              </a:buClr>
              <a:buSzPts val="6000"/>
              <a:buNone/>
              <a:defRPr sz="6000">
                <a:solidFill>
                  <a:srgbClr val="1F1C51"/>
                </a:solidFill>
              </a:defRPr>
            </a:lvl5pPr>
            <a:lvl6pPr lvl="5">
              <a:spcBef>
                <a:spcPts val="0"/>
              </a:spcBef>
              <a:spcAft>
                <a:spcPts val="0"/>
              </a:spcAft>
              <a:buClr>
                <a:srgbClr val="1F1C51"/>
              </a:buClr>
              <a:buSzPts val="6000"/>
              <a:buNone/>
              <a:defRPr sz="6000">
                <a:solidFill>
                  <a:srgbClr val="1F1C51"/>
                </a:solidFill>
              </a:defRPr>
            </a:lvl6pPr>
            <a:lvl7pPr lvl="6">
              <a:spcBef>
                <a:spcPts val="0"/>
              </a:spcBef>
              <a:spcAft>
                <a:spcPts val="0"/>
              </a:spcAft>
              <a:buClr>
                <a:srgbClr val="1F1C51"/>
              </a:buClr>
              <a:buSzPts val="6000"/>
              <a:buNone/>
              <a:defRPr sz="6000">
                <a:solidFill>
                  <a:srgbClr val="1F1C51"/>
                </a:solidFill>
              </a:defRPr>
            </a:lvl7pPr>
            <a:lvl8pPr lvl="7">
              <a:spcBef>
                <a:spcPts val="0"/>
              </a:spcBef>
              <a:spcAft>
                <a:spcPts val="0"/>
              </a:spcAft>
              <a:buClr>
                <a:srgbClr val="1F1C51"/>
              </a:buClr>
              <a:buSzPts val="6000"/>
              <a:buNone/>
              <a:defRPr sz="6000">
                <a:solidFill>
                  <a:srgbClr val="1F1C51"/>
                </a:solidFill>
              </a:defRPr>
            </a:lvl8pPr>
            <a:lvl9pPr lvl="8">
              <a:spcBef>
                <a:spcPts val="0"/>
              </a:spcBef>
              <a:spcAft>
                <a:spcPts val="0"/>
              </a:spcAft>
              <a:buClr>
                <a:srgbClr val="1F1C51"/>
              </a:buClr>
              <a:buSzPts val="6000"/>
              <a:buNone/>
              <a:defRPr sz="6000">
                <a:solidFill>
                  <a:srgbClr val="1F1C51"/>
                </a:solidFill>
              </a:defRPr>
            </a:lvl9pPr>
          </a:lstStyle>
          <a:p>
            <a:endParaRPr/>
          </a:p>
        </p:txBody>
      </p:sp>
      <p:sp>
        <p:nvSpPr>
          <p:cNvPr id="10" name="Google Shape;10;p2"/>
          <p:cNvSpPr txBox="1">
            <a:spLocks noGrp="1"/>
          </p:cNvSpPr>
          <p:nvPr>
            <p:ph type="subTitle" idx="1"/>
          </p:nvPr>
        </p:nvSpPr>
        <p:spPr>
          <a:xfrm>
            <a:off x="4974350" y="3518775"/>
            <a:ext cx="3876300" cy="7926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Clr>
                <a:srgbClr val="1F1C51"/>
              </a:buClr>
              <a:buSzPts val="1800"/>
              <a:buNone/>
              <a:defRPr>
                <a:solidFill>
                  <a:srgbClr val="1F1C51"/>
                </a:solidFill>
              </a:defRPr>
            </a:lvl1pPr>
            <a:lvl2pPr lvl="1">
              <a:lnSpc>
                <a:spcPct val="100000"/>
              </a:lnSpc>
              <a:spcBef>
                <a:spcPts val="0"/>
              </a:spcBef>
              <a:spcAft>
                <a:spcPts val="0"/>
              </a:spcAft>
              <a:buClr>
                <a:srgbClr val="1F1C51"/>
              </a:buClr>
              <a:buSzPts val="2800"/>
              <a:buNone/>
              <a:defRPr sz="2800">
                <a:solidFill>
                  <a:srgbClr val="1F1C51"/>
                </a:solidFill>
              </a:defRPr>
            </a:lvl2pPr>
            <a:lvl3pPr lvl="2">
              <a:lnSpc>
                <a:spcPct val="100000"/>
              </a:lnSpc>
              <a:spcBef>
                <a:spcPts val="0"/>
              </a:spcBef>
              <a:spcAft>
                <a:spcPts val="0"/>
              </a:spcAft>
              <a:buClr>
                <a:srgbClr val="1F1C51"/>
              </a:buClr>
              <a:buSzPts val="2800"/>
              <a:buNone/>
              <a:defRPr sz="2800">
                <a:solidFill>
                  <a:srgbClr val="1F1C51"/>
                </a:solidFill>
              </a:defRPr>
            </a:lvl3pPr>
            <a:lvl4pPr lvl="3">
              <a:lnSpc>
                <a:spcPct val="100000"/>
              </a:lnSpc>
              <a:spcBef>
                <a:spcPts val="0"/>
              </a:spcBef>
              <a:spcAft>
                <a:spcPts val="0"/>
              </a:spcAft>
              <a:buClr>
                <a:srgbClr val="1F1C51"/>
              </a:buClr>
              <a:buSzPts val="2800"/>
              <a:buNone/>
              <a:defRPr sz="2800">
                <a:solidFill>
                  <a:srgbClr val="1F1C51"/>
                </a:solidFill>
              </a:defRPr>
            </a:lvl4pPr>
            <a:lvl5pPr lvl="4">
              <a:lnSpc>
                <a:spcPct val="100000"/>
              </a:lnSpc>
              <a:spcBef>
                <a:spcPts val="0"/>
              </a:spcBef>
              <a:spcAft>
                <a:spcPts val="0"/>
              </a:spcAft>
              <a:buClr>
                <a:srgbClr val="1F1C51"/>
              </a:buClr>
              <a:buSzPts val="2800"/>
              <a:buNone/>
              <a:defRPr sz="2800">
                <a:solidFill>
                  <a:srgbClr val="1F1C51"/>
                </a:solidFill>
              </a:defRPr>
            </a:lvl5pPr>
            <a:lvl6pPr lvl="5">
              <a:lnSpc>
                <a:spcPct val="100000"/>
              </a:lnSpc>
              <a:spcBef>
                <a:spcPts val="0"/>
              </a:spcBef>
              <a:spcAft>
                <a:spcPts val="0"/>
              </a:spcAft>
              <a:buClr>
                <a:srgbClr val="1F1C51"/>
              </a:buClr>
              <a:buSzPts val="2800"/>
              <a:buNone/>
              <a:defRPr sz="2800">
                <a:solidFill>
                  <a:srgbClr val="1F1C51"/>
                </a:solidFill>
              </a:defRPr>
            </a:lvl6pPr>
            <a:lvl7pPr lvl="6">
              <a:lnSpc>
                <a:spcPct val="100000"/>
              </a:lnSpc>
              <a:spcBef>
                <a:spcPts val="0"/>
              </a:spcBef>
              <a:spcAft>
                <a:spcPts val="0"/>
              </a:spcAft>
              <a:buClr>
                <a:srgbClr val="1F1C51"/>
              </a:buClr>
              <a:buSzPts val="2800"/>
              <a:buNone/>
              <a:defRPr sz="2800">
                <a:solidFill>
                  <a:srgbClr val="1F1C51"/>
                </a:solidFill>
              </a:defRPr>
            </a:lvl7pPr>
            <a:lvl8pPr lvl="7">
              <a:lnSpc>
                <a:spcPct val="100000"/>
              </a:lnSpc>
              <a:spcBef>
                <a:spcPts val="0"/>
              </a:spcBef>
              <a:spcAft>
                <a:spcPts val="0"/>
              </a:spcAft>
              <a:buClr>
                <a:srgbClr val="1F1C51"/>
              </a:buClr>
              <a:buSzPts val="2800"/>
              <a:buNone/>
              <a:defRPr sz="2800">
                <a:solidFill>
                  <a:srgbClr val="1F1C51"/>
                </a:solidFill>
              </a:defRPr>
            </a:lvl8pPr>
            <a:lvl9pPr lvl="8">
              <a:lnSpc>
                <a:spcPct val="100000"/>
              </a:lnSpc>
              <a:spcBef>
                <a:spcPts val="0"/>
              </a:spcBef>
              <a:spcAft>
                <a:spcPts val="0"/>
              </a:spcAft>
              <a:buClr>
                <a:srgbClr val="1F1C51"/>
              </a:buClr>
              <a:buSzPts val="2800"/>
              <a:buNone/>
              <a:defRPr sz="2800">
                <a:solidFill>
                  <a:srgbClr val="1F1C51"/>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gradFill>
          <a:gsLst>
            <a:gs pos="0">
              <a:srgbClr val="8BE3FF"/>
            </a:gs>
            <a:gs pos="100000">
              <a:srgbClr val="ACFFD9"/>
            </a:gs>
          </a:gsLst>
          <a:lin ang="5400012" scaled="0"/>
        </a:gradFill>
        <a:effectLst/>
      </p:bgPr>
    </p:bg>
    <p:spTree>
      <p:nvGrpSpPr>
        <p:cNvPr id="1" name="Shape 11"/>
        <p:cNvGrpSpPr/>
        <p:nvPr/>
      </p:nvGrpSpPr>
      <p:grpSpPr>
        <a:xfrm>
          <a:off x="0" y="0"/>
          <a:ext cx="0" cy="0"/>
          <a:chOff x="0" y="0"/>
          <a:chExt cx="0" cy="0"/>
        </a:xfrm>
      </p:grpSpPr>
      <p:sp>
        <p:nvSpPr>
          <p:cNvPr id="12" name="Google Shape;12;p3"/>
          <p:cNvSpPr txBox="1">
            <a:spLocks noGrp="1"/>
          </p:cNvSpPr>
          <p:nvPr>
            <p:ph type="title"/>
          </p:nvPr>
        </p:nvSpPr>
        <p:spPr>
          <a:xfrm>
            <a:off x="876325" y="1458975"/>
            <a:ext cx="4559100" cy="16719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13" name="Google Shape;13;p3"/>
          <p:cNvSpPr txBox="1">
            <a:spLocks noGrp="1"/>
          </p:cNvSpPr>
          <p:nvPr>
            <p:ph type="subTitle" idx="1"/>
          </p:nvPr>
        </p:nvSpPr>
        <p:spPr>
          <a:xfrm>
            <a:off x="876325" y="3087550"/>
            <a:ext cx="2977800" cy="792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1F1C51"/>
              </a:buClr>
              <a:buSzPts val="1800"/>
              <a:buNone/>
              <a:defRPr>
                <a:solidFill>
                  <a:srgbClr val="1F1C51"/>
                </a:solidFill>
              </a:defRPr>
            </a:lvl1pPr>
            <a:lvl2pPr lvl="1" rtl="0">
              <a:lnSpc>
                <a:spcPct val="100000"/>
              </a:lnSpc>
              <a:spcBef>
                <a:spcPts val="0"/>
              </a:spcBef>
              <a:spcAft>
                <a:spcPts val="0"/>
              </a:spcAft>
              <a:buClr>
                <a:srgbClr val="1F1C51"/>
              </a:buClr>
              <a:buSzPts val="2800"/>
              <a:buNone/>
              <a:defRPr sz="2800">
                <a:solidFill>
                  <a:srgbClr val="1F1C51"/>
                </a:solidFill>
              </a:defRPr>
            </a:lvl2pPr>
            <a:lvl3pPr lvl="2" rtl="0">
              <a:lnSpc>
                <a:spcPct val="100000"/>
              </a:lnSpc>
              <a:spcBef>
                <a:spcPts val="0"/>
              </a:spcBef>
              <a:spcAft>
                <a:spcPts val="0"/>
              </a:spcAft>
              <a:buClr>
                <a:srgbClr val="1F1C51"/>
              </a:buClr>
              <a:buSzPts val="2800"/>
              <a:buNone/>
              <a:defRPr sz="2800">
                <a:solidFill>
                  <a:srgbClr val="1F1C51"/>
                </a:solidFill>
              </a:defRPr>
            </a:lvl3pPr>
            <a:lvl4pPr lvl="3" rtl="0">
              <a:lnSpc>
                <a:spcPct val="100000"/>
              </a:lnSpc>
              <a:spcBef>
                <a:spcPts val="0"/>
              </a:spcBef>
              <a:spcAft>
                <a:spcPts val="0"/>
              </a:spcAft>
              <a:buClr>
                <a:srgbClr val="1F1C51"/>
              </a:buClr>
              <a:buSzPts val="2800"/>
              <a:buNone/>
              <a:defRPr sz="2800">
                <a:solidFill>
                  <a:srgbClr val="1F1C51"/>
                </a:solidFill>
              </a:defRPr>
            </a:lvl4pPr>
            <a:lvl5pPr lvl="4" rtl="0">
              <a:lnSpc>
                <a:spcPct val="100000"/>
              </a:lnSpc>
              <a:spcBef>
                <a:spcPts val="0"/>
              </a:spcBef>
              <a:spcAft>
                <a:spcPts val="0"/>
              </a:spcAft>
              <a:buClr>
                <a:srgbClr val="1F1C51"/>
              </a:buClr>
              <a:buSzPts val="2800"/>
              <a:buNone/>
              <a:defRPr sz="2800">
                <a:solidFill>
                  <a:srgbClr val="1F1C51"/>
                </a:solidFill>
              </a:defRPr>
            </a:lvl5pPr>
            <a:lvl6pPr lvl="5" rtl="0">
              <a:lnSpc>
                <a:spcPct val="100000"/>
              </a:lnSpc>
              <a:spcBef>
                <a:spcPts val="0"/>
              </a:spcBef>
              <a:spcAft>
                <a:spcPts val="0"/>
              </a:spcAft>
              <a:buClr>
                <a:srgbClr val="1F1C51"/>
              </a:buClr>
              <a:buSzPts val="2800"/>
              <a:buNone/>
              <a:defRPr sz="2800">
                <a:solidFill>
                  <a:srgbClr val="1F1C51"/>
                </a:solidFill>
              </a:defRPr>
            </a:lvl6pPr>
            <a:lvl7pPr lvl="6" rtl="0">
              <a:lnSpc>
                <a:spcPct val="100000"/>
              </a:lnSpc>
              <a:spcBef>
                <a:spcPts val="0"/>
              </a:spcBef>
              <a:spcAft>
                <a:spcPts val="0"/>
              </a:spcAft>
              <a:buClr>
                <a:srgbClr val="1F1C51"/>
              </a:buClr>
              <a:buSzPts val="2800"/>
              <a:buNone/>
              <a:defRPr sz="2800">
                <a:solidFill>
                  <a:srgbClr val="1F1C51"/>
                </a:solidFill>
              </a:defRPr>
            </a:lvl7pPr>
            <a:lvl8pPr lvl="7" rtl="0">
              <a:lnSpc>
                <a:spcPct val="100000"/>
              </a:lnSpc>
              <a:spcBef>
                <a:spcPts val="0"/>
              </a:spcBef>
              <a:spcAft>
                <a:spcPts val="0"/>
              </a:spcAft>
              <a:buClr>
                <a:srgbClr val="1F1C51"/>
              </a:buClr>
              <a:buSzPts val="2800"/>
              <a:buNone/>
              <a:defRPr sz="2800">
                <a:solidFill>
                  <a:srgbClr val="1F1C51"/>
                </a:solidFill>
              </a:defRPr>
            </a:lvl8pPr>
            <a:lvl9pPr lvl="8" rtl="0">
              <a:lnSpc>
                <a:spcPct val="100000"/>
              </a:lnSpc>
              <a:spcBef>
                <a:spcPts val="0"/>
              </a:spcBef>
              <a:spcAft>
                <a:spcPts val="0"/>
              </a:spcAft>
              <a:buClr>
                <a:srgbClr val="1F1C51"/>
              </a:buClr>
              <a:buSzPts val="2800"/>
              <a:buNone/>
              <a:defRPr sz="2800">
                <a:solidFill>
                  <a:srgbClr val="1F1C51"/>
                </a:solidFill>
              </a:defRPr>
            </a:lvl9pPr>
          </a:lstStyle>
          <a:p>
            <a:endParaRPr/>
          </a:p>
        </p:txBody>
      </p:sp>
      <p:sp>
        <p:nvSpPr>
          <p:cNvPr id="14" name="Google Shape;14;p3"/>
          <p:cNvSpPr txBox="1">
            <a:spLocks noGrp="1"/>
          </p:cNvSpPr>
          <p:nvPr>
            <p:ph type="title" idx="2" hasCustomPrompt="1"/>
          </p:nvPr>
        </p:nvSpPr>
        <p:spPr>
          <a:xfrm>
            <a:off x="876325" y="792425"/>
            <a:ext cx="2657700" cy="792600"/>
          </a:xfrm>
          <a:prstGeom prst="rect">
            <a:avLst/>
          </a:prstGeom>
        </p:spPr>
        <p:txBody>
          <a:bodyPr spcFirstLastPara="1" wrap="square" lIns="91425" tIns="91425" rIns="91425" bIns="91425" anchor="b"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r>
              <a:t>xx%</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4"/>
        <p:cNvGrpSpPr/>
        <p:nvPr/>
      </p:nvGrpSpPr>
      <p:grpSpPr>
        <a:xfrm>
          <a:off x="0" y="0"/>
          <a:ext cx="0" cy="0"/>
          <a:chOff x="0" y="0"/>
          <a:chExt cx="0" cy="0"/>
        </a:xfrm>
      </p:grpSpPr>
      <p:cxnSp>
        <p:nvCxnSpPr>
          <p:cNvPr id="25" name="Google Shape;25;p6"/>
          <p:cNvCxnSpPr/>
          <p:nvPr/>
        </p:nvCxnSpPr>
        <p:spPr>
          <a:xfrm>
            <a:off x="242600" y="608025"/>
            <a:ext cx="8988300" cy="0"/>
          </a:xfrm>
          <a:prstGeom prst="straightConnector1">
            <a:avLst/>
          </a:prstGeom>
          <a:noFill/>
          <a:ln w="19050" cap="flat" cmpd="sng">
            <a:solidFill>
              <a:schemeClr val="accent2"/>
            </a:solidFill>
            <a:prstDash val="solid"/>
            <a:round/>
            <a:headEnd type="oval" w="med" len="med"/>
            <a:tailEnd type="none" w="med" len="med"/>
          </a:ln>
        </p:spPr>
      </p:cxnSp>
      <p:sp>
        <p:nvSpPr>
          <p:cNvPr id="26" name="Google Shape;26;p6"/>
          <p:cNvSpPr txBox="1">
            <a:spLocks noGrp="1"/>
          </p:cNvSpPr>
          <p:nvPr>
            <p:ph type="title"/>
          </p:nvPr>
        </p:nvSpPr>
        <p:spPr>
          <a:xfrm>
            <a:off x="626625" y="338175"/>
            <a:ext cx="6084000" cy="539700"/>
          </a:xfrm>
          <a:prstGeom prst="rect">
            <a:avLst/>
          </a:prstGeom>
        </p:spPr>
        <p:txBody>
          <a:bodyPr spcFirstLastPara="1" wrap="square" lIns="91425" tIns="91425" rIns="91425" bIns="91425" anchor="t"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7"/>
        <p:cNvGrpSpPr/>
        <p:nvPr/>
      </p:nvGrpSpPr>
      <p:grpSpPr>
        <a:xfrm>
          <a:off x="0" y="0"/>
          <a:ext cx="0" cy="0"/>
          <a:chOff x="0" y="0"/>
          <a:chExt cx="0" cy="0"/>
        </a:xfrm>
      </p:grpSpPr>
      <p:cxnSp>
        <p:nvCxnSpPr>
          <p:cNvPr id="28" name="Google Shape;28;p7"/>
          <p:cNvCxnSpPr/>
          <p:nvPr/>
        </p:nvCxnSpPr>
        <p:spPr>
          <a:xfrm>
            <a:off x="242600" y="608025"/>
            <a:ext cx="8988300" cy="0"/>
          </a:xfrm>
          <a:prstGeom prst="straightConnector1">
            <a:avLst/>
          </a:prstGeom>
          <a:noFill/>
          <a:ln w="19050" cap="flat" cmpd="sng">
            <a:solidFill>
              <a:schemeClr val="accent2"/>
            </a:solidFill>
            <a:prstDash val="solid"/>
            <a:round/>
            <a:headEnd type="oval" w="med" len="med"/>
            <a:tailEnd type="none" w="med" len="med"/>
          </a:ln>
        </p:spPr>
      </p:cxnSp>
      <p:sp>
        <p:nvSpPr>
          <p:cNvPr id="29" name="Google Shape;29;p7"/>
          <p:cNvSpPr txBox="1">
            <a:spLocks noGrp="1"/>
          </p:cNvSpPr>
          <p:nvPr>
            <p:ph type="title"/>
          </p:nvPr>
        </p:nvSpPr>
        <p:spPr>
          <a:xfrm>
            <a:off x="626625" y="338175"/>
            <a:ext cx="6084000" cy="539700"/>
          </a:xfrm>
          <a:prstGeom prst="rect">
            <a:avLst/>
          </a:prstGeom>
        </p:spPr>
        <p:txBody>
          <a:bodyPr spcFirstLastPara="1" wrap="square" lIns="91425" tIns="91425" rIns="91425" bIns="91425" anchor="t"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626625" y="1404600"/>
            <a:ext cx="2785200" cy="3179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42900">
              <a:spcBef>
                <a:spcPts val="1600"/>
              </a:spcBef>
              <a:spcAft>
                <a:spcPts val="0"/>
              </a:spcAft>
              <a:buSzPts val="1800"/>
              <a:buChar char="○"/>
              <a:defRPr sz="1800"/>
            </a:lvl2pPr>
            <a:lvl3pPr marL="1371600" lvl="2" indent="-342900">
              <a:spcBef>
                <a:spcPts val="1600"/>
              </a:spcBef>
              <a:spcAft>
                <a:spcPts val="0"/>
              </a:spcAft>
              <a:buSzPts val="1800"/>
              <a:buChar char="■"/>
              <a:defRPr sz="1800"/>
            </a:lvl3pPr>
            <a:lvl4pPr marL="1828800" lvl="3" indent="-342900">
              <a:spcBef>
                <a:spcPts val="1600"/>
              </a:spcBef>
              <a:spcAft>
                <a:spcPts val="0"/>
              </a:spcAft>
              <a:buSzPts val="1800"/>
              <a:buChar char="●"/>
              <a:defRPr sz="1800"/>
            </a:lvl4pPr>
            <a:lvl5pPr marL="2286000" lvl="4" indent="-342900">
              <a:spcBef>
                <a:spcPts val="1600"/>
              </a:spcBef>
              <a:spcAft>
                <a:spcPts val="0"/>
              </a:spcAft>
              <a:buSzPts val="1800"/>
              <a:buChar char="○"/>
              <a:defRPr sz="1800"/>
            </a:lvl5pPr>
            <a:lvl6pPr marL="2743200" lvl="5" indent="-342900">
              <a:spcBef>
                <a:spcPts val="1600"/>
              </a:spcBef>
              <a:spcAft>
                <a:spcPts val="0"/>
              </a:spcAft>
              <a:buSzPts val="1800"/>
              <a:buChar char="■"/>
              <a:defRPr sz="1800"/>
            </a:lvl6pPr>
            <a:lvl7pPr marL="3200400" lvl="6" indent="-342900">
              <a:spcBef>
                <a:spcPts val="1600"/>
              </a:spcBef>
              <a:spcAft>
                <a:spcPts val="0"/>
              </a:spcAft>
              <a:buSzPts val="1800"/>
              <a:buChar char="●"/>
              <a:defRPr sz="1800"/>
            </a:lvl7pPr>
            <a:lvl8pPr marL="3657600" lvl="7" indent="-342900">
              <a:spcBef>
                <a:spcPts val="1600"/>
              </a:spcBef>
              <a:spcAft>
                <a:spcPts val="0"/>
              </a:spcAft>
              <a:buSzPts val="1800"/>
              <a:buChar char="○"/>
              <a:defRPr sz="1800"/>
            </a:lvl8pPr>
            <a:lvl9pPr marL="4114800" lvl="8" indent="-342900">
              <a:spcBef>
                <a:spcPts val="1600"/>
              </a:spcBef>
              <a:spcAft>
                <a:spcPts val="1600"/>
              </a:spcAft>
              <a:buSzPts val="1800"/>
              <a:buChar char="■"/>
              <a:defRPr sz="1800"/>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4"/>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able of contents">
  <p:cSld name="TITLE_1">
    <p:bg>
      <p:bgPr>
        <a:gradFill>
          <a:gsLst>
            <a:gs pos="0">
              <a:srgbClr val="8BE3FF"/>
            </a:gs>
            <a:gs pos="100000">
              <a:srgbClr val="ACFFD9"/>
            </a:gs>
          </a:gsLst>
          <a:lin ang="5400012" scaled="0"/>
        </a:gradFill>
        <a:effectLst/>
      </p:bgPr>
    </p:bg>
    <p:spTree>
      <p:nvGrpSpPr>
        <p:cNvPr id="1" name="Shape 45"/>
        <p:cNvGrpSpPr/>
        <p:nvPr/>
      </p:nvGrpSpPr>
      <p:grpSpPr>
        <a:xfrm>
          <a:off x="0" y="0"/>
          <a:ext cx="0" cy="0"/>
          <a:chOff x="0" y="0"/>
          <a:chExt cx="0" cy="0"/>
        </a:xfrm>
      </p:grpSpPr>
      <p:sp>
        <p:nvSpPr>
          <p:cNvPr id="46" name="Google Shape;46;p13"/>
          <p:cNvSpPr txBox="1">
            <a:spLocks noGrp="1"/>
          </p:cNvSpPr>
          <p:nvPr>
            <p:ph type="ctrTitle"/>
          </p:nvPr>
        </p:nvSpPr>
        <p:spPr>
          <a:xfrm>
            <a:off x="572003" y="614888"/>
            <a:ext cx="2729100" cy="4581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1F1C51"/>
              </a:buClr>
              <a:buSzPts val="1800"/>
              <a:buNone/>
              <a:defRPr sz="1800">
                <a:solidFill>
                  <a:srgbClr val="1F1C51"/>
                </a:solidFill>
              </a:defRPr>
            </a:lvl1pPr>
            <a:lvl2pPr lvl="1" algn="r" rtl="0">
              <a:spcBef>
                <a:spcPts val="0"/>
              </a:spcBef>
              <a:spcAft>
                <a:spcPts val="0"/>
              </a:spcAft>
              <a:buClr>
                <a:srgbClr val="1F1C51"/>
              </a:buClr>
              <a:buSzPts val="1800"/>
              <a:buNone/>
              <a:defRPr sz="1800">
                <a:solidFill>
                  <a:srgbClr val="1F1C51"/>
                </a:solidFill>
              </a:defRPr>
            </a:lvl2pPr>
            <a:lvl3pPr lvl="2" algn="r" rtl="0">
              <a:spcBef>
                <a:spcPts val="0"/>
              </a:spcBef>
              <a:spcAft>
                <a:spcPts val="0"/>
              </a:spcAft>
              <a:buClr>
                <a:srgbClr val="1F1C51"/>
              </a:buClr>
              <a:buSzPts val="1800"/>
              <a:buNone/>
              <a:defRPr sz="1800">
                <a:solidFill>
                  <a:srgbClr val="1F1C51"/>
                </a:solidFill>
              </a:defRPr>
            </a:lvl3pPr>
            <a:lvl4pPr lvl="3" algn="r" rtl="0">
              <a:spcBef>
                <a:spcPts val="0"/>
              </a:spcBef>
              <a:spcAft>
                <a:spcPts val="0"/>
              </a:spcAft>
              <a:buClr>
                <a:srgbClr val="1F1C51"/>
              </a:buClr>
              <a:buSzPts val="1800"/>
              <a:buNone/>
              <a:defRPr sz="1800">
                <a:solidFill>
                  <a:srgbClr val="1F1C51"/>
                </a:solidFill>
              </a:defRPr>
            </a:lvl4pPr>
            <a:lvl5pPr lvl="4" algn="r" rtl="0">
              <a:spcBef>
                <a:spcPts val="0"/>
              </a:spcBef>
              <a:spcAft>
                <a:spcPts val="0"/>
              </a:spcAft>
              <a:buClr>
                <a:srgbClr val="1F1C51"/>
              </a:buClr>
              <a:buSzPts val="1800"/>
              <a:buNone/>
              <a:defRPr sz="1800">
                <a:solidFill>
                  <a:srgbClr val="1F1C51"/>
                </a:solidFill>
              </a:defRPr>
            </a:lvl5pPr>
            <a:lvl6pPr lvl="5" algn="r" rtl="0">
              <a:spcBef>
                <a:spcPts val="0"/>
              </a:spcBef>
              <a:spcAft>
                <a:spcPts val="0"/>
              </a:spcAft>
              <a:buClr>
                <a:srgbClr val="1F1C51"/>
              </a:buClr>
              <a:buSzPts val="1800"/>
              <a:buNone/>
              <a:defRPr sz="1800">
                <a:solidFill>
                  <a:srgbClr val="1F1C51"/>
                </a:solidFill>
              </a:defRPr>
            </a:lvl6pPr>
            <a:lvl7pPr lvl="6" algn="r" rtl="0">
              <a:spcBef>
                <a:spcPts val="0"/>
              </a:spcBef>
              <a:spcAft>
                <a:spcPts val="0"/>
              </a:spcAft>
              <a:buClr>
                <a:srgbClr val="1F1C51"/>
              </a:buClr>
              <a:buSzPts val="1800"/>
              <a:buNone/>
              <a:defRPr sz="1800">
                <a:solidFill>
                  <a:srgbClr val="1F1C51"/>
                </a:solidFill>
              </a:defRPr>
            </a:lvl7pPr>
            <a:lvl8pPr lvl="7" algn="r" rtl="0">
              <a:spcBef>
                <a:spcPts val="0"/>
              </a:spcBef>
              <a:spcAft>
                <a:spcPts val="0"/>
              </a:spcAft>
              <a:buClr>
                <a:srgbClr val="1F1C51"/>
              </a:buClr>
              <a:buSzPts val="1800"/>
              <a:buNone/>
              <a:defRPr sz="1800">
                <a:solidFill>
                  <a:srgbClr val="1F1C51"/>
                </a:solidFill>
              </a:defRPr>
            </a:lvl8pPr>
            <a:lvl9pPr lvl="8" algn="r" rtl="0">
              <a:spcBef>
                <a:spcPts val="0"/>
              </a:spcBef>
              <a:spcAft>
                <a:spcPts val="0"/>
              </a:spcAft>
              <a:buClr>
                <a:srgbClr val="1F1C51"/>
              </a:buClr>
              <a:buSzPts val="1800"/>
              <a:buNone/>
              <a:defRPr sz="1800">
                <a:solidFill>
                  <a:srgbClr val="1F1C51"/>
                </a:solidFill>
              </a:defRPr>
            </a:lvl9pPr>
          </a:lstStyle>
          <a:p>
            <a:endParaRPr/>
          </a:p>
        </p:txBody>
      </p:sp>
      <p:sp>
        <p:nvSpPr>
          <p:cNvPr id="47" name="Google Shape;47;p13"/>
          <p:cNvSpPr txBox="1">
            <a:spLocks noGrp="1"/>
          </p:cNvSpPr>
          <p:nvPr>
            <p:ph type="subTitle" idx="1"/>
          </p:nvPr>
        </p:nvSpPr>
        <p:spPr>
          <a:xfrm>
            <a:off x="572003" y="1013113"/>
            <a:ext cx="2729100" cy="6351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rgbClr val="1F1C51"/>
              </a:buClr>
              <a:buSzPts val="1400"/>
              <a:buNone/>
              <a:defRPr sz="1400">
                <a:solidFill>
                  <a:srgbClr val="1F1C51"/>
                </a:solidFill>
              </a:defRPr>
            </a:lvl1pPr>
            <a:lvl2pPr lvl="1" algn="r" rtl="0">
              <a:lnSpc>
                <a:spcPct val="100000"/>
              </a:lnSpc>
              <a:spcBef>
                <a:spcPts val="0"/>
              </a:spcBef>
              <a:spcAft>
                <a:spcPts val="0"/>
              </a:spcAft>
              <a:buClr>
                <a:srgbClr val="1F1C51"/>
              </a:buClr>
              <a:buSzPts val="1400"/>
              <a:buNone/>
              <a:defRPr>
                <a:solidFill>
                  <a:srgbClr val="1F1C51"/>
                </a:solidFill>
              </a:defRPr>
            </a:lvl2pPr>
            <a:lvl3pPr lvl="2" algn="r" rtl="0">
              <a:lnSpc>
                <a:spcPct val="100000"/>
              </a:lnSpc>
              <a:spcBef>
                <a:spcPts val="0"/>
              </a:spcBef>
              <a:spcAft>
                <a:spcPts val="0"/>
              </a:spcAft>
              <a:buClr>
                <a:srgbClr val="1F1C51"/>
              </a:buClr>
              <a:buSzPts val="1400"/>
              <a:buNone/>
              <a:defRPr>
                <a:solidFill>
                  <a:srgbClr val="1F1C51"/>
                </a:solidFill>
              </a:defRPr>
            </a:lvl3pPr>
            <a:lvl4pPr lvl="3" algn="r" rtl="0">
              <a:lnSpc>
                <a:spcPct val="100000"/>
              </a:lnSpc>
              <a:spcBef>
                <a:spcPts val="0"/>
              </a:spcBef>
              <a:spcAft>
                <a:spcPts val="0"/>
              </a:spcAft>
              <a:buClr>
                <a:srgbClr val="1F1C51"/>
              </a:buClr>
              <a:buSzPts val="1400"/>
              <a:buNone/>
              <a:defRPr>
                <a:solidFill>
                  <a:srgbClr val="1F1C51"/>
                </a:solidFill>
              </a:defRPr>
            </a:lvl4pPr>
            <a:lvl5pPr lvl="4" algn="r" rtl="0">
              <a:lnSpc>
                <a:spcPct val="100000"/>
              </a:lnSpc>
              <a:spcBef>
                <a:spcPts val="0"/>
              </a:spcBef>
              <a:spcAft>
                <a:spcPts val="0"/>
              </a:spcAft>
              <a:buClr>
                <a:srgbClr val="1F1C51"/>
              </a:buClr>
              <a:buSzPts val="1400"/>
              <a:buNone/>
              <a:defRPr>
                <a:solidFill>
                  <a:srgbClr val="1F1C51"/>
                </a:solidFill>
              </a:defRPr>
            </a:lvl5pPr>
            <a:lvl6pPr lvl="5" algn="r" rtl="0">
              <a:lnSpc>
                <a:spcPct val="100000"/>
              </a:lnSpc>
              <a:spcBef>
                <a:spcPts val="0"/>
              </a:spcBef>
              <a:spcAft>
                <a:spcPts val="0"/>
              </a:spcAft>
              <a:buClr>
                <a:srgbClr val="1F1C51"/>
              </a:buClr>
              <a:buSzPts val="1400"/>
              <a:buNone/>
              <a:defRPr>
                <a:solidFill>
                  <a:srgbClr val="1F1C51"/>
                </a:solidFill>
              </a:defRPr>
            </a:lvl6pPr>
            <a:lvl7pPr lvl="6" algn="r" rtl="0">
              <a:lnSpc>
                <a:spcPct val="100000"/>
              </a:lnSpc>
              <a:spcBef>
                <a:spcPts val="0"/>
              </a:spcBef>
              <a:spcAft>
                <a:spcPts val="0"/>
              </a:spcAft>
              <a:buClr>
                <a:srgbClr val="1F1C51"/>
              </a:buClr>
              <a:buSzPts val="1400"/>
              <a:buNone/>
              <a:defRPr>
                <a:solidFill>
                  <a:srgbClr val="1F1C51"/>
                </a:solidFill>
              </a:defRPr>
            </a:lvl7pPr>
            <a:lvl8pPr lvl="7" algn="r" rtl="0">
              <a:lnSpc>
                <a:spcPct val="100000"/>
              </a:lnSpc>
              <a:spcBef>
                <a:spcPts val="0"/>
              </a:spcBef>
              <a:spcAft>
                <a:spcPts val="0"/>
              </a:spcAft>
              <a:buClr>
                <a:srgbClr val="1F1C51"/>
              </a:buClr>
              <a:buSzPts val="1400"/>
              <a:buNone/>
              <a:defRPr>
                <a:solidFill>
                  <a:srgbClr val="1F1C51"/>
                </a:solidFill>
              </a:defRPr>
            </a:lvl8pPr>
            <a:lvl9pPr lvl="8" algn="r" rtl="0">
              <a:lnSpc>
                <a:spcPct val="100000"/>
              </a:lnSpc>
              <a:spcBef>
                <a:spcPts val="0"/>
              </a:spcBef>
              <a:spcAft>
                <a:spcPts val="0"/>
              </a:spcAft>
              <a:buClr>
                <a:srgbClr val="1F1C51"/>
              </a:buClr>
              <a:buSzPts val="1400"/>
              <a:buNone/>
              <a:defRPr>
                <a:solidFill>
                  <a:srgbClr val="1F1C51"/>
                </a:solidFill>
              </a:defRPr>
            </a:lvl9pPr>
          </a:lstStyle>
          <a:p>
            <a:endParaRPr/>
          </a:p>
        </p:txBody>
      </p:sp>
      <p:sp>
        <p:nvSpPr>
          <p:cNvPr id="48" name="Google Shape;48;p13"/>
          <p:cNvSpPr txBox="1">
            <a:spLocks noGrp="1"/>
          </p:cNvSpPr>
          <p:nvPr>
            <p:ph type="ctrTitle" idx="2"/>
          </p:nvPr>
        </p:nvSpPr>
        <p:spPr>
          <a:xfrm>
            <a:off x="572003" y="2055075"/>
            <a:ext cx="2729100" cy="4581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1F1C51"/>
              </a:buClr>
              <a:buSzPts val="1800"/>
              <a:buNone/>
              <a:defRPr sz="1800">
                <a:solidFill>
                  <a:srgbClr val="1F1C51"/>
                </a:solidFill>
              </a:defRPr>
            </a:lvl1pPr>
            <a:lvl2pPr lvl="1" algn="r" rtl="0">
              <a:spcBef>
                <a:spcPts val="0"/>
              </a:spcBef>
              <a:spcAft>
                <a:spcPts val="0"/>
              </a:spcAft>
              <a:buClr>
                <a:srgbClr val="1F1C51"/>
              </a:buClr>
              <a:buSzPts val="1800"/>
              <a:buNone/>
              <a:defRPr sz="1800">
                <a:solidFill>
                  <a:srgbClr val="1F1C51"/>
                </a:solidFill>
              </a:defRPr>
            </a:lvl2pPr>
            <a:lvl3pPr lvl="2" algn="r" rtl="0">
              <a:spcBef>
                <a:spcPts val="0"/>
              </a:spcBef>
              <a:spcAft>
                <a:spcPts val="0"/>
              </a:spcAft>
              <a:buClr>
                <a:srgbClr val="1F1C51"/>
              </a:buClr>
              <a:buSzPts val="1800"/>
              <a:buNone/>
              <a:defRPr sz="1800">
                <a:solidFill>
                  <a:srgbClr val="1F1C51"/>
                </a:solidFill>
              </a:defRPr>
            </a:lvl3pPr>
            <a:lvl4pPr lvl="3" algn="r" rtl="0">
              <a:spcBef>
                <a:spcPts val="0"/>
              </a:spcBef>
              <a:spcAft>
                <a:spcPts val="0"/>
              </a:spcAft>
              <a:buClr>
                <a:srgbClr val="1F1C51"/>
              </a:buClr>
              <a:buSzPts val="1800"/>
              <a:buNone/>
              <a:defRPr sz="1800">
                <a:solidFill>
                  <a:srgbClr val="1F1C51"/>
                </a:solidFill>
              </a:defRPr>
            </a:lvl4pPr>
            <a:lvl5pPr lvl="4" algn="r" rtl="0">
              <a:spcBef>
                <a:spcPts val="0"/>
              </a:spcBef>
              <a:spcAft>
                <a:spcPts val="0"/>
              </a:spcAft>
              <a:buClr>
                <a:srgbClr val="1F1C51"/>
              </a:buClr>
              <a:buSzPts val="1800"/>
              <a:buNone/>
              <a:defRPr sz="1800">
                <a:solidFill>
                  <a:srgbClr val="1F1C51"/>
                </a:solidFill>
              </a:defRPr>
            </a:lvl5pPr>
            <a:lvl6pPr lvl="5" algn="r" rtl="0">
              <a:spcBef>
                <a:spcPts val="0"/>
              </a:spcBef>
              <a:spcAft>
                <a:spcPts val="0"/>
              </a:spcAft>
              <a:buClr>
                <a:srgbClr val="1F1C51"/>
              </a:buClr>
              <a:buSzPts val="1800"/>
              <a:buNone/>
              <a:defRPr sz="1800">
                <a:solidFill>
                  <a:srgbClr val="1F1C51"/>
                </a:solidFill>
              </a:defRPr>
            </a:lvl6pPr>
            <a:lvl7pPr lvl="6" algn="r" rtl="0">
              <a:spcBef>
                <a:spcPts val="0"/>
              </a:spcBef>
              <a:spcAft>
                <a:spcPts val="0"/>
              </a:spcAft>
              <a:buClr>
                <a:srgbClr val="1F1C51"/>
              </a:buClr>
              <a:buSzPts val="1800"/>
              <a:buNone/>
              <a:defRPr sz="1800">
                <a:solidFill>
                  <a:srgbClr val="1F1C51"/>
                </a:solidFill>
              </a:defRPr>
            </a:lvl7pPr>
            <a:lvl8pPr lvl="7" algn="r" rtl="0">
              <a:spcBef>
                <a:spcPts val="0"/>
              </a:spcBef>
              <a:spcAft>
                <a:spcPts val="0"/>
              </a:spcAft>
              <a:buClr>
                <a:srgbClr val="1F1C51"/>
              </a:buClr>
              <a:buSzPts val="1800"/>
              <a:buNone/>
              <a:defRPr sz="1800">
                <a:solidFill>
                  <a:srgbClr val="1F1C51"/>
                </a:solidFill>
              </a:defRPr>
            </a:lvl8pPr>
            <a:lvl9pPr lvl="8" algn="r" rtl="0">
              <a:spcBef>
                <a:spcPts val="0"/>
              </a:spcBef>
              <a:spcAft>
                <a:spcPts val="0"/>
              </a:spcAft>
              <a:buClr>
                <a:srgbClr val="1F1C51"/>
              </a:buClr>
              <a:buSzPts val="1800"/>
              <a:buNone/>
              <a:defRPr sz="1800">
                <a:solidFill>
                  <a:srgbClr val="1F1C51"/>
                </a:solidFill>
              </a:defRPr>
            </a:lvl9pPr>
          </a:lstStyle>
          <a:p>
            <a:endParaRPr/>
          </a:p>
        </p:txBody>
      </p:sp>
      <p:sp>
        <p:nvSpPr>
          <p:cNvPr id="49" name="Google Shape;49;p13"/>
          <p:cNvSpPr txBox="1">
            <a:spLocks noGrp="1"/>
          </p:cNvSpPr>
          <p:nvPr>
            <p:ph type="subTitle" idx="3"/>
          </p:nvPr>
        </p:nvSpPr>
        <p:spPr>
          <a:xfrm>
            <a:off x="572003" y="2453300"/>
            <a:ext cx="2729100" cy="6351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rgbClr val="1F1C51"/>
              </a:buClr>
              <a:buSzPts val="1400"/>
              <a:buNone/>
              <a:defRPr sz="1400">
                <a:solidFill>
                  <a:srgbClr val="1F1C51"/>
                </a:solidFill>
              </a:defRPr>
            </a:lvl1pPr>
            <a:lvl2pPr lvl="1" algn="r" rtl="0">
              <a:lnSpc>
                <a:spcPct val="100000"/>
              </a:lnSpc>
              <a:spcBef>
                <a:spcPts val="0"/>
              </a:spcBef>
              <a:spcAft>
                <a:spcPts val="0"/>
              </a:spcAft>
              <a:buClr>
                <a:srgbClr val="1F1C51"/>
              </a:buClr>
              <a:buSzPts val="1400"/>
              <a:buNone/>
              <a:defRPr>
                <a:solidFill>
                  <a:srgbClr val="1F1C51"/>
                </a:solidFill>
              </a:defRPr>
            </a:lvl2pPr>
            <a:lvl3pPr lvl="2" algn="r" rtl="0">
              <a:lnSpc>
                <a:spcPct val="100000"/>
              </a:lnSpc>
              <a:spcBef>
                <a:spcPts val="0"/>
              </a:spcBef>
              <a:spcAft>
                <a:spcPts val="0"/>
              </a:spcAft>
              <a:buClr>
                <a:srgbClr val="1F1C51"/>
              </a:buClr>
              <a:buSzPts val="1400"/>
              <a:buNone/>
              <a:defRPr>
                <a:solidFill>
                  <a:srgbClr val="1F1C51"/>
                </a:solidFill>
              </a:defRPr>
            </a:lvl3pPr>
            <a:lvl4pPr lvl="3" algn="r" rtl="0">
              <a:lnSpc>
                <a:spcPct val="100000"/>
              </a:lnSpc>
              <a:spcBef>
                <a:spcPts val="0"/>
              </a:spcBef>
              <a:spcAft>
                <a:spcPts val="0"/>
              </a:spcAft>
              <a:buClr>
                <a:srgbClr val="1F1C51"/>
              </a:buClr>
              <a:buSzPts val="1400"/>
              <a:buNone/>
              <a:defRPr>
                <a:solidFill>
                  <a:srgbClr val="1F1C51"/>
                </a:solidFill>
              </a:defRPr>
            </a:lvl4pPr>
            <a:lvl5pPr lvl="4" algn="r" rtl="0">
              <a:lnSpc>
                <a:spcPct val="100000"/>
              </a:lnSpc>
              <a:spcBef>
                <a:spcPts val="0"/>
              </a:spcBef>
              <a:spcAft>
                <a:spcPts val="0"/>
              </a:spcAft>
              <a:buClr>
                <a:srgbClr val="1F1C51"/>
              </a:buClr>
              <a:buSzPts val="1400"/>
              <a:buNone/>
              <a:defRPr>
                <a:solidFill>
                  <a:srgbClr val="1F1C51"/>
                </a:solidFill>
              </a:defRPr>
            </a:lvl5pPr>
            <a:lvl6pPr lvl="5" algn="r" rtl="0">
              <a:lnSpc>
                <a:spcPct val="100000"/>
              </a:lnSpc>
              <a:spcBef>
                <a:spcPts val="0"/>
              </a:spcBef>
              <a:spcAft>
                <a:spcPts val="0"/>
              </a:spcAft>
              <a:buClr>
                <a:srgbClr val="1F1C51"/>
              </a:buClr>
              <a:buSzPts val="1400"/>
              <a:buNone/>
              <a:defRPr>
                <a:solidFill>
                  <a:srgbClr val="1F1C51"/>
                </a:solidFill>
              </a:defRPr>
            </a:lvl6pPr>
            <a:lvl7pPr lvl="6" algn="r" rtl="0">
              <a:lnSpc>
                <a:spcPct val="100000"/>
              </a:lnSpc>
              <a:spcBef>
                <a:spcPts val="0"/>
              </a:spcBef>
              <a:spcAft>
                <a:spcPts val="0"/>
              </a:spcAft>
              <a:buClr>
                <a:srgbClr val="1F1C51"/>
              </a:buClr>
              <a:buSzPts val="1400"/>
              <a:buNone/>
              <a:defRPr>
                <a:solidFill>
                  <a:srgbClr val="1F1C51"/>
                </a:solidFill>
              </a:defRPr>
            </a:lvl7pPr>
            <a:lvl8pPr lvl="7" algn="r" rtl="0">
              <a:lnSpc>
                <a:spcPct val="100000"/>
              </a:lnSpc>
              <a:spcBef>
                <a:spcPts val="0"/>
              </a:spcBef>
              <a:spcAft>
                <a:spcPts val="0"/>
              </a:spcAft>
              <a:buClr>
                <a:srgbClr val="1F1C51"/>
              </a:buClr>
              <a:buSzPts val="1400"/>
              <a:buNone/>
              <a:defRPr>
                <a:solidFill>
                  <a:srgbClr val="1F1C51"/>
                </a:solidFill>
              </a:defRPr>
            </a:lvl8pPr>
            <a:lvl9pPr lvl="8" algn="r" rtl="0">
              <a:lnSpc>
                <a:spcPct val="100000"/>
              </a:lnSpc>
              <a:spcBef>
                <a:spcPts val="0"/>
              </a:spcBef>
              <a:spcAft>
                <a:spcPts val="0"/>
              </a:spcAft>
              <a:buClr>
                <a:srgbClr val="1F1C51"/>
              </a:buClr>
              <a:buSzPts val="1400"/>
              <a:buNone/>
              <a:defRPr>
                <a:solidFill>
                  <a:srgbClr val="1F1C51"/>
                </a:solidFill>
              </a:defRPr>
            </a:lvl9pPr>
          </a:lstStyle>
          <a:p>
            <a:endParaRPr/>
          </a:p>
        </p:txBody>
      </p:sp>
      <p:sp>
        <p:nvSpPr>
          <p:cNvPr id="50" name="Google Shape;50;p13"/>
          <p:cNvSpPr txBox="1">
            <a:spLocks noGrp="1"/>
          </p:cNvSpPr>
          <p:nvPr>
            <p:ph type="ctrTitle" idx="4"/>
          </p:nvPr>
        </p:nvSpPr>
        <p:spPr>
          <a:xfrm>
            <a:off x="572003" y="3495275"/>
            <a:ext cx="2729100" cy="458100"/>
          </a:xfrm>
          <a:prstGeom prst="rect">
            <a:avLst/>
          </a:prstGeom>
        </p:spPr>
        <p:txBody>
          <a:bodyPr spcFirstLastPara="1" wrap="square" lIns="91425" tIns="91425" rIns="91425" bIns="91425" anchor="b" anchorCtr="0">
            <a:noAutofit/>
          </a:bodyPr>
          <a:lstStyle>
            <a:lvl1pPr lvl="0" algn="r" rtl="0">
              <a:spcBef>
                <a:spcPts val="0"/>
              </a:spcBef>
              <a:spcAft>
                <a:spcPts val="0"/>
              </a:spcAft>
              <a:buClr>
                <a:srgbClr val="1F1C51"/>
              </a:buClr>
              <a:buSzPts val="1800"/>
              <a:buNone/>
              <a:defRPr sz="1800">
                <a:solidFill>
                  <a:srgbClr val="1F1C51"/>
                </a:solidFill>
              </a:defRPr>
            </a:lvl1pPr>
            <a:lvl2pPr lvl="1" algn="r" rtl="0">
              <a:spcBef>
                <a:spcPts val="0"/>
              </a:spcBef>
              <a:spcAft>
                <a:spcPts val="0"/>
              </a:spcAft>
              <a:buClr>
                <a:srgbClr val="1F1C51"/>
              </a:buClr>
              <a:buSzPts val="1800"/>
              <a:buNone/>
              <a:defRPr sz="1800">
                <a:solidFill>
                  <a:srgbClr val="1F1C51"/>
                </a:solidFill>
              </a:defRPr>
            </a:lvl2pPr>
            <a:lvl3pPr lvl="2" algn="r" rtl="0">
              <a:spcBef>
                <a:spcPts val="0"/>
              </a:spcBef>
              <a:spcAft>
                <a:spcPts val="0"/>
              </a:spcAft>
              <a:buClr>
                <a:srgbClr val="1F1C51"/>
              </a:buClr>
              <a:buSzPts val="1800"/>
              <a:buNone/>
              <a:defRPr sz="1800">
                <a:solidFill>
                  <a:srgbClr val="1F1C51"/>
                </a:solidFill>
              </a:defRPr>
            </a:lvl3pPr>
            <a:lvl4pPr lvl="3" algn="r" rtl="0">
              <a:spcBef>
                <a:spcPts val="0"/>
              </a:spcBef>
              <a:spcAft>
                <a:spcPts val="0"/>
              </a:spcAft>
              <a:buClr>
                <a:srgbClr val="1F1C51"/>
              </a:buClr>
              <a:buSzPts val="1800"/>
              <a:buNone/>
              <a:defRPr sz="1800">
                <a:solidFill>
                  <a:srgbClr val="1F1C51"/>
                </a:solidFill>
              </a:defRPr>
            </a:lvl4pPr>
            <a:lvl5pPr lvl="4" algn="r" rtl="0">
              <a:spcBef>
                <a:spcPts val="0"/>
              </a:spcBef>
              <a:spcAft>
                <a:spcPts val="0"/>
              </a:spcAft>
              <a:buClr>
                <a:srgbClr val="1F1C51"/>
              </a:buClr>
              <a:buSzPts val="1800"/>
              <a:buNone/>
              <a:defRPr sz="1800">
                <a:solidFill>
                  <a:srgbClr val="1F1C51"/>
                </a:solidFill>
              </a:defRPr>
            </a:lvl5pPr>
            <a:lvl6pPr lvl="5" algn="r" rtl="0">
              <a:spcBef>
                <a:spcPts val="0"/>
              </a:spcBef>
              <a:spcAft>
                <a:spcPts val="0"/>
              </a:spcAft>
              <a:buClr>
                <a:srgbClr val="1F1C51"/>
              </a:buClr>
              <a:buSzPts val="1800"/>
              <a:buNone/>
              <a:defRPr sz="1800">
                <a:solidFill>
                  <a:srgbClr val="1F1C51"/>
                </a:solidFill>
              </a:defRPr>
            </a:lvl6pPr>
            <a:lvl7pPr lvl="6" algn="r" rtl="0">
              <a:spcBef>
                <a:spcPts val="0"/>
              </a:spcBef>
              <a:spcAft>
                <a:spcPts val="0"/>
              </a:spcAft>
              <a:buClr>
                <a:srgbClr val="1F1C51"/>
              </a:buClr>
              <a:buSzPts val="1800"/>
              <a:buNone/>
              <a:defRPr sz="1800">
                <a:solidFill>
                  <a:srgbClr val="1F1C51"/>
                </a:solidFill>
              </a:defRPr>
            </a:lvl7pPr>
            <a:lvl8pPr lvl="7" algn="r" rtl="0">
              <a:spcBef>
                <a:spcPts val="0"/>
              </a:spcBef>
              <a:spcAft>
                <a:spcPts val="0"/>
              </a:spcAft>
              <a:buClr>
                <a:srgbClr val="1F1C51"/>
              </a:buClr>
              <a:buSzPts val="1800"/>
              <a:buNone/>
              <a:defRPr sz="1800">
                <a:solidFill>
                  <a:srgbClr val="1F1C51"/>
                </a:solidFill>
              </a:defRPr>
            </a:lvl8pPr>
            <a:lvl9pPr lvl="8" algn="r" rtl="0">
              <a:spcBef>
                <a:spcPts val="0"/>
              </a:spcBef>
              <a:spcAft>
                <a:spcPts val="0"/>
              </a:spcAft>
              <a:buClr>
                <a:srgbClr val="1F1C51"/>
              </a:buClr>
              <a:buSzPts val="1800"/>
              <a:buNone/>
              <a:defRPr sz="1800">
                <a:solidFill>
                  <a:srgbClr val="1F1C51"/>
                </a:solidFill>
              </a:defRPr>
            </a:lvl9pPr>
          </a:lstStyle>
          <a:p>
            <a:endParaRPr/>
          </a:p>
        </p:txBody>
      </p:sp>
      <p:sp>
        <p:nvSpPr>
          <p:cNvPr id="51" name="Google Shape;51;p13"/>
          <p:cNvSpPr txBox="1">
            <a:spLocks noGrp="1"/>
          </p:cNvSpPr>
          <p:nvPr>
            <p:ph type="subTitle" idx="5"/>
          </p:nvPr>
        </p:nvSpPr>
        <p:spPr>
          <a:xfrm>
            <a:off x="572003" y="3893500"/>
            <a:ext cx="2729100" cy="6351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rgbClr val="1F1C51"/>
              </a:buClr>
              <a:buSzPts val="1400"/>
              <a:buNone/>
              <a:defRPr sz="1400">
                <a:solidFill>
                  <a:srgbClr val="1F1C51"/>
                </a:solidFill>
              </a:defRPr>
            </a:lvl1pPr>
            <a:lvl2pPr lvl="1" algn="r" rtl="0">
              <a:lnSpc>
                <a:spcPct val="100000"/>
              </a:lnSpc>
              <a:spcBef>
                <a:spcPts val="0"/>
              </a:spcBef>
              <a:spcAft>
                <a:spcPts val="0"/>
              </a:spcAft>
              <a:buClr>
                <a:srgbClr val="1F1C51"/>
              </a:buClr>
              <a:buSzPts val="1400"/>
              <a:buNone/>
              <a:defRPr>
                <a:solidFill>
                  <a:srgbClr val="1F1C51"/>
                </a:solidFill>
              </a:defRPr>
            </a:lvl2pPr>
            <a:lvl3pPr lvl="2" algn="r" rtl="0">
              <a:lnSpc>
                <a:spcPct val="100000"/>
              </a:lnSpc>
              <a:spcBef>
                <a:spcPts val="0"/>
              </a:spcBef>
              <a:spcAft>
                <a:spcPts val="0"/>
              </a:spcAft>
              <a:buClr>
                <a:srgbClr val="1F1C51"/>
              </a:buClr>
              <a:buSzPts val="1400"/>
              <a:buNone/>
              <a:defRPr>
                <a:solidFill>
                  <a:srgbClr val="1F1C51"/>
                </a:solidFill>
              </a:defRPr>
            </a:lvl3pPr>
            <a:lvl4pPr lvl="3" algn="r" rtl="0">
              <a:lnSpc>
                <a:spcPct val="100000"/>
              </a:lnSpc>
              <a:spcBef>
                <a:spcPts val="0"/>
              </a:spcBef>
              <a:spcAft>
                <a:spcPts val="0"/>
              </a:spcAft>
              <a:buClr>
                <a:srgbClr val="1F1C51"/>
              </a:buClr>
              <a:buSzPts val="1400"/>
              <a:buNone/>
              <a:defRPr>
                <a:solidFill>
                  <a:srgbClr val="1F1C51"/>
                </a:solidFill>
              </a:defRPr>
            </a:lvl4pPr>
            <a:lvl5pPr lvl="4" algn="r" rtl="0">
              <a:lnSpc>
                <a:spcPct val="100000"/>
              </a:lnSpc>
              <a:spcBef>
                <a:spcPts val="0"/>
              </a:spcBef>
              <a:spcAft>
                <a:spcPts val="0"/>
              </a:spcAft>
              <a:buClr>
                <a:srgbClr val="1F1C51"/>
              </a:buClr>
              <a:buSzPts val="1400"/>
              <a:buNone/>
              <a:defRPr>
                <a:solidFill>
                  <a:srgbClr val="1F1C51"/>
                </a:solidFill>
              </a:defRPr>
            </a:lvl5pPr>
            <a:lvl6pPr lvl="5" algn="r" rtl="0">
              <a:lnSpc>
                <a:spcPct val="100000"/>
              </a:lnSpc>
              <a:spcBef>
                <a:spcPts val="0"/>
              </a:spcBef>
              <a:spcAft>
                <a:spcPts val="0"/>
              </a:spcAft>
              <a:buClr>
                <a:srgbClr val="1F1C51"/>
              </a:buClr>
              <a:buSzPts val="1400"/>
              <a:buNone/>
              <a:defRPr>
                <a:solidFill>
                  <a:srgbClr val="1F1C51"/>
                </a:solidFill>
              </a:defRPr>
            </a:lvl6pPr>
            <a:lvl7pPr lvl="6" algn="r" rtl="0">
              <a:lnSpc>
                <a:spcPct val="100000"/>
              </a:lnSpc>
              <a:spcBef>
                <a:spcPts val="0"/>
              </a:spcBef>
              <a:spcAft>
                <a:spcPts val="0"/>
              </a:spcAft>
              <a:buClr>
                <a:srgbClr val="1F1C51"/>
              </a:buClr>
              <a:buSzPts val="1400"/>
              <a:buNone/>
              <a:defRPr>
                <a:solidFill>
                  <a:srgbClr val="1F1C51"/>
                </a:solidFill>
              </a:defRPr>
            </a:lvl7pPr>
            <a:lvl8pPr lvl="7" algn="r" rtl="0">
              <a:lnSpc>
                <a:spcPct val="100000"/>
              </a:lnSpc>
              <a:spcBef>
                <a:spcPts val="0"/>
              </a:spcBef>
              <a:spcAft>
                <a:spcPts val="0"/>
              </a:spcAft>
              <a:buClr>
                <a:srgbClr val="1F1C51"/>
              </a:buClr>
              <a:buSzPts val="1400"/>
              <a:buNone/>
              <a:defRPr>
                <a:solidFill>
                  <a:srgbClr val="1F1C51"/>
                </a:solidFill>
              </a:defRPr>
            </a:lvl8pPr>
            <a:lvl9pPr lvl="8" algn="r" rtl="0">
              <a:lnSpc>
                <a:spcPct val="100000"/>
              </a:lnSpc>
              <a:spcBef>
                <a:spcPts val="0"/>
              </a:spcBef>
              <a:spcAft>
                <a:spcPts val="0"/>
              </a:spcAft>
              <a:buClr>
                <a:srgbClr val="1F1C51"/>
              </a:buClr>
              <a:buSzPts val="1400"/>
              <a:buNone/>
              <a:defRPr>
                <a:solidFill>
                  <a:srgbClr val="1F1C51"/>
                </a:solidFill>
              </a:defRPr>
            </a:lvl9pPr>
          </a:lstStyle>
          <a:p>
            <a:endParaRPr/>
          </a:p>
        </p:txBody>
      </p:sp>
      <p:sp>
        <p:nvSpPr>
          <p:cNvPr id="52" name="Google Shape;52;p13"/>
          <p:cNvSpPr txBox="1">
            <a:spLocks noGrp="1"/>
          </p:cNvSpPr>
          <p:nvPr>
            <p:ph type="title" idx="6" hasCustomPrompt="1"/>
          </p:nvPr>
        </p:nvSpPr>
        <p:spPr>
          <a:xfrm>
            <a:off x="3377303" y="739713"/>
            <a:ext cx="1192200" cy="790200"/>
          </a:xfrm>
          <a:prstGeom prst="rect">
            <a:avLst/>
          </a:prstGeom>
        </p:spPr>
        <p:txBody>
          <a:bodyPr spcFirstLastPara="1" wrap="square" lIns="91425" tIns="91425" rIns="91425" bIns="91425" anchor="ctr"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r>
              <a:t>xx%</a:t>
            </a:r>
          </a:p>
        </p:txBody>
      </p:sp>
      <p:sp>
        <p:nvSpPr>
          <p:cNvPr id="53" name="Google Shape;53;p13"/>
          <p:cNvSpPr txBox="1">
            <a:spLocks noGrp="1"/>
          </p:cNvSpPr>
          <p:nvPr>
            <p:ph type="title" idx="7" hasCustomPrompt="1"/>
          </p:nvPr>
        </p:nvSpPr>
        <p:spPr>
          <a:xfrm>
            <a:off x="3377303" y="2176650"/>
            <a:ext cx="1192200" cy="790200"/>
          </a:xfrm>
          <a:prstGeom prst="rect">
            <a:avLst/>
          </a:prstGeom>
        </p:spPr>
        <p:txBody>
          <a:bodyPr spcFirstLastPara="1" wrap="square" lIns="91425" tIns="91425" rIns="91425" bIns="91425" anchor="ctr"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r>
              <a:t>xx%</a:t>
            </a:r>
          </a:p>
        </p:txBody>
      </p:sp>
      <p:sp>
        <p:nvSpPr>
          <p:cNvPr id="54" name="Google Shape;54;p13"/>
          <p:cNvSpPr txBox="1">
            <a:spLocks noGrp="1"/>
          </p:cNvSpPr>
          <p:nvPr>
            <p:ph type="title" idx="8" hasCustomPrompt="1"/>
          </p:nvPr>
        </p:nvSpPr>
        <p:spPr>
          <a:xfrm>
            <a:off x="3377303" y="3613600"/>
            <a:ext cx="1192200" cy="790200"/>
          </a:xfrm>
          <a:prstGeom prst="rect">
            <a:avLst/>
          </a:prstGeom>
        </p:spPr>
        <p:txBody>
          <a:bodyPr spcFirstLastPara="1" wrap="square" lIns="91425" tIns="91425" rIns="91425" bIns="91425" anchor="ctr"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r>
              <a:t>xx%</a:t>
            </a:r>
          </a:p>
        </p:txBody>
      </p:sp>
      <p:sp>
        <p:nvSpPr>
          <p:cNvPr id="55" name="Google Shape;55;p13"/>
          <p:cNvSpPr txBox="1">
            <a:spLocks noGrp="1"/>
          </p:cNvSpPr>
          <p:nvPr>
            <p:ph type="title" idx="9" hasCustomPrompt="1"/>
          </p:nvPr>
        </p:nvSpPr>
        <p:spPr>
          <a:xfrm>
            <a:off x="4574503" y="739713"/>
            <a:ext cx="1192200" cy="7902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4000"/>
              <a:buNone/>
              <a:defRPr sz="4000"/>
            </a:lvl1pPr>
            <a:lvl2pPr lvl="1" algn="r" rtl="0">
              <a:spcBef>
                <a:spcPts val="0"/>
              </a:spcBef>
              <a:spcAft>
                <a:spcPts val="0"/>
              </a:spcAft>
              <a:buSzPts val="4000"/>
              <a:buNone/>
              <a:defRPr sz="4000"/>
            </a:lvl2pPr>
            <a:lvl3pPr lvl="2" algn="r" rtl="0">
              <a:spcBef>
                <a:spcPts val="0"/>
              </a:spcBef>
              <a:spcAft>
                <a:spcPts val="0"/>
              </a:spcAft>
              <a:buSzPts val="4000"/>
              <a:buNone/>
              <a:defRPr sz="4000"/>
            </a:lvl3pPr>
            <a:lvl4pPr lvl="3" algn="r" rtl="0">
              <a:spcBef>
                <a:spcPts val="0"/>
              </a:spcBef>
              <a:spcAft>
                <a:spcPts val="0"/>
              </a:spcAft>
              <a:buSzPts val="4000"/>
              <a:buNone/>
              <a:defRPr sz="4000"/>
            </a:lvl4pPr>
            <a:lvl5pPr lvl="4" algn="r" rtl="0">
              <a:spcBef>
                <a:spcPts val="0"/>
              </a:spcBef>
              <a:spcAft>
                <a:spcPts val="0"/>
              </a:spcAft>
              <a:buSzPts val="4000"/>
              <a:buNone/>
              <a:defRPr sz="4000"/>
            </a:lvl5pPr>
            <a:lvl6pPr lvl="5" algn="r" rtl="0">
              <a:spcBef>
                <a:spcPts val="0"/>
              </a:spcBef>
              <a:spcAft>
                <a:spcPts val="0"/>
              </a:spcAft>
              <a:buSzPts val="4000"/>
              <a:buNone/>
              <a:defRPr sz="4000"/>
            </a:lvl6pPr>
            <a:lvl7pPr lvl="6" algn="r" rtl="0">
              <a:spcBef>
                <a:spcPts val="0"/>
              </a:spcBef>
              <a:spcAft>
                <a:spcPts val="0"/>
              </a:spcAft>
              <a:buSzPts val="4000"/>
              <a:buNone/>
              <a:defRPr sz="4000"/>
            </a:lvl7pPr>
            <a:lvl8pPr lvl="7" algn="r" rtl="0">
              <a:spcBef>
                <a:spcPts val="0"/>
              </a:spcBef>
              <a:spcAft>
                <a:spcPts val="0"/>
              </a:spcAft>
              <a:buSzPts val="4000"/>
              <a:buNone/>
              <a:defRPr sz="4000"/>
            </a:lvl8pPr>
            <a:lvl9pPr lvl="8" algn="r" rtl="0">
              <a:spcBef>
                <a:spcPts val="0"/>
              </a:spcBef>
              <a:spcAft>
                <a:spcPts val="0"/>
              </a:spcAft>
              <a:buSzPts val="4000"/>
              <a:buNone/>
              <a:defRPr sz="4000"/>
            </a:lvl9pPr>
          </a:lstStyle>
          <a:p>
            <a:r>
              <a:t>xx%</a:t>
            </a:r>
          </a:p>
        </p:txBody>
      </p:sp>
      <p:sp>
        <p:nvSpPr>
          <p:cNvPr id="56" name="Google Shape;56;p13"/>
          <p:cNvSpPr txBox="1">
            <a:spLocks noGrp="1"/>
          </p:cNvSpPr>
          <p:nvPr>
            <p:ph type="title" idx="13" hasCustomPrompt="1"/>
          </p:nvPr>
        </p:nvSpPr>
        <p:spPr>
          <a:xfrm>
            <a:off x="4574503" y="2176650"/>
            <a:ext cx="1192200" cy="7902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4000"/>
              <a:buNone/>
              <a:defRPr sz="4000"/>
            </a:lvl1pPr>
            <a:lvl2pPr lvl="1" algn="r" rtl="0">
              <a:spcBef>
                <a:spcPts val="0"/>
              </a:spcBef>
              <a:spcAft>
                <a:spcPts val="0"/>
              </a:spcAft>
              <a:buSzPts val="4000"/>
              <a:buNone/>
              <a:defRPr sz="4000"/>
            </a:lvl2pPr>
            <a:lvl3pPr lvl="2" algn="r" rtl="0">
              <a:spcBef>
                <a:spcPts val="0"/>
              </a:spcBef>
              <a:spcAft>
                <a:spcPts val="0"/>
              </a:spcAft>
              <a:buSzPts val="4000"/>
              <a:buNone/>
              <a:defRPr sz="4000"/>
            </a:lvl3pPr>
            <a:lvl4pPr lvl="3" algn="r" rtl="0">
              <a:spcBef>
                <a:spcPts val="0"/>
              </a:spcBef>
              <a:spcAft>
                <a:spcPts val="0"/>
              </a:spcAft>
              <a:buSzPts val="4000"/>
              <a:buNone/>
              <a:defRPr sz="4000"/>
            </a:lvl4pPr>
            <a:lvl5pPr lvl="4" algn="r" rtl="0">
              <a:spcBef>
                <a:spcPts val="0"/>
              </a:spcBef>
              <a:spcAft>
                <a:spcPts val="0"/>
              </a:spcAft>
              <a:buSzPts val="4000"/>
              <a:buNone/>
              <a:defRPr sz="4000"/>
            </a:lvl5pPr>
            <a:lvl6pPr lvl="5" algn="r" rtl="0">
              <a:spcBef>
                <a:spcPts val="0"/>
              </a:spcBef>
              <a:spcAft>
                <a:spcPts val="0"/>
              </a:spcAft>
              <a:buSzPts val="4000"/>
              <a:buNone/>
              <a:defRPr sz="4000"/>
            </a:lvl6pPr>
            <a:lvl7pPr lvl="6" algn="r" rtl="0">
              <a:spcBef>
                <a:spcPts val="0"/>
              </a:spcBef>
              <a:spcAft>
                <a:spcPts val="0"/>
              </a:spcAft>
              <a:buSzPts val="4000"/>
              <a:buNone/>
              <a:defRPr sz="4000"/>
            </a:lvl7pPr>
            <a:lvl8pPr lvl="7" algn="r" rtl="0">
              <a:spcBef>
                <a:spcPts val="0"/>
              </a:spcBef>
              <a:spcAft>
                <a:spcPts val="0"/>
              </a:spcAft>
              <a:buSzPts val="4000"/>
              <a:buNone/>
              <a:defRPr sz="4000"/>
            </a:lvl8pPr>
            <a:lvl9pPr lvl="8" algn="r" rtl="0">
              <a:spcBef>
                <a:spcPts val="0"/>
              </a:spcBef>
              <a:spcAft>
                <a:spcPts val="0"/>
              </a:spcAft>
              <a:buSzPts val="4000"/>
              <a:buNone/>
              <a:defRPr sz="4000"/>
            </a:lvl9pPr>
          </a:lstStyle>
          <a:p>
            <a:r>
              <a:t>xx%</a:t>
            </a:r>
          </a:p>
        </p:txBody>
      </p:sp>
      <p:sp>
        <p:nvSpPr>
          <p:cNvPr id="57" name="Google Shape;57;p13"/>
          <p:cNvSpPr txBox="1">
            <a:spLocks noGrp="1"/>
          </p:cNvSpPr>
          <p:nvPr>
            <p:ph type="title" idx="14" hasCustomPrompt="1"/>
          </p:nvPr>
        </p:nvSpPr>
        <p:spPr>
          <a:xfrm>
            <a:off x="4574503" y="3613600"/>
            <a:ext cx="1192200" cy="7902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4000"/>
              <a:buNone/>
              <a:defRPr sz="4000"/>
            </a:lvl1pPr>
            <a:lvl2pPr lvl="1" algn="r" rtl="0">
              <a:spcBef>
                <a:spcPts val="0"/>
              </a:spcBef>
              <a:spcAft>
                <a:spcPts val="0"/>
              </a:spcAft>
              <a:buSzPts val="4000"/>
              <a:buNone/>
              <a:defRPr sz="4000"/>
            </a:lvl2pPr>
            <a:lvl3pPr lvl="2" algn="r" rtl="0">
              <a:spcBef>
                <a:spcPts val="0"/>
              </a:spcBef>
              <a:spcAft>
                <a:spcPts val="0"/>
              </a:spcAft>
              <a:buSzPts val="4000"/>
              <a:buNone/>
              <a:defRPr sz="4000"/>
            </a:lvl3pPr>
            <a:lvl4pPr lvl="3" algn="r" rtl="0">
              <a:spcBef>
                <a:spcPts val="0"/>
              </a:spcBef>
              <a:spcAft>
                <a:spcPts val="0"/>
              </a:spcAft>
              <a:buSzPts val="4000"/>
              <a:buNone/>
              <a:defRPr sz="4000"/>
            </a:lvl4pPr>
            <a:lvl5pPr lvl="4" algn="r" rtl="0">
              <a:spcBef>
                <a:spcPts val="0"/>
              </a:spcBef>
              <a:spcAft>
                <a:spcPts val="0"/>
              </a:spcAft>
              <a:buSzPts val="4000"/>
              <a:buNone/>
              <a:defRPr sz="4000"/>
            </a:lvl5pPr>
            <a:lvl6pPr lvl="5" algn="r" rtl="0">
              <a:spcBef>
                <a:spcPts val="0"/>
              </a:spcBef>
              <a:spcAft>
                <a:spcPts val="0"/>
              </a:spcAft>
              <a:buSzPts val="4000"/>
              <a:buNone/>
              <a:defRPr sz="4000"/>
            </a:lvl6pPr>
            <a:lvl7pPr lvl="6" algn="r" rtl="0">
              <a:spcBef>
                <a:spcPts val="0"/>
              </a:spcBef>
              <a:spcAft>
                <a:spcPts val="0"/>
              </a:spcAft>
              <a:buSzPts val="4000"/>
              <a:buNone/>
              <a:defRPr sz="4000"/>
            </a:lvl7pPr>
            <a:lvl8pPr lvl="7" algn="r" rtl="0">
              <a:spcBef>
                <a:spcPts val="0"/>
              </a:spcBef>
              <a:spcAft>
                <a:spcPts val="0"/>
              </a:spcAft>
              <a:buSzPts val="4000"/>
              <a:buNone/>
              <a:defRPr sz="4000"/>
            </a:lvl8pPr>
            <a:lvl9pPr lvl="8" algn="r" rtl="0">
              <a:spcBef>
                <a:spcPts val="0"/>
              </a:spcBef>
              <a:spcAft>
                <a:spcPts val="0"/>
              </a:spcAft>
              <a:buSzPts val="4000"/>
              <a:buNone/>
              <a:defRPr sz="4000"/>
            </a:lvl9pPr>
          </a:lstStyle>
          <a:p>
            <a:r>
              <a:t>xx%</a:t>
            </a:r>
          </a:p>
        </p:txBody>
      </p:sp>
      <p:sp>
        <p:nvSpPr>
          <p:cNvPr id="58" name="Google Shape;58;p13"/>
          <p:cNvSpPr txBox="1">
            <a:spLocks noGrp="1"/>
          </p:cNvSpPr>
          <p:nvPr>
            <p:ph type="ctrTitle" idx="15"/>
          </p:nvPr>
        </p:nvSpPr>
        <p:spPr>
          <a:xfrm>
            <a:off x="5842903" y="614888"/>
            <a:ext cx="2729100" cy="4581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1F1C51"/>
              </a:buClr>
              <a:buSzPts val="1800"/>
              <a:buNone/>
              <a:defRPr sz="1800">
                <a:solidFill>
                  <a:srgbClr val="1F1C51"/>
                </a:solidFill>
              </a:defRPr>
            </a:lvl1pPr>
            <a:lvl2pPr lvl="1" rtl="0">
              <a:spcBef>
                <a:spcPts val="0"/>
              </a:spcBef>
              <a:spcAft>
                <a:spcPts val="0"/>
              </a:spcAft>
              <a:buClr>
                <a:srgbClr val="1F1C51"/>
              </a:buClr>
              <a:buSzPts val="1800"/>
              <a:buNone/>
              <a:defRPr sz="1800">
                <a:solidFill>
                  <a:srgbClr val="1F1C51"/>
                </a:solidFill>
              </a:defRPr>
            </a:lvl2pPr>
            <a:lvl3pPr lvl="2" rtl="0">
              <a:spcBef>
                <a:spcPts val="0"/>
              </a:spcBef>
              <a:spcAft>
                <a:spcPts val="0"/>
              </a:spcAft>
              <a:buClr>
                <a:srgbClr val="1F1C51"/>
              </a:buClr>
              <a:buSzPts val="1800"/>
              <a:buNone/>
              <a:defRPr sz="1800">
                <a:solidFill>
                  <a:srgbClr val="1F1C51"/>
                </a:solidFill>
              </a:defRPr>
            </a:lvl3pPr>
            <a:lvl4pPr lvl="3" rtl="0">
              <a:spcBef>
                <a:spcPts val="0"/>
              </a:spcBef>
              <a:spcAft>
                <a:spcPts val="0"/>
              </a:spcAft>
              <a:buClr>
                <a:srgbClr val="1F1C51"/>
              </a:buClr>
              <a:buSzPts val="1800"/>
              <a:buNone/>
              <a:defRPr sz="1800">
                <a:solidFill>
                  <a:srgbClr val="1F1C51"/>
                </a:solidFill>
              </a:defRPr>
            </a:lvl4pPr>
            <a:lvl5pPr lvl="4" rtl="0">
              <a:spcBef>
                <a:spcPts val="0"/>
              </a:spcBef>
              <a:spcAft>
                <a:spcPts val="0"/>
              </a:spcAft>
              <a:buClr>
                <a:srgbClr val="1F1C51"/>
              </a:buClr>
              <a:buSzPts val="1800"/>
              <a:buNone/>
              <a:defRPr sz="1800">
                <a:solidFill>
                  <a:srgbClr val="1F1C51"/>
                </a:solidFill>
              </a:defRPr>
            </a:lvl5pPr>
            <a:lvl6pPr lvl="5" rtl="0">
              <a:spcBef>
                <a:spcPts val="0"/>
              </a:spcBef>
              <a:spcAft>
                <a:spcPts val="0"/>
              </a:spcAft>
              <a:buClr>
                <a:srgbClr val="1F1C51"/>
              </a:buClr>
              <a:buSzPts val="1800"/>
              <a:buNone/>
              <a:defRPr sz="1800">
                <a:solidFill>
                  <a:srgbClr val="1F1C51"/>
                </a:solidFill>
              </a:defRPr>
            </a:lvl6pPr>
            <a:lvl7pPr lvl="6" rtl="0">
              <a:spcBef>
                <a:spcPts val="0"/>
              </a:spcBef>
              <a:spcAft>
                <a:spcPts val="0"/>
              </a:spcAft>
              <a:buClr>
                <a:srgbClr val="1F1C51"/>
              </a:buClr>
              <a:buSzPts val="1800"/>
              <a:buNone/>
              <a:defRPr sz="1800">
                <a:solidFill>
                  <a:srgbClr val="1F1C51"/>
                </a:solidFill>
              </a:defRPr>
            </a:lvl7pPr>
            <a:lvl8pPr lvl="7" rtl="0">
              <a:spcBef>
                <a:spcPts val="0"/>
              </a:spcBef>
              <a:spcAft>
                <a:spcPts val="0"/>
              </a:spcAft>
              <a:buClr>
                <a:srgbClr val="1F1C51"/>
              </a:buClr>
              <a:buSzPts val="1800"/>
              <a:buNone/>
              <a:defRPr sz="1800">
                <a:solidFill>
                  <a:srgbClr val="1F1C51"/>
                </a:solidFill>
              </a:defRPr>
            </a:lvl8pPr>
            <a:lvl9pPr lvl="8" rtl="0">
              <a:spcBef>
                <a:spcPts val="0"/>
              </a:spcBef>
              <a:spcAft>
                <a:spcPts val="0"/>
              </a:spcAft>
              <a:buClr>
                <a:srgbClr val="1F1C51"/>
              </a:buClr>
              <a:buSzPts val="1800"/>
              <a:buNone/>
              <a:defRPr sz="1800">
                <a:solidFill>
                  <a:srgbClr val="1F1C51"/>
                </a:solidFill>
              </a:defRPr>
            </a:lvl9pPr>
          </a:lstStyle>
          <a:p>
            <a:endParaRPr/>
          </a:p>
        </p:txBody>
      </p:sp>
      <p:sp>
        <p:nvSpPr>
          <p:cNvPr id="59" name="Google Shape;59;p13"/>
          <p:cNvSpPr txBox="1">
            <a:spLocks noGrp="1"/>
          </p:cNvSpPr>
          <p:nvPr>
            <p:ph type="subTitle" idx="16"/>
          </p:nvPr>
        </p:nvSpPr>
        <p:spPr>
          <a:xfrm>
            <a:off x="5842903" y="1013113"/>
            <a:ext cx="2729100" cy="6351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1F1C51"/>
              </a:buClr>
              <a:buSzPts val="1400"/>
              <a:buNone/>
              <a:defRPr sz="1400">
                <a:solidFill>
                  <a:srgbClr val="1F1C51"/>
                </a:solidFill>
              </a:defRPr>
            </a:lvl1pPr>
            <a:lvl2pPr lvl="1" rtl="0">
              <a:lnSpc>
                <a:spcPct val="100000"/>
              </a:lnSpc>
              <a:spcBef>
                <a:spcPts val="0"/>
              </a:spcBef>
              <a:spcAft>
                <a:spcPts val="0"/>
              </a:spcAft>
              <a:buClr>
                <a:srgbClr val="1F1C51"/>
              </a:buClr>
              <a:buSzPts val="1400"/>
              <a:buNone/>
              <a:defRPr>
                <a:solidFill>
                  <a:srgbClr val="1F1C51"/>
                </a:solidFill>
              </a:defRPr>
            </a:lvl2pPr>
            <a:lvl3pPr lvl="2" rtl="0">
              <a:lnSpc>
                <a:spcPct val="100000"/>
              </a:lnSpc>
              <a:spcBef>
                <a:spcPts val="0"/>
              </a:spcBef>
              <a:spcAft>
                <a:spcPts val="0"/>
              </a:spcAft>
              <a:buClr>
                <a:srgbClr val="1F1C51"/>
              </a:buClr>
              <a:buSzPts val="1400"/>
              <a:buNone/>
              <a:defRPr>
                <a:solidFill>
                  <a:srgbClr val="1F1C51"/>
                </a:solidFill>
              </a:defRPr>
            </a:lvl3pPr>
            <a:lvl4pPr lvl="3" rtl="0">
              <a:lnSpc>
                <a:spcPct val="100000"/>
              </a:lnSpc>
              <a:spcBef>
                <a:spcPts val="0"/>
              </a:spcBef>
              <a:spcAft>
                <a:spcPts val="0"/>
              </a:spcAft>
              <a:buClr>
                <a:srgbClr val="1F1C51"/>
              </a:buClr>
              <a:buSzPts val="1400"/>
              <a:buNone/>
              <a:defRPr>
                <a:solidFill>
                  <a:srgbClr val="1F1C51"/>
                </a:solidFill>
              </a:defRPr>
            </a:lvl4pPr>
            <a:lvl5pPr lvl="4" rtl="0">
              <a:lnSpc>
                <a:spcPct val="100000"/>
              </a:lnSpc>
              <a:spcBef>
                <a:spcPts val="0"/>
              </a:spcBef>
              <a:spcAft>
                <a:spcPts val="0"/>
              </a:spcAft>
              <a:buClr>
                <a:srgbClr val="1F1C51"/>
              </a:buClr>
              <a:buSzPts val="1400"/>
              <a:buNone/>
              <a:defRPr>
                <a:solidFill>
                  <a:srgbClr val="1F1C51"/>
                </a:solidFill>
              </a:defRPr>
            </a:lvl5pPr>
            <a:lvl6pPr lvl="5" rtl="0">
              <a:lnSpc>
                <a:spcPct val="100000"/>
              </a:lnSpc>
              <a:spcBef>
                <a:spcPts val="0"/>
              </a:spcBef>
              <a:spcAft>
                <a:spcPts val="0"/>
              </a:spcAft>
              <a:buClr>
                <a:srgbClr val="1F1C51"/>
              </a:buClr>
              <a:buSzPts val="1400"/>
              <a:buNone/>
              <a:defRPr>
                <a:solidFill>
                  <a:srgbClr val="1F1C51"/>
                </a:solidFill>
              </a:defRPr>
            </a:lvl6pPr>
            <a:lvl7pPr lvl="6" rtl="0">
              <a:lnSpc>
                <a:spcPct val="100000"/>
              </a:lnSpc>
              <a:spcBef>
                <a:spcPts val="0"/>
              </a:spcBef>
              <a:spcAft>
                <a:spcPts val="0"/>
              </a:spcAft>
              <a:buClr>
                <a:srgbClr val="1F1C51"/>
              </a:buClr>
              <a:buSzPts val="1400"/>
              <a:buNone/>
              <a:defRPr>
                <a:solidFill>
                  <a:srgbClr val="1F1C51"/>
                </a:solidFill>
              </a:defRPr>
            </a:lvl7pPr>
            <a:lvl8pPr lvl="7" rtl="0">
              <a:lnSpc>
                <a:spcPct val="100000"/>
              </a:lnSpc>
              <a:spcBef>
                <a:spcPts val="0"/>
              </a:spcBef>
              <a:spcAft>
                <a:spcPts val="0"/>
              </a:spcAft>
              <a:buClr>
                <a:srgbClr val="1F1C51"/>
              </a:buClr>
              <a:buSzPts val="1400"/>
              <a:buNone/>
              <a:defRPr>
                <a:solidFill>
                  <a:srgbClr val="1F1C51"/>
                </a:solidFill>
              </a:defRPr>
            </a:lvl8pPr>
            <a:lvl9pPr lvl="8" rtl="0">
              <a:lnSpc>
                <a:spcPct val="100000"/>
              </a:lnSpc>
              <a:spcBef>
                <a:spcPts val="0"/>
              </a:spcBef>
              <a:spcAft>
                <a:spcPts val="0"/>
              </a:spcAft>
              <a:buClr>
                <a:srgbClr val="1F1C51"/>
              </a:buClr>
              <a:buSzPts val="1400"/>
              <a:buNone/>
              <a:defRPr>
                <a:solidFill>
                  <a:srgbClr val="1F1C51"/>
                </a:solidFill>
              </a:defRPr>
            </a:lvl9pPr>
          </a:lstStyle>
          <a:p>
            <a:endParaRPr/>
          </a:p>
        </p:txBody>
      </p:sp>
      <p:sp>
        <p:nvSpPr>
          <p:cNvPr id="60" name="Google Shape;60;p13"/>
          <p:cNvSpPr txBox="1">
            <a:spLocks noGrp="1"/>
          </p:cNvSpPr>
          <p:nvPr>
            <p:ph type="ctrTitle" idx="17"/>
          </p:nvPr>
        </p:nvSpPr>
        <p:spPr>
          <a:xfrm>
            <a:off x="5842903" y="2055075"/>
            <a:ext cx="2729100" cy="4581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1F1C51"/>
              </a:buClr>
              <a:buSzPts val="1800"/>
              <a:buNone/>
              <a:defRPr sz="1800">
                <a:solidFill>
                  <a:srgbClr val="1F1C51"/>
                </a:solidFill>
              </a:defRPr>
            </a:lvl1pPr>
            <a:lvl2pPr lvl="1" rtl="0">
              <a:spcBef>
                <a:spcPts val="0"/>
              </a:spcBef>
              <a:spcAft>
                <a:spcPts val="0"/>
              </a:spcAft>
              <a:buClr>
                <a:srgbClr val="1F1C51"/>
              </a:buClr>
              <a:buSzPts val="1800"/>
              <a:buNone/>
              <a:defRPr sz="1800">
                <a:solidFill>
                  <a:srgbClr val="1F1C51"/>
                </a:solidFill>
              </a:defRPr>
            </a:lvl2pPr>
            <a:lvl3pPr lvl="2" rtl="0">
              <a:spcBef>
                <a:spcPts val="0"/>
              </a:spcBef>
              <a:spcAft>
                <a:spcPts val="0"/>
              </a:spcAft>
              <a:buClr>
                <a:srgbClr val="1F1C51"/>
              </a:buClr>
              <a:buSzPts val="1800"/>
              <a:buNone/>
              <a:defRPr sz="1800">
                <a:solidFill>
                  <a:srgbClr val="1F1C51"/>
                </a:solidFill>
              </a:defRPr>
            </a:lvl3pPr>
            <a:lvl4pPr lvl="3" rtl="0">
              <a:spcBef>
                <a:spcPts val="0"/>
              </a:spcBef>
              <a:spcAft>
                <a:spcPts val="0"/>
              </a:spcAft>
              <a:buClr>
                <a:srgbClr val="1F1C51"/>
              </a:buClr>
              <a:buSzPts val="1800"/>
              <a:buNone/>
              <a:defRPr sz="1800">
                <a:solidFill>
                  <a:srgbClr val="1F1C51"/>
                </a:solidFill>
              </a:defRPr>
            </a:lvl4pPr>
            <a:lvl5pPr lvl="4" rtl="0">
              <a:spcBef>
                <a:spcPts val="0"/>
              </a:spcBef>
              <a:spcAft>
                <a:spcPts val="0"/>
              </a:spcAft>
              <a:buClr>
                <a:srgbClr val="1F1C51"/>
              </a:buClr>
              <a:buSzPts val="1800"/>
              <a:buNone/>
              <a:defRPr sz="1800">
                <a:solidFill>
                  <a:srgbClr val="1F1C51"/>
                </a:solidFill>
              </a:defRPr>
            </a:lvl5pPr>
            <a:lvl6pPr lvl="5" rtl="0">
              <a:spcBef>
                <a:spcPts val="0"/>
              </a:spcBef>
              <a:spcAft>
                <a:spcPts val="0"/>
              </a:spcAft>
              <a:buClr>
                <a:srgbClr val="1F1C51"/>
              </a:buClr>
              <a:buSzPts val="1800"/>
              <a:buNone/>
              <a:defRPr sz="1800">
                <a:solidFill>
                  <a:srgbClr val="1F1C51"/>
                </a:solidFill>
              </a:defRPr>
            </a:lvl6pPr>
            <a:lvl7pPr lvl="6" rtl="0">
              <a:spcBef>
                <a:spcPts val="0"/>
              </a:spcBef>
              <a:spcAft>
                <a:spcPts val="0"/>
              </a:spcAft>
              <a:buClr>
                <a:srgbClr val="1F1C51"/>
              </a:buClr>
              <a:buSzPts val="1800"/>
              <a:buNone/>
              <a:defRPr sz="1800">
                <a:solidFill>
                  <a:srgbClr val="1F1C51"/>
                </a:solidFill>
              </a:defRPr>
            </a:lvl7pPr>
            <a:lvl8pPr lvl="7" rtl="0">
              <a:spcBef>
                <a:spcPts val="0"/>
              </a:spcBef>
              <a:spcAft>
                <a:spcPts val="0"/>
              </a:spcAft>
              <a:buClr>
                <a:srgbClr val="1F1C51"/>
              </a:buClr>
              <a:buSzPts val="1800"/>
              <a:buNone/>
              <a:defRPr sz="1800">
                <a:solidFill>
                  <a:srgbClr val="1F1C51"/>
                </a:solidFill>
              </a:defRPr>
            </a:lvl8pPr>
            <a:lvl9pPr lvl="8" rtl="0">
              <a:spcBef>
                <a:spcPts val="0"/>
              </a:spcBef>
              <a:spcAft>
                <a:spcPts val="0"/>
              </a:spcAft>
              <a:buClr>
                <a:srgbClr val="1F1C51"/>
              </a:buClr>
              <a:buSzPts val="1800"/>
              <a:buNone/>
              <a:defRPr sz="1800">
                <a:solidFill>
                  <a:srgbClr val="1F1C51"/>
                </a:solidFill>
              </a:defRPr>
            </a:lvl9pPr>
          </a:lstStyle>
          <a:p>
            <a:endParaRPr/>
          </a:p>
        </p:txBody>
      </p:sp>
      <p:sp>
        <p:nvSpPr>
          <p:cNvPr id="61" name="Google Shape;61;p13"/>
          <p:cNvSpPr txBox="1">
            <a:spLocks noGrp="1"/>
          </p:cNvSpPr>
          <p:nvPr>
            <p:ph type="subTitle" idx="18"/>
          </p:nvPr>
        </p:nvSpPr>
        <p:spPr>
          <a:xfrm>
            <a:off x="5842903" y="2453300"/>
            <a:ext cx="2729100" cy="6351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1F1C51"/>
              </a:buClr>
              <a:buSzPts val="1400"/>
              <a:buNone/>
              <a:defRPr sz="1400">
                <a:solidFill>
                  <a:srgbClr val="1F1C51"/>
                </a:solidFill>
              </a:defRPr>
            </a:lvl1pPr>
            <a:lvl2pPr lvl="1" rtl="0">
              <a:lnSpc>
                <a:spcPct val="100000"/>
              </a:lnSpc>
              <a:spcBef>
                <a:spcPts val="0"/>
              </a:spcBef>
              <a:spcAft>
                <a:spcPts val="0"/>
              </a:spcAft>
              <a:buClr>
                <a:srgbClr val="1F1C51"/>
              </a:buClr>
              <a:buSzPts val="1400"/>
              <a:buNone/>
              <a:defRPr>
                <a:solidFill>
                  <a:srgbClr val="1F1C51"/>
                </a:solidFill>
              </a:defRPr>
            </a:lvl2pPr>
            <a:lvl3pPr lvl="2" rtl="0">
              <a:lnSpc>
                <a:spcPct val="100000"/>
              </a:lnSpc>
              <a:spcBef>
                <a:spcPts val="0"/>
              </a:spcBef>
              <a:spcAft>
                <a:spcPts val="0"/>
              </a:spcAft>
              <a:buClr>
                <a:srgbClr val="1F1C51"/>
              </a:buClr>
              <a:buSzPts val="1400"/>
              <a:buNone/>
              <a:defRPr>
                <a:solidFill>
                  <a:srgbClr val="1F1C51"/>
                </a:solidFill>
              </a:defRPr>
            </a:lvl3pPr>
            <a:lvl4pPr lvl="3" rtl="0">
              <a:lnSpc>
                <a:spcPct val="100000"/>
              </a:lnSpc>
              <a:spcBef>
                <a:spcPts val="0"/>
              </a:spcBef>
              <a:spcAft>
                <a:spcPts val="0"/>
              </a:spcAft>
              <a:buClr>
                <a:srgbClr val="1F1C51"/>
              </a:buClr>
              <a:buSzPts val="1400"/>
              <a:buNone/>
              <a:defRPr>
                <a:solidFill>
                  <a:srgbClr val="1F1C51"/>
                </a:solidFill>
              </a:defRPr>
            </a:lvl4pPr>
            <a:lvl5pPr lvl="4" rtl="0">
              <a:lnSpc>
                <a:spcPct val="100000"/>
              </a:lnSpc>
              <a:spcBef>
                <a:spcPts val="0"/>
              </a:spcBef>
              <a:spcAft>
                <a:spcPts val="0"/>
              </a:spcAft>
              <a:buClr>
                <a:srgbClr val="1F1C51"/>
              </a:buClr>
              <a:buSzPts val="1400"/>
              <a:buNone/>
              <a:defRPr>
                <a:solidFill>
                  <a:srgbClr val="1F1C51"/>
                </a:solidFill>
              </a:defRPr>
            </a:lvl5pPr>
            <a:lvl6pPr lvl="5" rtl="0">
              <a:lnSpc>
                <a:spcPct val="100000"/>
              </a:lnSpc>
              <a:spcBef>
                <a:spcPts val="0"/>
              </a:spcBef>
              <a:spcAft>
                <a:spcPts val="0"/>
              </a:spcAft>
              <a:buClr>
                <a:srgbClr val="1F1C51"/>
              </a:buClr>
              <a:buSzPts val="1400"/>
              <a:buNone/>
              <a:defRPr>
                <a:solidFill>
                  <a:srgbClr val="1F1C51"/>
                </a:solidFill>
              </a:defRPr>
            </a:lvl6pPr>
            <a:lvl7pPr lvl="6" rtl="0">
              <a:lnSpc>
                <a:spcPct val="100000"/>
              </a:lnSpc>
              <a:spcBef>
                <a:spcPts val="0"/>
              </a:spcBef>
              <a:spcAft>
                <a:spcPts val="0"/>
              </a:spcAft>
              <a:buClr>
                <a:srgbClr val="1F1C51"/>
              </a:buClr>
              <a:buSzPts val="1400"/>
              <a:buNone/>
              <a:defRPr>
                <a:solidFill>
                  <a:srgbClr val="1F1C51"/>
                </a:solidFill>
              </a:defRPr>
            </a:lvl7pPr>
            <a:lvl8pPr lvl="7" rtl="0">
              <a:lnSpc>
                <a:spcPct val="100000"/>
              </a:lnSpc>
              <a:spcBef>
                <a:spcPts val="0"/>
              </a:spcBef>
              <a:spcAft>
                <a:spcPts val="0"/>
              </a:spcAft>
              <a:buClr>
                <a:srgbClr val="1F1C51"/>
              </a:buClr>
              <a:buSzPts val="1400"/>
              <a:buNone/>
              <a:defRPr>
                <a:solidFill>
                  <a:srgbClr val="1F1C51"/>
                </a:solidFill>
              </a:defRPr>
            </a:lvl8pPr>
            <a:lvl9pPr lvl="8" rtl="0">
              <a:lnSpc>
                <a:spcPct val="100000"/>
              </a:lnSpc>
              <a:spcBef>
                <a:spcPts val="0"/>
              </a:spcBef>
              <a:spcAft>
                <a:spcPts val="0"/>
              </a:spcAft>
              <a:buClr>
                <a:srgbClr val="1F1C51"/>
              </a:buClr>
              <a:buSzPts val="1400"/>
              <a:buNone/>
              <a:defRPr>
                <a:solidFill>
                  <a:srgbClr val="1F1C51"/>
                </a:solidFill>
              </a:defRPr>
            </a:lvl9pPr>
          </a:lstStyle>
          <a:p>
            <a:endParaRPr/>
          </a:p>
        </p:txBody>
      </p:sp>
      <p:sp>
        <p:nvSpPr>
          <p:cNvPr id="62" name="Google Shape;62;p13"/>
          <p:cNvSpPr txBox="1">
            <a:spLocks noGrp="1"/>
          </p:cNvSpPr>
          <p:nvPr>
            <p:ph type="ctrTitle" idx="19"/>
          </p:nvPr>
        </p:nvSpPr>
        <p:spPr>
          <a:xfrm>
            <a:off x="5842903" y="3495275"/>
            <a:ext cx="2729100" cy="458100"/>
          </a:xfrm>
          <a:prstGeom prst="rect">
            <a:avLst/>
          </a:prstGeom>
        </p:spPr>
        <p:txBody>
          <a:bodyPr spcFirstLastPara="1" wrap="square" lIns="91425" tIns="91425" rIns="91425" bIns="91425" anchor="b" anchorCtr="0">
            <a:noAutofit/>
          </a:bodyPr>
          <a:lstStyle>
            <a:lvl1pPr lvl="0" rtl="0">
              <a:spcBef>
                <a:spcPts val="0"/>
              </a:spcBef>
              <a:spcAft>
                <a:spcPts val="0"/>
              </a:spcAft>
              <a:buClr>
                <a:srgbClr val="1F1C51"/>
              </a:buClr>
              <a:buSzPts val="1800"/>
              <a:buNone/>
              <a:defRPr sz="1800">
                <a:solidFill>
                  <a:srgbClr val="1F1C51"/>
                </a:solidFill>
              </a:defRPr>
            </a:lvl1pPr>
            <a:lvl2pPr lvl="1" rtl="0">
              <a:spcBef>
                <a:spcPts val="0"/>
              </a:spcBef>
              <a:spcAft>
                <a:spcPts val="0"/>
              </a:spcAft>
              <a:buClr>
                <a:srgbClr val="1F1C51"/>
              </a:buClr>
              <a:buSzPts val="1800"/>
              <a:buNone/>
              <a:defRPr sz="1800">
                <a:solidFill>
                  <a:srgbClr val="1F1C51"/>
                </a:solidFill>
              </a:defRPr>
            </a:lvl2pPr>
            <a:lvl3pPr lvl="2" rtl="0">
              <a:spcBef>
                <a:spcPts val="0"/>
              </a:spcBef>
              <a:spcAft>
                <a:spcPts val="0"/>
              </a:spcAft>
              <a:buClr>
                <a:srgbClr val="1F1C51"/>
              </a:buClr>
              <a:buSzPts val="1800"/>
              <a:buNone/>
              <a:defRPr sz="1800">
                <a:solidFill>
                  <a:srgbClr val="1F1C51"/>
                </a:solidFill>
              </a:defRPr>
            </a:lvl3pPr>
            <a:lvl4pPr lvl="3" rtl="0">
              <a:spcBef>
                <a:spcPts val="0"/>
              </a:spcBef>
              <a:spcAft>
                <a:spcPts val="0"/>
              </a:spcAft>
              <a:buClr>
                <a:srgbClr val="1F1C51"/>
              </a:buClr>
              <a:buSzPts val="1800"/>
              <a:buNone/>
              <a:defRPr sz="1800">
                <a:solidFill>
                  <a:srgbClr val="1F1C51"/>
                </a:solidFill>
              </a:defRPr>
            </a:lvl4pPr>
            <a:lvl5pPr lvl="4" rtl="0">
              <a:spcBef>
                <a:spcPts val="0"/>
              </a:spcBef>
              <a:spcAft>
                <a:spcPts val="0"/>
              </a:spcAft>
              <a:buClr>
                <a:srgbClr val="1F1C51"/>
              </a:buClr>
              <a:buSzPts val="1800"/>
              <a:buNone/>
              <a:defRPr sz="1800">
                <a:solidFill>
                  <a:srgbClr val="1F1C51"/>
                </a:solidFill>
              </a:defRPr>
            </a:lvl5pPr>
            <a:lvl6pPr lvl="5" rtl="0">
              <a:spcBef>
                <a:spcPts val="0"/>
              </a:spcBef>
              <a:spcAft>
                <a:spcPts val="0"/>
              </a:spcAft>
              <a:buClr>
                <a:srgbClr val="1F1C51"/>
              </a:buClr>
              <a:buSzPts val="1800"/>
              <a:buNone/>
              <a:defRPr sz="1800">
                <a:solidFill>
                  <a:srgbClr val="1F1C51"/>
                </a:solidFill>
              </a:defRPr>
            </a:lvl6pPr>
            <a:lvl7pPr lvl="6" rtl="0">
              <a:spcBef>
                <a:spcPts val="0"/>
              </a:spcBef>
              <a:spcAft>
                <a:spcPts val="0"/>
              </a:spcAft>
              <a:buClr>
                <a:srgbClr val="1F1C51"/>
              </a:buClr>
              <a:buSzPts val="1800"/>
              <a:buNone/>
              <a:defRPr sz="1800">
                <a:solidFill>
                  <a:srgbClr val="1F1C51"/>
                </a:solidFill>
              </a:defRPr>
            </a:lvl7pPr>
            <a:lvl8pPr lvl="7" rtl="0">
              <a:spcBef>
                <a:spcPts val="0"/>
              </a:spcBef>
              <a:spcAft>
                <a:spcPts val="0"/>
              </a:spcAft>
              <a:buClr>
                <a:srgbClr val="1F1C51"/>
              </a:buClr>
              <a:buSzPts val="1800"/>
              <a:buNone/>
              <a:defRPr sz="1800">
                <a:solidFill>
                  <a:srgbClr val="1F1C51"/>
                </a:solidFill>
              </a:defRPr>
            </a:lvl8pPr>
            <a:lvl9pPr lvl="8" rtl="0">
              <a:spcBef>
                <a:spcPts val="0"/>
              </a:spcBef>
              <a:spcAft>
                <a:spcPts val="0"/>
              </a:spcAft>
              <a:buClr>
                <a:srgbClr val="1F1C51"/>
              </a:buClr>
              <a:buSzPts val="1800"/>
              <a:buNone/>
              <a:defRPr sz="1800">
                <a:solidFill>
                  <a:srgbClr val="1F1C51"/>
                </a:solidFill>
              </a:defRPr>
            </a:lvl9pPr>
          </a:lstStyle>
          <a:p>
            <a:endParaRPr/>
          </a:p>
        </p:txBody>
      </p:sp>
      <p:sp>
        <p:nvSpPr>
          <p:cNvPr id="63" name="Google Shape;63;p13"/>
          <p:cNvSpPr txBox="1">
            <a:spLocks noGrp="1"/>
          </p:cNvSpPr>
          <p:nvPr>
            <p:ph type="subTitle" idx="20"/>
          </p:nvPr>
        </p:nvSpPr>
        <p:spPr>
          <a:xfrm>
            <a:off x="5842903" y="3893500"/>
            <a:ext cx="2729100" cy="6351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1F1C51"/>
              </a:buClr>
              <a:buSzPts val="1400"/>
              <a:buNone/>
              <a:defRPr sz="1400">
                <a:solidFill>
                  <a:srgbClr val="1F1C51"/>
                </a:solidFill>
              </a:defRPr>
            </a:lvl1pPr>
            <a:lvl2pPr lvl="1" rtl="0">
              <a:lnSpc>
                <a:spcPct val="100000"/>
              </a:lnSpc>
              <a:spcBef>
                <a:spcPts val="0"/>
              </a:spcBef>
              <a:spcAft>
                <a:spcPts val="0"/>
              </a:spcAft>
              <a:buClr>
                <a:srgbClr val="1F1C51"/>
              </a:buClr>
              <a:buSzPts val="1400"/>
              <a:buNone/>
              <a:defRPr>
                <a:solidFill>
                  <a:srgbClr val="1F1C51"/>
                </a:solidFill>
              </a:defRPr>
            </a:lvl2pPr>
            <a:lvl3pPr lvl="2" rtl="0">
              <a:lnSpc>
                <a:spcPct val="100000"/>
              </a:lnSpc>
              <a:spcBef>
                <a:spcPts val="0"/>
              </a:spcBef>
              <a:spcAft>
                <a:spcPts val="0"/>
              </a:spcAft>
              <a:buClr>
                <a:srgbClr val="1F1C51"/>
              </a:buClr>
              <a:buSzPts val="1400"/>
              <a:buNone/>
              <a:defRPr>
                <a:solidFill>
                  <a:srgbClr val="1F1C51"/>
                </a:solidFill>
              </a:defRPr>
            </a:lvl3pPr>
            <a:lvl4pPr lvl="3" rtl="0">
              <a:lnSpc>
                <a:spcPct val="100000"/>
              </a:lnSpc>
              <a:spcBef>
                <a:spcPts val="0"/>
              </a:spcBef>
              <a:spcAft>
                <a:spcPts val="0"/>
              </a:spcAft>
              <a:buClr>
                <a:srgbClr val="1F1C51"/>
              </a:buClr>
              <a:buSzPts val="1400"/>
              <a:buNone/>
              <a:defRPr>
                <a:solidFill>
                  <a:srgbClr val="1F1C51"/>
                </a:solidFill>
              </a:defRPr>
            </a:lvl4pPr>
            <a:lvl5pPr lvl="4" rtl="0">
              <a:lnSpc>
                <a:spcPct val="100000"/>
              </a:lnSpc>
              <a:spcBef>
                <a:spcPts val="0"/>
              </a:spcBef>
              <a:spcAft>
                <a:spcPts val="0"/>
              </a:spcAft>
              <a:buClr>
                <a:srgbClr val="1F1C51"/>
              </a:buClr>
              <a:buSzPts val="1400"/>
              <a:buNone/>
              <a:defRPr>
                <a:solidFill>
                  <a:srgbClr val="1F1C51"/>
                </a:solidFill>
              </a:defRPr>
            </a:lvl5pPr>
            <a:lvl6pPr lvl="5" rtl="0">
              <a:lnSpc>
                <a:spcPct val="100000"/>
              </a:lnSpc>
              <a:spcBef>
                <a:spcPts val="0"/>
              </a:spcBef>
              <a:spcAft>
                <a:spcPts val="0"/>
              </a:spcAft>
              <a:buClr>
                <a:srgbClr val="1F1C51"/>
              </a:buClr>
              <a:buSzPts val="1400"/>
              <a:buNone/>
              <a:defRPr>
                <a:solidFill>
                  <a:srgbClr val="1F1C51"/>
                </a:solidFill>
              </a:defRPr>
            </a:lvl6pPr>
            <a:lvl7pPr lvl="6" rtl="0">
              <a:lnSpc>
                <a:spcPct val="100000"/>
              </a:lnSpc>
              <a:spcBef>
                <a:spcPts val="0"/>
              </a:spcBef>
              <a:spcAft>
                <a:spcPts val="0"/>
              </a:spcAft>
              <a:buClr>
                <a:srgbClr val="1F1C51"/>
              </a:buClr>
              <a:buSzPts val="1400"/>
              <a:buNone/>
              <a:defRPr>
                <a:solidFill>
                  <a:srgbClr val="1F1C51"/>
                </a:solidFill>
              </a:defRPr>
            </a:lvl7pPr>
            <a:lvl8pPr lvl="7" rtl="0">
              <a:lnSpc>
                <a:spcPct val="100000"/>
              </a:lnSpc>
              <a:spcBef>
                <a:spcPts val="0"/>
              </a:spcBef>
              <a:spcAft>
                <a:spcPts val="0"/>
              </a:spcAft>
              <a:buClr>
                <a:srgbClr val="1F1C51"/>
              </a:buClr>
              <a:buSzPts val="1400"/>
              <a:buNone/>
              <a:defRPr>
                <a:solidFill>
                  <a:srgbClr val="1F1C51"/>
                </a:solidFill>
              </a:defRPr>
            </a:lvl8pPr>
            <a:lvl9pPr lvl="8" rtl="0">
              <a:lnSpc>
                <a:spcPct val="100000"/>
              </a:lnSpc>
              <a:spcBef>
                <a:spcPts val="0"/>
              </a:spcBef>
              <a:spcAft>
                <a:spcPts val="0"/>
              </a:spcAft>
              <a:buClr>
                <a:srgbClr val="1F1C51"/>
              </a:buClr>
              <a:buSzPts val="1400"/>
              <a:buNone/>
              <a:defRPr>
                <a:solidFill>
                  <a:srgbClr val="1F1C51"/>
                </a:solidFill>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 Text">
  <p:cSld name="ONE_COLUMN_TEXT_1">
    <p:spTree>
      <p:nvGrpSpPr>
        <p:cNvPr id="1" name="Shape 64"/>
        <p:cNvGrpSpPr/>
        <p:nvPr/>
      </p:nvGrpSpPr>
      <p:grpSpPr>
        <a:xfrm>
          <a:off x="0" y="0"/>
          <a:ext cx="0" cy="0"/>
          <a:chOff x="0" y="0"/>
          <a:chExt cx="0" cy="0"/>
        </a:xfrm>
      </p:grpSpPr>
      <p:cxnSp>
        <p:nvCxnSpPr>
          <p:cNvPr id="65" name="Google Shape;65;p14"/>
          <p:cNvCxnSpPr/>
          <p:nvPr/>
        </p:nvCxnSpPr>
        <p:spPr>
          <a:xfrm>
            <a:off x="242600" y="608025"/>
            <a:ext cx="8988300" cy="0"/>
          </a:xfrm>
          <a:prstGeom prst="straightConnector1">
            <a:avLst/>
          </a:prstGeom>
          <a:noFill/>
          <a:ln w="19050" cap="flat" cmpd="sng">
            <a:solidFill>
              <a:schemeClr val="accent2"/>
            </a:solidFill>
            <a:prstDash val="solid"/>
            <a:round/>
            <a:headEnd type="oval" w="med" len="med"/>
            <a:tailEnd type="none" w="med" len="med"/>
          </a:ln>
        </p:spPr>
      </p:cxnSp>
      <p:sp>
        <p:nvSpPr>
          <p:cNvPr id="66" name="Google Shape;66;p14"/>
          <p:cNvSpPr txBox="1">
            <a:spLocks noGrp="1"/>
          </p:cNvSpPr>
          <p:nvPr>
            <p:ph type="title"/>
          </p:nvPr>
        </p:nvSpPr>
        <p:spPr>
          <a:xfrm>
            <a:off x="626625" y="338175"/>
            <a:ext cx="6084000" cy="539700"/>
          </a:xfrm>
          <a:prstGeom prst="rect">
            <a:avLst/>
          </a:prstGeom>
        </p:spPr>
        <p:txBody>
          <a:bodyPr spcFirstLastPara="1" wrap="square" lIns="91425" tIns="91425" rIns="91425" bIns="91425" anchor="t"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67" name="Google Shape;67;p14"/>
          <p:cNvSpPr txBox="1">
            <a:spLocks noGrp="1"/>
          </p:cNvSpPr>
          <p:nvPr>
            <p:ph type="body" idx="1"/>
          </p:nvPr>
        </p:nvSpPr>
        <p:spPr>
          <a:xfrm>
            <a:off x="5267775" y="2040625"/>
            <a:ext cx="2785200" cy="17895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42900" rtl="0">
              <a:spcBef>
                <a:spcPts val="1600"/>
              </a:spcBef>
              <a:spcAft>
                <a:spcPts val="0"/>
              </a:spcAft>
              <a:buSzPts val="1800"/>
              <a:buChar char="○"/>
              <a:defRPr sz="1800"/>
            </a:lvl2pPr>
            <a:lvl3pPr marL="1371600" lvl="2" indent="-342900" rtl="0">
              <a:spcBef>
                <a:spcPts val="1600"/>
              </a:spcBef>
              <a:spcAft>
                <a:spcPts val="0"/>
              </a:spcAft>
              <a:buSzPts val="1800"/>
              <a:buChar char="■"/>
              <a:defRPr sz="1800"/>
            </a:lvl3pPr>
            <a:lvl4pPr marL="1828800" lvl="3" indent="-342900" rtl="0">
              <a:spcBef>
                <a:spcPts val="1600"/>
              </a:spcBef>
              <a:spcAft>
                <a:spcPts val="0"/>
              </a:spcAft>
              <a:buSzPts val="1800"/>
              <a:buChar char="●"/>
              <a:defRPr sz="1800"/>
            </a:lvl4pPr>
            <a:lvl5pPr marL="2286000" lvl="4" indent="-342900" rtl="0">
              <a:spcBef>
                <a:spcPts val="1600"/>
              </a:spcBef>
              <a:spcAft>
                <a:spcPts val="0"/>
              </a:spcAft>
              <a:buSzPts val="1800"/>
              <a:buChar char="○"/>
              <a:defRPr sz="1800"/>
            </a:lvl5pPr>
            <a:lvl6pPr marL="2743200" lvl="5" indent="-342900" rtl="0">
              <a:spcBef>
                <a:spcPts val="1600"/>
              </a:spcBef>
              <a:spcAft>
                <a:spcPts val="0"/>
              </a:spcAft>
              <a:buSzPts val="1800"/>
              <a:buChar char="■"/>
              <a:defRPr sz="1800"/>
            </a:lvl6pPr>
            <a:lvl7pPr marL="3200400" lvl="6" indent="-342900" rtl="0">
              <a:spcBef>
                <a:spcPts val="1600"/>
              </a:spcBef>
              <a:spcAft>
                <a:spcPts val="0"/>
              </a:spcAft>
              <a:buSzPts val="1800"/>
              <a:buChar char="●"/>
              <a:defRPr sz="1800"/>
            </a:lvl7pPr>
            <a:lvl8pPr marL="3657600" lvl="7" indent="-342900" rtl="0">
              <a:spcBef>
                <a:spcPts val="1600"/>
              </a:spcBef>
              <a:spcAft>
                <a:spcPts val="0"/>
              </a:spcAft>
              <a:buSzPts val="1800"/>
              <a:buChar char="○"/>
              <a:defRPr sz="1800"/>
            </a:lvl8pPr>
            <a:lvl9pPr marL="4114800" lvl="8" indent="-342900" rtl="0">
              <a:spcBef>
                <a:spcPts val="1600"/>
              </a:spcBef>
              <a:spcAft>
                <a:spcPts val="1600"/>
              </a:spcAft>
              <a:buSzPts val="1800"/>
              <a:buChar char="■"/>
              <a:defRPr sz="1800"/>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 Two Columns 1">
  <p:cSld name="ONE_COLUMN_TEXT_1_1_1_2">
    <p:spTree>
      <p:nvGrpSpPr>
        <p:cNvPr id="1" name="Shape 89"/>
        <p:cNvGrpSpPr/>
        <p:nvPr/>
      </p:nvGrpSpPr>
      <p:grpSpPr>
        <a:xfrm>
          <a:off x="0" y="0"/>
          <a:ext cx="0" cy="0"/>
          <a:chOff x="0" y="0"/>
          <a:chExt cx="0" cy="0"/>
        </a:xfrm>
      </p:grpSpPr>
      <p:cxnSp>
        <p:nvCxnSpPr>
          <p:cNvPr id="90" name="Google Shape;90;p18"/>
          <p:cNvCxnSpPr/>
          <p:nvPr/>
        </p:nvCxnSpPr>
        <p:spPr>
          <a:xfrm>
            <a:off x="242600" y="608025"/>
            <a:ext cx="8988300" cy="0"/>
          </a:xfrm>
          <a:prstGeom prst="straightConnector1">
            <a:avLst/>
          </a:prstGeom>
          <a:noFill/>
          <a:ln w="19050" cap="flat" cmpd="sng">
            <a:solidFill>
              <a:schemeClr val="accent2"/>
            </a:solidFill>
            <a:prstDash val="solid"/>
            <a:round/>
            <a:headEnd type="oval" w="med" len="med"/>
            <a:tailEnd type="none" w="med" len="med"/>
          </a:ln>
        </p:spPr>
      </p:cxnSp>
      <p:sp>
        <p:nvSpPr>
          <p:cNvPr id="91" name="Google Shape;91;p18"/>
          <p:cNvSpPr txBox="1">
            <a:spLocks noGrp="1"/>
          </p:cNvSpPr>
          <p:nvPr>
            <p:ph type="title"/>
          </p:nvPr>
        </p:nvSpPr>
        <p:spPr>
          <a:xfrm>
            <a:off x="626625" y="338175"/>
            <a:ext cx="6084000" cy="539700"/>
          </a:xfrm>
          <a:prstGeom prst="rect">
            <a:avLst/>
          </a:prstGeom>
        </p:spPr>
        <p:txBody>
          <a:bodyPr spcFirstLastPara="1" wrap="square" lIns="91425" tIns="91425" rIns="91425" bIns="91425" anchor="t"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92" name="Google Shape;92;p18"/>
          <p:cNvSpPr txBox="1">
            <a:spLocks noGrp="1"/>
          </p:cNvSpPr>
          <p:nvPr>
            <p:ph type="body" idx="1"/>
          </p:nvPr>
        </p:nvSpPr>
        <p:spPr>
          <a:xfrm>
            <a:off x="4933300" y="1879975"/>
            <a:ext cx="2510400" cy="7878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93" name="Google Shape;93;p18"/>
          <p:cNvSpPr txBox="1">
            <a:spLocks noGrp="1"/>
          </p:cNvSpPr>
          <p:nvPr>
            <p:ph type="title" idx="2"/>
          </p:nvPr>
        </p:nvSpPr>
        <p:spPr>
          <a:xfrm>
            <a:off x="4933300" y="1508575"/>
            <a:ext cx="2510400" cy="413400"/>
          </a:xfrm>
          <a:prstGeom prst="rect">
            <a:avLst/>
          </a:prstGeom>
        </p:spPr>
        <p:txBody>
          <a:bodyPr spcFirstLastPara="1" wrap="square" lIns="91425" tIns="91425" rIns="91425" bIns="91425" anchor="b"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94" name="Google Shape;94;p18"/>
          <p:cNvSpPr txBox="1">
            <a:spLocks noGrp="1"/>
          </p:cNvSpPr>
          <p:nvPr>
            <p:ph type="body" idx="3"/>
          </p:nvPr>
        </p:nvSpPr>
        <p:spPr>
          <a:xfrm>
            <a:off x="4933300" y="3595175"/>
            <a:ext cx="2510400" cy="7878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95" name="Google Shape;95;p18"/>
          <p:cNvSpPr txBox="1">
            <a:spLocks noGrp="1"/>
          </p:cNvSpPr>
          <p:nvPr>
            <p:ph type="title" idx="4"/>
          </p:nvPr>
        </p:nvSpPr>
        <p:spPr>
          <a:xfrm>
            <a:off x="4933300" y="3223775"/>
            <a:ext cx="2510400" cy="413400"/>
          </a:xfrm>
          <a:prstGeom prst="rect">
            <a:avLst/>
          </a:prstGeom>
        </p:spPr>
        <p:txBody>
          <a:bodyPr spcFirstLastPara="1" wrap="square" lIns="91425" tIns="91425" rIns="91425" bIns="91425" anchor="b"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lt2"/>
              </a:buClr>
              <a:buSzPts val="2800"/>
              <a:buFont typeface="Viga"/>
              <a:buNone/>
              <a:defRPr sz="2800">
                <a:solidFill>
                  <a:schemeClr val="lt2"/>
                </a:solidFill>
                <a:latin typeface="Viga"/>
                <a:ea typeface="Viga"/>
                <a:cs typeface="Viga"/>
                <a:sym typeface="Viga"/>
              </a:defRPr>
            </a:lvl1pPr>
            <a:lvl2pPr lvl="1">
              <a:spcBef>
                <a:spcPts val="0"/>
              </a:spcBef>
              <a:spcAft>
                <a:spcPts val="0"/>
              </a:spcAft>
              <a:buClr>
                <a:schemeClr val="lt2"/>
              </a:buClr>
              <a:buSzPts val="2800"/>
              <a:buNone/>
              <a:defRPr sz="2800">
                <a:solidFill>
                  <a:schemeClr val="lt2"/>
                </a:solidFill>
              </a:defRPr>
            </a:lvl2pPr>
            <a:lvl3pPr lvl="2">
              <a:spcBef>
                <a:spcPts val="0"/>
              </a:spcBef>
              <a:spcAft>
                <a:spcPts val="0"/>
              </a:spcAft>
              <a:buClr>
                <a:schemeClr val="lt2"/>
              </a:buClr>
              <a:buSzPts val="2800"/>
              <a:buNone/>
              <a:defRPr sz="2800">
                <a:solidFill>
                  <a:schemeClr val="lt2"/>
                </a:solidFill>
              </a:defRPr>
            </a:lvl3pPr>
            <a:lvl4pPr lvl="3">
              <a:spcBef>
                <a:spcPts val="0"/>
              </a:spcBef>
              <a:spcAft>
                <a:spcPts val="0"/>
              </a:spcAft>
              <a:buClr>
                <a:schemeClr val="lt2"/>
              </a:buClr>
              <a:buSzPts val="2800"/>
              <a:buNone/>
              <a:defRPr sz="2800">
                <a:solidFill>
                  <a:schemeClr val="lt2"/>
                </a:solidFill>
              </a:defRPr>
            </a:lvl4pPr>
            <a:lvl5pPr lvl="4">
              <a:spcBef>
                <a:spcPts val="0"/>
              </a:spcBef>
              <a:spcAft>
                <a:spcPts val="0"/>
              </a:spcAft>
              <a:buClr>
                <a:schemeClr val="lt2"/>
              </a:buClr>
              <a:buSzPts val="2800"/>
              <a:buNone/>
              <a:defRPr sz="2800">
                <a:solidFill>
                  <a:schemeClr val="lt2"/>
                </a:solidFill>
              </a:defRPr>
            </a:lvl5pPr>
            <a:lvl6pPr lvl="5">
              <a:spcBef>
                <a:spcPts val="0"/>
              </a:spcBef>
              <a:spcAft>
                <a:spcPts val="0"/>
              </a:spcAft>
              <a:buClr>
                <a:schemeClr val="lt2"/>
              </a:buClr>
              <a:buSzPts val="2800"/>
              <a:buNone/>
              <a:defRPr sz="2800">
                <a:solidFill>
                  <a:schemeClr val="lt2"/>
                </a:solidFill>
              </a:defRPr>
            </a:lvl6pPr>
            <a:lvl7pPr lvl="6">
              <a:spcBef>
                <a:spcPts val="0"/>
              </a:spcBef>
              <a:spcAft>
                <a:spcPts val="0"/>
              </a:spcAft>
              <a:buClr>
                <a:schemeClr val="lt2"/>
              </a:buClr>
              <a:buSzPts val="2800"/>
              <a:buNone/>
              <a:defRPr sz="2800">
                <a:solidFill>
                  <a:schemeClr val="lt2"/>
                </a:solidFill>
              </a:defRPr>
            </a:lvl7pPr>
            <a:lvl8pPr lvl="7">
              <a:spcBef>
                <a:spcPts val="0"/>
              </a:spcBef>
              <a:spcAft>
                <a:spcPts val="0"/>
              </a:spcAft>
              <a:buClr>
                <a:schemeClr val="lt2"/>
              </a:buClr>
              <a:buSzPts val="2800"/>
              <a:buNone/>
              <a:defRPr sz="2800">
                <a:solidFill>
                  <a:schemeClr val="lt2"/>
                </a:solidFill>
              </a:defRPr>
            </a:lvl8pPr>
            <a:lvl9pPr lvl="8">
              <a:spcBef>
                <a:spcPts val="0"/>
              </a:spcBef>
              <a:spcAft>
                <a:spcPts val="0"/>
              </a:spcAft>
              <a:buClr>
                <a:schemeClr val="lt2"/>
              </a:buClr>
              <a:buSzPts val="2800"/>
              <a:buNone/>
              <a:defRPr sz="2800">
                <a:solidFill>
                  <a:schemeClr val="lt2"/>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00000"/>
              </a:lnSpc>
              <a:spcBef>
                <a:spcPts val="0"/>
              </a:spcBef>
              <a:spcAft>
                <a:spcPts val="0"/>
              </a:spcAft>
              <a:buClr>
                <a:schemeClr val="lt2"/>
              </a:buClr>
              <a:buSzPts val="1800"/>
              <a:buFont typeface="DM Sans"/>
              <a:buChar char="●"/>
              <a:defRPr sz="1800">
                <a:solidFill>
                  <a:schemeClr val="lt2"/>
                </a:solidFill>
                <a:latin typeface="DM Sans"/>
                <a:ea typeface="DM Sans"/>
                <a:cs typeface="DM Sans"/>
                <a:sym typeface="DM Sans"/>
              </a:defRPr>
            </a:lvl1pPr>
            <a:lvl2pPr marL="914400" lvl="1" indent="-317500" rtl="0">
              <a:lnSpc>
                <a:spcPct val="100000"/>
              </a:lnSpc>
              <a:spcBef>
                <a:spcPts val="1600"/>
              </a:spcBef>
              <a:spcAft>
                <a:spcPts val="0"/>
              </a:spcAft>
              <a:buClr>
                <a:schemeClr val="lt2"/>
              </a:buClr>
              <a:buSzPts val="1400"/>
              <a:buFont typeface="DM Sans"/>
              <a:buChar char="○"/>
              <a:defRPr>
                <a:solidFill>
                  <a:schemeClr val="lt2"/>
                </a:solidFill>
                <a:latin typeface="DM Sans"/>
                <a:ea typeface="DM Sans"/>
                <a:cs typeface="DM Sans"/>
                <a:sym typeface="DM Sans"/>
              </a:defRPr>
            </a:lvl2pPr>
            <a:lvl3pPr marL="1371600" lvl="2" indent="-317500" rtl="0">
              <a:lnSpc>
                <a:spcPct val="100000"/>
              </a:lnSpc>
              <a:spcBef>
                <a:spcPts val="1600"/>
              </a:spcBef>
              <a:spcAft>
                <a:spcPts val="0"/>
              </a:spcAft>
              <a:buClr>
                <a:schemeClr val="lt2"/>
              </a:buClr>
              <a:buSzPts val="1400"/>
              <a:buFont typeface="DM Sans"/>
              <a:buChar char="■"/>
              <a:defRPr>
                <a:solidFill>
                  <a:schemeClr val="lt2"/>
                </a:solidFill>
                <a:latin typeface="DM Sans"/>
                <a:ea typeface="DM Sans"/>
                <a:cs typeface="DM Sans"/>
                <a:sym typeface="DM Sans"/>
              </a:defRPr>
            </a:lvl3pPr>
            <a:lvl4pPr marL="1828800" lvl="3" indent="-317500" rtl="0">
              <a:lnSpc>
                <a:spcPct val="100000"/>
              </a:lnSpc>
              <a:spcBef>
                <a:spcPts val="1600"/>
              </a:spcBef>
              <a:spcAft>
                <a:spcPts val="0"/>
              </a:spcAft>
              <a:buClr>
                <a:schemeClr val="lt2"/>
              </a:buClr>
              <a:buSzPts val="1400"/>
              <a:buFont typeface="DM Sans"/>
              <a:buChar char="●"/>
              <a:defRPr>
                <a:solidFill>
                  <a:schemeClr val="lt2"/>
                </a:solidFill>
                <a:latin typeface="DM Sans"/>
                <a:ea typeface="DM Sans"/>
                <a:cs typeface="DM Sans"/>
                <a:sym typeface="DM Sans"/>
              </a:defRPr>
            </a:lvl4pPr>
            <a:lvl5pPr marL="2286000" lvl="4" indent="-317500" rtl="0">
              <a:lnSpc>
                <a:spcPct val="100000"/>
              </a:lnSpc>
              <a:spcBef>
                <a:spcPts val="1600"/>
              </a:spcBef>
              <a:spcAft>
                <a:spcPts val="0"/>
              </a:spcAft>
              <a:buClr>
                <a:schemeClr val="lt2"/>
              </a:buClr>
              <a:buSzPts val="1400"/>
              <a:buFont typeface="DM Sans"/>
              <a:buChar char="○"/>
              <a:defRPr>
                <a:solidFill>
                  <a:schemeClr val="lt2"/>
                </a:solidFill>
                <a:latin typeface="DM Sans"/>
                <a:ea typeface="DM Sans"/>
                <a:cs typeface="DM Sans"/>
                <a:sym typeface="DM Sans"/>
              </a:defRPr>
            </a:lvl5pPr>
            <a:lvl6pPr marL="2743200" lvl="5" indent="-317500" rtl="0">
              <a:lnSpc>
                <a:spcPct val="100000"/>
              </a:lnSpc>
              <a:spcBef>
                <a:spcPts val="1600"/>
              </a:spcBef>
              <a:spcAft>
                <a:spcPts val="0"/>
              </a:spcAft>
              <a:buClr>
                <a:schemeClr val="lt2"/>
              </a:buClr>
              <a:buSzPts val="1400"/>
              <a:buFont typeface="DM Sans"/>
              <a:buChar char="■"/>
              <a:defRPr>
                <a:solidFill>
                  <a:schemeClr val="lt2"/>
                </a:solidFill>
                <a:latin typeface="DM Sans"/>
                <a:ea typeface="DM Sans"/>
                <a:cs typeface="DM Sans"/>
                <a:sym typeface="DM Sans"/>
              </a:defRPr>
            </a:lvl6pPr>
            <a:lvl7pPr marL="3200400" lvl="6" indent="-317500" rtl="0">
              <a:lnSpc>
                <a:spcPct val="100000"/>
              </a:lnSpc>
              <a:spcBef>
                <a:spcPts val="1600"/>
              </a:spcBef>
              <a:spcAft>
                <a:spcPts val="0"/>
              </a:spcAft>
              <a:buClr>
                <a:schemeClr val="lt2"/>
              </a:buClr>
              <a:buSzPts val="1400"/>
              <a:buFont typeface="DM Sans"/>
              <a:buChar char="●"/>
              <a:defRPr>
                <a:solidFill>
                  <a:schemeClr val="lt2"/>
                </a:solidFill>
                <a:latin typeface="DM Sans"/>
                <a:ea typeface="DM Sans"/>
                <a:cs typeface="DM Sans"/>
                <a:sym typeface="DM Sans"/>
              </a:defRPr>
            </a:lvl7pPr>
            <a:lvl8pPr marL="3657600" lvl="7" indent="-317500" rtl="0">
              <a:lnSpc>
                <a:spcPct val="100000"/>
              </a:lnSpc>
              <a:spcBef>
                <a:spcPts val="1600"/>
              </a:spcBef>
              <a:spcAft>
                <a:spcPts val="0"/>
              </a:spcAft>
              <a:buClr>
                <a:schemeClr val="lt2"/>
              </a:buClr>
              <a:buSzPts val="1400"/>
              <a:buFont typeface="DM Sans"/>
              <a:buChar char="○"/>
              <a:defRPr>
                <a:solidFill>
                  <a:schemeClr val="lt2"/>
                </a:solidFill>
                <a:latin typeface="DM Sans"/>
                <a:ea typeface="DM Sans"/>
                <a:cs typeface="DM Sans"/>
                <a:sym typeface="DM Sans"/>
              </a:defRPr>
            </a:lvl8pPr>
            <a:lvl9pPr marL="4114800" lvl="8" indent="-317500" rtl="0">
              <a:lnSpc>
                <a:spcPct val="100000"/>
              </a:lnSpc>
              <a:spcBef>
                <a:spcPts val="1600"/>
              </a:spcBef>
              <a:spcAft>
                <a:spcPts val="1600"/>
              </a:spcAft>
              <a:buClr>
                <a:schemeClr val="lt2"/>
              </a:buClr>
              <a:buSzPts val="1400"/>
              <a:buFont typeface="DM Sans"/>
              <a:buChar char="■"/>
              <a:defRPr>
                <a:solidFill>
                  <a:schemeClr val="lt2"/>
                </a:solidFill>
                <a:latin typeface="DM Sans"/>
                <a:ea typeface="DM Sans"/>
                <a:cs typeface="DM Sans"/>
                <a:sym typeface="DM Sans"/>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2" r:id="rId3"/>
    <p:sldLayoutId id="2147483653" r:id="rId4"/>
    <p:sldLayoutId id="2147483658" r:id="rId5"/>
    <p:sldLayoutId id="2147483659" r:id="rId6"/>
    <p:sldLayoutId id="2147483660" r:id="rId7"/>
    <p:sldLayoutId id="2147483664" r:id="rId8"/>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3.sv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3.sv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29"/>
          <p:cNvSpPr/>
          <p:nvPr/>
        </p:nvSpPr>
        <p:spPr>
          <a:xfrm rot="-7509504">
            <a:off x="5455916" y="207622"/>
            <a:ext cx="5179224" cy="5732711"/>
          </a:xfrm>
          <a:custGeom>
            <a:avLst/>
            <a:gdLst/>
            <a:ahLst/>
            <a:cxnLst/>
            <a:rect l="l" t="t" r="r" b="b"/>
            <a:pathLst>
              <a:path w="26397" h="32076" extrusionOk="0">
                <a:moveTo>
                  <a:pt x="11422" y="1"/>
                </a:moveTo>
                <a:cubicBezTo>
                  <a:pt x="10866" y="1"/>
                  <a:pt x="10274" y="46"/>
                  <a:pt x="9640" y="141"/>
                </a:cubicBezTo>
                <a:cubicBezTo>
                  <a:pt x="5702" y="732"/>
                  <a:pt x="2430" y="3940"/>
                  <a:pt x="1216" y="7734"/>
                </a:cubicBezTo>
                <a:cubicBezTo>
                  <a:pt x="0" y="11528"/>
                  <a:pt x="664" y="15761"/>
                  <a:pt x="2459" y="19317"/>
                </a:cubicBezTo>
                <a:cubicBezTo>
                  <a:pt x="4253" y="22873"/>
                  <a:pt x="7097" y="25808"/>
                  <a:pt x="10241" y="28254"/>
                </a:cubicBezTo>
                <a:cubicBezTo>
                  <a:pt x="12805" y="30251"/>
                  <a:pt x="15774" y="32014"/>
                  <a:pt x="19022" y="32074"/>
                </a:cubicBezTo>
                <a:cubicBezTo>
                  <a:pt x="19066" y="32075"/>
                  <a:pt x="19109" y="32076"/>
                  <a:pt x="19153" y="32076"/>
                </a:cubicBezTo>
                <a:cubicBezTo>
                  <a:pt x="22363" y="32076"/>
                  <a:pt x="25746" y="29895"/>
                  <a:pt x="26096" y="26708"/>
                </a:cubicBezTo>
                <a:cubicBezTo>
                  <a:pt x="26397" y="23957"/>
                  <a:pt x="24516" y="21520"/>
                  <a:pt x="23100" y="19145"/>
                </a:cubicBezTo>
                <a:cubicBezTo>
                  <a:pt x="19506" y="13117"/>
                  <a:pt x="20856" y="1"/>
                  <a:pt x="11422"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159;p29"/>
          <p:cNvSpPr txBox="1">
            <a:spLocks noGrp="1"/>
          </p:cNvSpPr>
          <p:nvPr>
            <p:ph type="ctrTitle"/>
          </p:nvPr>
        </p:nvSpPr>
        <p:spPr>
          <a:xfrm>
            <a:off x="4586261" y="779396"/>
            <a:ext cx="3780000" cy="1191732"/>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3600" b="1" dirty="0">
                <a:solidFill>
                  <a:schemeClr val="lt2"/>
                </a:solidFill>
                <a:latin typeface="+mj-lt"/>
              </a:rPr>
              <a:t>Academic </a:t>
            </a:r>
            <a:r>
              <a:rPr lang="en" sz="3600" b="1" dirty="0">
                <a:solidFill>
                  <a:srgbClr val="8BE3FF"/>
                </a:solidFill>
                <a:latin typeface="+mj-lt"/>
              </a:rPr>
              <a:t>Presentation</a:t>
            </a:r>
            <a:endParaRPr sz="1100" b="1" dirty="0">
              <a:solidFill>
                <a:srgbClr val="8BE3FF"/>
              </a:solidFill>
              <a:latin typeface="+mj-lt"/>
            </a:endParaRPr>
          </a:p>
        </p:txBody>
      </p:sp>
      <p:sp>
        <p:nvSpPr>
          <p:cNvPr id="160" name="Google Shape;160;p29"/>
          <p:cNvSpPr txBox="1">
            <a:spLocks noGrp="1"/>
          </p:cNvSpPr>
          <p:nvPr>
            <p:ph type="subTitle" idx="1"/>
          </p:nvPr>
        </p:nvSpPr>
        <p:spPr>
          <a:xfrm>
            <a:off x="4583076" y="2658652"/>
            <a:ext cx="3768762" cy="1137183"/>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sz="1500" b="1" dirty="0">
                <a:solidFill>
                  <a:schemeClr val="lt2"/>
                </a:solidFill>
                <a:latin typeface="+mj-lt"/>
              </a:rPr>
              <a:t>Presented </a:t>
            </a:r>
          </a:p>
          <a:p>
            <a:pPr marL="0" lvl="0" indent="0" algn="ctr" rtl="0">
              <a:spcBef>
                <a:spcPts val="0"/>
              </a:spcBef>
              <a:spcAft>
                <a:spcPts val="0"/>
              </a:spcAft>
              <a:buNone/>
            </a:pPr>
            <a:r>
              <a:rPr lang="en-GB" sz="1500" b="1" dirty="0">
                <a:solidFill>
                  <a:schemeClr val="lt2"/>
                </a:solidFill>
                <a:latin typeface="+mj-lt"/>
              </a:rPr>
              <a:t>by</a:t>
            </a:r>
          </a:p>
          <a:p>
            <a:pPr marL="0" lvl="0" indent="0" algn="ctr" rtl="0">
              <a:spcBef>
                <a:spcPts val="0"/>
              </a:spcBef>
              <a:spcAft>
                <a:spcPts val="0"/>
              </a:spcAft>
              <a:buNone/>
            </a:pPr>
            <a:endParaRPr lang="en-GB" sz="1100" b="1" dirty="0">
              <a:solidFill>
                <a:schemeClr val="lt2"/>
              </a:solidFill>
              <a:latin typeface="+mj-lt"/>
            </a:endParaRPr>
          </a:p>
          <a:p>
            <a:pPr marL="0" lvl="0" indent="0" algn="ctr" rtl="0">
              <a:spcBef>
                <a:spcPts val="0"/>
              </a:spcBef>
              <a:spcAft>
                <a:spcPts val="0"/>
              </a:spcAft>
              <a:buNone/>
            </a:pPr>
            <a:r>
              <a:rPr lang="en-GB" sz="1300" dirty="0">
                <a:solidFill>
                  <a:schemeClr val="lt2"/>
                </a:solidFill>
                <a:latin typeface="+mj-lt"/>
              </a:rPr>
              <a:t>Cecilia Teaca</a:t>
            </a:r>
          </a:p>
          <a:p>
            <a:pPr marL="0" lvl="0" indent="0" algn="ctr" rtl="0">
              <a:spcBef>
                <a:spcPts val="0"/>
              </a:spcBef>
              <a:spcAft>
                <a:spcPts val="0"/>
              </a:spcAft>
              <a:buNone/>
            </a:pPr>
            <a:r>
              <a:rPr lang="en-GB" sz="1300" b="1" dirty="0">
                <a:solidFill>
                  <a:schemeClr val="lt2"/>
                </a:solidFill>
                <a:latin typeface="+mj-lt"/>
              </a:rPr>
              <a:t>2127719</a:t>
            </a:r>
          </a:p>
        </p:txBody>
      </p:sp>
      <p:grpSp>
        <p:nvGrpSpPr>
          <p:cNvPr id="161" name="Google Shape;161;p29"/>
          <p:cNvGrpSpPr/>
          <p:nvPr/>
        </p:nvGrpSpPr>
        <p:grpSpPr>
          <a:xfrm>
            <a:off x="0" y="82062"/>
            <a:ext cx="4495799" cy="5060960"/>
            <a:chOff x="196269" y="-35131"/>
            <a:chExt cx="4117010" cy="5284424"/>
          </a:xfrm>
        </p:grpSpPr>
        <p:grpSp>
          <p:nvGrpSpPr>
            <p:cNvPr id="162" name="Google Shape;162;p29"/>
            <p:cNvGrpSpPr/>
            <p:nvPr/>
          </p:nvGrpSpPr>
          <p:grpSpPr>
            <a:xfrm>
              <a:off x="196269" y="-35131"/>
              <a:ext cx="4117010" cy="4393434"/>
              <a:chOff x="43869" y="-35131"/>
              <a:chExt cx="4117010" cy="4393434"/>
            </a:xfrm>
          </p:grpSpPr>
          <p:sp>
            <p:nvSpPr>
              <p:cNvPr id="163" name="Google Shape;163;p29"/>
              <p:cNvSpPr/>
              <p:nvPr/>
            </p:nvSpPr>
            <p:spPr>
              <a:xfrm>
                <a:off x="3778000" y="1055743"/>
                <a:ext cx="227152" cy="225698"/>
              </a:xfrm>
              <a:custGeom>
                <a:avLst/>
                <a:gdLst/>
                <a:ahLst/>
                <a:cxnLst/>
                <a:rect l="l" t="t" r="r" b="b"/>
                <a:pathLst>
                  <a:path w="2428" h="2336" extrusionOk="0">
                    <a:moveTo>
                      <a:pt x="1260" y="1"/>
                    </a:moveTo>
                    <a:cubicBezTo>
                      <a:pt x="788" y="1"/>
                      <a:pt x="361" y="285"/>
                      <a:pt x="181" y="723"/>
                    </a:cubicBezTo>
                    <a:cubicBezTo>
                      <a:pt x="0" y="1158"/>
                      <a:pt x="100" y="1661"/>
                      <a:pt x="434" y="1994"/>
                    </a:cubicBezTo>
                    <a:cubicBezTo>
                      <a:pt x="657" y="2217"/>
                      <a:pt x="956" y="2336"/>
                      <a:pt x="1259" y="2336"/>
                    </a:cubicBezTo>
                    <a:cubicBezTo>
                      <a:pt x="1410" y="2336"/>
                      <a:pt x="1562" y="2307"/>
                      <a:pt x="1707" y="2247"/>
                    </a:cubicBezTo>
                    <a:cubicBezTo>
                      <a:pt x="2143" y="2067"/>
                      <a:pt x="2427" y="1640"/>
                      <a:pt x="2427" y="1168"/>
                    </a:cubicBezTo>
                    <a:cubicBezTo>
                      <a:pt x="2427" y="524"/>
                      <a:pt x="1904" y="1"/>
                      <a:pt x="126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64" name="Google Shape;164;p29"/>
              <p:cNvGrpSpPr/>
              <p:nvPr/>
            </p:nvGrpSpPr>
            <p:grpSpPr>
              <a:xfrm>
                <a:off x="43869" y="-35131"/>
                <a:ext cx="4117010" cy="4393434"/>
                <a:chOff x="-6861500" y="-774675"/>
                <a:chExt cx="4221275" cy="4504700"/>
              </a:xfrm>
            </p:grpSpPr>
            <p:sp>
              <p:nvSpPr>
                <p:cNvPr id="165" name="Google Shape;165;p29"/>
                <p:cNvSpPr/>
                <p:nvPr/>
              </p:nvSpPr>
              <p:spPr>
                <a:xfrm>
                  <a:off x="-5567850" y="2977775"/>
                  <a:ext cx="2509100" cy="191100"/>
                </a:xfrm>
                <a:custGeom>
                  <a:avLst/>
                  <a:gdLst/>
                  <a:ahLst/>
                  <a:cxnLst/>
                  <a:rect l="l" t="t" r="r" b="b"/>
                  <a:pathLst>
                    <a:path w="100364" h="7644" extrusionOk="0">
                      <a:moveTo>
                        <a:pt x="7924" y="0"/>
                      </a:moveTo>
                      <a:lnTo>
                        <a:pt x="1" y="7643"/>
                      </a:lnTo>
                      <a:lnTo>
                        <a:pt x="100364" y="7643"/>
                      </a:lnTo>
                      <a:lnTo>
                        <a:pt x="92441"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29"/>
                <p:cNvSpPr/>
                <p:nvPr/>
              </p:nvSpPr>
              <p:spPr>
                <a:xfrm>
                  <a:off x="-5576575" y="2971225"/>
                  <a:ext cx="2526575" cy="204150"/>
                </a:xfrm>
                <a:custGeom>
                  <a:avLst/>
                  <a:gdLst/>
                  <a:ahLst/>
                  <a:cxnLst/>
                  <a:rect l="l" t="t" r="r" b="b"/>
                  <a:pathLst>
                    <a:path w="101063" h="8166" extrusionOk="0">
                      <a:moveTo>
                        <a:pt x="92685" y="523"/>
                      </a:moveTo>
                      <a:lnTo>
                        <a:pt x="100069" y="7645"/>
                      </a:lnTo>
                      <a:lnTo>
                        <a:pt x="994" y="7645"/>
                      </a:lnTo>
                      <a:lnTo>
                        <a:pt x="8378" y="523"/>
                      </a:lnTo>
                      <a:close/>
                      <a:moveTo>
                        <a:pt x="8273" y="1"/>
                      </a:moveTo>
                      <a:cubicBezTo>
                        <a:pt x="8206" y="1"/>
                        <a:pt x="8141" y="27"/>
                        <a:pt x="8092" y="75"/>
                      </a:cubicBezTo>
                      <a:lnTo>
                        <a:pt x="170" y="7718"/>
                      </a:lnTo>
                      <a:cubicBezTo>
                        <a:pt x="0" y="7881"/>
                        <a:pt x="115" y="8166"/>
                        <a:pt x="350" y="8166"/>
                      </a:cubicBezTo>
                      <a:lnTo>
                        <a:pt x="100713" y="8166"/>
                      </a:lnTo>
                      <a:cubicBezTo>
                        <a:pt x="100948" y="8166"/>
                        <a:pt x="101063" y="7880"/>
                        <a:pt x="100893" y="7718"/>
                      </a:cubicBezTo>
                      <a:lnTo>
                        <a:pt x="92971" y="75"/>
                      </a:lnTo>
                      <a:cubicBezTo>
                        <a:pt x="92922" y="27"/>
                        <a:pt x="92857" y="1"/>
                        <a:pt x="9279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29"/>
                <p:cNvSpPr/>
                <p:nvPr/>
              </p:nvSpPr>
              <p:spPr>
                <a:xfrm>
                  <a:off x="-5367125" y="2980250"/>
                  <a:ext cx="2029575" cy="142450"/>
                </a:xfrm>
                <a:custGeom>
                  <a:avLst/>
                  <a:gdLst/>
                  <a:ahLst/>
                  <a:cxnLst/>
                  <a:rect l="l" t="t" r="r" b="b"/>
                  <a:pathLst>
                    <a:path w="81183" h="5698" extrusionOk="0">
                      <a:moveTo>
                        <a:pt x="40592" y="0"/>
                      </a:moveTo>
                      <a:cubicBezTo>
                        <a:pt x="18173" y="0"/>
                        <a:pt x="0" y="1276"/>
                        <a:pt x="0" y="2849"/>
                      </a:cubicBezTo>
                      <a:cubicBezTo>
                        <a:pt x="0" y="4421"/>
                        <a:pt x="18173" y="5698"/>
                        <a:pt x="40592" y="5698"/>
                      </a:cubicBezTo>
                      <a:cubicBezTo>
                        <a:pt x="63009" y="5698"/>
                        <a:pt x="81183" y="4423"/>
                        <a:pt x="81183" y="2849"/>
                      </a:cubicBezTo>
                      <a:cubicBezTo>
                        <a:pt x="81183" y="1276"/>
                        <a:pt x="63009" y="0"/>
                        <a:pt x="40592"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29"/>
                <p:cNvSpPr/>
                <p:nvPr/>
              </p:nvSpPr>
              <p:spPr>
                <a:xfrm>
                  <a:off x="-5567850" y="3168850"/>
                  <a:ext cx="2509100" cy="177150"/>
                </a:xfrm>
                <a:custGeom>
                  <a:avLst/>
                  <a:gdLst/>
                  <a:ahLst/>
                  <a:cxnLst/>
                  <a:rect l="l" t="t" r="r" b="b"/>
                  <a:pathLst>
                    <a:path w="100364" h="7086" extrusionOk="0">
                      <a:moveTo>
                        <a:pt x="1" y="0"/>
                      </a:moveTo>
                      <a:lnTo>
                        <a:pt x="1" y="7085"/>
                      </a:lnTo>
                      <a:lnTo>
                        <a:pt x="100364" y="7085"/>
                      </a:lnTo>
                      <a:lnTo>
                        <a:pt x="100364"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69;p29"/>
                <p:cNvSpPr/>
                <p:nvPr/>
              </p:nvSpPr>
              <p:spPr>
                <a:xfrm>
                  <a:off x="-5574350" y="3162350"/>
                  <a:ext cx="2522125" cy="190150"/>
                </a:xfrm>
                <a:custGeom>
                  <a:avLst/>
                  <a:gdLst/>
                  <a:ahLst/>
                  <a:cxnLst/>
                  <a:rect l="l" t="t" r="r" b="b"/>
                  <a:pathLst>
                    <a:path w="100885" h="7606" extrusionOk="0">
                      <a:moveTo>
                        <a:pt x="100364" y="521"/>
                      </a:moveTo>
                      <a:lnTo>
                        <a:pt x="100364" y="7085"/>
                      </a:lnTo>
                      <a:lnTo>
                        <a:pt x="521" y="7085"/>
                      </a:lnTo>
                      <a:lnTo>
                        <a:pt x="521" y="521"/>
                      </a:lnTo>
                      <a:close/>
                      <a:moveTo>
                        <a:pt x="261" y="0"/>
                      </a:moveTo>
                      <a:cubicBezTo>
                        <a:pt x="117" y="0"/>
                        <a:pt x="1" y="116"/>
                        <a:pt x="1" y="260"/>
                      </a:cubicBezTo>
                      <a:lnTo>
                        <a:pt x="1" y="7345"/>
                      </a:lnTo>
                      <a:cubicBezTo>
                        <a:pt x="1" y="7488"/>
                        <a:pt x="117" y="7606"/>
                        <a:pt x="261" y="7606"/>
                      </a:cubicBezTo>
                      <a:lnTo>
                        <a:pt x="100624" y="7606"/>
                      </a:lnTo>
                      <a:cubicBezTo>
                        <a:pt x="100768" y="7606"/>
                        <a:pt x="100884" y="7488"/>
                        <a:pt x="100884" y="7345"/>
                      </a:cubicBezTo>
                      <a:lnTo>
                        <a:pt x="100884" y="260"/>
                      </a:lnTo>
                      <a:cubicBezTo>
                        <a:pt x="100884" y="116"/>
                        <a:pt x="100768" y="0"/>
                        <a:pt x="10062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29"/>
                <p:cNvSpPr/>
                <p:nvPr/>
              </p:nvSpPr>
              <p:spPr>
                <a:xfrm>
                  <a:off x="-5745350" y="3345975"/>
                  <a:ext cx="2864125" cy="191100"/>
                </a:xfrm>
                <a:custGeom>
                  <a:avLst/>
                  <a:gdLst/>
                  <a:ahLst/>
                  <a:cxnLst/>
                  <a:rect l="l" t="t" r="r" b="b"/>
                  <a:pathLst>
                    <a:path w="114565" h="7644" extrusionOk="0">
                      <a:moveTo>
                        <a:pt x="7101" y="0"/>
                      </a:moveTo>
                      <a:lnTo>
                        <a:pt x="0" y="7644"/>
                      </a:lnTo>
                      <a:lnTo>
                        <a:pt x="114565" y="7644"/>
                      </a:lnTo>
                      <a:lnTo>
                        <a:pt x="10746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29"/>
                <p:cNvSpPr/>
                <p:nvPr/>
              </p:nvSpPr>
              <p:spPr>
                <a:xfrm>
                  <a:off x="-5753975" y="3339475"/>
                  <a:ext cx="2881375" cy="204100"/>
                </a:xfrm>
                <a:custGeom>
                  <a:avLst/>
                  <a:gdLst/>
                  <a:ahLst/>
                  <a:cxnLst/>
                  <a:rect l="l" t="t" r="r" b="b"/>
                  <a:pathLst>
                    <a:path w="115255" h="8164" extrusionOk="0">
                      <a:moveTo>
                        <a:pt x="107696" y="521"/>
                      </a:moveTo>
                      <a:lnTo>
                        <a:pt x="114313" y="7643"/>
                      </a:lnTo>
                      <a:lnTo>
                        <a:pt x="943" y="7643"/>
                      </a:lnTo>
                      <a:lnTo>
                        <a:pt x="7559" y="521"/>
                      </a:lnTo>
                      <a:close/>
                      <a:moveTo>
                        <a:pt x="7446" y="0"/>
                      </a:moveTo>
                      <a:cubicBezTo>
                        <a:pt x="7373" y="0"/>
                        <a:pt x="7304" y="30"/>
                        <a:pt x="7255" y="84"/>
                      </a:cubicBezTo>
                      <a:lnTo>
                        <a:pt x="155" y="7727"/>
                      </a:lnTo>
                      <a:cubicBezTo>
                        <a:pt x="0" y="7893"/>
                        <a:pt x="119" y="8164"/>
                        <a:pt x="345" y="8164"/>
                      </a:cubicBezTo>
                      <a:lnTo>
                        <a:pt x="114910" y="8164"/>
                      </a:lnTo>
                      <a:cubicBezTo>
                        <a:pt x="115136" y="8164"/>
                        <a:pt x="115255" y="7894"/>
                        <a:pt x="115100" y="7727"/>
                      </a:cubicBezTo>
                      <a:lnTo>
                        <a:pt x="108000" y="84"/>
                      </a:lnTo>
                      <a:cubicBezTo>
                        <a:pt x="107951" y="30"/>
                        <a:pt x="107882" y="0"/>
                        <a:pt x="10780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29"/>
                <p:cNvSpPr/>
                <p:nvPr/>
              </p:nvSpPr>
              <p:spPr>
                <a:xfrm>
                  <a:off x="-5744850" y="3537050"/>
                  <a:ext cx="2863125" cy="186475"/>
                </a:xfrm>
                <a:custGeom>
                  <a:avLst/>
                  <a:gdLst/>
                  <a:ahLst/>
                  <a:cxnLst/>
                  <a:rect l="l" t="t" r="r" b="b"/>
                  <a:pathLst>
                    <a:path w="114525" h="7459" extrusionOk="0">
                      <a:moveTo>
                        <a:pt x="1" y="1"/>
                      </a:moveTo>
                      <a:lnTo>
                        <a:pt x="1" y="7459"/>
                      </a:lnTo>
                      <a:lnTo>
                        <a:pt x="114524" y="7459"/>
                      </a:lnTo>
                      <a:lnTo>
                        <a:pt x="114524" y="1"/>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29"/>
                <p:cNvSpPr/>
                <p:nvPr/>
              </p:nvSpPr>
              <p:spPr>
                <a:xfrm>
                  <a:off x="-5751350" y="3530550"/>
                  <a:ext cx="2876125" cy="199475"/>
                </a:xfrm>
                <a:custGeom>
                  <a:avLst/>
                  <a:gdLst/>
                  <a:ahLst/>
                  <a:cxnLst/>
                  <a:rect l="l" t="t" r="r" b="b"/>
                  <a:pathLst>
                    <a:path w="115045" h="7979" extrusionOk="0">
                      <a:moveTo>
                        <a:pt x="114524" y="521"/>
                      </a:moveTo>
                      <a:lnTo>
                        <a:pt x="114524" y="7458"/>
                      </a:lnTo>
                      <a:lnTo>
                        <a:pt x="521" y="7458"/>
                      </a:lnTo>
                      <a:lnTo>
                        <a:pt x="521" y="521"/>
                      </a:lnTo>
                      <a:close/>
                      <a:moveTo>
                        <a:pt x="261" y="0"/>
                      </a:moveTo>
                      <a:cubicBezTo>
                        <a:pt x="117" y="0"/>
                        <a:pt x="1" y="116"/>
                        <a:pt x="1" y="261"/>
                      </a:cubicBezTo>
                      <a:lnTo>
                        <a:pt x="1" y="7719"/>
                      </a:lnTo>
                      <a:cubicBezTo>
                        <a:pt x="1" y="7861"/>
                        <a:pt x="117" y="7979"/>
                        <a:pt x="261" y="7979"/>
                      </a:cubicBezTo>
                      <a:lnTo>
                        <a:pt x="114784" y="7979"/>
                      </a:lnTo>
                      <a:cubicBezTo>
                        <a:pt x="114928" y="7979"/>
                        <a:pt x="115044" y="7861"/>
                        <a:pt x="115044" y="7719"/>
                      </a:cubicBezTo>
                      <a:lnTo>
                        <a:pt x="115044" y="261"/>
                      </a:lnTo>
                      <a:cubicBezTo>
                        <a:pt x="115044" y="116"/>
                        <a:pt x="114928" y="0"/>
                        <a:pt x="11478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29"/>
                <p:cNvSpPr/>
                <p:nvPr/>
              </p:nvSpPr>
              <p:spPr>
                <a:xfrm>
                  <a:off x="-4347575" y="-413325"/>
                  <a:ext cx="466400" cy="1692575"/>
                </a:xfrm>
                <a:custGeom>
                  <a:avLst/>
                  <a:gdLst/>
                  <a:ahLst/>
                  <a:cxnLst/>
                  <a:rect l="l" t="t" r="r" b="b"/>
                  <a:pathLst>
                    <a:path w="18656" h="67703" extrusionOk="0">
                      <a:moveTo>
                        <a:pt x="18135" y="0"/>
                      </a:moveTo>
                      <a:lnTo>
                        <a:pt x="18135" y="19792"/>
                      </a:lnTo>
                      <a:lnTo>
                        <a:pt x="0" y="19792"/>
                      </a:lnTo>
                      <a:lnTo>
                        <a:pt x="0" y="67703"/>
                      </a:lnTo>
                      <a:lnTo>
                        <a:pt x="521" y="67703"/>
                      </a:lnTo>
                      <a:lnTo>
                        <a:pt x="521" y="20313"/>
                      </a:lnTo>
                      <a:lnTo>
                        <a:pt x="18655" y="20313"/>
                      </a:lnTo>
                      <a:lnTo>
                        <a:pt x="18655"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29"/>
                <p:cNvSpPr/>
                <p:nvPr/>
              </p:nvSpPr>
              <p:spPr>
                <a:xfrm>
                  <a:off x="-4170425" y="-413325"/>
                  <a:ext cx="13050" cy="495700"/>
                </a:xfrm>
                <a:custGeom>
                  <a:avLst/>
                  <a:gdLst/>
                  <a:ahLst/>
                  <a:cxnLst/>
                  <a:rect l="l" t="t" r="r" b="b"/>
                  <a:pathLst>
                    <a:path w="522" h="19828" extrusionOk="0">
                      <a:moveTo>
                        <a:pt x="0" y="0"/>
                      </a:moveTo>
                      <a:lnTo>
                        <a:pt x="0" y="19828"/>
                      </a:lnTo>
                      <a:lnTo>
                        <a:pt x="521" y="19828"/>
                      </a:lnTo>
                      <a:lnTo>
                        <a:pt x="521"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29"/>
                <p:cNvSpPr/>
                <p:nvPr/>
              </p:nvSpPr>
              <p:spPr>
                <a:xfrm>
                  <a:off x="-6823850" y="1135200"/>
                  <a:ext cx="2414425" cy="330175"/>
                </a:xfrm>
                <a:custGeom>
                  <a:avLst/>
                  <a:gdLst/>
                  <a:ahLst/>
                  <a:cxnLst/>
                  <a:rect l="l" t="t" r="r" b="b"/>
                  <a:pathLst>
                    <a:path w="96577" h="13207" extrusionOk="0">
                      <a:moveTo>
                        <a:pt x="1" y="1"/>
                      </a:moveTo>
                      <a:lnTo>
                        <a:pt x="1" y="521"/>
                      </a:lnTo>
                      <a:lnTo>
                        <a:pt x="16928" y="521"/>
                      </a:lnTo>
                      <a:lnTo>
                        <a:pt x="16928" y="13207"/>
                      </a:lnTo>
                      <a:lnTo>
                        <a:pt x="96576" y="13207"/>
                      </a:lnTo>
                      <a:lnTo>
                        <a:pt x="96576" y="12686"/>
                      </a:lnTo>
                      <a:lnTo>
                        <a:pt x="17449" y="12686"/>
                      </a:lnTo>
                      <a:lnTo>
                        <a:pt x="17449" y="1"/>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29"/>
                <p:cNvSpPr/>
                <p:nvPr/>
              </p:nvSpPr>
              <p:spPr>
                <a:xfrm>
                  <a:off x="-5009350" y="-730475"/>
                  <a:ext cx="330175" cy="1698300"/>
                </a:xfrm>
                <a:custGeom>
                  <a:avLst/>
                  <a:gdLst/>
                  <a:ahLst/>
                  <a:cxnLst/>
                  <a:rect l="l" t="t" r="r" b="b"/>
                  <a:pathLst>
                    <a:path w="13207" h="67932" extrusionOk="0">
                      <a:moveTo>
                        <a:pt x="10232" y="1"/>
                      </a:moveTo>
                      <a:lnTo>
                        <a:pt x="10232" y="17747"/>
                      </a:lnTo>
                      <a:lnTo>
                        <a:pt x="1" y="17747"/>
                      </a:lnTo>
                      <a:lnTo>
                        <a:pt x="1" y="29725"/>
                      </a:lnTo>
                      <a:lnTo>
                        <a:pt x="12686" y="29725"/>
                      </a:lnTo>
                      <a:lnTo>
                        <a:pt x="12686" y="67931"/>
                      </a:lnTo>
                      <a:lnTo>
                        <a:pt x="13207" y="67931"/>
                      </a:lnTo>
                      <a:lnTo>
                        <a:pt x="13207" y="29204"/>
                      </a:lnTo>
                      <a:lnTo>
                        <a:pt x="522" y="29204"/>
                      </a:lnTo>
                      <a:lnTo>
                        <a:pt x="522" y="18267"/>
                      </a:lnTo>
                      <a:lnTo>
                        <a:pt x="10752" y="18267"/>
                      </a:lnTo>
                      <a:lnTo>
                        <a:pt x="10752" y="1"/>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29"/>
                <p:cNvSpPr/>
                <p:nvPr/>
              </p:nvSpPr>
              <p:spPr>
                <a:xfrm>
                  <a:off x="-3352000" y="-327750"/>
                  <a:ext cx="323675" cy="927275"/>
                </a:xfrm>
                <a:custGeom>
                  <a:avLst/>
                  <a:gdLst/>
                  <a:ahLst/>
                  <a:cxnLst/>
                  <a:rect l="l" t="t" r="r" b="b"/>
                  <a:pathLst>
                    <a:path w="12947" h="37091" extrusionOk="0">
                      <a:moveTo>
                        <a:pt x="6957" y="1"/>
                      </a:moveTo>
                      <a:lnTo>
                        <a:pt x="6957" y="11049"/>
                      </a:lnTo>
                      <a:lnTo>
                        <a:pt x="0" y="11049"/>
                      </a:lnTo>
                      <a:lnTo>
                        <a:pt x="0" y="37090"/>
                      </a:lnTo>
                      <a:lnTo>
                        <a:pt x="521" y="37090"/>
                      </a:lnTo>
                      <a:lnTo>
                        <a:pt x="521" y="11569"/>
                      </a:lnTo>
                      <a:lnTo>
                        <a:pt x="7477" y="11569"/>
                      </a:lnTo>
                      <a:lnTo>
                        <a:pt x="7477" y="521"/>
                      </a:lnTo>
                      <a:lnTo>
                        <a:pt x="12947" y="521"/>
                      </a:lnTo>
                      <a:lnTo>
                        <a:pt x="12947" y="1"/>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29"/>
                <p:cNvSpPr/>
                <p:nvPr/>
              </p:nvSpPr>
              <p:spPr>
                <a:xfrm>
                  <a:off x="-5602700" y="-454250"/>
                  <a:ext cx="156250" cy="992375"/>
                </a:xfrm>
                <a:custGeom>
                  <a:avLst/>
                  <a:gdLst/>
                  <a:ahLst/>
                  <a:cxnLst/>
                  <a:rect l="l" t="t" r="r" b="b"/>
                  <a:pathLst>
                    <a:path w="6250" h="39695" extrusionOk="0">
                      <a:moveTo>
                        <a:pt x="0" y="0"/>
                      </a:moveTo>
                      <a:lnTo>
                        <a:pt x="0" y="14432"/>
                      </a:lnTo>
                      <a:lnTo>
                        <a:pt x="5730" y="20160"/>
                      </a:lnTo>
                      <a:lnTo>
                        <a:pt x="5730" y="39695"/>
                      </a:lnTo>
                      <a:lnTo>
                        <a:pt x="6249" y="39695"/>
                      </a:lnTo>
                      <a:lnTo>
                        <a:pt x="6249" y="19945"/>
                      </a:lnTo>
                      <a:lnTo>
                        <a:pt x="521" y="14216"/>
                      </a:lnTo>
                      <a:lnTo>
                        <a:pt x="521"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29"/>
                <p:cNvSpPr/>
                <p:nvPr/>
              </p:nvSpPr>
              <p:spPr>
                <a:xfrm>
                  <a:off x="-6721550" y="603225"/>
                  <a:ext cx="910525" cy="309700"/>
                </a:xfrm>
                <a:custGeom>
                  <a:avLst/>
                  <a:gdLst/>
                  <a:ahLst/>
                  <a:cxnLst/>
                  <a:rect l="l" t="t" r="r" b="b"/>
                  <a:pathLst>
                    <a:path w="36421" h="12388" extrusionOk="0">
                      <a:moveTo>
                        <a:pt x="0" y="0"/>
                      </a:moveTo>
                      <a:lnTo>
                        <a:pt x="0" y="521"/>
                      </a:lnTo>
                      <a:lnTo>
                        <a:pt x="21020" y="521"/>
                      </a:lnTo>
                      <a:lnTo>
                        <a:pt x="21020" y="12388"/>
                      </a:lnTo>
                      <a:lnTo>
                        <a:pt x="36421" y="12388"/>
                      </a:lnTo>
                      <a:lnTo>
                        <a:pt x="36421" y="11867"/>
                      </a:lnTo>
                      <a:lnTo>
                        <a:pt x="21540" y="11867"/>
                      </a:lnTo>
                      <a:lnTo>
                        <a:pt x="21540"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29"/>
                <p:cNvSpPr/>
                <p:nvPr/>
              </p:nvSpPr>
              <p:spPr>
                <a:xfrm>
                  <a:off x="-6138425" y="2512600"/>
                  <a:ext cx="681750" cy="569200"/>
                </a:xfrm>
                <a:custGeom>
                  <a:avLst/>
                  <a:gdLst/>
                  <a:ahLst/>
                  <a:cxnLst/>
                  <a:rect l="l" t="t" r="r" b="b"/>
                  <a:pathLst>
                    <a:path w="27270" h="22768" extrusionOk="0">
                      <a:moveTo>
                        <a:pt x="26750" y="1"/>
                      </a:moveTo>
                      <a:lnTo>
                        <a:pt x="26750" y="10379"/>
                      </a:lnTo>
                      <a:lnTo>
                        <a:pt x="19792" y="10379"/>
                      </a:lnTo>
                      <a:lnTo>
                        <a:pt x="19792" y="22247"/>
                      </a:lnTo>
                      <a:lnTo>
                        <a:pt x="1" y="22247"/>
                      </a:lnTo>
                      <a:lnTo>
                        <a:pt x="1" y="22768"/>
                      </a:lnTo>
                      <a:lnTo>
                        <a:pt x="20313" y="22768"/>
                      </a:lnTo>
                      <a:lnTo>
                        <a:pt x="20313" y="10900"/>
                      </a:lnTo>
                      <a:lnTo>
                        <a:pt x="27269" y="10900"/>
                      </a:lnTo>
                      <a:lnTo>
                        <a:pt x="27269" y="1"/>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29"/>
                <p:cNvSpPr/>
                <p:nvPr/>
              </p:nvSpPr>
              <p:spPr>
                <a:xfrm>
                  <a:off x="-3556625" y="2553500"/>
                  <a:ext cx="865900" cy="405525"/>
                </a:xfrm>
                <a:custGeom>
                  <a:avLst/>
                  <a:gdLst/>
                  <a:ahLst/>
                  <a:cxnLst/>
                  <a:rect l="l" t="t" r="r" b="b"/>
                  <a:pathLst>
                    <a:path w="34636" h="16221" extrusionOk="0">
                      <a:moveTo>
                        <a:pt x="1" y="0"/>
                      </a:moveTo>
                      <a:lnTo>
                        <a:pt x="1" y="11310"/>
                      </a:lnTo>
                      <a:lnTo>
                        <a:pt x="16481" y="11310"/>
                      </a:lnTo>
                      <a:lnTo>
                        <a:pt x="16481" y="6809"/>
                      </a:lnTo>
                      <a:lnTo>
                        <a:pt x="20462" y="6809"/>
                      </a:lnTo>
                      <a:lnTo>
                        <a:pt x="20462" y="16220"/>
                      </a:lnTo>
                      <a:lnTo>
                        <a:pt x="34636" y="16220"/>
                      </a:lnTo>
                      <a:lnTo>
                        <a:pt x="34636" y="15700"/>
                      </a:lnTo>
                      <a:lnTo>
                        <a:pt x="20983" y="15700"/>
                      </a:lnTo>
                      <a:lnTo>
                        <a:pt x="20983" y="6289"/>
                      </a:lnTo>
                      <a:lnTo>
                        <a:pt x="15960" y="6289"/>
                      </a:lnTo>
                      <a:lnTo>
                        <a:pt x="15960" y="10790"/>
                      </a:lnTo>
                      <a:lnTo>
                        <a:pt x="521" y="10790"/>
                      </a:lnTo>
                      <a:lnTo>
                        <a:pt x="521"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29"/>
                <p:cNvSpPr/>
                <p:nvPr/>
              </p:nvSpPr>
              <p:spPr>
                <a:xfrm>
                  <a:off x="-3919200" y="-442500"/>
                  <a:ext cx="60700" cy="58400"/>
                </a:xfrm>
                <a:custGeom>
                  <a:avLst/>
                  <a:gdLst/>
                  <a:ahLst/>
                  <a:cxnLst/>
                  <a:rect l="l" t="t" r="r" b="b"/>
                  <a:pathLst>
                    <a:path w="2428" h="2336" extrusionOk="0">
                      <a:moveTo>
                        <a:pt x="1260" y="0"/>
                      </a:moveTo>
                      <a:cubicBezTo>
                        <a:pt x="788" y="0"/>
                        <a:pt x="363" y="285"/>
                        <a:pt x="181" y="720"/>
                      </a:cubicBezTo>
                      <a:cubicBezTo>
                        <a:pt x="1" y="1156"/>
                        <a:pt x="101" y="1659"/>
                        <a:pt x="434" y="1993"/>
                      </a:cubicBezTo>
                      <a:cubicBezTo>
                        <a:pt x="658" y="2217"/>
                        <a:pt x="956" y="2335"/>
                        <a:pt x="1260" y="2335"/>
                      </a:cubicBezTo>
                      <a:cubicBezTo>
                        <a:pt x="1411" y="2335"/>
                        <a:pt x="1562" y="2306"/>
                        <a:pt x="1707" y="2246"/>
                      </a:cubicBezTo>
                      <a:cubicBezTo>
                        <a:pt x="2143" y="2066"/>
                        <a:pt x="2427" y="1640"/>
                        <a:pt x="2427" y="1167"/>
                      </a:cubicBezTo>
                      <a:cubicBezTo>
                        <a:pt x="2427" y="523"/>
                        <a:pt x="1905" y="0"/>
                        <a:pt x="126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29"/>
                <p:cNvSpPr/>
                <p:nvPr/>
              </p:nvSpPr>
              <p:spPr>
                <a:xfrm>
                  <a:off x="-3926225" y="-449025"/>
                  <a:ext cx="74225" cy="71400"/>
                </a:xfrm>
                <a:custGeom>
                  <a:avLst/>
                  <a:gdLst/>
                  <a:ahLst/>
                  <a:cxnLst/>
                  <a:rect l="l" t="t" r="r" b="b"/>
                  <a:pathLst>
                    <a:path w="2969" h="2856" extrusionOk="0">
                      <a:moveTo>
                        <a:pt x="1541" y="521"/>
                      </a:moveTo>
                      <a:lnTo>
                        <a:pt x="1541" y="523"/>
                      </a:lnTo>
                      <a:cubicBezTo>
                        <a:pt x="2042" y="523"/>
                        <a:pt x="2448" y="928"/>
                        <a:pt x="2448" y="1428"/>
                      </a:cubicBezTo>
                      <a:cubicBezTo>
                        <a:pt x="2448" y="1795"/>
                        <a:pt x="2228" y="2126"/>
                        <a:pt x="1888" y="2266"/>
                      </a:cubicBezTo>
                      <a:cubicBezTo>
                        <a:pt x="1776" y="2313"/>
                        <a:pt x="1658" y="2335"/>
                        <a:pt x="1541" y="2335"/>
                      </a:cubicBezTo>
                      <a:cubicBezTo>
                        <a:pt x="1305" y="2335"/>
                        <a:pt x="1072" y="2243"/>
                        <a:pt x="899" y="2070"/>
                      </a:cubicBezTo>
                      <a:cubicBezTo>
                        <a:pt x="640" y="1811"/>
                        <a:pt x="563" y="1420"/>
                        <a:pt x="703" y="1081"/>
                      </a:cubicBezTo>
                      <a:cubicBezTo>
                        <a:pt x="843" y="743"/>
                        <a:pt x="1174" y="521"/>
                        <a:pt x="1541" y="521"/>
                      </a:cubicBezTo>
                      <a:close/>
                      <a:moveTo>
                        <a:pt x="1541" y="1"/>
                      </a:moveTo>
                      <a:cubicBezTo>
                        <a:pt x="1169" y="1"/>
                        <a:pt x="804" y="146"/>
                        <a:pt x="531" y="418"/>
                      </a:cubicBezTo>
                      <a:cubicBezTo>
                        <a:pt x="123" y="828"/>
                        <a:pt x="1" y="1442"/>
                        <a:pt x="222" y="1974"/>
                      </a:cubicBezTo>
                      <a:cubicBezTo>
                        <a:pt x="443" y="2508"/>
                        <a:pt x="963" y="2856"/>
                        <a:pt x="1541" y="2856"/>
                      </a:cubicBezTo>
                      <a:cubicBezTo>
                        <a:pt x="2329" y="2855"/>
                        <a:pt x="2967" y="2217"/>
                        <a:pt x="2969" y="1428"/>
                      </a:cubicBezTo>
                      <a:cubicBezTo>
                        <a:pt x="2969" y="851"/>
                        <a:pt x="2621" y="330"/>
                        <a:pt x="2087" y="110"/>
                      </a:cubicBezTo>
                      <a:cubicBezTo>
                        <a:pt x="1910" y="36"/>
                        <a:pt x="1725" y="1"/>
                        <a:pt x="154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29"/>
                <p:cNvSpPr/>
                <p:nvPr/>
              </p:nvSpPr>
              <p:spPr>
                <a:xfrm>
                  <a:off x="-4194325" y="-442500"/>
                  <a:ext cx="60700" cy="58400"/>
                </a:xfrm>
                <a:custGeom>
                  <a:avLst/>
                  <a:gdLst/>
                  <a:ahLst/>
                  <a:cxnLst/>
                  <a:rect l="l" t="t" r="r" b="b"/>
                  <a:pathLst>
                    <a:path w="2428" h="2336" extrusionOk="0">
                      <a:moveTo>
                        <a:pt x="1260" y="0"/>
                      </a:moveTo>
                      <a:cubicBezTo>
                        <a:pt x="788" y="0"/>
                        <a:pt x="363" y="285"/>
                        <a:pt x="181" y="720"/>
                      </a:cubicBezTo>
                      <a:cubicBezTo>
                        <a:pt x="1" y="1156"/>
                        <a:pt x="101" y="1659"/>
                        <a:pt x="434" y="1993"/>
                      </a:cubicBezTo>
                      <a:cubicBezTo>
                        <a:pt x="658" y="2217"/>
                        <a:pt x="957" y="2335"/>
                        <a:pt x="1260" y="2335"/>
                      </a:cubicBezTo>
                      <a:cubicBezTo>
                        <a:pt x="1411" y="2335"/>
                        <a:pt x="1563" y="2306"/>
                        <a:pt x="1707" y="2246"/>
                      </a:cubicBezTo>
                      <a:cubicBezTo>
                        <a:pt x="2143" y="2066"/>
                        <a:pt x="2428" y="1640"/>
                        <a:pt x="2428" y="1167"/>
                      </a:cubicBezTo>
                      <a:cubicBezTo>
                        <a:pt x="2428" y="523"/>
                        <a:pt x="1906" y="0"/>
                        <a:pt x="126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29"/>
                <p:cNvSpPr/>
                <p:nvPr/>
              </p:nvSpPr>
              <p:spPr>
                <a:xfrm>
                  <a:off x="-4201325" y="-449025"/>
                  <a:ext cx="74200" cy="71400"/>
                </a:xfrm>
                <a:custGeom>
                  <a:avLst/>
                  <a:gdLst/>
                  <a:ahLst/>
                  <a:cxnLst/>
                  <a:rect l="l" t="t" r="r" b="b"/>
                  <a:pathLst>
                    <a:path w="2968" h="2856" extrusionOk="0">
                      <a:moveTo>
                        <a:pt x="1540" y="521"/>
                      </a:moveTo>
                      <a:lnTo>
                        <a:pt x="1540" y="523"/>
                      </a:lnTo>
                      <a:cubicBezTo>
                        <a:pt x="2042" y="523"/>
                        <a:pt x="2447" y="928"/>
                        <a:pt x="2447" y="1428"/>
                      </a:cubicBezTo>
                      <a:cubicBezTo>
                        <a:pt x="2447" y="1795"/>
                        <a:pt x="2227" y="2126"/>
                        <a:pt x="1888" y="2266"/>
                      </a:cubicBezTo>
                      <a:cubicBezTo>
                        <a:pt x="1775" y="2313"/>
                        <a:pt x="1658" y="2335"/>
                        <a:pt x="1541" y="2335"/>
                      </a:cubicBezTo>
                      <a:cubicBezTo>
                        <a:pt x="1305" y="2335"/>
                        <a:pt x="1073" y="2243"/>
                        <a:pt x="898" y="2070"/>
                      </a:cubicBezTo>
                      <a:cubicBezTo>
                        <a:pt x="639" y="1811"/>
                        <a:pt x="562" y="1420"/>
                        <a:pt x="702" y="1081"/>
                      </a:cubicBezTo>
                      <a:cubicBezTo>
                        <a:pt x="843" y="743"/>
                        <a:pt x="1173" y="521"/>
                        <a:pt x="1540" y="521"/>
                      </a:cubicBezTo>
                      <a:close/>
                      <a:moveTo>
                        <a:pt x="1541" y="1"/>
                      </a:moveTo>
                      <a:cubicBezTo>
                        <a:pt x="1169" y="1"/>
                        <a:pt x="804" y="146"/>
                        <a:pt x="530" y="418"/>
                      </a:cubicBezTo>
                      <a:cubicBezTo>
                        <a:pt x="122" y="828"/>
                        <a:pt x="0" y="1442"/>
                        <a:pt x="222" y="1974"/>
                      </a:cubicBezTo>
                      <a:cubicBezTo>
                        <a:pt x="442" y="2508"/>
                        <a:pt x="963" y="2856"/>
                        <a:pt x="1540" y="2856"/>
                      </a:cubicBezTo>
                      <a:cubicBezTo>
                        <a:pt x="2329" y="2855"/>
                        <a:pt x="2967" y="2217"/>
                        <a:pt x="2968" y="1428"/>
                      </a:cubicBezTo>
                      <a:cubicBezTo>
                        <a:pt x="2968" y="851"/>
                        <a:pt x="2620" y="330"/>
                        <a:pt x="2088" y="110"/>
                      </a:cubicBezTo>
                      <a:cubicBezTo>
                        <a:pt x="1911" y="36"/>
                        <a:pt x="1725" y="1"/>
                        <a:pt x="154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29"/>
                <p:cNvSpPr/>
                <p:nvPr/>
              </p:nvSpPr>
              <p:spPr>
                <a:xfrm>
                  <a:off x="-4778350" y="-768150"/>
                  <a:ext cx="60675" cy="58400"/>
                </a:xfrm>
                <a:custGeom>
                  <a:avLst/>
                  <a:gdLst/>
                  <a:ahLst/>
                  <a:cxnLst/>
                  <a:rect l="l" t="t" r="r" b="b"/>
                  <a:pathLst>
                    <a:path w="2427" h="2336" extrusionOk="0">
                      <a:moveTo>
                        <a:pt x="1259" y="0"/>
                      </a:moveTo>
                      <a:cubicBezTo>
                        <a:pt x="787" y="0"/>
                        <a:pt x="361" y="285"/>
                        <a:pt x="180" y="721"/>
                      </a:cubicBezTo>
                      <a:cubicBezTo>
                        <a:pt x="0" y="1157"/>
                        <a:pt x="99" y="1659"/>
                        <a:pt x="434" y="1993"/>
                      </a:cubicBezTo>
                      <a:cubicBezTo>
                        <a:pt x="657" y="2217"/>
                        <a:pt x="955" y="2335"/>
                        <a:pt x="1259" y="2335"/>
                      </a:cubicBezTo>
                      <a:cubicBezTo>
                        <a:pt x="1410" y="2335"/>
                        <a:pt x="1561" y="2306"/>
                        <a:pt x="1706" y="2247"/>
                      </a:cubicBezTo>
                      <a:cubicBezTo>
                        <a:pt x="2142" y="2066"/>
                        <a:pt x="2427" y="1640"/>
                        <a:pt x="2427" y="1168"/>
                      </a:cubicBezTo>
                      <a:cubicBezTo>
                        <a:pt x="2427" y="523"/>
                        <a:pt x="1904" y="0"/>
                        <a:pt x="125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29"/>
                <p:cNvSpPr/>
                <p:nvPr/>
              </p:nvSpPr>
              <p:spPr>
                <a:xfrm>
                  <a:off x="-4785375" y="-774675"/>
                  <a:ext cx="74225" cy="71425"/>
                </a:xfrm>
                <a:custGeom>
                  <a:avLst/>
                  <a:gdLst/>
                  <a:ahLst/>
                  <a:cxnLst/>
                  <a:rect l="l" t="t" r="r" b="b"/>
                  <a:pathLst>
                    <a:path w="2969" h="2857" extrusionOk="0">
                      <a:moveTo>
                        <a:pt x="1540" y="522"/>
                      </a:moveTo>
                      <a:cubicBezTo>
                        <a:pt x="2040" y="522"/>
                        <a:pt x="2447" y="927"/>
                        <a:pt x="2447" y="1429"/>
                      </a:cubicBezTo>
                      <a:cubicBezTo>
                        <a:pt x="2447" y="1796"/>
                        <a:pt x="2226" y="2126"/>
                        <a:pt x="1887" y="2267"/>
                      </a:cubicBezTo>
                      <a:cubicBezTo>
                        <a:pt x="1775" y="2313"/>
                        <a:pt x="1657" y="2336"/>
                        <a:pt x="1540" y="2336"/>
                      </a:cubicBezTo>
                      <a:cubicBezTo>
                        <a:pt x="1304" y="2336"/>
                        <a:pt x="1072" y="2244"/>
                        <a:pt x="899" y="2070"/>
                      </a:cubicBezTo>
                      <a:cubicBezTo>
                        <a:pt x="639" y="1811"/>
                        <a:pt x="562" y="1420"/>
                        <a:pt x="702" y="1081"/>
                      </a:cubicBezTo>
                      <a:cubicBezTo>
                        <a:pt x="843" y="742"/>
                        <a:pt x="1173" y="522"/>
                        <a:pt x="1540" y="522"/>
                      </a:cubicBezTo>
                      <a:close/>
                      <a:moveTo>
                        <a:pt x="1540" y="1"/>
                      </a:moveTo>
                      <a:cubicBezTo>
                        <a:pt x="1168" y="1"/>
                        <a:pt x="803" y="146"/>
                        <a:pt x="530" y="419"/>
                      </a:cubicBezTo>
                      <a:cubicBezTo>
                        <a:pt x="122" y="827"/>
                        <a:pt x="0" y="1442"/>
                        <a:pt x="220" y="1975"/>
                      </a:cubicBezTo>
                      <a:cubicBezTo>
                        <a:pt x="442" y="2509"/>
                        <a:pt x="963" y="2856"/>
                        <a:pt x="1540" y="2856"/>
                      </a:cubicBezTo>
                      <a:cubicBezTo>
                        <a:pt x="2329" y="2856"/>
                        <a:pt x="2967" y="2217"/>
                        <a:pt x="2968" y="1429"/>
                      </a:cubicBezTo>
                      <a:cubicBezTo>
                        <a:pt x="2968" y="851"/>
                        <a:pt x="2621" y="330"/>
                        <a:pt x="2086" y="110"/>
                      </a:cubicBezTo>
                      <a:cubicBezTo>
                        <a:pt x="1909" y="37"/>
                        <a:pt x="1724" y="1"/>
                        <a:pt x="154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29"/>
                <p:cNvSpPr/>
                <p:nvPr/>
              </p:nvSpPr>
              <p:spPr>
                <a:xfrm>
                  <a:off x="-5627475" y="-498225"/>
                  <a:ext cx="60700" cy="58425"/>
                </a:xfrm>
                <a:custGeom>
                  <a:avLst/>
                  <a:gdLst/>
                  <a:ahLst/>
                  <a:cxnLst/>
                  <a:rect l="l" t="t" r="r" b="b"/>
                  <a:pathLst>
                    <a:path w="2428" h="2337" extrusionOk="0">
                      <a:moveTo>
                        <a:pt x="1260" y="1"/>
                      </a:moveTo>
                      <a:cubicBezTo>
                        <a:pt x="788" y="1"/>
                        <a:pt x="361" y="286"/>
                        <a:pt x="181" y="721"/>
                      </a:cubicBezTo>
                      <a:cubicBezTo>
                        <a:pt x="1" y="1157"/>
                        <a:pt x="100" y="1660"/>
                        <a:pt x="434" y="1994"/>
                      </a:cubicBezTo>
                      <a:cubicBezTo>
                        <a:pt x="657" y="2218"/>
                        <a:pt x="956" y="2336"/>
                        <a:pt x="1260" y="2336"/>
                      </a:cubicBezTo>
                      <a:cubicBezTo>
                        <a:pt x="1411" y="2336"/>
                        <a:pt x="1562" y="2307"/>
                        <a:pt x="1707" y="2247"/>
                      </a:cubicBezTo>
                      <a:cubicBezTo>
                        <a:pt x="2143" y="2067"/>
                        <a:pt x="2427" y="1641"/>
                        <a:pt x="2427" y="1168"/>
                      </a:cubicBezTo>
                      <a:cubicBezTo>
                        <a:pt x="2427" y="524"/>
                        <a:pt x="1904" y="1"/>
                        <a:pt x="126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29"/>
                <p:cNvSpPr/>
                <p:nvPr/>
              </p:nvSpPr>
              <p:spPr>
                <a:xfrm>
                  <a:off x="-5634475" y="-504725"/>
                  <a:ext cx="74225" cy="71400"/>
                </a:xfrm>
                <a:custGeom>
                  <a:avLst/>
                  <a:gdLst/>
                  <a:ahLst/>
                  <a:cxnLst/>
                  <a:rect l="l" t="t" r="r" b="b"/>
                  <a:pathLst>
                    <a:path w="2969" h="2856" extrusionOk="0">
                      <a:moveTo>
                        <a:pt x="1540" y="521"/>
                      </a:moveTo>
                      <a:cubicBezTo>
                        <a:pt x="2041" y="523"/>
                        <a:pt x="2447" y="928"/>
                        <a:pt x="2448" y="1428"/>
                      </a:cubicBezTo>
                      <a:cubicBezTo>
                        <a:pt x="2448" y="1795"/>
                        <a:pt x="2226" y="2126"/>
                        <a:pt x="1887" y="2266"/>
                      </a:cubicBezTo>
                      <a:cubicBezTo>
                        <a:pt x="1775" y="2313"/>
                        <a:pt x="1657" y="2335"/>
                        <a:pt x="1540" y="2335"/>
                      </a:cubicBezTo>
                      <a:cubicBezTo>
                        <a:pt x="1304" y="2335"/>
                        <a:pt x="1073" y="2243"/>
                        <a:pt x="899" y="2070"/>
                      </a:cubicBezTo>
                      <a:cubicBezTo>
                        <a:pt x="640" y="1810"/>
                        <a:pt x="561" y="1420"/>
                        <a:pt x="702" y="1081"/>
                      </a:cubicBezTo>
                      <a:cubicBezTo>
                        <a:pt x="842" y="742"/>
                        <a:pt x="1173" y="521"/>
                        <a:pt x="1540" y="521"/>
                      </a:cubicBezTo>
                      <a:close/>
                      <a:moveTo>
                        <a:pt x="1540" y="0"/>
                      </a:moveTo>
                      <a:cubicBezTo>
                        <a:pt x="1169" y="0"/>
                        <a:pt x="804" y="146"/>
                        <a:pt x="531" y="418"/>
                      </a:cubicBezTo>
                      <a:cubicBezTo>
                        <a:pt x="122" y="826"/>
                        <a:pt x="1" y="1440"/>
                        <a:pt x="221" y="1974"/>
                      </a:cubicBezTo>
                      <a:cubicBezTo>
                        <a:pt x="442" y="2508"/>
                        <a:pt x="962" y="2856"/>
                        <a:pt x="1540" y="2856"/>
                      </a:cubicBezTo>
                      <a:cubicBezTo>
                        <a:pt x="2328" y="2855"/>
                        <a:pt x="2967" y="2217"/>
                        <a:pt x="2969" y="1428"/>
                      </a:cubicBezTo>
                      <a:cubicBezTo>
                        <a:pt x="2969" y="851"/>
                        <a:pt x="2620" y="330"/>
                        <a:pt x="2087" y="110"/>
                      </a:cubicBezTo>
                      <a:cubicBezTo>
                        <a:pt x="1910" y="36"/>
                        <a:pt x="1724" y="0"/>
                        <a:pt x="154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29"/>
                <p:cNvSpPr/>
                <p:nvPr/>
              </p:nvSpPr>
              <p:spPr>
                <a:xfrm>
                  <a:off x="-6753025" y="580550"/>
                  <a:ext cx="60675" cy="58375"/>
                </a:xfrm>
                <a:custGeom>
                  <a:avLst/>
                  <a:gdLst/>
                  <a:ahLst/>
                  <a:cxnLst/>
                  <a:rect l="l" t="t" r="r" b="b"/>
                  <a:pathLst>
                    <a:path w="2427" h="2335" extrusionOk="0">
                      <a:moveTo>
                        <a:pt x="1259" y="0"/>
                      </a:moveTo>
                      <a:cubicBezTo>
                        <a:pt x="787" y="0"/>
                        <a:pt x="362" y="285"/>
                        <a:pt x="182" y="721"/>
                      </a:cubicBezTo>
                      <a:cubicBezTo>
                        <a:pt x="0" y="1157"/>
                        <a:pt x="101" y="1659"/>
                        <a:pt x="435" y="1992"/>
                      </a:cubicBezTo>
                      <a:cubicBezTo>
                        <a:pt x="657" y="2216"/>
                        <a:pt x="956" y="2335"/>
                        <a:pt x="1260" y="2335"/>
                      </a:cubicBezTo>
                      <a:cubicBezTo>
                        <a:pt x="1410" y="2335"/>
                        <a:pt x="1562" y="2306"/>
                        <a:pt x="1706" y="2245"/>
                      </a:cubicBezTo>
                      <a:cubicBezTo>
                        <a:pt x="2142" y="2065"/>
                        <a:pt x="2427" y="1640"/>
                        <a:pt x="2427" y="1168"/>
                      </a:cubicBezTo>
                      <a:cubicBezTo>
                        <a:pt x="2427" y="522"/>
                        <a:pt x="1905" y="0"/>
                        <a:pt x="125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29"/>
                <p:cNvSpPr/>
                <p:nvPr/>
              </p:nvSpPr>
              <p:spPr>
                <a:xfrm>
                  <a:off x="-6760050" y="574025"/>
                  <a:ext cx="74225" cy="71425"/>
                </a:xfrm>
                <a:custGeom>
                  <a:avLst/>
                  <a:gdLst/>
                  <a:ahLst/>
                  <a:cxnLst/>
                  <a:rect l="l" t="t" r="r" b="b"/>
                  <a:pathLst>
                    <a:path w="2969" h="2857" extrusionOk="0">
                      <a:moveTo>
                        <a:pt x="1540" y="522"/>
                      </a:moveTo>
                      <a:cubicBezTo>
                        <a:pt x="2042" y="522"/>
                        <a:pt x="2447" y="927"/>
                        <a:pt x="2447" y="1429"/>
                      </a:cubicBezTo>
                      <a:cubicBezTo>
                        <a:pt x="2447" y="1796"/>
                        <a:pt x="2227" y="2126"/>
                        <a:pt x="1888" y="2267"/>
                      </a:cubicBezTo>
                      <a:cubicBezTo>
                        <a:pt x="1776" y="2313"/>
                        <a:pt x="1658" y="2336"/>
                        <a:pt x="1541" y="2336"/>
                      </a:cubicBezTo>
                      <a:cubicBezTo>
                        <a:pt x="1305" y="2336"/>
                        <a:pt x="1073" y="2243"/>
                        <a:pt x="899" y="2069"/>
                      </a:cubicBezTo>
                      <a:cubicBezTo>
                        <a:pt x="639" y="1810"/>
                        <a:pt x="562" y="1420"/>
                        <a:pt x="702" y="1081"/>
                      </a:cubicBezTo>
                      <a:cubicBezTo>
                        <a:pt x="843" y="742"/>
                        <a:pt x="1173" y="522"/>
                        <a:pt x="1540" y="522"/>
                      </a:cubicBezTo>
                      <a:close/>
                      <a:moveTo>
                        <a:pt x="1542" y="1"/>
                      </a:moveTo>
                      <a:cubicBezTo>
                        <a:pt x="1170" y="1"/>
                        <a:pt x="804" y="146"/>
                        <a:pt x="530" y="419"/>
                      </a:cubicBezTo>
                      <a:cubicBezTo>
                        <a:pt x="122" y="827"/>
                        <a:pt x="0" y="1441"/>
                        <a:pt x="222" y="1975"/>
                      </a:cubicBezTo>
                      <a:cubicBezTo>
                        <a:pt x="442" y="2509"/>
                        <a:pt x="963" y="2856"/>
                        <a:pt x="1540" y="2856"/>
                      </a:cubicBezTo>
                      <a:cubicBezTo>
                        <a:pt x="2329" y="2855"/>
                        <a:pt x="2967" y="2217"/>
                        <a:pt x="2968" y="1429"/>
                      </a:cubicBezTo>
                      <a:cubicBezTo>
                        <a:pt x="2968" y="851"/>
                        <a:pt x="2621" y="330"/>
                        <a:pt x="2086" y="109"/>
                      </a:cubicBezTo>
                      <a:cubicBezTo>
                        <a:pt x="1910" y="36"/>
                        <a:pt x="1725" y="1"/>
                        <a:pt x="154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29"/>
                <p:cNvSpPr/>
                <p:nvPr/>
              </p:nvSpPr>
              <p:spPr>
                <a:xfrm>
                  <a:off x="-6854475" y="1111650"/>
                  <a:ext cx="60675" cy="58400"/>
                </a:xfrm>
                <a:custGeom>
                  <a:avLst/>
                  <a:gdLst/>
                  <a:ahLst/>
                  <a:cxnLst/>
                  <a:rect l="l" t="t" r="r" b="b"/>
                  <a:pathLst>
                    <a:path w="2427" h="2336" extrusionOk="0">
                      <a:moveTo>
                        <a:pt x="1260" y="0"/>
                      </a:moveTo>
                      <a:cubicBezTo>
                        <a:pt x="787" y="0"/>
                        <a:pt x="362" y="285"/>
                        <a:pt x="181" y="721"/>
                      </a:cubicBezTo>
                      <a:cubicBezTo>
                        <a:pt x="0" y="1157"/>
                        <a:pt x="101" y="1659"/>
                        <a:pt x="434" y="1994"/>
                      </a:cubicBezTo>
                      <a:cubicBezTo>
                        <a:pt x="658" y="2217"/>
                        <a:pt x="957" y="2335"/>
                        <a:pt x="1261" y="2335"/>
                      </a:cubicBezTo>
                      <a:cubicBezTo>
                        <a:pt x="1411" y="2335"/>
                        <a:pt x="1562" y="2306"/>
                        <a:pt x="1706" y="2247"/>
                      </a:cubicBezTo>
                      <a:cubicBezTo>
                        <a:pt x="2142" y="2066"/>
                        <a:pt x="2427" y="1640"/>
                        <a:pt x="2427" y="1168"/>
                      </a:cubicBezTo>
                      <a:cubicBezTo>
                        <a:pt x="2427" y="522"/>
                        <a:pt x="1905" y="0"/>
                        <a:pt x="126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29"/>
                <p:cNvSpPr/>
                <p:nvPr/>
              </p:nvSpPr>
              <p:spPr>
                <a:xfrm>
                  <a:off x="-6861500" y="1105125"/>
                  <a:ext cx="74250" cy="71425"/>
                </a:xfrm>
                <a:custGeom>
                  <a:avLst/>
                  <a:gdLst/>
                  <a:ahLst/>
                  <a:cxnLst/>
                  <a:rect l="l" t="t" r="r" b="b"/>
                  <a:pathLst>
                    <a:path w="2970" h="2857" extrusionOk="0">
                      <a:moveTo>
                        <a:pt x="1541" y="521"/>
                      </a:moveTo>
                      <a:cubicBezTo>
                        <a:pt x="2042" y="521"/>
                        <a:pt x="2448" y="927"/>
                        <a:pt x="2448" y="1429"/>
                      </a:cubicBezTo>
                      <a:cubicBezTo>
                        <a:pt x="2448" y="1796"/>
                        <a:pt x="2227" y="2126"/>
                        <a:pt x="1888" y="2267"/>
                      </a:cubicBezTo>
                      <a:cubicBezTo>
                        <a:pt x="1776" y="2313"/>
                        <a:pt x="1659" y="2336"/>
                        <a:pt x="1542" y="2336"/>
                      </a:cubicBezTo>
                      <a:cubicBezTo>
                        <a:pt x="1306" y="2336"/>
                        <a:pt x="1073" y="2243"/>
                        <a:pt x="899" y="2069"/>
                      </a:cubicBezTo>
                      <a:cubicBezTo>
                        <a:pt x="640" y="1810"/>
                        <a:pt x="562" y="1420"/>
                        <a:pt x="703" y="1081"/>
                      </a:cubicBezTo>
                      <a:cubicBezTo>
                        <a:pt x="843" y="742"/>
                        <a:pt x="1174" y="521"/>
                        <a:pt x="1541" y="521"/>
                      </a:cubicBezTo>
                      <a:close/>
                      <a:moveTo>
                        <a:pt x="1541" y="0"/>
                      </a:moveTo>
                      <a:cubicBezTo>
                        <a:pt x="1170" y="0"/>
                        <a:pt x="805" y="145"/>
                        <a:pt x="532" y="419"/>
                      </a:cubicBezTo>
                      <a:cubicBezTo>
                        <a:pt x="123" y="827"/>
                        <a:pt x="0" y="1441"/>
                        <a:pt x="222" y="1975"/>
                      </a:cubicBezTo>
                      <a:cubicBezTo>
                        <a:pt x="442" y="2508"/>
                        <a:pt x="963" y="2856"/>
                        <a:pt x="1541" y="2856"/>
                      </a:cubicBezTo>
                      <a:cubicBezTo>
                        <a:pt x="2329" y="2855"/>
                        <a:pt x="2967" y="2217"/>
                        <a:pt x="2968" y="1429"/>
                      </a:cubicBezTo>
                      <a:cubicBezTo>
                        <a:pt x="2970" y="851"/>
                        <a:pt x="2621" y="330"/>
                        <a:pt x="2088" y="109"/>
                      </a:cubicBezTo>
                      <a:cubicBezTo>
                        <a:pt x="1911" y="36"/>
                        <a:pt x="1725" y="0"/>
                        <a:pt x="1541"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29"/>
                <p:cNvSpPr/>
                <p:nvPr/>
              </p:nvSpPr>
              <p:spPr>
                <a:xfrm>
                  <a:off x="-6167350" y="3040500"/>
                  <a:ext cx="60675" cy="58400"/>
                </a:xfrm>
                <a:custGeom>
                  <a:avLst/>
                  <a:gdLst/>
                  <a:ahLst/>
                  <a:cxnLst/>
                  <a:rect l="l" t="t" r="r" b="b"/>
                  <a:pathLst>
                    <a:path w="2427" h="2336" extrusionOk="0">
                      <a:moveTo>
                        <a:pt x="1260" y="0"/>
                      </a:moveTo>
                      <a:cubicBezTo>
                        <a:pt x="787" y="0"/>
                        <a:pt x="362" y="285"/>
                        <a:pt x="182" y="721"/>
                      </a:cubicBezTo>
                      <a:cubicBezTo>
                        <a:pt x="0" y="1158"/>
                        <a:pt x="101" y="1659"/>
                        <a:pt x="435" y="1993"/>
                      </a:cubicBezTo>
                      <a:cubicBezTo>
                        <a:pt x="658" y="2217"/>
                        <a:pt x="956" y="2335"/>
                        <a:pt x="1260" y="2335"/>
                      </a:cubicBezTo>
                      <a:cubicBezTo>
                        <a:pt x="1410" y="2335"/>
                        <a:pt x="1562" y="2306"/>
                        <a:pt x="1706" y="2246"/>
                      </a:cubicBezTo>
                      <a:cubicBezTo>
                        <a:pt x="2142" y="2066"/>
                        <a:pt x="2427" y="1640"/>
                        <a:pt x="2427" y="1167"/>
                      </a:cubicBezTo>
                      <a:cubicBezTo>
                        <a:pt x="2427" y="523"/>
                        <a:pt x="1905" y="0"/>
                        <a:pt x="126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29"/>
                <p:cNvSpPr/>
                <p:nvPr/>
              </p:nvSpPr>
              <p:spPr>
                <a:xfrm>
                  <a:off x="-6174375" y="3034000"/>
                  <a:ext cx="74225" cy="71425"/>
                </a:xfrm>
                <a:custGeom>
                  <a:avLst/>
                  <a:gdLst/>
                  <a:ahLst/>
                  <a:cxnLst/>
                  <a:rect l="l" t="t" r="r" b="b"/>
                  <a:pathLst>
                    <a:path w="2969" h="2857" extrusionOk="0">
                      <a:moveTo>
                        <a:pt x="1541" y="521"/>
                      </a:moveTo>
                      <a:cubicBezTo>
                        <a:pt x="2042" y="522"/>
                        <a:pt x="2448" y="927"/>
                        <a:pt x="2448" y="1427"/>
                      </a:cubicBezTo>
                      <a:cubicBezTo>
                        <a:pt x="2448" y="1794"/>
                        <a:pt x="2227" y="2125"/>
                        <a:pt x="1888" y="2267"/>
                      </a:cubicBezTo>
                      <a:cubicBezTo>
                        <a:pt x="1776" y="2313"/>
                        <a:pt x="1659" y="2336"/>
                        <a:pt x="1542" y="2336"/>
                      </a:cubicBezTo>
                      <a:cubicBezTo>
                        <a:pt x="1306" y="2336"/>
                        <a:pt x="1073" y="2243"/>
                        <a:pt x="899" y="2069"/>
                      </a:cubicBezTo>
                      <a:cubicBezTo>
                        <a:pt x="640" y="1810"/>
                        <a:pt x="562" y="1420"/>
                        <a:pt x="703" y="1081"/>
                      </a:cubicBezTo>
                      <a:cubicBezTo>
                        <a:pt x="843" y="742"/>
                        <a:pt x="1174" y="521"/>
                        <a:pt x="1541" y="521"/>
                      </a:cubicBezTo>
                      <a:close/>
                      <a:moveTo>
                        <a:pt x="1542" y="1"/>
                      </a:moveTo>
                      <a:cubicBezTo>
                        <a:pt x="1170" y="1"/>
                        <a:pt x="804" y="146"/>
                        <a:pt x="531" y="419"/>
                      </a:cubicBezTo>
                      <a:cubicBezTo>
                        <a:pt x="123" y="827"/>
                        <a:pt x="0" y="1441"/>
                        <a:pt x="222" y="1975"/>
                      </a:cubicBezTo>
                      <a:cubicBezTo>
                        <a:pt x="442" y="2508"/>
                        <a:pt x="963" y="2856"/>
                        <a:pt x="1541" y="2856"/>
                      </a:cubicBezTo>
                      <a:cubicBezTo>
                        <a:pt x="2329" y="2855"/>
                        <a:pt x="2968" y="2216"/>
                        <a:pt x="2968" y="1427"/>
                      </a:cubicBezTo>
                      <a:cubicBezTo>
                        <a:pt x="2968" y="850"/>
                        <a:pt x="2621" y="329"/>
                        <a:pt x="2087" y="109"/>
                      </a:cubicBezTo>
                      <a:cubicBezTo>
                        <a:pt x="1911" y="36"/>
                        <a:pt x="1725" y="1"/>
                        <a:pt x="154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29"/>
                <p:cNvSpPr/>
                <p:nvPr/>
              </p:nvSpPr>
              <p:spPr>
                <a:xfrm>
                  <a:off x="-2707425" y="2917525"/>
                  <a:ext cx="60700" cy="58400"/>
                </a:xfrm>
                <a:custGeom>
                  <a:avLst/>
                  <a:gdLst/>
                  <a:ahLst/>
                  <a:cxnLst/>
                  <a:rect l="l" t="t" r="r" b="b"/>
                  <a:pathLst>
                    <a:path w="2428" h="2336" extrusionOk="0">
                      <a:moveTo>
                        <a:pt x="1260" y="1"/>
                      </a:moveTo>
                      <a:cubicBezTo>
                        <a:pt x="788" y="1"/>
                        <a:pt x="362" y="285"/>
                        <a:pt x="181" y="722"/>
                      </a:cubicBezTo>
                      <a:cubicBezTo>
                        <a:pt x="1" y="1158"/>
                        <a:pt x="100" y="1659"/>
                        <a:pt x="434" y="1994"/>
                      </a:cubicBezTo>
                      <a:cubicBezTo>
                        <a:pt x="658" y="2217"/>
                        <a:pt x="956" y="2336"/>
                        <a:pt x="1260" y="2336"/>
                      </a:cubicBezTo>
                      <a:cubicBezTo>
                        <a:pt x="1410" y="2336"/>
                        <a:pt x="1562" y="2307"/>
                        <a:pt x="1707" y="2247"/>
                      </a:cubicBezTo>
                      <a:cubicBezTo>
                        <a:pt x="2143" y="2066"/>
                        <a:pt x="2427" y="1640"/>
                        <a:pt x="2427" y="1169"/>
                      </a:cubicBezTo>
                      <a:cubicBezTo>
                        <a:pt x="2427" y="524"/>
                        <a:pt x="1904" y="1"/>
                        <a:pt x="126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29"/>
                <p:cNvSpPr/>
                <p:nvPr/>
              </p:nvSpPr>
              <p:spPr>
                <a:xfrm>
                  <a:off x="-2714450" y="2911025"/>
                  <a:ext cx="74225" cy="71400"/>
                </a:xfrm>
                <a:custGeom>
                  <a:avLst/>
                  <a:gdLst/>
                  <a:ahLst/>
                  <a:cxnLst/>
                  <a:rect l="l" t="t" r="r" b="b"/>
                  <a:pathLst>
                    <a:path w="2969" h="2856" extrusionOk="0">
                      <a:moveTo>
                        <a:pt x="1543" y="522"/>
                      </a:moveTo>
                      <a:cubicBezTo>
                        <a:pt x="2042" y="522"/>
                        <a:pt x="2448" y="928"/>
                        <a:pt x="2449" y="1429"/>
                      </a:cubicBezTo>
                      <a:cubicBezTo>
                        <a:pt x="2448" y="1795"/>
                        <a:pt x="2228" y="2125"/>
                        <a:pt x="1889" y="2266"/>
                      </a:cubicBezTo>
                      <a:cubicBezTo>
                        <a:pt x="1777" y="2312"/>
                        <a:pt x="1659" y="2335"/>
                        <a:pt x="1542" y="2335"/>
                      </a:cubicBezTo>
                      <a:cubicBezTo>
                        <a:pt x="1307" y="2335"/>
                        <a:pt x="1075" y="2243"/>
                        <a:pt x="900" y="2070"/>
                      </a:cubicBezTo>
                      <a:cubicBezTo>
                        <a:pt x="641" y="1810"/>
                        <a:pt x="564" y="1421"/>
                        <a:pt x="703" y="1083"/>
                      </a:cubicBezTo>
                      <a:cubicBezTo>
                        <a:pt x="844" y="744"/>
                        <a:pt x="1174" y="522"/>
                        <a:pt x="1541" y="522"/>
                      </a:cubicBezTo>
                      <a:cubicBezTo>
                        <a:pt x="1542" y="522"/>
                        <a:pt x="1543" y="522"/>
                        <a:pt x="1543" y="522"/>
                      </a:cubicBezTo>
                      <a:close/>
                      <a:moveTo>
                        <a:pt x="1541" y="1"/>
                      </a:moveTo>
                      <a:cubicBezTo>
                        <a:pt x="1170" y="1"/>
                        <a:pt x="805" y="145"/>
                        <a:pt x="531" y="419"/>
                      </a:cubicBezTo>
                      <a:cubicBezTo>
                        <a:pt x="123" y="827"/>
                        <a:pt x="1" y="1441"/>
                        <a:pt x="222" y="1974"/>
                      </a:cubicBezTo>
                      <a:cubicBezTo>
                        <a:pt x="443" y="2508"/>
                        <a:pt x="963" y="2855"/>
                        <a:pt x="1541" y="2855"/>
                      </a:cubicBezTo>
                      <a:cubicBezTo>
                        <a:pt x="2328" y="2855"/>
                        <a:pt x="2967" y="2216"/>
                        <a:pt x="2969" y="1429"/>
                      </a:cubicBezTo>
                      <a:cubicBezTo>
                        <a:pt x="2969" y="851"/>
                        <a:pt x="2621" y="331"/>
                        <a:pt x="2087" y="109"/>
                      </a:cubicBezTo>
                      <a:cubicBezTo>
                        <a:pt x="1911" y="36"/>
                        <a:pt x="1725" y="1"/>
                        <a:pt x="154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29"/>
                <p:cNvSpPr/>
                <p:nvPr/>
              </p:nvSpPr>
              <p:spPr>
                <a:xfrm>
                  <a:off x="-3040900" y="-351250"/>
                  <a:ext cx="60700" cy="58400"/>
                </a:xfrm>
                <a:custGeom>
                  <a:avLst/>
                  <a:gdLst/>
                  <a:ahLst/>
                  <a:cxnLst/>
                  <a:rect l="l" t="t" r="r" b="b"/>
                  <a:pathLst>
                    <a:path w="2428" h="2336" extrusionOk="0">
                      <a:moveTo>
                        <a:pt x="1260" y="1"/>
                      </a:moveTo>
                      <a:cubicBezTo>
                        <a:pt x="788" y="1"/>
                        <a:pt x="361" y="285"/>
                        <a:pt x="181" y="723"/>
                      </a:cubicBezTo>
                      <a:cubicBezTo>
                        <a:pt x="0" y="1158"/>
                        <a:pt x="100" y="1661"/>
                        <a:pt x="434" y="1994"/>
                      </a:cubicBezTo>
                      <a:cubicBezTo>
                        <a:pt x="657" y="2217"/>
                        <a:pt x="956" y="2336"/>
                        <a:pt x="1259" y="2336"/>
                      </a:cubicBezTo>
                      <a:cubicBezTo>
                        <a:pt x="1410" y="2336"/>
                        <a:pt x="1562" y="2307"/>
                        <a:pt x="1707" y="2247"/>
                      </a:cubicBezTo>
                      <a:cubicBezTo>
                        <a:pt x="2143" y="2067"/>
                        <a:pt x="2427" y="1640"/>
                        <a:pt x="2427" y="1168"/>
                      </a:cubicBezTo>
                      <a:cubicBezTo>
                        <a:pt x="2427" y="524"/>
                        <a:pt x="1904" y="1"/>
                        <a:pt x="126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29"/>
                <p:cNvSpPr/>
                <p:nvPr/>
              </p:nvSpPr>
              <p:spPr>
                <a:xfrm>
                  <a:off x="-3047925" y="-357750"/>
                  <a:ext cx="74225" cy="71450"/>
                </a:xfrm>
                <a:custGeom>
                  <a:avLst/>
                  <a:gdLst/>
                  <a:ahLst/>
                  <a:cxnLst/>
                  <a:rect l="l" t="t" r="r" b="b"/>
                  <a:pathLst>
                    <a:path w="2969" h="2858" extrusionOk="0">
                      <a:moveTo>
                        <a:pt x="1541" y="521"/>
                      </a:moveTo>
                      <a:cubicBezTo>
                        <a:pt x="2041" y="522"/>
                        <a:pt x="2447" y="928"/>
                        <a:pt x="2448" y="1428"/>
                      </a:cubicBezTo>
                      <a:cubicBezTo>
                        <a:pt x="2448" y="1795"/>
                        <a:pt x="2226" y="2127"/>
                        <a:pt x="1887" y="2267"/>
                      </a:cubicBezTo>
                      <a:cubicBezTo>
                        <a:pt x="1775" y="2314"/>
                        <a:pt x="1658" y="2336"/>
                        <a:pt x="1541" y="2336"/>
                      </a:cubicBezTo>
                      <a:cubicBezTo>
                        <a:pt x="1305" y="2336"/>
                        <a:pt x="1073" y="2244"/>
                        <a:pt x="899" y="2070"/>
                      </a:cubicBezTo>
                      <a:cubicBezTo>
                        <a:pt x="640" y="1811"/>
                        <a:pt x="562" y="1421"/>
                        <a:pt x="703" y="1082"/>
                      </a:cubicBezTo>
                      <a:cubicBezTo>
                        <a:pt x="842" y="743"/>
                        <a:pt x="1174" y="521"/>
                        <a:pt x="1541" y="521"/>
                      </a:cubicBezTo>
                      <a:close/>
                      <a:moveTo>
                        <a:pt x="1540" y="1"/>
                      </a:moveTo>
                      <a:cubicBezTo>
                        <a:pt x="1169" y="1"/>
                        <a:pt x="804" y="146"/>
                        <a:pt x="531" y="419"/>
                      </a:cubicBezTo>
                      <a:cubicBezTo>
                        <a:pt x="123" y="828"/>
                        <a:pt x="1" y="1441"/>
                        <a:pt x="221" y="1976"/>
                      </a:cubicBezTo>
                      <a:cubicBezTo>
                        <a:pt x="442" y="2508"/>
                        <a:pt x="963" y="2857"/>
                        <a:pt x="1541" y="2857"/>
                      </a:cubicBezTo>
                      <a:cubicBezTo>
                        <a:pt x="2328" y="2856"/>
                        <a:pt x="2967" y="2216"/>
                        <a:pt x="2968" y="1428"/>
                      </a:cubicBezTo>
                      <a:cubicBezTo>
                        <a:pt x="2968" y="851"/>
                        <a:pt x="2620" y="330"/>
                        <a:pt x="2087" y="110"/>
                      </a:cubicBezTo>
                      <a:cubicBezTo>
                        <a:pt x="1910" y="37"/>
                        <a:pt x="1724" y="1"/>
                        <a:pt x="154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29"/>
                <p:cNvSpPr/>
                <p:nvPr/>
              </p:nvSpPr>
              <p:spPr>
                <a:xfrm>
                  <a:off x="-4837450" y="2516525"/>
                  <a:ext cx="992800" cy="523425"/>
                </a:xfrm>
                <a:custGeom>
                  <a:avLst/>
                  <a:gdLst/>
                  <a:ahLst/>
                  <a:cxnLst/>
                  <a:rect l="l" t="t" r="r" b="b"/>
                  <a:pathLst>
                    <a:path w="39712" h="20937" extrusionOk="0">
                      <a:moveTo>
                        <a:pt x="4582" y="1"/>
                      </a:moveTo>
                      <a:lnTo>
                        <a:pt x="4582" y="10156"/>
                      </a:lnTo>
                      <a:cubicBezTo>
                        <a:pt x="4582" y="13469"/>
                        <a:pt x="3439" y="16685"/>
                        <a:pt x="1338" y="19282"/>
                      </a:cubicBezTo>
                      <a:lnTo>
                        <a:pt x="0" y="20936"/>
                      </a:lnTo>
                      <a:lnTo>
                        <a:pt x="39712" y="20936"/>
                      </a:lnTo>
                      <a:lnTo>
                        <a:pt x="38374" y="19282"/>
                      </a:lnTo>
                      <a:cubicBezTo>
                        <a:pt x="36273" y="16685"/>
                        <a:pt x="35130" y="13469"/>
                        <a:pt x="35130" y="10156"/>
                      </a:cubicBezTo>
                      <a:lnTo>
                        <a:pt x="35130"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29"/>
                <p:cNvSpPr/>
                <p:nvPr/>
              </p:nvSpPr>
              <p:spPr>
                <a:xfrm>
                  <a:off x="-4845950" y="2510025"/>
                  <a:ext cx="1009825" cy="536425"/>
                </a:xfrm>
                <a:custGeom>
                  <a:avLst/>
                  <a:gdLst/>
                  <a:ahLst/>
                  <a:cxnLst/>
                  <a:rect l="l" t="t" r="r" b="b"/>
                  <a:pathLst>
                    <a:path w="40393" h="21457" extrusionOk="0">
                      <a:moveTo>
                        <a:pt x="35209" y="521"/>
                      </a:moveTo>
                      <a:lnTo>
                        <a:pt x="35209" y="10414"/>
                      </a:lnTo>
                      <a:cubicBezTo>
                        <a:pt x="35209" y="13773"/>
                        <a:pt x="36383" y="17073"/>
                        <a:pt x="38512" y="19707"/>
                      </a:cubicBezTo>
                      <a:lnTo>
                        <a:pt x="39507" y="20936"/>
                      </a:lnTo>
                      <a:lnTo>
                        <a:pt x="885" y="20936"/>
                      </a:lnTo>
                      <a:lnTo>
                        <a:pt x="1881" y="19707"/>
                      </a:lnTo>
                      <a:cubicBezTo>
                        <a:pt x="4009" y="17073"/>
                        <a:pt x="5183" y="13773"/>
                        <a:pt x="5183" y="10414"/>
                      </a:cubicBezTo>
                      <a:lnTo>
                        <a:pt x="5183" y="521"/>
                      </a:lnTo>
                      <a:close/>
                      <a:moveTo>
                        <a:pt x="4922" y="1"/>
                      </a:moveTo>
                      <a:cubicBezTo>
                        <a:pt x="4780" y="1"/>
                        <a:pt x="4662" y="117"/>
                        <a:pt x="4663" y="261"/>
                      </a:cubicBezTo>
                      <a:lnTo>
                        <a:pt x="4663" y="10414"/>
                      </a:lnTo>
                      <a:cubicBezTo>
                        <a:pt x="4663" y="13655"/>
                        <a:pt x="3531" y="16838"/>
                        <a:pt x="1476" y="19379"/>
                      </a:cubicBezTo>
                      <a:lnTo>
                        <a:pt x="138" y="21033"/>
                      </a:lnTo>
                      <a:cubicBezTo>
                        <a:pt x="0" y="21203"/>
                        <a:pt x="121" y="21457"/>
                        <a:pt x="340" y="21457"/>
                      </a:cubicBezTo>
                      <a:lnTo>
                        <a:pt x="40052" y="21457"/>
                      </a:lnTo>
                      <a:cubicBezTo>
                        <a:pt x="40270" y="21457"/>
                        <a:pt x="40392" y="21203"/>
                        <a:pt x="40254" y="21033"/>
                      </a:cubicBezTo>
                      <a:lnTo>
                        <a:pt x="38916" y="19379"/>
                      </a:lnTo>
                      <a:cubicBezTo>
                        <a:pt x="36861" y="16838"/>
                        <a:pt x="35730" y="13655"/>
                        <a:pt x="35730" y="10414"/>
                      </a:cubicBezTo>
                      <a:lnTo>
                        <a:pt x="35730" y="261"/>
                      </a:lnTo>
                      <a:cubicBezTo>
                        <a:pt x="35730" y="117"/>
                        <a:pt x="35613" y="1"/>
                        <a:pt x="3547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29"/>
                <p:cNvSpPr/>
                <p:nvPr/>
              </p:nvSpPr>
              <p:spPr>
                <a:xfrm>
                  <a:off x="-4769800" y="2248925"/>
                  <a:ext cx="857475" cy="431675"/>
                </a:xfrm>
                <a:custGeom>
                  <a:avLst/>
                  <a:gdLst/>
                  <a:ahLst/>
                  <a:cxnLst/>
                  <a:rect l="l" t="t" r="r" b="b"/>
                  <a:pathLst>
                    <a:path w="34299" h="17267" extrusionOk="0">
                      <a:moveTo>
                        <a:pt x="1876" y="1"/>
                      </a:moveTo>
                      <a:lnTo>
                        <a:pt x="1876" y="10155"/>
                      </a:lnTo>
                      <a:cubicBezTo>
                        <a:pt x="1875" y="12647"/>
                        <a:pt x="1229" y="15097"/>
                        <a:pt x="1" y="17267"/>
                      </a:cubicBezTo>
                      <a:lnTo>
                        <a:pt x="34298" y="17267"/>
                      </a:lnTo>
                      <a:cubicBezTo>
                        <a:pt x="33072" y="15097"/>
                        <a:pt x="32425" y="12647"/>
                        <a:pt x="32424" y="10155"/>
                      </a:cubicBezTo>
                      <a:lnTo>
                        <a:pt x="32424" y="1"/>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29"/>
                <p:cNvSpPr/>
                <p:nvPr/>
              </p:nvSpPr>
              <p:spPr>
                <a:xfrm>
                  <a:off x="-5875675" y="342950"/>
                  <a:ext cx="3069250" cy="2253650"/>
                </a:xfrm>
                <a:custGeom>
                  <a:avLst/>
                  <a:gdLst/>
                  <a:ahLst/>
                  <a:cxnLst/>
                  <a:rect l="l" t="t" r="r" b="b"/>
                  <a:pathLst>
                    <a:path w="122770" h="90146" extrusionOk="0">
                      <a:moveTo>
                        <a:pt x="4815" y="0"/>
                      </a:moveTo>
                      <a:cubicBezTo>
                        <a:pt x="2156" y="0"/>
                        <a:pt x="0" y="2155"/>
                        <a:pt x="0" y="4815"/>
                      </a:cubicBezTo>
                      <a:lnTo>
                        <a:pt x="0" y="86110"/>
                      </a:lnTo>
                      <a:cubicBezTo>
                        <a:pt x="0" y="88339"/>
                        <a:pt x="1808" y="90146"/>
                        <a:pt x="4037" y="90146"/>
                      </a:cubicBezTo>
                      <a:lnTo>
                        <a:pt x="118369" y="90146"/>
                      </a:lnTo>
                      <a:cubicBezTo>
                        <a:pt x="120800" y="90146"/>
                        <a:pt x="122770" y="88177"/>
                        <a:pt x="122770" y="85746"/>
                      </a:cubicBezTo>
                      <a:lnTo>
                        <a:pt x="122770" y="5831"/>
                      </a:lnTo>
                      <a:cubicBezTo>
                        <a:pt x="122770" y="4284"/>
                        <a:pt x="122155" y="2801"/>
                        <a:pt x="121061" y="1707"/>
                      </a:cubicBezTo>
                      <a:cubicBezTo>
                        <a:pt x="119968" y="614"/>
                        <a:pt x="118486" y="0"/>
                        <a:pt x="11693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29"/>
                <p:cNvSpPr/>
                <p:nvPr/>
              </p:nvSpPr>
              <p:spPr>
                <a:xfrm>
                  <a:off x="-5882175" y="336425"/>
                  <a:ext cx="3082275" cy="2266675"/>
                </a:xfrm>
                <a:custGeom>
                  <a:avLst/>
                  <a:gdLst/>
                  <a:ahLst/>
                  <a:cxnLst/>
                  <a:rect l="l" t="t" r="r" b="b"/>
                  <a:pathLst>
                    <a:path w="123291" h="90667" extrusionOk="0">
                      <a:moveTo>
                        <a:pt x="118612" y="521"/>
                      </a:moveTo>
                      <a:cubicBezTo>
                        <a:pt x="120905" y="521"/>
                        <a:pt x="122770" y="2386"/>
                        <a:pt x="122770" y="4678"/>
                      </a:cubicBezTo>
                      <a:lnTo>
                        <a:pt x="122770" y="85990"/>
                      </a:lnTo>
                      <a:cubicBezTo>
                        <a:pt x="122770" y="88283"/>
                        <a:pt x="120905" y="90147"/>
                        <a:pt x="118612" y="90147"/>
                      </a:cubicBezTo>
                      <a:lnTo>
                        <a:pt x="4678" y="90147"/>
                      </a:lnTo>
                      <a:cubicBezTo>
                        <a:pt x="2385" y="90147"/>
                        <a:pt x="521" y="88283"/>
                        <a:pt x="521" y="85990"/>
                      </a:cubicBezTo>
                      <a:lnTo>
                        <a:pt x="521" y="4678"/>
                      </a:lnTo>
                      <a:cubicBezTo>
                        <a:pt x="521" y="2386"/>
                        <a:pt x="2385" y="521"/>
                        <a:pt x="4678" y="521"/>
                      </a:cubicBezTo>
                      <a:close/>
                      <a:moveTo>
                        <a:pt x="4678" y="1"/>
                      </a:moveTo>
                      <a:cubicBezTo>
                        <a:pt x="2098" y="1"/>
                        <a:pt x="0" y="2099"/>
                        <a:pt x="0" y="4678"/>
                      </a:cubicBezTo>
                      <a:lnTo>
                        <a:pt x="0" y="85990"/>
                      </a:lnTo>
                      <a:cubicBezTo>
                        <a:pt x="0" y="88570"/>
                        <a:pt x="2098" y="90667"/>
                        <a:pt x="4678" y="90667"/>
                      </a:cubicBezTo>
                      <a:lnTo>
                        <a:pt x="118612" y="90667"/>
                      </a:lnTo>
                      <a:cubicBezTo>
                        <a:pt x="121192" y="90667"/>
                        <a:pt x="123290" y="88570"/>
                        <a:pt x="123290" y="85990"/>
                      </a:cubicBezTo>
                      <a:lnTo>
                        <a:pt x="123290" y="4678"/>
                      </a:lnTo>
                      <a:cubicBezTo>
                        <a:pt x="123290" y="2099"/>
                        <a:pt x="121192" y="1"/>
                        <a:pt x="11861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29"/>
                <p:cNvSpPr/>
                <p:nvPr/>
              </p:nvSpPr>
              <p:spPr>
                <a:xfrm>
                  <a:off x="-5875675" y="2246300"/>
                  <a:ext cx="3069250" cy="350300"/>
                </a:xfrm>
                <a:custGeom>
                  <a:avLst/>
                  <a:gdLst/>
                  <a:ahLst/>
                  <a:cxnLst/>
                  <a:rect l="l" t="t" r="r" b="b"/>
                  <a:pathLst>
                    <a:path w="122770" h="14012" extrusionOk="0">
                      <a:moveTo>
                        <a:pt x="0" y="0"/>
                      </a:moveTo>
                      <a:lnTo>
                        <a:pt x="0" y="9540"/>
                      </a:lnTo>
                      <a:cubicBezTo>
                        <a:pt x="0" y="12009"/>
                        <a:pt x="2003" y="14012"/>
                        <a:pt x="4473" y="14012"/>
                      </a:cubicBezTo>
                      <a:lnTo>
                        <a:pt x="118438" y="14012"/>
                      </a:lnTo>
                      <a:cubicBezTo>
                        <a:pt x="120830" y="14012"/>
                        <a:pt x="122770" y="12073"/>
                        <a:pt x="122770" y="9680"/>
                      </a:cubicBezTo>
                      <a:lnTo>
                        <a:pt x="12277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29"/>
                <p:cNvSpPr/>
                <p:nvPr/>
              </p:nvSpPr>
              <p:spPr>
                <a:xfrm>
                  <a:off x="-5882175" y="2239775"/>
                  <a:ext cx="3082275" cy="363325"/>
                </a:xfrm>
                <a:custGeom>
                  <a:avLst/>
                  <a:gdLst/>
                  <a:ahLst/>
                  <a:cxnLst/>
                  <a:rect l="l" t="t" r="r" b="b"/>
                  <a:pathLst>
                    <a:path w="123291" h="14533" extrusionOk="0">
                      <a:moveTo>
                        <a:pt x="122770" y="522"/>
                      </a:moveTo>
                      <a:lnTo>
                        <a:pt x="122770" y="9856"/>
                      </a:lnTo>
                      <a:cubicBezTo>
                        <a:pt x="122770" y="12151"/>
                        <a:pt x="120908" y="14012"/>
                        <a:pt x="118614" y="14012"/>
                      </a:cubicBezTo>
                      <a:lnTo>
                        <a:pt x="4678" y="14012"/>
                      </a:lnTo>
                      <a:cubicBezTo>
                        <a:pt x="2385" y="14012"/>
                        <a:pt x="522" y="12147"/>
                        <a:pt x="522" y="9856"/>
                      </a:cubicBezTo>
                      <a:lnTo>
                        <a:pt x="522" y="522"/>
                      </a:lnTo>
                      <a:close/>
                      <a:moveTo>
                        <a:pt x="260" y="1"/>
                      </a:moveTo>
                      <a:cubicBezTo>
                        <a:pt x="117" y="1"/>
                        <a:pt x="0" y="117"/>
                        <a:pt x="0" y="261"/>
                      </a:cubicBezTo>
                      <a:lnTo>
                        <a:pt x="0" y="9856"/>
                      </a:lnTo>
                      <a:cubicBezTo>
                        <a:pt x="0" y="12439"/>
                        <a:pt x="2094" y="14533"/>
                        <a:pt x="4678" y="14533"/>
                      </a:cubicBezTo>
                      <a:lnTo>
                        <a:pt x="118612" y="14533"/>
                      </a:lnTo>
                      <a:cubicBezTo>
                        <a:pt x="121195" y="14533"/>
                        <a:pt x="123290" y="12439"/>
                        <a:pt x="123290" y="9856"/>
                      </a:cubicBezTo>
                      <a:lnTo>
                        <a:pt x="123290" y="261"/>
                      </a:lnTo>
                      <a:cubicBezTo>
                        <a:pt x="123290" y="117"/>
                        <a:pt x="123173" y="1"/>
                        <a:pt x="12303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29"/>
                <p:cNvSpPr/>
                <p:nvPr/>
              </p:nvSpPr>
              <p:spPr>
                <a:xfrm>
                  <a:off x="-5721300" y="483125"/>
                  <a:ext cx="2760500" cy="1592250"/>
                </a:xfrm>
                <a:custGeom>
                  <a:avLst/>
                  <a:gdLst/>
                  <a:ahLst/>
                  <a:cxnLst/>
                  <a:rect l="l" t="t" r="r" b="b"/>
                  <a:pathLst>
                    <a:path w="110420" h="63690" extrusionOk="0">
                      <a:moveTo>
                        <a:pt x="1" y="1"/>
                      </a:moveTo>
                      <a:lnTo>
                        <a:pt x="1" y="63689"/>
                      </a:lnTo>
                      <a:lnTo>
                        <a:pt x="110419" y="63689"/>
                      </a:lnTo>
                      <a:lnTo>
                        <a:pt x="110419"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29"/>
                <p:cNvSpPr/>
                <p:nvPr/>
              </p:nvSpPr>
              <p:spPr>
                <a:xfrm>
                  <a:off x="-4397650" y="2421425"/>
                  <a:ext cx="113200" cy="110875"/>
                </a:xfrm>
                <a:custGeom>
                  <a:avLst/>
                  <a:gdLst/>
                  <a:ahLst/>
                  <a:cxnLst/>
                  <a:rect l="l" t="t" r="r" b="b"/>
                  <a:pathLst>
                    <a:path w="4528" h="4435" extrusionOk="0">
                      <a:moveTo>
                        <a:pt x="2263" y="0"/>
                      </a:moveTo>
                      <a:cubicBezTo>
                        <a:pt x="1014" y="0"/>
                        <a:pt x="0" y="993"/>
                        <a:pt x="0" y="2217"/>
                      </a:cubicBezTo>
                      <a:cubicBezTo>
                        <a:pt x="0" y="3442"/>
                        <a:pt x="1014" y="4435"/>
                        <a:pt x="2263" y="4435"/>
                      </a:cubicBezTo>
                      <a:cubicBezTo>
                        <a:pt x="3514" y="4435"/>
                        <a:pt x="4528" y="3442"/>
                        <a:pt x="4528" y="2217"/>
                      </a:cubicBezTo>
                      <a:cubicBezTo>
                        <a:pt x="4528" y="993"/>
                        <a:pt x="3514" y="0"/>
                        <a:pt x="2263"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29"/>
                <p:cNvSpPr/>
                <p:nvPr/>
              </p:nvSpPr>
              <p:spPr>
                <a:xfrm>
                  <a:off x="-4404175" y="2414950"/>
                  <a:ext cx="126250" cy="123850"/>
                </a:xfrm>
                <a:custGeom>
                  <a:avLst/>
                  <a:gdLst/>
                  <a:ahLst/>
                  <a:cxnLst/>
                  <a:rect l="l" t="t" r="r" b="b"/>
                  <a:pathLst>
                    <a:path w="5050" h="4954" extrusionOk="0">
                      <a:moveTo>
                        <a:pt x="2524" y="520"/>
                      </a:moveTo>
                      <a:cubicBezTo>
                        <a:pt x="3630" y="520"/>
                        <a:pt x="4529" y="1398"/>
                        <a:pt x="4529" y="2476"/>
                      </a:cubicBezTo>
                      <a:cubicBezTo>
                        <a:pt x="4529" y="3555"/>
                        <a:pt x="3630" y="4433"/>
                        <a:pt x="2524" y="4433"/>
                      </a:cubicBezTo>
                      <a:cubicBezTo>
                        <a:pt x="1420" y="4433"/>
                        <a:pt x="520" y="3554"/>
                        <a:pt x="520" y="2476"/>
                      </a:cubicBezTo>
                      <a:cubicBezTo>
                        <a:pt x="520" y="1398"/>
                        <a:pt x="1420" y="520"/>
                        <a:pt x="2524" y="520"/>
                      </a:cubicBezTo>
                      <a:close/>
                      <a:moveTo>
                        <a:pt x="2524" y="0"/>
                      </a:moveTo>
                      <a:cubicBezTo>
                        <a:pt x="1133" y="0"/>
                        <a:pt x="1" y="1111"/>
                        <a:pt x="1" y="2476"/>
                      </a:cubicBezTo>
                      <a:cubicBezTo>
                        <a:pt x="1" y="3842"/>
                        <a:pt x="1132" y="4954"/>
                        <a:pt x="2524" y="4954"/>
                      </a:cubicBezTo>
                      <a:cubicBezTo>
                        <a:pt x="3917" y="4954"/>
                        <a:pt x="5049" y="3842"/>
                        <a:pt x="5049" y="2476"/>
                      </a:cubicBezTo>
                      <a:cubicBezTo>
                        <a:pt x="5049" y="1111"/>
                        <a:pt x="3917" y="0"/>
                        <a:pt x="2524"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29"/>
                <p:cNvSpPr/>
                <p:nvPr/>
              </p:nvSpPr>
              <p:spPr>
                <a:xfrm>
                  <a:off x="-4837450" y="3039925"/>
                  <a:ext cx="993025" cy="45375"/>
                </a:xfrm>
                <a:custGeom>
                  <a:avLst/>
                  <a:gdLst/>
                  <a:ahLst/>
                  <a:cxnLst/>
                  <a:rect l="l" t="t" r="r" b="b"/>
                  <a:pathLst>
                    <a:path w="39721" h="1815" extrusionOk="0">
                      <a:moveTo>
                        <a:pt x="0" y="0"/>
                      </a:moveTo>
                      <a:lnTo>
                        <a:pt x="0" y="1814"/>
                      </a:lnTo>
                      <a:lnTo>
                        <a:pt x="39720" y="1814"/>
                      </a:lnTo>
                      <a:lnTo>
                        <a:pt x="3972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29"/>
                <p:cNvSpPr/>
                <p:nvPr/>
              </p:nvSpPr>
              <p:spPr>
                <a:xfrm>
                  <a:off x="-4843950" y="3033400"/>
                  <a:ext cx="1006025" cy="58400"/>
                </a:xfrm>
                <a:custGeom>
                  <a:avLst/>
                  <a:gdLst/>
                  <a:ahLst/>
                  <a:cxnLst/>
                  <a:rect l="l" t="t" r="r" b="b"/>
                  <a:pathLst>
                    <a:path w="40241" h="2336" extrusionOk="0">
                      <a:moveTo>
                        <a:pt x="39720" y="522"/>
                      </a:moveTo>
                      <a:lnTo>
                        <a:pt x="39720" y="1815"/>
                      </a:lnTo>
                      <a:lnTo>
                        <a:pt x="521" y="1815"/>
                      </a:lnTo>
                      <a:lnTo>
                        <a:pt x="521" y="522"/>
                      </a:lnTo>
                      <a:close/>
                      <a:moveTo>
                        <a:pt x="260" y="1"/>
                      </a:moveTo>
                      <a:cubicBezTo>
                        <a:pt x="116" y="1"/>
                        <a:pt x="0" y="118"/>
                        <a:pt x="0" y="261"/>
                      </a:cubicBezTo>
                      <a:lnTo>
                        <a:pt x="0" y="2074"/>
                      </a:lnTo>
                      <a:cubicBezTo>
                        <a:pt x="0" y="2218"/>
                        <a:pt x="116" y="2335"/>
                        <a:pt x="260" y="2335"/>
                      </a:cubicBezTo>
                      <a:lnTo>
                        <a:pt x="39980" y="2335"/>
                      </a:lnTo>
                      <a:cubicBezTo>
                        <a:pt x="40123" y="2335"/>
                        <a:pt x="40241" y="2218"/>
                        <a:pt x="40239" y="2074"/>
                      </a:cubicBezTo>
                      <a:lnTo>
                        <a:pt x="40239" y="261"/>
                      </a:lnTo>
                      <a:cubicBezTo>
                        <a:pt x="40239" y="118"/>
                        <a:pt x="40123" y="1"/>
                        <a:pt x="3998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29"/>
                <p:cNvSpPr/>
                <p:nvPr/>
              </p:nvSpPr>
              <p:spPr>
                <a:xfrm>
                  <a:off x="-5245425" y="400600"/>
                  <a:ext cx="908650" cy="1986150"/>
                </a:xfrm>
                <a:custGeom>
                  <a:avLst/>
                  <a:gdLst/>
                  <a:ahLst/>
                  <a:cxnLst/>
                  <a:rect l="l" t="t" r="r" b="b"/>
                  <a:pathLst>
                    <a:path w="36346" h="79446" extrusionOk="0">
                      <a:moveTo>
                        <a:pt x="36345" y="1"/>
                      </a:moveTo>
                      <a:cubicBezTo>
                        <a:pt x="30792" y="5179"/>
                        <a:pt x="16575" y="10405"/>
                        <a:pt x="0" y="21493"/>
                      </a:cubicBezTo>
                      <a:cubicBezTo>
                        <a:pt x="0" y="21493"/>
                        <a:pt x="1035" y="58964"/>
                        <a:pt x="36345" y="79446"/>
                      </a:cubicBezTo>
                      <a:lnTo>
                        <a:pt x="36345" y="1"/>
                      </a:ln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29"/>
                <p:cNvSpPr/>
                <p:nvPr/>
              </p:nvSpPr>
              <p:spPr>
                <a:xfrm>
                  <a:off x="-5252000" y="394100"/>
                  <a:ext cx="921750" cy="1999150"/>
                </a:xfrm>
                <a:custGeom>
                  <a:avLst/>
                  <a:gdLst/>
                  <a:ahLst/>
                  <a:cxnLst/>
                  <a:rect l="l" t="t" r="r" b="b"/>
                  <a:pathLst>
                    <a:path w="36870" h="79966" extrusionOk="0">
                      <a:moveTo>
                        <a:pt x="36348" y="844"/>
                      </a:moveTo>
                      <a:lnTo>
                        <a:pt x="36348" y="79251"/>
                      </a:lnTo>
                      <a:cubicBezTo>
                        <a:pt x="18445" y="68725"/>
                        <a:pt x="9663" y="53734"/>
                        <a:pt x="5445" y="42973"/>
                      </a:cubicBezTo>
                      <a:cubicBezTo>
                        <a:pt x="1147" y="32011"/>
                        <a:pt x="588" y="23112"/>
                        <a:pt x="529" y="21889"/>
                      </a:cubicBezTo>
                      <a:cubicBezTo>
                        <a:pt x="8839" y="16340"/>
                        <a:pt x="16615" y="12231"/>
                        <a:pt x="22871" y="8926"/>
                      </a:cubicBezTo>
                      <a:cubicBezTo>
                        <a:pt x="28780" y="5803"/>
                        <a:pt x="33510" y="3304"/>
                        <a:pt x="36348" y="844"/>
                      </a:cubicBezTo>
                      <a:close/>
                      <a:moveTo>
                        <a:pt x="36607" y="0"/>
                      </a:moveTo>
                      <a:cubicBezTo>
                        <a:pt x="36546" y="0"/>
                        <a:pt x="36483" y="22"/>
                        <a:pt x="36431" y="71"/>
                      </a:cubicBezTo>
                      <a:cubicBezTo>
                        <a:pt x="33706" y="2612"/>
                        <a:pt x="28816" y="5195"/>
                        <a:pt x="22627" y="8466"/>
                      </a:cubicBezTo>
                      <a:cubicBezTo>
                        <a:pt x="16332" y="11792"/>
                        <a:pt x="8496" y="15933"/>
                        <a:pt x="119" y="21538"/>
                      </a:cubicBezTo>
                      <a:cubicBezTo>
                        <a:pt x="44" y="21587"/>
                        <a:pt x="0" y="21672"/>
                        <a:pt x="3" y="21762"/>
                      </a:cubicBezTo>
                      <a:cubicBezTo>
                        <a:pt x="6" y="21855"/>
                        <a:pt x="318" y="31311"/>
                        <a:pt x="4953" y="43145"/>
                      </a:cubicBezTo>
                      <a:cubicBezTo>
                        <a:pt x="9231" y="54065"/>
                        <a:pt x="18173" y="69312"/>
                        <a:pt x="36477" y="79931"/>
                      </a:cubicBezTo>
                      <a:cubicBezTo>
                        <a:pt x="36517" y="79954"/>
                        <a:pt x="36562" y="79966"/>
                        <a:pt x="36608" y="79966"/>
                      </a:cubicBezTo>
                      <a:cubicBezTo>
                        <a:pt x="36752" y="79966"/>
                        <a:pt x="36870" y="79848"/>
                        <a:pt x="36869" y="79706"/>
                      </a:cubicBezTo>
                      <a:lnTo>
                        <a:pt x="36869" y="261"/>
                      </a:lnTo>
                      <a:cubicBezTo>
                        <a:pt x="36869" y="105"/>
                        <a:pt x="36741" y="0"/>
                        <a:pt x="3660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29"/>
                <p:cNvSpPr/>
                <p:nvPr/>
              </p:nvSpPr>
              <p:spPr>
                <a:xfrm>
                  <a:off x="-4336800" y="400600"/>
                  <a:ext cx="908650" cy="1986150"/>
                </a:xfrm>
                <a:custGeom>
                  <a:avLst/>
                  <a:gdLst/>
                  <a:ahLst/>
                  <a:cxnLst/>
                  <a:rect l="l" t="t" r="r" b="b"/>
                  <a:pathLst>
                    <a:path w="36346" h="79446" extrusionOk="0">
                      <a:moveTo>
                        <a:pt x="0" y="1"/>
                      </a:moveTo>
                      <a:lnTo>
                        <a:pt x="0" y="79446"/>
                      </a:lnTo>
                      <a:cubicBezTo>
                        <a:pt x="35310" y="58964"/>
                        <a:pt x="36345" y="21493"/>
                        <a:pt x="36345" y="21493"/>
                      </a:cubicBezTo>
                      <a:cubicBezTo>
                        <a:pt x="19771" y="10405"/>
                        <a:pt x="5555" y="5179"/>
                        <a:pt x="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29"/>
                <p:cNvSpPr/>
                <p:nvPr/>
              </p:nvSpPr>
              <p:spPr>
                <a:xfrm>
                  <a:off x="-4343325" y="394100"/>
                  <a:ext cx="921750" cy="1999150"/>
                </a:xfrm>
                <a:custGeom>
                  <a:avLst/>
                  <a:gdLst/>
                  <a:ahLst/>
                  <a:cxnLst/>
                  <a:rect l="l" t="t" r="r" b="b"/>
                  <a:pathLst>
                    <a:path w="36870" h="79966" extrusionOk="0">
                      <a:moveTo>
                        <a:pt x="522" y="844"/>
                      </a:moveTo>
                      <a:cubicBezTo>
                        <a:pt x="3360" y="3304"/>
                        <a:pt x="8090" y="5803"/>
                        <a:pt x="13999" y="8925"/>
                      </a:cubicBezTo>
                      <a:cubicBezTo>
                        <a:pt x="20254" y="12231"/>
                        <a:pt x="28031" y="16340"/>
                        <a:pt x="36341" y="21889"/>
                      </a:cubicBezTo>
                      <a:cubicBezTo>
                        <a:pt x="36283" y="23110"/>
                        <a:pt x="35726" y="31995"/>
                        <a:pt x="31432" y="42954"/>
                      </a:cubicBezTo>
                      <a:cubicBezTo>
                        <a:pt x="27215" y="53720"/>
                        <a:pt x="18433" y="68720"/>
                        <a:pt x="522" y="79251"/>
                      </a:cubicBezTo>
                      <a:lnTo>
                        <a:pt x="522" y="844"/>
                      </a:lnTo>
                      <a:close/>
                      <a:moveTo>
                        <a:pt x="263" y="0"/>
                      </a:moveTo>
                      <a:cubicBezTo>
                        <a:pt x="129" y="0"/>
                        <a:pt x="1" y="105"/>
                        <a:pt x="1" y="261"/>
                      </a:cubicBezTo>
                      <a:lnTo>
                        <a:pt x="1" y="79704"/>
                      </a:lnTo>
                      <a:cubicBezTo>
                        <a:pt x="1" y="79848"/>
                        <a:pt x="117" y="79966"/>
                        <a:pt x="261" y="79966"/>
                      </a:cubicBezTo>
                      <a:cubicBezTo>
                        <a:pt x="307" y="79965"/>
                        <a:pt x="352" y="79953"/>
                        <a:pt x="392" y="79931"/>
                      </a:cubicBezTo>
                      <a:cubicBezTo>
                        <a:pt x="18697" y="69312"/>
                        <a:pt x="27638" y="54065"/>
                        <a:pt x="31918" y="43144"/>
                      </a:cubicBezTo>
                      <a:cubicBezTo>
                        <a:pt x="36553" y="31311"/>
                        <a:pt x="36864" y="21855"/>
                        <a:pt x="36867" y="21760"/>
                      </a:cubicBezTo>
                      <a:cubicBezTo>
                        <a:pt x="36869" y="21671"/>
                        <a:pt x="36826" y="21587"/>
                        <a:pt x="36752" y="21538"/>
                      </a:cubicBezTo>
                      <a:cubicBezTo>
                        <a:pt x="28373" y="15932"/>
                        <a:pt x="20538" y="11792"/>
                        <a:pt x="14242" y="8465"/>
                      </a:cubicBezTo>
                      <a:cubicBezTo>
                        <a:pt x="8052" y="5195"/>
                        <a:pt x="3164" y="2611"/>
                        <a:pt x="439" y="71"/>
                      </a:cubicBezTo>
                      <a:cubicBezTo>
                        <a:pt x="387" y="22"/>
                        <a:pt x="324" y="0"/>
                        <a:pt x="263"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29"/>
                <p:cNvSpPr/>
                <p:nvPr/>
              </p:nvSpPr>
              <p:spPr>
                <a:xfrm>
                  <a:off x="-5178775" y="480375"/>
                  <a:ext cx="1684000" cy="1826600"/>
                </a:xfrm>
                <a:custGeom>
                  <a:avLst/>
                  <a:gdLst/>
                  <a:ahLst/>
                  <a:cxnLst/>
                  <a:rect l="l" t="t" r="r" b="b"/>
                  <a:pathLst>
                    <a:path w="67360" h="73064" extrusionOk="0">
                      <a:moveTo>
                        <a:pt x="33679" y="1"/>
                      </a:moveTo>
                      <a:cubicBezTo>
                        <a:pt x="26976" y="4654"/>
                        <a:pt x="15360" y="9088"/>
                        <a:pt x="0" y="19363"/>
                      </a:cubicBezTo>
                      <a:cubicBezTo>
                        <a:pt x="0" y="19363"/>
                        <a:pt x="960" y="54085"/>
                        <a:pt x="33679" y="73064"/>
                      </a:cubicBezTo>
                      <a:cubicBezTo>
                        <a:pt x="66399" y="54085"/>
                        <a:pt x="67359" y="19363"/>
                        <a:pt x="67359" y="19363"/>
                      </a:cubicBezTo>
                      <a:cubicBezTo>
                        <a:pt x="52000" y="9088"/>
                        <a:pt x="40435" y="4654"/>
                        <a:pt x="3367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29"/>
                <p:cNvSpPr/>
                <p:nvPr/>
              </p:nvSpPr>
              <p:spPr>
                <a:xfrm>
                  <a:off x="-5185350" y="473850"/>
                  <a:ext cx="1697125" cy="1839650"/>
                </a:xfrm>
                <a:custGeom>
                  <a:avLst/>
                  <a:gdLst/>
                  <a:ahLst/>
                  <a:cxnLst/>
                  <a:rect l="l" t="t" r="r" b="b"/>
                  <a:pathLst>
                    <a:path w="67885" h="73586" extrusionOk="0">
                      <a:moveTo>
                        <a:pt x="33943" y="576"/>
                      </a:moveTo>
                      <a:cubicBezTo>
                        <a:pt x="36735" y="2479"/>
                        <a:pt x="40391" y="4387"/>
                        <a:pt x="44614" y="6590"/>
                      </a:cubicBezTo>
                      <a:cubicBezTo>
                        <a:pt x="50768" y="9800"/>
                        <a:pt x="58419" y="13791"/>
                        <a:pt x="67356" y="19759"/>
                      </a:cubicBezTo>
                      <a:cubicBezTo>
                        <a:pt x="67300" y="20930"/>
                        <a:pt x="66772" y="29156"/>
                        <a:pt x="62803" y="39282"/>
                      </a:cubicBezTo>
                      <a:cubicBezTo>
                        <a:pt x="58876" y="49296"/>
                        <a:pt x="50684" y="63266"/>
                        <a:pt x="33942" y="73025"/>
                      </a:cubicBezTo>
                      <a:cubicBezTo>
                        <a:pt x="17200" y="63266"/>
                        <a:pt x="9009" y="49296"/>
                        <a:pt x="5083" y="39282"/>
                      </a:cubicBezTo>
                      <a:cubicBezTo>
                        <a:pt x="1114" y="29156"/>
                        <a:pt x="586" y="20930"/>
                        <a:pt x="530" y="19759"/>
                      </a:cubicBezTo>
                      <a:cubicBezTo>
                        <a:pt x="9423" y="13820"/>
                        <a:pt x="17060" y="9839"/>
                        <a:pt x="23204" y="6636"/>
                      </a:cubicBezTo>
                      <a:cubicBezTo>
                        <a:pt x="27463" y="4416"/>
                        <a:pt x="31152" y="2492"/>
                        <a:pt x="33943" y="576"/>
                      </a:cubicBezTo>
                      <a:close/>
                      <a:moveTo>
                        <a:pt x="33942" y="1"/>
                      </a:moveTo>
                      <a:cubicBezTo>
                        <a:pt x="33890" y="1"/>
                        <a:pt x="33839" y="16"/>
                        <a:pt x="33795" y="47"/>
                      </a:cubicBezTo>
                      <a:cubicBezTo>
                        <a:pt x="31014" y="1977"/>
                        <a:pt x="27460" y="3830"/>
                        <a:pt x="22962" y="6174"/>
                      </a:cubicBezTo>
                      <a:cubicBezTo>
                        <a:pt x="16780" y="9397"/>
                        <a:pt x="9086" y="13407"/>
                        <a:pt x="118" y="19407"/>
                      </a:cubicBezTo>
                      <a:cubicBezTo>
                        <a:pt x="44" y="19457"/>
                        <a:pt x="1" y="19541"/>
                        <a:pt x="3" y="19631"/>
                      </a:cubicBezTo>
                      <a:cubicBezTo>
                        <a:pt x="6" y="19718"/>
                        <a:pt x="294" y="28484"/>
                        <a:pt x="4590" y="39452"/>
                      </a:cubicBezTo>
                      <a:cubicBezTo>
                        <a:pt x="8556" y="49575"/>
                        <a:pt x="16846" y="63709"/>
                        <a:pt x="33811" y="73550"/>
                      </a:cubicBezTo>
                      <a:cubicBezTo>
                        <a:pt x="33851" y="73573"/>
                        <a:pt x="33896" y="73585"/>
                        <a:pt x="33942" y="73585"/>
                      </a:cubicBezTo>
                      <a:cubicBezTo>
                        <a:pt x="33988" y="73585"/>
                        <a:pt x="34033" y="73574"/>
                        <a:pt x="34073" y="73551"/>
                      </a:cubicBezTo>
                      <a:cubicBezTo>
                        <a:pt x="51040" y="63709"/>
                        <a:pt x="59329" y="49577"/>
                        <a:pt x="63294" y="39452"/>
                      </a:cubicBezTo>
                      <a:cubicBezTo>
                        <a:pt x="67592" y="28484"/>
                        <a:pt x="67880" y="19719"/>
                        <a:pt x="67883" y="19632"/>
                      </a:cubicBezTo>
                      <a:cubicBezTo>
                        <a:pt x="67885" y="19543"/>
                        <a:pt x="67841" y="19458"/>
                        <a:pt x="67766" y="19408"/>
                      </a:cubicBezTo>
                      <a:cubicBezTo>
                        <a:pt x="58755" y="13379"/>
                        <a:pt x="51047" y="9359"/>
                        <a:pt x="44855" y="6128"/>
                      </a:cubicBezTo>
                      <a:cubicBezTo>
                        <a:pt x="40573" y="3894"/>
                        <a:pt x="36874" y="1965"/>
                        <a:pt x="34090" y="47"/>
                      </a:cubicBezTo>
                      <a:cubicBezTo>
                        <a:pt x="34046" y="16"/>
                        <a:pt x="33994" y="1"/>
                        <a:pt x="3394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29"/>
                <p:cNvSpPr/>
                <p:nvPr/>
              </p:nvSpPr>
              <p:spPr>
                <a:xfrm>
                  <a:off x="-4336800" y="480375"/>
                  <a:ext cx="842025" cy="1826600"/>
                </a:xfrm>
                <a:custGeom>
                  <a:avLst/>
                  <a:gdLst/>
                  <a:ahLst/>
                  <a:cxnLst/>
                  <a:rect l="l" t="t" r="r" b="b"/>
                  <a:pathLst>
                    <a:path w="33681" h="73064" extrusionOk="0">
                      <a:moveTo>
                        <a:pt x="0" y="1"/>
                      </a:moveTo>
                      <a:lnTo>
                        <a:pt x="0" y="73064"/>
                      </a:lnTo>
                      <a:cubicBezTo>
                        <a:pt x="32720" y="54085"/>
                        <a:pt x="33680" y="19363"/>
                        <a:pt x="33680" y="19363"/>
                      </a:cubicBezTo>
                      <a:cubicBezTo>
                        <a:pt x="18321" y="9088"/>
                        <a:pt x="6756" y="4654"/>
                        <a:pt x="0"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29"/>
                <p:cNvSpPr/>
                <p:nvPr/>
              </p:nvSpPr>
              <p:spPr>
                <a:xfrm>
                  <a:off x="-4343325" y="473825"/>
                  <a:ext cx="855100" cy="1839675"/>
                </a:xfrm>
                <a:custGeom>
                  <a:avLst/>
                  <a:gdLst/>
                  <a:ahLst/>
                  <a:cxnLst/>
                  <a:rect l="l" t="t" r="r" b="b"/>
                  <a:pathLst>
                    <a:path w="34204" h="73587" extrusionOk="0">
                      <a:moveTo>
                        <a:pt x="522" y="753"/>
                      </a:moveTo>
                      <a:cubicBezTo>
                        <a:pt x="3279" y="2597"/>
                        <a:pt x="6840" y="4455"/>
                        <a:pt x="10933" y="6591"/>
                      </a:cubicBezTo>
                      <a:cubicBezTo>
                        <a:pt x="17087" y="9801"/>
                        <a:pt x="24738" y="13792"/>
                        <a:pt x="33675" y="19760"/>
                      </a:cubicBezTo>
                      <a:cubicBezTo>
                        <a:pt x="33619" y="20931"/>
                        <a:pt x="33091" y="29157"/>
                        <a:pt x="29122" y="39283"/>
                      </a:cubicBezTo>
                      <a:cubicBezTo>
                        <a:pt x="25215" y="49245"/>
                        <a:pt x="17088" y="63122"/>
                        <a:pt x="522" y="72873"/>
                      </a:cubicBezTo>
                      <a:lnTo>
                        <a:pt x="522" y="753"/>
                      </a:lnTo>
                      <a:close/>
                      <a:moveTo>
                        <a:pt x="262" y="1"/>
                      </a:moveTo>
                      <a:cubicBezTo>
                        <a:pt x="127" y="1"/>
                        <a:pt x="1" y="108"/>
                        <a:pt x="1" y="261"/>
                      </a:cubicBezTo>
                      <a:lnTo>
                        <a:pt x="1" y="73326"/>
                      </a:lnTo>
                      <a:cubicBezTo>
                        <a:pt x="1" y="73419"/>
                        <a:pt x="51" y="73505"/>
                        <a:pt x="132" y="73552"/>
                      </a:cubicBezTo>
                      <a:cubicBezTo>
                        <a:pt x="170" y="73574"/>
                        <a:pt x="215" y="73586"/>
                        <a:pt x="261" y="73586"/>
                      </a:cubicBezTo>
                      <a:cubicBezTo>
                        <a:pt x="307" y="73586"/>
                        <a:pt x="352" y="73574"/>
                        <a:pt x="392" y="73551"/>
                      </a:cubicBezTo>
                      <a:cubicBezTo>
                        <a:pt x="17359" y="63710"/>
                        <a:pt x="25648" y="49576"/>
                        <a:pt x="29613" y="39453"/>
                      </a:cubicBezTo>
                      <a:cubicBezTo>
                        <a:pt x="33911" y="28485"/>
                        <a:pt x="34199" y="19719"/>
                        <a:pt x="34202" y="19632"/>
                      </a:cubicBezTo>
                      <a:cubicBezTo>
                        <a:pt x="34204" y="19542"/>
                        <a:pt x="34160" y="19459"/>
                        <a:pt x="34085" y="19408"/>
                      </a:cubicBezTo>
                      <a:cubicBezTo>
                        <a:pt x="25074" y="13379"/>
                        <a:pt x="17366" y="9359"/>
                        <a:pt x="11174" y="6129"/>
                      </a:cubicBezTo>
                      <a:cubicBezTo>
                        <a:pt x="6892" y="3895"/>
                        <a:pt x="3193" y="1965"/>
                        <a:pt x="409" y="47"/>
                      </a:cubicBezTo>
                      <a:cubicBezTo>
                        <a:pt x="363" y="15"/>
                        <a:pt x="312" y="1"/>
                        <a:pt x="262"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29"/>
                <p:cNvSpPr/>
                <p:nvPr/>
              </p:nvSpPr>
              <p:spPr>
                <a:xfrm>
                  <a:off x="-5885150" y="1423975"/>
                  <a:ext cx="3088200" cy="199900"/>
                </a:xfrm>
                <a:custGeom>
                  <a:avLst/>
                  <a:gdLst/>
                  <a:ahLst/>
                  <a:cxnLst/>
                  <a:rect l="l" t="t" r="r" b="b"/>
                  <a:pathLst>
                    <a:path w="123528" h="7996" extrusionOk="0">
                      <a:moveTo>
                        <a:pt x="0" y="0"/>
                      </a:moveTo>
                      <a:lnTo>
                        <a:pt x="0" y="7996"/>
                      </a:lnTo>
                      <a:lnTo>
                        <a:pt x="123528" y="7996"/>
                      </a:lnTo>
                      <a:lnTo>
                        <a:pt x="123528"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29"/>
                <p:cNvSpPr/>
                <p:nvPr/>
              </p:nvSpPr>
              <p:spPr>
                <a:xfrm>
                  <a:off x="-5891675" y="1417425"/>
                  <a:ext cx="3101250" cy="212975"/>
                </a:xfrm>
                <a:custGeom>
                  <a:avLst/>
                  <a:gdLst/>
                  <a:ahLst/>
                  <a:cxnLst/>
                  <a:rect l="l" t="t" r="r" b="b"/>
                  <a:pathLst>
                    <a:path w="124050" h="8519" extrusionOk="0">
                      <a:moveTo>
                        <a:pt x="123529" y="521"/>
                      </a:moveTo>
                      <a:lnTo>
                        <a:pt x="123529" y="7998"/>
                      </a:lnTo>
                      <a:lnTo>
                        <a:pt x="522" y="7998"/>
                      </a:lnTo>
                      <a:lnTo>
                        <a:pt x="522" y="521"/>
                      </a:lnTo>
                      <a:close/>
                      <a:moveTo>
                        <a:pt x="261" y="1"/>
                      </a:moveTo>
                      <a:cubicBezTo>
                        <a:pt x="117" y="1"/>
                        <a:pt x="1" y="118"/>
                        <a:pt x="1" y="261"/>
                      </a:cubicBezTo>
                      <a:lnTo>
                        <a:pt x="1" y="8258"/>
                      </a:lnTo>
                      <a:cubicBezTo>
                        <a:pt x="1" y="8401"/>
                        <a:pt x="117" y="8518"/>
                        <a:pt x="261" y="8518"/>
                      </a:cubicBezTo>
                      <a:lnTo>
                        <a:pt x="123789" y="8518"/>
                      </a:lnTo>
                      <a:cubicBezTo>
                        <a:pt x="123933" y="8518"/>
                        <a:pt x="124049" y="8401"/>
                        <a:pt x="124049" y="8258"/>
                      </a:cubicBezTo>
                      <a:lnTo>
                        <a:pt x="124049" y="261"/>
                      </a:lnTo>
                      <a:cubicBezTo>
                        <a:pt x="124049" y="118"/>
                        <a:pt x="123933" y="1"/>
                        <a:pt x="123789"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29"/>
                <p:cNvSpPr/>
                <p:nvPr/>
              </p:nvSpPr>
              <p:spPr>
                <a:xfrm>
                  <a:off x="-5865750" y="1435375"/>
                  <a:ext cx="41450" cy="40600"/>
                </a:xfrm>
                <a:custGeom>
                  <a:avLst/>
                  <a:gdLst/>
                  <a:ahLst/>
                  <a:cxnLst/>
                  <a:rect l="l" t="t" r="r" b="b"/>
                  <a:pathLst>
                    <a:path w="1658" h="1624" extrusionOk="0">
                      <a:moveTo>
                        <a:pt x="829" y="1"/>
                      </a:moveTo>
                      <a:cubicBezTo>
                        <a:pt x="371" y="1"/>
                        <a:pt x="1" y="364"/>
                        <a:pt x="1" y="812"/>
                      </a:cubicBezTo>
                      <a:cubicBezTo>
                        <a:pt x="1" y="1260"/>
                        <a:pt x="371" y="1623"/>
                        <a:pt x="829" y="1623"/>
                      </a:cubicBezTo>
                      <a:cubicBezTo>
                        <a:pt x="1286" y="1623"/>
                        <a:pt x="1657" y="1260"/>
                        <a:pt x="1657" y="812"/>
                      </a:cubicBezTo>
                      <a:cubicBezTo>
                        <a:pt x="1657" y="364"/>
                        <a:pt x="1286"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4" name="Google Shape;224;p29"/>
                <p:cNvSpPr/>
                <p:nvPr/>
              </p:nvSpPr>
              <p:spPr>
                <a:xfrm>
                  <a:off x="-5784650" y="1435375"/>
                  <a:ext cx="41475" cy="40600"/>
                </a:xfrm>
                <a:custGeom>
                  <a:avLst/>
                  <a:gdLst/>
                  <a:ahLst/>
                  <a:cxnLst/>
                  <a:rect l="l" t="t" r="r" b="b"/>
                  <a:pathLst>
                    <a:path w="1659" h="1624" extrusionOk="0">
                      <a:moveTo>
                        <a:pt x="830" y="1"/>
                      </a:moveTo>
                      <a:cubicBezTo>
                        <a:pt x="372" y="1"/>
                        <a:pt x="1" y="364"/>
                        <a:pt x="1" y="812"/>
                      </a:cubicBezTo>
                      <a:cubicBezTo>
                        <a:pt x="1" y="1260"/>
                        <a:pt x="372" y="1623"/>
                        <a:pt x="830" y="1623"/>
                      </a:cubicBezTo>
                      <a:cubicBezTo>
                        <a:pt x="1286" y="1623"/>
                        <a:pt x="1658" y="1260"/>
                        <a:pt x="1658" y="812"/>
                      </a:cubicBezTo>
                      <a:cubicBezTo>
                        <a:pt x="1658" y="364"/>
                        <a:pt x="1288" y="1"/>
                        <a:pt x="830"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29"/>
                <p:cNvSpPr/>
                <p:nvPr/>
              </p:nvSpPr>
              <p:spPr>
                <a:xfrm>
                  <a:off x="-5703525" y="1435375"/>
                  <a:ext cx="41450" cy="40600"/>
                </a:xfrm>
                <a:custGeom>
                  <a:avLst/>
                  <a:gdLst/>
                  <a:ahLst/>
                  <a:cxnLst/>
                  <a:rect l="l" t="t" r="r" b="b"/>
                  <a:pathLst>
                    <a:path w="1658" h="1624" extrusionOk="0">
                      <a:moveTo>
                        <a:pt x="829" y="1"/>
                      </a:moveTo>
                      <a:cubicBezTo>
                        <a:pt x="371" y="1"/>
                        <a:pt x="1" y="364"/>
                        <a:pt x="1" y="812"/>
                      </a:cubicBezTo>
                      <a:cubicBezTo>
                        <a:pt x="1" y="1260"/>
                        <a:pt x="371" y="1623"/>
                        <a:pt x="829" y="1623"/>
                      </a:cubicBezTo>
                      <a:cubicBezTo>
                        <a:pt x="1287" y="1623"/>
                        <a:pt x="1657" y="1260"/>
                        <a:pt x="1657" y="812"/>
                      </a:cubicBezTo>
                      <a:cubicBezTo>
                        <a:pt x="1657"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29"/>
                <p:cNvSpPr/>
                <p:nvPr/>
              </p:nvSpPr>
              <p:spPr>
                <a:xfrm>
                  <a:off x="-5622425" y="1435375"/>
                  <a:ext cx="41475" cy="40600"/>
                </a:xfrm>
                <a:custGeom>
                  <a:avLst/>
                  <a:gdLst/>
                  <a:ahLst/>
                  <a:cxnLst/>
                  <a:rect l="l" t="t" r="r" b="b"/>
                  <a:pathLst>
                    <a:path w="1659" h="1624" extrusionOk="0">
                      <a:moveTo>
                        <a:pt x="829" y="1"/>
                      </a:moveTo>
                      <a:cubicBezTo>
                        <a:pt x="371" y="1"/>
                        <a:pt x="1" y="364"/>
                        <a:pt x="1" y="812"/>
                      </a:cubicBezTo>
                      <a:cubicBezTo>
                        <a:pt x="1" y="1260"/>
                        <a:pt x="371" y="1623"/>
                        <a:pt x="829" y="1623"/>
                      </a:cubicBezTo>
                      <a:cubicBezTo>
                        <a:pt x="1287" y="1623"/>
                        <a:pt x="1658" y="1260"/>
                        <a:pt x="1658" y="812"/>
                      </a:cubicBezTo>
                      <a:cubicBezTo>
                        <a:pt x="1658"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29"/>
                <p:cNvSpPr/>
                <p:nvPr/>
              </p:nvSpPr>
              <p:spPr>
                <a:xfrm>
                  <a:off x="-5541325" y="1435375"/>
                  <a:ext cx="41475" cy="40600"/>
                </a:xfrm>
                <a:custGeom>
                  <a:avLst/>
                  <a:gdLst/>
                  <a:ahLst/>
                  <a:cxnLst/>
                  <a:rect l="l" t="t" r="r" b="b"/>
                  <a:pathLst>
                    <a:path w="1659" h="1624" extrusionOk="0">
                      <a:moveTo>
                        <a:pt x="830" y="1"/>
                      </a:moveTo>
                      <a:cubicBezTo>
                        <a:pt x="372" y="1"/>
                        <a:pt x="1" y="364"/>
                        <a:pt x="1" y="812"/>
                      </a:cubicBezTo>
                      <a:cubicBezTo>
                        <a:pt x="1" y="1260"/>
                        <a:pt x="372" y="1623"/>
                        <a:pt x="830" y="1623"/>
                      </a:cubicBezTo>
                      <a:cubicBezTo>
                        <a:pt x="1287" y="1623"/>
                        <a:pt x="1658" y="1260"/>
                        <a:pt x="1658" y="812"/>
                      </a:cubicBezTo>
                      <a:cubicBezTo>
                        <a:pt x="1658" y="364"/>
                        <a:pt x="1288" y="1"/>
                        <a:pt x="830"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29"/>
                <p:cNvSpPr/>
                <p:nvPr/>
              </p:nvSpPr>
              <p:spPr>
                <a:xfrm>
                  <a:off x="-5460200" y="1435375"/>
                  <a:ext cx="41450" cy="40600"/>
                </a:xfrm>
                <a:custGeom>
                  <a:avLst/>
                  <a:gdLst/>
                  <a:ahLst/>
                  <a:cxnLst/>
                  <a:rect l="l" t="t" r="r" b="b"/>
                  <a:pathLst>
                    <a:path w="1658" h="1624" extrusionOk="0">
                      <a:moveTo>
                        <a:pt x="829" y="1"/>
                      </a:moveTo>
                      <a:cubicBezTo>
                        <a:pt x="371" y="1"/>
                        <a:pt x="1" y="364"/>
                        <a:pt x="1" y="812"/>
                      </a:cubicBezTo>
                      <a:cubicBezTo>
                        <a:pt x="1" y="1260"/>
                        <a:pt x="371" y="1623"/>
                        <a:pt x="829" y="1623"/>
                      </a:cubicBezTo>
                      <a:cubicBezTo>
                        <a:pt x="1287" y="1623"/>
                        <a:pt x="1657" y="1260"/>
                        <a:pt x="1657" y="812"/>
                      </a:cubicBezTo>
                      <a:cubicBezTo>
                        <a:pt x="1657"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29"/>
                <p:cNvSpPr/>
                <p:nvPr/>
              </p:nvSpPr>
              <p:spPr>
                <a:xfrm>
                  <a:off x="-5379100" y="1435375"/>
                  <a:ext cx="41475" cy="40600"/>
                </a:xfrm>
                <a:custGeom>
                  <a:avLst/>
                  <a:gdLst/>
                  <a:ahLst/>
                  <a:cxnLst/>
                  <a:rect l="l" t="t" r="r" b="b"/>
                  <a:pathLst>
                    <a:path w="1659" h="1624" extrusionOk="0">
                      <a:moveTo>
                        <a:pt x="830" y="1"/>
                      </a:moveTo>
                      <a:cubicBezTo>
                        <a:pt x="373" y="1"/>
                        <a:pt x="1" y="364"/>
                        <a:pt x="1" y="812"/>
                      </a:cubicBezTo>
                      <a:cubicBezTo>
                        <a:pt x="1" y="1260"/>
                        <a:pt x="373" y="1623"/>
                        <a:pt x="830" y="1623"/>
                      </a:cubicBezTo>
                      <a:cubicBezTo>
                        <a:pt x="1287" y="1623"/>
                        <a:pt x="1659" y="1260"/>
                        <a:pt x="1659" y="812"/>
                      </a:cubicBezTo>
                      <a:cubicBezTo>
                        <a:pt x="1659" y="364"/>
                        <a:pt x="1288" y="1"/>
                        <a:pt x="830"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29"/>
                <p:cNvSpPr/>
                <p:nvPr/>
              </p:nvSpPr>
              <p:spPr>
                <a:xfrm>
                  <a:off x="-5297950" y="1435375"/>
                  <a:ext cx="41425" cy="40600"/>
                </a:xfrm>
                <a:custGeom>
                  <a:avLst/>
                  <a:gdLst/>
                  <a:ahLst/>
                  <a:cxnLst/>
                  <a:rect l="l" t="t" r="r" b="b"/>
                  <a:pathLst>
                    <a:path w="1657" h="1624" extrusionOk="0">
                      <a:moveTo>
                        <a:pt x="828" y="1"/>
                      </a:moveTo>
                      <a:cubicBezTo>
                        <a:pt x="371" y="1"/>
                        <a:pt x="0" y="364"/>
                        <a:pt x="0" y="812"/>
                      </a:cubicBezTo>
                      <a:cubicBezTo>
                        <a:pt x="0" y="1260"/>
                        <a:pt x="371" y="1623"/>
                        <a:pt x="828" y="1623"/>
                      </a:cubicBezTo>
                      <a:cubicBezTo>
                        <a:pt x="1286" y="1623"/>
                        <a:pt x="1657" y="1260"/>
                        <a:pt x="1657" y="812"/>
                      </a:cubicBezTo>
                      <a:cubicBezTo>
                        <a:pt x="1657" y="364"/>
                        <a:pt x="1286" y="1"/>
                        <a:pt x="828"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29"/>
                <p:cNvSpPr/>
                <p:nvPr/>
              </p:nvSpPr>
              <p:spPr>
                <a:xfrm>
                  <a:off x="-5216850" y="1435375"/>
                  <a:ext cx="41450" cy="40600"/>
                </a:xfrm>
                <a:custGeom>
                  <a:avLst/>
                  <a:gdLst/>
                  <a:ahLst/>
                  <a:cxnLst/>
                  <a:rect l="l" t="t" r="r" b="b"/>
                  <a:pathLst>
                    <a:path w="1658" h="1624" extrusionOk="0">
                      <a:moveTo>
                        <a:pt x="828" y="1"/>
                      </a:moveTo>
                      <a:cubicBezTo>
                        <a:pt x="371" y="1"/>
                        <a:pt x="0" y="364"/>
                        <a:pt x="0" y="812"/>
                      </a:cubicBezTo>
                      <a:cubicBezTo>
                        <a:pt x="0" y="1260"/>
                        <a:pt x="371" y="1623"/>
                        <a:pt x="828" y="1623"/>
                      </a:cubicBezTo>
                      <a:cubicBezTo>
                        <a:pt x="1286" y="1623"/>
                        <a:pt x="1658" y="1260"/>
                        <a:pt x="1658" y="812"/>
                      </a:cubicBezTo>
                      <a:cubicBezTo>
                        <a:pt x="1658" y="364"/>
                        <a:pt x="1286" y="1"/>
                        <a:pt x="828"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29"/>
                <p:cNvSpPr/>
                <p:nvPr/>
              </p:nvSpPr>
              <p:spPr>
                <a:xfrm>
                  <a:off x="-5135750" y="1435375"/>
                  <a:ext cx="41450" cy="40600"/>
                </a:xfrm>
                <a:custGeom>
                  <a:avLst/>
                  <a:gdLst/>
                  <a:ahLst/>
                  <a:cxnLst/>
                  <a:rect l="l" t="t" r="r" b="b"/>
                  <a:pathLst>
                    <a:path w="1658" h="1624" extrusionOk="0">
                      <a:moveTo>
                        <a:pt x="830" y="1"/>
                      </a:moveTo>
                      <a:cubicBezTo>
                        <a:pt x="372" y="1"/>
                        <a:pt x="0" y="364"/>
                        <a:pt x="0" y="812"/>
                      </a:cubicBezTo>
                      <a:cubicBezTo>
                        <a:pt x="0" y="1260"/>
                        <a:pt x="372" y="1623"/>
                        <a:pt x="830" y="1623"/>
                      </a:cubicBezTo>
                      <a:cubicBezTo>
                        <a:pt x="1287" y="1623"/>
                        <a:pt x="1658" y="1260"/>
                        <a:pt x="1658" y="812"/>
                      </a:cubicBezTo>
                      <a:cubicBezTo>
                        <a:pt x="1658" y="364"/>
                        <a:pt x="1287" y="1"/>
                        <a:pt x="830"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29"/>
                <p:cNvSpPr/>
                <p:nvPr/>
              </p:nvSpPr>
              <p:spPr>
                <a:xfrm>
                  <a:off x="-5054625" y="1435375"/>
                  <a:ext cx="41475" cy="40600"/>
                </a:xfrm>
                <a:custGeom>
                  <a:avLst/>
                  <a:gdLst/>
                  <a:ahLst/>
                  <a:cxnLst/>
                  <a:rect l="l" t="t" r="r" b="b"/>
                  <a:pathLst>
                    <a:path w="1659" h="1624" extrusionOk="0">
                      <a:moveTo>
                        <a:pt x="829" y="1"/>
                      </a:moveTo>
                      <a:cubicBezTo>
                        <a:pt x="371" y="1"/>
                        <a:pt x="0" y="364"/>
                        <a:pt x="0" y="812"/>
                      </a:cubicBezTo>
                      <a:cubicBezTo>
                        <a:pt x="0" y="1260"/>
                        <a:pt x="371" y="1623"/>
                        <a:pt x="829" y="1623"/>
                      </a:cubicBezTo>
                      <a:cubicBezTo>
                        <a:pt x="1286" y="1623"/>
                        <a:pt x="1658" y="1260"/>
                        <a:pt x="1658" y="812"/>
                      </a:cubicBezTo>
                      <a:cubicBezTo>
                        <a:pt x="1658" y="364"/>
                        <a:pt x="1286"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234;p29"/>
                <p:cNvSpPr/>
                <p:nvPr/>
              </p:nvSpPr>
              <p:spPr>
                <a:xfrm>
                  <a:off x="-4973525" y="1435375"/>
                  <a:ext cx="41475" cy="40600"/>
                </a:xfrm>
                <a:custGeom>
                  <a:avLst/>
                  <a:gdLst/>
                  <a:ahLst/>
                  <a:cxnLst/>
                  <a:rect l="l" t="t" r="r" b="b"/>
                  <a:pathLst>
                    <a:path w="1659" h="1624" extrusionOk="0">
                      <a:moveTo>
                        <a:pt x="830" y="1"/>
                      </a:moveTo>
                      <a:cubicBezTo>
                        <a:pt x="372" y="1"/>
                        <a:pt x="0" y="364"/>
                        <a:pt x="0" y="812"/>
                      </a:cubicBezTo>
                      <a:cubicBezTo>
                        <a:pt x="0" y="1260"/>
                        <a:pt x="372" y="1623"/>
                        <a:pt x="830" y="1623"/>
                      </a:cubicBezTo>
                      <a:cubicBezTo>
                        <a:pt x="1286" y="1623"/>
                        <a:pt x="1658" y="1260"/>
                        <a:pt x="1658" y="812"/>
                      </a:cubicBezTo>
                      <a:cubicBezTo>
                        <a:pt x="1658" y="364"/>
                        <a:pt x="1286" y="1"/>
                        <a:pt x="830"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235;p29"/>
                <p:cNvSpPr/>
                <p:nvPr/>
              </p:nvSpPr>
              <p:spPr>
                <a:xfrm>
                  <a:off x="-4892400" y="1435375"/>
                  <a:ext cx="41450" cy="40600"/>
                </a:xfrm>
                <a:custGeom>
                  <a:avLst/>
                  <a:gdLst/>
                  <a:ahLst/>
                  <a:cxnLst/>
                  <a:rect l="l" t="t" r="r" b="b"/>
                  <a:pathLst>
                    <a:path w="1658" h="1624" extrusionOk="0">
                      <a:moveTo>
                        <a:pt x="829" y="1"/>
                      </a:moveTo>
                      <a:cubicBezTo>
                        <a:pt x="371" y="1"/>
                        <a:pt x="1" y="364"/>
                        <a:pt x="1" y="812"/>
                      </a:cubicBezTo>
                      <a:cubicBezTo>
                        <a:pt x="1" y="1260"/>
                        <a:pt x="371" y="1623"/>
                        <a:pt x="829" y="1623"/>
                      </a:cubicBezTo>
                      <a:cubicBezTo>
                        <a:pt x="1287" y="1623"/>
                        <a:pt x="1657" y="1260"/>
                        <a:pt x="1657" y="812"/>
                      </a:cubicBezTo>
                      <a:cubicBezTo>
                        <a:pt x="1657"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29"/>
                <p:cNvSpPr/>
                <p:nvPr/>
              </p:nvSpPr>
              <p:spPr>
                <a:xfrm>
                  <a:off x="-4811300" y="1435375"/>
                  <a:ext cx="41450" cy="40600"/>
                </a:xfrm>
                <a:custGeom>
                  <a:avLst/>
                  <a:gdLst/>
                  <a:ahLst/>
                  <a:cxnLst/>
                  <a:rect l="l" t="t" r="r" b="b"/>
                  <a:pathLst>
                    <a:path w="1658" h="1624" extrusionOk="0">
                      <a:moveTo>
                        <a:pt x="829" y="1"/>
                      </a:moveTo>
                      <a:cubicBezTo>
                        <a:pt x="371" y="1"/>
                        <a:pt x="1" y="364"/>
                        <a:pt x="1" y="812"/>
                      </a:cubicBezTo>
                      <a:cubicBezTo>
                        <a:pt x="1" y="1260"/>
                        <a:pt x="371" y="1623"/>
                        <a:pt x="829" y="1623"/>
                      </a:cubicBezTo>
                      <a:cubicBezTo>
                        <a:pt x="1287" y="1623"/>
                        <a:pt x="1657" y="1260"/>
                        <a:pt x="1657" y="812"/>
                      </a:cubicBezTo>
                      <a:cubicBezTo>
                        <a:pt x="1657"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29"/>
                <p:cNvSpPr/>
                <p:nvPr/>
              </p:nvSpPr>
              <p:spPr>
                <a:xfrm>
                  <a:off x="-5865750" y="1564475"/>
                  <a:ext cx="41450" cy="40575"/>
                </a:xfrm>
                <a:custGeom>
                  <a:avLst/>
                  <a:gdLst/>
                  <a:ahLst/>
                  <a:cxnLst/>
                  <a:rect l="l" t="t" r="r" b="b"/>
                  <a:pathLst>
                    <a:path w="1658" h="1623" extrusionOk="0">
                      <a:moveTo>
                        <a:pt x="829" y="0"/>
                      </a:moveTo>
                      <a:cubicBezTo>
                        <a:pt x="371" y="0"/>
                        <a:pt x="1" y="363"/>
                        <a:pt x="1" y="811"/>
                      </a:cubicBezTo>
                      <a:cubicBezTo>
                        <a:pt x="1" y="1259"/>
                        <a:pt x="371" y="1623"/>
                        <a:pt x="829" y="1623"/>
                      </a:cubicBezTo>
                      <a:cubicBezTo>
                        <a:pt x="1286" y="1623"/>
                        <a:pt x="1657" y="1259"/>
                        <a:pt x="1657" y="811"/>
                      </a:cubicBezTo>
                      <a:cubicBezTo>
                        <a:pt x="1657" y="363"/>
                        <a:pt x="1286"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29"/>
                <p:cNvSpPr/>
                <p:nvPr/>
              </p:nvSpPr>
              <p:spPr>
                <a:xfrm>
                  <a:off x="-5784650" y="1564475"/>
                  <a:ext cx="41475" cy="40575"/>
                </a:xfrm>
                <a:custGeom>
                  <a:avLst/>
                  <a:gdLst/>
                  <a:ahLst/>
                  <a:cxnLst/>
                  <a:rect l="l" t="t" r="r" b="b"/>
                  <a:pathLst>
                    <a:path w="1659" h="1623" extrusionOk="0">
                      <a:moveTo>
                        <a:pt x="830" y="0"/>
                      </a:moveTo>
                      <a:cubicBezTo>
                        <a:pt x="372" y="0"/>
                        <a:pt x="1" y="363"/>
                        <a:pt x="1" y="811"/>
                      </a:cubicBezTo>
                      <a:cubicBezTo>
                        <a:pt x="1" y="1259"/>
                        <a:pt x="372" y="1623"/>
                        <a:pt x="830" y="1623"/>
                      </a:cubicBezTo>
                      <a:cubicBezTo>
                        <a:pt x="1286" y="1623"/>
                        <a:pt x="1658" y="1259"/>
                        <a:pt x="1658" y="811"/>
                      </a:cubicBezTo>
                      <a:cubicBezTo>
                        <a:pt x="1658" y="363"/>
                        <a:pt x="1288" y="0"/>
                        <a:pt x="830"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239;p29"/>
                <p:cNvSpPr/>
                <p:nvPr/>
              </p:nvSpPr>
              <p:spPr>
                <a:xfrm>
                  <a:off x="-5703525" y="1564475"/>
                  <a:ext cx="41450" cy="40575"/>
                </a:xfrm>
                <a:custGeom>
                  <a:avLst/>
                  <a:gdLst/>
                  <a:ahLst/>
                  <a:cxnLst/>
                  <a:rect l="l" t="t" r="r" b="b"/>
                  <a:pathLst>
                    <a:path w="1658" h="1623" extrusionOk="0">
                      <a:moveTo>
                        <a:pt x="829" y="0"/>
                      </a:moveTo>
                      <a:cubicBezTo>
                        <a:pt x="371" y="0"/>
                        <a:pt x="1" y="363"/>
                        <a:pt x="1" y="811"/>
                      </a:cubicBezTo>
                      <a:cubicBezTo>
                        <a:pt x="1" y="1259"/>
                        <a:pt x="371" y="1623"/>
                        <a:pt x="829" y="1623"/>
                      </a:cubicBezTo>
                      <a:cubicBezTo>
                        <a:pt x="1287" y="1623"/>
                        <a:pt x="1657" y="1259"/>
                        <a:pt x="1657" y="811"/>
                      </a:cubicBezTo>
                      <a:cubicBezTo>
                        <a:pt x="1657"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29"/>
                <p:cNvSpPr/>
                <p:nvPr/>
              </p:nvSpPr>
              <p:spPr>
                <a:xfrm>
                  <a:off x="-5622425" y="1564475"/>
                  <a:ext cx="41475" cy="40575"/>
                </a:xfrm>
                <a:custGeom>
                  <a:avLst/>
                  <a:gdLst/>
                  <a:ahLst/>
                  <a:cxnLst/>
                  <a:rect l="l" t="t" r="r" b="b"/>
                  <a:pathLst>
                    <a:path w="1659" h="1623" extrusionOk="0">
                      <a:moveTo>
                        <a:pt x="829" y="0"/>
                      </a:moveTo>
                      <a:cubicBezTo>
                        <a:pt x="371" y="0"/>
                        <a:pt x="1" y="363"/>
                        <a:pt x="1" y="811"/>
                      </a:cubicBezTo>
                      <a:cubicBezTo>
                        <a:pt x="1" y="1259"/>
                        <a:pt x="371" y="1623"/>
                        <a:pt x="829" y="1623"/>
                      </a:cubicBezTo>
                      <a:cubicBezTo>
                        <a:pt x="1287" y="1623"/>
                        <a:pt x="1658" y="1259"/>
                        <a:pt x="1658" y="811"/>
                      </a:cubicBezTo>
                      <a:cubicBezTo>
                        <a:pt x="1658"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29"/>
                <p:cNvSpPr/>
                <p:nvPr/>
              </p:nvSpPr>
              <p:spPr>
                <a:xfrm>
                  <a:off x="-5541325" y="1564475"/>
                  <a:ext cx="41475" cy="40575"/>
                </a:xfrm>
                <a:custGeom>
                  <a:avLst/>
                  <a:gdLst/>
                  <a:ahLst/>
                  <a:cxnLst/>
                  <a:rect l="l" t="t" r="r" b="b"/>
                  <a:pathLst>
                    <a:path w="1659" h="1623" extrusionOk="0">
                      <a:moveTo>
                        <a:pt x="830" y="0"/>
                      </a:moveTo>
                      <a:cubicBezTo>
                        <a:pt x="372" y="0"/>
                        <a:pt x="1" y="363"/>
                        <a:pt x="1" y="811"/>
                      </a:cubicBezTo>
                      <a:cubicBezTo>
                        <a:pt x="1" y="1259"/>
                        <a:pt x="372" y="1623"/>
                        <a:pt x="830" y="1623"/>
                      </a:cubicBezTo>
                      <a:cubicBezTo>
                        <a:pt x="1287" y="1623"/>
                        <a:pt x="1658" y="1259"/>
                        <a:pt x="1658" y="811"/>
                      </a:cubicBezTo>
                      <a:cubicBezTo>
                        <a:pt x="1658" y="363"/>
                        <a:pt x="1288" y="0"/>
                        <a:pt x="830"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29"/>
                <p:cNvSpPr/>
                <p:nvPr/>
              </p:nvSpPr>
              <p:spPr>
                <a:xfrm>
                  <a:off x="-5460200" y="1564475"/>
                  <a:ext cx="41450" cy="40575"/>
                </a:xfrm>
                <a:custGeom>
                  <a:avLst/>
                  <a:gdLst/>
                  <a:ahLst/>
                  <a:cxnLst/>
                  <a:rect l="l" t="t" r="r" b="b"/>
                  <a:pathLst>
                    <a:path w="1658" h="1623" extrusionOk="0">
                      <a:moveTo>
                        <a:pt x="829" y="0"/>
                      </a:moveTo>
                      <a:cubicBezTo>
                        <a:pt x="371" y="0"/>
                        <a:pt x="1" y="363"/>
                        <a:pt x="1" y="811"/>
                      </a:cubicBezTo>
                      <a:cubicBezTo>
                        <a:pt x="1" y="1259"/>
                        <a:pt x="371" y="1623"/>
                        <a:pt x="829" y="1623"/>
                      </a:cubicBezTo>
                      <a:cubicBezTo>
                        <a:pt x="1287" y="1623"/>
                        <a:pt x="1657" y="1259"/>
                        <a:pt x="1657" y="811"/>
                      </a:cubicBezTo>
                      <a:cubicBezTo>
                        <a:pt x="1657"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243;p29"/>
                <p:cNvSpPr/>
                <p:nvPr/>
              </p:nvSpPr>
              <p:spPr>
                <a:xfrm>
                  <a:off x="-5379100" y="1564475"/>
                  <a:ext cx="41475" cy="40575"/>
                </a:xfrm>
                <a:custGeom>
                  <a:avLst/>
                  <a:gdLst/>
                  <a:ahLst/>
                  <a:cxnLst/>
                  <a:rect l="l" t="t" r="r" b="b"/>
                  <a:pathLst>
                    <a:path w="1659" h="1623" extrusionOk="0">
                      <a:moveTo>
                        <a:pt x="830" y="0"/>
                      </a:moveTo>
                      <a:cubicBezTo>
                        <a:pt x="373" y="0"/>
                        <a:pt x="1" y="363"/>
                        <a:pt x="1" y="811"/>
                      </a:cubicBezTo>
                      <a:cubicBezTo>
                        <a:pt x="1" y="1259"/>
                        <a:pt x="373" y="1623"/>
                        <a:pt x="830" y="1623"/>
                      </a:cubicBezTo>
                      <a:cubicBezTo>
                        <a:pt x="1287" y="1623"/>
                        <a:pt x="1659" y="1259"/>
                        <a:pt x="1659" y="811"/>
                      </a:cubicBezTo>
                      <a:cubicBezTo>
                        <a:pt x="1659" y="363"/>
                        <a:pt x="1288" y="0"/>
                        <a:pt x="830"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p29"/>
                <p:cNvSpPr/>
                <p:nvPr/>
              </p:nvSpPr>
              <p:spPr>
                <a:xfrm>
                  <a:off x="-5297950" y="1564475"/>
                  <a:ext cx="41425" cy="40575"/>
                </a:xfrm>
                <a:custGeom>
                  <a:avLst/>
                  <a:gdLst/>
                  <a:ahLst/>
                  <a:cxnLst/>
                  <a:rect l="l" t="t" r="r" b="b"/>
                  <a:pathLst>
                    <a:path w="1657" h="1623" extrusionOk="0">
                      <a:moveTo>
                        <a:pt x="828" y="0"/>
                      </a:moveTo>
                      <a:cubicBezTo>
                        <a:pt x="371" y="0"/>
                        <a:pt x="0" y="363"/>
                        <a:pt x="0" y="811"/>
                      </a:cubicBezTo>
                      <a:cubicBezTo>
                        <a:pt x="0" y="1259"/>
                        <a:pt x="371" y="1623"/>
                        <a:pt x="828" y="1623"/>
                      </a:cubicBezTo>
                      <a:cubicBezTo>
                        <a:pt x="1286" y="1623"/>
                        <a:pt x="1657" y="1259"/>
                        <a:pt x="1657" y="811"/>
                      </a:cubicBezTo>
                      <a:cubicBezTo>
                        <a:pt x="1657" y="363"/>
                        <a:pt x="1286" y="0"/>
                        <a:pt x="828"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29"/>
                <p:cNvSpPr/>
                <p:nvPr/>
              </p:nvSpPr>
              <p:spPr>
                <a:xfrm>
                  <a:off x="-5216850" y="1564475"/>
                  <a:ext cx="41450" cy="40575"/>
                </a:xfrm>
                <a:custGeom>
                  <a:avLst/>
                  <a:gdLst/>
                  <a:ahLst/>
                  <a:cxnLst/>
                  <a:rect l="l" t="t" r="r" b="b"/>
                  <a:pathLst>
                    <a:path w="1658" h="1623" extrusionOk="0">
                      <a:moveTo>
                        <a:pt x="828" y="0"/>
                      </a:moveTo>
                      <a:cubicBezTo>
                        <a:pt x="371" y="0"/>
                        <a:pt x="0" y="363"/>
                        <a:pt x="0" y="811"/>
                      </a:cubicBezTo>
                      <a:cubicBezTo>
                        <a:pt x="0" y="1259"/>
                        <a:pt x="371" y="1623"/>
                        <a:pt x="828" y="1623"/>
                      </a:cubicBezTo>
                      <a:cubicBezTo>
                        <a:pt x="1286" y="1623"/>
                        <a:pt x="1658" y="1259"/>
                        <a:pt x="1658" y="811"/>
                      </a:cubicBezTo>
                      <a:cubicBezTo>
                        <a:pt x="1658" y="363"/>
                        <a:pt x="1286" y="0"/>
                        <a:pt x="828"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29"/>
                <p:cNvSpPr/>
                <p:nvPr/>
              </p:nvSpPr>
              <p:spPr>
                <a:xfrm>
                  <a:off x="-5135750" y="1564475"/>
                  <a:ext cx="41450" cy="40575"/>
                </a:xfrm>
                <a:custGeom>
                  <a:avLst/>
                  <a:gdLst/>
                  <a:ahLst/>
                  <a:cxnLst/>
                  <a:rect l="l" t="t" r="r" b="b"/>
                  <a:pathLst>
                    <a:path w="1658" h="1623" extrusionOk="0">
                      <a:moveTo>
                        <a:pt x="830" y="0"/>
                      </a:moveTo>
                      <a:cubicBezTo>
                        <a:pt x="372" y="0"/>
                        <a:pt x="0" y="363"/>
                        <a:pt x="0" y="811"/>
                      </a:cubicBezTo>
                      <a:cubicBezTo>
                        <a:pt x="0" y="1259"/>
                        <a:pt x="372" y="1623"/>
                        <a:pt x="830" y="1623"/>
                      </a:cubicBezTo>
                      <a:cubicBezTo>
                        <a:pt x="1287" y="1623"/>
                        <a:pt x="1658" y="1259"/>
                        <a:pt x="1658" y="811"/>
                      </a:cubicBezTo>
                      <a:cubicBezTo>
                        <a:pt x="1658" y="363"/>
                        <a:pt x="1287" y="0"/>
                        <a:pt x="830"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29"/>
                <p:cNvSpPr/>
                <p:nvPr/>
              </p:nvSpPr>
              <p:spPr>
                <a:xfrm>
                  <a:off x="-5054625" y="1564475"/>
                  <a:ext cx="41475" cy="40575"/>
                </a:xfrm>
                <a:custGeom>
                  <a:avLst/>
                  <a:gdLst/>
                  <a:ahLst/>
                  <a:cxnLst/>
                  <a:rect l="l" t="t" r="r" b="b"/>
                  <a:pathLst>
                    <a:path w="1659" h="1623" extrusionOk="0">
                      <a:moveTo>
                        <a:pt x="829" y="0"/>
                      </a:moveTo>
                      <a:cubicBezTo>
                        <a:pt x="371" y="0"/>
                        <a:pt x="0" y="363"/>
                        <a:pt x="0" y="811"/>
                      </a:cubicBezTo>
                      <a:cubicBezTo>
                        <a:pt x="0" y="1259"/>
                        <a:pt x="371" y="1623"/>
                        <a:pt x="829" y="1623"/>
                      </a:cubicBezTo>
                      <a:cubicBezTo>
                        <a:pt x="1286" y="1623"/>
                        <a:pt x="1658" y="1259"/>
                        <a:pt x="1658" y="811"/>
                      </a:cubicBezTo>
                      <a:cubicBezTo>
                        <a:pt x="1658" y="363"/>
                        <a:pt x="1286"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29"/>
                <p:cNvSpPr/>
                <p:nvPr/>
              </p:nvSpPr>
              <p:spPr>
                <a:xfrm>
                  <a:off x="-4973525" y="1564475"/>
                  <a:ext cx="41475" cy="40575"/>
                </a:xfrm>
                <a:custGeom>
                  <a:avLst/>
                  <a:gdLst/>
                  <a:ahLst/>
                  <a:cxnLst/>
                  <a:rect l="l" t="t" r="r" b="b"/>
                  <a:pathLst>
                    <a:path w="1659" h="1623" extrusionOk="0">
                      <a:moveTo>
                        <a:pt x="830" y="0"/>
                      </a:moveTo>
                      <a:cubicBezTo>
                        <a:pt x="372" y="0"/>
                        <a:pt x="0" y="363"/>
                        <a:pt x="0" y="811"/>
                      </a:cubicBezTo>
                      <a:cubicBezTo>
                        <a:pt x="0" y="1259"/>
                        <a:pt x="372" y="1623"/>
                        <a:pt x="830" y="1623"/>
                      </a:cubicBezTo>
                      <a:cubicBezTo>
                        <a:pt x="1286" y="1623"/>
                        <a:pt x="1658" y="1259"/>
                        <a:pt x="1658" y="811"/>
                      </a:cubicBezTo>
                      <a:cubicBezTo>
                        <a:pt x="1658" y="363"/>
                        <a:pt x="1286" y="0"/>
                        <a:pt x="830"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29"/>
                <p:cNvSpPr/>
                <p:nvPr/>
              </p:nvSpPr>
              <p:spPr>
                <a:xfrm>
                  <a:off x="-4892400" y="1564475"/>
                  <a:ext cx="41450" cy="40575"/>
                </a:xfrm>
                <a:custGeom>
                  <a:avLst/>
                  <a:gdLst/>
                  <a:ahLst/>
                  <a:cxnLst/>
                  <a:rect l="l" t="t" r="r" b="b"/>
                  <a:pathLst>
                    <a:path w="1658" h="1623" extrusionOk="0">
                      <a:moveTo>
                        <a:pt x="829" y="0"/>
                      </a:moveTo>
                      <a:cubicBezTo>
                        <a:pt x="371" y="0"/>
                        <a:pt x="1" y="363"/>
                        <a:pt x="1" y="811"/>
                      </a:cubicBezTo>
                      <a:cubicBezTo>
                        <a:pt x="1" y="1259"/>
                        <a:pt x="371" y="1623"/>
                        <a:pt x="829" y="1623"/>
                      </a:cubicBezTo>
                      <a:cubicBezTo>
                        <a:pt x="1287" y="1623"/>
                        <a:pt x="1657" y="1259"/>
                        <a:pt x="1657" y="811"/>
                      </a:cubicBezTo>
                      <a:cubicBezTo>
                        <a:pt x="1657"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29"/>
                <p:cNvSpPr/>
                <p:nvPr/>
              </p:nvSpPr>
              <p:spPr>
                <a:xfrm>
                  <a:off x="-4811300" y="1564475"/>
                  <a:ext cx="41450" cy="40575"/>
                </a:xfrm>
                <a:custGeom>
                  <a:avLst/>
                  <a:gdLst/>
                  <a:ahLst/>
                  <a:cxnLst/>
                  <a:rect l="l" t="t" r="r" b="b"/>
                  <a:pathLst>
                    <a:path w="1658" h="1623" extrusionOk="0">
                      <a:moveTo>
                        <a:pt x="829" y="0"/>
                      </a:moveTo>
                      <a:cubicBezTo>
                        <a:pt x="371" y="0"/>
                        <a:pt x="1" y="363"/>
                        <a:pt x="1" y="811"/>
                      </a:cubicBezTo>
                      <a:cubicBezTo>
                        <a:pt x="1" y="1259"/>
                        <a:pt x="371" y="1623"/>
                        <a:pt x="829" y="1623"/>
                      </a:cubicBezTo>
                      <a:cubicBezTo>
                        <a:pt x="1287" y="1623"/>
                        <a:pt x="1657" y="1259"/>
                        <a:pt x="1657" y="811"/>
                      </a:cubicBezTo>
                      <a:cubicBezTo>
                        <a:pt x="1657"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29"/>
                <p:cNvSpPr/>
                <p:nvPr/>
              </p:nvSpPr>
              <p:spPr>
                <a:xfrm>
                  <a:off x="-3912550" y="1435375"/>
                  <a:ext cx="41450" cy="40600"/>
                </a:xfrm>
                <a:custGeom>
                  <a:avLst/>
                  <a:gdLst/>
                  <a:ahLst/>
                  <a:cxnLst/>
                  <a:rect l="l" t="t" r="r" b="b"/>
                  <a:pathLst>
                    <a:path w="1658" h="1624" extrusionOk="0">
                      <a:moveTo>
                        <a:pt x="829" y="1"/>
                      </a:moveTo>
                      <a:cubicBezTo>
                        <a:pt x="372" y="1"/>
                        <a:pt x="1" y="364"/>
                        <a:pt x="1" y="812"/>
                      </a:cubicBezTo>
                      <a:cubicBezTo>
                        <a:pt x="1" y="1260"/>
                        <a:pt x="372" y="1623"/>
                        <a:pt x="829" y="1623"/>
                      </a:cubicBezTo>
                      <a:cubicBezTo>
                        <a:pt x="1287" y="1623"/>
                        <a:pt x="1658" y="1260"/>
                        <a:pt x="1658" y="812"/>
                      </a:cubicBezTo>
                      <a:cubicBezTo>
                        <a:pt x="1658"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29"/>
                <p:cNvSpPr/>
                <p:nvPr/>
              </p:nvSpPr>
              <p:spPr>
                <a:xfrm>
                  <a:off x="-3831450" y="1435375"/>
                  <a:ext cx="41475" cy="40600"/>
                </a:xfrm>
                <a:custGeom>
                  <a:avLst/>
                  <a:gdLst/>
                  <a:ahLst/>
                  <a:cxnLst/>
                  <a:rect l="l" t="t" r="r" b="b"/>
                  <a:pathLst>
                    <a:path w="1659" h="1624" extrusionOk="0">
                      <a:moveTo>
                        <a:pt x="829" y="1"/>
                      </a:moveTo>
                      <a:cubicBezTo>
                        <a:pt x="372" y="1"/>
                        <a:pt x="1" y="364"/>
                        <a:pt x="1" y="812"/>
                      </a:cubicBezTo>
                      <a:cubicBezTo>
                        <a:pt x="1" y="1260"/>
                        <a:pt x="372" y="1623"/>
                        <a:pt x="829" y="1623"/>
                      </a:cubicBezTo>
                      <a:cubicBezTo>
                        <a:pt x="1287" y="1623"/>
                        <a:pt x="1659" y="1260"/>
                        <a:pt x="1659" y="812"/>
                      </a:cubicBezTo>
                      <a:cubicBezTo>
                        <a:pt x="1659"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29"/>
                <p:cNvSpPr/>
                <p:nvPr/>
              </p:nvSpPr>
              <p:spPr>
                <a:xfrm>
                  <a:off x="-3750350" y="1435375"/>
                  <a:ext cx="41475" cy="40600"/>
                </a:xfrm>
                <a:custGeom>
                  <a:avLst/>
                  <a:gdLst/>
                  <a:ahLst/>
                  <a:cxnLst/>
                  <a:rect l="l" t="t" r="r" b="b"/>
                  <a:pathLst>
                    <a:path w="1659" h="1624" extrusionOk="0">
                      <a:moveTo>
                        <a:pt x="830" y="1"/>
                      </a:moveTo>
                      <a:cubicBezTo>
                        <a:pt x="373" y="1"/>
                        <a:pt x="1" y="364"/>
                        <a:pt x="1" y="812"/>
                      </a:cubicBezTo>
                      <a:cubicBezTo>
                        <a:pt x="1" y="1260"/>
                        <a:pt x="373" y="1623"/>
                        <a:pt x="830" y="1623"/>
                      </a:cubicBezTo>
                      <a:cubicBezTo>
                        <a:pt x="1288" y="1623"/>
                        <a:pt x="1659" y="1260"/>
                        <a:pt x="1659" y="812"/>
                      </a:cubicBezTo>
                      <a:cubicBezTo>
                        <a:pt x="1659" y="364"/>
                        <a:pt x="1288" y="1"/>
                        <a:pt x="830"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254;p29"/>
                <p:cNvSpPr/>
                <p:nvPr/>
              </p:nvSpPr>
              <p:spPr>
                <a:xfrm>
                  <a:off x="-3669200" y="1435375"/>
                  <a:ext cx="41425" cy="40600"/>
                </a:xfrm>
                <a:custGeom>
                  <a:avLst/>
                  <a:gdLst/>
                  <a:ahLst/>
                  <a:cxnLst/>
                  <a:rect l="l" t="t" r="r" b="b"/>
                  <a:pathLst>
                    <a:path w="1657" h="1624" extrusionOk="0">
                      <a:moveTo>
                        <a:pt x="828" y="1"/>
                      </a:moveTo>
                      <a:cubicBezTo>
                        <a:pt x="371" y="1"/>
                        <a:pt x="0" y="364"/>
                        <a:pt x="0" y="812"/>
                      </a:cubicBezTo>
                      <a:cubicBezTo>
                        <a:pt x="0" y="1260"/>
                        <a:pt x="371" y="1623"/>
                        <a:pt x="828" y="1623"/>
                      </a:cubicBezTo>
                      <a:cubicBezTo>
                        <a:pt x="1286" y="1623"/>
                        <a:pt x="1657" y="1260"/>
                        <a:pt x="1657" y="812"/>
                      </a:cubicBezTo>
                      <a:cubicBezTo>
                        <a:pt x="1657" y="364"/>
                        <a:pt x="1286" y="1"/>
                        <a:pt x="828"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55;p29"/>
                <p:cNvSpPr/>
                <p:nvPr/>
              </p:nvSpPr>
              <p:spPr>
                <a:xfrm>
                  <a:off x="-3588100" y="1435375"/>
                  <a:ext cx="41450" cy="40600"/>
                </a:xfrm>
                <a:custGeom>
                  <a:avLst/>
                  <a:gdLst/>
                  <a:ahLst/>
                  <a:cxnLst/>
                  <a:rect l="l" t="t" r="r" b="b"/>
                  <a:pathLst>
                    <a:path w="1658" h="1624" extrusionOk="0">
                      <a:moveTo>
                        <a:pt x="828" y="1"/>
                      </a:moveTo>
                      <a:cubicBezTo>
                        <a:pt x="372" y="1"/>
                        <a:pt x="0" y="364"/>
                        <a:pt x="0" y="812"/>
                      </a:cubicBezTo>
                      <a:cubicBezTo>
                        <a:pt x="0" y="1260"/>
                        <a:pt x="372" y="1623"/>
                        <a:pt x="828" y="1623"/>
                      </a:cubicBezTo>
                      <a:cubicBezTo>
                        <a:pt x="1286" y="1623"/>
                        <a:pt x="1658" y="1260"/>
                        <a:pt x="1658" y="812"/>
                      </a:cubicBezTo>
                      <a:cubicBezTo>
                        <a:pt x="1658" y="364"/>
                        <a:pt x="1286" y="1"/>
                        <a:pt x="828"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29"/>
                <p:cNvSpPr/>
                <p:nvPr/>
              </p:nvSpPr>
              <p:spPr>
                <a:xfrm>
                  <a:off x="-3506975" y="1435375"/>
                  <a:ext cx="41425" cy="40600"/>
                </a:xfrm>
                <a:custGeom>
                  <a:avLst/>
                  <a:gdLst/>
                  <a:ahLst/>
                  <a:cxnLst/>
                  <a:rect l="l" t="t" r="r" b="b"/>
                  <a:pathLst>
                    <a:path w="1657" h="1624" extrusionOk="0">
                      <a:moveTo>
                        <a:pt x="829" y="1"/>
                      </a:moveTo>
                      <a:cubicBezTo>
                        <a:pt x="371" y="1"/>
                        <a:pt x="0" y="364"/>
                        <a:pt x="0" y="812"/>
                      </a:cubicBezTo>
                      <a:cubicBezTo>
                        <a:pt x="0" y="1260"/>
                        <a:pt x="371" y="1623"/>
                        <a:pt x="829" y="1623"/>
                      </a:cubicBezTo>
                      <a:cubicBezTo>
                        <a:pt x="1286" y="1623"/>
                        <a:pt x="1657" y="1260"/>
                        <a:pt x="1657" y="812"/>
                      </a:cubicBezTo>
                      <a:cubicBezTo>
                        <a:pt x="1657" y="364"/>
                        <a:pt x="1286"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29"/>
                <p:cNvSpPr/>
                <p:nvPr/>
              </p:nvSpPr>
              <p:spPr>
                <a:xfrm>
                  <a:off x="-3425875" y="1435375"/>
                  <a:ext cx="41475" cy="40600"/>
                </a:xfrm>
                <a:custGeom>
                  <a:avLst/>
                  <a:gdLst/>
                  <a:ahLst/>
                  <a:cxnLst/>
                  <a:rect l="l" t="t" r="r" b="b"/>
                  <a:pathLst>
                    <a:path w="1659" h="1624" extrusionOk="0">
                      <a:moveTo>
                        <a:pt x="829" y="1"/>
                      </a:moveTo>
                      <a:cubicBezTo>
                        <a:pt x="371" y="1"/>
                        <a:pt x="0" y="364"/>
                        <a:pt x="0" y="812"/>
                      </a:cubicBezTo>
                      <a:cubicBezTo>
                        <a:pt x="0" y="1260"/>
                        <a:pt x="371" y="1623"/>
                        <a:pt x="829" y="1623"/>
                      </a:cubicBezTo>
                      <a:cubicBezTo>
                        <a:pt x="1286" y="1623"/>
                        <a:pt x="1658" y="1260"/>
                        <a:pt x="1658" y="812"/>
                      </a:cubicBezTo>
                      <a:cubicBezTo>
                        <a:pt x="1658" y="364"/>
                        <a:pt x="1286"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29"/>
                <p:cNvSpPr/>
                <p:nvPr/>
              </p:nvSpPr>
              <p:spPr>
                <a:xfrm>
                  <a:off x="-3344775" y="1435375"/>
                  <a:ext cx="41475" cy="40600"/>
                </a:xfrm>
                <a:custGeom>
                  <a:avLst/>
                  <a:gdLst/>
                  <a:ahLst/>
                  <a:cxnLst/>
                  <a:rect l="l" t="t" r="r" b="b"/>
                  <a:pathLst>
                    <a:path w="1659" h="1624" extrusionOk="0">
                      <a:moveTo>
                        <a:pt x="830" y="1"/>
                      </a:moveTo>
                      <a:cubicBezTo>
                        <a:pt x="372" y="1"/>
                        <a:pt x="0" y="364"/>
                        <a:pt x="0" y="812"/>
                      </a:cubicBezTo>
                      <a:cubicBezTo>
                        <a:pt x="0" y="1260"/>
                        <a:pt x="372" y="1623"/>
                        <a:pt x="830" y="1623"/>
                      </a:cubicBezTo>
                      <a:cubicBezTo>
                        <a:pt x="1288" y="1623"/>
                        <a:pt x="1658" y="1260"/>
                        <a:pt x="1658" y="812"/>
                      </a:cubicBezTo>
                      <a:cubicBezTo>
                        <a:pt x="1658" y="364"/>
                        <a:pt x="1288" y="1"/>
                        <a:pt x="830"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29"/>
                <p:cNvSpPr/>
                <p:nvPr/>
              </p:nvSpPr>
              <p:spPr>
                <a:xfrm>
                  <a:off x="-3263650" y="1435375"/>
                  <a:ext cx="41450" cy="40600"/>
                </a:xfrm>
                <a:custGeom>
                  <a:avLst/>
                  <a:gdLst/>
                  <a:ahLst/>
                  <a:cxnLst/>
                  <a:rect l="l" t="t" r="r" b="b"/>
                  <a:pathLst>
                    <a:path w="1658" h="1624" extrusionOk="0">
                      <a:moveTo>
                        <a:pt x="829" y="1"/>
                      </a:moveTo>
                      <a:cubicBezTo>
                        <a:pt x="371" y="1"/>
                        <a:pt x="1" y="364"/>
                        <a:pt x="1" y="812"/>
                      </a:cubicBezTo>
                      <a:cubicBezTo>
                        <a:pt x="1" y="1260"/>
                        <a:pt x="371" y="1623"/>
                        <a:pt x="829" y="1623"/>
                      </a:cubicBezTo>
                      <a:cubicBezTo>
                        <a:pt x="1287" y="1623"/>
                        <a:pt x="1657" y="1260"/>
                        <a:pt x="1657" y="812"/>
                      </a:cubicBezTo>
                      <a:cubicBezTo>
                        <a:pt x="1657"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29"/>
                <p:cNvSpPr/>
                <p:nvPr/>
              </p:nvSpPr>
              <p:spPr>
                <a:xfrm>
                  <a:off x="-3182550" y="1435375"/>
                  <a:ext cx="41475" cy="40600"/>
                </a:xfrm>
                <a:custGeom>
                  <a:avLst/>
                  <a:gdLst/>
                  <a:ahLst/>
                  <a:cxnLst/>
                  <a:rect l="l" t="t" r="r" b="b"/>
                  <a:pathLst>
                    <a:path w="1659" h="1624" extrusionOk="0">
                      <a:moveTo>
                        <a:pt x="829" y="1"/>
                      </a:moveTo>
                      <a:cubicBezTo>
                        <a:pt x="372" y="1"/>
                        <a:pt x="1" y="364"/>
                        <a:pt x="1" y="812"/>
                      </a:cubicBezTo>
                      <a:cubicBezTo>
                        <a:pt x="1" y="1260"/>
                        <a:pt x="371" y="1623"/>
                        <a:pt x="829" y="1623"/>
                      </a:cubicBezTo>
                      <a:cubicBezTo>
                        <a:pt x="1287" y="1623"/>
                        <a:pt x="1658" y="1260"/>
                        <a:pt x="1658" y="812"/>
                      </a:cubicBezTo>
                      <a:cubicBezTo>
                        <a:pt x="1658"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29"/>
                <p:cNvSpPr/>
                <p:nvPr/>
              </p:nvSpPr>
              <p:spPr>
                <a:xfrm>
                  <a:off x="-3101425" y="1435375"/>
                  <a:ext cx="41450" cy="40600"/>
                </a:xfrm>
                <a:custGeom>
                  <a:avLst/>
                  <a:gdLst/>
                  <a:ahLst/>
                  <a:cxnLst/>
                  <a:rect l="l" t="t" r="r" b="b"/>
                  <a:pathLst>
                    <a:path w="1658" h="1624" extrusionOk="0">
                      <a:moveTo>
                        <a:pt x="829" y="1"/>
                      </a:moveTo>
                      <a:cubicBezTo>
                        <a:pt x="371" y="1"/>
                        <a:pt x="1" y="364"/>
                        <a:pt x="1" y="812"/>
                      </a:cubicBezTo>
                      <a:cubicBezTo>
                        <a:pt x="1" y="1260"/>
                        <a:pt x="371" y="1623"/>
                        <a:pt x="829" y="1623"/>
                      </a:cubicBezTo>
                      <a:cubicBezTo>
                        <a:pt x="1287" y="1623"/>
                        <a:pt x="1657" y="1260"/>
                        <a:pt x="1657" y="812"/>
                      </a:cubicBezTo>
                      <a:cubicBezTo>
                        <a:pt x="1657"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29"/>
                <p:cNvSpPr/>
                <p:nvPr/>
              </p:nvSpPr>
              <p:spPr>
                <a:xfrm>
                  <a:off x="-3020325" y="1435375"/>
                  <a:ext cx="41475" cy="40600"/>
                </a:xfrm>
                <a:custGeom>
                  <a:avLst/>
                  <a:gdLst/>
                  <a:ahLst/>
                  <a:cxnLst/>
                  <a:rect l="l" t="t" r="r" b="b"/>
                  <a:pathLst>
                    <a:path w="1659" h="1624" extrusionOk="0">
                      <a:moveTo>
                        <a:pt x="829" y="1"/>
                      </a:moveTo>
                      <a:cubicBezTo>
                        <a:pt x="371" y="1"/>
                        <a:pt x="1" y="364"/>
                        <a:pt x="1" y="812"/>
                      </a:cubicBezTo>
                      <a:cubicBezTo>
                        <a:pt x="1" y="1260"/>
                        <a:pt x="371" y="1623"/>
                        <a:pt x="829" y="1623"/>
                      </a:cubicBezTo>
                      <a:cubicBezTo>
                        <a:pt x="1287" y="1623"/>
                        <a:pt x="1659" y="1260"/>
                        <a:pt x="1659" y="812"/>
                      </a:cubicBezTo>
                      <a:cubicBezTo>
                        <a:pt x="1659" y="364"/>
                        <a:pt x="1287" y="1"/>
                        <a:pt x="829"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29"/>
                <p:cNvSpPr/>
                <p:nvPr/>
              </p:nvSpPr>
              <p:spPr>
                <a:xfrm>
                  <a:off x="-2939225" y="1435375"/>
                  <a:ext cx="41475" cy="40600"/>
                </a:xfrm>
                <a:custGeom>
                  <a:avLst/>
                  <a:gdLst/>
                  <a:ahLst/>
                  <a:cxnLst/>
                  <a:rect l="l" t="t" r="r" b="b"/>
                  <a:pathLst>
                    <a:path w="1659" h="1624" extrusionOk="0">
                      <a:moveTo>
                        <a:pt x="830" y="1"/>
                      </a:moveTo>
                      <a:cubicBezTo>
                        <a:pt x="373" y="1"/>
                        <a:pt x="1" y="364"/>
                        <a:pt x="1" y="812"/>
                      </a:cubicBezTo>
                      <a:cubicBezTo>
                        <a:pt x="1" y="1260"/>
                        <a:pt x="373" y="1623"/>
                        <a:pt x="830" y="1623"/>
                      </a:cubicBezTo>
                      <a:cubicBezTo>
                        <a:pt x="1288" y="1623"/>
                        <a:pt x="1659" y="1260"/>
                        <a:pt x="1659" y="812"/>
                      </a:cubicBezTo>
                      <a:cubicBezTo>
                        <a:pt x="1659" y="364"/>
                        <a:pt x="1288" y="1"/>
                        <a:pt x="830"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29"/>
                <p:cNvSpPr/>
                <p:nvPr/>
              </p:nvSpPr>
              <p:spPr>
                <a:xfrm>
                  <a:off x="-2858075" y="1435375"/>
                  <a:ext cx="41425" cy="40600"/>
                </a:xfrm>
                <a:custGeom>
                  <a:avLst/>
                  <a:gdLst/>
                  <a:ahLst/>
                  <a:cxnLst/>
                  <a:rect l="l" t="t" r="r" b="b"/>
                  <a:pathLst>
                    <a:path w="1657" h="1624" extrusionOk="0">
                      <a:moveTo>
                        <a:pt x="828" y="1"/>
                      </a:moveTo>
                      <a:cubicBezTo>
                        <a:pt x="371" y="1"/>
                        <a:pt x="0" y="364"/>
                        <a:pt x="0" y="812"/>
                      </a:cubicBezTo>
                      <a:cubicBezTo>
                        <a:pt x="0" y="1260"/>
                        <a:pt x="371" y="1623"/>
                        <a:pt x="828" y="1623"/>
                      </a:cubicBezTo>
                      <a:cubicBezTo>
                        <a:pt x="1286" y="1623"/>
                        <a:pt x="1657" y="1260"/>
                        <a:pt x="1657" y="812"/>
                      </a:cubicBezTo>
                      <a:cubicBezTo>
                        <a:pt x="1657" y="364"/>
                        <a:pt x="1286" y="1"/>
                        <a:pt x="828" y="1"/>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29"/>
                <p:cNvSpPr/>
                <p:nvPr/>
              </p:nvSpPr>
              <p:spPr>
                <a:xfrm>
                  <a:off x="-3912550" y="1564475"/>
                  <a:ext cx="41450" cy="40575"/>
                </a:xfrm>
                <a:custGeom>
                  <a:avLst/>
                  <a:gdLst/>
                  <a:ahLst/>
                  <a:cxnLst/>
                  <a:rect l="l" t="t" r="r" b="b"/>
                  <a:pathLst>
                    <a:path w="1658" h="1623" extrusionOk="0">
                      <a:moveTo>
                        <a:pt x="829" y="0"/>
                      </a:moveTo>
                      <a:cubicBezTo>
                        <a:pt x="372" y="0"/>
                        <a:pt x="1" y="363"/>
                        <a:pt x="1" y="811"/>
                      </a:cubicBezTo>
                      <a:cubicBezTo>
                        <a:pt x="1" y="1259"/>
                        <a:pt x="372" y="1623"/>
                        <a:pt x="829" y="1623"/>
                      </a:cubicBezTo>
                      <a:cubicBezTo>
                        <a:pt x="1287" y="1623"/>
                        <a:pt x="1658" y="1259"/>
                        <a:pt x="1658" y="811"/>
                      </a:cubicBezTo>
                      <a:cubicBezTo>
                        <a:pt x="1658"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29"/>
                <p:cNvSpPr/>
                <p:nvPr/>
              </p:nvSpPr>
              <p:spPr>
                <a:xfrm>
                  <a:off x="-3831450" y="1564475"/>
                  <a:ext cx="41475" cy="40575"/>
                </a:xfrm>
                <a:custGeom>
                  <a:avLst/>
                  <a:gdLst/>
                  <a:ahLst/>
                  <a:cxnLst/>
                  <a:rect l="l" t="t" r="r" b="b"/>
                  <a:pathLst>
                    <a:path w="1659" h="1623" extrusionOk="0">
                      <a:moveTo>
                        <a:pt x="829" y="0"/>
                      </a:moveTo>
                      <a:cubicBezTo>
                        <a:pt x="372" y="0"/>
                        <a:pt x="1" y="363"/>
                        <a:pt x="1" y="811"/>
                      </a:cubicBezTo>
                      <a:cubicBezTo>
                        <a:pt x="1" y="1259"/>
                        <a:pt x="372" y="1623"/>
                        <a:pt x="829" y="1623"/>
                      </a:cubicBezTo>
                      <a:cubicBezTo>
                        <a:pt x="1287" y="1623"/>
                        <a:pt x="1659" y="1259"/>
                        <a:pt x="1659" y="811"/>
                      </a:cubicBezTo>
                      <a:cubicBezTo>
                        <a:pt x="1659"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29"/>
                <p:cNvSpPr/>
                <p:nvPr/>
              </p:nvSpPr>
              <p:spPr>
                <a:xfrm>
                  <a:off x="-3750350" y="1564475"/>
                  <a:ext cx="41475" cy="40575"/>
                </a:xfrm>
                <a:custGeom>
                  <a:avLst/>
                  <a:gdLst/>
                  <a:ahLst/>
                  <a:cxnLst/>
                  <a:rect l="l" t="t" r="r" b="b"/>
                  <a:pathLst>
                    <a:path w="1659" h="1623" extrusionOk="0">
                      <a:moveTo>
                        <a:pt x="830" y="0"/>
                      </a:moveTo>
                      <a:cubicBezTo>
                        <a:pt x="373" y="0"/>
                        <a:pt x="1" y="363"/>
                        <a:pt x="1" y="811"/>
                      </a:cubicBezTo>
                      <a:cubicBezTo>
                        <a:pt x="1" y="1259"/>
                        <a:pt x="373" y="1623"/>
                        <a:pt x="830" y="1623"/>
                      </a:cubicBezTo>
                      <a:cubicBezTo>
                        <a:pt x="1288" y="1623"/>
                        <a:pt x="1659" y="1259"/>
                        <a:pt x="1659" y="811"/>
                      </a:cubicBezTo>
                      <a:cubicBezTo>
                        <a:pt x="1659" y="363"/>
                        <a:pt x="1288" y="0"/>
                        <a:pt x="830"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29"/>
                <p:cNvSpPr/>
                <p:nvPr/>
              </p:nvSpPr>
              <p:spPr>
                <a:xfrm>
                  <a:off x="-3669200" y="1564475"/>
                  <a:ext cx="41425" cy="40575"/>
                </a:xfrm>
                <a:custGeom>
                  <a:avLst/>
                  <a:gdLst/>
                  <a:ahLst/>
                  <a:cxnLst/>
                  <a:rect l="l" t="t" r="r" b="b"/>
                  <a:pathLst>
                    <a:path w="1657" h="1623" extrusionOk="0">
                      <a:moveTo>
                        <a:pt x="828" y="0"/>
                      </a:moveTo>
                      <a:cubicBezTo>
                        <a:pt x="371" y="0"/>
                        <a:pt x="0" y="363"/>
                        <a:pt x="0" y="811"/>
                      </a:cubicBezTo>
                      <a:cubicBezTo>
                        <a:pt x="0" y="1259"/>
                        <a:pt x="371" y="1623"/>
                        <a:pt x="828" y="1623"/>
                      </a:cubicBezTo>
                      <a:cubicBezTo>
                        <a:pt x="1286" y="1623"/>
                        <a:pt x="1657" y="1259"/>
                        <a:pt x="1657" y="811"/>
                      </a:cubicBezTo>
                      <a:cubicBezTo>
                        <a:pt x="1657" y="363"/>
                        <a:pt x="1286" y="0"/>
                        <a:pt x="828"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269;p29"/>
                <p:cNvSpPr/>
                <p:nvPr/>
              </p:nvSpPr>
              <p:spPr>
                <a:xfrm>
                  <a:off x="-3588100" y="1564475"/>
                  <a:ext cx="41450" cy="40575"/>
                </a:xfrm>
                <a:custGeom>
                  <a:avLst/>
                  <a:gdLst/>
                  <a:ahLst/>
                  <a:cxnLst/>
                  <a:rect l="l" t="t" r="r" b="b"/>
                  <a:pathLst>
                    <a:path w="1658" h="1623" extrusionOk="0">
                      <a:moveTo>
                        <a:pt x="828" y="0"/>
                      </a:moveTo>
                      <a:cubicBezTo>
                        <a:pt x="372" y="0"/>
                        <a:pt x="0" y="363"/>
                        <a:pt x="0" y="811"/>
                      </a:cubicBezTo>
                      <a:cubicBezTo>
                        <a:pt x="0" y="1259"/>
                        <a:pt x="372" y="1623"/>
                        <a:pt x="828" y="1623"/>
                      </a:cubicBezTo>
                      <a:cubicBezTo>
                        <a:pt x="1286" y="1623"/>
                        <a:pt x="1658" y="1259"/>
                        <a:pt x="1658" y="811"/>
                      </a:cubicBezTo>
                      <a:cubicBezTo>
                        <a:pt x="1658" y="363"/>
                        <a:pt x="1286" y="0"/>
                        <a:pt x="828"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29"/>
                <p:cNvSpPr/>
                <p:nvPr/>
              </p:nvSpPr>
              <p:spPr>
                <a:xfrm>
                  <a:off x="-3506975" y="1564475"/>
                  <a:ext cx="41425" cy="40575"/>
                </a:xfrm>
                <a:custGeom>
                  <a:avLst/>
                  <a:gdLst/>
                  <a:ahLst/>
                  <a:cxnLst/>
                  <a:rect l="l" t="t" r="r" b="b"/>
                  <a:pathLst>
                    <a:path w="1657" h="1623" extrusionOk="0">
                      <a:moveTo>
                        <a:pt x="829" y="0"/>
                      </a:moveTo>
                      <a:cubicBezTo>
                        <a:pt x="371" y="0"/>
                        <a:pt x="0" y="363"/>
                        <a:pt x="0" y="811"/>
                      </a:cubicBezTo>
                      <a:cubicBezTo>
                        <a:pt x="0" y="1259"/>
                        <a:pt x="371" y="1623"/>
                        <a:pt x="829" y="1623"/>
                      </a:cubicBezTo>
                      <a:cubicBezTo>
                        <a:pt x="1286" y="1623"/>
                        <a:pt x="1657" y="1259"/>
                        <a:pt x="1657" y="811"/>
                      </a:cubicBezTo>
                      <a:cubicBezTo>
                        <a:pt x="1657" y="363"/>
                        <a:pt x="1286"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29"/>
                <p:cNvSpPr/>
                <p:nvPr/>
              </p:nvSpPr>
              <p:spPr>
                <a:xfrm>
                  <a:off x="-3425875" y="1564475"/>
                  <a:ext cx="41475" cy="40575"/>
                </a:xfrm>
                <a:custGeom>
                  <a:avLst/>
                  <a:gdLst/>
                  <a:ahLst/>
                  <a:cxnLst/>
                  <a:rect l="l" t="t" r="r" b="b"/>
                  <a:pathLst>
                    <a:path w="1659" h="1623" extrusionOk="0">
                      <a:moveTo>
                        <a:pt x="829" y="0"/>
                      </a:moveTo>
                      <a:cubicBezTo>
                        <a:pt x="371" y="0"/>
                        <a:pt x="0" y="363"/>
                        <a:pt x="0" y="811"/>
                      </a:cubicBezTo>
                      <a:cubicBezTo>
                        <a:pt x="0" y="1259"/>
                        <a:pt x="371" y="1623"/>
                        <a:pt x="829" y="1623"/>
                      </a:cubicBezTo>
                      <a:cubicBezTo>
                        <a:pt x="1286" y="1623"/>
                        <a:pt x="1658" y="1259"/>
                        <a:pt x="1658" y="811"/>
                      </a:cubicBezTo>
                      <a:cubicBezTo>
                        <a:pt x="1658" y="363"/>
                        <a:pt x="1286"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29"/>
                <p:cNvSpPr/>
                <p:nvPr/>
              </p:nvSpPr>
              <p:spPr>
                <a:xfrm>
                  <a:off x="-3344775" y="1564475"/>
                  <a:ext cx="41475" cy="40575"/>
                </a:xfrm>
                <a:custGeom>
                  <a:avLst/>
                  <a:gdLst/>
                  <a:ahLst/>
                  <a:cxnLst/>
                  <a:rect l="l" t="t" r="r" b="b"/>
                  <a:pathLst>
                    <a:path w="1659" h="1623" extrusionOk="0">
                      <a:moveTo>
                        <a:pt x="830" y="0"/>
                      </a:moveTo>
                      <a:cubicBezTo>
                        <a:pt x="372" y="0"/>
                        <a:pt x="0" y="363"/>
                        <a:pt x="0" y="811"/>
                      </a:cubicBezTo>
                      <a:cubicBezTo>
                        <a:pt x="0" y="1259"/>
                        <a:pt x="372" y="1623"/>
                        <a:pt x="830" y="1623"/>
                      </a:cubicBezTo>
                      <a:cubicBezTo>
                        <a:pt x="1288" y="1623"/>
                        <a:pt x="1658" y="1259"/>
                        <a:pt x="1658" y="811"/>
                      </a:cubicBezTo>
                      <a:cubicBezTo>
                        <a:pt x="1658" y="363"/>
                        <a:pt x="1288" y="0"/>
                        <a:pt x="830"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29"/>
                <p:cNvSpPr/>
                <p:nvPr/>
              </p:nvSpPr>
              <p:spPr>
                <a:xfrm>
                  <a:off x="-3263650" y="1564475"/>
                  <a:ext cx="41450" cy="40575"/>
                </a:xfrm>
                <a:custGeom>
                  <a:avLst/>
                  <a:gdLst/>
                  <a:ahLst/>
                  <a:cxnLst/>
                  <a:rect l="l" t="t" r="r" b="b"/>
                  <a:pathLst>
                    <a:path w="1658" h="1623" extrusionOk="0">
                      <a:moveTo>
                        <a:pt x="829" y="0"/>
                      </a:moveTo>
                      <a:cubicBezTo>
                        <a:pt x="371" y="0"/>
                        <a:pt x="1" y="363"/>
                        <a:pt x="1" y="811"/>
                      </a:cubicBezTo>
                      <a:cubicBezTo>
                        <a:pt x="1" y="1259"/>
                        <a:pt x="371" y="1623"/>
                        <a:pt x="829" y="1623"/>
                      </a:cubicBezTo>
                      <a:cubicBezTo>
                        <a:pt x="1287" y="1623"/>
                        <a:pt x="1657" y="1259"/>
                        <a:pt x="1657" y="811"/>
                      </a:cubicBezTo>
                      <a:cubicBezTo>
                        <a:pt x="1657"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74;p29"/>
                <p:cNvSpPr/>
                <p:nvPr/>
              </p:nvSpPr>
              <p:spPr>
                <a:xfrm>
                  <a:off x="-3182550" y="1564475"/>
                  <a:ext cx="41475" cy="40575"/>
                </a:xfrm>
                <a:custGeom>
                  <a:avLst/>
                  <a:gdLst/>
                  <a:ahLst/>
                  <a:cxnLst/>
                  <a:rect l="l" t="t" r="r" b="b"/>
                  <a:pathLst>
                    <a:path w="1659" h="1623" extrusionOk="0">
                      <a:moveTo>
                        <a:pt x="829" y="0"/>
                      </a:moveTo>
                      <a:cubicBezTo>
                        <a:pt x="372" y="0"/>
                        <a:pt x="1" y="363"/>
                        <a:pt x="1" y="811"/>
                      </a:cubicBezTo>
                      <a:cubicBezTo>
                        <a:pt x="1" y="1259"/>
                        <a:pt x="371" y="1623"/>
                        <a:pt x="829" y="1623"/>
                      </a:cubicBezTo>
                      <a:cubicBezTo>
                        <a:pt x="1287" y="1623"/>
                        <a:pt x="1658" y="1259"/>
                        <a:pt x="1658" y="811"/>
                      </a:cubicBezTo>
                      <a:cubicBezTo>
                        <a:pt x="1658"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29"/>
                <p:cNvSpPr/>
                <p:nvPr/>
              </p:nvSpPr>
              <p:spPr>
                <a:xfrm>
                  <a:off x="-3101425" y="1564475"/>
                  <a:ext cx="41450" cy="40575"/>
                </a:xfrm>
                <a:custGeom>
                  <a:avLst/>
                  <a:gdLst/>
                  <a:ahLst/>
                  <a:cxnLst/>
                  <a:rect l="l" t="t" r="r" b="b"/>
                  <a:pathLst>
                    <a:path w="1658" h="1623" extrusionOk="0">
                      <a:moveTo>
                        <a:pt x="829" y="0"/>
                      </a:moveTo>
                      <a:cubicBezTo>
                        <a:pt x="371" y="0"/>
                        <a:pt x="1" y="363"/>
                        <a:pt x="1" y="811"/>
                      </a:cubicBezTo>
                      <a:cubicBezTo>
                        <a:pt x="1" y="1259"/>
                        <a:pt x="371" y="1623"/>
                        <a:pt x="829" y="1623"/>
                      </a:cubicBezTo>
                      <a:cubicBezTo>
                        <a:pt x="1287" y="1623"/>
                        <a:pt x="1657" y="1259"/>
                        <a:pt x="1657" y="811"/>
                      </a:cubicBezTo>
                      <a:cubicBezTo>
                        <a:pt x="1657"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29"/>
                <p:cNvSpPr/>
                <p:nvPr/>
              </p:nvSpPr>
              <p:spPr>
                <a:xfrm>
                  <a:off x="-3020325" y="1564475"/>
                  <a:ext cx="41475" cy="40575"/>
                </a:xfrm>
                <a:custGeom>
                  <a:avLst/>
                  <a:gdLst/>
                  <a:ahLst/>
                  <a:cxnLst/>
                  <a:rect l="l" t="t" r="r" b="b"/>
                  <a:pathLst>
                    <a:path w="1659" h="1623" extrusionOk="0">
                      <a:moveTo>
                        <a:pt x="829" y="0"/>
                      </a:moveTo>
                      <a:cubicBezTo>
                        <a:pt x="371" y="0"/>
                        <a:pt x="1" y="363"/>
                        <a:pt x="1" y="811"/>
                      </a:cubicBezTo>
                      <a:cubicBezTo>
                        <a:pt x="1" y="1259"/>
                        <a:pt x="371" y="1623"/>
                        <a:pt x="829" y="1623"/>
                      </a:cubicBezTo>
                      <a:cubicBezTo>
                        <a:pt x="1287" y="1623"/>
                        <a:pt x="1659" y="1259"/>
                        <a:pt x="1659" y="811"/>
                      </a:cubicBezTo>
                      <a:cubicBezTo>
                        <a:pt x="1659" y="363"/>
                        <a:pt x="1287" y="0"/>
                        <a:pt x="829"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29"/>
                <p:cNvSpPr/>
                <p:nvPr/>
              </p:nvSpPr>
              <p:spPr>
                <a:xfrm>
                  <a:off x="-2939225" y="1564475"/>
                  <a:ext cx="41475" cy="40575"/>
                </a:xfrm>
                <a:custGeom>
                  <a:avLst/>
                  <a:gdLst/>
                  <a:ahLst/>
                  <a:cxnLst/>
                  <a:rect l="l" t="t" r="r" b="b"/>
                  <a:pathLst>
                    <a:path w="1659" h="1623" extrusionOk="0">
                      <a:moveTo>
                        <a:pt x="830" y="0"/>
                      </a:moveTo>
                      <a:cubicBezTo>
                        <a:pt x="373" y="0"/>
                        <a:pt x="1" y="363"/>
                        <a:pt x="1" y="811"/>
                      </a:cubicBezTo>
                      <a:cubicBezTo>
                        <a:pt x="1" y="1259"/>
                        <a:pt x="373" y="1623"/>
                        <a:pt x="830" y="1623"/>
                      </a:cubicBezTo>
                      <a:cubicBezTo>
                        <a:pt x="1288" y="1623"/>
                        <a:pt x="1659" y="1259"/>
                        <a:pt x="1659" y="811"/>
                      </a:cubicBezTo>
                      <a:cubicBezTo>
                        <a:pt x="1659" y="363"/>
                        <a:pt x="1288" y="0"/>
                        <a:pt x="830"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29"/>
                <p:cNvSpPr/>
                <p:nvPr/>
              </p:nvSpPr>
              <p:spPr>
                <a:xfrm>
                  <a:off x="-2858075" y="1564475"/>
                  <a:ext cx="41425" cy="40575"/>
                </a:xfrm>
                <a:custGeom>
                  <a:avLst/>
                  <a:gdLst/>
                  <a:ahLst/>
                  <a:cxnLst/>
                  <a:rect l="l" t="t" r="r" b="b"/>
                  <a:pathLst>
                    <a:path w="1657" h="1623" extrusionOk="0">
                      <a:moveTo>
                        <a:pt x="828" y="0"/>
                      </a:moveTo>
                      <a:cubicBezTo>
                        <a:pt x="371" y="0"/>
                        <a:pt x="0" y="363"/>
                        <a:pt x="0" y="811"/>
                      </a:cubicBezTo>
                      <a:cubicBezTo>
                        <a:pt x="0" y="1259"/>
                        <a:pt x="371" y="1623"/>
                        <a:pt x="828" y="1623"/>
                      </a:cubicBezTo>
                      <a:cubicBezTo>
                        <a:pt x="1286" y="1623"/>
                        <a:pt x="1657" y="1259"/>
                        <a:pt x="1657" y="811"/>
                      </a:cubicBezTo>
                      <a:cubicBezTo>
                        <a:pt x="1657" y="363"/>
                        <a:pt x="1286" y="0"/>
                        <a:pt x="828"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29"/>
                <p:cNvSpPr/>
                <p:nvPr/>
              </p:nvSpPr>
              <p:spPr>
                <a:xfrm>
                  <a:off x="-4697500" y="656950"/>
                  <a:ext cx="731850" cy="698700"/>
                </a:xfrm>
                <a:custGeom>
                  <a:avLst/>
                  <a:gdLst/>
                  <a:ahLst/>
                  <a:cxnLst/>
                  <a:rect l="l" t="t" r="r" b="b"/>
                  <a:pathLst>
                    <a:path w="29274" h="27948" extrusionOk="0">
                      <a:moveTo>
                        <a:pt x="14637" y="4085"/>
                      </a:moveTo>
                      <a:cubicBezTo>
                        <a:pt x="20406" y="4085"/>
                        <a:pt x="25101" y="8682"/>
                        <a:pt x="25101" y="14331"/>
                      </a:cubicBezTo>
                      <a:lnTo>
                        <a:pt x="25101" y="23863"/>
                      </a:lnTo>
                      <a:lnTo>
                        <a:pt x="4172" y="23863"/>
                      </a:lnTo>
                      <a:lnTo>
                        <a:pt x="4172" y="14331"/>
                      </a:lnTo>
                      <a:cubicBezTo>
                        <a:pt x="4172" y="8680"/>
                        <a:pt x="8865" y="4085"/>
                        <a:pt x="14637" y="4085"/>
                      </a:cubicBezTo>
                      <a:close/>
                      <a:moveTo>
                        <a:pt x="14637" y="1"/>
                      </a:moveTo>
                      <a:cubicBezTo>
                        <a:pt x="6566" y="1"/>
                        <a:pt x="0" y="6429"/>
                        <a:pt x="0" y="14331"/>
                      </a:cubicBezTo>
                      <a:lnTo>
                        <a:pt x="0" y="25904"/>
                      </a:lnTo>
                      <a:cubicBezTo>
                        <a:pt x="0" y="27033"/>
                        <a:pt x="934" y="27947"/>
                        <a:pt x="2086" y="27947"/>
                      </a:cubicBezTo>
                      <a:lnTo>
                        <a:pt x="27186" y="27947"/>
                      </a:lnTo>
                      <a:cubicBezTo>
                        <a:pt x="28339" y="27947"/>
                        <a:pt x="29273" y="27033"/>
                        <a:pt x="29274" y="25906"/>
                      </a:cubicBezTo>
                      <a:lnTo>
                        <a:pt x="29274" y="14331"/>
                      </a:lnTo>
                      <a:cubicBezTo>
                        <a:pt x="29274" y="6429"/>
                        <a:pt x="22707" y="1"/>
                        <a:pt x="14637"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29"/>
                <p:cNvSpPr/>
                <p:nvPr/>
              </p:nvSpPr>
              <p:spPr>
                <a:xfrm>
                  <a:off x="-4704000" y="650450"/>
                  <a:ext cx="744825" cy="711700"/>
                </a:xfrm>
                <a:custGeom>
                  <a:avLst/>
                  <a:gdLst/>
                  <a:ahLst/>
                  <a:cxnLst/>
                  <a:rect l="l" t="t" r="r" b="b"/>
                  <a:pathLst>
                    <a:path w="29793" h="28468" extrusionOk="0">
                      <a:moveTo>
                        <a:pt x="14897" y="4605"/>
                      </a:moveTo>
                      <a:cubicBezTo>
                        <a:pt x="20522" y="4605"/>
                        <a:pt x="25101" y="9085"/>
                        <a:pt x="25101" y="14591"/>
                      </a:cubicBezTo>
                      <a:lnTo>
                        <a:pt x="25101" y="23864"/>
                      </a:lnTo>
                      <a:lnTo>
                        <a:pt x="4692" y="23864"/>
                      </a:lnTo>
                      <a:lnTo>
                        <a:pt x="4692" y="14591"/>
                      </a:lnTo>
                      <a:cubicBezTo>
                        <a:pt x="4692" y="9085"/>
                        <a:pt x="9269" y="4605"/>
                        <a:pt x="14897" y="4605"/>
                      </a:cubicBezTo>
                      <a:close/>
                      <a:moveTo>
                        <a:pt x="14897" y="4085"/>
                      </a:moveTo>
                      <a:cubicBezTo>
                        <a:pt x="8982" y="4085"/>
                        <a:pt x="4172" y="8798"/>
                        <a:pt x="4172" y="14591"/>
                      </a:cubicBezTo>
                      <a:lnTo>
                        <a:pt x="4172" y="24124"/>
                      </a:lnTo>
                      <a:cubicBezTo>
                        <a:pt x="4172" y="24267"/>
                        <a:pt x="4288" y="24384"/>
                        <a:pt x="4432" y="24384"/>
                      </a:cubicBezTo>
                      <a:lnTo>
                        <a:pt x="25361" y="24384"/>
                      </a:lnTo>
                      <a:cubicBezTo>
                        <a:pt x="25504" y="24384"/>
                        <a:pt x="25621" y="24267"/>
                        <a:pt x="25621" y="24124"/>
                      </a:cubicBezTo>
                      <a:lnTo>
                        <a:pt x="25621" y="14591"/>
                      </a:lnTo>
                      <a:cubicBezTo>
                        <a:pt x="25621" y="8798"/>
                        <a:pt x="20809" y="4085"/>
                        <a:pt x="14897" y="4085"/>
                      </a:cubicBezTo>
                      <a:close/>
                      <a:moveTo>
                        <a:pt x="14897" y="521"/>
                      </a:moveTo>
                      <a:cubicBezTo>
                        <a:pt x="22823" y="521"/>
                        <a:pt x="29272" y="6832"/>
                        <a:pt x="29272" y="14591"/>
                      </a:cubicBezTo>
                      <a:lnTo>
                        <a:pt x="29272" y="26164"/>
                      </a:lnTo>
                      <a:cubicBezTo>
                        <a:pt x="29272" y="27148"/>
                        <a:pt x="28454" y="27947"/>
                        <a:pt x="27446" y="27947"/>
                      </a:cubicBezTo>
                      <a:lnTo>
                        <a:pt x="2346" y="27947"/>
                      </a:lnTo>
                      <a:cubicBezTo>
                        <a:pt x="1339" y="27947"/>
                        <a:pt x="521" y="27148"/>
                        <a:pt x="521" y="26164"/>
                      </a:cubicBezTo>
                      <a:lnTo>
                        <a:pt x="521" y="14589"/>
                      </a:lnTo>
                      <a:cubicBezTo>
                        <a:pt x="521" y="6832"/>
                        <a:pt x="6969" y="521"/>
                        <a:pt x="14897" y="521"/>
                      </a:cubicBezTo>
                      <a:close/>
                      <a:moveTo>
                        <a:pt x="14897" y="0"/>
                      </a:moveTo>
                      <a:cubicBezTo>
                        <a:pt x="6682" y="0"/>
                        <a:pt x="0" y="6545"/>
                        <a:pt x="0" y="14591"/>
                      </a:cubicBezTo>
                      <a:lnTo>
                        <a:pt x="0" y="26164"/>
                      </a:lnTo>
                      <a:cubicBezTo>
                        <a:pt x="0" y="27435"/>
                        <a:pt x="1052" y="28467"/>
                        <a:pt x="2346" y="28467"/>
                      </a:cubicBezTo>
                      <a:lnTo>
                        <a:pt x="27446" y="28467"/>
                      </a:lnTo>
                      <a:cubicBezTo>
                        <a:pt x="28741" y="28467"/>
                        <a:pt x="29793" y="27435"/>
                        <a:pt x="29793" y="26166"/>
                      </a:cubicBezTo>
                      <a:lnTo>
                        <a:pt x="29793" y="14591"/>
                      </a:lnTo>
                      <a:cubicBezTo>
                        <a:pt x="29793" y="6545"/>
                        <a:pt x="23110" y="0"/>
                        <a:pt x="14897"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29"/>
                <p:cNvSpPr/>
                <p:nvPr/>
              </p:nvSpPr>
              <p:spPr>
                <a:xfrm>
                  <a:off x="-4736275" y="1216150"/>
                  <a:ext cx="798975" cy="660900"/>
                </a:xfrm>
                <a:custGeom>
                  <a:avLst/>
                  <a:gdLst/>
                  <a:ahLst/>
                  <a:cxnLst/>
                  <a:rect l="l" t="t" r="r" b="b"/>
                  <a:pathLst>
                    <a:path w="31959" h="26436" extrusionOk="0">
                      <a:moveTo>
                        <a:pt x="0" y="0"/>
                      </a:moveTo>
                      <a:lnTo>
                        <a:pt x="0" y="26436"/>
                      </a:lnTo>
                      <a:lnTo>
                        <a:pt x="31958" y="26436"/>
                      </a:lnTo>
                      <a:lnTo>
                        <a:pt x="31958" y="0"/>
                      </a:ln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82;p29"/>
                <p:cNvSpPr/>
                <p:nvPr/>
              </p:nvSpPr>
              <p:spPr>
                <a:xfrm>
                  <a:off x="-4742800" y="1209650"/>
                  <a:ext cx="812000" cy="673900"/>
                </a:xfrm>
                <a:custGeom>
                  <a:avLst/>
                  <a:gdLst/>
                  <a:ahLst/>
                  <a:cxnLst/>
                  <a:rect l="l" t="t" r="r" b="b"/>
                  <a:pathLst>
                    <a:path w="32480" h="26956" extrusionOk="0">
                      <a:moveTo>
                        <a:pt x="31960" y="521"/>
                      </a:moveTo>
                      <a:lnTo>
                        <a:pt x="31960" y="26435"/>
                      </a:lnTo>
                      <a:lnTo>
                        <a:pt x="522" y="26435"/>
                      </a:lnTo>
                      <a:lnTo>
                        <a:pt x="522" y="521"/>
                      </a:lnTo>
                      <a:close/>
                      <a:moveTo>
                        <a:pt x="260" y="0"/>
                      </a:moveTo>
                      <a:cubicBezTo>
                        <a:pt x="117" y="0"/>
                        <a:pt x="1" y="117"/>
                        <a:pt x="2" y="260"/>
                      </a:cubicBezTo>
                      <a:lnTo>
                        <a:pt x="2" y="26696"/>
                      </a:lnTo>
                      <a:cubicBezTo>
                        <a:pt x="1" y="26840"/>
                        <a:pt x="118" y="26956"/>
                        <a:pt x="262" y="26956"/>
                      </a:cubicBezTo>
                      <a:lnTo>
                        <a:pt x="32219" y="26956"/>
                      </a:lnTo>
                      <a:cubicBezTo>
                        <a:pt x="32363" y="26956"/>
                        <a:pt x="32480" y="26840"/>
                        <a:pt x="32480" y="26696"/>
                      </a:cubicBezTo>
                      <a:lnTo>
                        <a:pt x="32480" y="260"/>
                      </a:lnTo>
                      <a:cubicBezTo>
                        <a:pt x="32480" y="117"/>
                        <a:pt x="32365" y="0"/>
                        <a:pt x="32221" y="0"/>
                      </a:cubicBezTo>
                      <a:cubicBezTo>
                        <a:pt x="32221" y="0"/>
                        <a:pt x="32220" y="0"/>
                        <a:pt x="32219" y="0"/>
                      </a:cubicBezTo>
                      <a:lnTo>
                        <a:pt x="262" y="0"/>
                      </a:lnTo>
                      <a:cubicBezTo>
                        <a:pt x="262" y="0"/>
                        <a:pt x="261" y="0"/>
                        <a:pt x="26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29"/>
                <p:cNvSpPr/>
                <p:nvPr/>
              </p:nvSpPr>
              <p:spPr>
                <a:xfrm>
                  <a:off x="-4427675" y="1405450"/>
                  <a:ext cx="173950" cy="310225"/>
                </a:xfrm>
                <a:custGeom>
                  <a:avLst/>
                  <a:gdLst/>
                  <a:ahLst/>
                  <a:cxnLst/>
                  <a:rect l="l" t="t" r="r" b="b"/>
                  <a:pathLst>
                    <a:path w="6958" h="12409" extrusionOk="0">
                      <a:moveTo>
                        <a:pt x="3479" y="0"/>
                      </a:moveTo>
                      <a:cubicBezTo>
                        <a:pt x="1557" y="0"/>
                        <a:pt x="0" y="1525"/>
                        <a:pt x="0" y="3406"/>
                      </a:cubicBezTo>
                      <a:cubicBezTo>
                        <a:pt x="0" y="4702"/>
                        <a:pt x="739" y="5828"/>
                        <a:pt x="1826" y="6403"/>
                      </a:cubicBezTo>
                      <a:lnTo>
                        <a:pt x="1242" y="12408"/>
                      </a:lnTo>
                      <a:lnTo>
                        <a:pt x="5717" y="12408"/>
                      </a:lnTo>
                      <a:lnTo>
                        <a:pt x="5132" y="6403"/>
                      </a:lnTo>
                      <a:cubicBezTo>
                        <a:pt x="6219" y="5828"/>
                        <a:pt x="6958" y="4702"/>
                        <a:pt x="6958" y="3406"/>
                      </a:cubicBezTo>
                      <a:cubicBezTo>
                        <a:pt x="6958" y="1525"/>
                        <a:pt x="5401" y="0"/>
                        <a:pt x="3479"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29"/>
                <p:cNvSpPr/>
                <p:nvPr/>
              </p:nvSpPr>
              <p:spPr>
                <a:xfrm>
                  <a:off x="-4434200" y="1398925"/>
                  <a:ext cx="187000" cy="323250"/>
                </a:xfrm>
                <a:custGeom>
                  <a:avLst/>
                  <a:gdLst/>
                  <a:ahLst/>
                  <a:cxnLst/>
                  <a:rect l="l" t="t" r="r" b="b"/>
                  <a:pathLst>
                    <a:path w="7480" h="12930" extrusionOk="0">
                      <a:moveTo>
                        <a:pt x="3740" y="522"/>
                      </a:moveTo>
                      <a:cubicBezTo>
                        <a:pt x="5515" y="522"/>
                        <a:pt x="6960" y="1932"/>
                        <a:pt x="6960" y="3666"/>
                      </a:cubicBezTo>
                      <a:cubicBezTo>
                        <a:pt x="6960" y="4823"/>
                        <a:pt x="6312" y="5883"/>
                        <a:pt x="5271" y="6434"/>
                      </a:cubicBezTo>
                      <a:cubicBezTo>
                        <a:pt x="5177" y="6484"/>
                        <a:pt x="5123" y="6585"/>
                        <a:pt x="5134" y="6690"/>
                      </a:cubicBezTo>
                      <a:lnTo>
                        <a:pt x="5691" y="12409"/>
                      </a:lnTo>
                      <a:lnTo>
                        <a:pt x="1792" y="12409"/>
                      </a:lnTo>
                      <a:lnTo>
                        <a:pt x="2347" y="6690"/>
                      </a:lnTo>
                      <a:cubicBezTo>
                        <a:pt x="2357" y="6585"/>
                        <a:pt x="2303" y="6484"/>
                        <a:pt x="2209" y="6434"/>
                      </a:cubicBezTo>
                      <a:cubicBezTo>
                        <a:pt x="1168" y="5883"/>
                        <a:pt x="521" y="4823"/>
                        <a:pt x="521" y="3666"/>
                      </a:cubicBezTo>
                      <a:cubicBezTo>
                        <a:pt x="521" y="1932"/>
                        <a:pt x="1965" y="522"/>
                        <a:pt x="3740" y="522"/>
                      </a:cubicBezTo>
                      <a:close/>
                      <a:moveTo>
                        <a:pt x="3740" y="1"/>
                      </a:moveTo>
                      <a:cubicBezTo>
                        <a:pt x="1678" y="1"/>
                        <a:pt x="1" y="1645"/>
                        <a:pt x="1" y="3667"/>
                      </a:cubicBezTo>
                      <a:cubicBezTo>
                        <a:pt x="1" y="4958"/>
                        <a:pt x="691" y="6147"/>
                        <a:pt x="1812" y="6809"/>
                      </a:cubicBezTo>
                      <a:lnTo>
                        <a:pt x="1244" y="12644"/>
                      </a:lnTo>
                      <a:cubicBezTo>
                        <a:pt x="1230" y="12796"/>
                        <a:pt x="1350" y="12930"/>
                        <a:pt x="1503" y="12930"/>
                      </a:cubicBezTo>
                      <a:lnTo>
                        <a:pt x="5977" y="12930"/>
                      </a:lnTo>
                      <a:cubicBezTo>
                        <a:pt x="6130" y="12930"/>
                        <a:pt x="6250" y="12796"/>
                        <a:pt x="6236" y="12644"/>
                      </a:cubicBezTo>
                      <a:lnTo>
                        <a:pt x="5668" y="6809"/>
                      </a:lnTo>
                      <a:cubicBezTo>
                        <a:pt x="6789" y="6146"/>
                        <a:pt x="7479" y="4958"/>
                        <a:pt x="7479" y="3667"/>
                      </a:cubicBezTo>
                      <a:cubicBezTo>
                        <a:pt x="7479" y="1645"/>
                        <a:pt x="5801" y="1"/>
                        <a:pt x="3740"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85" name="Google Shape;285;p29"/>
            <p:cNvGrpSpPr/>
            <p:nvPr/>
          </p:nvGrpSpPr>
          <p:grpSpPr>
            <a:xfrm rot="10800000">
              <a:off x="3474186" y="4232201"/>
              <a:ext cx="183381" cy="1017092"/>
              <a:chOff x="-5634475" y="-504725"/>
              <a:chExt cx="188025" cy="1042850"/>
            </a:xfrm>
          </p:grpSpPr>
          <p:sp>
            <p:nvSpPr>
              <p:cNvPr id="286" name="Google Shape;286;p29"/>
              <p:cNvSpPr/>
              <p:nvPr/>
            </p:nvSpPr>
            <p:spPr>
              <a:xfrm>
                <a:off x="-5602700" y="-454250"/>
                <a:ext cx="156250" cy="992375"/>
              </a:xfrm>
              <a:custGeom>
                <a:avLst/>
                <a:gdLst/>
                <a:ahLst/>
                <a:cxnLst/>
                <a:rect l="l" t="t" r="r" b="b"/>
                <a:pathLst>
                  <a:path w="6250" h="39695" extrusionOk="0">
                    <a:moveTo>
                      <a:pt x="0" y="0"/>
                    </a:moveTo>
                    <a:lnTo>
                      <a:pt x="0" y="14432"/>
                    </a:lnTo>
                    <a:lnTo>
                      <a:pt x="5730" y="20160"/>
                    </a:lnTo>
                    <a:lnTo>
                      <a:pt x="5730" y="39695"/>
                    </a:lnTo>
                    <a:lnTo>
                      <a:pt x="6249" y="39695"/>
                    </a:lnTo>
                    <a:lnTo>
                      <a:pt x="6249" y="19945"/>
                    </a:lnTo>
                    <a:lnTo>
                      <a:pt x="521" y="14216"/>
                    </a:lnTo>
                    <a:lnTo>
                      <a:pt x="521"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29"/>
              <p:cNvSpPr/>
              <p:nvPr/>
            </p:nvSpPr>
            <p:spPr>
              <a:xfrm>
                <a:off x="-5634475" y="-504725"/>
                <a:ext cx="74225" cy="71400"/>
              </a:xfrm>
              <a:custGeom>
                <a:avLst/>
                <a:gdLst/>
                <a:ahLst/>
                <a:cxnLst/>
                <a:rect l="l" t="t" r="r" b="b"/>
                <a:pathLst>
                  <a:path w="2969" h="2856" extrusionOk="0">
                    <a:moveTo>
                      <a:pt x="1540" y="521"/>
                    </a:moveTo>
                    <a:cubicBezTo>
                      <a:pt x="2041" y="523"/>
                      <a:pt x="2447" y="928"/>
                      <a:pt x="2448" y="1428"/>
                    </a:cubicBezTo>
                    <a:cubicBezTo>
                      <a:pt x="2448" y="1795"/>
                      <a:pt x="2226" y="2126"/>
                      <a:pt x="1887" y="2266"/>
                    </a:cubicBezTo>
                    <a:cubicBezTo>
                      <a:pt x="1775" y="2313"/>
                      <a:pt x="1657" y="2335"/>
                      <a:pt x="1540" y="2335"/>
                    </a:cubicBezTo>
                    <a:cubicBezTo>
                      <a:pt x="1304" y="2335"/>
                      <a:pt x="1073" y="2243"/>
                      <a:pt x="899" y="2070"/>
                    </a:cubicBezTo>
                    <a:cubicBezTo>
                      <a:pt x="640" y="1810"/>
                      <a:pt x="561" y="1420"/>
                      <a:pt x="702" y="1081"/>
                    </a:cubicBezTo>
                    <a:cubicBezTo>
                      <a:pt x="842" y="742"/>
                      <a:pt x="1173" y="521"/>
                      <a:pt x="1540" y="521"/>
                    </a:cubicBezTo>
                    <a:close/>
                    <a:moveTo>
                      <a:pt x="1540" y="0"/>
                    </a:moveTo>
                    <a:cubicBezTo>
                      <a:pt x="1169" y="0"/>
                      <a:pt x="804" y="146"/>
                      <a:pt x="531" y="418"/>
                    </a:cubicBezTo>
                    <a:cubicBezTo>
                      <a:pt x="122" y="826"/>
                      <a:pt x="1" y="1440"/>
                      <a:pt x="221" y="1974"/>
                    </a:cubicBezTo>
                    <a:cubicBezTo>
                      <a:pt x="442" y="2508"/>
                      <a:pt x="962" y="2856"/>
                      <a:pt x="1540" y="2856"/>
                    </a:cubicBezTo>
                    <a:cubicBezTo>
                      <a:pt x="2328" y="2855"/>
                      <a:pt x="2967" y="2217"/>
                      <a:pt x="2969" y="1428"/>
                    </a:cubicBezTo>
                    <a:cubicBezTo>
                      <a:pt x="2969" y="851"/>
                      <a:pt x="2620" y="330"/>
                      <a:pt x="2087" y="110"/>
                    </a:cubicBezTo>
                    <a:cubicBezTo>
                      <a:pt x="1910" y="36"/>
                      <a:pt x="1724" y="0"/>
                      <a:pt x="154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88" name="Google Shape;288;p29"/>
            <p:cNvGrpSpPr/>
            <p:nvPr/>
          </p:nvGrpSpPr>
          <p:grpSpPr>
            <a:xfrm rot="10800000">
              <a:off x="2618037" y="4358300"/>
              <a:ext cx="72367" cy="518274"/>
              <a:chOff x="-4201325" y="-449025"/>
              <a:chExt cx="74200" cy="531400"/>
            </a:xfrm>
          </p:grpSpPr>
          <p:sp>
            <p:nvSpPr>
              <p:cNvPr id="289" name="Google Shape;289;p29"/>
              <p:cNvSpPr/>
              <p:nvPr/>
            </p:nvSpPr>
            <p:spPr>
              <a:xfrm>
                <a:off x="-4170425" y="-413325"/>
                <a:ext cx="13050" cy="495700"/>
              </a:xfrm>
              <a:custGeom>
                <a:avLst/>
                <a:gdLst/>
                <a:ahLst/>
                <a:cxnLst/>
                <a:rect l="l" t="t" r="r" b="b"/>
                <a:pathLst>
                  <a:path w="522" h="19828" extrusionOk="0">
                    <a:moveTo>
                      <a:pt x="0" y="0"/>
                    </a:moveTo>
                    <a:lnTo>
                      <a:pt x="0" y="19828"/>
                    </a:lnTo>
                    <a:lnTo>
                      <a:pt x="521" y="19828"/>
                    </a:lnTo>
                    <a:lnTo>
                      <a:pt x="521" y="0"/>
                    </a:ln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29"/>
              <p:cNvSpPr/>
              <p:nvPr/>
            </p:nvSpPr>
            <p:spPr>
              <a:xfrm>
                <a:off x="-4194325" y="-442500"/>
                <a:ext cx="60700" cy="58400"/>
              </a:xfrm>
              <a:custGeom>
                <a:avLst/>
                <a:gdLst/>
                <a:ahLst/>
                <a:cxnLst/>
                <a:rect l="l" t="t" r="r" b="b"/>
                <a:pathLst>
                  <a:path w="2428" h="2336" extrusionOk="0">
                    <a:moveTo>
                      <a:pt x="1260" y="0"/>
                    </a:moveTo>
                    <a:cubicBezTo>
                      <a:pt x="788" y="0"/>
                      <a:pt x="363" y="285"/>
                      <a:pt x="181" y="720"/>
                    </a:cubicBezTo>
                    <a:cubicBezTo>
                      <a:pt x="1" y="1156"/>
                      <a:pt x="101" y="1659"/>
                      <a:pt x="434" y="1993"/>
                    </a:cubicBezTo>
                    <a:cubicBezTo>
                      <a:pt x="658" y="2217"/>
                      <a:pt x="957" y="2335"/>
                      <a:pt x="1260" y="2335"/>
                    </a:cubicBezTo>
                    <a:cubicBezTo>
                      <a:pt x="1411" y="2335"/>
                      <a:pt x="1563" y="2306"/>
                      <a:pt x="1707" y="2246"/>
                    </a:cubicBezTo>
                    <a:cubicBezTo>
                      <a:pt x="2143" y="2066"/>
                      <a:pt x="2428" y="1640"/>
                      <a:pt x="2428" y="1167"/>
                    </a:cubicBezTo>
                    <a:cubicBezTo>
                      <a:pt x="2428" y="523"/>
                      <a:pt x="1906" y="0"/>
                      <a:pt x="1260" y="0"/>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29"/>
              <p:cNvSpPr/>
              <p:nvPr/>
            </p:nvSpPr>
            <p:spPr>
              <a:xfrm>
                <a:off x="-4201325" y="-449025"/>
                <a:ext cx="74200" cy="71400"/>
              </a:xfrm>
              <a:custGeom>
                <a:avLst/>
                <a:gdLst/>
                <a:ahLst/>
                <a:cxnLst/>
                <a:rect l="l" t="t" r="r" b="b"/>
                <a:pathLst>
                  <a:path w="2968" h="2856" extrusionOk="0">
                    <a:moveTo>
                      <a:pt x="1540" y="521"/>
                    </a:moveTo>
                    <a:lnTo>
                      <a:pt x="1540" y="523"/>
                    </a:lnTo>
                    <a:cubicBezTo>
                      <a:pt x="2042" y="523"/>
                      <a:pt x="2447" y="928"/>
                      <a:pt x="2447" y="1428"/>
                    </a:cubicBezTo>
                    <a:cubicBezTo>
                      <a:pt x="2447" y="1795"/>
                      <a:pt x="2227" y="2126"/>
                      <a:pt x="1888" y="2266"/>
                    </a:cubicBezTo>
                    <a:cubicBezTo>
                      <a:pt x="1775" y="2313"/>
                      <a:pt x="1658" y="2335"/>
                      <a:pt x="1541" y="2335"/>
                    </a:cubicBezTo>
                    <a:cubicBezTo>
                      <a:pt x="1305" y="2335"/>
                      <a:pt x="1073" y="2243"/>
                      <a:pt x="898" y="2070"/>
                    </a:cubicBezTo>
                    <a:cubicBezTo>
                      <a:pt x="639" y="1811"/>
                      <a:pt x="562" y="1420"/>
                      <a:pt x="702" y="1081"/>
                    </a:cubicBezTo>
                    <a:cubicBezTo>
                      <a:pt x="843" y="743"/>
                      <a:pt x="1173" y="521"/>
                      <a:pt x="1540" y="521"/>
                    </a:cubicBezTo>
                    <a:close/>
                    <a:moveTo>
                      <a:pt x="1541" y="1"/>
                    </a:moveTo>
                    <a:cubicBezTo>
                      <a:pt x="1169" y="1"/>
                      <a:pt x="804" y="146"/>
                      <a:pt x="530" y="418"/>
                    </a:cubicBezTo>
                    <a:cubicBezTo>
                      <a:pt x="122" y="828"/>
                      <a:pt x="0" y="1442"/>
                      <a:pt x="222" y="1974"/>
                    </a:cubicBezTo>
                    <a:cubicBezTo>
                      <a:pt x="442" y="2508"/>
                      <a:pt x="963" y="2856"/>
                      <a:pt x="1540" y="2856"/>
                    </a:cubicBezTo>
                    <a:cubicBezTo>
                      <a:pt x="2329" y="2855"/>
                      <a:pt x="2967" y="2217"/>
                      <a:pt x="2968" y="1428"/>
                    </a:cubicBezTo>
                    <a:cubicBezTo>
                      <a:pt x="2968" y="851"/>
                      <a:pt x="2620" y="330"/>
                      <a:pt x="2088" y="110"/>
                    </a:cubicBezTo>
                    <a:cubicBezTo>
                      <a:pt x="1911" y="36"/>
                      <a:pt x="1725" y="1"/>
                      <a:pt x="1541" y="1"/>
                    </a:cubicBezTo>
                    <a:close/>
                  </a:path>
                </a:pathLst>
              </a:custGeom>
              <a:solidFill>
                <a:srgbClr val="1F1C5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3" name="TextBox 2">
            <a:extLst>
              <a:ext uri="{FF2B5EF4-FFF2-40B4-BE49-F238E27FC236}">
                <a16:creationId xmlns:a16="http://schemas.microsoft.com/office/drawing/2014/main" id="{C16F450C-1EC5-6D72-A497-84BDBACC053E}"/>
              </a:ext>
            </a:extLst>
          </p:cNvPr>
          <p:cNvSpPr txBox="1"/>
          <p:nvPr/>
        </p:nvSpPr>
        <p:spPr>
          <a:xfrm>
            <a:off x="4582393" y="1971128"/>
            <a:ext cx="3769445" cy="687525"/>
          </a:xfrm>
          <a:prstGeom prst="rect">
            <a:avLst/>
          </a:prstGeom>
          <a:noFill/>
        </p:spPr>
        <p:txBody>
          <a:bodyPr wrap="square" tIns="90000" bIns="90000" rtlCol="0" anchor="ctr">
            <a:noAutofit/>
          </a:bodyPr>
          <a:lstStyle/>
          <a:p>
            <a:pPr algn="ctr"/>
            <a:r>
              <a:rPr lang="en-US" b="1" dirty="0">
                <a:solidFill>
                  <a:schemeClr val="lt2"/>
                </a:solidFill>
                <a:latin typeface="+mj-lt"/>
              </a:rPr>
              <a:t>BMSW 5106</a:t>
            </a:r>
            <a:br>
              <a:rPr lang="en-US" sz="4400" dirty="0">
                <a:solidFill>
                  <a:schemeClr val="lt2"/>
                </a:solidFill>
                <a:latin typeface="+mj-lt"/>
              </a:rPr>
            </a:br>
            <a:r>
              <a:rPr lang="en-US" sz="1200" dirty="0">
                <a:solidFill>
                  <a:schemeClr val="lt2"/>
                </a:solidFill>
                <a:latin typeface="+mj-lt"/>
              </a:rPr>
              <a:t>Knowledge and Information Management Skills for the Workplace</a:t>
            </a:r>
            <a:endParaRPr lang="en-GB" sz="1200" dirty="0">
              <a:latin typeface="+mj-lt"/>
            </a:endParaRPr>
          </a:p>
        </p:txBody>
      </p:sp>
      <p:sp>
        <p:nvSpPr>
          <p:cNvPr id="4" name="TextBox 3">
            <a:extLst>
              <a:ext uri="{FF2B5EF4-FFF2-40B4-BE49-F238E27FC236}">
                <a16:creationId xmlns:a16="http://schemas.microsoft.com/office/drawing/2014/main" id="{22E67FB0-5AF7-7ACB-81A6-35D16BDC2762}"/>
              </a:ext>
            </a:extLst>
          </p:cNvPr>
          <p:cNvSpPr txBox="1"/>
          <p:nvPr/>
        </p:nvSpPr>
        <p:spPr>
          <a:xfrm>
            <a:off x="4582393" y="3850385"/>
            <a:ext cx="3768762" cy="832516"/>
          </a:xfrm>
          <a:prstGeom prst="rect">
            <a:avLst/>
          </a:prstGeom>
          <a:noFill/>
        </p:spPr>
        <p:txBody>
          <a:bodyPr wrap="square" tIns="90000" bIns="90000" rtlCol="0" anchor="ctr">
            <a:noAutofit/>
          </a:bodyPr>
          <a:lstStyle/>
          <a:p>
            <a:pPr algn="ctr"/>
            <a:r>
              <a:rPr lang="en-US" b="1" dirty="0">
                <a:solidFill>
                  <a:schemeClr val="lt2"/>
                </a:solidFill>
                <a:latin typeface="+mj-lt"/>
              </a:rPr>
              <a:t>Lecturer</a:t>
            </a:r>
          </a:p>
          <a:p>
            <a:pPr algn="ctr"/>
            <a:r>
              <a:rPr lang="en-US" sz="1200">
                <a:solidFill>
                  <a:schemeClr val="lt2"/>
                </a:solidFill>
                <a:latin typeface="+mj-lt"/>
              </a:rPr>
              <a:t>Essa Ba</a:t>
            </a:r>
            <a:r>
              <a:rPr lang="en-US" sz="1200" dirty="0">
                <a:solidFill>
                  <a:schemeClr val="lt2"/>
                </a:solidFill>
                <a:latin typeface="+mj-lt"/>
              </a:rPr>
              <a:t>h</a:t>
            </a:r>
            <a:endParaRPr lang="en-GB" sz="1200" dirty="0">
              <a:latin typeface="+mj-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02"/>
        <p:cNvGrpSpPr/>
        <p:nvPr/>
      </p:nvGrpSpPr>
      <p:grpSpPr>
        <a:xfrm>
          <a:off x="0" y="0"/>
          <a:ext cx="0" cy="0"/>
          <a:chOff x="0" y="0"/>
          <a:chExt cx="0" cy="0"/>
        </a:xfrm>
      </p:grpSpPr>
      <p:sp>
        <p:nvSpPr>
          <p:cNvPr id="303" name="Google Shape;303;p31"/>
          <p:cNvSpPr txBox="1">
            <a:spLocks noGrp="1"/>
          </p:cNvSpPr>
          <p:nvPr>
            <p:ph type="title" idx="6"/>
          </p:nvPr>
        </p:nvSpPr>
        <p:spPr>
          <a:xfrm>
            <a:off x="3804195" y="589191"/>
            <a:ext cx="772806" cy="1048439"/>
          </a:xfrm>
          <a:prstGeom prst="rect">
            <a:avLst/>
          </a:prstGeom>
        </p:spPr>
        <p:txBody>
          <a:bodyPr spcFirstLastPara="1" wrap="square" lIns="91425" tIns="91425" rIns="91425" bIns="91425" anchor="ctr" anchorCtr="0">
            <a:normAutofit/>
          </a:bodyPr>
          <a:lstStyle/>
          <a:p>
            <a:pPr marL="0" lvl="0" indent="0" algn="l" rtl="0">
              <a:spcBef>
                <a:spcPts val="0"/>
              </a:spcBef>
              <a:spcAft>
                <a:spcPts val="0"/>
              </a:spcAft>
              <a:buNone/>
            </a:pPr>
            <a:r>
              <a:rPr lang="en" b="1" dirty="0">
                <a:latin typeface="+mj-lt"/>
              </a:rPr>
              <a:t>01</a:t>
            </a:r>
            <a:endParaRPr b="1" dirty="0">
              <a:latin typeface="+mj-lt"/>
            </a:endParaRPr>
          </a:p>
        </p:txBody>
      </p:sp>
      <p:cxnSp>
        <p:nvCxnSpPr>
          <p:cNvPr id="304" name="Google Shape;304;p31"/>
          <p:cNvCxnSpPr>
            <a:cxnSpLocks/>
          </p:cNvCxnSpPr>
          <p:nvPr/>
        </p:nvCxnSpPr>
        <p:spPr>
          <a:xfrm flipH="1">
            <a:off x="4567332" y="780196"/>
            <a:ext cx="4668" cy="3915629"/>
          </a:xfrm>
          <a:prstGeom prst="straightConnector1">
            <a:avLst/>
          </a:prstGeom>
          <a:noFill/>
          <a:ln w="19050" cap="flat" cmpd="sng">
            <a:solidFill>
              <a:schemeClr val="lt1"/>
            </a:solidFill>
            <a:prstDash val="solid"/>
            <a:round/>
            <a:headEnd type="oval" w="med" len="med"/>
            <a:tailEnd type="oval" w="med" len="med"/>
          </a:ln>
        </p:spPr>
      </p:cxnSp>
      <p:sp>
        <p:nvSpPr>
          <p:cNvPr id="311" name="Google Shape;311;p31"/>
          <p:cNvSpPr txBox="1">
            <a:spLocks noGrp="1"/>
          </p:cNvSpPr>
          <p:nvPr>
            <p:ph type="title" idx="7"/>
          </p:nvPr>
        </p:nvSpPr>
        <p:spPr>
          <a:xfrm>
            <a:off x="3804195" y="1646605"/>
            <a:ext cx="773135" cy="1081856"/>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3600" b="1" dirty="0">
                <a:latin typeface="+mj-lt"/>
              </a:rPr>
              <a:t>03</a:t>
            </a:r>
            <a:endParaRPr sz="3600" b="1" dirty="0">
              <a:latin typeface="+mj-lt"/>
            </a:endParaRPr>
          </a:p>
        </p:txBody>
      </p:sp>
      <p:sp>
        <p:nvSpPr>
          <p:cNvPr id="313" name="Google Shape;313;p31"/>
          <p:cNvSpPr txBox="1">
            <a:spLocks noGrp="1"/>
          </p:cNvSpPr>
          <p:nvPr>
            <p:ph type="title" idx="9"/>
          </p:nvPr>
        </p:nvSpPr>
        <p:spPr>
          <a:xfrm>
            <a:off x="4587333" y="589191"/>
            <a:ext cx="768134" cy="1045433"/>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sz="3600" b="1" dirty="0">
                <a:latin typeface="+mj-lt"/>
              </a:rPr>
              <a:t>02</a:t>
            </a:r>
            <a:endParaRPr sz="3600" b="1" dirty="0">
              <a:latin typeface="+mj-lt"/>
            </a:endParaRPr>
          </a:p>
        </p:txBody>
      </p:sp>
      <p:sp>
        <p:nvSpPr>
          <p:cNvPr id="314" name="Google Shape;314;p31"/>
          <p:cNvSpPr txBox="1">
            <a:spLocks noGrp="1"/>
          </p:cNvSpPr>
          <p:nvPr>
            <p:ph type="title" idx="13"/>
          </p:nvPr>
        </p:nvSpPr>
        <p:spPr>
          <a:xfrm>
            <a:off x="4582332" y="1646605"/>
            <a:ext cx="773133" cy="1081853"/>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 sz="3600" b="1" dirty="0">
                <a:latin typeface="+mj-lt"/>
              </a:rPr>
              <a:t>04</a:t>
            </a:r>
            <a:endParaRPr sz="3600" b="1" dirty="0">
              <a:latin typeface="+mj-lt"/>
            </a:endParaRPr>
          </a:p>
        </p:txBody>
      </p:sp>
      <p:cxnSp>
        <p:nvCxnSpPr>
          <p:cNvPr id="322" name="Google Shape;322;p31"/>
          <p:cNvCxnSpPr>
            <a:cxnSpLocks/>
          </p:cNvCxnSpPr>
          <p:nvPr/>
        </p:nvCxnSpPr>
        <p:spPr>
          <a:xfrm>
            <a:off x="807495" y="1485917"/>
            <a:ext cx="7559675" cy="0"/>
          </a:xfrm>
          <a:prstGeom prst="straightConnector1">
            <a:avLst/>
          </a:prstGeom>
          <a:noFill/>
          <a:ln w="19050" cap="flat" cmpd="sng">
            <a:solidFill>
              <a:schemeClr val="lt1"/>
            </a:solidFill>
            <a:prstDash val="solid"/>
            <a:round/>
            <a:headEnd type="oval" w="med" len="med"/>
            <a:tailEnd type="oval" w="med" len="med"/>
          </a:ln>
        </p:spPr>
      </p:cxnSp>
      <p:sp>
        <p:nvSpPr>
          <p:cNvPr id="8" name="Google Shape;2086;p51">
            <a:extLst>
              <a:ext uri="{FF2B5EF4-FFF2-40B4-BE49-F238E27FC236}">
                <a16:creationId xmlns:a16="http://schemas.microsoft.com/office/drawing/2014/main" id="{96C44BF6-BD75-E0C5-EDB5-D324D0B1765C}"/>
              </a:ext>
            </a:extLst>
          </p:cNvPr>
          <p:cNvSpPr txBox="1">
            <a:spLocks/>
          </p:cNvSpPr>
          <p:nvPr/>
        </p:nvSpPr>
        <p:spPr>
          <a:xfrm>
            <a:off x="2426145" y="-22262"/>
            <a:ext cx="4285318" cy="4042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rgbClr val="1F1C51"/>
              </a:buClr>
              <a:buSzPts val="1800"/>
              <a:buFont typeface="Viga"/>
              <a:buNone/>
              <a:defRPr sz="1800" b="0" i="0" u="none" strike="noStrike" cap="none">
                <a:solidFill>
                  <a:srgbClr val="1F1C51"/>
                </a:solidFill>
                <a:latin typeface="Viga"/>
                <a:ea typeface="Viga"/>
                <a:cs typeface="Viga"/>
                <a:sym typeface="Viga"/>
              </a:defRPr>
            </a:lvl1pPr>
            <a:lvl2pPr marR="0" lvl="1" algn="r"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2pPr>
            <a:lvl3pPr marR="0" lvl="2" algn="r"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3pPr>
            <a:lvl4pPr marR="0" lvl="3" algn="r"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4pPr>
            <a:lvl5pPr marR="0" lvl="4" algn="r"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5pPr>
            <a:lvl6pPr marR="0" lvl="5" algn="r"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6pPr>
            <a:lvl7pPr marR="0" lvl="6" algn="r"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7pPr>
            <a:lvl8pPr marR="0" lvl="7" algn="r"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8pPr>
            <a:lvl9pPr marR="0" lvl="8" algn="r"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9pPr>
          </a:lstStyle>
          <a:p>
            <a:pPr algn="ctr"/>
            <a:r>
              <a:rPr lang="en-GB" sz="2400" b="1" dirty="0">
                <a:latin typeface="+mj-lt"/>
              </a:rPr>
              <a:t>Table of </a:t>
            </a:r>
            <a:r>
              <a:rPr lang="en-GB" sz="2400" b="1" dirty="0">
                <a:solidFill>
                  <a:schemeClr val="accent4"/>
                </a:solidFill>
                <a:latin typeface="+mj-lt"/>
              </a:rPr>
              <a:t>Content</a:t>
            </a:r>
          </a:p>
        </p:txBody>
      </p:sp>
      <p:sp>
        <p:nvSpPr>
          <p:cNvPr id="38" name="Google Shape;320;p31">
            <a:extLst>
              <a:ext uri="{FF2B5EF4-FFF2-40B4-BE49-F238E27FC236}">
                <a16:creationId xmlns:a16="http://schemas.microsoft.com/office/drawing/2014/main" id="{1B003F86-E911-86EB-6084-F94A834BD838}"/>
              </a:ext>
            </a:extLst>
          </p:cNvPr>
          <p:cNvSpPr txBox="1">
            <a:spLocks/>
          </p:cNvSpPr>
          <p:nvPr/>
        </p:nvSpPr>
        <p:spPr>
          <a:xfrm>
            <a:off x="5379514" y="1657349"/>
            <a:ext cx="2985547" cy="1081857"/>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1F1C51"/>
              </a:buClr>
              <a:buSzPts val="1800"/>
              <a:buFont typeface="Viga"/>
              <a:buNone/>
              <a:defRPr sz="1800" b="0" i="0" u="none" strike="noStrike" cap="none">
                <a:solidFill>
                  <a:srgbClr val="1F1C51"/>
                </a:solidFill>
                <a:latin typeface="Viga"/>
                <a:ea typeface="Viga"/>
                <a:cs typeface="Viga"/>
                <a:sym typeface="Viga"/>
              </a:defRPr>
            </a:lvl1pPr>
            <a:lvl2pPr marR="0" lvl="1"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2pPr>
            <a:lvl3pPr marR="0" lvl="2"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3pPr>
            <a:lvl4pPr marR="0" lvl="3"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4pPr>
            <a:lvl5pPr marR="0" lvl="4"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5pPr>
            <a:lvl6pPr marR="0" lvl="5"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6pPr>
            <a:lvl7pPr marR="0" lvl="6"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7pPr>
            <a:lvl8pPr marR="0" lvl="7"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8pPr>
            <a:lvl9pPr marR="0" lvl="8"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9pPr>
          </a:lstStyle>
          <a:p>
            <a:pPr algn="ctr"/>
            <a:r>
              <a:rPr lang="en-US" sz="2000" b="1" dirty="0">
                <a:solidFill>
                  <a:schemeClr val="lt2"/>
                </a:solidFill>
                <a:latin typeface="+mj-lt"/>
              </a:rPr>
              <a:t>TOWS Analysis</a:t>
            </a:r>
            <a:br>
              <a:rPr lang="en-US" sz="2000" b="1" dirty="0">
                <a:solidFill>
                  <a:schemeClr val="lt2"/>
                </a:solidFill>
                <a:latin typeface="+mj-lt"/>
              </a:rPr>
            </a:br>
            <a:r>
              <a:rPr lang="en-US" sz="2000" b="1" dirty="0">
                <a:solidFill>
                  <a:schemeClr val="accent4"/>
                </a:solidFill>
                <a:latin typeface="+mj-lt"/>
              </a:rPr>
              <a:t>Siemens</a:t>
            </a:r>
            <a:endParaRPr lang="en-GB" sz="2000" b="1" dirty="0">
              <a:solidFill>
                <a:schemeClr val="accent4"/>
              </a:solidFill>
              <a:latin typeface="+mj-lt"/>
            </a:endParaRPr>
          </a:p>
        </p:txBody>
      </p:sp>
      <p:sp>
        <p:nvSpPr>
          <p:cNvPr id="41" name="Google Shape;320;p31">
            <a:extLst>
              <a:ext uri="{FF2B5EF4-FFF2-40B4-BE49-F238E27FC236}">
                <a16:creationId xmlns:a16="http://schemas.microsoft.com/office/drawing/2014/main" id="{AEBE1703-C363-C4A0-28D6-714E631E7472}"/>
              </a:ext>
            </a:extLst>
          </p:cNvPr>
          <p:cNvSpPr txBox="1">
            <a:spLocks/>
          </p:cNvSpPr>
          <p:nvPr/>
        </p:nvSpPr>
        <p:spPr>
          <a:xfrm>
            <a:off x="807494" y="1614221"/>
            <a:ext cx="2965251" cy="1122662"/>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1F1C51"/>
              </a:buClr>
              <a:buSzPts val="1800"/>
              <a:buFont typeface="Viga"/>
              <a:buNone/>
              <a:defRPr sz="1800" b="0" i="0" u="none" strike="noStrike" cap="none">
                <a:solidFill>
                  <a:srgbClr val="1F1C51"/>
                </a:solidFill>
                <a:latin typeface="Viga"/>
                <a:ea typeface="Viga"/>
                <a:cs typeface="Viga"/>
                <a:sym typeface="Viga"/>
              </a:defRPr>
            </a:lvl1pPr>
            <a:lvl2pPr marR="0" lvl="1"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2pPr>
            <a:lvl3pPr marR="0" lvl="2"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3pPr>
            <a:lvl4pPr marR="0" lvl="3"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4pPr>
            <a:lvl5pPr marR="0" lvl="4"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5pPr>
            <a:lvl6pPr marR="0" lvl="5"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6pPr>
            <a:lvl7pPr marR="0" lvl="6"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7pPr>
            <a:lvl8pPr marR="0" lvl="7"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8pPr>
            <a:lvl9pPr marR="0" lvl="8"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9pPr>
          </a:lstStyle>
          <a:p>
            <a:pPr algn="ctr"/>
            <a:r>
              <a:rPr lang="en-US" sz="2000" b="1" dirty="0">
                <a:solidFill>
                  <a:schemeClr val="lt2"/>
                </a:solidFill>
                <a:latin typeface="+mj-lt"/>
              </a:rPr>
              <a:t>TOWS Analysis</a:t>
            </a:r>
            <a:br>
              <a:rPr lang="en-US" sz="2000" b="1" dirty="0">
                <a:solidFill>
                  <a:schemeClr val="lt2"/>
                </a:solidFill>
                <a:latin typeface="+mj-lt"/>
              </a:rPr>
            </a:br>
            <a:r>
              <a:rPr lang="en-US" sz="2000" b="1" dirty="0">
                <a:solidFill>
                  <a:schemeClr val="accent4"/>
                </a:solidFill>
                <a:latin typeface="+mj-lt"/>
              </a:rPr>
              <a:t>Fujifilm</a:t>
            </a:r>
            <a:endParaRPr lang="en-GB" sz="2000" b="1" dirty="0">
              <a:solidFill>
                <a:schemeClr val="accent4"/>
              </a:solidFill>
              <a:latin typeface="+mj-lt"/>
            </a:endParaRPr>
          </a:p>
        </p:txBody>
      </p:sp>
      <p:sp>
        <p:nvSpPr>
          <p:cNvPr id="42" name="Google Shape;320;p31">
            <a:extLst>
              <a:ext uri="{FF2B5EF4-FFF2-40B4-BE49-F238E27FC236}">
                <a16:creationId xmlns:a16="http://schemas.microsoft.com/office/drawing/2014/main" id="{F919E720-EB0A-6A24-9088-8A0301A4A75A}"/>
              </a:ext>
            </a:extLst>
          </p:cNvPr>
          <p:cNvSpPr txBox="1">
            <a:spLocks/>
          </p:cNvSpPr>
          <p:nvPr/>
        </p:nvSpPr>
        <p:spPr>
          <a:xfrm>
            <a:off x="803941" y="571516"/>
            <a:ext cx="2987031" cy="1048439"/>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1F1C51"/>
              </a:buClr>
              <a:buSzPts val="1800"/>
              <a:buFont typeface="Viga"/>
              <a:buNone/>
              <a:defRPr sz="1800" b="0" i="0" u="none" strike="noStrike" cap="none">
                <a:solidFill>
                  <a:srgbClr val="1F1C51"/>
                </a:solidFill>
                <a:latin typeface="Viga"/>
                <a:ea typeface="Viga"/>
                <a:cs typeface="Viga"/>
                <a:sym typeface="Viga"/>
              </a:defRPr>
            </a:lvl1pPr>
            <a:lvl2pPr marR="0" lvl="1"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2pPr>
            <a:lvl3pPr marR="0" lvl="2"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3pPr>
            <a:lvl4pPr marR="0" lvl="3"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4pPr>
            <a:lvl5pPr marR="0" lvl="4"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5pPr>
            <a:lvl6pPr marR="0" lvl="5"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6pPr>
            <a:lvl7pPr marR="0" lvl="6"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7pPr>
            <a:lvl8pPr marR="0" lvl="7"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8pPr>
            <a:lvl9pPr marR="0" lvl="8"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9pPr>
          </a:lstStyle>
          <a:p>
            <a:pPr algn="ctr"/>
            <a:r>
              <a:rPr lang="en-GB" sz="2000" b="1" dirty="0">
                <a:solidFill>
                  <a:schemeClr val="lt2"/>
                </a:solidFill>
                <a:latin typeface="+mj-lt"/>
              </a:rPr>
              <a:t>Company Overview</a:t>
            </a:r>
            <a:br>
              <a:rPr lang="en-GB" sz="2000" b="1" dirty="0">
                <a:solidFill>
                  <a:schemeClr val="lt2"/>
                </a:solidFill>
                <a:latin typeface="+mj-lt"/>
              </a:rPr>
            </a:br>
            <a:r>
              <a:rPr lang="en-GB" sz="2000" b="1" dirty="0">
                <a:solidFill>
                  <a:schemeClr val="accent4"/>
                </a:solidFill>
                <a:latin typeface="+mj-lt"/>
              </a:rPr>
              <a:t>Fujifilm</a:t>
            </a:r>
          </a:p>
        </p:txBody>
      </p:sp>
      <p:sp>
        <p:nvSpPr>
          <p:cNvPr id="43" name="Google Shape;320;p31">
            <a:extLst>
              <a:ext uri="{FF2B5EF4-FFF2-40B4-BE49-F238E27FC236}">
                <a16:creationId xmlns:a16="http://schemas.microsoft.com/office/drawing/2014/main" id="{48CB9FE9-25B7-515B-F9AD-E7AB3EF217F1}"/>
              </a:ext>
            </a:extLst>
          </p:cNvPr>
          <p:cNvSpPr txBox="1">
            <a:spLocks/>
          </p:cNvSpPr>
          <p:nvPr/>
        </p:nvSpPr>
        <p:spPr>
          <a:xfrm>
            <a:off x="5385802" y="571516"/>
            <a:ext cx="2971036" cy="1050762"/>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1F1C51"/>
              </a:buClr>
              <a:buSzPts val="1800"/>
              <a:buFont typeface="Viga"/>
              <a:buNone/>
              <a:defRPr sz="1800" b="0" i="0" u="none" strike="noStrike" cap="none">
                <a:solidFill>
                  <a:srgbClr val="1F1C51"/>
                </a:solidFill>
                <a:latin typeface="Viga"/>
                <a:ea typeface="Viga"/>
                <a:cs typeface="Viga"/>
                <a:sym typeface="Viga"/>
              </a:defRPr>
            </a:lvl1pPr>
            <a:lvl2pPr marR="0" lvl="1"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2pPr>
            <a:lvl3pPr marR="0" lvl="2"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3pPr>
            <a:lvl4pPr marR="0" lvl="3"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4pPr>
            <a:lvl5pPr marR="0" lvl="4"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5pPr>
            <a:lvl6pPr marR="0" lvl="5"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6pPr>
            <a:lvl7pPr marR="0" lvl="6"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7pPr>
            <a:lvl8pPr marR="0" lvl="7"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8pPr>
            <a:lvl9pPr marR="0" lvl="8"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9pPr>
          </a:lstStyle>
          <a:p>
            <a:pPr algn="ctr"/>
            <a:r>
              <a:rPr lang="en-GB" sz="2000" b="1" dirty="0">
                <a:solidFill>
                  <a:schemeClr val="lt2"/>
                </a:solidFill>
                <a:latin typeface="+mj-lt"/>
              </a:rPr>
              <a:t>Company Overview</a:t>
            </a:r>
            <a:br>
              <a:rPr lang="en-GB" sz="2000" b="1" dirty="0">
                <a:solidFill>
                  <a:schemeClr val="lt2"/>
                </a:solidFill>
                <a:latin typeface="+mj-lt"/>
              </a:rPr>
            </a:br>
            <a:r>
              <a:rPr lang="en-GB" sz="2000" b="1" dirty="0">
                <a:solidFill>
                  <a:schemeClr val="accent4"/>
                </a:solidFill>
                <a:latin typeface="+mj-lt"/>
              </a:rPr>
              <a:t>Siemens</a:t>
            </a:r>
          </a:p>
        </p:txBody>
      </p:sp>
      <p:cxnSp>
        <p:nvCxnSpPr>
          <p:cNvPr id="9" name="Google Shape;322;p31">
            <a:extLst>
              <a:ext uri="{FF2B5EF4-FFF2-40B4-BE49-F238E27FC236}">
                <a16:creationId xmlns:a16="http://schemas.microsoft.com/office/drawing/2014/main" id="{1445495D-67D0-FAAB-462E-F79253870204}"/>
              </a:ext>
            </a:extLst>
          </p:cNvPr>
          <p:cNvCxnSpPr>
            <a:cxnSpLocks/>
          </p:cNvCxnSpPr>
          <p:nvPr/>
        </p:nvCxnSpPr>
        <p:spPr>
          <a:xfrm>
            <a:off x="787494" y="3653607"/>
            <a:ext cx="7559675" cy="0"/>
          </a:xfrm>
          <a:prstGeom prst="straightConnector1">
            <a:avLst/>
          </a:prstGeom>
          <a:noFill/>
          <a:ln w="19050" cap="flat" cmpd="sng">
            <a:solidFill>
              <a:schemeClr val="lt1"/>
            </a:solidFill>
            <a:prstDash val="solid"/>
            <a:round/>
            <a:headEnd type="oval" w="med" len="med"/>
            <a:tailEnd type="oval" w="med" len="med"/>
          </a:ln>
        </p:spPr>
      </p:cxnSp>
      <p:sp>
        <p:nvSpPr>
          <p:cNvPr id="2" name="Google Shape;303;p31">
            <a:extLst>
              <a:ext uri="{FF2B5EF4-FFF2-40B4-BE49-F238E27FC236}">
                <a16:creationId xmlns:a16="http://schemas.microsoft.com/office/drawing/2014/main" id="{3410698F-563B-2368-210B-1B4D41660FD5}"/>
              </a:ext>
            </a:extLst>
          </p:cNvPr>
          <p:cNvSpPr txBox="1">
            <a:spLocks/>
          </p:cNvSpPr>
          <p:nvPr/>
        </p:nvSpPr>
        <p:spPr>
          <a:xfrm>
            <a:off x="3804195" y="2746133"/>
            <a:ext cx="772806" cy="1048439"/>
          </a:xfrm>
          <a:prstGeom prst="rect">
            <a:avLst/>
          </a:prstGeom>
          <a:noFill/>
          <a:ln>
            <a:noFill/>
          </a:ln>
        </p:spPr>
        <p:txBody>
          <a:bodyPr spcFirstLastPara="1" wrap="square" lIns="91425" tIns="91425" rIns="91425" bIns="91425" anchor="ctr" anchorCtr="0">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2"/>
              </a:buClr>
              <a:buSzPts val="4000"/>
              <a:buFont typeface="Viga"/>
              <a:buNone/>
              <a:defRPr sz="4000" b="0" i="0" u="none" strike="noStrike" cap="none">
                <a:solidFill>
                  <a:schemeClr val="lt2"/>
                </a:solidFill>
                <a:latin typeface="Viga"/>
                <a:ea typeface="Viga"/>
                <a:cs typeface="Viga"/>
                <a:sym typeface="Viga"/>
              </a:defRPr>
            </a:lvl1pPr>
            <a:lvl2pPr marR="0" lvl="1"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9pPr>
          </a:lstStyle>
          <a:p>
            <a:r>
              <a:rPr lang="en" b="1" dirty="0">
                <a:latin typeface="+mj-lt"/>
              </a:rPr>
              <a:t>05</a:t>
            </a:r>
          </a:p>
        </p:txBody>
      </p:sp>
      <p:sp>
        <p:nvSpPr>
          <p:cNvPr id="3" name="Google Shape;311;p31">
            <a:extLst>
              <a:ext uri="{FF2B5EF4-FFF2-40B4-BE49-F238E27FC236}">
                <a16:creationId xmlns:a16="http://schemas.microsoft.com/office/drawing/2014/main" id="{4654020B-D91B-B458-731B-C2700F24A4CB}"/>
              </a:ext>
            </a:extLst>
          </p:cNvPr>
          <p:cNvSpPr txBox="1">
            <a:spLocks/>
          </p:cNvSpPr>
          <p:nvPr/>
        </p:nvSpPr>
        <p:spPr>
          <a:xfrm>
            <a:off x="3804195" y="3803547"/>
            <a:ext cx="773135" cy="1081856"/>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2"/>
              </a:buClr>
              <a:buSzPts val="4000"/>
              <a:buFont typeface="Viga"/>
              <a:buNone/>
              <a:defRPr sz="4000" b="0" i="0" u="none" strike="noStrike" cap="none">
                <a:solidFill>
                  <a:schemeClr val="lt2"/>
                </a:solidFill>
                <a:latin typeface="Viga"/>
                <a:ea typeface="Viga"/>
                <a:cs typeface="Viga"/>
                <a:sym typeface="Viga"/>
              </a:defRPr>
            </a:lvl1pPr>
            <a:lvl2pPr marR="0" lvl="1"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9pPr>
          </a:lstStyle>
          <a:p>
            <a:r>
              <a:rPr lang="en" sz="3600" b="1" dirty="0">
                <a:latin typeface="+mj-lt"/>
              </a:rPr>
              <a:t>07</a:t>
            </a:r>
          </a:p>
        </p:txBody>
      </p:sp>
      <p:sp>
        <p:nvSpPr>
          <p:cNvPr id="4" name="Google Shape;313;p31">
            <a:extLst>
              <a:ext uri="{FF2B5EF4-FFF2-40B4-BE49-F238E27FC236}">
                <a16:creationId xmlns:a16="http://schemas.microsoft.com/office/drawing/2014/main" id="{CA7E5A45-9C71-DAB2-5CE4-D528E62E2E2C}"/>
              </a:ext>
            </a:extLst>
          </p:cNvPr>
          <p:cNvSpPr txBox="1">
            <a:spLocks/>
          </p:cNvSpPr>
          <p:nvPr/>
        </p:nvSpPr>
        <p:spPr>
          <a:xfrm>
            <a:off x="4587333" y="2746133"/>
            <a:ext cx="768134" cy="1045433"/>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chemeClr val="lt2"/>
              </a:buClr>
              <a:buSzPts val="4000"/>
              <a:buFont typeface="Viga"/>
              <a:buNone/>
              <a:defRPr sz="4000" b="0" i="0" u="none" strike="noStrike" cap="none">
                <a:solidFill>
                  <a:schemeClr val="lt2"/>
                </a:solidFill>
                <a:latin typeface="Viga"/>
                <a:ea typeface="Viga"/>
                <a:cs typeface="Viga"/>
                <a:sym typeface="Viga"/>
              </a:defRPr>
            </a:lvl1pPr>
            <a:lvl2pPr marR="0" lvl="1"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2pPr>
            <a:lvl3pPr marR="0" lvl="2"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3pPr>
            <a:lvl4pPr marR="0" lvl="3"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4pPr>
            <a:lvl5pPr marR="0" lvl="4"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5pPr>
            <a:lvl6pPr marR="0" lvl="5"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6pPr>
            <a:lvl7pPr marR="0" lvl="6"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7pPr>
            <a:lvl8pPr marR="0" lvl="7"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8pPr>
            <a:lvl9pPr marR="0" lvl="8"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9pPr>
          </a:lstStyle>
          <a:p>
            <a:r>
              <a:rPr lang="en" sz="3600" b="1" dirty="0">
                <a:latin typeface="+mj-lt"/>
              </a:rPr>
              <a:t>06</a:t>
            </a:r>
          </a:p>
        </p:txBody>
      </p:sp>
      <p:sp>
        <p:nvSpPr>
          <p:cNvPr id="5" name="Google Shape;314;p31">
            <a:extLst>
              <a:ext uri="{FF2B5EF4-FFF2-40B4-BE49-F238E27FC236}">
                <a16:creationId xmlns:a16="http://schemas.microsoft.com/office/drawing/2014/main" id="{DF921EF2-06A4-8C43-C6E4-C56471B4E6E5}"/>
              </a:ext>
            </a:extLst>
          </p:cNvPr>
          <p:cNvSpPr txBox="1">
            <a:spLocks/>
          </p:cNvSpPr>
          <p:nvPr/>
        </p:nvSpPr>
        <p:spPr>
          <a:xfrm>
            <a:off x="4582332" y="3803547"/>
            <a:ext cx="773133" cy="1081853"/>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chemeClr val="lt2"/>
              </a:buClr>
              <a:buSzPts val="4000"/>
              <a:buFont typeface="Viga"/>
              <a:buNone/>
              <a:defRPr sz="4000" b="0" i="0" u="none" strike="noStrike" cap="none">
                <a:solidFill>
                  <a:schemeClr val="lt2"/>
                </a:solidFill>
                <a:latin typeface="Viga"/>
                <a:ea typeface="Viga"/>
                <a:cs typeface="Viga"/>
                <a:sym typeface="Viga"/>
              </a:defRPr>
            </a:lvl1pPr>
            <a:lvl2pPr marR="0" lvl="1"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2pPr>
            <a:lvl3pPr marR="0" lvl="2"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3pPr>
            <a:lvl4pPr marR="0" lvl="3"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4pPr>
            <a:lvl5pPr marR="0" lvl="4"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5pPr>
            <a:lvl6pPr marR="0" lvl="5"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6pPr>
            <a:lvl7pPr marR="0" lvl="6"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7pPr>
            <a:lvl8pPr marR="0" lvl="7"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8pPr>
            <a:lvl9pPr marR="0" lvl="8" algn="r" rtl="0">
              <a:lnSpc>
                <a:spcPct val="100000"/>
              </a:lnSpc>
              <a:spcBef>
                <a:spcPts val="0"/>
              </a:spcBef>
              <a:spcAft>
                <a:spcPts val="0"/>
              </a:spcAft>
              <a:buClr>
                <a:schemeClr val="lt2"/>
              </a:buClr>
              <a:buSzPts val="4000"/>
              <a:buFont typeface="Arial"/>
              <a:buNone/>
              <a:defRPr sz="4000" b="0" i="0" u="none" strike="noStrike" cap="none">
                <a:solidFill>
                  <a:schemeClr val="lt2"/>
                </a:solidFill>
                <a:latin typeface="Arial"/>
                <a:ea typeface="Arial"/>
                <a:cs typeface="Arial"/>
                <a:sym typeface="Arial"/>
              </a:defRPr>
            </a:lvl9pPr>
          </a:lstStyle>
          <a:p>
            <a:r>
              <a:rPr lang="en" sz="3600" b="1" dirty="0">
                <a:latin typeface="+mj-lt"/>
              </a:rPr>
              <a:t>08</a:t>
            </a:r>
          </a:p>
        </p:txBody>
      </p:sp>
      <p:sp>
        <p:nvSpPr>
          <p:cNvPr id="6" name="Google Shape;320;p31">
            <a:extLst>
              <a:ext uri="{FF2B5EF4-FFF2-40B4-BE49-F238E27FC236}">
                <a16:creationId xmlns:a16="http://schemas.microsoft.com/office/drawing/2014/main" id="{957B359D-8345-A69A-459C-BD17CE3571F7}"/>
              </a:ext>
            </a:extLst>
          </p:cNvPr>
          <p:cNvSpPr txBox="1">
            <a:spLocks/>
          </p:cNvSpPr>
          <p:nvPr/>
        </p:nvSpPr>
        <p:spPr>
          <a:xfrm>
            <a:off x="5379514" y="3814291"/>
            <a:ext cx="2985547" cy="1081857"/>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1F1C51"/>
              </a:buClr>
              <a:buSzPts val="1800"/>
              <a:buFont typeface="Viga"/>
              <a:buNone/>
              <a:defRPr sz="1800" b="0" i="0" u="none" strike="noStrike" cap="none">
                <a:solidFill>
                  <a:srgbClr val="1F1C51"/>
                </a:solidFill>
                <a:latin typeface="Viga"/>
                <a:ea typeface="Viga"/>
                <a:cs typeface="Viga"/>
                <a:sym typeface="Viga"/>
              </a:defRPr>
            </a:lvl1pPr>
            <a:lvl2pPr marR="0" lvl="1"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2pPr>
            <a:lvl3pPr marR="0" lvl="2"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3pPr>
            <a:lvl4pPr marR="0" lvl="3"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4pPr>
            <a:lvl5pPr marR="0" lvl="4"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5pPr>
            <a:lvl6pPr marR="0" lvl="5"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6pPr>
            <a:lvl7pPr marR="0" lvl="6"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7pPr>
            <a:lvl8pPr marR="0" lvl="7"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8pPr>
            <a:lvl9pPr marR="0" lvl="8"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9pPr>
          </a:lstStyle>
          <a:p>
            <a:pPr algn="ctr"/>
            <a:r>
              <a:rPr lang="en-US" sz="2000" b="1" dirty="0">
                <a:solidFill>
                  <a:schemeClr val="lt2"/>
                </a:solidFill>
                <a:latin typeface="+mj-lt"/>
              </a:rPr>
              <a:t>Reference </a:t>
            </a:r>
            <a:r>
              <a:rPr lang="en-US" sz="2000" b="1" dirty="0">
                <a:solidFill>
                  <a:schemeClr val="accent4"/>
                </a:solidFill>
                <a:latin typeface="+mj-lt"/>
              </a:rPr>
              <a:t>List</a:t>
            </a:r>
            <a:endParaRPr lang="en-GB" sz="2000" b="1" dirty="0">
              <a:solidFill>
                <a:schemeClr val="accent4"/>
              </a:solidFill>
              <a:latin typeface="+mj-lt"/>
            </a:endParaRPr>
          </a:p>
        </p:txBody>
      </p:sp>
      <p:sp>
        <p:nvSpPr>
          <p:cNvPr id="7" name="Google Shape;320;p31">
            <a:extLst>
              <a:ext uri="{FF2B5EF4-FFF2-40B4-BE49-F238E27FC236}">
                <a16:creationId xmlns:a16="http://schemas.microsoft.com/office/drawing/2014/main" id="{5D33121F-40D0-69E1-9BF3-A27E53D9FC7C}"/>
              </a:ext>
            </a:extLst>
          </p:cNvPr>
          <p:cNvSpPr txBox="1">
            <a:spLocks/>
          </p:cNvSpPr>
          <p:nvPr/>
        </p:nvSpPr>
        <p:spPr>
          <a:xfrm>
            <a:off x="807494" y="3771163"/>
            <a:ext cx="2965251" cy="1122662"/>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1F1C51"/>
              </a:buClr>
              <a:buSzPts val="1800"/>
              <a:buFont typeface="Viga"/>
              <a:buNone/>
              <a:defRPr sz="1800" b="0" i="0" u="none" strike="noStrike" cap="none">
                <a:solidFill>
                  <a:srgbClr val="1F1C51"/>
                </a:solidFill>
                <a:latin typeface="Viga"/>
                <a:ea typeface="Viga"/>
                <a:cs typeface="Viga"/>
                <a:sym typeface="Viga"/>
              </a:defRPr>
            </a:lvl1pPr>
            <a:lvl2pPr marR="0" lvl="1"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2pPr>
            <a:lvl3pPr marR="0" lvl="2"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3pPr>
            <a:lvl4pPr marR="0" lvl="3"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4pPr>
            <a:lvl5pPr marR="0" lvl="4"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5pPr>
            <a:lvl6pPr marR="0" lvl="5"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6pPr>
            <a:lvl7pPr marR="0" lvl="6"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7pPr>
            <a:lvl8pPr marR="0" lvl="7"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8pPr>
            <a:lvl9pPr marR="0" lvl="8"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9pPr>
          </a:lstStyle>
          <a:p>
            <a:pPr algn="ctr"/>
            <a:r>
              <a:rPr lang="en-US" sz="2000" b="1" dirty="0">
                <a:solidFill>
                  <a:schemeClr val="lt2"/>
                </a:solidFill>
                <a:latin typeface="+mj-lt"/>
              </a:rPr>
              <a:t>Conclusion</a:t>
            </a:r>
            <a:endParaRPr lang="en-GB" sz="2000" b="1" dirty="0">
              <a:solidFill>
                <a:schemeClr val="accent4"/>
              </a:solidFill>
              <a:latin typeface="+mj-lt"/>
            </a:endParaRPr>
          </a:p>
        </p:txBody>
      </p:sp>
      <p:sp>
        <p:nvSpPr>
          <p:cNvPr id="10" name="Google Shape;320;p31">
            <a:extLst>
              <a:ext uri="{FF2B5EF4-FFF2-40B4-BE49-F238E27FC236}">
                <a16:creationId xmlns:a16="http://schemas.microsoft.com/office/drawing/2014/main" id="{02F50F30-B04C-F2D2-3169-85EDB8F6FDAF}"/>
              </a:ext>
            </a:extLst>
          </p:cNvPr>
          <p:cNvSpPr txBox="1">
            <a:spLocks/>
          </p:cNvSpPr>
          <p:nvPr/>
        </p:nvSpPr>
        <p:spPr>
          <a:xfrm>
            <a:off x="803941" y="2728458"/>
            <a:ext cx="2987031" cy="1048439"/>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1F1C51"/>
              </a:buClr>
              <a:buSzPts val="1800"/>
              <a:buFont typeface="Viga"/>
              <a:buNone/>
              <a:defRPr sz="1800" b="0" i="0" u="none" strike="noStrike" cap="none">
                <a:solidFill>
                  <a:srgbClr val="1F1C51"/>
                </a:solidFill>
                <a:latin typeface="Viga"/>
                <a:ea typeface="Viga"/>
                <a:cs typeface="Viga"/>
                <a:sym typeface="Viga"/>
              </a:defRPr>
            </a:lvl1pPr>
            <a:lvl2pPr marR="0" lvl="1"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2pPr>
            <a:lvl3pPr marR="0" lvl="2"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3pPr>
            <a:lvl4pPr marR="0" lvl="3"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4pPr>
            <a:lvl5pPr marR="0" lvl="4"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5pPr>
            <a:lvl6pPr marR="0" lvl="5"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6pPr>
            <a:lvl7pPr marR="0" lvl="6"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7pPr>
            <a:lvl8pPr marR="0" lvl="7"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8pPr>
            <a:lvl9pPr marR="0" lvl="8"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9pPr>
          </a:lstStyle>
          <a:p>
            <a:pPr algn="ctr"/>
            <a:r>
              <a:rPr lang="en-GB" sz="2000" b="1" dirty="0">
                <a:solidFill>
                  <a:schemeClr val="lt2"/>
                </a:solidFill>
                <a:latin typeface="+mj-lt"/>
              </a:rPr>
              <a:t>Critical Evaluation of </a:t>
            </a:r>
            <a:r>
              <a:rPr lang="en-GB" sz="2000" b="1" dirty="0">
                <a:solidFill>
                  <a:schemeClr val="accent4"/>
                </a:solidFill>
                <a:latin typeface="+mj-lt"/>
              </a:rPr>
              <a:t>KMS</a:t>
            </a:r>
          </a:p>
        </p:txBody>
      </p:sp>
      <p:sp>
        <p:nvSpPr>
          <p:cNvPr id="11" name="Google Shape;320;p31">
            <a:extLst>
              <a:ext uri="{FF2B5EF4-FFF2-40B4-BE49-F238E27FC236}">
                <a16:creationId xmlns:a16="http://schemas.microsoft.com/office/drawing/2014/main" id="{D2534031-A5A5-A130-0035-1665ED3E3AAD}"/>
              </a:ext>
            </a:extLst>
          </p:cNvPr>
          <p:cNvSpPr txBox="1">
            <a:spLocks/>
          </p:cNvSpPr>
          <p:nvPr/>
        </p:nvSpPr>
        <p:spPr>
          <a:xfrm>
            <a:off x="5385802" y="2728458"/>
            <a:ext cx="2971036" cy="1050762"/>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1F1C51"/>
              </a:buClr>
              <a:buSzPts val="1800"/>
              <a:buFont typeface="Viga"/>
              <a:buNone/>
              <a:defRPr sz="1800" b="0" i="0" u="none" strike="noStrike" cap="none">
                <a:solidFill>
                  <a:srgbClr val="1F1C51"/>
                </a:solidFill>
                <a:latin typeface="Viga"/>
                <a:ea typeface="Viga"/>
                <a:cs typeface="Viga"/>
                <a:sym typeface="Viga"/>
              </a:defRPr>
            </a:lvl1pPr>
            <a:lvl2pPr marR="0" lvl="1"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2pPr>
            <a:lvl3pPr marR="0" lvl="2"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3pPr>
            <a:lvl4pPr marR="0" lvl="3"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4pPr>
            <a:lvl5pPr marR="0" lvl="4"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5pPr>
            <a:lvl6pPr marR="0" lvl="5"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6pPr>
            <a:lvl7pPr marR="0" lvl="6"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7pPr>
            <a:lvl8pPr marR="0" lvl="7"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8pPr>
            <a:lvl9pPr marR="0" lvl="8" algn="l" rtl="0">
              <a:lnSpc>
                <a:spcPct val="100000"/>
              </a:lnSpc>
              <a:spcBef>
                <a:spcPts val="0"/>
              </a:spcBef>
              <a:spcAft>
                <a:spcPts val="0"/>
              </a:spcAft>
              <a:buClr>
                <a:srgbClr val="1F1C51"/>
              </a:buClr>
              <a:buSzPts val="1800"/>
              <a:buFont typeface="Arial"/>
              <a:buNone/>
              <a:defRPr sz="1800" b="0" i="0" u="none" strike="noStrike" cap="none">
                <a:solidFill>
                  <a:srgbClr val="1F1C51"/>
                </a:solidFill>
                <a:latin typeface="Arial"/>
                <a:ea typeface="Arial"/>
                <a:cs typeface="Arial"/>
                <a:sym typeface="Arial"/>
              </a:defRPr>
            </a:lvl9pPr>
          </a:lstStyle>
          <a:p>
            <a:pPr algn="ctr"/>
            <a:r>
              <a:rPr lang="en-GB" sz="2000" b="1" dirty="0">
                <a:solidFill>
                  <a:schemeClr val="lt2"/>
                </a:solidFill>
                <a:latin typeface="+mj-lt"/>
              </a:rPr>
              <a:t>Recommendations</a:t>
            </a:r>
            <a:endParaRPr lang="en-GB" sz="2000" b="1" dirty="0">
              <a:solidFill>
                <a:schemeClr val="accent4"/>
              </a:solidFill>
              <a:latin typeface="+mj-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085"/>
        <p:cNvGrpSpPr/>
        <p:nvPr/>
      </p:nvGrpSpPr>
      <p:grpSpPr>
        <a:xfrm>
          <a:off x="0" y="0"/>
          <a:ext cx="0" cy="0"/>
          <a:chOff x="0" y="0"/>
          <a:chExt cx="0" cy="0"/>
        </a:xfrm>
      </p:grpSpPr>
      <p:sp>
        <p:nvSpPr>
          <p:cNvPr id="2086" name="Google Shape;2086;p51"/>
          <p:cNvSpPr txBox="1">
            <a:spLocks noGrp="1"/>
          </p:cNvSpPr>
          <p:nvPr>
            <p:ph type="title"/>
          </p:nvPr>
        </p:nvSpPr>
        <p:spPr>
          <a:xfrm>
            <a:off x="792163" y="1458975"/>
            <a:ext cx="3779837" cy="1112775"/>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sz="2400" b="1" dirty="0">
                <a:latin typeface="+mj-lt"/>
              </a:rPr>
              <a:t>Company </a:t>
            </a:r>
            <a:r>
              <a:rPr lang="en-GB" sz="2400" b="1" dirty="0">
                <a:solidFill>
                  <a:schemeClr val="accent4"/>
                </a:solidFill>
                <a:latin typeface="+mj-lt"/>
              </a:rPr>
              <a:t>Overview</a:t>
            </a:r>
            <a:br>
              <a:rPr lang="en-GB" sz="2400" b="1" dirty="0">
                <a:solidFill>
                  <a:schemeClr val="accent4"/>
                </a:solidFill>
                <a:latin typeface="+mj-lt"/>
              </a:rPr>
            </a:br>
            <a:r>
              <a:rPr lang="en-GB" sz="2400" b="1" dirty="0">
                <a:solidFill>
                  <a:schemeClr val="accent4"/>
                </a:solidFill>
                <a:latin typeface="+mj-lt"/>
              </a:rPr>
              <a:t>Fujifilm</a:t>
            </a:r>
            <a:endParaRPr sz="2400" b="1" dirty="0">
              <a:solidFill>
                <a:schemeClr val="accent4"/>
              </a:solidFill>
              <a:latin typeface="+mj-lt"/>
            </a:endParaRPr>
          </a:p>
        </p:txBody>
      </p:sp>
      <p:sp>
        <p:nvSpPr>
          <p:cNvPr id="2088" name="Google Shape;2088;p51"/>
          <p:cNvSpPr txBox="1">
            <a:spLocks noGrp="1"/>
          </p:cNvSpPr>
          <p:nvPr>
            <p:ph type="title" idx="2"/>
          </p:nvPr>
        </p:nvSpPr>
        <p:spPr>
          <a:xfrm>
            <a:off x="792163" y="792425"/>
            <a:ext cx="694833" cy="631277"/>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2400" b="1" dirty="0">
                <a:latin typeface="+mj-lt"/>
              </a:rPr>
              <a:t>01</a:t>
            </a:r>
            <a:endParaRPr sz="2400" b="1" dirty="0">
              <a:latin typeface="+mj-lt"/>
            </a:endParaRPr>
          </a:p>
        </p:txBody>
      </p:sp>
      <p:grpSp>
        <p:nvGrpSpPr>
          <p:cNvPr id="2089" name="Google Shape;2089;p51"/>
          <p:cNvGrpSpPr/>
          <p:nvPr/>
        </p:nvGrpSpPr>
        <p:grpSpPr>
          <a:xfrm>
            <a:off x="5191074" y="918576"/>
            <a:ext cx="4095849" cy="4053140"/>
            <a:chOff x="1179935" y="-209451"/>
            <a:chExt cx="5745334" cy="5685426"/>
          </a:xfrm>
        </p:grpSpPr>
        <p:sp>
          <p:nvSpPr>
            <p:cNvPr id="2090" name="Google Shape;2090;p51"/>
            <p:cNvSpPr/>
            <p:nvPr/>
          </p:nvSpPr>
          <p:spPr>
            <a:xfrm>
              <a:off x="1179935" y="-209451"/>
              <a:ext cx="5745334" cy="4760386"/>
            </a:xfrm>
            <a:custGeom>
              <a:avLst/>
              <a:gdLst/>
              <a:ahLst/>
              <a:cxnLst/>
              <a:rect l="l" t="t" r="r" b="b"/>
              <a:pathLst>
                <a:path w="208202" h="172509" extrusionOk="0">
                  <a:moveTo>
                    <a:pt x="90297" y="0"/>
                  </a:moveTo>
                  <a:cubicBezTo>
                    <a:pt x="60081" y="0"/>
                    <a:pt x="29711" y="6469"/>
                    <a:pt x="13646" y="23022"/>
                  </a:cubicBezTo>
                  <a:cubicBezTo>
                    <a:pt x="13646" y="23022"/>
                    <a:pt x="3033" y="29085"/>
                    <a:pt x="1517" y="44245"/>
                  </a:cubicBezTo>
                  <a:cubicBezTo>
                    <a:pt x="1" y="59406"/>
                    <a:pt x="16677" y="80631"/>
                    <a:pt x="19204" y="99833"/>
                  </a:cubicBezTo>
                  <a:cubicBezTo>
                    <a:pt x="21730" y="119036"/>
                    <a:pt x="1517" y="123584"/>
                    <a:pt x="9603" y="147841"/>
                  </a:cubicBezTo>
                  <a:cubicBezTo>
                    <a:pt x="15216" y="164681"/>
                    <a:pt x="37392" y="172509"/>
                    <a:pt x="58037" y="172509"/>
                  </a:cubicBezTo>
                  <a:cubicBezTo>
                    <a:pt x="67129" y="172509"/>
                    <a:pt x="75924" y="170991"/>
                    <a:pt x="82877" y="168055"/>
                  </a:cubicBezTo>
                  <a:cubicBezTo>
                    <a:pt x="105618" y="158453"/>
                    <a:pt x="116230" y="134197"/>
                    <a:pt x="150088" y="134197"/>
                  </a:cubicBezTo>
                  <a:cubicBezTo>
                    <a:pt x="183946" y="134197"/>
                    <a:pt x="208202" y="118531"/>
                    <a:pt x="206181" y="83662"/>
                  </a:cubicBezTo>
                  <a:cubicBezTo>
                    <a:pt x="204160" y="48794"/>
                    <a:pt x="196580" y="38181"/>
                    <a:pt x="169290" y="17967"/>
                  </a:cubicBezTo>
                  <a:cubicBezTo>
                    <a:pt x="155147" y="7490"/>
                    <a:pt x="122811" y="0"/>
                    <a:pt x="9029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1" name="Google Shape;2091;p51"/>
            <p:cNvSpPr/>
            <p:nvPr/>
          </p:nvSpPr>
          <p:spPr>
            <a:xfrm>
              <a:off x="1436950" y="5221775"/>
              <a:ext cx="4967025" cy="254200"/>
            </a:xfrm>
            <a:custGeom>
              <a:avLst/>
              <a:gdLst/>
              <a:ahLst/>
              <a:cxnLst/>
              <a:rect l="l" t="t" r="r" b="b"/>
              <a:pathLst>
                <a:path w="198681" h="10168" extrusionOk="0">
                  <a:moveTo>
                    <a:pt x="99341" y="0"/>
                  </a:moveTo>
                  <a:cubicBezTo>
                    <a:pt x="72994" y="0"/>
                    <a:pt x="47726" y="536"/>
                    <a:pt x="29096" y="1489"/>
                  </a:cubicBezTo>
                  <a:cubicBezTo>
                    <a:pt x="10467" y="2443"/>
                    <a:pt x="0" y="3736"/>
                    <a:pt x="0" y="5084"/>
                  </a:cubicBezTo>
                  <a:cubicBezTo>
                    <a:pt x="0" y="6432"/>
                    <a:pt x="10467" y="7724"/>
                    <a:pt x="29096" y="8679"/>
                  </a:cubicBezTo>
                  <a:cubicBezTo>
                    <a:pt x="47726" y="9632"/>
                    <a:pt x="72994" y="10167"/>
                    <a:pt x="99341" y="10167"/>
                  </a:cubicBezTo>
                  <a:cubicBezTo>
                    <a:pt x="125687" y="10167"/>
                    <a:pt x="150954" y="9632"/>
                    <a:pt x="169584" y="8679"/>
                  </a:cubicBezTo>
                  <a:cubicBezTo>
                    <a:pt x="188215" y="7724"/>
                    <a:pt x="198680" y="6432"/>
                    <a:pt x="198680" y="5084"/>
                  </a:cubicBezTo>
                  <a:cubicBezTo>
                    <a:pt x="198680" y="3736"/>
                    <a:pt x="188215" y="2443"/>
                    <a:pt x="169584" y="1489"/>
                  </a:cubicBezTo>
                  <a:cubicBezTo>
                    <a:pt x="150954" y="536"/>
                    <a:pt x="125687" y="0"/>
                    <a:pt x="9934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2" name="Google Shape;2092;p51"/>
            <p:cNvSpPr/>
            <p:nvPr/>
          </p:nvSpPr>
          <p:spPr>
            <a:xfrm>
              <a:off x="1837825" y="506225"/>
              <a:ext cx="4030850" cy="2664475"/>
            </a:xfrm>
            <a:custGeom>
              <a:avLst/>
              <a:gdLst/>
              <a:ahLst/>
              <a:cxnLst/>
              <a:rect l="l" t="t" r="r" b="b"/>
              <a:pathLst>
                <a:path w="161234" h="106579" extrusionOk="0">
                  <a:moveTo>
                    <a:pt x="0" y="0"/>
                  </a:moveTo>
                  <a:lnTo>
                    <a:pt x="0" y="106579"/>
                  </a:lnTo>
                  <a:lnTo>
                    <a:pt x="161234" y="106579"/>
                  </a:lnTo>
                  <a:lnTo>
                    <a:pt x="16123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3" name="Google Shape;2093;p51"/>
            <p:cNvSpPr/>
            <p:nvPr/>
          </p:nvSpPr>
          <p:spPr>
            <a:xfrm>
              <a:off x="1830725" y="499100"/>
              <a:ext cx="4045100" cy="2678700"/>
            </a:xfrm>
            <a:custGeom>
              <a:avLst/>
              <a:gdLst/>
              <a:ahLst/>
              <a:cxnLst/>
              <a:rect l="l" t="t" r="r" b="b"/>
              <a:pathLst>
                <a:path w="161804" h="107148" extrusionOk="0">
                  <a:moveTo>
                    <a:pt x="161235" y="569"/>
                  </a:moveTo>
                  <a:lnTo>
                    <a:pt x="161235" y="106580"/>
                  </a:lnTo>
                  <a:lnTo>
                    <a:pt x="568" y="106580"/>
                  </a:lnTo>
                  <a:lnTo>
                    <a:pt x="569" y="569"/>
                  </a:lnTo>
                  <a:close/>
                  <a:moveTo>
                    <a:pt x="285" y="1"/>
                  </a:moveTo>
                  <a:cubicBezTo>
                    <a:pt x="128" y="1"/>
                    <a:pt x="1" y="128"/>
                    <a:pt x="1" y="285"/>
                  </a:cubicBezTo>
                  <a:lnTo>
                    <a:pt x="1" y="106863"/>
                  </a:lnTo>
                  <a:cubicBezTo>
                    <a:pt x="1" y="107019"/>
                    <a:pt x="128" y="107147"/>
                    <a:pt x="285" y="107147"/>
                  </a:cubicBezTo>
                  <a:lnTo>
                    <a:pt x="161518" y="107147"/>
                  </a:lnTo>
                  <a:cubicBezTo>
                    <a:pt x="161674" y="107147"/>
                    <a:pt x="161802" y="107021"/>
                    <a:pt x="161803" y="106864"/>
                  </a:cubicBezTo>
                  <a:lnTo>
                    <a:pt x="161803" y="285"/>
                  </a:lnTo>
                  <a:cubicBezTo>
                    <a:pt x="161803" y="128"/>
                    <a:pt x="161676" y="1"/>
                    <a:pt x="16151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4" name="Google Shape;2094;p51"/>
            <p:cNvSpPr/>
            <p:nvPr/>
          </p:nvSpPr>
          <p:spPr>
            <a:xfrm>
              <a:off x="1837825" y="506225"/>
              <a:ext cx="4030850" cy="2664475"/>
            </a:xfrm>
            <a:custGeom>
              <a:avLst/>
              <a:gdLst/>
              <a:ahLst/>
              <a:cxnLst/>
              <a:rect l="l" t="t" r="r" b="b"/>
              <a:pathLst>
                <a:path w="161234" h="106579" extrusionOk="0">
                  <a:moveTo>
                    <a:pt x="0" y="0"/>
                  </a:moveTo>
                  <a:lnTo>
                    <a:pt x="0" y="106579"/>
                  </a:lnTo>
                  <a:lnTo>
                    <a:pt x="161234" y="106579"/>
                  </a:lnTo>
                  <a:lnTo>
                    <a:pt x="161234" y="0"/>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5" name="Google Shape;2095;p51"/>
            <p:cNvSpPr/>
            <p:nvPr/>
          </p:nvSpPr>
          <p:spPr>
            <a:xfrm>
              <a:off x="1837825" y="506225"/>
              <a:ext cx="4030850" cy="2664475"/>
            </a:xfrm>
            <a:custGeom>
              <a:avLst/>
              <a:gdLst/>
              <a:ahLst/>
              <a:cxnLst/>
              <a:rect l="l" t="t" r="r" b="b"/>
              <a:pathLst>
                <a:path w="161234" h="106579" extrusionOk="0">
                  <a:moveTo>
                    <a:pt x="0" y="0"/>
                  </a:moveTo>
                  <a:lnTo>
                    <a:pt x="0" y="106579"/>
                  </a:lnTo>
                  <a:lnTo>
                    <a:pt x="161234" y="106579"/>
                  </a:lnTo>
                  <a:lnTo>
                    <a:pt x="161234" y="0"/>
                  </a:lnTo>
                  <a:close/>
                </a:path>
              </a:pathLst>
            </a:custGeom>
            <a:solidFill>
              <a:srgbClr val="FFFFFF"/>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6" name="Google Shape;2096;p51"/>
            <p:cNvSpPr/>
            <p:nvPr/>
          </p:nvSpPr>
          <p:spPr>
            <a:xfrm>
              <a:off x="2953725" y="803275"/>
              <a:ext cx="2811775" cy="2285975"/>
            </a:xfrm>
            <a:custGeom>
              <a:avLst/>
              <a:gdLst/>
              <a:ahLst/>
              <a:cxnLst/>
              <a:rect l="l" t="t" r="r" b="b"/>
              <a:pathLst>
                <a:path w="112471" h="91439" extrusionOk="0">
                  <a:moveTo>
                    <a:pt x="1" y="0"/>
                  </a:moveTo>
                  <a:lnTo>
                    <a:pt x="1" y="91438"/>
                  </a:lnTo>
                  <a:lnTo>
                    <a:pt x="112470" y="91438"/>
                  </a:lnTo>
                  <a:lnTo>
                    <a:pt x="11247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7" name="Google Shape;2097;p51"/>
            <p:cNvSpPr/>
            <p:nvPr/>
          </p:nvSpPr>
          <p:spPr>
            <a:xfrm>
              <a:off x="3342350" y="1015575"/>
              <a:ext cx="407700" cy="827825"/>
            </a:xfrm>
            <a:custGeom>
              <a:avLst/>
              <a:gdLst/>
              <a:ahLst/>
              <a:cxnLst/>
              <a:rect l="l" t="t" r="r" b="b"/>
              <a:pathLst>
                <a:path w="16308" h="33113" extrusionOk="0">
                  <a:moveTo>
                    <a:pt x="1" y="1"/>
                  </a:moveTo>
                  <a:lnTo>
                    <a:pt x="1" y="33112"/>
                  </a:lnTo>
                  <a:lnTo>
                    <a:pt x="16307" y="33112"/>
                  </a:lnTo>
                  <a:lnTo>
                    <a:pt x="16307"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8" name="Google Shape;2098;p51"/>
            <p:cNvSpPr/>
            <p:nvPr/>
          </p:nvSpPr>
          <p:spPr>
            <a:xfrm>
              <a:off x="5361625" y="1020425"/>
              <a:ext cx="407675" cy="411500"/>
            </a:xfrm>
            <a:custGeom>
              <a:avLst/>
              <a:gdLst/>
              <a:ahLst/>
              <a:cxnLst/>
              <a:rect l="l" t="t" r="r" b="b"/>
              <a:pathLst>
                <a:path w="16307" h="16460" extrusionOk="0">
                  <a:moveTo>
                    <a:pt x="0" y="0"/>
                  </a:moveTo>
                  <a:lnTo>
                    <a:pt x="0" y="16459"/>
                  </a:lnTo>
                  <a:lnTo>
                    <a:pt x="16307" y="16459"/>
                  </a:lnTo>
                  <a:lnTo>
                    <a:pt x="16307"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9" name="Google Shape;2099;p51"/>
            <p:cNvSpPr/>
            <p:nvPr/>
          </p:nvSpPr>
          <p:spPr>
            <a:xfrm>
              <a:off x="4148400" y="1020425"/>
              <a:ext cx="407675" cy="411500"/>
            </a:xfrm>
            <a:custGeom>
              <a:avLst/>
              <a:gdLst/>
              <a:ahLst/>
              <a:cxnLst/>
              <a:rect l="l" t="t" r="r" b="b"/>
              <a:pathLst>
                <a:path w="16307" h="16460" extrusionOk="0">
                  <a:moveTo>
                    <a:pt x="1" y="0"/>
                  </a:moveTo>
                  <a:lnTo>
                    <a:pt x="1" y="16459"/>
                  </a:lnTo>
                  <a:lnTo>
                    <a:pt x="16307" y="16459"/>
                  </a:lnTo>
                  <a:lnTo>
                    <a:pt x="16307"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0" name="Google Shape;2100;p51"/>
            <p:cNvSpPr/>
            <p:nvPr/>
          </p:nvSpPr>
          <p:spPr>
            <a:xfrm>
              <a:off x="2950050" y="2262200"/>
              <a:ext cx="798775" cy="411500"/>
            </a:xfrm>
            <a:custGeom>
              <a:avLst/>
              <a:gdLst/>
              <a:ahLst/>
              <a:cxnLst/>
              <a:rect l="l" t="t" r="r" b="b"/>
              <a:pathLst>
                <a:path w="31951" h="16460" extrusionOk="0">
                  <a:moveTo>
                    <a:pt x="1" y="1"/>
                  </a:moveTo>
                  <a:lnTo>
                    <a:pt x="1" y="16460"/>
                  </a:lnTo>
                  <a:lnTo>
                    <a:pt x="31950" y="16460"/>
                  </a:lnTo>
                  <a:lnTo>
                    <a:pt x="31950"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1" name="Google Shape;2101;p51"/>
            <p:cNvSpPr/>
            <p:nvPr/>
          </p:nvSpPr>
          <p:spPr>
            <a:xfrm>
              <a:off x="1837825" y="506225"/>
              <a:ext cx="4030850" cy="258950"/>
            </a:xfrm>
            <a:custGeom>
              <a:avLst/>
              <a:gdLst/>
              <a:ahLst/>
              <a:cxnLst/>
              <a:rect l="l" t="t" r="r" b="b"/>
              <a:pathLst>
                <a:path w="161234" h="10358" extrusionOk="0">
                  <a:moveTo>
                    <a:pt x="0" y="0"/>
                  </a:moveTo>
                  <a:lnTo>
                    <a:pt x="0" y="10358"/>
                  </a:lnTo>
                  <a:lnTo>
                    <a:pt x="161234" y="10358"/>
                  </a:lnTo>
                  <a:lnTo>
                    <a:pt x="161234" y="0"/>
                  </a:lnTo>
                  <a:close/>
                </a:path>
              </a:pathLst>
            </a:custGeom>
            <a:solidFill>
              <a:schemeClr val="accent1"/>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2" name="Google Shape;2102;p51"/>
            <p:cNvSpPr/>
            <p:nvPr/>
          </p:nvSpPr>
          <p:spPr>
            <a:xfrm>
              <a:off x="1830725" y="499100"/>
              <a:ext cx="4045100" cy="273175"/>
            </a:xfrm>
            <a:custGeom>
              <a:avLst/>
              <a:gdLst/>
              <a:ahLst/>
              <a:cxnLst/>
              <a:rect l="l" t="t" r="r" b="b"/>
              <a:pathLst>
                <a:path w="161804" h="10927" extrusionOk="0">
                  <a:moveTo>
                    <a:pt x="161235" y="569"/>
                  </a:moveTo>
                  <a:lnTo>
                    <a:pt x="161235" y="10359"/>
                  </a:lnTo>
                  <a:lnTo>
                    <a:pt x="568" y="10359"/>
                  </a:lnTo>
                  <a:lnTo>
                    <a:pt x="569" y="569"/>
                  </a:lnTo>
                  <a:close/>
                  <a:moveTo>
                    <a:pt x="285" y="1"/>
                  </a:moveTo>
                  <a:cubicBezTo>
                    <a:pt x="128" y="1"/>
                    <a:pt x="1" y="128"/>
                    <a:pt x="1" y="285"/>
                  </a:cubicBezTo>
                  <a:lnTo>
                    <a:pt x="1" y="10643"/>
                  </a:lnTo>
                  <a:cubicBezTo>
                    <a:pt x="1" y="10799"/>
                    <a:pt x="128" y="10926"/>
                    <a:pt x="285" y="10926"/>
                  </a:cubicBezTo>
                  <a:lnTo>
                    <a:pt x="161518" y="10926"/>
                  </a:lnTo>
                  <a:cubicBezTo>
                    <a:pt x="161674" y="10926"/>
                    <a:pt x="161802" y="10800"/>
                    <a:pt x="161803" y="10644"/>
                  </a:cubicBezTo>
                  <a:lnTo>
                    <a:pt x="161803" y="285"/>
                  </a:lnTo>
                  <a:cubicBezTo>
                    <a:pt x="161803" y="128"/>
                    <a:pt x="161676" y="1"/>
                    <a:pt x="16151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3" name="Google Shape;2103;p51"/>
            <p:cNvSpPr/>
            <p:nvPr/>
          </p:nvSpPr>
          <p:spPr>
            <a:xfrm>
              <a:off x="2946650" y="796150"/>
              <a:ext cx="2825925" cy="2300175"/>
            </a:xfrm>
            <a:custGeom>
              <a:avLst/>
              <a:gdLst/>
              <a:ahLst/>
              <a:cxnLst/>
              <a:rect l="l" t="t" r="r" b="b"/>
              <a:pathLst>
                <a:path w="113037" h="92007" extrusionOk="0">
                  <a:moveTo>
                    <a:pt x="112470" y="569"/>
                  </a:moveTo>
                  <a:lnTo>
                    <a:pt x="112470" y="91440"/>
                  </a:lnTo>
                  <a:lnTo>
                    <a:pt x="567" y="91440"/>
                  </a:lnTo>
                  <a:lnTo>
                    <a:pt x="567" y="569"/>
                  </a:lnTo>
                  <a:close/>
                  <a:moveTo>
                    <a:pt x="284" y="1"/>
                  </a:moveTo>
                  <a:cubicBezTo>
                    <a:pt x="127" y="1"/>
                    <a:pt x="0" y="128"/>
                    <a:pt x="0" y="285"/>
                  </a:cubicBezTo>
                  <a:lnTo>
                    <a:pt x="0" y="91723"/>
                  </a:lnTo>
                  <a:cubicBezTo>
                    <a:pt x="0" y="91880"/>
                    <a:pt x="127" y="92007"/>
                    <a:pt x="284" y="92007"/>
                  </a:cubicBezTo>
                  <a:lnTo>
                    <a:pt x="112753" y="92007"/>
                  </a:lnTo>
                  <a:cubicBezTo>
                    <a:pt x="112909" y="92007"/>
                    <a:pt x="113037" y="91880"/>
                    <a:pt x="113037" y="91723"/>
                  </a:cubicBezTo>
                  <a:lnTo>
                    <a:pt x="113037" y="285"/>
                  </a:lnTo>
                  <a:cubicBezTo>
                    <a:pt x="113037" y="128"/>
                    <a:pt x="112910" y="1"/>
                    <a:pt x="11275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4" name="Google Shape;2104;p51"/>
            <p:cNvSpPr/>
            <p:nvPr/>
          </p:nvSpPr>
          <p:spPr>
            <a:xfrm>
              <a:off x="3341775" y="1025150"/>
              <a:ext cx="14200" cy="2063575"/>
            </a:xfrm>
            <a:custGeom>
              <a:avLst/>
              <a:gdLst/>
              <a:ahLst/>
              <a:cxnLst/>
              <a:rect l="l" t="t" r="r" b="b"/>
              <a:pathLst>
                <a:path w="568" h="82543" extrusionOk="0">
                  <a:moveTo>
                    <a:pt x="284" y="1"/>
                  </a:moveTo>
                  <a:cubicBezTo>
                    <a:pt x="134" y="1"/>
                    <a:pt x="10" y="118"/>
                    <a:pt x="1" y="269"/>
                  </a:cubicBezTo>
                  <a:lnTo>
                    <a:pt x="1" y="82258"/>
                  </a:lnTo>
                  <a:cubicBezTo>
                    <a:pt x="1" y="82415"/>
                    <a:pt x="127" y="82543"/>
                    <a:pt x="284" y="82543"/>
                  </a:cubicBezTo>
                  <a:cubicBezTo>
                    <a:pt x="441" y="82542"/>
                    <a:pt x="568" y="82415"/>
                    <a:pt x="568" y="82259"/>
                  </a:cubicBezTo>
                  <a:lnTo>
                    <a:pt x="568" y="269"/>
                  </a:lnTo>
                  <a:cubicBezTo>
                    <a:pt x="559" y="118"/>
                    <a:pt x="435"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5" name="Google Shape;2105;p51"/>
            <p:cNvSpPr/>
            <p:nvPr/>
          </p:nvSpPr>
          <p:spPr>
            <a:xfrm>
              <a:off x="3744550" y="1025150"/>
              <a:ext cx="14200" cy="2063575"/>
            </a:xfrm>
            <a:custGeom>
              <a:avLst/>
              <a:gdLst/>
              <a:ahLst/>
              <a:cxnLst/>
              <a:rect l="l" t="t" r="r" b="b"/>
              <a:pathLst>
                <a:path w="568" h="82543" extrusionOk="0">
                  <a:moveTo>
                    <a:pt x="284" y="1"/>
                  </a:moveTo>
                  <a:cubicBezTo>
                    <a:pt x="134" y="1"/>
                    <a:pt x="9" y="118"/>
                    <a:pt x="1" y="269"/>
                  </a:cubicBezTo>
                  <a:lnTo>
                    <a:pt x="1" y="82258"/>
                  </a:lnTo>
                  <a:cubicBezTo>
                    <a:pt x="1" y="82415"/>
                    <a:pt x="127" y="82543"/>
                    <a:pt x="284" y="82543"/>
                  </a:cubicBezTo>
                  <a:cubicBezTo>
                    <a:pt x="441" y="82542"/>
                    <a:pt x="567" y="82415"/>
                    <a:pt x="567" y="82259"/>
                  </a:cubicBezTo>
                  <a:lnTo>
                    <a:pt x="567" y="269"/>
                  </a:lnTo>
                  <a:cubicBezTo>
                    <a:pt x="559" y="118"/>
                    <a:pt x="434"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6" name="Google Shape;2106;p51"/>
            <p:cNvSpPr/>
            <p:nvPr/>
          </p:nvSpPr>
          <p:spPr>
            <a:xfrm>
              <a:off x="4147325" y="1025150"/>
              <a:ext cx="14200" cy="2063575"/>
            </a:xfrm>
            <a:custGeom>
              <a:avLst/>
              <a:gdLst/>
              <a:ahLst/>
              <a:cxnLst/>
              <a:rect l="l" t="t" r="r" b="b"/>
              <a:pathLst>
                <a:path w="568" h="82543" extrusionOk="0">
                  <a:moveTo>
                    <a:pt x="284" y="1"/>
                  </a:moveTo>
                  <a:cubicBezTo>
                    <a:pt x="133" y="1"/>
                    <a:pt x="9" y="118"/>
                    <a:pt x="0" y="269"/>
                  </a:cubicBezTo>
                  <a:lnTo>
                    <a:pt x="0" y="82258"/>
                  </a:lnTo>
                  <a:cubicBezTo>
                    <a:pt x="0" y="82415"/>
                    <a:pt x="127" y="82543"/>
                    <a:pt x="284" y="82543"/>
                  </a:cubicBezTo>
                  <a:cubicBezTo>
                    <a:pt x="441" y="82542"/>
                    <a:pt x="567" y="82415"/>
                    <a:pt x="567" y="82259"/>
                  </a:cubicBezTo>
                  <a:lnTo>
                    <a:pt x="567" y="269"/>
                  </a:lnTo>
                  <a:cubicBezTo>
                    <a:pt x="558" y="118"/>
                    <a:pt x="434"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7" name="Google Shape;2107;p51"/>
            <p:cNvSpPr/>
            <p:nvPr/>
          </p:nvSpPr>
          <p:spPr>
            <a:xfrm>
              <a:off x="4550075" y="1025150"/>
              <a:ext cx="14200" cy="2063575"/>
            </a:xfrm>
            <a:custGeom>
              <a:avLst/>
              <a:gdLst/>
              <a:ahLst/>
              <a:cxnLst/>
              <a:rect l="l" t="t" r="r" b="b"/>
              <a:pathLst>
                <a:path w="568" h="82543" extrusionOk="0">
                  <a:moveTo>
                    <a:pt x="284" y="1"/>
                  </a:moveTo>
                  <a:cubicBezTo>
                    <a:pt x="134" y="1"/>
                    <a:pt x="10" y="118"/>
                    <a:pt x="1" y="269"/>
                  </a:cubicBezTo>
                  <a:lnTo>
                    <a:pt x="1" y="82258"/>
                  </a:lnTo>
                  <a:cubicBezTo>
                    <a:pt x="1" y="82415"/>
                    <a:pt x="127" y="82543"/>
                    <a:pt x="284" y="82543"/>
                  </a:cubicBezTo>
                  <a:cubicBezTo>
                    <a:pt x="441" y="82542"/>
                    <a:pt x="568" y="82415"/>
                    <a:pt x="568" y="82259"/>
                  </a:cubicBezTo>
                  <a:lnTo>
                    <a:pt x="568" y="269"/>
                  </a:lnTo>
                  <a:cubicBezTo>
                    <a:pt x="559" y="118"/>
                    <a:pt x="435"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8" name="Google Shape;2108;p51"/>
            <p:cNvSpPr/>
            <p:nvPr/>
          </p:nvSpPr>
          <p:spPr>
            <a:xfrm>
              <a:off x="4952850" y="1025150"/>
              <a:ext cx="14200" cy="2063575"/>
            </a:xfrm>
            <a:custGeom>
              <a:avLst/>
              <a:gdLst/>
              <a:ahLst/>
              <a:cxnLst/>
              <a:rect l="l" t="t" r="r" b="b"/>
              <a:pathLst>
                <a:path w="568" h="82543" extrusionOk="0">
                  <a:moveTo>
                    <a:pt x="284" y="1"/>
                  </a:moveTo>
                  <a:cubicBezTo>
                    <a:pt x="133" y="1"/>
                    <a:pt x="9" y="118"/>
                    <a:pt x="1" y="269"/>
                  </a:cubicBezTo>
                  <a:lnTo>
                    <a:pt x="1" y="82258"/>
                  </a:lnTo>
                  <a:cubicBezTo>
                    <a:pt x="1" y="82415"/>
                    <a:pt x="127" y="82543"/>
                    <a:pt x="284" y="82543"/>
                  </a:cubicBezTo>
                  <a:cubicBezTo>
                    <a:pt x="440" y="82542"/>
                    <a:pt x="566" y="82415"/>
                    <a:pt x="567" y="82259"/>
                  </a:cubicBezTo>
                  <a:lnTo>
                    <a:pt x="567" y="269"/>
                  </a:lnTo>
                  <a:cubicBezTo>
                    <a:pt x="559" y="118"/>
                    <a:pt x="434" y="1"/>
                    <a:pt x="284"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9" name="Google Shape;2109;p51"/>
            <p:cNvSpPr/>
            <p:nvPr/>
          </p:nvSpPr>
          <p:spPr>
            <a:xfrm>
              <a:off x="5355600" y="1025150"/>
              <a:ext cx="14200" cy="2063575"/>
            </a:xfrm>
            <a:custGeom>
              <a:avLst/>
              <a:gdLst/>
              <a:ahLst/>
              <a:cxnLst/>
              <a:rect l="l" t="t" r="r" b="b"/>
              <a:pathLst>
                <a:path w="568" h="82543" extrusionOk="0">
                  <a:moveTo>
                    <a:pt x="284" y="1"/>
                  </a:moveTo>
                  <a:cubicBezTo>
                    <a:pt x="133" y="1"/>
                    <a:pt x="9" y="118"/>
                    <a:pt x="0" y="269"/>
                  </a:cubicBezTo>
                  <a:lnTo>
                    <a:pt x="0" y="82258"/>
                  </a:lnTo>
                  <a:cubicBezTo>
                    <a:pt x="0" y="82415"/>
                    <a:pt x="128" y="82543"/>
                    <a:pt x="285" y="82543"/>
                  </a:cubicBezTo>
                  <a:cubicBezTo>
                    <a:pt x="441" y="82542"/>
                    <a:pt x="567" y="82415"/>
                    <a:pt x="567" y="82259"/>
                  </a:cubicBezTo>
                  <a:lnTo>
                    <a:pt x="567" y="269"/>
                  </a:lnTo>
                  <a:cubicBezTo>
                    <a:pt x="558" y="118"/>
                    <a:pt x="434"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0" name="Google Shape;2110;p51"/>
            <p:cNvSpPr/>
            <p:nvPr/>
          </p:nvSpPr>
          <p:spPr>
            <a:xfrm>
              <a:off x="2953725" y="1024225"/>
              <a:ext cx="2811775" cy="25"/>
            </a:xfrm>
            <a:custGeom>
              <a:avLst/>
              <a:gdLst/>
              <a:ahLst/>
              <a:cxnLst/>
              <a:rect l="l" t="t" r="r" b="b"/>
              <a:pathLst>
                <a:path w="112471" h="1" extrusionOk="0">
                  <a:moveTo>
                    <a:pt x="1" y="1"/>
                  </a:moveTo>
                  <a:lnTo>
                    <a:pt x="112470" y="1"/>
                  </a:lnTo>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1" name="Google Shape;2111;p51"/>
            <p:cNvSpPr/>
            <p:nvPr/>
          </p:nvSpPr>
          <p:spPr>
            <a:xfrm>
              <a:off x="2947075" y="1017125"/>
              <a:ext cx="2825950" cy="14225"/>
            </a:xfrm>
            <a:custGeom>
              <a:avLst/>
              <a:gdLst/>
              <a:ahLst/>
              <a:cxnLst/>
              <a:rect l="l" t="t" r="r" b="b"/>
              <a:pathLst>
                <a:path w="113038" h="569" extrusionOk="0">
                  <a:moveTo>
                    <a:pt x="112754" y="1"/>
                  </a:moveTo>
                  <a:cubicBezTo>
                    <a:pt x="112748" y="1"/>
                    <a:pt x="112742" y="1"/>
                    <a:pt x="112736" y="1"/>
                  </a:cubicBezTo>
                  <a:lnTo>
                    <a:pt x="267" y="1"/>
                  </a:lnTo>
                  <a:cubicBezTo>
                    <a:pt x="117" y="10"/>
                    <a:pt x="1" y="134"/>
                    <a:pt x="1" y="285"/>
                  </a:cubicBezTo>
                  <a:cubicBezTo>
                    <a:pt x="1" y="435"/>
                    <a:pt x="117" y="558"/>
                    <a:pt x="267" y="568"/>
                  </a:cubicBezTo>
                  <a:lnTo>
                    <a:pt x="112736" y="568"/>
                  </a:lnTo>
                  <a:cubicBezTo>
                    <a:pt x="112742" y="569"/>
                    <a:pt x="112748" y="569"/>
                    <a:pt x="112754" y="569"/>
                  </a:cubicBezTo>
                  <a:cubicBezTo>
                    <a:pt x="112909" y="569"/>
                    <a:pt x="113037" y="442"/>
                    <a:pt x="113037" y="285"/>
                  </a:cubicBezTo>
                  <a:cubicBezTo>
                    <a:pt x="113037" y="127"/>
                    <a:pt x="112909" y="1"/>
                    <a:pt x="1127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2" name="Google Shape;2112;p51"/>
            <p:cNvSpPr/>
            <p:nvPr/>
          </p:nvSpPr>
          <p:spPr>
            <a:xfrm>
              <a:off x="2947050" y="1428600"/>
              <a:ext cx="2825950" cy="14225"/>
            </a:xfrm>
            <a:custGeom>
              <a:avLst/>
              <a:gdLst/>
              <a:ahLst/>
              <a:cxnLst/>
              <a:rect l="l" t="t" r="r" b="b"/>
              <a:pathLst>
                <a:path w="113038" h="569" extrusionOk="0">
                  <a:moveTo>
                    <a:pt x="112755" y="1"/>
                  </a:moveTo>
                  <a:cubicBezTo>
                    <a:pt x="112749" y="1"/>
                    <a:pt x="112743" y="1"/>
                    <a:pt x="112737" y="1"/>
                  </a:cubicBezTo>
                  <a:lnTo>
                    <a:pt x="268" y="1"/>
                  </a:lnTo>
                  <a:cubicBezTo>
                    <a:pt x="117" y="10"/>
                    <a:pt x="0" y="134"/>
                    <a:pt x="0" y="285"/>
                  </a:cubicBezTo>
                  <a:cubicBezTo>
                    <a:pt x="0" y="435"/>
                    <a:pt x="117" y="560"/>
                    <a:pt x="268" y="568"/>
                  </a:cubicBezTo>
                  <a:lnTo>
                    <a:pt x="112737" y="568"/>
                  </a:lnTo>
                  <a:cubicBezTo>
                    <a:pt x="112743" y="569"/>
                    <a:pt x="112749" y="569"/>
                    <a:pt x="112755" y="569"/>
                  </a:cubicBezTo>
                  <a:cubicBezTo>
                    <a:pt x="112909" y="569"/>
                    <a:pt x="113037" y="442"/>
                    <a:pt x="113037" y="285"/>
                  </a:cubicBezTo>
                  <a:cubicBezTo>
                    <a:pt x="113037" y="127"/>
                    <a:pt x="112909" y="1"/>
                    <a:pt x="1127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3" name="Google Shape;2113;p51"/>
            <p:cNvSpPr/>
            <p:nvPr/>
          </p:nvSpPr>
          <p:spPr>
            <a:xfrm>
              <a:off x="2947075" y="1840075"/>
              <a:ext cx="2825950" cy="14225"/>
            </a:xfrm>
            <a:custGeom>
              <a:avLst/>
              <a:gdLst/>
              <a:ahLst/>
              <a:cxnLst/>
              <a:rect l="l" t="t" r="r" b="b"/>
              <a:pathLst>
                <a:path w="113038" h="569" extrusionOk="0">
                  <a:moveTo>
                    <a:pt x="112755" y="1"/>
                  </a:moveTo>
                  <a:cubicBezTo>
                    <a:pt x="112749" y="1"/>
                    <a:pt x="112743" y="1"/>
                    <a:pt x="112736" y="1"/>
                  </a:cubicBezTo>
                  <a:lnTo>
                    <a:pt x="267" y="1"/>
                  </a:lnTo>
                  <a:cubicBezTo>
                    <a:pt x="117" y="10"/>
                    <a:pt x="1" y="135"/>
                    <a:pt x="1" y="285"/>
                  </a:cubicBezTo>
                  <a:cubicBezTo>
                    <a:pt x="1" y="434"/>
                    <a:pt x="117" y="559"/>
                    <a:pt x="267" y="568"/>
                  </a:cubicBezTo>
                  <a:lnTo>
                    <a:pt x="112736" y="568"/>
                  </a:lnTo>
                  <a:cubicBezTo>
                    <a:pt x="112742" y="569"/>
                    <a:pt x="112748" y="569"/>
                    <a:pt x="112754" y="569"/>
                  </a:cubicBezTo>
                  <a:cubicBezTo>
                    <a:pt x="112909" y="569"/>
                    <a:pt x="113037" y="442"/>
                    <a:pt x="113037" y="285"/>
                  </a:cubicBezTo>
                  <a:cubicBezTo>
                    <a:pt x="113037" y="127"/>
                    <a:pt x="112910" y="1"/>
                    <a:pt x="1127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4" name="Google Shape;2114;p51"/>
            <p:cNvSpPr/>
            <p:nvPr/>
          </p:nvSpPr>
          <p:spPr>
            <a:xfrm>
              <a:off x="2947050" y="2251575"/>
              <a:ext cx="2825950" cy="14200"/>
            </a:xfrm>
            <a:custGeom>
              <a:avLst/>
              <a:gdLst/>
              <a:ahLst/>
              <a:cxnLst/>
              <a:rect l="l" t="t" r="r" b="b"/>
              <a:pathLst>
                <a:path w="113038" h="568" extrusionOk="0">
                  <a:moveTo>
                    <a:pt x="112755" y="0"/>
                  </a:moveTo>
                  <a:cubicBezTo>
                    <a:pt x="112749" y="0"/>
                    <a:pt x="112743" y="0"/>
                    <a:pt x="112737" y="1"/>
                  </a:cubicBezTo>
                  <a:lnTo>
                    <a:pt x="268" y="1"/>
                  </a:lnTo>
                  <a:cubicBezTo>
                    <a:pt x="117" y="9"/>
                    <a:pt x="0" y="134"/>
                    <a:pt x="0" y="284"/>
                  </a:cubicBezTo>
                  <a:cubicBezTo>
                    <a:pt x="0" y="434"/>
                    <a:pt x="117" y="559"/>
                    <a:pt x="268" y="567"/>
                  </a:cubicBezTo>
                  <a:lnTo>
                    <a:pt x="112737" y="567"/>
                  </a:lnTo>
                  <a:cubicBezTo>
                    <a:pt x="112743" y="568"/>
                    <a:pt x="112748" y="568"/>
                    <a:pt x="112753" y="568"/>
                  </a:cubicBezTo>
                  <a:cubicBezTo>
                    <a:pt x="112908" y="568"/>
                    <a:pt x="113037" y="442"/>
                    <a:pt x="113037" y="284"/>
                  </a:cubicBezTo>
                  <a:cubicBezTo>
                    <a:pt x="113037" y="126"/>
                    <a:pt x="112909" y="0"/>
                    <a:pt x="11275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5" name="Google Shape;2115;p51"/>
            <p:cNvSpPr/>
            <p:nvPr/>
          </p:nvSpPr>
          <p:spPr>
            <a:xfrm>
              <a:off x="2947075" y="2663050"/>
              <a:ext cx="2825950" cy="14225"/>
            </a:xfrm>
            <a:custGeom>
              <a:avLst/>
              <a:gdLst/>
              <a:ahLst/>
              <a:cxnLst/>
              <a:rect l="l" t="t" r="r" b="b"/>
              <a:pathLst>
                <a:path w="113038" h="569" extrusionOk="0">
                  <a:moveTo>
                    <a:pt x="112755" y="0"/>
                  </a:moveTo>
                  <a:cubicBezTo>
                    <a:pt x="112749" y="0"/>
                    <a:pt x="112743" y="0"/>
                    <a:pt x="112736" y="1"/>
                  </a:cubicBezTo>
                  <a:lnTo>
                    <a:pt x="267" y="1"/>
                  </a:lnTo>
                  <a:cubicBezTo>
                    <a:pt x="117" y="9"/>
                    <a:pt x="1" y="134"/>
                    <a:pt x="1" y="284"/>
                  </a:cubicBezTo>
                  <a:cubicBezTo>
                    <a:pt x="1" y="433"/>
                    <a:pt x="117" y="558"/>
                    <a:pt x="267" y="568"/>
                  </a:cubicBezTo>
                  <a:lnTo>
                    <a:pt x="112736" y="568"/>
                  </a:lnTo>
                  <a:cubicBezTo>
                    <a:pt x="112742" y="568"/>
                    <a:pt x="112748" y="568"/>
                    <a:pt x="112754" y="568"/>
                  </a:cubicBezTo>
                  <a:cubicBezTo>
                    <a:pt x="112909" y="568"/>
                    <a:pt x="113037" y="442"/>
                    <a:pt x="113037" y="284"/>
                  </a:cubicBezTo>
                  <a:cubicBezTo>
                    <a:pt x="113037" y="126"/>
                    <a:pt x="112910" y="0"/>
                    <a:pt x="11275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6" name="Google Shape;2116;p51"/>
            <p:cNvSpPr/>
            <p:nvPr/>
          </p:nvSpPr>
          <p:spPr>
            <a:xfrm>
              <a:off x="1993625" y="918350"/>
              <a:ext cx="45300" cy="45325"/>
            </a:xfrm>
            <a:custGeom>
              <a:avLst/>
              <a:gdLst/>
              <a:ahLst/>
              <a:cxnLst/>
              <a:rect l="l" t="t" r="r" b="b"/>
              <a:pathLst>
                <a:path w="1812" h="1813" extrusionOk="0">
                  <a:moveTo>
                    <a:pt x="906" y="0"/>
                  </a:moveTo>
                  <a:cubicBezTo>
                    <a:pt x="406" y="0"/>
                    <a:pt x="1" y="406"/>
                    <a:pt x="1" y="906"/>
                  </a:cubicBezTo>
                  <a:cubicBezTo>
                    <a:pt x="1" y="1407"/>
                    <a:pt x="406" y="1812"/>
                    <a:pt x="906" y="1812"/>
                  </a:cubicBezTo>
                  <a:cubicBezTo>
                    <a:pt x="1406" y="1812"/>
                    <a:pt x="1812" y="1407"/>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7" name="Google Shape;2117;p51"/>
            <p:cNvSpPr/>
            <p:nvPr/>
          </p:nvSpPr>
          <p:spPr>
            <a:xfrm>
              <a:off x="2118150" y="918350"/>
              <a:ext cx="45325" cy="45325"/>
            </a:xfrm>
            <a:custGeom>
              <a:avLst/>
              <a:gdLst/>
              <a:ahLst/>
              <a:cxnLst/>
              <a:rect l="l" t="t" r="r" b="b"/>
              <a:pathLst>
                <a:path w="1813" h="1813" extrusionOk="0">
                  <a:moveTo>
                    <a:pt x="906" y="0"/>
                  </a:moveTo>
                  <a:cubicBezTo>
                    <a:pt x="406" y="0"/>
                    <a:pt x="0" y="406"/>
                    <a:pt x="0" y="906"/>
                  </a:cubicBezTo>
                  <a:cubicBezTo>
                    <a:pt x="0" y="1407"/>
                    <a:pt x="406" y="1812"/>
                    <a:pt x="906" y="1812"/>
                  </a:cubicBezTo>
                  <a:cubicBezTo>
                    <a:pt x="1407" y="1812"/>
                    <a:pt x="1812" y="1407"/>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8" name="Google Shape;2118;p51"/>
            <p:cNvSpPr/>
            <p:nvPr/>
          </p:nvSpPr>
          <p:spPr>
            <a:xfrm>
              <a:off x="2242700" y="918350"/>
              <a:ext cx="45300" cy="45325"/>
            </a:xfrm>
            <a:custGeom>
              <a:avLst/>
              <a:gdLst/>
              <a:ahLst/>
              <a:cxnLst/>
              <a:rect l="l" t="t" r="r" b="b"/>
              <a:pathLst>
                <a:path w="1812" h="1813" extrusionOk="0">
                  <a:moveTo>
                    <a:pt x="906" y="0"/>
                  </a:moveTo>
                  <a:cubicBezTo>
                    <a:pt x="406" y="0"/>
                    <a:pt x="0" y="406"/>
                    <a:pt x="0" y="906"/>
                  </a:cubicBezTo>
                  <a:cubicBezTo>
                    <a:pt x="0" y="1407"/>
                    <a:pt x="406" y="1812"/>
                    <a:pt x="906" y="1812"/>
                  </a:cubicBezTo>
                  <a:cubicBezTo>
                    <a:pt x="1406" y="1812"/>
                    <a:pt x="1811" y="1407"/>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9" name="Google Shape;2119;p51"/>
            <p:cNvSpPr/>
            <p:nvPr/>
          </p:nvSpPr>
          <p:spPr>
            <a:xfrm>
              <a:off x="2365425" y="918350"/>
              <a:ext cx="47125" cy="45325"/>
            </a:xfrm>
            <a:custGeom>
              <a:avLst/>
              <a:gdLst/>
              <a:ahLst/>
              <a:cxnLst/>
              <a:rect l="l" t="t" r="r" b="b"/>
              <a:pathLst>
                <a:path w="1885" h="1813" extrusionOk="0">
                  <a:moveTo>
                    <a:pt x="978" y="0"/>
                  </a:moveTo>
                  <a:cubicBezTo>
                    <a:pt x="611" y="0"/>
                    <a:pt x="281" y="221"/>
                    <a:pt x="140" y="560"/>
                  </a:cubicBezTo>
                  <a:cubicBezTo>
                    <a:pt x="1" y="898"/>
                    <a:pt x="77" y="1288"/>
                    <a:pt x="337" y="1547"/>
                  </a:cubicBezTo>
                  <a:cubicBezTo>
                    <a:pt x="510" y="1720"/>
                    <a:pt x="742" y="1812"/>
                    <a:pt x="978" y="1812"/>
                  </a:cubicBezTo>
                  <a:cubicBezTo>
                    <a:pt x="1095" y="1812"/>
                    <a:pt x="1213" y="1790"/>
                    <a:pt x="1325" y="1743"/>
                  </a:cubicBezTo>
                  <a:cubicBezTo>
                    <a:pt x="1662" y="1603"/>
                    <a:pt x="1884" y="1273"/>
                    <a:pt x="1884" y="906"/>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0" name="Google Shape;2120;p51"/>
            <p:cNvSpPr/>
            <p:nvPr/>
          </p:nvSpPr>
          <p:spPr>
            <a:xfrm>
              <a:off x="2491750" y="918350"/>
              <a:ext cx="45300" cy="45325"/>
            </a:xfrm>
            <a:custGeom>
              <a:avLst/>
              <a:gdLst/>
              <a:ahLst/>
              <a:cxnLst/>
              <a:rect l="l" t="t" r="r" b="b"/>
              <a:pathLst>
                <a:path w="1812" h="1813" extrusionOk="0">
                  <a:moveTo>
                    <a:pt x="906" y="0"/>
                  </a:moveTo>
                  <a:cubicBezTo>
                    <a:pt x="405" y="0"/>
                    <a:pt x="1" y="406"/>
                    <a:pt x="1" y="906"/>
                  </a:cubicBezTo>
                  <a:cubicBezTo>
                    <a:pt x="1" y="1407"/>
                    <a:pt x="405" y="1812"/>
                    <a:pt x="906" y="1812"/>
                  </a:cubicBezTo>
                  <a:cubicBezTo>
                    <a:pt x="1406" y="1812"/>
                    <a:pt x="1812" y="1407"/>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1" name="Google Shape;2121;p51"/>
            <p:cNvSpPr/>
            <p:nvPr/>
          </p:nvSpPr>
          <p:spPr>
            <a:xfrm>
              <a:off x="2616275" y="918350"/>
              <a:ext cx="45300" cy="45325"/>
            </a:xfrm>
            <a:custGeom>
              <a:avLst/>
              <a:gdLst/>
              <a:ahLst/>
              <a:cxnLst/>
              <a:rect l="l" t="t" r="r" b="b"/>
              <a:pathLst>
                <a:path w="1812" h="1813" extrusionOk="0">
                  <a:moveTo>
                    <a:pt x="906" y="0"/>
                  </a:moveTo>
                  <a:cubicBezTo>
                    <a:pt x="406" y="0"/>
                    <a:pt x="1" y="406"/>
                    <a:pt x="1" y="906"/>
                  </a:cubicBezTo>
                  <a:cubicBezTo>
                    <a:pt x="1" y="1407"/>
                    <a:pt x="406" y="1812"/>
                    <a:pt x="906" y="1812"/>
                  </a:cubicBezTo>
                  <a:cubicBezTo>
                    <a:pt x="1407" y="1812"/>
                    <a:pt x="1812" y="1407"/>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2" name="Google Shape;2122;p51"/>
            <p:cNvSpPr/>
            <p:nvPr/>
          </p:nvSpPr>
          <p:spPr>
            <a:xfrm>
              <a:off x="2740825" y="918350"/>
              <a:ext cx="45300" cy="45325"/>
            </a:xfrm>
            <a:custGeom>
              <a:avLst/>
              <a:gdLst/>
              <a:ahLst/>
              <a:cxnLst/>
              <a:rect l="l" t="t" r="r" b="b"/>
              <a:pathLst>
                <a:path w="1812" h="1813" extrusionOk="0">
                  <a:moveTo>
                    <a:pt x="906" y="0"/>
                  </a:moveTo>
                  <a:cubicBezTo>
                    <a:pt x="405" y="0"/>
                    <a:pt x="0" y="406"/>
                    <a:pt x="0" y="906"/>
                  </a:cubicBezTo>
                  <a:cubicBezTo>
                    <a:pt x="0" y="1407"/>
                    <a:pt x="405" y="1812"/>
                    <a:pt x="906" y="1812"/>
                  </a:cubicBezTo>
                  <a:cubicBezTo>
                    <a:pt x="1406" y="1812"/>
                    <a:pt x="1811" y="1407"/>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3" name="Google Shape;2123;p51"/>
            <p:cNvSpPr/>
            <p:nvPr/>
          </p:nvSpPr>
          <p:spPr>
            <a:xfrm>
              <a:off x="1993625" y="1032300"/>
              <a:ext cx="45300" cy="45300"/>
            </a:xfrm>
            <a:custGeom>
              <a:avLst/>
              <a:gdLst/>
              <a:ahLst/>
              <a:cxnLst/>
              <a:rect l="l" t="t" r="r" b="b"/>
              <a:pathLst>
                <a:path w="1812" h="1812" extrusionOk="0">
                  <a:moveTo>
                    <a:pt x="906" y="0"/>
                  </a:moveTo>
                  <a:cubicBezTo>
                    <a:pt x="406" y="0"/>
                    <a:pt x="1" y="406"/>
                    <a:pt x="1" y="906"/>
                  </a:cubicBezTo>
                  <a:cubicBezTo>
                    <a:pt x="1" y="1405"/>
                    <a:pt x="406" y="1811"/>
                    <a:pt x="906" y="1811"/>
                  </a:cubicBezTo>
                  <a:cubicBezTo>
                    <a:pt x="1406" y="1811"/>
                    <a:pt x="1812" y="1405"/>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4" name="Google Shape;2124;p51"/>
            <p:cNvSpPr/>
            <p:nvPr/>
          </p:nvSpPr>
          <p:spPr>
            <a:xfrm>
              <a:off x="2118150" y="1032300"/>
              <a:ext cx="45325" cy="45300"/>
            </a:xfrm>
            <a:custGeom>
              <a:avLst/>
              <a:gdLst/>
              <a:ahLst/>
              <a:cxnLst/>
              <a:rect l="l" t="t" r="r" b="b"/>
              <a:pathLst>
                <a:path w="1813" h="1812" extrusionOk="0">
                  <a:moveTo>
                    <a:pt x="906" y="0"/>
                  </a:moveTo>
                  <a:cubicBezTo>
                    <a:pt x="406" y="0"/>
                    <a:pt x="0" y="406"/>
                    <a:pt x="0" y="906"/>
                  </a:cubicBezTo>
                  <a:cubicBezTo>
                    <a:pt x="0" y="1405"/>
                    <a:pt x="406" y="1811"/>
                    <a:pt x="906" y="1811"/>
                  </a:cubicBezTo>
                  <a:cubicBezTo>
                    <a:pt x="1407" y="1811"/>
                    <a:pt x="1812" y="1405"/>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5" name="Google Shape;2125;p51"/>
            <p:cNvSpPr/>
            <p:nvPr/>
          </p:nvSpPr>
          <p:spPr>
            <a:xfrm>
              <a:off x="2242700" y="1032300"/>
              <a:ext cx="45300" cy="45300"/>
            </a:xfrm>
            <a:custGeom>
              <a:avLst/>
              <a:gdLst/>
              <a:ahLst/>
              <a:cxnLst/>
              <a:rect l="l" t="t" r="r" b="b"/>
              <a:pathLst>
                <a:path w="1812" h="1812" extrusionOk="0">
                  <a:moveTo>
                    <a:pt x="906" y="0"/>
                  </a:moveTo>
                  <a:cubicBezTo>
                    <a:pt x="406" y="0"/>
                    <a:pt x="0" y="406"/>
                    <a:pt x="0" y="906"/>
                  </a:cubicBezTo>
                  <a:cubicBezTo>
                    <a:pt x="0" y="1405"/>
                    <a:pt x="406" y="1811"/>
                    <a:pt x="906" y="1811"/>
                  </a:cubicBezTo>
                  <a:cubicBezTo>
                    <a:pt x="1406" y="1811"/>
                    <a:pt x="1811" y="1405"/>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6" name="Google Shape;2126;p51"/>
            <p:cNvSpPr/>
            <p:nvPr/>
          </p:nvSpPr>
          <p:spPr>
            <a:xfrm>
              <a:off x="2365425" y="1032300"/>
              <a:ext cx="47125" cy="45300"/>
            </a:xfrm>
            <a:custGeom>
              <a:avLst/>
              <a:gdLst/>
              <a:ahLst/>
              <a:cxnLst/>
              <a:rect l="l" t="t" r="r" b="b"/>
              <a:pathLst>
                <a:path w="1885" h="1812" extrusionOk="0">
                  <a:moveTo>
                    <a:pt x="978" y="0"/>
                  </a:moveTo>
                  <a:cubicBezTo>
                    <a:pt x="611" y="0"/>
                    <a:pt x="281" y="221"/>
                    <a:pt x="140" y="558"/>
                  </a:cubicBezTo>
                  <a:cubicBezTo>
                    <a:pt x="1" y="897"/>
                    <a:pt x="77" y="1288"/>
                    <a:pt x="337" y="1546"/>
                  </a:cubicBezTo>
                  <a:cubicBezTo>
                    <a:pt x="510" y="1720"/>
                    <a:pt x="742" y="1812"/>
                    <a:pt x="978" y="1812"/>
                  </a:cubicBezTo>
                  <a:cubicBezTo>
                    <a:pt x="1095" y="1812"/>
                    <a:pt x="1213" y="1789"/>
                    <a:pt x="1325" y="1743"/>
                  </a:cubicBezTo>
                  <a:cubicBezTo>
                    <a:pt x="1662" y="1602"/>
                    <a:pt x="1884" y="1272"/>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7" name="Google Shape;2127;p51"/>
            <p:cNvSpPr/>
            <p:nvPr/>
          </p:nvSpPr>
          <p:spPr>
            <a:xfrm>
              <a:off x="2491750" y="1032300"/>
              <a:ext cx="45300" cy="45300"/>
            </a:xfrm>
            <a:custGeom>
              <a:avLst/>
              <a:gdLst/>
              <a:ahLst/>
              <a:cxnLst/>
              <a:rect l="l" t="t" r="r" b="b"/>
              <a:pathLst>
                <a:path w="1812" h="1812" extrusionOk="0">
                  <a:moveTo>
                    <a:pt x="906" y="0"/>
                  </a:moveTo>
                  <a:cubicBezTo>
                    <a:pt x="405" y="0"/>
                    <a:pt x="1" y="406"/>
                    <a:pt x="1" y="906"/>
                  </a:cubicBezTo>
                  <a:cubicBezTo>
                    <a:pt x="1" y="1405"/>
                    <a:pt x="405" y="1811"/>
                    <a:pt x="906" y="1811"/>
                  </a:cubicBezTo>
                  <a:cubicBezTo>
                    <a:pt x="1406" y="1811"/>
                    <a:pt x="1812" y="1405"/>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8" name="Google Shape;2128;p51"/>
            <p:cNvSpPr/>
            <p:nvPr/>
          </p:nvSpPr>
          <p:spPr>
            <a:xfrm>
              <a:off x="2616275" y="1032300"/>
              <a:ext cx="45300" cy="45300"/>
            </a:xfrm>
            <a:custGeom>
              <a:avLst/>
              <a:gdLst/>
              <a:ahLst/>
              <a:cxnLst/>
              <a:rect l="l" t="t" r="r" b="b"/>
              <a:pathLst>
                <a:path w="1812" h="1812" extrusionOk="0">
                  <a:moveTo>
                    <a:pt x="906" y="0"/>
                  </a:moveTo>
                  <a:cubicBezTo>
                    <a:pt x="406" y="0"/>
                    <a:pt x="1" y="406"/>
                    <a:pt x="1" y="906"/>
                  </a:cubicBezTo>
                  <a:cubicBezTo>
                    <a:pt x="1" y="1405"/>
                    <a:pt x="406" y="1811"/>
                    <a:pt x="906" y="1811"/>
                  </a:cubicBezTo>
                  <a:cubicBezTo>
                    <a:pt x="1407" y="1811"/>
                    <a:pt x="1812" y="1405"/>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9" name="Google Shape;2129;p51"/>
            <p:cNvSpPr/>
            <p:nvPr/>
          </p:nvSpPr>
          <p:spPr>
            <a:xfrm>
              <a:off x="2740825" y="1032300"/>
              <a:ext cx="45300" cy="45300"/>
            </a:xfrm>
            <a:custGeom>
              <a:avLst/>
              <a:gdLst/>
              <a:ahLst/>
              <a:cxnLst/>
              <a:rect l="l" t="t" r="r" b="b"/>
              <a:pathLst>
                <a:path w="1812" h="1812" extrusionOk="0">
                  <a:moveTo>
                    <a:pt x="906" y="0"/>
                  </a:moveTo>
                  <a:cubicBezTo>
                    <a:pt x="405" y="0"/>
                    <a:pt x="0" y="406"/>
                    <a:pt x="0" y="906"/>
                  </a:cubicBezTo>
                  <a:cubicBezTo>
                    <a:pt x="0" y="1405"/>
                    <a:pt x="405" y="1811"/>
                    <a:pt x="906" y="1811"/>
                  </a:cubicBezTo>
                  <a:cubicBezTo>
                    <a:pt x="1406" y="1811"/>
                    <a:pt x="1811" y="1405"/>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0" name="Google Shape;2130;p51"/>
            <p:cNvSpPr/>
            <p:nvPr/>
          </p:nvSpPr>
          <p:spPr>
            <a:xfrm>
              <a:off x="1993625" y="1146225"/>
              <a:ext cx="45300" cy="45300"/>
            </a:xfrm>
            <a:custGeom>
              <a:avLst/>
              <a:gdLst/>
              <a:ahLst/>
              <a:cxnLst/>
              <a:rect l="l" t="t" r="r" b="b"/>
              <a:pathLst>
                <a:path w="1812" h="1812" extrusionOk="0">
                  <a:moveTo>
                    <a:pt x="906" y="1"/>
                  </a:moveTo>
                  <a:cubicBezTo>
                    <a:pt x="406" y="1"/>
                    <a:pt x="1" y="406"/>
                    <a:pt x="1" y="906"/>
                  </a:cubicBezTo>
                  <a:cubicBezTo>
                    <a:pt x="1" y="1406"/>
                    <a:pt x="406" y="1812"/>
                    <a:pt x="906" y="1812"/>
                  </a:cubicBezTo>
                  <a:cubicBezTo>
                    <a:pt x="1406" y="1812"/>
                    <a:pt x="1812" y="1406"/>
                    <a:pt x="1812" y="906"/>
                  </a:cubicBezTo>
                  <a:cubicBezTo>
                    <a:pt x="1812"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1" name="Google Shape;2131;p51"/>
            <p:cNvSpPr/>
            <p:nvPr/>
          </p:nvSpPr>
          <p:spPr>
            <a:xfrm>
              <a:off x="2118150" y="1146225"/>
              <a:ext cx="45325" cy="45300"/>
            </a:xfrm>
            <a:custGeom>
              <a:avLst/>
              <a:gdLst/>
              <a:ahLst/>
              <a:cxnLst/>
              <a:rect l="l" t="t" r="r" b="b"/>
              <a:pathLst>
                <a:path w="1813" h="1812" extrusionOk="0">
                  <a:moveTo>
                    <a:pt x="906" y="1"/>
                  </a:moveTo>
                  <a:cubicBezTo>
                    <a:pt x="406" y="1"/>
                    <a:pt x="0" y="406"/>
                    <a:pt x="0" y="906"/>
                  </a:cubicBezTo>
                  <a:cubicBezTo>
                    <a:pt x="0" y="1406"/>
                    <a:pt x="406" y="1812"/>
                    <a:pt x="906" y="1812"/>
                  </a:cubicBezTo>
                  <a:cubicBezTo>
                    <a:pt x="1407" y="1812"/>
                    <a:pt x="1812" y="1406"/>
                    <a:pt x="1812" y="906"/>
                  </a:cubicBezTo>
                  <a:cubicBezTo>
                    <a:pt x="1812" y="406"/>
                    <a:pt x="1407"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2" name="Google Shape;2132;p51"/>
            <p:cNvSpPr/>
            <p:nvPr/>
          </p:nvSpPr>
          <p:spPr>
            <a:xfrm>
              <a:off x="2242700" y="1146225"/>
              <a:ext cx="45300" cy="45300"/>
            </a:xfrm>
            <a:custGeom>
              <a:avLst/>
              <a:gdLst/>
              <a:ahLst/>
              <a:cxnLst/>
              <a:rect l="l" t="t" r="r" b="b"/>
              <a:pathLst>
                <a:path w="1812" h="1812" extrusionOk="0">
                  <a:moveTo>
                    <a:pt x="906" y="1"/>
                  </a:moveTo>
                  <a:cubicBezTo>
                    <a:pt x="406" y="1"/>
                    <a:pt x="0" y="406"/>
                    <a:pt x="0" y="906"/>
                  </a:cubicBezTo>
                  <a:cubicBezTo>
                    <a:pt x="0" y="1406"/>
                    <a:pt x="406" y="1812"/>
                    <a:pt x="906" y="1812"/>
                  </a:cubicBezTo>
                  <a:cubicBezTo>
                    <a:pt x="1406" y="1812"/>
                    <a:pt x="1811" y="1406"/>
                    <a:pt x="1811" y="906"/>
                  </a:cubicBezTo>
                  <a:cubicBezTo>
                    <a:pt x="1811"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3" name="Google Shape;2133;p51"/>
            <p:cNvSpPr/>
            <p:nvPr/>
          </p:nvSpPr>
          <p:spPr>
            <a:xfrm>
              <a:off x="2365425" y="1146200"/>
              <a:ext cx="47125" cy="45325"/>
            </a:xfrm>
            <a:custGeom>
              <a:avLst/>
              <a:gdLst/>
              <a:ahLst/>
              <a:cxnLst/>
              <a:rect l="l" t="t" r="r" b="b"/>
              <a:pathLst>
                <a:path w="1885" h="1813" extrusionOk="0">
                  <a:moveTo>
                    <a:pt x="978" y="1"/>
                  </a:moveTo>
                  <a:cubicBezTo>
                    <a:pt x="611" y="1"/>
                    <a:pt x="281" y="222"/>
                    <a:pt x="140" y="560"/>
                  </a:cubicBezTo>
                  <a:cubicBezTo>
                    <a:pt x="1" y="899"/>
                    <a:pt x="77" y="1288"/>
                    <a:pt x="337" y="1548"/>
                  </a:cubicBezTo>
                  <a:cubicBezTo>
                    <a:pt x="510" y="1721"/>
                    <a:pt x="742" y="1813"/>
                    <a:pt x="978" y="1813"/>
                  </a:cubicBezTo>
                  <a:cubicBezTo>
                    <a:pt x="1095" y="1813"/>
                    <a:pt x="1213" y="1790"/>
                    <a:pt x="1325" y="1744"/>
                  </a:cubicBezTo>
                  <a:cubicBezTo>
                    <a:pt x="1662" y="1604"/>
                    <a:pt x="1884" y="1273"/>
                    <a:pt x="1884" y="907"/>
                  </a:cubicBezTo>
                  <a:cubicBezTo>
                    <a:pt x="1884" y="407"/>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4" name="Google Shape;2134;p51"/>
            <p:cNvSpPr/>
            <p:nvPr/>
          </p:nvSpPr>
          <p:spPr>
            <a:xfrm>
              <a:off x="2491750" y="1146225"/>
              <a:ext cx="45300" cy="45300"/>
            </a:xfrm>
            <a:custGeom>
              <a:avLst/>
              <a:gdLst/>
              <a:ahLst/>
              <a:cxnLst/>
              <a:rect l="l" t="t" r="r" b="b"/>
              <a:pathLst>
                <a:path w="1812" h="1812" extrusionOk="0">
                  <a:moveTo>
                    <a:pt x="906" y="1"/>
                  </a:moveTo>
                  <a:cubicBezTo>
                    <a:pt x="405" y="1"/>
                    <a:pt x="1" y="406"/>
                    <a:pt x="1" y="906"/>
                  </a:cubicBezTo>
                  <a:cubicBezTo>
                    <a:pt x="1" y="1406"/>
                    <a:pt x="405" y="1812"/>
                    <a:pt x="906" y="1812"/>
                  </a:cubicBezTo>
                  <a:cubicBezTo>
                    <a:pt x="1406" y="1812"/>
                    <a:pt x="1812" y="1406"/>
                    <a:pt x="1812" y="906"/>
                  </a:cubicBezTo>
                  <a:cubicBezTo>
                    <a:pt x="1812"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5" name="Google Shape;2135;p51"/>
            <p:cNvSpPr/>
            <p:nvPr/>
          </p:nvSpPr>
          <p:spPr>
            <a:xfrm>
              <a:off x="2616275" y="1146225"/>
              <a:ext cx="45300" cy="45300"/>
            </a:xfrm>
            <a:custGeom>
              <a:avLst/>
              <a:gdLst/>
              <a:ahLst/>
              <a:cxnLst/>
              <a:rect l="l" t="t" r="r" b="b"/>
              <a:pathLst>
                <a:path w="1812" h="1812" extrusionOk="0">
                  <a:moveTo>
                    <a:pt x="906" y="1"/>
                  </a:moveTo>
                  <a:cubicBezTo>
                    <a:pt x="406" y="1"/>
                    <a:pt x="1" y="406"/>
                    <a:pt x="1" y="906"/>
                  </a:cubicBezTo>
                  <a:cubicBezTo>
                    <a:pt x="1" y="1406"/>
                    <a:pt x="406" y="1812"/>
                    <a:pt x="906" y="1812"/>
                  </a:cubicBezTo>
                  <a:cubicBezTo>
                    <a:pt x="1407" y="1812"/>
                    <a:pt x="1812" y="1406"/>
                    <a:pt x="1812" y="906"/>
                  </a:cubicBezTo>
                  <a:cubicBezTo>
                    <a:pt x="1812" y="406"/>
                    <a:pt x="1407"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6" name="Google Shape;2136;p51"/>
            <p:cNvSpPr/>
            <p:nvPr/>
          </p:nvSpPr>
          <p:spPr>
            <a:xfrm>
              <a:off x="2740825" y="1146225"/>
              <a:ext cx="45300" cy="45300"/>
            </a:xfrm>
            <a:custGeom>
              <a:avLst/>
              <a:gdLst/>
              <a:ahLst/>
              <a:cxnLst/>
              <a:rect l="l" t="t" r="r" b="b"/>
              <a:pathLst>
                <a:path w="1812" h="1812" extrusionOk="0">
                  <a:moveTo>
                    <a:pt x="906" y="1"/>
                  </a:moveTo>
                  <a:cubicBezTo>
                    <a:pt x="405" y="1"/>
                    <a:pt x="0" y="406"/>
                    <a:pt x="0" y="906"/>
                  </a:cubicBezTo>
                  <a:cubicBezTo>
                    <a:pt x="0" y="1406"/>
                    <a:pt x="405" y="1812"/>
                    <a:pt x="906" y="1812"/>
                  </a:cubicBezTo>
                  <a:cubicBezTo>
                    <a:pt x="1406" y="1812"/>
                    <a:pt x="1811" y="1406"/>
                    <a:pt x="1811" y="906"/>
                  </a:cubicBezTo>
                  <a:cubicBezTo>
                    <a:pt x="1811"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7" name="Google Shape;2137;p51"/>
            <p:cNvSpPr/>
            <p:nvPr/>
          </p:nvSpPr>
          <p:spPr>
            <a:xfrm>
              <a:off x="1991825" y="1260150"/>
              <a:ext cx="47100" cy="45325"/>
            </a:xfrm>
            <a:custGeom>
              <a:avLst/>
              <a:gdLst/>
              <a:ahLst/>
              <a:cxnLst/>
              <a:rect l="l" t="t" r="r" b="b"/>
              <a:pathLst>
                <a:path w="1884" h="1813" extrusionOk="0">
                  <a:moveTo>
                    <a:pt x="978" y="1"/>
                  </a:moveTo>
                  <a:cubicBezTo>
                    <a:pt x="611" y="1"/>
                    <a:pt x="281" y="221"/>
                    <a:pt x="141" y="560"/>
                  </a:cubicBezTo>
                  <a:cubicBezTo>
                    <a:pt x="0" y="899"/>
                    <a:pt x="78" y="1288"/>
                    <a:pt x="338" y="1548"/>
                  </a:cubicBezTo>
                  <a:cubicBezTo>
                    <a:pt x="511" y="1721"/>
                    <a:pt x="742" y="1813"/>
                    <a:pt x="978" y="1813"/>
                  </a:cubicBezTo>
                  <a:cubicBezTo>
                    <a:pt x="1094" y="1813"/>
                    <a:pt x="1212" y="1790"/>
                    <a:pt x="1324" y="1743"/>
                  </a:cubicBezTo>
                  <a:cubicBezTo>
                    <a:pt x="1663" y="1603"/>
                    <a:pt x="1884" y="1273"/>
                    <a:pt x="1884" y="906"/>
                  </a:cubicBezTo>
                  <a:cubicBezTo>
                    <a:pt x="1884" y="406"/>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8" name="Google Shape;2138;p51"/>
            <p:cNvSpPr/>
            <p:nvPr/>
          </p:nvSpPr>
          <p:spPr>
            <a:xfrm>
              <a:off x="2116375" y="1260150"/>
              <a:ext cx="47100" cy="45325"/>
            </a:xfrm>
            <a:custGeom>
              <a:avLst/>
              <a:gdLst/>
              <a:ahLst/>
              <a:cxnLst/>
              <a:rect l="l" t="t" r="r" b="b"/>
              <a:pathLst>
                <a:path w="1884" h="1813" extrusionOk="0">
                  <a:moveTo>
                    <a:pt x="977" y="1"/>
                  </a:moveTo>
                  <a:cubicBezTo>
                    <a:pt x="611" y="1"/>
                    <a:pt x="280" y="221"/>
                    <a:pt x="141" y="560"/>
                  </a:cubicBezTo>
                  <a:cubicBezTo>
                    <a:pt x="0" y="899"/>
                    <a:pt x="78" y="1288"/>
                    <a:pt x="336" y="1548"/>
                  </a:cubicBezTo>
                  <a:cubicBezTo>
                    <a:pt x="510" y="1721"/>
                    <a:pt x="742" y="1813"/>
                    <a:pt x="977" y="1813"/>
                  </a:cubicBezTo>
                  <a:cubicBezTo>
                    <a:pt x="1094" y="1813"/>
                    <a:pt x="1212" y="1790"/>
                    <a:pt x="1324" y="1743"/>
                  </a:cubicBezTo>
                  <a:cubicBezTo>
                    <a:pt x="1663" y="1603"/>
                    <a:pt x="1883" y="1273"/>
                    <a:pt x="1883" y="906"/>
                  </a:cubicBezTo>
                  <a:cubicBezTo>
                    <a:pt x="1883" y="406"/>
                    <a:pt x="1478" y="1"/>
                    <a:pt x="9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9" name="Google Shape;2139;p51"/>
            <p:cNvSpPr/>
            <p:nvPr/>
          </p:nvSpPr>
          <p:spPr>
            <a:xfrm>
              <a:off x="2240875" y="1260150"/>
              <a:ext cx="47125" cy="45325"/>
            </a:xfrm>
            <a:custGeom>
              <a:avLst/>
              <a:gdLst/>
              <a:ahLst/>
              <a:cxnLst/>
              <a:rect l="l" t="t" r="r" b="b"/>
              <a:pathLst>
                <a:path w="1885" h="1813" extrusionOk="0">
                  <a:moveTo>
                    <a:pt x="979" y="1"/>
                  </a:moveTo>
                  <a:cubicBezTo>
                    <a:pt x="612" y="1"/>
                    <a:pt x="282" y="221"/>
                    <a:pt x="141" y="560"/>
                  </a:cubicBezTo>
                  <a:cubicBezTo>
                    <a:pt x="1" y="899"/>
                    <a:pt x="79" y="1288"/>
                    <a:pt x="337" y="1548"/>
                  </a:cubicBezTo>
                  <a:cubicBezTo>
                    <a:pt x="511" y="1721"/>
                    <a:pt x="743" y="1813"/>
                    <a:pt x="978" y="1813"/>
                  </a:cubicBezTo>
                  <a:cubicBezTo>
                    <a:pt x="1095" y="1813"/>
                    <a:pt x="1213" y="1790"/>
                    <a:pt x="1325" y="1743"/>
                  </a:cubicBezTo>
                  <a:cubicBezTo>
                    <a:pt x="1664" y="1603"/>
                    <a:pt x="1884" y="1273"/>
                    <a:pt x="1884" y="906"/>
                  </a:cubicBezTo>
                  <a:cubicBezTo>
                    <a:pt x="1884" y="406"/>
                    <a:pt x="1479" y="1"/>
                    <a:pt x="97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0" name="Google Shape;2140;p51"/>
            <p:cNvSpPr/>
            <p:nvPr/>
          </p:nvSpPr>
          <p:spPr>
            <a:xfrm>
              <a:off x="2365425" y="1260150"/>
              <a:ext cx="47125" cy="45325"/>
            </a:xfrm>
            <a:custGeom>
              <a:avLst/>
              <a:gdLst/>
              <a:ahLst/>
              <a:cxnLst/>
              <a:rect l="l" t="t" r="r" b="b"/>
              <a:pathLst>
                <a:path w="1885" h="1813" extrusionOk="0">
                  <a:moveTo>
                    <a:pt x="978" y="1"/>
                  </a:moveTo>
                  <a:cubicBezTo>
                    <a:pt x="611" y="1"/>
                    <a:pt x="281" y="221"/>
                    <a:pt x="140" y="560"/>
                  </a:cubicBezTo>
                  <a:cubicBezTo>
                    <a:pt x="1" y="899"/>
                    <a:pt x="77" y="1288"/>
                    <a:pt x="337" y="1548"/>
                  </a:cubicBezTo>
                  <a:cubicBezTo>
                    <a:pt x="510" y="1721"/>
                    <a:pt x="742" y="1813"/>
                    <a:pt x="978" y="1813"/>
                  </a:cubicBezTo>
                  <a:cubicBezTo>
                    <a:pt x="1095" y="1813"/>
                    <a:pt x="1213" y="1790"/>
                    <a:pt x="1325" y="1743"/>
                  </a:cubicBezTo>
                  <a:cubicBezTo>
                    <a:pt x="1662" y="1603"/>
                    <a:pt x="1884" y="1273"/>
                    <a:pt x="1884" y="906"/>
                  </a:cubicBezTo>
                  <a:cubicBezTo>
                    <a:pt x="1884" y="406"/>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1" name="Google Shape;2141;p51"/>
            <p:cNvSpPr/>
            <p:nvPr/>
          </p:nvSpPr>
          <p:spPr>
            <a:xfrm>
              <a:off x="2489950" y="1260150"/>
              <a:ext cx="47100" cy="45325"/>
            </a:xfrm>
            <a:custGeom>
              <a:avLst/>
              <a:gdLst/>
              <a:ahLst/>
              <a:cxnLst/>
              <a:rect l="l" t="t" r="r" b="b"/>
              <a:pathLst>
                <a:path w="1884" h="1813" extrusionOk="0">
                  <a:moveTo>
                    <a:pt x="978" y="1"/>
                  </a:moveTo>
                  <a:cubicBezTo>
                    <a:pt x="612" y="1"/>
                    <a:pt x="281" y="221"/>
                    <a:pt x="141" y="560"/>
                  </a:cubicBezTo>
                  <a:cubicBezTo>
                    <a:pt x="0" y="899"/>
                    <a:pt x="78" y="1288"/>
                    <a:pt x="337" y="1548"/>
                  </a:cubicBezTo>
                  <a:cubicBezTo>
                    <a:pt x="510" y="1721"/>
                    <a:pt x="742" y="1813"/>
                    <a:pt x="978" y="1813"/>
                  </a:cubicBezTo>
                  <a:cubicBezTo>
                    <a:pt x="1095" y="1813"/>
                    <a:pt x="1212" y="1790"/>
                    <a:pt x="1325" y="1743"/>
                  </a:cubicBezTo>
                  <a:cubicBezTo>
                    <a:pt x="1663" y="1603"/>
                    <a:pt x="1884" y="1273"/>
                    <a:pt x="1884" y="906"/>
                  </a:cubicBezTo>
                  <a:cubicBezTo>
                    <a:pt x="1884" y="406"/>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2" name="Google Shape;2142;p51"/>
            <p:cNvSpPr/>
            <p:nvPr/>
          </p:nvSpPr>
          <p:spPr>
            <a:xfrm>
              <a:off x="2614500" y="1260150"/>
              <a:ext cx="47075" cy="45325"/>
            </a:xfrm>
            <a:custGeom>
              <a:avLst/>
              <a:gdLst/>
              <a:ahLst/>
              <a:cxnLst/>
              <a:rect l="l" t="t" r="r" b="b"/>
              <a:pathLst>
                <a:path w="1883" h="1813" extrusionOk="0">
                  <a:moveTo>
                    <a:pt x="977" y="1"/>
                  </a:moveTo>
                  <a:cubicBezTo>
                    <a:pt x="610" y="1"/>
                    <a:pt x="280" y="221"/>
                    <a:pt x="140" y="560"/>
                  </a:cubicBezTo>
                  <a:cubicBezTo>
                    <a:pt x="0" y="899"/>
                    <a:pt x="77" y="1288"/>
                    <a:pt x="337" y="1548"/>
                  </a:cubicBezTo>
                  <a:cubicBezTo>
                    <a:pt x="510" y="1721"/>
                    <a:pt x="741" y="1813"/>
                    <a:pt x="977" y="1813"/>
                  </a:cubicBezTo>
                  <a:cubicBezTo>
                    <a:pt x="1093" y="1813"/>
                    <a:pt x="1211" y="1790"/>
                    <a:pt x="1323" y="1743"/>
                  </a:cubicBezTo>
                  <a:cubicBezTo>
                    <a:pt x="1662" y="1603"/>
                    <a:pt x="1883" y="1273"/>
                    <a:pt x="1883" y="906"/>
                  </a:cubicBezTo>
                  <a:cubicBezTo>
                    <a:pt x="1883" y="406"/>
                    <a:pt x="1477" y="1"/>
                    <a:pt x="9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3" name="Google Shape;2143;p51"/>
            <p:cNvSpPr/>
            <p:nvPr/>
          </p:nvSpPr>
          <p:spPr>
            <a:xfrm>
              <a:off x="2739025" y="1260150"/>
              <a:ext cx="47100" cy="45325"/>
            </a:xfrm>
            <a:custGeom>
              <a:avLst/>
              <a:gdLst/>
              <a:ahLst/>
              <a:cxnLst/>
              <a:rect l="l" t="t" r="r" b="b"/>
              <a:pathLst>
                <a:path w="1884" h="1813" extrusionOk="0">
                  <a:moveTo>
                    <a:pt x="977" y="1"/>
                  </a:moveTo>
                  <a:cubicBezTo>
                    <a:pt x="611" y="1"/>
                    <a:pt x="280" y="221"/>
                    <a:pt x="141" y="560"/>
                  </a:cubicBezTo>
                  <a:cubicBezTo>
                    <a:pt x="0" y="899"/>
                    <a:pt x="78" y="1288"/>
                    <a:pt x="336" y="1548"/>
                  </a:cubicBezTo>
                  <a:cubicBezTo>
                    <a:pt x="510" y="1721"/>
                    <a:pt x="742" y="1813"/>
                    <a:pt x="977" y="1813"/>
                  </a:cubicBezTo>
                  <a:cubicBezTo>
                    <a:pt x="1094" y="1813"/>
                    <a:pt x="1212" y="1790"/>
                    <a:pt x="1324" y="1743"/>
                  </a:cubicBezTo>
                  <a:cubicBezTo>
                    <a:pt x="1663" y="1603"/>
                    <a:pt x="1883" y="1273"/>
                    <a:pt x="1883" y="906"/>
                  </a:cubicBezTo>
                  <a:cubicBezTo>
                    <a:pt x="1883" y="406"/>
                    <a:pt x="1478" y="1"/>
                    <a:pt x="9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4" name="Google Shape;2144;p51"/>
            <p:cNvSpPr/>
            <p:nvPr/>
          </p:nvSpPr>
          <p:spPr>
            <a:xfrm>
              <a:off x="1991825" y="1374100"/>
              <a:ext cx="47100" cy="45300"/>
            </a:xfrm>
            <a:custGeom>
              <a:avLst/>
              <a:gdLst/>
              <a:ahLst/>
              <a:cxnLst/>
              <a:rect l="l" t="t" r="r" b="b"/>
              <a:pathLst>
                <a:path w="1884" h="1812" extrusionOk="0">
                  <a:moveTo>
                    <a:pt x="978" y="0"/>
                  </a:moveTo>
                  <a:cubicBezTo>
                    <a:pt x="611" y="0"/>
                    <a:pt x="281" y="221"/>
                    <a:pt x="141" y="559"/>
                  </a:cubicBezTo>
                  <a:cubicBezTo>
                    <a:pt x="0" y="897"/>
                    <a:pt x="78" y="1288"/>
                    <a:pt x="338" y="1546"/>
                  </a:cubicBezTo>
                  <a:cubicBezTo>
                    <a:pt x="511" y="1720"/>
                    <a:pt x="742" y="1812"/>
                    <a:pt x="978" y="1812"/>
                  </a:cubicBezTo>
                  <a:cubicBezTo>
                    <a:pt x="1095" y="1812"/>
                    <a:pt x="1212" y="1789"/>
                    <a:pt x="1324" y="1743"/>
                  </a:cubicBezTo>
                  <a:cubicBezTo>
                    <a:pt x="1663" y="1603"/>
                    <a:pt x="1884" y="1273"/>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5" name="Google Shape;2145;p51"/>
            <p:cNvSpPr/>
            <p:nvPr/>
          </p:nvSpPr>
          <p:spPr>
            <a:xfrm>
              <a:off x="2116375" y="1374100"/>
              <a:ext cx="47100" cy="45300"/>
            </a:xfrm>
            <a:custGeom>
              <a:avLst/>
              <a:gdLst/>
              <a:ahLst/>
              <a:cxnLst/>
              <a:rect l="l" t="t" r="r" b="b"/>
              <a:pathLst>
                <a:path w="1884" h="1812" extrusionOk="0">
                  <a:moveTo>
                    <a:pt x="977" y="0"/>
                  </a:moveTo>
                  <a:cubicBezTo>
                    <a:pt x="611" y="0"/>
                    <a:pt x="280" y="221"/>
                    <a:pt x="141" y="559"/>
                  </a:cubicBezTo>
                  <a:cubicBezTo>
                    <a:pt x="0" y="897"/>
                    <a:pt x="78" y="1288"/>
                    <a:pt x="336" y="1546"/>
                  </a:cubicBezTo>
                  <a:cubicBezTo>
                    <a:pt x="510" y="1720"/>
                    <a:pt x="742" y="1812"/>
                    <a:pt x="978" y="1812"/>
                  </a:cubicBezTo>
                  <a:cubicBezTo>
                    <a:pt x="1094" y="1812"/>
                    <a:pt x="1212" y="1789"/>
                    <a:pt x="1324" y="1743"/>
                  </a:cubicBezTo>
                  <a:cubicBezTo>
                    <a:pt x="1663" y="1603"/>
                    <a:pt x="1883" y="1273"/>
                    <a:pt x="1883" y="906"/>
                  </a:cubicBezTo>
                  <a:cubicBezTo>
                    <a:pt x="1883" y="405"/>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6" name="Google Shape;2146;p51"/>
            <p:cNvSpPr/>
            <p:nvPr/>
          </p:nvSpPr>
          <p:spPr>
            <a:xfrm>
              <a:off x="2240875" y="1374100"/>
              <a:ext cx="47125" cy="45300"/>
            </a:xfrm>
            <a:custGeom>
              <a:avLst/>
              <a:gdLst/>
              <a:ahLst/>
              <a:cxnLst/>
              <a:rect l="l" t="t" r="r" b="b"/>
              <a:pathLst>
                <a:path w="1885" h="1812" extrusionOk="0">
                  <a:moveTo>
                    <a:pt x="979" y="0"/>
                  </a:moveTo>
                  <a:cubicBezTo>
                    <a:pt x="612" y="0"/>
                    <a:pt x="282" y="221"/>
                    <a:pt x="141" y="559"/>
                  </a:cubicBezTo>
                  <a:cubicBezTo>
                    <a:pt x="1" y="897"/>
                    <a:pt x="79" y="1288"/>
                    <a:pt x="337" y="1546"/>
                  </a:cubicBezTo>
                  <a:cubicBezTo>
                    <a:pt x="511" y="1720"/>
                    <a:pt x="743" y="1812"/>
                    <a:pt x="979" y="1812"/>
                  </a:cubicBezTo>
                  <a:cubicBezTo>
                    <a:pt x="1095" y="1812"/>
                    <a:pt x="1213" y="1789"/>
                    <a:pt x="1325" y="1743"/>
                  </a:cubicBezTo>
                  <a:cubicBezTo>
                    <a:pt x="1664" y="1603"/>
                    <a:pt x="1884" y="1273"/>
                    <a:pt x="1884" y="906"/>
                  </a:cubicBezTo>
                  <a:cubicBezTo>
                    <a:pt x="1884" y="405"/>
                    <a:pt x="1479" y="0"/>
                    <a:pt x="9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7" name="Google Shape;2147;p51"/>
            <p:cNvSpPr/>
            <p:nvPr/>
          </p:nvSpPr>
          <p:spPr>
            <a:xfrm>
              <a:off x="2365425" y="1374100"/>
              <a:ext cx="47125" cy="45300"/>
            </a:xfrm>
            <a:custGeom>
              <a:avLst/>
              <a:gdLst/>
              <a:ahLst/>
              <a:cxnLst/>
              <a:rect l="l" t="t" r="r" b="b"/>
              <a:pathLst>
                <a:path w="1885" h="1812" extrusionOk="0">
                  <a:moveTo>
                    <a:pt x="978" y="0"/>
                  </a:moveTo>
                  <a:cubicBezTo>
                    <a:pt x="611" y="0"/>
                    <a:pt x="281" y="221"/>
                    <a:pt x="140" y="559"/>
                  </a:cubicBezTo>
                  <a:cubicBezTo>
                    <a:pt x="1" y="897"/>
                    <a:pt x="77" y="1288"/>
                    <a:pt x="337" y="1546"/>
                  </a:cubicBezTo>
                  <a:cubicBezTo>
                    <a:pt x="510" y="1720"/>
                    <a:pt x="742" y="1812"/>
                    <a:pt x="978" y="1812"/>
                  </a:cubicBezTo>
                  <a:cubicBezTo>
                    <a:pt x="1095" y="1812"/>
                    <a:pt x="1213" y="1789"/>
                    <a:pt x="1325" y="1743"/>
                  </a:cubicBezTo>
                  <a:cubicBezTo>
                    <a:pt x="1662" y="1603"/>
                    <a:pt x="1884" y="1273"/>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8" name="Google Shape;2148;p51"/>
            <p:cNvSpPr/>
            <p:nvPr/>
          </p:nvSpPr>
          <p:spPr>
            <a:xfrm>
              <a:off x="2489950" y="1374100"/>
              <a:ext cx="47100" cy="45300"/>
            </a:xfrm>
            <a:custGeom>
              <a:avLst/>
              <a:gdLst/>
              <a:ahLst/>
              <a:cxnLst/>
              <a:rect l="l" t="t" r="r" b="b"/>
              <a:pathLst>
                <a:path w="1884" h="1812" extrusionOk="0">
                  <a:moveTo>
                    <a:pt x="978" y="0"/>
                  </a:moveTo>
                  <a:cubicBezTo>
                    <a:pt x="612" y="0"/>
                    <a:pt x="281" y="221"/>
                    <a:pt x="141" y="559"/>
                  </a:cubicBezTo>
                  <a:cubicBezTo>
                    <a:pt x="0" y="897"/>
                    <a:pt x="78" y="1288"/>
                    <a:pt x="337" y="1546"/>
                  </a:cubicBezTo>
                  <a:cubicBezTo>
                    <a:pt x="511" y="1720"/>
                    <a:pt x="742" y="1812"/>
                    <a:pt x="978" y="1812"/>
                  </a:cubicBezTo>
                  <a:cubicBezTo>
                    <a:pt x="1095" y="1812"/>
                    <a:pt x="1212" y="1789"/>
                    <a:pt x="1325" y="1743"/>
                  </a:cubicBezTo>
                  <a:cubicBezTo>
                    <a:pt x="1663" y="1603"/>
                    <a:pt x="1884" y="1273"/>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9" name="Google Shape;2149;p51"/>
            <p:cNvSpPr/>
            <p:nvPr/>
          </p:nvSpPr>
          <p:spPr>
            <a:xfrm>
              <a:off x="2614500" y="1374100"/>
              <a:ext cx="47075" cy="45300"/>
            </a:xfrm>
            <a:custGeom>
              <a:avLst/>
              <a:gdLst/>
              <a:ahLst/>
              <a:cxnLst/>
              <a:rect l="l" t="t" r="r" b="b"/>
              <a:pathLst>
                <a:path w="1883" h="1812" extrusionOk="0">
                  <a:moveTo>
                    <a:pt x="977" y="0"/>
                  </a:moveTo>
                  <a:cubicBezTo>
                    <a:pt x="610" y="0"/>
                    <a:pt x="280" y="221"/>
                    <a:pt x="140" y="559"/>
                  </a:cubicBezTo>
                  <a:cubicBezTo>
                    <a:pt x="0" y="897"/>
                    <a:pt x="77" y="1288"/>
                    <a:pt x="337" y="1546"/>
                  </a:cubicBezTo>
                  <a:cubicBezTo>
                    <a:pt x="510" y="1720"/>
                    <a:pt x="741" y="1812"/>
                    <a:pt x="977" y="1812"/>
                  </a:cubicBezTo>
                  <a:cubicBezTo>
                    <a:pt x="1094" y="1812"/>
                    <a:pt x="1211" y="1789"/>
                    <a:pt x="1323" y="1743"/>
                  </a:cubicBezTo>
                  <a:cubicBezTo>
                    <a:pt x="1662" y="1603"/>
                    <a:pt x="1883" y="1273"/>
                    <a:pt x="1883" y="906"/>
                  </a:cubicBezTo>
                  <a:cubicBezTo>
                    <a:pt x="1883" y="405"/>
                    <a:pt x="1477"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0" name="Google Shape;2150;p51"/>
            <p:cNvSpPr/>
            <p:nvPr/>
          </p:nvSpPr>
          <p:spPr>
            <a:xfrm>
              <a:off x="2739025" y="1374100"/>
              <a:ext cx="47100" cy="45300"/>
            </a:xfrm>
            <a:custGeom>
              <a:avLst/>
              <a:gdLst/>
              <a:ahLst/>
              <a:cxnLst/>
              <a:rect l="l" t="t" r="r" b="b"/>
              <a:pathLst>
                <a:path w="1884" h="1812" extrusionOk="0">
                  <a:moveTo>
                    <a:pt x="977" y="0"/>
                  </a:moveTo>
                  <a:cubicBezTo>
                    <a:pt x="611" y="0"/>
                    <a:pt x="280" y="221"/>
                    <a:pt x="141" y="559"/>
                  </a:cubicBezTo>
                  <a:cubicBezTo>
                    <a:pt x="0" y="897"/>
                    <a:pt x="78" y="1288"/>
                    <a:pt x="336" y="1546"/>
                  </a:cubicBezTo>
                  <a:cubicBezTo>
                    <a:pt x="510" y="1720"/>
                    <a:pt x="742" y="1812"/>
                    <a:pt x="978" y="1812"/>
                  </a:cubicBezTo>
                  <a:cubicBezTo>
                    <a:pt x="1094" y="1812"/>
                    <a:pt x="1212" y="1789"/>
                    <a:pt x="1324" y="1743"/>
                  </a:cubicBezTo>
                  <a:cubicBezTo>
                    <a:pt x="1663" y="1603"/>
                    <a:pt x="1883" y="1273"/>
                    <a:pt x="1883" y="906"/>
                  </a:cubicBezTo>
                  <a:cubicBezTo>
                    <a:pt x="1883" y="405"/>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1" name="Google Shape;2151;p51"/>
            <p:cNvSpPr/>
            <p:nvPr/>
          </p:nvSpPr>
          <p:spPr>
            <a:xfrm>
              <a:off x="1991825" y="1488025"/>
              <a:ext cx="47100" cy="45325"/>
            </a:xfrm>
            <a:custGeom>
              <a:avLst/>
              <a:gdLst/>
              <a:ahLst/>
              <a:cxnLst/>
              <a:rect l="l" t="t" r="r" b="b"/>
              <a:pathLst>
                <a:path w="1884" h="1813" extrusionOk="0">
                  <a:moveTo>
                    <a:pt x="978" y="0"/>
                  </a:moveTo>
                  <a:cubicBezTo>
                    <a:pt x="611" y="0"/>
                    <a:pt x="281" y="221"/>
                    <a:pt x="141" y="559"/>
                  </a:cubicBezTo>
                  <a:cubicBezTo>
                    <a:pt x="0" y="898"/>
                    <a:pt x="78" y="1287"/>
                    <a:pt x="338" y="1547"/>
                  </a:cubicBezTo>
                  <a:cubicBezTo>
                    <a:pt x="511" y="1720"/>
                    <a:pt x="742" y="1812"/>
                    <a:pt x="978" y="1812"/>
                  </a:cubicBezTo>
                  <a:cubicBezTo>
                    <a:pt x="1094" y="1812"/>
                    <a:pt x="1212" y="1790"/>
                    <a:pt x="1324" y="1743"/>
                  </a:cubicBezTo>
                  <a:cubicBezTo>
                    <a:pt x="1663" y="1603"/>
                    <a:pt x="1884" y="1272"/>
                    <a:pt x="1884" y="907"/>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2" name="Google Shape;2152;p51"/>
            <p:cNvSpPr/>
            <p:nvPr/>
          </p:nvSpPr>
          <p:spPr>
            <a:xfrm>
              <a:off x="2116375" y="1488025"/>
              <a:ext cx="47100" cy="45325"/>
            </a:xfrm>
            <a:custGeom>
              <a:avLst/>
              <a:gdLst/>
              <a:ahLst/>
              <a:cxnLst/>
              <a:rect l="l" t="t" r="r" b="b"/>
              <a:pathLst>
                <a:path w="1884" h="1813" extrusionOk="0">
                  <a:moveTo>
                    <a:pt x="977" y="0"/>
                  </a:moveTo>
                  <a:cubicBezTo>
                    <a:pt x="611" y="0"/>
                    <a:pt x="280" y="221"/>
                    <a:pt x="141" y="559"/>
                  </a:cubicBezTo>
                  <a:cubicBezTo>
                    <a:pt x="0" y="898"/>
                    <a:pt x="78" y="1287"/>
                    <a:pt x="336" y="1547"/>
                  </a:cubicBezTo>
                  <a:cubicBezTo>
                    <a:pt x="510" y="1720"/>
                    <a:pt x="742" y="1812"/>
                    <a:pt x="977" y="1812"/>
                  </a:cubicBezTo>
                  <a:cubicBezTo>
                    <a:pt x="1094" y="1812"/>
                    <a:pt x="1212" y="1790"/>
                    <a:pt x="1324" y="1743"/>
                  </a:cubicBezTo>
                  <a:cubicBezTo>
                    <a:pt x="1663" y="1603"/>
                    <a:pt x="1883" y="1272"/>
                    <a:pt x="1883" y="907"/>
                  </a:cubicBezTo>
                  <a:cubicBezTo>
                    <a:pt x="1883" y="406"/>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3" name="Google Shape;2153;p51"/>
            <p:cNvSpPr/>
            <p:nvPr/>
          </p:nvSpPr>
          <p:spPr>
            <a:xfrm>
              <a:off x="2240875" y="1488025"/>
              <a:ext cx="47125" cy="45325"/>
            </a:xfrm>
            <a:custGeom>
              <a:avLst/>
              <a:gdLst/>
              <a:ahLst/>
              <a:cxnLst/>
              <a:rect l="l" t="t" r="r" b="b"/>
              <a:pathLst>
                <a:path w="1885" h="1813" extrusionOk="0">
                  <a:moveTo>
                    <a:pt x="979" y="0"/>
                  </a:moveTo>
                  <a:cubicBezTo>
                    <a:pt x="612" y="0"/>
                    <a:pt x="282" y="221"/>
                    <a:pt x="141" y="559"/>
                  </a:cubicBezTo>
                  <a:cubicBezTo>
                    <a:pt x="1" y="898"/>
                    <a:pt x="79" y="1287"/>
                    <a:pt x="337" y="1547"/>
                  </a:cubicBezTo>
                  <a:cubicBezTo>
                    <a:pt x="511" y="1720"/>
                    <a:pt x="743" y="1812"/>
                    <a:pt x="978" y="1812"/>
                  </a:cubicBezTo>
                  <a:cubicBezTo>
                    <a:pt x="1095" y="1812"/>
                    <a:pt x="1213" y="1790"/>
                    <a:pt x="1325" y="1743"/>
                  </a:cubicBezTo>
                  <a:cubicBezTo>
                    <a:pt x="1664" y="1603"/>
                    <a:pt x="1884" y="1272"/>
                    <a:pt x="1884" y="907"/>
                  </a:cubicBezTo>
                  <a:cubicBezTo>
                    <a:pt x="1884" y="406"/>
                    <a:pt x="1479" y="0"/>
                    <a:pt x="9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4" name="Google Shape;2154;p51"/>
            <p:cNvSpPr/>
            <p:nvPr/>
          </p:nvSpPr>
          <p:spPr>
            <a:xfrm>
              <a:off x="2365425" y="1488025"/>
              <a:ext cx="47125" cy="45325"/>
            </a:xfrm>
            <a:custGeom>
              <a:avLst/>
              <a:gdLst/>
              <a:ahLst/>
              <a:cxnLst/>
              <a:rect l="l" t="t" r="r" b="b"/>
              <a:pathLst>
                <a:path w="1885" h="1813" extrusionOk="0">
                  <a:moveTo>
                    <a:pt x="978" y="0"/>
                  </a:moveTo>
                  <a:cubicBezTo>
                    <a:pt x="611" y="0"/>
                    <a:pt x="281" y="221"/>
                    <a:pt x="140" y="559"/>
                  </a:cubicBezTo>
                  <a:cubicBezTo>
                    <a:pt x="1" y="898"/>
                    <a:pt x="77" y="1287"/>
                    <a:pt x="337" y="1547"/>
                  </a:cubicBezTo>
                  <a:cubicBezTo>
                    <a:pt x="510" y="1720"/>
                    <a:pt x="742" y="1812"/>
                    <a:pt x="978" y="1812"/>
                  </a:cubicBezTo>
                  <a:cubicBezTo>
                    <a:pt x="1095" y="1812"/>
                    <a:pt x="1213" y="1790"/>
                    <a:pt x="1325" y="1743"/>
                  </a:cubicBezTo>
                  <a:cubicBezTo>
                    <a:pt x="1662" y="1603"/>
                    <a:pt x="1884" y="1272"/>
                    <a:pt x="1884" y="907"/>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5" name="Google Shape;2155;p51"/>
            <p:cNvSpPr/>
            <p:nvPr/>
          </p:nvSpPr>
          <p:spPr>
            <a:xfrm>
              <a:off x="2489950" y="1488025"/>
              <a:ext cx="47100" cy="45325"/>
            </a:xfrm>
            <a:custGeom>
              <a:avLst/>
              <a:gdLst/>
              <a:ahLst/>
              <a:cxnLst/>
              <a:rect l="l" t="t" r="r" b="b"/>
              <a:pathLst>
                <a:path w="1884" h="1813" extrusionOk="0">
                  <a:moveTo>
                    <a:pt x="978" y="0"/>
                  </a:moveTo>
                  <a:cubicBezTo>
                    <a:pt x="612" y="0"/>
                    <a:pt x="281" y="221"/>
                    <a:pt x="141" y="559"/>
                  </a:cubicBezTo>
                  <a:cubicBezTo>
                    <a:pt x="0" y="898"/>
                    <a:pt x="78" y="1287"/>
                    <a:pt x="337" y="1547"/>
                  </a:cubicBezTo>
                  <a:cubicBezTo>
                    <a:pt x="510" y="1720"/>
                    <a:pt x="742" y="1812"/>
                    <a:pt x="978" y="1812"/>
                  </a:cubicBezTo>
                  <a:cubicBezTo>
                    <a:pt x="1095" y="1812"/>
                    <a:pt x="1212" y="1790"/>
                    <a:pt x="1325" y="1743"/>
                  </a:cubicBezTo>
                  <a:cubicBezTo>
                    <a:pt x="1663" y="1603"/>
                    <a:pt x="1884" y="1272"/>
                    <a:pt x="1884" y="907"/>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6" name="Google Shape;2156;p51"/>
            <p:cNvSpPr/>
            <p:nvPr/>
          </p:nvSpPr>
          <p:spPr>
            <a:xfrm>
              <a:off x="2614500" y="1488025"/>
              <a:ext cx="47075" cy="45325"/>
            </a:xfrm>
            <a:custGeom>
              <a:avLst/>
              <a:gdLst/>
              <a:ahLst/>
              <a:cxnLst/>
              <a:rect l="l" t="t" r="r" b="b"/>
              <a:pathLst>
                <a:path w="1883" h="1813" extrusionOk="0">
                  <a:moveTo>
                    <a:pt x="977" y="0"/>
                  </a:moveTo>
                  <a:cubicBezTo>
                    <a:pt x="610" y="0"/>
                    <a:pt x="280" y="221"/>
                    <a:pt x="140" y="559"/>
                  </a:cubicBezTo>
                  <a:cubicBezTo>
                    <a:pt x="0" y="898"/>
                    <a:pt x="77" y="1287"/>
                    <a:pt x="337" y="1547"/>
                  </a:cubicBezTo>
                  <a:cubicBezTo>
                    <a:pt x="510" y="1720"/>
                    <a:pt x="741" y="1812"/>
                    <a:pt x="977" y="1812"/>
                  </a:cubicBezTo>
                  <a:cubicBezTo>
                    <a:pt x="1093" y="1812"/>
                    <a:pt x="1211" y="1790"/>
                    <a:pt x="1323" y="1743"/>
                  </a:cubicBezTo>
                  <a:cubicBezTo>
                    <a:pt x="1662" y="1603"/>
                    <a:pt x="1883" y="1272"/>
                    <a:pt x="1883" y="907"/>
                  </a:cubicBezTo>
                  <a:cubicBezTo>
                    <a:pt x="1883" y="406"/>
                    <a:pt x="1477"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7" name="Google Shape;2157;p51"/>
            <p:cNvSpPr/>
            <p:nvPr/>
          </p:nvSpPr>
          <p:spPr>
            <a:xfrm>
              <a:off x="2739025" y="1488025"/>
              <a:ext cx="47100" cy="45325"/>
            </a:xfrm>
            <a:custGeom>
              <a:avLst/>
              <a:gdLst/>
              <a:ahLst/>
              <a:cxnLst/>
              <a:rect l="l" t="t" r="r" b="b"/>
              <a:pathLst>
                <a:path w="1884" h="1813" extrusionOk="0">
                  <a:moveTo>
                    <a:pt x="977" y="0"/>
                  </a:moveTo>
                  <a:cubicBezTo>
                    <a:pt x="611" y="0"/>
                    <a:pt x="280" y="221"/>
                    <a:pt x="141" y="559"/>
                  </a:cubicBezTo>
                  <a:cubicBezTo>
                    <a:pt x="0" y="898"/>
                    <a:pt x="78" y="1287"/>
                    <a:pt x="336" y="1547"/>
                  </a:cubicBezTo>
                  <a:cubicBezTo>
                    <a:pt x="510" y="1720"/>
                    <a:pt x="742" y="1812"/>
                    <a:pt x="977" y="1812"/>
                  </a:cubicBezTo>
                  <a:cubicBezTo>
                    <a:pt x="1094" y="1812"/>
                    <a:pt x="1212" y="1790"/>
                    <a:pt x="1324" y="1743"/>
                  </a:cubicBezTo>
                  <a:cubicBezTo>
                    <a:pt x="1663" y="1603"/>
                    <a:pt x="1883" y="1272"/>
                    <a:pt x="1883" y="907"/>
                  </a:cubicBezTo>
                  <a:cubicBezTo>
                    <a:pt x="1883" y="406"/>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8" name="Google Shape;2158;p51"/>
            <p:cNvSpPr/>
            <p:nvPr/>
          </p:nvSpPr>
          <p:spPr>
            <a:xfrm>
              <a:off x="1988475" y="1756475"/>
              <a:ext cx="362075" cy="14225"/>
            </a:xfrm>
            <a:custGeom>
              <a:avLst/>
              <a:gdLst/>
              <a:ahLst/>
              <a:cxnLst/>
              <a:rect l="l" t="t" r="r" b="b"/>
              <a:pathLst>
                <a:path w="14483" h="569" extrusionOk="0">
                  <a:moveTo>
                    <a:pt x="14198" y="0"/>
                  </a:moveTo>
                  <a:cubicBezTo>
                    <a:pt x="14193" y="0"/>
                    <a:pt x="14188" y="0"/>
                    <a:pt x="14183" y="0"/>
                  </a:cubicBezTo>
                  <a:lnTo>
                    <a:pt x="267" y="0"/>
                  </a:lnTo>
                  <a:cubicBezTo>
                    <a:pt x="117" y="9"/>
                    <a:pt x="0" y="133"/>
                    <a:pt x="0" y="284"/>
                  </a:cubicBezTo>
                  <a:cubicBezTo>
                    <a:pt x="0" y="435"/>
                    <a:pt x="117" y="559"/>
                    <a:pt x="267" y="568"/>
                  </a:cubicBezTo>
                  <a:lnTo>
                    <a:pt x="14183" y="568"/>
                  </a:lnTo>
                  <a:cubicBezTo>
                    <a:pt x="14188" y="569"/>
                    <a:pt x="14193" y="569"/>
                    <a:pt x="14198" y="569"/>
                  </a:cubicBezTo>
                  <a:cubicBezTo>
                    <a:pt x="14354" y="569"/>
                    <a:pt x="14483" y="442"/>
                    <a:pt x="14483" y="284"/>
                  </a:cubicBezTo>
                  <a:cubicBezTo>
                    <a:pt x="14483" y="127"/>
                    <a:pt x="14354" y="0"/>
                    <a:pt x="1419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9" name="Google Shape;2159;p51"/>
            <p:cNvSpPr/>
            <p:nvPr/>
          </p:nvSpPr>
          <p:spPr>
            <a:xfrm>
              <a:off x="1988475" y="1991525"/>
              <a:ext cx="362075" cy="14225"/>
            </a:xfrm>
            <a:custGeom>
              <a:avLst/>
              <a:gdLst/>
              <a:ahLst/>
              <a:cxnLst/>
              <a:rect l="l" t="t" r="r" b="b"/>
              <a:pathLst>
                <a:path w="14483" h="569" extrusionOk="0">
                  <a:moveTo>
                    <a:pt x="14200" y="0"/>
                  </a:moveTo>
                  <a:cubicBezTo>
                    <a:pt x="14194" y="0"/>
                    <a:pt x="14189" y="0"/>
                    <a:pt x="14183" y="1"/>
                  </a:cubicBezTo>
                  <a:lnTo>
                    <a:pt x="267" y="1"/>
                  </a:lnTo>
                  <a:cubicBezTo>
                    <a:pt x="117" y="9"/>
                    <a:pt x="0" y="134"/>
                    <a:pt x="0" y="284"/>
                  </a:cubicBezTo>
                  <a:cubicBezTo>
                    <a:pt x="0" y="435"/>
                    <a:pt x="117" y="559"/>
                    <a:pt x="267" y="568"/>
                  </a:cubicBezTo>
                  <a:lnTo>
                    <a:pt x="14183" y="568"/>
                  </a:lnTo>
                  <a:cubicBezTo>
                    <a:pt x="14189" y="568"/>
                    <a:pt x="14194" y="568"/>
                    <a:pt x="14200" y="568"/>
                  </a:cubicBezTo>
                  <a:cubicBezTo>
                    <a:pt x="14355" y="568"/>
                    <a:pt x="14483" y="442"/>
                    <a:pt x="14483" y="284"/>
                  </a:cubicBezTo>
                  <a:cubicBezTo>
                    <a:pt x="14483" y="127"/>
                    <a:pt x="14355" y="0"/>
                    <a:pt x="1420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0" name="Google Shape;2160;p51"/>
            <p:cNvSpPr/>
            <p:nvPr/>
          </p:nvSpPr>
          <p:spPr>
            <a:xfrm>
              <a:off x="1987625" y="2226550"/>
              <a:ext cx="362950" cy="14225"/>
            </a:xfrm>
            <a:custGeom>
              <a:avLst/>
              <a:gdLst/>
              <a:ahLst/>
              <a:cxnLst/>
              <a:rect l="l" t="t" r="r" b="b"/>
              <a:pathLst>
                <a:path w="14518" h="569" extrusionOk="0">
                  <a:moveTo>
                    <a:pt x="284" y="0"/>
                  </a:moveTo>
                  <a:cubicBezTo>
                    <a:pt x="128" y="0"/>
                    <a:pt x="0" y="127"/>
                    <a:pt x="0" y="284"/>
                  </a:cubicBezTo>
                  <a:cubicBezTo>
                    <a:pt x="0" y="442"/>
                    <a:pt x="127" y="568"/>
                    <a:pt x="282" y="568"/>
                  </a:cubicBezTo>
                  <a:cubicBezTo>
                    <a:pt x="289" y="568"/>
                    <a:pt x="295" y="568"/>
                    <a:pt x="301" y="568"/>
                  </a:cubicBezTo>
                  <a:lnTo>
                    <a:pt x="14217" y="568"/>
                  </a:lnTo>
                  <a:cubicBezTo>
                    <a:pt x="14223" y="568"/>
                    <a:pt x="14230" y="568"/>
                    <a:pt x="14236" y="568"/>
                  </a:cubicBezTo>
                  <a:cubicBezTo>
                    <a:pt x="14391" y="568"/>
                    <a:pt x="14518" y="442"/>
                    <a:pt x="14518" y="284"/>
                  </a:cubicBezTo>
                  <a:cubicBezTo>
                    <a:pt x="14518" y="127"/>
                    <a:pt x="14390" y="0"/>
                    <a:pt x="14234" y="0"/>
                  </a:cubicBezTo>
                  <a:cubicBezTo>
                    <a:pt x="14228" y="0"/>
                    <a:pt x="14223" y="1"/>
                    <a:pt x="14217" y="1"/>
                  </a:cubicBezTo>
                  <a:lnTo>
                    <a:pt x="301" y="1"/>
                  </a:lnTo>
                  <a:cubicBezTo>
                    <a:pt x="295" y="1"/>
                    <a:pt x="290" y="0"/>
                    <a:pt x="28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1" name="Google Shape;2161;p51"/>
            <p:cNvSpPr/>
            <p:nvPr/>
          </p:nvSpPr>
          <p:spPr>
            <a:xfrm>
              <a:off x="4707650" y="1162225"/>
              <a:ext cx="434275" cy="598325"/>
            </a:xfrm>
            <a:custGeom>
              <a:avLst/>
              <a:gdLst/>
              <a:ahLst/>
              <a:cxnLst/>
              <a:rect l="l" t="t" r="r" b="b"/>
              <a:pathLst>
                <a:path w="17371" h="23933" extrusionOk="0">
                  <a:moveTo>
                    <a:pt x="16538" y="0"/>
                  </a:moveTo>
                  <a:lnTo>
                    <a:pt x="2964" y="833"/>
                  </a:lnTo>
                  <a:cubicBezTo>
                    <a:pt x="2964" y="833"/>
                    <a:pt x="1247" y="5298"/>
                    <a:pt x="1604" y="5894"/>
                  </a:cubicBezTo>
                  <a:cubicBezTo>
                    <a:pt x="1961" y="6489"/>
                    <a:pt x="2845" y="7978"/>
                    <a:pt x="2368" y="9168"/>
                  </a:cubicBezTo>
                  <a:cubicBezTo>
                    <a:pt x="1892" y="10359"/>
                    <a:pt x="1" y="10562"/>
                    <a:pt x="239" y="11514"/>
                  </a:cubicBezTo>
                  <a:cubicBezTo>
                    <a:pt x="477" y="12467"/>
                    <a:pt x="1787" y="13181"/>
                    <a:pt x="1787" y="13181"/>
                  </a:cubicBezTo>
                  <a:cubicBezTo>
                    <a:pt x="1787" y="13181"/>
                    <a:pt x="3202" y="19527"/>
                    <a:pt x="3797" y="20360"/>
                  </a:cubicBezTo>
                  <a:cubicBezTo>
                    <a:pt x="4075" y="20750"/>
                    <a:pt x="4924" y="20854"/>
                    <a:pt x="5750" y="20854"/>
                  </a:cubicBezTo>
                  <a:cubicBezTo>
                    <a:pt x="6694" y="20854"/>
                    <a:pt x="7607" y="20719"/>
                    <a:pt x="7607" y="20719"/>
                  </a:cubicBezTo>
                  <a:lnTo>
                    <a:pt x="7845" y="23933"/>
                  </a:lnTo>
                  <a:lnTo>
                    <a:pt x="17371" y="23338"/>
                  </a:lnTo>
                  <a:lnTo>
                    <a:pt x="17014" y="17622"/>
                  </a:lnTo>
                  <a:lnTo>
                    <a:pt x="1653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2" name="Google Shape;2162;p51"/>
            <p:cNvSpPr/>
            <p:nvPr/>
          </p:nvSpPr>
          <p:spPr>
            <a:xfrm>
              <a:off x="4702350" y="1155125"/>
              <a:ext cx="446900" cy="612525"/>
            </a:xfrm>
            <a:custGeom>
              <a:avLst/>
              <a:gdLst/>
              <a:ahLst/>
              <a:cxnLst/>
              <a:rect l="l" t="t" r="r" b="b"/>
              <a:pathLst>
                <a:path w="17876" h="24501" extrusionOk="0">
                  <a:moveTo>
                    <a:pt x="16474" y="585"/>
                  </a:moveTo>
                  <a:lnTo>
                    <a:pt x="16942" y="17924"/>
                  </a:lnTo>
                  <a:lnTo>
                    <a:pt x="17282" y="23357"/>
                  </a:lnTo>
                  <a:lnTo>
                    <a:pt x="8319" y="23917"/>
                  </a:lnTo>
                  <a:lnTo>
                    <a:pt x="8103" y="20981"/>
                  </a:lnTo>
                  <a:cubicBezTo>
                    <a:pt x="8091" y="20833"/>
                    <a:pt x="7967" y="20719"/>
                    <a:pt x="7819" y="20719"/>
                  </a:cubicBezTo>
                  <a:cubicBezTo>
                    <a:pt x="7805" y="20719"/>
                    <a:pt x="7791" y="20720"/>
                    <a:pt x="7778" y="20722"/>
                  </a:cubicBezTo>
                  <a:cubicBezTo>
                    <a:pt x="7242" y="20801"/>
                    <a:pt x="6586" y="20855"/>
                    <a:pt x="5983" y="20855"/>
                  </a:cubicBezTo>
                  <a:cubicBezTo>
                    <a:pt x="5161" y="20855"/>
                    <a:pt x="4435" y="20755"/>
                    <a:pt x="4239" y="20480"/>
                  </a:cubicBezTo>
                  <a:cubicBezTo>
                    <a:pt x="3827" y="19903"/>
                    <a:pt x="2838" y="15933"/>
                    <a:pt x="2275" y="13404"/>
                  </a:cubicBezTo>
                  <a:cubicBezTo>
                    <a:pt x="2257" y="13325"/>
                    <a:pt x="2205" y="13257"/>
                    <a:pt x="2134" y="13218"/>
                  </a:cubicBezTo>
                  <a:cubicBezTo>
                    <a:pt x="2122" y="13210"/>
                    <a:pt x="930" y="12549"/>
                    <a:pt x="725" y="11730"/>
                  </a:cubicBezTo>
                  <a:cubicBezTo>
                    <a:pt x="657" y="11455"/>
                    <a:pt x="903" y="11267"/>
                    <a:pt x="1480" y="10903"/>
                  </a:cubicBezTo>
                  <a:cubicBezTo>
                    <a:pt x="1998" y="10576"/>
                    <a:pt x="2584" y="10206"/>
                    <a:pt x="2843" y="9557"/>
                  </a:cubicBezTo>
                  <a:cubicBezTo>
                    <a:pt x="3376" y="8226"/>
                    <a:pt x="2419" y="6631"/>
                    <a:pt x="2063" y="6039"/>
                  </a:cubicBezTo>
                  <a:cubicBezTo>
                    <a:pt x="1918" y="5672"/>
                    <a:pt x="2621" y="3376"/>
                    <a:pt x="3375" y="1389"/>
                  </a:cubicBezTo>
                  <a:lnTo>
                    <a:pt x="16474" y="585"/>
                  </a:lnTo>
                  <a:close/>
                  <a:moveTo>
                    <a:pt x="16752" y="0"/>
                  </a:moveTo>
                  <a:cubicBezTo>
                    <a:pt x="16745" y="0"/>
                    <a:pt x="16739" y="0"/>
                    <a:pt x="16732" y="1"/>
                  </a:cubicBezTo>
                  <a:lnTo>
                    <a:pt x="3159" y="834"/>
                  </a:lnTo>
                  <a:cubicBezTo>
                    <a:pt x="3048" y="841"/>
                    <a:pt x="2951" y="912"/>
                    <a:pt x="2911" y="1016"/>
                  </a:cubicBezTo>
                  <a:cubicBezTo>
                    <a:pt x="2381" y="2397"/>
                    <a:pt x="1187" y="5679"/>
                    <a:pt x="1574" y="6323"/>
                  </a:cubicBezTo>
                  <a:cubicBezTo>
                    <a:pt x="1894" y="6858"/>
                    <a:pt x="2745" y="8277"/>
                    <a:pt x="2317" y="9347"/>
                  </a:cubicBezTo>
                  <a:cubicBezTo>
                    <a:pt x="2125" y="9825"/>
                    <a:pt x="1644" y="10129"/>
                    <a:pt x="1178" y="10423"/>
                  </a:cubicBezTo>
                  <a:cubicBezTo>
                    <a:pt x="626" y="10772"/>
                    <a:pt x="1" y="11166"/>
                    <a:pt x="176" y="11866"/>
                  </a:cubicBezTo>
                  <a:cubicBezTo>
                    <a:pt x="399" y="12762"/>
                    <a:pt x="1405" y="13439"/>
                    <a:pt x="1749" y="13648"/>
                  </a:cubicBezTo>
                  <a:cubicBezTo>
                    <a:pt x="1985" y="14699"/>
                    <a:pt x="3195" y="19993"/>
                    <a:pt x="3777" y="20809"/>
                  </a:cubicBezTo>
                  <a:cubicBezTo>
                    <a:pt x="4127" y="21297"/>
                    <a:pt x="5083" y="21426"/>
                    <a:pt x="5992" y="21426"/>
                  </a:cubicBezTo>
                  <a:cubicBezTo>
                    <a:pt x="6600" y="21426"/>
                    <a:pt x="7187" y="21369"/>
                    <a:pt x="7559" y="21323"/>
                  </a:cubicBezTo>
                  <a:lnTo>
                    <a:pt x="7775" y="24238"/>
                  </a:lnTo>
                  <a:cubicBezTo>
                    <a:pt x="7786" y="24385"/>
                    <a:pt x="7909" y="24500"/>
                    <a:pt x="8057" y="24500"/>
                  </a:cubicBezTo>
                  <a:lnTo>
                    <a:pt x="8075" y="24500"/>
                  </a:lnTo>
                  <a:lnTo>
                    <a:pt x="17601" y="23905"/>
                  </a:lnTo>
                  <a:cubicBezTo>
                    <a:pt x="17757" y="23895"/>
                    <a:pt x="17876" y="23760"/>
                    <a:pt x="17866" y="23604"/>
                  </a:cubicBezTo>
                  <a:lnTo>
                    <a:pt x="17509" y="17899"/>
                  </a:lnTo>
                  <a:lnTo>
                    <a:pt x="17033" y="276"/>
                  </a:lnTo>
                  <a:cubicBezTo>
                    <a:pt x="17031" y="199"/>
                    <a:pt x="16997" y="126"/>
                    <a:pt x="16941" y="74"/>
                  </a:cubicBezTo>
                  <a:cubicBezTo>
                    <a:pt x="16890" y="27"/>
                    <a:pt x="16822" y="0"/>
                    <a:pt x="1675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3" name="Google Shape;2163;p51"/>
            <p:cNvSpPr/>
            <p:nvPr/>
          </p:nvSpPr>
          <p:spPr>
            <a:xfrm>
              <a:off x="4660275" y="1011275"/>
              <a:ext cx="612600" cy="600325"/>
            </a:xfrm>
            <a:custGeom>
              <a:avLst/>
              <a:gdLst/>
              <a:ahLst/>
              <a:cxnLst/>
              <a:rect l="l" t="t" r="r" b="b"/>
              <a:pathLst>
                <a:path w="24504" h="24013" extrusionOk="0">
                  <a:moveTo>
                    <a:pt x="12830" y="1"/>
                  </a:moveTo>
                  <a:cubicBezTo>
                    <a:pt x="10402" y="1"/>
                    <a:pt x="9363" y="1214"/>
                    <a:pt x="7801" y="1214"/>
                  </a:cubicBezTo>
                  <a:cubicBezTo>
                    <a:pt x="6898" y="1214"/>
                    <a:pt x="6169" y="575"/>
                    <a:pt x="5211" y="575"/>
                  </a:cubicBezTo>
                  <a:cubicBezTo>
                    <a:pt x="4514" y="575"/>
                    <a:pt x="3695" y="913"/>
                    <a:pt x="2600" y="2081"/>
                  </a:cubicBezTo>
                  <a:cubicBezTo>
                    <a:pt x="0" y="4855"/>
                    <a:pt x="3295" y="7803"/>
                    <a:pt x="3295" y="7803"/>
                  </a:cubicBezTo>
                  <a:cubicBezTo>
                    <a:pt x="4135" y="8560"/>
                    <a:pt x="4782" y="8727"/>
                    <a:pt x="5437" y="8727"/>
                  </a:cubicBezTo>
                  <a:cubicBezTo>
                    <a:pt x="5581" y="8727"/>
                    <a:pt x="5724" y="8719"/>
                    <a:pt x="5870" y="8707"/>
                  </a:cubicBezTo>
                  <a:lnTo>
                    <a:pt x="5870" y="8707"/>
                  </a:lnTo>
                  <a:cubicBezTo>
                    <a:pt x="5764" y="9236"/>
                    <a:pt x="5543" y="10388"/>
                    <a:pt x="5454" y="11277"/>
                  </a:cubicBezTo>
                  <a:cubicBezTo>
                    <a:pt x="5335" y="12468"/>
                    <a:pt x="7478" y="13778"/>
                    <a:pt x="7478" y="13778"/>
                  </a:cubicBezTo>
                  <a:cubicBezTo>
                    <a:pt x="7478" y="13778"/>
                    <a:pt x="7359" y="15564"/>
                    <a:pt x="7597" y="16159"/>
                  </a:cubicBezTo>
                  <a:cubicBezTo>
                    <a:pt x="7736" y="16506"/>
                    <a:pt x="7995" y="16691"/>
                    <a:pt x="8259" y="16691"/>
                  </a:cubicBezTo>
                  <a:cubicBezTo>
                    <a:pt x="8447" y="16691"/>
                    <a:pt x="8638" y="16596"/>
                    <a:pt x="8787" y="16397"/>
                  </a:cubicBezTo>
                  <a:cubicBezTo>
                    <a:pt x="9083" y="16002"/>
                    <a:pt x="9297" y="14379"/>
                    <a:pt x="9566" y="14379"/>
                  </a:cubicBezTo>
                  <a:cubicBezTo>
                    <a:pt x="9621" y="14379"/>
                    <a:pt x="9679" y="14448"/>
                    <a:pt x="9740" y="14611"/>
                  </a:cubicBezTo>
                  <a:cubicBezTo>
                    <a:pt x="10097" y="15564"/>
                    <a:pt x="11525" y="22707"/>
                    <a:pt x="12478" y="23541"/>
                  </a:cubicBezTo>
                  <a:cubicBezTo>
                    <a:pt x="12883" y="23895"/>
                    <a:pt x="13889" y="24013"/>
                    <a:pt x="15004" y="24013"/>
                  </a:cubicBezTo>
                  <a:cubicBezTo>
                    <a:pt x="16514" y="24013"/>
                    <a:pt x="18223" y="23797"/>
                    <a:pt x="18908" y="23660"/>
                  </a:cubicBezTo>
                  <a:cubicBezTo>
                    <a:pt x="20099" y="23422"/>
                    <a:pt x="22361" y="18421"/>
                    <a:pt x="23433" y="15445"/>
                  </a:cubicBezTo>
                  <a:cubicBezTo>
                    <a:pt x="24504" y="12468"/>
                    <a:pt x="24029" y="7228"/>
                    <a:pt x="22481" y="4847"/>
                  </a:cubicBezTo>
                  <a:cubicBezTo>
                    <a:pt x="21320" y="3061"/>
                    <a:pt x="19287" y="2279"/>
                    <a:pt x="17690" y="2101"/>
                  </a:cubicBezTo>
                  <a:cubicBezTo>
                    <a:pt x="17687" y="2090"/>
                    <a:pt x="17684" y="2081"/>
                    <a:pt x="17684" y="2081"/>
                  </a:cubicBezTo>
                  <a:cubicBezTo>
                    <a:pt x="17684" y="2081"/>
                    <a:pt x="15257" y="1"/>
                    <a:pt x="128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4" name="Google Shape;2164;p51"/>
            <p:cNvSpPr/>
            <p:nvPr/>
          </p:nvSpPr>
          <p:spPr>
            <a:xfrm>
              <a:off x="4692250" y="1004200"/>
              <a:ext cx="587825" cy="614425"/>
            </a:xfrm>
            <a:custGeom>
              <a:avLst/>
              <a:gdLst/>
              <a:ahLst/>
              <a:cxnLst/>
              <a:rect l="l" t="t" r="r" b="b"/>
              <a:pathLst>
                <a:path w="23513" h="24577" extrusionOk="0">
                  <a:moveTo>
                    <a:pt x="11552" y="567"/>
                  </a:moveTo>
                  <a:cubicBezTo>
                    <a:pt x="13669" y="567"/>
                    <a:pt x="15841" y="2268"/>
                    <a:pt x="16177" y="2542"/>
                  </a:cubicBezTo>
                  <a:cubicBezTo>
                    <a:pt x="16223" y="2611"/>
                    <a:pt x="16298" y="2656"/>
                    <a:pt x="16380" y="2666"/>
                  </a:cubicBezTo>
                  <a:cubicBezTo>
                    <a:pt x="17109" y="2747"/>
                    <a:pt x="19594" y="3176"/>
                    <a:pt x="20965" y="5284"/>
                  </a:cubicBezTo>
                  <a:cubicBezTo>
                    <a:pt x="22474" y="7606"/>
                    <a:pt x="22932" y="12732"/>
                    <a:pt x="21888" y="15632"/>
                  </a:cubicBezTo>
                  <a:cubicBezTo>
                    <a:pt x="20574" y="19278"/>
                    <a:pt x="18451" y="23489"/>
                    <a:pt x="17574" y="23665"/>
                  </a:cubicBezTo>
                  <a:cubicBezTo>
                    <a:pt x="16752" y="23830"/>
                    <a:pt x="15119" y="24010"/>
                    <a:pt x="13719" y="24010"/>
                  </a:cubicBezTo>
                  <a:cubicBezTo>
                    <a:pt x="12654" y="24010"/>
                    <a:pt x="11724" y="23906"/>
                    <a:pt x="11386" y="23611"/>
                  </a:cubicBezTo>
                  <a:cubicBezTo>
                    <a:pt x="10778" y="23079"/>
                    <a:pt x="9805" y="19071"/>
                    <a:pt x="9281" y="16918"/>
                  </a:cubicBezTo>
                  <a:cubicBezTo>
                    <a:pt x="9025" y="15854"/>
                    <a:pt x="8838" y="15087"/>
                    <a:pt x="8727" y="14794"/>
                  </a:cubicBezTo>
                  <a:cubicBezTo>
                    <a:pt x="8688" y="14690"/>
                    <a:pt x="8571" y="14379"/>
                    <a:pt x="8290" y="14379"/>
                  </a:cubicBezTo>
                  <a:lnTo>
                    <a:pt x="8289" y="14379"/>
                  </a:lnTo>
                  <a:cubicBezTo>
                    <a:pt x="8284" y="14379"/>
                    <a:pt x="8277" y="14379"/>
                    <a:pt x="8272" y="14378"/>
                  </a:cubicBezTo>
                  <a:cubicBezTo>
                    <a:pt x="7921" y="14394"/>
                    <a:pt x="7801" y="14835"/>
                    <a:pt x="7603" y="15568"/>
                  </a:cubicBezTo>
                  <a:cubicBezTo>
                    <a:pt x="7507" y="15926"/>
                    <a:pt x="7386" y="16372"/>
                    <a:pt x="7283" y="16508"/>
                  </a:cubicBezTo>
                  <a:cubicBezTo>
                    <a:pt x="7194" y="16626"/>
                    <a:pt x="7087" y="16689"/>
                    <a:pt x="6979" y="16689"/>
                  </a:cubicBezTo>
                  <a:cubicBezTo>
                    <a:pt x="6968" y="16689"/>
                    <a:pt x="6956" y="16688"/>
                    <a:pt x="6944" y="16686"/>
                  </a:cubicBezTo>
                  <a:cubicBezTo>
                    <a:pt x="6798" y="16667"/>
                    <a:pt x="6662" y="16536"/>
                    <a:pt x="6582" y="16335"/>
                  </a:cubicBezTo>
                  <a:cubicBezTo>
                    <a:pt x="6407" y="15897"/>
                    <a:pt x="6451" y="14557"/>
                    <a:pt x="6482" y="14078"/>
                  </a:cubicBezTo>
                  <a:cubicBezTo>
                    <a:pt x="6490" y="13972"/>
                    <a:pt x="6438" y="13871"/>
                    <a:pt x="6347" y="13817"/>
                  </a:cubicBezTo>
                  <a:cubicBezTo>
                    <a:pt x="5831" y="13501"/>
                    <a:pt x="4375" y="12414"/>
                    <a:pt x="4457" y="11587"/>
                  </a:cubicBezTo>
                  <a:cubicBezTo>
                    <a:pt x="4547" y="10690"/>
                    <a:pt x="4775" y="9511"/>
                    <a:pt x="4870" y="9045"/>
                  </a:cubicBezTo>
                  <a:cubicBezTo>
                    <a:pt x="4905" y="8868"/>
                    <a:pt x="4768" y="8706"/>
                    <a:pt x="4592" y="8706"/>
                  </a:cubicBezTo>
                  <a:cubicBezTo>
                    <a:pt x="4584" y="8706"/>
                    <a:pt x="4577" y="8706"/>
                    <a:pt x="4570" y="8707"/>
                  </a:cubicBezTo>
                  <a:cubicBezTo>
                    <a:pt x="4428" y="8718"/>
                    <a:pt x="4289" y="8726"/>
                    <a:pt x="4151" y="8726"/>
                  </a:cubicBezTo>
                  <a:cubicBezTo>
                    <a:pt x="3562" y="8726"/>
                    <a:pt x="2986" y="8577"/>
                    <a:pt x="2205" y="7874"/>
                  </a:cubicBezTo>
                  <a:cubicBezTo>
                    <a:pt x="2191" y="7860"/>
                    <a:pt x="683" y="6492"/>
                    <a:pt x="609" y="4815"/>
                  </a:cubicBezTo>
                  <a:cubicBezTo>
                    <a:pt x="573" y="4006"/>
                    <a:pt x="883" y="3247"/>
                    <a:pt x="1530" y="2558"/>
                  </a:cubicBezTo>
                  <a:cubicBezTo>
                    <a:pt x="2555" y="1463"/>
                    <a:pt x="3298" y="1144"/>
                    <a:pt x="3937" y="1144"/>
                  </a:cubicBezTo>
                  <a:cubicBezTo>
                    <a:pt x="4376" y="1144"/>
                    <a:pt x="4767" y="1295"/>
                    <a:pt x="5166" y="1449"/>
                  </a:cubicBezTo>
                  <a:cubicBezTo>
                    <a:pt x="5589" y="1611"/>
                    <a:pt x="6026" y="1780"/>
                    <a:pt x="6524" y="1780"/>
                  </a:cubicBezTo>
                  <a:cubicBezTo>
                    <a:pt x="7273" y="1780"/>
                    <a:pt x="7905" y="1524"/>
                    <a:pt x="8573" y="1253"/>
                  </a:cubicBezTo>
                  <a:cubicBezTo>
                    <a:pt x="9364" y="930"/>
                    <a:pt x="10260" y="567"/>
                    <a:pt x="11552" y="567"/>
                  </a:cubicBezTo>
                  <a:close/>
                  <a:moveTo>
                    <a:pt x="11551" y="0"/>
                  </a:moveTo>
                  <a:cubicBezTo>
                    <a:pt x="10149" y="0"/>
                    <a:pt x="9198" y="386"/>
                    <a:pt x="8359" y="727"/>
                  </a:cubicBezTo>
                  <a:cubicBezTo>
                    <a:pt x="7717" y="988"/>
                    <a:pt x="7163" y="1214"/>
                    <a:pt x="6524" y="1214"/>
                  </a:cubicBezTo>
                  <a:cubicBezTo>
                    <a:pt x="6132" y="1214"/>
                    <a:pt x="5762" y="1071"/>
                    <a:pt x="5369" y="920"/>
                  </a:cubicBezTo>
                  <a:cubicBezTo>
                    <a:pt x="4929" y="750"/>
                    <a:pt x="4465" y="571"/>
                    <a:pt x="3930" y="571"/>
                  </a:cubicBezTo>
                  <a:cubicBezTo>
                    <a:pt x="3176" y="571"/>
                    <a:pt x="2281" y="928"/>
                    <a:pt x="1115" y="2170"/>
                  </a:cubicBezTo>
                  <a:cubicBezTo>
                    <a:pt x="361" y="2975"/>
                    <a:pt x="0" y="3873"/>
                    <a:pt x="42" y="4841"/>
                  </a:cubicBezTo>
                  <a:cubicBezTo>
                    <a:pt x="127" y="6754"/>
                    <a:pt x="1757" y="8234"/>
                    <a:pt x="1826" y="8296"/>
                  </a:cubicBezTo>
                  <a:cubicBezTo>
                    <a:pt x="2755" y="9132"/>
                    <a:pt x="3493" y="9294"/>
                    <a:pt x="4175" y="9294"/>
                  </a:cubicBezTo>
                  <a:cubicBezTo>
                    <a:pt x="4198" y="9294"/>
                    <a:pt x="4221" y="9293"/>
                    <a:pt x="4244" y="9293"/>
                  </a:cubicBezTo>
                  <a:lnTo>
                    <a:pt x="4244" y="9293"/>
                  </a:lnTo>
                  <a:cubicBezTo>
                    <a:pt x="4133" y="9872"/>
                    <a:pt x="3968" y="10791"/>
                    <a:pt x="3894" y="11531"/>
                  </a:cubicBezTo>
                  <a:cubicBezTo>
                    <a:pt x="3776" y="12710"/>
                    <a:pt x="5378" y="13863"/>
                    <a:pt x="5907" y="14210"/>
                  </a:cubicBezTo>
                  <a:cubicBezTo>
                    <a:pt x="5882" y="14696"/>
                    <a:pt x="5838" y="16003"/>
                    <a:pt x="6056" y="16547"/>
                  </a:cubicBezTo>
                  <a:cubicBezTo>
                    <a:pt x="6213" y="16941"/>
                    <a:pt x="6517" y="17203"/>
                    <a:pt x="6869" y="17250"/>
                  </a:cubicBezTo>
                  <a:cubicBezTo>
                    <a:pt x="6907" y="17255"/>
                    <a:pt x="6944" y="17257"/>
                    <a:pt x="6982" y="17257"/>
                  </a:cubicBezTo>
                  <a:cubicBezTo>
                    <a:pt x="7268" y="17257"/>
                    <a:pt x="7539" y="17113"/>
                    <a:pt x="7736" y="16850"/>
                  </a:cubicBezTo>
                  <a:cubicBezTo>
                    <a:pt x="7904" y="16626"/>
                    <a:pt x="8024" y="16184"/>
                    <a:pt x="8151" y="15717"/>
                  </a:cubicBezTo>
                  <a:cubicBezTo>
                    <a:pt x="8187" y="15580"/>
                    <a:pt x="8234" y="15410"/>
                    <a:pt x="8279" y="15258"/>
                  </a:cubicBezTo>
                  <a:cubicBezTo>
                    <a:pt x="8389" y="15645"/>
                    <a:pt x="8551" y="16309"/>
                    <a:pt x="8732" y="17052"/>
                  </a:cubicBezTo>
                  <a:cubicBezTo>
                    <a:pt x="9573" y="20518"/>
                    <a:pt x="10326" y="23436"/>
                    <a:pt x="11014" y="24037"/>
                  </a:cubicBezTo>
                  <a:cubicBezTo>
                    <a:pt x="11482" y="24447"/>
                    <a:pt x="12561" y="24576"/>
                    <a:pt x="13724" y="24576"/>
                  </a:cubicBezTo>
                  <a:cubicBezTo>
                    <a:pt x="15413" y="24576"/>
                    <a:pt x="17277" y="24304"/>
                    <a:pt x="17686" y="24221"/>
                  </a:cubicBezTo>
                  <a:cubicBezTo>
                    <a:pt x="19482" y="23862"/>
                    <a:pt x="22393" y="15903"/>
                    <a:pt x="22421" y="15823"/>
                  </a:cubicBezTo>
                  <a:cubicBezTo>
                    <a:pt x="23513" y="12791"/>
                    <a:pt x="23027" y="7417"/>
                    <a:pt x="21440" y="4975"/>
                  </a:cubicBezTo>
                  <a:cubicBezTo>
                    <a:pt x="19997" y="2754"/>
                    <a:pt x="17454" y="2232"/>
                    <a:pt x="16550" y="2115"/>
                  </a:cubicBezTo>
                  <a:cubicBezTo>
                    <a:pt x="16209" y="1832"/>
                    <a:pt x="13911" y="0"/>
                    <a:pt x="11551"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5" name="Google Shape;2165;p51"/>
            <p:cNvSpPr/>
            <p:nvPr/>
          </p:nvSpPr>
          <p:spPr>
            <a:xfrm>
              <a:off x="4863625" y="1358700"/>
              <a:ext cx="69050" cy="172750"/>
            </a:xfrm>
            <a:custGeom>
              <a:avLst/>
              <a:gdLst/>
              <a:ahLst/>
              <a:cxnLst/>
              <a:rect l="l" t="t" r="r" b="b"/>
              <a:pathLst>
                <a:path w="2762" h="6910" extrusionOk="0">
                  <a:moveTo>
                    <a:pt x="1674" y="0"/>
                  </a:moveTo>
                  <a:cubicBezTo>
                    <a:pt x="1405" y="0"/>
                    <a:pt x="1051" y="186"/>
                    <a:pt x="582" y="655"/>
                  </a:cubicBezTo>
                  <a:cubicBezTo>
                    <a:pt x="582" y="655"/>
                    <a:pt x="873" y="2689"/>
                    <a:pt x="873" y="3997"/>
                  </a:cubicBezTo>
                  <a:cubicBezTo>
                    <a:pt x="873" y="5305"/>
                    <a:pt x="1" y="6032"/>
                    <a:pt x="582" y="6613"/>
                  </a:cubicBezTo>
                  <a:cubicBezTo>
                    <a:pt x="781" y="6813"/>
                    <a:pt x="964" y="6910"/>
                    <a:pt x="1135" y="6910"/>
                  </a:cubicBezTo>
                  <a:cubicBezTo>
                    <a:pt x="1463" y="6910"/>
                    <a:pt x="1749" y="6555"/>
                    <a:pt x="2036" y="5887"/>
                  </a:cubicBezTo>
                  <a:cubicBezTo>
                    <a:pt x="2472" y="4869"/>
                    <a:pt x="2761" y="3125"/>
                    <a:pt x="2617" y="2108"/>
                  </a:cubicBezTo>
                  <a:cubicBezTo>
                    <a:pt x="2511" y="1365"/>
                    <a:pt x="2404" y="0"/>
                    <a:pt x="16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6" name="Google Shape;2166;p51"/>
            <p:cNvSpPr/>
            <p:nvPr/>
          </p:nvSpPr>
          <p:spPr>
            <a:xfrm>
              <a:off x="4861750" y="1351575"/>
              <a:ext cx="77975" cy="186950"/>
            </a:xfrm>
            <a:custGeom>
              <a:avLst/>
              <a:gdLst/>
              <a:ahLst/>
              <a:cxnLst/>
              <a:rect l="l" t="t" r="r" b="b"/>
              <a:pathLst>
                <a:path w="3119" h="7478" extrusionOk="0">
                  <a:moveTo>
                    <a:pt x="1752" y="569"/>
                  </a:moveTo>
                  <a:cubicBezTo>
                    <a:pt x="1785" y="569"/>
                    <a:pt x="1810" y="574"/>
                    <a:pt x="1828" y="580"/>
                  </a:cubicBezTo>
                  <a:cubicBezTo>
                    <a:pt x="2181" y="700"/>
                    <a:pt x="2311" y="1681"/>
                    <a:pt x="2381" y="2209"/>
                  </a:cubicBezTo>
                  <a:lnTo>
                    <a:pt x="2411" y="2432"/>
                  </a:lnTo>
                  <a:cubicBezTo>
                    <a:pt x="2543" y="3358"/>
                    <a:pt x="2281" y="5053"/>
                    <a:pt x="1850" y="6060"/>
                  </a:cubicBezTo>
                  <a:cubicBezTo>
                    <a:pt x="1552" y="6753"/>
                    <a:pt x="1341" y="6888"/>
                    <a:pt x="1242" y="6908"/>
                  </a:cubicBezTo>
                  <a:cubicBezTo>
                    <a:pt x="1232" y="6910"/>
                    <a:pt x="1221" y="6911"/>
                    <a:pt x="1210" y="6911"/>
                  </a:cubicBezTo>
                  <a:cubicBezTo>
                    <a:pt x="1096" y="6911"/>
                    <a:pt x="957" y="6796"/>
                    <a:pt x="857" y="6697"/>
                  </a:cubicBezTo>
                  <a:cubicBezTo>
                    <a:pt x="672" y="6512"/>
                    <a:pt x="718" y="6325"/>
                    <a:pt x="911" y="5792"/>
                  </a:cubicBezTo>
                  <a:cubicBezTo>
                    <a:pt x="1054" y="5395"/>
                    <a:pt x="1231" y="4901"/>
                    <a:pt x="1231" y="4282"/>
                  </a:cubicBezTo>
                  <a:cubicBezTo>
                    <a:pt x="1231" y="3155"/>
                    <a:pt x="1024" y="1533"/>
                    <a:pt x="957" y="1043"/>
                  </a:cubicBezTo>
                  <a:cubicBezTo>
                    <a:pt x="1378" y="645"/>
                    <a:pt x="1625" y="569"/>
                    <a:pt x="1752" y="569"/>
                  </a:cubicBezTo>
                  <a:close/>
                  <a:moveTo>
                    <a:pt x="1748" y="0"/>
                  </a:moveTo>
                  <a:cubicBezTo>
                    <a:pt x="1376" y="0"/>
                    <a:pt x="951" y="245"/>
                    <a:pt x="456" y="739"/>
                  </a:cubicBezTo>
                  <a:cubicBezTo>
                    <a:pt x="394" y="802"/>
                    <a:pt x="363" y="892"/>
                    <a:pt x="376" y="979"/>
                  </a:cubicBezTo>
                  <a:cubicBezTo>
                    <a:pt x="379" y="1000"/>
                    <a:pt x="664" y="3009"/>
                    <a:pt x="664" y="4282"/>
                  </a:cubicBezTo>
                  <a:cubicBezTo>
                    <a:pt x="664" y="4803"/>
                    <a:pt x="512" y="5227"/>
                    <a:pt x="376" y="5601"/>
                  </a:cubicBezTo>
                  <a:cubicBezTo>
                    <a:pt x="192" y="6113"/>
                    <a:pt x="1" y="6643"/>
                    <a:pt x="456" y="7098"/>
                  </a:cubicBezTo>
                  <a:cubicBezTo>
                    <a:pt x="709" y="7350"/>
                    <a:pt x="962" y="7478"/>
                    <a:pt x="1210" y="7478"/>
                  </a:cubicBezTo>
                  <a:cubicBezTo>
                    <a:pt x="1257" y="7478"/>
                    <a:pt x="1304" y="7474"/>
                    <a:pt x="1349" y="7464"/>
                  </a:cubicBezTo>
                  <a:cubicBezTo>
                    <a:pt x="1737" y="7389"/>
                    <a:pt x="2053" y="7025"/>
                    <a:pt x="2371" y="6282"/>
                  </a:cubicBezTo>
                  <a:cubicBezTo>
                    <a:pt x="2844" y="5180"/>
                    <a:pt x="3119" y="3380"/>
                    <a:pt x="2973" y="2352"/>
                  </a:cubicBezTo>
                  <a:lnTo>
                    <a:pt x="2944" y="2135"/>
                  </a:lnTo>
                  <a:cubicBezTo>
                    <a:pt x="2839" y="1350"/>
                    <a:pt x="2697" y="276"/>
                    <a:pt x="2010" y="43"/>
                  </a:cubicBezTo>
                  <a:cubicBezTo>
                    <a:pt x="1926" y="15"/>
                    <a:pt x="1838" y="0"/>
                    <a:pt x="174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7" name="Google Shape;2167;p51"/>
            <p:cNvSpPr/>
            <p:nvPr/>
          </p:nvSpPr>
          <p:spPr>
            <a:xfrm>
              <a:off x="4446475" y="3047525"/>
              <a:ext cx="1082950" cy="2160925"/>
            </a:xfrm>
            <a:custGeom>
              <a:avLst/>
              <a:gdLst/>
              <a:ahLst/>
              <a:cxnLst/>
              <a:rect l="l" t="t" r="r" b="b"/>
              <a:pathLst>
                <a:path w="43318" h="86437" extrusionOk="0">
                  <a:moveTo>
                    <a:pt x="7576" y="0"/>
                  </a:moveTo>
                  <a:cubicBezTo>
                    <a:pt x="7576" y="0"/>
                    <a:pt x="4598" y="19855"/>
                    <a:pt x="2299" y="39393"/>
                  </a:cubicBezTo>
                  <a:cubicBezTo>
                    <a:pt x="0" y="58931"/>
                    <a:pt x="288" y="86228"/>
                    <a:pt x="288" y="86228"/>
                  </a:cubicBezTo>
                  <a:lnTo>
                    <a:pt x="6342" y="86194"/>
                  </a:lnTo>
                  <a:cubicBezTo>
                    <a:pt x="6342" y="86194"/>
                    <a:pt x="13217" y="48013"/>
                    <a:pt x="14654" y="43703"/>
                  </a:cubicBezTo>
                  <a:cubicBezTo>
                    <a:pt x="16091" y="39393"/>
                    <a:pt x="20975" y="21292"/>
                    <a:pt x="20975" y="21292"/>
                  </a:cubicBezTo>
                  <a:cubicBezTo>
                    <a:pt x="20975" y="21292"/>
                    <a:pt x="23562" y="41980"/>
                    <a:pt x="24424" y="43415"/>
                  </a:cubicBezTo>
                  <a:cubicBezTo>
                    <a:pt x="25286" y="44852"/>
                    <a:pt x="36988" y="86437"/>
                    <a:pt x="36988" y="86437"/>
                  </a:cubicBezTo>
                  <a:lnTo>
                    <a:pt x="43317" y="86356"/>
                  </a:lnTo>
                  <a:lnTo>
                    <a:pt x="37065" y="41405"/>
                  </a:lnTo>
                  <a:lnTo>
                    <a:pt x="33617" y="30"/>
                  </a:lnTo>
                  <a:lnTo>
                    <a:pt x="757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8" name="Google Shape;2168;p51"/>
            <p:cNvSpPr/>
            <p:nvPr/>
          </p:nvSpPr>
          <p:spPr>
            <a:xfrm>
              <a:off x="4440025" y="3040425"/>
              <a:ext cx="1096950" cy="2175150"/>
            </a:xfrm>
            <a:custGeom>
              <a:avLst/>
              <a:gdLst/>
              <a:ahLst/>
              <a:cxnLst/>
              <a:rect l="l" t="t" r="r" b="b"/>
              <a:pathLst>
                <a:path w="43878" h="87006" extrusionOk="0">
                  <a:moveTo>
                    <a:pt x="8079" y="569"/>
                  </a:moveTo>
                  <a:lnTo>
                    <a:pt x="33615" y="597"/>
                  </a:lnTo>
                  <a:lnTo>
                    <a:pt x="37043" y="41728"/>
                  </a:lnTo>
                  <a:lnTo>
                    <a:pt x="43249" y="86361"/>
                  </a:lnTo>
                  <a:lnTo>
                    <a:pt x="37461" y="86435"/>
                  </a:lnTo>
                  <a:cubicBezTo>
                    <a:pt x="36462" y="82889"/>
                    <a:pt x="25772" y="44968"/>
                    <a:pt x="24924" y="43553"/>
                  </a:cubicBezTo>
                  <a:cubicBezTo>
                    <a:pt x="24314" y="42537"/>
                    <a:pt x="22551" y="29832"/>
                    <a:pt x="21514" y="21540"/>
                  </a:cubicBezTo>
                  <a:cubicBezTo>
                    <a:pt x="21497" y="21406"/>
                    <a:pt x="21388" y="21302"/>
                    <a:pt x="21252" y="21292"/>
                  </a:cubicBezTo>
                  <a:lnTo>
                    <a:pt x="21233" y="21292"/>
                  </a:lnTo>
                  <a:cubicBezTo>
                    <a:pt x="21105" y="21292"/>
                    <a:pt x="20993" y="21379"/>
                    <a:pt x="20959" y="21502"/>
                  </a:cubicBezTo>
                  <a:cubicBezTo>
                    <a:pt x="20911" y="21683"/>
                    <a:pt x="16061" y="39645"/>
                    <a:pt x="14644" y="43897"/>
                  </a:cubicBezTo>
                  <a:cubicBezTo>
                    <a:pt x="13259" y="48049"/>
                    <a:pt x="6992" y="82707"/>
                    <a:pt x="6363" y="86196"/>
                  </a:cubicBezTo>
                  <a:lnTo>
                    <a:pt x="827" y="86226"/>
                  </a:lnTo>
                  <a:cubicBezTo>
                    <a:pt x="806" y="83275"/>
                    <a:pt x="693" y="57950"/>
                    <a:pt x="2839" y="39711"/>
                  </a:cubicBezTo>
                  <a:cubicBezTo>
                    <a:pt x="4975" y="21553"/>
                    <a:pt x="7733" y="2896"/>
                    <a:pt x="8079" y="569"/>
                  </a:cubicBezTo>
                  <a:close/>
                  <a:moveTo>
                    <a:pt x="7834" y="1"/>
                  </a:moveTo>
                  <a:cubicBezTo>
                    <a:pt x="7694" y="1"/>
                    <a:pt x="7575" y="103"/>
                    <a:pt x="7554" y="242"/>
                  </a:cubicBezTo>
                  <a:cubicBezTo>
                    <a:pt x="7524" y="441"/>
                    <a:pt x="4549" y="20325"/>
                    <a:pt x="2276" y="39645"/>
                  </a:cubicBezTo>
                  <a:cubicBezTo>
                    <a:pt x="1" y="58977"/>
                    <a:pt x="259" y="86242"/>
                    <a:pt x="263" y="86514"/>
                  </a:cubicBezTo>
                  <a:cubicBezTo>
                    <a:pt x="264" y="86670"/>
                    <a:pt x="390" y="86795"/>
                    <a:pt x="546" y="86795"/>
                  </a:cubicBezTo>
                  <a:lnTo>
                    <a:pt x="548" y="86795"/>
                  </a:lnTo>
                  <a:lnTo>
                    <a:pt x="6602" y="86762"/>
                  </a:lnTo>
                  <a:cubicBezTo>
                    <a:pt x="6739" y="86762"/>
                    <a:pt x="6855" y="86663"/>
                    <a:pt x="6879" y="86529"/>
                  </a:cubicBezTo>
                  <a:cubicBezTo>
                    <a:pt x="6948" y="86146"/>
                    <a:pt x="13767" y="48318"/>
                    <a:pt x="15181" y="44077"/>
                  </a:cubicBezTo>
                  <a:cubicBezTo>
                    <a:pt x="16370" y="40509"/>
                    <a:pt x="19959" y="27356"/>
                    <a:pt x="21131" y="23034"/>
                  </a:cubicBezTo>
                  <a:cubicBezTo>
                    <a:pt x="21761" y="27973"/>
                    <a:pt x="23675" y="42573"/>
                    <a:pt x="24439" y="43845"/>
                  </a:cubicBezTo>
                  <a:cubicBezTo>
                    <a:pt x="25104" y="44956"/>
                    <a:pt x="32929" y="72428"/>
                    <a:pt x="36974" y="86798"/>
                  </a:cubicBezTo>
                  <a:cubicBezTo>
                    <a:pt x="37008" y="86920"/>
                    <a:pt x="37120" y="87004"/>
                    <a:pt x="37246" y="87004"/>
                  </a:cubicBezTo>
                  <a:lnTo>
                    <a:pt x="37251" y="87005"/>
                  </a:lnTo>
                  <a:lnTo>
                    <a:pt x="43578" y="86924"/>
                  </a:lnTo>
                  <a:cubicBezTo>
                    <a:pt x="43748" y="86921"/>
                    <a:pt x="43878" y="86771"/>
                    <a:pt x="43855" y="86602"/>
                  </a:cubicBezTo>
                  <a:lnTo>
                    <a:pt x="37607" y="41664"/>
                  </a:lnTo>
                  <a:lnTo>
                    <a:pt x="34157" y="289"/>
                  </a:lnTo>
                  <a:cubicBezTo>
                    <a:pt x="34145" y="143"/>
                    <a:pt x="34022" y="30"/>
                    <a:pt x="33875" y="30"/>
                  </a:cubicBezTo>
                  <a:lnTo>
                    <a:pt x="783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9" name="Google Shape;2169;p51"/>
            <p:cNvSpPr/>
            <p:nvPr/>
          </p:nvSpPr>
          <p:spPr>
            <a:xfrm>
              <a:off x="4963975" y="3405300"/>
              <a:ext cx="291075" cy="179850"/>
            </a:xfrm>
            <a:custGeom>
              <a:avLst/>
              <a:gdLst/>
              <a:ahLst/>
              <a:cxnLst/>
              <a:rect l="l" t="t" r="r" b="b"/>
              <a:pathLst>
                <a:path w="11643" h="7194" extrusionOk="0">
                  <a:moveTo>
                    <a:pt x="11403" y="0"/>
                  </a:moveTo>
                  <a:cubicBezTo>
                    <a:pt x="11379" y="0"/>
                    <a:pt x="11355" y="4"/>
                    <a:pt x="11331" y="13"/>
                  </a:cubicBezTo>
                  <a:lnTo>
                    <a:pt x="2876" y="3212"/>
                  </a:lnTo>
                  <a:cubicBezTo>
                    <a:pt x="2838" y="3227"/>
                    <a:pt x="2805" y="3250"/>
                    <a:pt x="2782" y="3284"/>
                  </a:cubicBezTo>
                  <a:lnTo>
                    <a:pt x="105" y="6854"/>
                  </a:lnTo>
                  <a:cubicBezTo>
                    <a:pt x="0" y="6994"/>
                    <a:pt x="100" y="7194"/>
                    <a:pt x="275" y="7194"/>
                  </a:cubicBezTo>
                  <a:cubicBezTo>
                    <a:pt x="342" y="7194"/>
                    <a:pt x="405" y="7161"/>
                    <a:pt x="445" y="7108"/>
                  </a:cubicBezTo>
                  <a:lnTo>
                    <a:pt x="3083" y="3588"/>
                  </a:lnTo>
                  <a:lnTo>
                    <a:pt x="11482" y="411"/>
                  </a:lnTo>
                  <a:cubicBezTo>
                    <a:pt x="11590" y="367"/>
                    <a:pt x="11643" y="246"/>
                    <a:pt x="11602" y="138"/>
                  </a:cubicBezTo>
                  <a:cubicBezTo>
                    <a:pt x="11570" y="52"/>
                    <a:pt x="11489" y="0"/>
                    <a:pt x="1140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0" name="Google Shape;2170;p51"/>
            <p:cNvSpPr/>
            <p:nvPr/>
          </p:nvSpPr>
          <p:spPr>
            <a:xfrm>
              <a:off x="4735375" y="3171050"/>
              <a:ext cx="199175" cy="10650"/>
            </a:xfrm>
            <a:custGeom>
              <a:avLst/>
              <a:gdLst/>
              <a:ahLst/>
              <a:cxnLst/>
              <a:rect l="l" t="t" r="r" b="b"/>
              <a:pathLst>
                <a:path w="7967" h="426" extrusionOk="0">
                  <a:moveTo>
                    <a:pt x="214" y="1"/>
                  </a:moveTo>
                  <a:cubicBezTo>
                    <a:pt x="96" y="1"/>
                    <a:pt x="1" y="96"/>
                    <a:pt x="1" y="213"/>
                  </a:cubicBezTo>
                  <a:cubicBezTo>
                    <a:pt x="1" y="331"/>
                    <a:pt x="96" y="426"/>
                    <a:pt x="214" y="426"/>
                  </a:cubicBezTo>
                  <a:lnTo>
                    <a:pt x="7754" y="426"/>
                  </a:lnTo>
                  <a:cubicBezTo>
                    <a:pt x="7872" y="426"/>
                    <a:pt x="7966" y="331"/>
                    <a:pt x="7966" y="213"/>
                  </a:cubicBezTo>
                  <a:cubicBezTo>
                    <a:pt x="7966" y="96"/>
                    <a:pt x="7872" y="1"/>
                    <a:pt x="775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1" name="Google Shape;2171;p51"/>
            <p:cNvSpPr/>
            <p:nvPr/>
          </p:nvSpPr>
          <p:spPr>
            <a:xfrm>
              <a:off x="5192400" y="3171050"/>
              <a:ext cx="84925" cy="10650"/>
            </a:xfrm>
            <a:custGeom>
              <a:avLst/>
              <a:gdLst/>
              <a:ahLst/>
              <a:cxnLst/>
              <a:rect l="l" t="t" r="r" b="b"/>
              <a:pathLst>
                <a:path w="3397" h="426" extrusionOk="0">
                  <a:moveTo>
                    <a:pt x="214" y="1"/>
                  </a:moveTo>
                  <a:cubicBezTo>
                    <a:pt x="96" y="1"/>
                    <a:pt x="0" y="96"/>
                    <a:pt x="0" y="213"/>
                  </a:cubicBezTo>
                  <a:cubicBezTo>
                    <a:pt x="0" y="331"/>
                    <a:pt x="96" y="426"/>
                    <a:pt x="214" y="426"/>
                  </a:cubicBezTo>
                  <a:lnTo>
                    <a:pt x="3184" y="426"/>
                  </a:lnTo>
                  <a:cubicBezTo>
                    <a:pt x="3301" y="426"/>
                    <a:pt x="3396" y="331"/>
                    <a:pt x="3396" y="213"/>
                  </a:cubicBezTo>
                  <a:cubicBezTo>
                    <a:pt x="3396" y="96"/>
                    <a:pt x="3301" y="1"/>
                    <a:pt x="318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2" name="Google Shape;2172;p51"/>
            <p:cNvSpPr/>
            <p:nvPr/>
          </p:nvSpPr>
          <p:spPr>
            <a:xfrm>
              <a:off x="4199325" y="5206425"/>
              <a:ext cx="411775" cy="149375"/>
            </a:xfrm>
            <a:custGeom>
              <a:avLst/>
              <a:gdLst/>
              <a:ahLst/>
              <a:cxnLst/>
              <a:rect l="l" t="t" r="r" b="b"/>
              <a:pathLst>
                <a:path w="16471" h="5975" extrusionOk="0">
                  <a:moveTo>
                    <a:pt x="16470" y="1"/>
                  </a:moveTo>
                  <a:lnTo>
                    <a:pt x="9851" y="81"/>
                  </a:lnTo>
                  <a:lnTo>
                    <a:pt x="8801" y="1534"/>
                  </a:lnTo>
                  <a:cubicBezTo>
                    <a:pt x="8801" y="1534"/>
                    <a:pt x="82" y="5086"/>
                    <a:pt x="82" y="5409"/>
                  </a:cubicBezTo>
                  <a:cubicBezTo>
                    <a:pt x="82" y="5732"/>
                    <a:pt x="1" y="5975"/>
                    <a:pt x="728" y="5975"/>
                  </a:cubicBezTo>
                  <a:lnTo>
                    <a:pt x="11949" y="5975"/>
                  </a:lnTo>
                  <a:lnTo>
                    <a:pt x="13160" y="5571"/>
                  </a:lnTo>
                  <a:lnTo>
                    <a:pt x="13160" y="5975"/>
                  </a:lnTo>
                  <a:lnTo>
                    <a:pt x="16389" y="5975"/>
                  </a:lnTo>
                  <a:lnTo>
                    <a:pt x="1647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3" name="Google Shape;2173;p51"/>
            <p:cNvSpPr/>
            <p:nvPr/>
          </p:nvSpPr>
          <p:spPr>
            <a:xfrm>
              <a:off x="5125700" y="5206425"/>
              <a:ext cx="411775" cy="149375"/>
            </a:xfrm>
            <a:custGeom>
              <a:avLst/>
              <a:gdLst/>
              <a:ahLst/>
              <a:cxnLst/>
              <a:rect l="l" t="t" r="r" b="b"/>
              <a:pathLst>
                <a:path w="16471" h="5975" extrusionOk="0">
                  <a:moveTo>
                    <a:pt x="16470" y="1"/>
                  </a:moveTo>
                  <a:lnTo>
                    <a:pt x="9851" y="81"/>
                  </a:lnTo>
                  <a:lnTo>
                    <a:pt x="8801" y="1534"/>
                  </a:lnTo>
                  <a:cubicBezTo>
                    <a:pt x="8801" y="1534"/>
                    <a:pt x="82" y="5086"/>
                    <a:pt x="82" y="5409"/>
                  </a:cubicBezTo>
                  <a:cubicBezTo>
                    <a:pt x="82" y="5732"/>
                    <a:pt x="1" y="5975"/>
                    <a:pt x="728" y="5975"/>
                  </a:cubicBezTo>
                  <a:lnTo>
                    <a:pt x="11949" y="5975"/>
                  </a:lnTo>
                  <a:lnTo>
                    <a:pt x="13160" y="5571"/>
                  </a:lnTo>
                  <a:lnTo>
                    <a:pt x="13160" y="5975"/>
                  </a:lnTo>
                  <a:lnTo>
                    <a:pt x="16389" y="5975"/>
                  </a:lnTo>
                  <a:lnTo>
                    <a:pt x="1647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4" name="Google Shape;2174;p51"/>
            <p:cNvSpPr/>
            <p:nvPr/>
          </p:nvSpPr>
          <p:spPr>
            <a:xfrm>
              <a:off x="4781725" y="1727075"/>
              <a:ext cx="440575" cy="143650"/>
            </a:xfrm>
            <a:custGeom>
              <a:avLst/>
              <a:gdLst/>
              <a:ahLst/>
              <a:cxnLst/>
              <a:rect l="l" t="t" r="r" b="b"/>
              <a:pathLst>
                <a:path w="17623" h="5746" extrusionOk="0">
                  <a:moveTo>
                    <a:pt x="8537" y="1"/>
                  </a:moveTo>
                  <a:cubicBezTo>
                    <a:pt x="6393" y="1"/>
                    <a:pt x="4198" y="236"/>
                    <a:pt x="2620" y="982"/>
                  </a:cubicBezTo>
                  <a:lnTo>
                    <a:pt x="1" y="5745"/>
                  </a:lnTo>
                  <a:cubicBezTo>
                    <a:pt x="1" y="5745"/>
                    <a:pt x="6549" y="3840"/>
                    <a:pt x="10121" y="3840"/>
                  </a:cubicBezTo>
                  <a:cubicBezTo>
                    <a:pt x="13694" y="3840"/>
                    <a:pt x="17623" y="4555"/>
                    <a:pt x="17623" y="4555"/>
                  </a:cubicBezTo>
                  <a:lnTo>
                    <a:pt x="15739" y="694"/>
                  </a:lnTo>
                  <a:cubicBezTo>
                    <a:pt x="15739" y="694"/>
                    <a:pt x="12214" y="1"/>
                    <a:pt x="8537"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5" name="Google Shape;2175;p51"/>
            <p:cNvSpPr/>
            <p:nvPr/>
          </p:nvSpPr>
          <p:spPr>
            <a:xfrm>
              <a:off x="4772950" y="1719850"/>
              <a:ext cx="458075" cy="157950"/>
            </a:xfrm>
            <a:custGeom>
              <a:avLst/>
              <a:gdLst/>
              <a:ahLst/>
              <a:cxnLst/>
              <a:rect l="l" t="t" r="r" b="b"/>
              <a:pathLst>
                <a:path w="18323" h="6318" extrusionOk="0">
                  <a:moveTo>
                    <a:pt x="8873" y="576"/>
                  </a:moveTo>
                  <a:cubicBezTo>
                    <a:pt x="12090" y="576"/>
                    <a:pt x="15213" y="1111"/>
                    <a:pt x="15899" y="1235"/>
                  </a:cubicBezTo>
                  <a:lnTo>
                    <a:pt x="17477" y="4473"/>
                  </a:lnTo>
                  <a:cubicBezTo>
                    <a:pt x="16267" y="4279"/>
                    <a:pt x="13248" y="3845"/>
                    <a:pt x="10472" y="3845"/>
                  </a:cubicBezTo>
                  <a:cubicBezTo>
                    <a:pt x="7527" y="3845"/>
                    <a:pt x="2682" y="5097"/>
                    <a:pt x="925" y="5579"/>
                  </a:cubicBezTo>
                  <a:lnTo>
                    <a:pt x="3174" y="1490"/>
                  </a:lnTo>
                  <a:lnTo>
                    <a:pt x="3174" y="1489"/>
                  </a:lnTo>
                  <a:cubicBezTo>
                    <a:pt x="4697" y="797"/>
                    <a:pt x="6804" y="576"/>
                    <a:pt x="8873" y="576"/>
                  </a:cubicBezTo>
                  <a:close/>
                  <a:moveTo>
                    <a:pt x="8908" y="1"/>
                  </a:moveTo>
                  <a:cubicBezTo>
                    <a:pt x="6727" y="1"/>
                    <a:pt x="4482" y="243"/>
                    <a:pt x="2850" y="1014"/>
                  </a:cubicBezTo>
                  <a:cubicBezTo>
                    <a:pt x="2796" y="1040"/>
                    <a:pt x="2751" y="1082"/>
                    <a:pt x="2722" y="1134"/>
                  </a:cubicBezTo>
                  <a:lnTo>
                    <a:pt x="103" y="5898"/>
                  </a:lnTo>
                  <a:cubicBezTo>
                    <a:pt x="0" y="6086"/>
                    <a:pt x="137" y="6316"/>
                    <a:pt x="352" y="6317"/>
                  </a:cubicBezTo>
                  <a:cubicBezTo>
                    <a:pt x="378" y="6317"/>
                    <a:pt x="405" y="6313"/>
                    <a:pt x="431" y="6306"/>
                  </a:cubicBezTo>
                  <a:cubicBezTo>
                    <a:pt x="496" y="6287"/>
                    <a:pt x="6981" y="4412"/>
                    <a:pt x="10472" y="4412"/>
                  </a:cubicBezTo>
                  <a:cubicBezTo>
                    <a:pt x="13976" y="4412"/>
                    <a:pt x="17884" y="5114"/>
                    <a:pt x="17923" y="5122"/>
                  </a:cubicBezTo>
                  <a:cubicBezTo>
                    <a:pt x="17940" y="5125"/>
                    <a:pt x="17957" y="5127"/>
                    <a:pt x="17974" y="5127"/>
                  </a:cubicBezTo>
                  <a:cubicBezTo>
                    <a:pt x="18177" y="5127"/>
                    <a:pt x="18322" y="4911"/>
                    <a:pt x="18228" y="4719"/>
                  </a:cubicBezTo>
                  <a:lnTo>
                    <a:pt x="16346" y="857"/>
                  </a:lnTo>
                  <a:cubicBezTo>
                    <a:pt x="16307" y="777"/>
                    <a:pt x="16232" y="721"/>
                    <a:pt x="16146" y="704"/>
                  </a:cubicBezTo>
                  <a:cubicBezTo>
                    <a:pt x="15919" y="659"/>
                    <a:pt x="12500" y="1"/>
                    <a:pt x="89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6" name="Google Shape;2176;p51"/>
            <p:cNvSpPr/>
            <p:nvPr/>
          </p:nvSpPr>
          <p:spPr>
            <a:xfrm>
              <a:off x="5154275" y="1927700"/>
              <a:ext cx="518725" cy="985300"/>
            </a:xfrm>
            <a:custGeom>
              <a:avLst/>
              <a:gdLst/>
              <a:ahLst/>
              <a:cxnLst/>
              <a:rect l="l" t="t" r="r" b="b"/>
              <a:pathLst>
                <a:path w="20749" h="39412" extrusionOk="0">
                  <a:moveTo>
                    <a:pt x="12201" y="1"/>
                  </a:moveTo>
                  <a:cubicBezTo>
                    <a:pt x="9248" y="241"/>
                    <a:pt x="7266" y="20313"/>
                    <a:pt x="7266" y="20313"/>
                  </a:cubicBezTo>
                  <a:lnTo>
                    <a:pt x="9134" y="29655"/>
                  </a:lnTo>
                  <a:lnTo>
                    <a:pt x="415" y="33806"/>
                  </a:lnTo>
                  <a:lnTo>
                    <a:pt x="0" y="39412"/>
                  </a:lnTo>
                  <a:lnTo>
                    <a:pt x="0" y="39412"/>
                  </a:lnTo>
                  <a:lnTo>
                    <a:pt x="17363" y="37029"/>
                  </a:lnTo>
                  <a:cubicBezTo>
                    <a:pt x="19402" y="36748"/>
                    <a:pt x="20749" y="34765"/>
                    <a:pt x="20257" y="32768"/>
                  </a:cubicBezTo>
                  <a:lnTo>
                    <a:pt x="12201"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7" name="Google Shape;2177;p51"/>
            <p:cNvSpPr/>
            <p:nvPr/>
          </p:nvSpPr>
          <p:spPr>
            <a:xfrm>
              <a:off x="5146900" y="1920600"/>
              <a:ext cx="527025" cy="999500"/>
            </a:xfrm>
            <a:custGeom>
              <a:avLst/>
              <a:gdLst/>
              <a:ahLst/>
              <a:cxnLst/>
              <a:rect l="l" t="t" r="r" b="b"/>
              <a:pathLst>
                <a:path w="21081" h="39980" extrusionOk="0">
                  <a:moveTo>
                    <a:pt x="12291" y="638"/>
                  </a:moveTo>
                  <a:lnTo>
                    <a:pt x="20277" y="33121"/>
                  </a:lnTo>
                  <a:cubicBezTo>
                    <a:pt x="20492" y="33996"/>
                    <a:pt x="20326" y="34922"/>
                    <a:pt x="19819" y="35667"/>
                  </a:cubicBezTo>
                  <a:cubicBezTo>
                    <a:pt x="19313" y="36413"/>
                    <a:pt x="18513" y="36909"/>
                    <a:pt x="17620" y="37031"/>
                  </a:cubicBezTo>
                  <a:lnTo>
                    <a:pt x="604" y="39367"/>
                  </a:lnTo>
                  <a:lnTo>
                    <a:pt x="982" y="34276"/>
                  </a:lnTo>
                  <a:lnTo>
                    <a:pt x="9552" y="30194"/>
                  </a:lnTo>
                  <a:cubicBezTo>
                    <a:pt x="9669" y="30139"/>
                    <a:pt x="9734" y="30010"/>
                    <a:pt x="9708" y="29883"/>
                  </a:cubicBezTo>
                  <a:lnTo>
                    <a:pt x="7848" y="20582"/>
                  </a:lnTo>
                  <a:cubicBezTo>
                    <a:pt x="8579" y="13206"/>
                    <a:pt x="10395" y="1660"/>
                    <a:pt x="12291" y="638"/>
                  </a:cubicBezTo>
                  <a:close/>
                  <a:moveTo>
                    <a:pt x="12492" y="0"/>
                  </a:moveTo>
                  <a:cubicBezTo>
                    <a:pt x="12486" y="0"/>
                    <a:pt x="12479" y="1"/>
                    <a:pt x="12472" y="1"/>
                  </a:cubicBezTo>
                  <a:cubicBezTo>
                    <a:pt x="9437" y="249"/>
                    <a:pt x="7615" y="17177"/>
                    <a:pt x="7279" y="20568"/>
                  </a:cubicBezTo>
                  <a:cubicBezTo>
                    <a:pt x="7277" y="20596"/>
                    <a:pt x="7278" y="20624"/>
                    <a:pt x="7284" y="20652"/>
                  </a:cubicBezTo>
                  <a:lnTo>
                    <a:pt x="9109" y="29778"/>
                  </a:lnTo>
                  <a:lnTo>
                    <a:pt x="589" y="33835"/>
                  </a:lnTo>
                  <a:cubicBezTo>
                    <a:pt x="497" y="33878"/>
                    <a:pt x="436" y="33968"/>
                    <a:pt x="428" y="34069"/>
                  </a:cubicBezTo>
                  <a:lnTo>
                    <a:pt x="13" y="39674"/>
                  </a:lnTo>
                  <a:cubicBezTo>
                    <a:pt x="1" y="39839"/>
                    <a:pt x="131" y="39978"/>
                    <a:pt x="295" y="39979"/>
                  </a:cubicBezTo>
                  <a:cubicBezTo>
                    <a:pt x="308" y="39978"/>
                    <a:pt x="321" y="39978"/>
                    <a:pt x="333" y="39976"/>
                  </a:cubicBezTo>
                  <a:lnTo>
                    <a:pt x="17696" y="37593"/>
                  </a:lnTo>
                  <a:cubicBezTo>
                    <a:pt x="18749" y="37449"/>
                    <a:pt x="19690" y="36865"/>
                    <a:pt x="20287" y="35986"/>
                  </a:cubicBezTo>
                  <a:cubicBezTo>
                    <a:pt x="20885" y="35107"/>
                    <a:pt x="21080" y="34016"/>
                    <a:pt x="20826" y="32985"/>
                  </a:cubicBezTo>
                  <a:lnTo>
                    <a:pt x="12771" y="216"/>
                  </a:lnTo>
                  <a:cubicBezTo>
                    <a:pt x="12738" y="89"/>
                    <a:pt x="12623" y="0"/>
                    <a:pt x="1249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8" name="Google Shape;2178;p51"/>
            <p:cNvSpPr/>
            <p:nvPr/>
          </p:nvSpPr>
          <p:spPr>
            <a:xfrm>
              <a:off x="4543950" y="1815650"/>
              <a:ext cx="918300" cy="1251350"/>
            </a:xfrm>
            <a:custGeom>
              <a:avLst/>
              <a:gdLst/>
              <a:ahLst/>
              <a:cxnLst/>
              <a:rect l="l" t="t" r="r" b="b"/>
              <a:pathLst>
                <a:path w="36732" h="50054" extrusionOk="0">
                  <a:moveTo>
                    <a:pt x="18657" y="0"/>
                  </a:moveTo>
                  <a:cubicBezTo>
                    <a:pt x="15879" y="0"/>
                    <a:pt x="13007" y="296"/>
                    <a:pt x="10308" y="861"/>
                  </a:cubicBezTo>
                  <a:cubicBezTo>
                    <a:pt x="7851" y="1374"/>
                    <a:pt x="5538" y="2109"/>
                    <a:pt x="3571" y="3046"/>
                  </a:cubicBezTo>
                  <a:cubicBezTo>
                    <a:pt x="1071" y="4236"/>
                    <a:pt x="0" y="4593"/>
                    <a:pt x="0" y="4593"/>
                  </a:cubicBezTo>
                  <a:cubicBezTo>
                    <a:pt x="0" y="4593"/>
                    <a:pt x="3081" y="44513"/>
                    <a:pt x="3081" y="46537"/>
                  </a:cubicBezTo>
                  <a:cubicBezTo>
                    <a:pt x="3081" y="48561"/>
                    <a:pt x="2962" y="48680"/>
                    <a:pt x="3676" y="49275"/>
                  </a:cubicBezTo>
                  <a:cubicBezTo>
                    <a:pt x="4281" y="49779"/>
                    <a:pt x="7024" y="50053"/>
                    <a:pt x="11825" y="50053"/>
                  </a:cubicBezTo>
                  <a:cubicBezTo>
                    <a:pt x="12695" y="50053"/>
                    <a:pt x="13632" y="50044"/>
                    <a:pt x="14635" y="50026"/>
                  </a:cubicBezTo>
                  <a:cubicBezTo>
                    <a:pt x="17364" y="49976"/>
                    <a:pt x="19968" y="49962"/>
                    <a:pt x="22121" y="49962"/>
                  </a:cubicBezTo>
                  <a:cubicBezTo>
                    <a:pt x="25134" y="49962"/>
                    <a:pt x="27263" y="49990"/>
                    <a:pt x="27610" y="49990"/>
                  </a:cubicBezTo>
                  <a:cubicBezTo>
                    <a:pt x="28205" y="49990"/>
                    <a:pt x="29277" y="49632"/>
                    <a:pt x="29991" y="48561"/>
                  </a:cubicBezTo>
                  <a:cubicBezTo>
                    <a:pt x="30706" y="47489"/>
                    <a:pt x="36496" y="4959"/>
                    <a:pt x="36614" y="4483"/>
                  </a:cubicBezTo>
                  <a:cubicBezTo>
                    <a:pt x="36732" y="4005"/>
                    <a:pt x="27619" y="1251"/>
                    <a:pt x="26777" y="1011"/>
                  </a:cubicBezTo>
                  <a:cubicBezTo>
                    <a:pt x="24383" y="327"/>
                    <a:pt x="21572" y="0"/>
                    <a:pt x="18657"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9" name="Google Shape;2179;p51"/>
            <p:cNvSpPr/>
            <p:nvPr/>
          </p:nvSpPr>
          <p:spPr>
            <a:xfrm>
              <a:off x="4536625" y="1808450"/>
              <a:ext cx="933050" cy="1265625"/>
            </a:xfrm>
            <a:custGeom>
              <a:avLst/>
              <a:gdLst/>
              <a:ahLst/>
              <a:cxnLst/>
              <a:rect l="l" t="t" r="r" b="b"/>
              <a:pathLst>
                <a:path w="37322" h="50625" extrusionOk="0">
                  <a:moveTo>
                    <a:pt x="18942" y="566"/>
                  </a:moveTo>
                  <a:cubicBezTo>
                    <a:pt x="21873" y="566"/>
                    <a:pt x="24649" y="902"/>
                    <a:pt x="26992" y="1572"/>
                  </a:cubicBezTo>
                  <a:cubicBezTo>
                    <a:pt x="28646" y="2044"/>
                    <a:pt x="35732" y="4245"/>
                    <a:pt x="36607" y="4844"/>
                  </a:cubicBezTo>
                  <a:cubicBezTo>
                    <a:pt x="36534" y="5315"/>
                    <a:pt x="36301" y="6968"/>
                    <a:pt x="35754" y="10873"/>
                  </a:cubicBezTo>
                  <a:cubicBezTo>
                    <a:pt x="34212" y="21871"/>
                    <a:pt x="30602" y="47625"/>
                    <a:pt x="30048" y="48691"/>
                  </a:cubicBezTo>
                  <a:cubicBezTo>
                    <a:pt x="29362" y="49721"/>
                    <a:pt x="28345" y="49994"/>
                    <a:pt x="27903" y="49994"/>
                  </a:cubicBezTo>
                  <a:lnTo>
                    <a:pt x="27314" y="49989"/>
                  </a:lnTo>
                  <a:cubicBezTo>
                    <a:pt x="26453" y="49982"/>
                    <a:pt x="24693" y="49966"/>
                    <a:pt x="22431" y="49966"/>
                  </a:cubicBezTo>
                  <a:cubicBezTo>
                    <a:pt x="20270" y="49966"/>
                    <a:pt x="17652" y="49981"/>
                    <a:pt x="14924" y="50030"/>
                  </a:cubicBezTo>
                  <a:cubicBezTo>
                    <a:pt x="13893" y="50049"/>
                    <a:pt x="12961" y="50058"/>
                    <a:pt x="12116" y="50058"/>
                  </a:cubicBezTo>
                  <a:cubicBezTo>
                    <a:pt x="5763" y="50058"/>
                    <a:pt x="4426" y="49575"/>
                    <a:pt x="4152" y="49346"/>
                  </a:cubicBezTo>
                  <a:cubicBezTo>
                    <a:pt x="3641" y="48920"/>
                    <a:pt x="3642" y="48870"/>
                    <a:pt x="3654" y="47575"/>
                  </a:cubicBezTo>
                  <a:cubicBezTo>
                    <a:pt x="3656" y="47358"/>
                    <a:pt x="3658" y="47110"/>
                    <a:pt x="3658" y="46825"/>
                  </a:cubicBezTo>
                  <a:cubicBezTo>
                    <a:pt x="3658" y="44868"/>
                    <a:pt x="861" y="8568"/>
                    <a:pt x="592" y="5075"/>
                  </a:cubicBezTo>
                  <a:cubicBezTo>
                    <a:pt x="1014" y="4918"/>
                    <a:pt x="2088" y="4494"/>
                    <a:pt x="3987" y="3589"/>
                  </a:cubicBezTo>
                  <a:cubicBezTo>
                    <a:pt x="5896" y="2679"/>
                    <a:pt x="8141" y="1951"/>
                    <a:pt x="10658" y="1426"/>
                  </a:cubicBezTo>
                  <a:cubicBezTo>
                    <a:pt x="13405" y="851"/>
                    <a:pt x="16239" y="566"/>
                    <a:pt x="18942" y="566"/>
                  </a:cubicBezTo>
                  <a:close/>
                  <a:moveTo>
                    <a:pt x="18942" y="1"/>
                  </a:moveTo>
                  <a:cubicBezTo>
                    <a:pt x="16199" y="1"/>
                    <a:pt x="13325" y="290"/>
                    <a:pt x="10543" y="872"/>
                  </a:cubicBezTo>
                  <a:cubicBezTo>
                    <a:pt x="7982" y="1406"/>
                    <a:pt x="5694" y="2149"/>
                    <a:pt x="3743" y="3077"/>
                  </a:cubicBezTo>
                  <a:cubicBezTo>
                    <a:pt x="1294" y="4244"/>
                    <a:pt x="213" y="4609"/>
                    <a:pt x="204" y="4613"/>
                  </a:cubicBezTo>
                  <a:cubicBezTo>
                    <a:pt x="79" y="4654"/>
                    <a:pt x="0" y="4774"/>
                    <a:pt x="10" y="4904"/>
                  </a:cubicBezTo>
                  <a:cubicBezTo>
                    <a:pt x="41" y="5302"/>
                    <a:pt x="3091" y="44834"/>
                    <a:pt x="3091" y="46825"/>
                  </a:cubicBezTo>
                  <a:cubicBezTo>
                    <a:pt x="3091" y="47108"/>
                    <a:pt x="3089" y="47355"/>
                    <a:pt x="3087" y="47569"/>
                  </a:cubicBezTo>
                  <a:cubicBezTo>
                    <a:pt x="3074" y="48905"/>
                    <a:pt x="3071" y="49183"/>
                    <a:pt x="3789" y="49780"/>
                  </a:cubicBezTo>
                  <a:cubicBezTo>
                    <a:pt x="4462" y="50342"/>
                    <a:pt x="7258" y="50624"/>
                    <a:pt x="12117" y="50624"/>
                  </a:cubicBezTo>
                  <a:cubicBezTo>
                    <a:pt x="12990" y="50624"/>
                    <a:pt x="13929" y="50616"/>
                    <a:pt x="14934" y="50597"/>
                  </a:cubicBezTo>
                  <a:cubicBezTo>
                    <a:pt x="17659" y="50548"/>
                    <a:pt x="20273" y="50533"/>
                    <a:pt x="22431" y="50533"/>
                  </a:cubicBezTo>
                  <a:cubicBezTo>
                    <a:pt x="24691" y="50533"/>
                    <a:pt x="26449" y="50549"/>
                    <a:pt x="27309" y="50556"/>
                  </a:cubicBezTo>
                  <a:lnTo>
                    <a:pt x="27903" y="50560"/>
                  </a:lnTo>
                  <a:cubicBezTo>
                    <a:pt x="28490" y="50560"/>
                    <a:pt x="29702" y="50234"/>
                    <a:pt x="30520" y="49006"/>
                  </a:cubicBezTo>
                  <a:cubicBezTo>
                    <a:pt x="31004" y="48279"/>
                    <a:pt x="33187" y="33267"/>
                    <a:pt x="36314" y="10952"/>
                  </a:cubicBezTo>
                  <a:cubicBezTo>
                    <a:pt x="36799" y="7494"/>
                    <a:pt x="37149" y="4994"/>
                    <a:pt x="37182" y="4839"/>
                  </a:cubicBezTo>
                  <a:cubicBezTo>
                    <a:pt x="37263" y="4515"/>
                    <a:pt x="37321" y="4280"/>
                    <a:pt x="32437" y="2676"/>
                  </a:cubicBezTo>
                  <a:cubicBezTo>
                    <a:pt x="30038" y="1890"/>
                    <a:pt x="27564" y="1145"/>
                    <a:pt x="27149" y="1026"/>
                  </a:cubicBezTo>
                  <a:cubicBezTo>
                    <a:pt x="24758" y="344"/>
                    <a:pt x="21927" y="1"/>
                    <a:pt x="1894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0" name="Google Shape;2180;p51"/>
            <p:cNvSpPr/>
            <p:nvPr/>
          </p:nvSpPr>
          <p:spPr>
            <a:xfrm>
              <a:off x="5098750" y="2607025"/>
              <a:ext cx="76075" cy="61225"/>
            </a:xfrm>
            <a:custGeom>
              <a:avLst/>
              <a:gdLst/>
              <a:ahLst/>
              <a:cxnLst/>
              <a:rect l="l" t="t" r="r" b="b"/>
              <a:pathLst>
                <a:path w="3043" h="2449" extrusionOk="0">
                  <a:moveTo>
                    <a:pt x="2721" y="0"/>
                  </a:moveTo>
                  <a:cubicBezTo>
                    <a:pt x="2646" y="0"/>
                    <a:pt x="2571" y="30"/>
                    <a:pt x="2515" y="89"/>
                  </a:cubicBezTo>
                  <a:cubicBezTo>
                    <a:pt x="1775" y="762"/>
                    <a:pt x="984" y="1376"/>
                    <a:pt x="150" y="1928"/>
                  </a:cubicBezTo>
                  <a:cubicBezTo>
                    <a:pt x="47" y="1997"/>
                    <a:pt x="0" y="2126"/>
                    <a:pt x="36" y="2245"/>
                  </a:cubicBezTo>
                  <a:cubicBezTo>
                    <a:pt x="71" y="2365"/>
                    <a:pt x="182" y="2447"/>
                    <a:pt x="306" y="2448"/>
                  </a:cubicBezTo>
                  <a:cubicBezTo>
                    <a:pt x="361" y="2448"/>
                    <a:pt x="415" y="2432"/>
                    <a:pt x="462" y="2402"/>
                  </a:cubicBezTo>
                  <a:cubicBezTo>
                    <a:pt x="1321" y="1834"/>
                    <a:pt x="2134" y="1201"/>
                    <a:pt x="2896" y="507"/>
                  </a:cubicBezTo>
                  <a:cubicBezTo>
                    <a:pt x="3026" y="406"/>
                    <a:pt x="3042" y="215"/>
                    <a:pt x="2931" y="93"/>
                  </a:cubicBezTo>
                  <a:cubicBezTo>
                    <a:pt x="2875" y="31"/>
                    <a:pt x="2798" y="0"/>
                    <a:pt x="27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1" name="Google Shape;2181;p51"/>
            <p:cNvSpPr/>
            <p:nvPr/>
          </p:nvSpPr>
          <p:spPr>
            <a:xfrm>
              <a:off x="5213825" y="2219000"/>
              <a:ext cx="179225" cy="342950"/>
            </a:xfrm>
            <a:custGeom>
              <a:avLst/>
              <a:gdLst/>
              <a:ahLst/>
              <a:cxnLst/>
              <a:rect l="l" t="t" r="r" b="b"/>
              <a:pathLst>
                <a:path w="7169" h="13718" extrusionOk="0">
                  <a:moveTo>
                    <a:pt x="6857" y="1"/>
                  </a:moveTo>
                  <a:cubicBezTo>
                    <a:pt x="6726" y="1"/>
                    <a:pt x="6608" y="92"/>
                    <a:pt x="6580" y="225"/>
                  </a:cubicBezTo>
                  <a:cubicBezTo>
                    <a:pt x="6563" y="297"/>
                    <a:pt x="4880" y="7540"/>
                    <a:pt x="153" y="13252"/>
                  </a:cubicBezTo>
                  <a:cubicBezTo>
                    <a:pt x="0" y="13437"/>
                    <a:pt x="131" y="13717"/>
                    <a:pt x="371" y="13718"/>
                  </a:cubicBezTo>
                  <a:cubicBezTo>
                    <a:pt x="456" y="13718"/>
                    <a:pt x="536" y="13680"/>
                    <a:pt x="589" y="13615"/>
                  </a:cubicBezTo>
                  <a:cubicBezTo>
                    <a:pt x="5406" y="7795"/>
                    <a:pt x="7115" y="424"/>
                    <a:pt x="7132" y="350"/>
                  </a:cubicBezTo>
                  <a:cubicBezTo>
                    <a:pt x="7168" y="197"/>
                    <a:pt x="7073" y="43"/>
                    <a:pt x="6920" y="8"/>
                  </a:cubicBezTo>
                  <a:cubicBezTo>
                    <a:pt x="6899" y="3"/>
                    <a:pt x="6878" y="1"/>
                    <a:pt x="685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2" name="Google Shape;2182;p51"/>
            <p:cNvSpPr/>
            <p:nvPr/>
          </p:nvSpPr>
          <p:spPr>
            <a:xfrm>
              <a:off x="5395900" y="2664750"/>
              <a:ext cx="165100" cy="82175"/>
            </a:xfrm>
            <a:custGeom>
              <a:avLst/>
              <a:gdLst/>
              <a:ahLst/>
              <a:cxnLst/>
              <a:rect l="l" t="t" r="r" b="b"/>
              <a:pathLst>
                <a:path w="6604" h="3287" extrusionOk="0">
                  <a:moveTo>
                    <a:pt x="321" y="0"/>
                  </a:moveTo>
                  <a:cubicBezTo>
                    <a:pt x="264" y="0"/>
                    <a:pt x="206" y="17"/>
                    <a:pt x="156" y="53"/>
                  </a:cubicBezTo>
                  <a:cubicBezTo>
                    <a:pt x="34" y="140"/>
                    <a:pt x="0" y="307"/>
                    <a:pt x="80" y="435"/>
                  </a:cubicBezTo>
                  <a:cubicBezTo>
                    <a:pt x="154" y="538"/>
                    <a:pt x="1951" y="2996"/>
                    <a:pt x="6304" y="3285"/>
                  </a:cubicBezTo>
                  <a:cubicBezTo>
                    <a:pt x="6312" y="3286"/>
                    <a:pt x="6317" y="3286"/>
                    <a:pt x="6323" y="3286"/>
                  </a:cubicBezTo>
                  <a:lnTo>
                    <a:pt x="6325" y="3286"/>
                  </a:lnTo>
                  <a:cubicBezTo>
                    <a:pt x="6474" y="3281"/>
                    <a:pt x="6594" y="3161"/>
                    <a:pt x="6598" y="3012"/>
                  </a:cubicBezTo>
                  <a:cubicBezTo>
                    <a:pt x="6604" y="2861"/>
                    <a:pt x="6491" y="2734"/>
                    <a:pt x="6343" y="2719"/>
                  </a:cubicBezTo>
                  <a:cubicBezTo>
                    <a:pt x="2272" y="2449"/>
                    <a:pt x="558" y="128"/>
                    <a:pt x="541" y="105"/>
                  </a:cubicBezTo>
                  <a:cubicBezTo>
                    <a:pt x="485" y="36"/>
                    <a:pt x="404" y="0"/>
                    <a:pt x="3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3" name="Google Shape;2183;p51"/>
            <p:cNvSpPr/>
            <p:nvPr/>
          </p:nvSpPr>
          <p:spPr>
            <a:xfrm>
              <a:off x="5375050" y="2662275"/>
              <a:ext cx="104575" cy="116525"/>
            </a:xfrm>
            <a:custGeom>
              <a:avLst/>
              <a:gdLst/>
              <a:ahLst/>
              <a:cxnLst/>
              <a:rect l="l" t="t" r="r" b="b"/>
              <a:pathLst>
                <a:path w="4183" h="4661" extrusionOk="0">
                  <a:moveTo>
                    <a:pt x="308" y="0"/>
                  </a:moveTo>
                  <a:cubicBezTo>
                    <a:pt x="285" y="0"/>
                    <a:pt x="262" y="3"/>
                    <a:pt x="239" y="9"/>
                  </a:cubicBezTo>
                  <a:cubicBezTo>
                    <a:pt x="92" y="46"/>
                    <a:pt x="0" y="191"/>
                    <a:pt x="29" y="340"/>
                  </a:cubicBezTo>
                  <a:cubicBezTo>
                    <a:pt x="57" y="453"/>
                    <a:pt x="753" y="3131"/>
                    <a:pt x="3751" y="4631"/>
                  </a:cubicBezTo>
                  <a:cubicBezTo>
                    <a:pt x="3791" y="4650"/>
                    <a:pt x="3834" y="4660"/>
                    <a:pt x="3877" y="4661"/>
                  </a:cubicBezTo>
                  <a:cubicBezTo>
                    <a:pt x="4008" y="4660"/>
                    <a:pt x="4122" y="4569"/>
                    <a:pt x="4152" y="4441"/>
                  </a:cubicBezTo>
                  <a:cubicBezTo>
                    <a:pt x="4182" y="4315"/>
                    <a:pt x="4121" y="4183"/>
                    <a:pt x="4005" y="4123"/>
                  </a:cubicBezTo>
                  <a:cubicBezTo>
                    <a:pt x="1250" y="2746"/>
                    <a:pt x="585" y="227"/>
                    <a:pt x="580" y="203"/>
                  </a:cubicBezTo>
                  <a:cubicBezTo>
                    <a:pt x="543" y="80"/>
                    <a:pt x="430" y="0"/>
                    <a:pt x="3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4" name="Google Shape;2184;p51"/>
            <p:cNvSpPr/>
            <p:nvPr/>
          </p:nvSpPr>
          <p:spPr>
            <a:xfrm>
              <a:off x="3624925" y="1542075"/>
              <a:ext cx="1000550" cy="848475"/>
            </a:xfrm>
            <a:custGeom>
              <a:avLst/>
              <a:gdLst/>
              <a:ahLst/>
              <a:cxnLst/>
              <a:rect l="l" t="t" r="r" b="b"/>
              <a:pathLst>
                <a:path w="40022" h="33939" extrusionOk="0">
                  <a:moveTo>
                    <a:pt x="3242" y="1"/>
                  </a:moveTo>
                  <a:lnTo>
                    <a:pt x="1" y="2702"/>
                  </a:lnTo>
                  <a:lnTo>
                    <a:pt x="14963" y="31490"/>
                  </a:lnTo>
                  <a:cubicBezTo>
                    <a:pt x="15757" y="33017"/>
                    <a:pt x="17327" y="33938"/>
                    <a:pt x="18995" y="33938"/>
                  </a:cubicBezTo>
                  <a:cubicBezTo>
                    <a:pt x="19319" y="33938"/>
                    <a:pt x="19646" y="33904"/>
                    <a:pt x="19972" y="33832"/>
                  </a:cubicBezTo>
                  <a:lnTo>
                    <a:pt x="37823" y="29898"/>
                  </a:lnTo>
                  <a:cubicBezTo>
                    <a:pt x="37823" y="29898"/>
                    <a:pt x="40022" y="23868"/>
                    <a:pt x="36761" y="15536"/>
                  </a:cubicBezTo>
                  <a:lnTo>
                    <a:pt x="19940" y="20794"/>
                  </a:lnTo>
                  <a:lnTo>
                    <a:pt x="3242"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5" name="Google Shape;2185;p51"/>
            <p:cNvSpPr/>
            <p:nvPr/>
          </p:nvSpPr>
          <p:spPr>
            <a:xfrm>
              <a:off x="3617100" y="1535000"/>
              <a:ext cx="1015025" cy="862625"/>
            </a:xfrm>
            <a:custGeom>
              <a:avLst/>
              <a:gdLst/>
              <a:ahLst/>
              <a:cxnLst/>
              <a:rect l="l" t="t" r="r" b="b"/>
              <a:pathLst>
                <a:path w="40601" h="34505" extrusionOk="0">
                  <a:moveTo>
                    <a:pt x="3515" y="685"/>
                  </a:moveTo>
                  <a:lnTo>
                    <a:pt x="20032" y="21254"/>
                  </a:lnTo>
                  <a:cubicBezTo>
                    <a:pt x="20086" y="21322"/>
                    <a:pt x="20168" y="21360"/>
                    <a:pt x="20252" y="21360"/>
                  </a:cubicBezTo>
                  <a:cubicBezTo>
                    <a:pt x="20281" y="21360"/>
                    <a:pt x="20309" y="21356"/>
                    <a:pt x="20337" y="21347"/>
                  </a:cubicBezTo>
                  <a:lnTo>
                    <a:pt x="36904" y="16168"/>
                  </a:lnTo>
                  <a:cubicBezTo>
                    <a:pt x="39682" y="23470"/>
                    <a:pt x="38210" y="28988"/>
                    <a:pt x="37916" y="29939"/>
                  </a:cubicBezTo>
                  <a:lnTo>
                    <a:pt x="20225" y="33838"/>
                  </a:lnTo>
                  <a:cubicBezTo>
                    <a:pt x="19920" y="33905"/>
                    <a:pt x="19613" y="33938"/>
                    <a:pt x="19310" y="33938"/>
                  </a:cubicBezTo>
                  <a:cubicBezTo>
                    <a:pt x="17746" y="33938"/>
                    <a:pt x="16271" y="33072"/>
                    <a:pt x="15529" y="31643"/>
                  </a:cubicBezTo>
                  <a:lnTo>
                    <a:pt x="671" y="3056"/>
                  </a:lnTo>
                  <a:lnTo>
                    <a:pt x="3515" y="685"/>
                  </a:lnTo>
                  <a:close/>
                  <a:moveTo>
                    <a:pt x="3559" y="0"/>
                  </a:moveTo>
                  <a:cubicBezTo>
                    <a:pt x="3491" y="0"/>
                    <a:pt x="3426" y="23"/>
                    <a:pt x="3374" y="65"/>
                  </a:cubicBezTo>
                  <a:lnTo>
                    <a:pt x="132" y="2768"/>
                  </a:lnTo>
                  <a:cubicBezTo>
                    <a:pt x="30" y="2853"/>
                    <a:pt x="1" y="2998"/>
                    <a:pt x="62" y="3116"/>
                  </a:cubicBezTo>
                  <a:lnTo>
                    <a:pt x="15025" y="31904"/>
                  </a:lnTo>
                  <a:cubicBezTo>
                    <a:pt x="15867" y="33524"/>
                    <a:pt x="17540" y="34504"/>
                    <a:pt x="19311" y="34504"/>
                  </a:cubicBezTo>
                  <a:cubicBezTo>
                    <a:pt x="19659" y="34504"/>
                    <a:pt x="20006" y="34467"/>
                    <a:pt x="20346" y="34392"/>
                  </a:cubicBezTo>
                  <a:lnTo>
                    <a:pt x="38196" y="30458"/>
                  </a:lnTo>
                  <a:cubicBezTo>
                    <a:pt x="38291" y="30438"/>
                    <a:pt x="38368" y="30370"/>
                    <a:pt x="38402" y="30279"/>
                  </a:cubicBezTo>
                  <a:cubicBezTo>
                    <a:pt x="38494" y="30028"/>
                    <a:pt x="40600" y="24052"/>
                    <a:pt x="37338" y="15716"/>
                  </a:cubicBezTo>
                  <a:cubicBezTo>
                    <a:pt x="37294" y="15605"/>
                    <a:pt x="37187" y="15536"/>
                    <a:pt x="37073" y="15536"/>
                  </a:cubicBezTo>
                  <a:cubicBezTo>
                    <a:pt x="37045" y="15536"/>
                    <a:pt x="37017" y="15540"/>
                    <a:pt x="36989" y="15548"/>
                  </a:cubicBezTo>
                  <a:lnTo>
                    <a:pt x="20354" y="20748"/>
                  </a:lnTo>
                  <a:lnTo>
                    <a:pt x="3777" y="106"/>
                  </a:lnTo>
                  <a:cubicBezTo>
                    <a:pt x="3729" y="47"/>
                    <a:pt x="3659" y="9"/>
                    <a:pt x="3584" y="1"/>
                  </a:cubicBezTo>
                  <a:cubicBezTo>
                    <a:pt x="3575" y="1"/>
                    <a:pt x="3567" y="0"/>
                    <a:pt x="355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6" name="Google Shape;2186;p51"/>
            <p:cNvSpPr/>
            <p:nvPr/>
          </p:nvSpPr>
          <p:spPr>
            <a:xfrm>
              <a:off x="4061850" y="2072550"/>
              <a:ext cx="56025" cy="127775"/>
            </a:xfrm>
            <a:custGeom>
              <a:avLst/>
              <a:gdLst/>
              <a:ahLst/>
              <a:cxnLst/>
              <a:rect l="l" t="t" r="r" b="b"/>
              <a:pathLst>
                <a:path w="2241" h="5111" extrusionOk="0">
                  <a:moveTo>
                    <a:pt x="1920" y="0"/>
                  </a:moveTo>
                  <a:cubicBezTo>
                    <a:pt x="1839" y="0"/>
                    <a:pt x="1758" y="36"/>
                    <a:pt x="1702" y="103"/>
                  </a:cubicBezTo>
                  <a:cubicBezTo>
                    <a:pt x="1633" y="195"/>
                    <a:pt x="1" y="2403"/>
                    <a:pt x="189" y="4849"/>
                  </a:cubicBezTo>
                  <a:cubicBezTo>
                    <a:pt x="200" y="4996"/>
                    <a:pt x="323" y="5110"/>
                    <a:pt x="470" y="5110"/>
                  </a:cubicBezTo>
                  <a:lnTo>
                    <a:pt x="493" y="5110"/>
                  </a:lnTo>
                  <a:cubicBezTo>
                    <a:pt x="649" y="5097"/>
                    <a:pt x="765" y="4961"/>
                    <a:pt x="754" y="4805"/>
                  </a:cubicBezTo>
                  <a:cubicBezTo>
                    <a:pt x="583" y="2576"/>
                    <a:pt x="2139" y="464"/>
                    <a:pt x="2156" y="442"/>
                  </a:cubicBezTo>
                  <a:cubicBezTo>
                    <a:pt x="2240" y="317"/>
                    <a:pt x="2211" y="148"/>
                    <a:pt x="2090" y="57"/>
                  </a:cubicBezTo>
                  <a:cubicBezTo>
                    <a:pt x="2039" y="19"/>
                    <a:pt x="1980" y="0"/>
                    <a:pt x="192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7" name="Google Shape;2187;p51"/>
            <p:cNvSpPr/>
            <p:nvPr/>
          </p:nvSpPr>
          <p:spPr>
            <a:xfrm>
              <a:off x="4016325" y="2118125"/>
              <a:ext cx="48075" cy="145975"/>
            </a:xfrm>
            <a:custGeom>
              <a:avLst/>
              <a:gdLst/>
              <a:ahLst/>
              <a:cxnLst/>
              <a:rect l="l" t="t" r="r" b="b"/>
              <a:pathLst>
                <a:path w="1923" h="5839" extrusionOk="0">
                  <a:moveTo>
                    <a:pt x="1014" y="1"/>
                  </a:moveTo>
                  <a:cubicBezTo>
                    <a:pt x="889" y="1"/>
                    <a:pt x="774" y="84"/>
                    <a:pt x="740" y="210"/>
                  </a:cubicBezTo>
                  <a:cubicBezTo>
                    <a:pt x="710" y="348"/>
                    <a:pt x="1" y="3627"/>
                    <a:pt x="1324" y="5707"/>
                  </a:cubicBezTo>
                  <a:cubicBezTo>
                    <a:pt x="1376" y="5789"/>
                    <a:pt x="1467" y="5838"/>
                    <a:pt x="1563" y="5838"/>
                  </a:cubicBezTo>
                  <a:cubicBezTo>
                    <a:pt x="1787" y="5837"/>
                    <a:pt x="1922" y="5591"/>
                    <a:pt x="1802" y="5402"/>
                  </a:cubicBezTo>
                  <a:cubicBezTo>
                    <a:pt x="607" y="3522"/>
                    <a:pt x="1286" y="364"/>
                    <a:pt x="1294" y="332"/>
                  </a:cubicBezTo>
                  <a:cubicBezTo>
                    <a:pt x="1319" y="184"/>
                    <a:pt x="1223" y="41"/>
                    <a:pt x="1075" y="7"/>
                  </a:cubicBezTo>
                  <a:cubicBezTo>
                    <a:pt x="1055" y="3"/>
                    <a:pt x="1034" y="1"/>
                    <a:pt x="101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8" name="Google Shape;2188;p51"/>
            <p:cNvSpPr/>
            <p:nvPr/>
          </p:nvSpPr>
          <p:spPr>
            <a:xfrm>
              <a:off x="4562225" y="2282075"/>
              <a:ext cx="202250" cy="177900"/>
            </a:xfrm>
            <a:custGeom>
              <a:avLst/>
              <a:gdLst/>
              <a:ahLst/>
              <a:cxnLst/>
              <a:rect l="l" t="t" r="r" b="b"/>
              <a:pathLst>
                <a:path w="8090" h="7116" extrusionOk="0">
                  <a:moveTo>
                    <a:pt x="318" y="0"/>
                  </a:moveTo>
                  <a:cubicBezTo>
                    <a:pt x="253" y="0"/>
                    <a:pt x="188" y="22"/>
                    <a:pt x="134" y="68"/>
                  </a:cubicBezTo>
                  <a:cubicBezTo>
                    <a:pt x="8" y="175"/>
                    <a:pt x="1" y="365"/>
                    <a:pt x="115" y="483"/>
                  </a:cubicBezTo>
                  <a:cubicBezTo>
                    <a:pt x="287" y="685"/>
                    <a:pt x="4366" y="5438"/>
                    <a:pt x="7659" y="7085"/>
                  </a:cubicBezTo>
                  <a:cubicBezTo>
                    <a:pt x="7698" y="7104"/>
                    <a:pt x="7741" y="7115"/>
                    <a:pt x="7786" y="7115"/>
                  </a:cubicBezTo>
                  <a:cubicBezTo>
                    <a:pt x="7916" y="7114"/>
                    <a:pt x="8030" y="7024"/>
                    <a:pt x="8060" y="6897"/>
                  </a:cubicBezTo>
                  <a:cubicBezTo>
                    <a:pt x="8090" y="6769"/>
                    <a:pt x="8029" y="6637"/>
                    <a:pt x="7912" y="6577"/>
                  </a:cubicBezTo>
                  <a:cubicBezTo>
                    <a:pt x="4723" y="4983"/>
                    <a:pt x="588" y="163"/>
                    <a:pt x="546" y="114"/>
                  </a:cubicBezTo>
                  <a:cubicBezTo>
                    <a:pt x="490" y="39"/>
                    <a:pt x="404" y="0"/>
                    <a:pt x="31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9" name="Google Shape;2189;p51"/>
            <p:cNvSpPr/>
            <p:nvPr/>
          </p:nvSpPr>
          <p:spPr>
            <a:xfrm>
              <a:off x="4589600" y="2345875"/>
              <a:ext cx="193125" cy="214300"/>
            </a:xfrm>
            <a:custGeom>
              <a:avLst/>
              <a:gdLst/>
              <a:ahLst/>
              <a:cxnLst/>
              <a:rect l="l" t="t" r="r" b="b"/>
              <a:pathLst>
                <a:path w="7725" h="8572" extrusionOk="0">
                  <a:moveTo>
                    <a:pt x="319" y="0"/>
                  </a:moveTo>
                  <a:cubicBezTo>
                    <a:pt x="281" y="0"/>
                    <a:pt x="243" y="8"/>
                    <a:pt x="206" y="24"/>
                  </a:cubicBezTo>
                  <a:cubicBezTo>
                    <a:pt x="68" y="84"/>
                    <a:pt x="0" y="241"/>
                    <a:pt x="52" y="383"/>
                  </a:cubicBezTo>
                  <a:cubicBezTo>
                    <a:pt x="151" y="610"/>
                    <a:pt x="2516" y="5969"/>
                    <a:pt x="7284" y="8538"/>
                  </a:cubicBezTo>
                  <a:cubicBezTo>
                    <a:pt x="7326" y="8559"/>
                    <a:pt x="7372" y="8571"/>
                    <a:pt x="7420" y="8571"/>
                  </a:cubicBezTo>
                  <a:lnTo>
                    <a:pt x="7419" y="8570"/>
                  </a:lnTo>
                  <a:cubicBezTo>
                    <a:pt x="7548" y="8570"/>
                    <a:pt x="7661" y="8481"/>
                    <a:pt x="7692" y="8356"/>
                  </a:cubicBezTo>
                  <a:cubicBezTo>
                    <a:pt x="7725" y="8230"/>
                    <a:pt x="7667" y="8100"/>
                    <a:pt x="7554" y="8038"/>
                  </a:cubicBezTo>
                  <a:cubicBezTo>
                    <a:pt x="2960" y="5565"/>
                    <a:pt x="597" y="212"/>
                    <a:pt x="573" y="158"/>
                  </a:cubicBezTo>
                  <a:cubicBezTo>
                    <a:pt x="523" y="58"/>
                    <a:pt x="423" y="0"/>
                    <a:pt x="31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0" name="Google Shape;2190;p51"/>
            <p:cNvSpPr/>
            <p:nvPr/>
          </p:nvSpPr>
          <p:spPr>
            <a:xfrm>
              <a:off x="3653275" y="1616225"/>
              <a:ext cx="105450" cy="72550"/>
            </a:xfrm>
            <a:custGeom>
              <a:avLst/>
              <a:gdLst/>
              <a:ahLst/>
              <a:cxnLst/>
              <a:rect l="l" t="t" r="r" b="b"/>
              <a:pathLst>
                <a:path w="4218" h="2902" extrusionOk="0">
                  <a:moveTo>
                    <a:pt x="3896" y="1"/>
                  </a:moveTo>
                  <a:cubicBezTo>
                    <a:pt x="3848" y="1"/>
                    <a:pt x="3799" y="13"/>
                    <a:pt x="3754" y="39"/>
                  </a:cubicBezTo>
                  <a:lnTo>
                    <a:pt x="153" y="2380"/>
                  </a:lnTo>
                  <a:cubicBezTo>
                    <a:pt x="48" y="2449"/>
                    <a:pt x="0" y="2578"/>
                    <a:pt x="36" y="2698"/>
                  </a:cubicBezTo>
                  <a:cubicBezTo>
                    <a:pt x="72" y="2818"/>
                    <a:pt x="182" y="2900"/>
                    <a:pt x="308" y="2902"/>
                  </a:cubicBezTo>
                  <a:cubicBezTo>
                    <a:pt x="362" y="2902"/>
                    <a:pt x="416" y="2885"/>
                    <a:pt x="461" y="2856"/>
                  </a:cubicBezTo>
                  <a:lnTo>
                    <a:pt x="4064" y="514"/>
                  </a:lnTo>
                  <a:cubicBezTo>
                    <a:pt x="4186" y="425"/>
                    <a:pt x="4217" y="256"/>
                    <a:pt x="4135" y="130"/>
                  </a:cubicBezTo>
                  <a:cubicBezTo>
                    <a:pt x="4080" y="47"/>
                    <a:pt x="3989" y="1"/>
                    <a:pt x="389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1" name="Google Shape;2191;p51"/>
            <p:cNvSpPr/>
            <p:nvPr/>
          </p:nvSpPr>
          <p:spPr>
            <a:xfrm>
              <a:off x="3491600" y="1214750"/>
              <a:ext cx="282475" cy="394900"/>
            </a:xfrm>
            <a:custGeom>
              <a:avLst/>
              <a:gdLst/>
              <a:ahLst/>
              <a:cxnLst/>
              <a:rect l="l" t="t" r="r" b="b"/>
              <a:pathLst>
                <a:path w="11299" h="15796" extrusionOk="0">
                  <a:moveTo>
                    <a:pt x="2077" y="0"/>
                  </a:moveTo>
                  <a:cubicBezTo>
                    <a:pt x="1428" y="0"/>
                    <a:pt x="779" y="390"/>
                    <a:pt x="1169" y="1039"/>
                  </a:cubicBezTo>
                  <a:cubicBezTo>
                    <a:pt x="1558" y="1689"/>
                    <a:pt x="3506" y="4806"/>
                    <a:pt x="3506" y="4806"/>
                  </a:cubicBezTo>
                  <a:lnTo>
                    <a:pt x="3896" y="6104"/>
                  </a:lnTo>
                  <a:cubicBezTo>
                    <a:pt x="3896" y="6104"/>
                    <a:pt x="1688" y="6234"/>
                    <a:pt x="1428" y="6623"/>
                  </a:cubicBezTo>
                  <a:cubicBezTo>
                    <a:pt x="1169" y="7013"/>
                    <a:pt x="1298" y="8182"/>
                    <a:pt x="649" y="8961"/>
                  </a:cubicBezTo>
                  <a:cubicBezTo>
                    <a:pt x="0" y="9740"/>
                    <a:pt x="130" y="10519"/>
                    <a:pt x="390" y="11299"/>
                  </a:cubicBezTo>
                  <a:cubicBezTo>
                    <a:pt x="649" y="12078"/>
                    <a:pt x="1428" y="13377"/>
                    <a:pt x="1947" y="13377"/>
                  </a:cubicBezTo>
                  <a:cubicBezTo>
                    <a:pt x="2467" y="13377"/>
                    <a:pt x="2857" y="13117"/>
                    <a:pt x="2857" y="13117"/>
                  </a:cubicBezTo>
                  <a:lnTo>
                    <a:pt x="5334" y="15795"/>
                  </a:lnTo>
                  <a:lnTo>
                    <a:pt x="8575" y="13094"/>
                  </a:lnTo>
                  <a:cubicBezTo>
                    <a:pt x="8575" y="13094"/>
                    <a:pt x="9741" y="11688"/>
                    <a:pt x="9741" y="10390"/>
                  </a:cubicBezTo>
                  <a:cubicBezTo>
                    <a:pt x="9741" y="9091"/>
                    <a:pt x="8831" y="7533"/>
                    <a:pt x="9221" y="6493"/>
                  </a:cubicBezTo>
                  <a:cubicBezTo>
                    <a:pt x="9611" y="5455"/>
                    <a:pt x="11299" y="4157"/>
                    <a:pt x="9870" y="3766"/>
                  </a:cubicBezTo>
                  <a:cubicBezTo>
                    <a:pt x="9614" y="3696"/>
                    <a:pt x="9367" y="3664"/>
                    <a:pt x="9132" y="3664"/>
                  </a:cubicBezTo>
                  <a:cubicBezTo>
                    <a:pt x="8056" y="3664"/>
                    <a:pt x="7249" y="4343"/>
                    <a:pt x="7142" y="5195"/>
                  </a:cubicBezTo>
                  <a:cubicBezTo>
                    <a:pt x="7045" y="5977"/>
                    <a:pt x="7094" y="6244"/>
                    <a:pt x="7124" y="6328"/>
                  </a:cubicBezTo>
                  <a:lnTo>
                    <a:pt x="7124" y="6328"/>
                  </a:lnTo>
                  <a:cubicBezTo>
                    <a:pt x="6949" y="5980"/>
                    <a:pt x="5519" y="3182"/>
                    <a:pt x="4545" y="2208"/>
                  </a:cubicBezTo>
                  <a:cubicBezTo>
                    <a:pt x="3506" y="1169"/>
                    <a:pt x="2727" y="0"/>
                    <a:pt x="207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2" name="Google Shape;2192;p51"/>
            <p:cNvSpPr/>
            <p:nvPr/>
          </p:nvSpPr>
          <p:spPr>
            <a:xfrm>
              <a:off x="3483825" y="1207625"/>
              <a:ext cx="278975" cy="409100"/>
            </a:xfrm>
            <a:custGeom>
              <a:avLst/>
              <a:gdLst/>
              <a:ahLst/>
              <a:cxnLst/>
              <a:rect l="l" t="t" r="r" b="b"/>
              <a:pathLst>
                <a:path w="11159" h="16364" extrusionOk="0">
                  <a:moveTo>
                    <a:pt x="2389" y="569"/>
                  </a:moveTo>
                  <a:cubicBezTo>
                    <a:pt x="2723" y="569"/>
                    <a:pt x="3271" y="1182"/>
                    <a:pt x="3801" y="1775"/>
                  </a:cubicBezTo>
                  <a:cubicBezTo>
                    <a:pt x="4066" y="2070"/>
                    <a:pt x="4350" y="2387"/>
                    <a:pt x="4656" y="2694"/>
                  </a:cubicBezTo>
                  <a:cubicBezTo>
                    <a:pt x="5582" y="3619"/>
                    <a:pt x="6975" y="6332"/>
                    <a:pt x="7176" y="6728"/>
                  </a:cubicBezTo>
                  <a:cubicBezTo>
                    <a:pt x="7193" y="6773"/>
                    <a:pt x="7220" y="6815"/>
                    <a:pt x="7253" y="6850"/>
                  </a:cubicBezTo>
                  <a:cubicBezTo>
                    <a:pt x="7308" y="6903"/>
                    <a:pt x="7380" y="6931"/>
                    <a:pt x="7452" y="6931"/>
                  </a:cubicBezTo>
                  <a:cubicBezTo>
                    <a:pt x="7510" y="6931"/>
                    <a:pt x="7568" y="6913"/>
                    <a:pt x="7618" y="6877"/>
                  </a:cubicBezTo>
                  <a:cubicBezTo>
                    <a:pt x="7730" y="6797"/>
                    <a:pt x="7768" y="6646"/>
                    <a:pt x="7708" y="6522"/>
                  </a:cubicBezTo>
                  <a:cubicBezTo>
                    <a:pt x="7705" y="6519"/>
                    <a:pt x="7703" y="6513"/>
                    <a:pt x="7699" y="6507"/>
                  </a:cubicBezTo>
                  <a:cubicBezTo>
                    <a:pt x="7687" y="6457"/>
                    <a:pt x="7647" y="6223"/>
                    <a:pt x="7735" y="5516"/>
                  </a:cubicBezTo>
                  <a:cubicBezTo>
                    <a:pt x="7783" y="5128"/>
                    <a:pt x="8007" y="4781"/>
                    <a:pt x="8363" y="4542"/>
                  </a:cubicBezTo>
                  <a:cubicBezTo>
                    <a:pt x="8668" y="4339"/>
                    <a:pt x="9045" y="4234"/>
                    <a:pt x="9446" y="4234"/>
                  </a:cubicBezTo>
                  <a:cubicBezTo>
                    <a:pt x="9662" y="4234"/>
                    <a:pt x="9884" y="4264"/>
                    <a:pt x="10107" y="4325"/>
                  </a:cubicBezTo>
                  <a:cubicBezTo>
                    <a:pt x="10303" y="4379"/>
                    <a:pt x="10426" y="4450"/>
                    <a:pt x="10453" y="4528"/>
                  </a:cubicBezTo>
                  <a:cubicBezTo>
                    <a:pt x="10527" y="4733"/>
                    <a:pt x="10183" y="5217"/>
                    <a:pt x="9907" y="5607"/>
                  </a:cubicBezTo>
                  <a:cubicBezTo>
                    <a:pt x="9659" y="5958"/>
                    <a:pt x="9401" y="6323"/>
                    <a:pt x="9267" y="6680"/>
                  </a:cubicBezTo>
                  <a:cubicBezTo>
                    <a:pt x="9008" y="7368"/>
                    <a:pt x="9238" y="8215"/>
                    <a:pt x="9460" y="9034"/>
                  </a:cubicBezTo>
                  <a:cubicBezTo>
                    <a:pt x="9612" y="9591"/>
                    <a:pt x="9767" y="10168"/>
                    <a:pt x="9767" y="10675"/>
                  </a:cubicBezTo>
                  <a:cubicBezTo>
                    <a:pt x="9767" y="11778"/>
                    <a:pt x="8817" y="13012"/>
                    <a:pt x="8683" y="13179"/>
                  </a:cubicBezTo>
                  <a:lnTo>
                    <a:pt x="5671" y="15691"/>
                  </a:lnTo>
                  <a:lnTo>
                    <a:pt x="3377" y="13210"/>
                  </a:lnTo>
                  <a:cubicBezTo>
                    <a:pt x="3323" y="13152"/>
                    <a:pt x="3247" y="13119"/>
                    <a:pt x="3168" y="13119"/>
                  </a:cubicBezTo>
                  <a:cubicBezTo>
                    <a:pt x="3112" y="13119"/>
                    <a:pt x="3057" y="13135"/>
                    <a:pt x="3010" y="13167"/>
                  </a:cubicBezTo>
                  <a:cubicBezTo>
                    <a:pt x="3007" y="13169"/>
                    <a:pt x="2680" y="13379"/>
                    <a:pt x="2258" y="13379"/>
                  </a:cubicBezTo>
                  <a:cubicBezTo>
                    <a:pt x="1991" y="13379"/>
                    <a:pt x="1266" y="12387"/>
                    <a:pt x="969" y="11494"/>
                  </a:cubicBezTo>
                  <a:cubicBezTo>
                    <a:pt x="702" y="10694"/>
                    <a:pt x="644" y="10068"/>
                    <a:pt x="1178" y="9428"/>
                  </a:cubicBezTo>
                  <a:cubicBezTo>
                    <a:pt x="1630" y="8886"/>
                    <a:pt x="1743" y="8184"/>
                    <a:pt x="1827" y="7672"/>
                  </a:cubicBezTo>
                  <a:cubicBezTo>
                    <a:pt x="1868" y="7422"/>
                    <a:pt x="1910" y="7162"/>
                    <a:pt x="1969" y="7075"/>
                  </a:cubicBezTo>
                  <a:cubicBezTo>
                    <a:pt x="2122" y="6919"/>
                    <a:pt x="3155" y="6735"/>
                    <a:pt x="4223" y="6672"/>
                  </a:cubicBezTo>
                  <a:cubicBezTo>
                    <a:pt x="4406" y="6662"/>
                    <a:pt x="4530" y="6483"/>
                    <a:pt x="4478" y="6308"/>
                  </a:cubicBezTo>
                  <a:lnTo>
                    <a:pt x="4089" y="5010"/>
                  </a:lnTo>
                  <a:cubicBezTo>
                    <a:pt x="4081" y="4986"/>
                    <a:pt x="4072" y="4962"/>
                    <a:pt x="4058" y="4940"/>
                  </a:cubicBezTo>
                  <a:cubicBezTo>
                    <a:pt x="4038" y="4910"/>
                    <a:pt x="2107" y="1818"/>
                    <a:pt x="1723" y="1179"/>
                  </a:cubicBezTo>
                  <a:cubicBezTo>
                    <a:pt x="1601" y="975"/>
                    <a:pt x="1655" y="879"/>
                    <a:pt x="1673" y="848"/>
                  </a:cubicBezTo>
                  <a:cubicBezTo>
                    <a:pt x="1765" y="687"/>
                    <a:pt x="2066" y="569"/>
                    <a:pt x="2389" y="569"/>
                  </a:cubicBezTo>
                  <a:close/>
                  <a:moveTo>
                    <a:pt x="2388" y="1"/>
                  </a:moveTo>
                  <a:cubicBezTo>
                    <a:pt x="1848" y="1"/>
                    <a:pt x="1375" y="222"/>
                    <a:pt x="1180" y="566"/>
                  </a:cubicBezTo>
                  <a:cubicBezTo>
                    <a:pt x="1091" y="722"/>
                    <a:pt x="982" y="1046"/>
                    <a:pt x="1236" y="1470"/>
                  </a:cubicBezTo>
                  <a:cubicBezTo>
                    <a:pt x="1602" y="2078"/>
                    <a:pt x="3348" y="4874"/>
                    <a:pt x="3557" y="5208"/>
                  </a:cubicBezTo>
                  <a:lnTo>
                    <a:pt x="3834" y="6130"/>
                  </a:lnTo>
                  <a:cubicBezTo>
                    <a:pt x="2952" y="6200"/>
                    <a:pt x="1760" y="6365"/>
                    <a:pt x="1503" y="6750"/>
                  </a:cubicBezTo>
                  <a:cubicBezTo>
                    <a:pt x="1370" y="6950"/>
                    <a:pt x="1323" y="7243"/>
                    <a:pt x="1267" y="7580"/>
                  </a:cubicBezTo>
                  <a:cubicBezTo>
                    <a:pt x="1191" y="8053"/>
                    <a:pt x="1095" y="8640"/>
                    <a:pt x="742" y="9064"/>
                  </a:cubicBezTo>
                  <a:cubicBezTo>
                    <a:pt x="1" y="9954"/>
                    <a:pt x="154" y="10844"/>
                    <a:pt x="431" y="11674"/>
                  </a:cubicBezTo>
                  <a:cubicBezTo>
                    <a:pt x="625" y="12256"/>
                    <a:pt x="1452" y="13946"/>
                    <a:pt x="2258" y="13946"/>
                  </a:cubicBezTo>
                  <a:cubicBezTo>
                    <a:pt x="2614" y="13946"/>
                    <a:pt x="2916" y="13842"/>
                    <a:pt x="3108" y="13755"/>
                  </a:cubicBezTo>
                  <a:lnTo>
                    <a:pt x="5436" y="16273"/>
                  </a:lnTo>
                  <a:cubicBezTo>
                    <a:pt x="5490" y="16331"/>
                    <a:pt x="5566" y="16363"/>
                    <a:pt x="5645" y="16363"/>
                  </a:cubicBezTo>
                  <a:cubicBezTo>
                    <a:pt x="5711" y="16363"/>
                    <a:pt x="5774" y="16340"/>
                    <a:pt x="5825" y="16297"/>
                  </a:cubicBezTo>
                  <a:lnTo>
                    <a:pt x="9068" y="13596"/>
                  </a:lnTo>
                  <a:cubicBezTo>
                    <a:pt x="9081" y="13584"/>
                    <a:pt x="9092" y="13572"/>
                    <a:pt x="9103" y="13559"/>
                  </a:cubicBezTo>
                  <a:cubicBezTo>
                    <a:pt x="9154" y="13499"/>
                    <a:pt x="10334" y="12060"/>
                    <a:pt x="10334" y="10674"/>
                  </a:cubicBezTo>
                  <a:cubicBezTo>
                    <a:pt x="10334" y="10091"/>
                    <a:pt x="10168" y="9478"/>
                    <a:pt x="10007" y="8884"/>
                  </a:cubicBezTo>
                  <a:cubicBezTo>
                    <a:pt x="9799" y="8118"/>
                    <a:pt x="9603" y="7395"/>
                    <a:pt x="9797" y="6878"/>
                  </a:cubicBezTo>
                  <a:cubicBezTo>
                    <a:pt x="9905" y="6589"/>
                    <a:pt x="10141" y="6256"/>
                    <a:pt x="10370" y="5933"/>
                  </a:cubicBezTo>
                  <a:cubicBezTo>
                    <a:pt x="10776" y="5360"/>
                    <a:pt x="11159" y="4818"/>
                    <a:pt x="10987" y="4336"/>
                  </a:cubicBezTo>
                  <a:cubicBezTo>
                    <a:pt x="10891" y="4072"/>
                    <a:pt x="10646" y="3884"/>
                    <a:pt x="10255" y="3777"/>
                  </a:cubicBezTo>
                  <a:cubicBezTo>
                    <a:pt x="9983" y="3703"/>
                    <a:pt x="9710" y="3666"/>
                    <a:pt x="9445" y="3666"/>
                  </a:cubicBezTo>
                  <a:cubicBezTo>
                    <a:pt x="8931" y="3666"/>
                    <a:pt x="8445" y="3804"/>
                    <a:pt x="8047" y="4071"/>
                  </a:cubicBezTo>
                  <a:cubicBezTo>
                    <a:pt x="7559" y="4397"/>
                    <a:pt x="7239" y="4898"/>
                    <a:pt x="7172" y="5444"/>
                  </a:cubicBezTo>
                  <a:cubicBezTo>
                    <a:pt x="7170" y="5461"/>
                    <a:pt x="7168" y="5476"/>
                    <a:pt x="7166" y="5492"/>
                  </a:cubicBezTo>
                  <a:cubicBezTo>
                    <a:pt x="6612" y="4473"/>
                    <a:pt x="5738" y="2972"/>
                    <a:pt x="5056" y="2292"/>
                  </a:cubicBezTo>
                  <a:cubicBezTo>
                    <a:pt x="4759" y="1993"/>
                    <a:pt x="4482" y="1684"/>
                    <a:pt x="4223" y="1395"/>
                  </a:cubicBezTo>
                  <a:cubicBezTo>
                    <a:pt x="3526" y="616"/>
                    <a:pt x="2976" y="1"/>
                    <a:pt x="238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3" name="Google Shape;2193;p51"/>
            <p:cNvSpPr/>
            <p:nvPr/>
          </p:nvSpPr>
          <p:spPr>
            <a:xfrm>
              <a:off x="3522725" y="1487225"/>
              <a:ext cx="49300" cy="62550"/>
            </a:xfrm>
            <a:custGeom>
              <a:avLst/>
              <a:gdLst/>
              <a:ahLst/>
              <a:cxnLst/>
              <a:rect l="l" t="t" r="r" b="b"/>
              <a:pathLst>
                <a:path w="1972" h="2502" extrusionOk="0">
                  <a:moveTo>
                    <a:pt x="322" y="0"/>
                  </a:moveTo>
                  <a:cubicBezTo>
                    <a:pt x="268" y="0"/>
                    <a:pt x="213" y="16"/>
                    <a:pt x="165" y="48"/>
                  </a:cubicBezTo>
                  <a:cubicBezTo>
                    <a:pt x="39" y="132"/>
                    <a:pt x="0" y="298"/>
                    <a:pt x="77" y="428"/>
                  </a:cubicBezTo>
                  <a:lnTo>
                    <a:pt x="1376" y="2375"/>
                  </a:lnTo>
                  <a:cubicBezTo>
                    <a:pt x="1428" y="2454"/>
                    <a:pt x="1517" y="2502"/>
                    <a:pt x="1611" y="2502"/>
                  </a:cubicBezTo>
                  <a:lnTo>
                    <a:pt x="1611" y="2502"/>
                  </a:lnTo>
                  <a:cubicBezTo>
                    <a:pt x="1837" y="2501"/>
                    <a:pt x="1971" y="2249"/>
                    <a:pt x="1847" y="2061"/>
                  </a:cubicBezTo>
                  <a:lnTo>
                    <a:pt x="549" y="113"/>
                  </a:lnTo>
                  <a:cubicBezTo>
                    <a:pt x="493" y="40"/>
                    <a:pt x="408" y="0"/>
                    <a:pt x="322" y="0"/>
                  </a:cubicBezTo>
                  <a:close/>
                  <a:moveTo>
                    <a:pt x="1611" y="2502"/>
                  </a:moveTo>
                  <a:lnTo>
                    <a:pt x="1611" y="2502"/>
                  </a:lnTo>
                  <a:cubicBezTo>
                    <a:pt x="1611" y="2502"/>
                    <a:pt x="1611" y="2502"/>
                    <a:pt x="1611" y="2502"/>
                  </a:cubicBezTo>
                  <a:lnTo>
                    <a:pt x="1612" y="2502"/>
                  </a:lnTo>
                  <a:cubicBezTo>
                    <a:pt x="1612" y="2502"/>
                    <a:pt x="1612" y="2502"/>
                    <a:pt x="1611" y="2502"/>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Google Shape;607;p34">
            <a:extLst>
              <a:ext uri="{FF2B5EF4-FFF2-40B4-BE49-F238E27FC236}">
                <a16:creationId xmlns:a16="http://schemas.microsoft.com/office/drawing/2014/main" id="{800E9C16-1BB9-1FE7-BB83-4F19D809D7CF}"/>
              </a:ext>
            </a:extLst>
          </p:cNvPr>
          <p:cNvSpPr txBox="1">
            <a:spLocks/>
          </p:cNvSpPr>
          <p:nvPr/>
        </p:nvSpPr>
        <p:spPr>
          <a:xfrm>
            <a:off x="792163" y="3835661"/>
            <a:ext cx="3779837" cy="720863"/>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2"/>
              </a:buClr>
              <a:buSzPts val="4800"/>
              <a:buFont typeface="Viga"/>
              <a:buNone/>
              <a:defRPr sz="4800" b="0" i="0" u="none" strike="noStrike" cap="none">
                <a:solidFill>
                  <a:schemeClr val="lt2"/>
                </a:solidFill>
                <a:latin typeface="Viga"/>
                <a:ea typeface="Viga"/>
                <a:cs typeface="Viga"/>
                <a:sym typeface="Viga"/>
              </a:defRPr>
            </a:lvl1pPr>
            <a:lvl2pPr marR="0" lvl="1"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9pPr>
          </a:lstStyle>
          <a:p>
            <a:pPr algn="ctr"/>
            <a:r>
              <a:rPr lang="en" sz="1600" b="1" dirty="0">
                <a:latin typeface="+mj-lt"/>
              </a:rPr>
              <a:t>Presented by</a:t>
            </a:r>
            <a:br>
              <a:rPr lang="en" sz="1600" b="1" dirty="0">
                <a:latin typeface="+mj-lt"/>
              </a:rPr>
            </a:br>
            <a:r>
              <a:rPr lang="en" sz="1600" b="1" dirty="0">
                <a:latin typeface="+mj-lt"/>
              </a:rPr>
              <a:t>Cecilia Teaca</a:t>
            </a:r>
          </a:p>
        </p:txBody>
      </p:sp>
    </p:spTree>
    <p:extLst>
      <p:ext uri="{BB962C8B-B14F-4D97-AF65-F5344CB8AC3E}">
        <p14:creationId xmlns:p14="http://schemas.microsoft.com/office/powerpoint/2010/main" val="20105088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18"/>
        <p:cNvGrpSpPr/>
        <p:nvPr/>
      </p:nvGrpSpPr>
      <p:grpSpPr>
        <a:xfrm>
          <a:off x="0" y="0"/>
          <a:ext cx="0" cy="0"/>
          <a:chOff x="0" y="0"/>
          <a:chExt cx="0" cy="0"/>
        </a:xfrm>
      </p:grpSpPr>
      <p:sp>
        <p:nvSpPr>
          <p:cNvPr id="520" name="Google Shape;520;p33"/>
          <p:cNvSpPr txBox="1">
            <a:spLocks noGrp="1"/>
          </p:cNvSpPr>
          <p:nvPr>
            <p:ph type="body" idx="1"/>
          </p:nvPr>
        </p:nvSpPr>
        <p:spPr>
          <a:xfrm>
            <a:off x="233082" y="771525"/>
            <a:ext cx="4338917" cy="3924300"/>
          </a:xfrm>
          <a:prstGeom prst="rect">
            <a:avLst/>
          </a:prstGeom>
        </p:spPr>
        <p:txBody>
          <a:bodyPr spcFirstLastPara="1" wrap="square" lIns="91425" tIns="91425" rIns="91425" bIns="91425" anchor="ctr" anchorCtr="0">
            <a:noAutofit/>
          </a:bodyPr>
          <a:lstStyle/>
          <a:p>
            <a:pPr marL="0" marR="0" lvl="0" indent="0" algn="l" defTabSz="914400" rtl="0" eaLnBrk="1" fontAlgn="auto" latinLnBrk="0" hangingPunct="1">
              <a:buClr>
                <a:srgbClr val="4A66AC"/>
              </a:buClr>
              <a:buSzPct val="100000"/>
              <a:buNone/>
              <a:tabLst/>
              <a:defRPr/>
            </a:pPr>
            <a:r>
              <a:rPr kumimoji="0" lang="en-US" sz="1300" b="1" i="0" u="none" strike="noStrike" kern="1200" cap="none" spc="0" normalizeH="0" baseline="0" noProof="0" dirty="0">
                <a:ln>
                  <a:noFill/>
                </a:ln>
                <a:solidFill>
                  <a:srgbClr val="002060"/>
                </a:solidFill>
                <a:effectLst/>
                <a:uLnTx/>
                <a:uFillTx/>
                <a:latin typeface="+mn-lt"/>
                <a:ea typeface="+mn-ea"/>
                <a:cs typeface="+mn-cs"/>
              </a:rPr>
              <a:t>Imaging and Photography</a:t>
            </a:r>
          </a:p>
          <a:p>
            <a:pPr marL="0" marR="0" lvl="0" indent="0" algn="l" defTabSz="914400" rtl="0" eaLnBrk="1" fontAlgn="auto" latinLnBrk="0" hangingPunct="1">
              <a:buClr>
                <a:srgbClr val="4A66AC"/>
              </a:buClr>
              <a:buSzPct val="100000"/>
              <a:buNone/>
              <a:tabLst/>
              <a:defRPr/>
            </a:pPr>
            <a:r>
              <a:rPr kumimoji="0" lang="en-US" sz="1100" b="0" i="0" u="none" strike="noStrike" kern="1200" cap="none" spc="0" normalizeH="0" baseline="0" noProof="0" dirty="0">
                <a:ln>
                  <a:noFill/>
                </a:ln>
                <a:solidFill>
                  <a:srgbClr val="002060"/>
                </a:solidFill>
                <a:effectLst/>
                <a:uLnTx/>
                <a:uFillTx/>
                <a:latin typeface="+mn-lt"/>
                <a:ea typeface="+mn-ea"/>
                <a:cs typeface="+mn-cs"/>
              </a:rPr>
              <a:t>Fujifilm's pioneering advancements in digital imaging technology have revolutionized photography, with products such as the Fujifilm X-Series cameras and Instax instant film cameras (Brown &amp; Jones, 2019).</a:t>
            </a:r>
          </a:p>
          <a:p>
            <a:pPr marL="0" marR="0" lvl="0" indent="0" algn="l" defTabSz="914400" rtl="0" eaLnBrk="1" fontAlgn="auto" latinLnBrk="0" hangingPunct="1">
              <a:buClr>
                <a:srgbClr val="4A66AC"/>
              </a:buClr>
              <a:buSzPct val="100000"/>
              <a:buNone/>
              <a:tabLst/>
              <a:defRPr/>
            </a:pPr>
            <a:endParaRPr kumimoji="0" lang="en-US" sz="1100" b="0" i="0" u="none" strike="noStrike" kern="1200" cap="none" spc="0" normalizeH="0" baseline="0" noProof="0" dirty="0">
              <a:ln>
                <a:noFill/>
              </a:ln>
              <a:solidFill>
                <a:srgbClr val="002060"/>
              </a:solidFill>
              <a:effectLst/>
              <a:uLnTx/>
              <a:uFillTx/>
              <a:latin typeface="+mn-lt"/>
              <a:ea typeface="+mn-ea"/>
              <a:cs typeface="+mn-cs"/>
            </a:endParaRPr>
          </a:p>
          <a:p>
            <a:pPr marL="0" marR="0" lvl="0" indent="0" algn="l" defTabSz="914400" rtl="0" eaLnBrk="1" fontAlgn="auto" latinLnBrk="0" hangingPunct="1">
              <a:buClr>
                <a:srgbClr val="4A66AC"/>
              </a:buClr>
              <a:buSzPct val="100000"/>
              <a:buNone/>
              <a:tabLst/>
              <a:defRPr/>
            </a:pPr>
            <a:r>
              <a:rPr kumimoji="0" lang="en-US" sz="1300" b="1" i="0" u="none" strike="noStrike" kern="1200" cap="none" spc="0" normalizeH="0" baseline="0" noProof="0" dirty="0">
                <a:ln>
                  <a:noFill/>
                </a:ln>
                <a:solidFill>
                  <a:srgbClr val="002060"/>
                </a:solidFill>
                <a:effectLst/>
                <a:uLnTx/>
                <a:uFillTx/>
                <a:latin typeface="+mn-lt"/>
                <a:ea typeface="+mn-ea"/>
                <a:cs typeface="+mn-cs"/>
              </a:rPr>
              <a:t>Healthcare and Medical Systems</a:t>
            </a:r>
          </a:p>
          <a:p>
            <a:pPr marL="0" marR="0" lvl="0" indent="0" algn="l" defTabSz="914400" rtl="0" eaLnBrk="1" fontAlgn="auto" latinLnBrk="0" hangingPunct="1">
              <a:buClr>
                <a:srgbClr val="4A66AC"/>
              </a:buClr>
              <a:buSzPct val="100000"/>
              <a:buNone/>
              <a:tabLst/>
              <a:defRPr/>
            </a:pPr>
            <a:r>
              <a:rPr kumimoji="0" lang="en-US" sz="1100" b="0" i="0" u="none" strike="noStrike" kern="1200" cap="none" spc="0" normalizeH="0" baseline="0" noProof="0" dirty="0">
                <a:ln>
                  <a:noFill/>
                </a:ln>
                <a:solidFill>
                  <a:srgbClr val="002060"/>
                </a:solidFill>
                <a:effectLst/>
                <a:uLnTx/>
                <a:uFillTx/>
                <a:latin typeface="+mn-lt"/>
                <a:ea typeface="+mn-ea"/>
                <a:cs typeface="+mn-cs"/>
              </a:rPr>
              <a:t>The company's expertise in medical imaging systems and diagnostic equipment, exemplified by the Fujifilm Synapse PACS and Fujifilm DR X-ray systems, underscores its commitment to improving healthcare outcomes (Smith &amp; Chen, 2020).</a:t>
            </a:r>
          </a:p>
          <a:p>
            <a:pPr marL="0" marR="0" lvl="0" indent="0" algn="l" defTabSz="914400" rtl="0" eaLnBrk="1" fontAlgn="auto" latinLnBrk="0" hangingPunct="1">
              <a:buClr>
                <a:srgbClr val="4A66AC"/>
              </a:buClr>
              <a:buSzPct val="100000"/>
              <a:buNone/>
              <a:tabLst/>
              <a:defRPr/>
            </a:pPr>
            <a:endParaRPr kumimoji="0" lang="en-US" sz="1100" b="0" i="0" u="none" strike="noStrike" kern="1200" cap="none" spc="0" normalizeH="0" baseline="0" noProof="0" dirty="0">
              <a:ln>
                <a:noFill/>
              </a:ln>
              <a:solidFill>
                <a:srgbClr val="002060"/>
              </a:solidFill>
              <a:effectLst/>
              <a:uLnTx/>
              <a:uFillTx/>
              <a:latin typeface="+mn-lt"/>
              <a:ea typeface="+mn-ea"/>
              <a:cs typeface="+mn-cs"/>
            </a:endParaRPr>
          </a:p>
          <a:p>
            <a:pPr marL="0" marR="0" lvl="0" indent="0" algn="l" defTabSz="914400" rtl="0" eaLnBrk="1" fontAlgn="auto" latinLnBrk="0" hangingPunct="1">
              <a:buClr>
                <a:srgbClr val="4A66AC"/>
              </a:buClr>
              <a:buSzPct val="100000"/>
              <a:buNone/>
              <a:tabLst/>
              <a:defRPr/>
            </a:pPr>
            <a:r>
              <a:rPr kumimoji="0" lang="en-US" sz="1300" b="1" i="0" u="none" strike="noStrike" kern="1200" cap="none" spc="0" normalizeH="0" baseline="0" noProof="0" dirty="0">
                <a:ln>
                  <a:noFill/>
                </a:ln>
                <a:solidFill>
                  <a:srgbClr val="002060"/>
                </a:solidFill>
                <a:effectLst/>
                <a:uLnTx/>
                <a:uFillTx/>
                <a:latin typeface="+mn-lt"/>
                <a:ea typeface="+mn-ea"/>
                <a:cs typeface="+mn-cs"/>
              </a:rPr>
              <a:t>Material Sciences and Chemicals</a:t>
            </a:r>
          </a:p>
          <a:p>
            <a:pPr marL="0" marR="0" lvl="0" indent="0" algn="l" defTabSz="914400" rtl="0" eaLnBrk="1" fontAlgn="auto" latinLnBrk="0" hangingPunct="1">
              <a:buClr>
                <a:srgbClr val="4A66AC"/>
              </a:buClr>
              <a:buSzPct val="100000"/>
              <a:buNone/>
              <a:tabLst/>
              <a:defRPr/>
            </a:pPr>
            <a:r>
              <a:rPr kumimoji="0" lang="en-US" sz="1100" b="0" i="0" u="none" strike="noStrike" kern="1200" cap="none" spc="0" normalizeH="0" baseline="0" noProof="0" dirty="0">
                <a:ln>
                  <a:noFill/>
                </a:ln>
                <a:solidFill>
                  <a:srgbClr val="002060"/>
                </a:solidFill>
                <a:effectLst/>
                <a:uLnTx/>
                <a:uFillTx/>
                <a:latin typeface="+mn-lt"/>
                <a:ea typeface="+mn-ea"/>
                <a:cs typeface="+mn-cs"/>
              </a:rPr>
              <a:t>Fujifilm's innovative research in materials science has led to the development of high-performance materials used in various industries, including photovoltaics and electronic displays (Lee et al., 2018).</a:t>
            </a:r>
          </a:p>
          <a:p>
            <a:pPr marL="0" marR="0" lvl="0" indent="0" algn="l" defTabSz="914400" rtl="0" eaLnBrk="1" fontAlgn="auto" latinLnBrk="0" hangingPunct="1">
              <a:buClr>
                <a:srgbClr val="4A66AC"/>
              </a:buClr>
              <a:buSzPct val="100000"/>
              <a:buNone/>
              <a:tabLst/>
              <a:defRPr/>
            </a:pPr>
            <a:endParaRPr kumimoji="0" lang="en-US" sz="1100" b="0" i="0" u="none" strike="noStrike" kern="1200" cap="none" spc="0" normalizeH="0" baseline="0" noProof="0" dirty="0">
              <a:ln>
                <a:noFill/>
              </a:ln>
              <a:solidFill>
                <a:srgbClr val="002060"/>
              </a:solidFill>
              <a:effectLst/>
              <a:uLnTx/>
              <a:uFillTx/>
              <a:latin typeface="+mn-lt"/>
              <a:ea typeface="+mn-ea"/>
              <a:cs typeface="+mn-cs"/>
            </a:endParaRPr>
          </a:p>
          <a:p>
            <a:pPr marL="0" marR="0" lvl="0" indent="0" algn="l" defTabSz="914400" rtl="0" eaLnBrk="1" fontAlgn="auto" latinLnBrk="0" hangingPunct="1">
              <a:buClr>
                <a:srgbClr val="4A66AC"/>
              </a:buClr>
              <a:buSzPct val="100000"/>
              <a:buNone/>
              <a:tabLst/>
              <a:defRPr/>
            </a:pPr>
            <a:r>
              <a:rPr kumimoji="0" lang="en-US" sz="1300" b="1" i="0" u="none" strike="noStrike" kern="1200" cap="none" spc="0" normalizeH="0" baseline="0" noProof="0" dirty="0">
                <a:ln>
                  <a:noFill/>
                </a:ln>
                <a:solidFill>
                  <a:srgbClr val="002060"/>
                </a:solidFill>
                <a:effectLst/>
                <a:uLnTx/>
                <a:uFillTx/>
                <a:latin typeface="+mn-lt"/>
                <a:ea typeface="+mn-ea"/>
                <a:cs typeface="+mn-cs"/>
              </a:rPr>
              <a:t>Graphic Arts and Printing Solutions</a:t>
            </a:r>
          </a:p>
          <a:p>
            <a:pPr marL="0" marR="0" lvl="0" indent="0" algn="l" defTabSz="914400" rtl="0" eaLnBrk="1" fontAlgn="auto" latinLnBrk="0" hangingPunct="1">
              <a:buClr>
                <a:srgbClr val="4A66AC"/>
              </a:buClr>
              <a:buSzPct val="100000"/>
              <a:buNone/>
              <a:tabLst/>
              <a:defRPr/>
            </a:pPr>
            <a:r>
              <a:rPr kumimoji="0" lang="en-US" sz="1100" b="0" i="0" u="none" strike="noStrike" kern="1200" cap="none" spc="0" normalizeH="0" baseline="0" noProof="0" dirty="0">
                <a:ln>
                  <a:noFill/>
                </a:ln>
                <a:solidFill>
                  <a:srgbClr val="002060"/>
                </a:solidFill>
                <a:effectLst/>
                <a:uLnTx/>
                <a:uFillTx/>
                <a:latin typeface="+mn-lt"/>
                <a:ea typeface="+mn-ea"/>
                <a:cs typeface="+mn-cs"/>
              </a:rPr>
              <a:t>Fujifilm's comprehensive range of printing solutions, such as inkjet printers and digital press systems, caters to diverse needs in the graphic arts and commercial printing sectors (Taylor &amp; Johnson, 2021).</a:t>
            </a:r>
          </a:p>
        </p:txBody>
      </p:sp>
      <p:sp>
        <p:nvSpPr>
          <p:cNvPr id="521" name="Google Shape;521;p33"/>
          <p:cNvSpPr/>
          <p:nvPr/>
        </p:nvSpPr>
        <p:spPr>
          <a:xfrm rot="2700026">
            <a:off x="5108876" y="1283771"/>
            <a:ext cx="3337773" cy="2901071"/>
          </a:xfrm>
          <a:custGeom>
            <a:avLst/>
            <a:gdLst/>
            <a:ahLst/>
            <a:cxnLst/>
            <a:rect l="l" t="t" r="r" b="b"/>
            <a:pathLst>
              <a:path w="14376" h="12495" extrusionOk="0">
                <a:moveTo>
                  <a:pt x="7162" y="0"/>
                </a:moveTo>
                <a:cubicBezTo>
                  <a:pt x="3523" y="0"/>
                  <a:pt x="0" y="4267"/>
                  <a:pt x="998" y="8034"/>
                </a:cubicBezTo>
                <a:cubicBezTo>
                  <a:pt x="1672" y="10576"/>
                  <a:pt x="4194" y="12494"/>
                  <a:pt x="6817" y="12494"/>
                </a:cubicBezTo>
                <a:cubicBezTo>
                  <a:pt x="6883" y="12494"/>
                  <a:pt x="6950" y="12493"/>
                  <a:pt x="7017" y="12490"/>
                </a:cubicBezTo>
                <a:cubicBezTo>
                  <a:pt x="13009" y="12267"/>
                  <a:pt x="14375" y="4701"/>
                  <a:pt x="10223" y="1169"/>
                </a:cubicBezTo>
                <a:cubicBezTo>
                  <a:pt x="9263" y="352"/>
                  <a:pt x="8208" y="0"/>
                  <a:pt x="7162"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pic>
        <p:nvPicPr>
          <p:cNvPr id="4" name="Picture 3" descr="A black and red logo&#10;&#10;Description automatically generated">
            <a:extLst>
              <a:ext uri="{FF2B5EF4-FFF2-40B4-BE49-F238E27FC236}">
                <a16:creationId xmlns:a16="http://schemas.microsoft.com/office/drawing/2014/main" id="{632902BE-D95A-251B-03AB-8D39B19A3624}"/>
              </a:ext>
            </a:extLst>
          </p:cNvPr>
          <p:cNvPicPr>
            <a:picLocks noChangeAspect="1"/>
          </p:cNvPicPr>
          <p:nvPr/>
        </p:nvPicPr>
        <p:blipFill>
          <a:blip r:embed="rId3"/>
          <a:stretch>
            <a:fillRect/>
          </a:stretch>
        </p:blipFill>
        <p:spPr>
          <a:xfrm>
            <a:off x="6030463" y="2013638"/>
            <a:ext cx="1487152" cy="111622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085"/>
        <p:cNvGrpSpPr/>
        <p:nvPr/>
      </p:nvGrpSpPr>
      <p:grpSpPr>
        <a:xfrm>
          <a:off x="0" y="0"/>
          <a:ext cx="0" cy="0"/>
          <a:chOff x="0" y="0"/>
          <a:chExt cx="0" cy="0"/>
        </a:xfrm>
      </p:grpSpPr>
      <p:sp>
        <p:nvSpPr>
          <p:cNvPr id="2086" name="Google Shape;2086;p51"/>
          <p:cNvSpPr txBox="1">
            <a:spLocks noGrp="1"/>
          </p:cNvSpPr>
          <p:nvPr>
            <p:ph type="title"/>
          </p:nvPr>
        </p:nvSpPr>
        <p:spPr>
          <a:xfrm>
            <a:off x="792163" y="1458975"/>
            <a:ext cx="3779837" cy="1112775"/>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sz="2400" b="1" dirty="0">
                <a:latin typeface="+mj-lt"/>
              </a:rPr>
              <a:t>Company </a:t>
            </a:r>
            <a:r>
              <a:rPr lang="en-GB" sz="2400" b="1" dirty="0">
                <a:solidFill>
                  <a:schemeClr val="accent4"/>
                </a:solidFill>
                <a:latin typeface="+mj-lt"/>
              </a:rPr>
              <a:t>Overview</a:t>
            </a:r>
            <a:br>
              <a:rPr lang="en-GB" sz="2400" b="1" dirty="0">
                <a:solidFill>
                  <a:schemeClr val="accent4"/>
                </a:solidFill>
                <a:latin typeface="+mj-lt"/>
              </a:rPr>
            </a:br>
            <a:r>
              <a:rPr lang="en-GB" sz="2400" b="1" dirty="0">
                <a:solidFill>
                  <a:schemeClr val="accent4"/>
                </a:solidFill>
                <a:latin typeface="+mj-lt"/>
              </a:rPr>
              <a:t>Siemens</a:t>
            </a:r>
          </a:p>
        </p:txBody>
      </p:sp>
      <p:sp>
        <p:nvSpPr>
          <p:cNvPr id="2088" name="Google Shape;2088;p51"/>
          <p:cNvSpPr txBox="1">
            <a:spLocks noGrp="1"/>
          </p:cNvSpPr>
          <p:nvPr>
            <p:ph type="title" idx="2"/>
          </p:nvPr>
        </p:nvSpPr>
        <p:spPr>
          <a:xfrm>
            <a:off x="792163" y="792425"/>
            <a:ext cx="694833" cy="631277"/>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2400" b="1" dirty="0">
                <a:latin typeface="+mj-lt"/>
              </a:rPr>
              <a:t>02</a:t>
            </a:r>
            <a:endParaRPr sz="2400" b="1" dirty="0">
              <a:latin typeface="+mj-lt"/>
            </a:endParaRPr>
          </a:p>
        </p:txBody>
      </p:sp>
      <p:grpSp>
        <p:nvGrpSpPr>
          <p:cNvPr id="2089" name="Google Shape;2089;p51"/>
          <p:cNvGrpSpPr/>
          <p:nvPr/>
        </p:nvGrpSpPr>
        <p:grpSpPr>
          <a:xfrm>
            <a:off x="5191074" y="918576"/>
            <a:ext cx="4095849" cy="4053140"/>
            <a:chOff x="1179935" y="-209451"/>
            <a:chExt cx="5745334" cy="5685426"/>
          </a:xfrm>
        </p:grpSpPr>
        <p:sp>
          <p:nvSpPr>
            <p:cNvPr id="2090" name="Google Shape;2090;p51"/>
            <p:cNvSpPr/>
            <p:nvPr/>
          </p:nvSpPr>
          <p:spPr>
            <a:xfrm>
              <a:off x="1179935" y="-209451"/>
              <a:ext cx="5745334" cy="4760386"/>
            </a:xfrm>
            <a:custGeom>
              <a:avLst/>
              <a:gdLst/>
              <a:ahLst/>
              <a:cxnLst/>
              <a:rect l="l" t="t" r="r" b="b"/>
              <a:pathLst>
                <a:path w="208202" h="172509" extrusionOk="0">
                  <a:moveTo>
                    <a:pt x="90297" y="0"/>
                  </a:moveTo>
                  <a:cubicBezTo>
                    <a:pt x="60081" y="0"/>
                    <a:pt x="29711" y="6469"/>
                    <a:pt x="13646" y="23022"/>
                  </a:cubicBezTo>
                  <a:cubicBezTo>
                    <a:pt x="13646" y="23022"/>
                    <a:pt x="3033" y="29085"/>
                    <a:pt x="1517" y="44245"/>
                  </a:cubicBezTo>
                  <a:cubicBezTo>
                    <a:pt x="1" y="59406"/>
                    <a:pt x="16677" y="80631"/>
                    <a:pt x="19204" y="99833"/>
                  </a:cubicBezTo>
                  <a:cubicBezTo>
                    <a:pt x="21730" y="119036"/>
                    <a:pt x="1517" y="123584"/>
                    <a:pt x="9603" y="147841"/>
                  </a:cubicBezTo>
                  <a:cubicBezTo>
                    <a:pt x="15216" y="164681"/>
                    <a:pt x="37392" y="172509"/>
                    <a:pt x="58037" y="172509"/>
                  </a:cubicBezTo>
                  <a:cubicBezTo>
                    <a:pt x="67129" y="172509"/>
                    <a:pt x="75924" y="170991"/>
                    <a:pt x="82877" y="168055"/>
                  </a:cubicBezTo>
                  <a:cubicBezTo>
                    <a:pt x="105618" y="158453"/>
                    <a:pt x="116230" y="134197"/>
                    <a:pt x="150088" y="134197"/>
                  </a:cubicBezTo>
                  <a:cubicBezTo>
                    <a:pt x="183946" y="134197"/>
                    <a:pt x="208202" y="118531"/>
                    <a:pt x="206181" y="83662"/>
                  </a:cubicBezTo>
                  <a:cubicBezTo>
                    <a:pt x="204160" y="48794"/>
                    <a:pt x="196580" y="38181"/>
                    <a:pt x="169290" y="17967"/>
                  </a:cubicBezTo>
                  <a:cubicBezTo>
                    <a:pt x="155147" y="7490"/>
                    <a:pt x="122811" y="0"/>
                    <a:pt x="9029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1" name="Google Shape;2091;p51"/>
            <p:cNvSpPr/>
            <p:nvPr/>
          </p:nvSpPr>
          <p:spPr>
            <a:xfrm>
              <a:off x="1436950" y="5221775"/>
              <a:ext cx="4967025" cy="254200"/>
            </a:xfrm>
            <a:custGeom>
              <a:avLst/>
              <a:gdLst/>
              <a:ahLst/>
              <a:cxnLst/>
              <a:rect l="l" t="t" r="r" b="b"/>
              <a:pathLst>
                <a:path w="198681" h="10168" extrusionOk="0">
                  <a:moveTo>
                    <a:pt x="99341" y="0"/>
                  </a:moveTo>
                  <a:cubicBezTo>
                    <a:pt x="72994" y="0"/>
                    <a:pt x="47726" y="536"/>
                    <a:pt x="29096" y="1489"/>
                  </a:cubicBezTo>
                  <a:cubicBezTo>
                    <a:pt x="10467" y="2443"/>
                    <a:pt x="0" y="3736"/>
                    <a:pt x="0" y="5084"/>
                  </a:cubicBezTo>
                  <a:cubicBezTo>
                    <a:pt x="0" y="6432"/>
                    <a:pt x="10467" y="7724"/>
                    <a:pt x="29096" y="8679"/>
                  </a:cubicBezTo>
                  <a:cubicBezTo>
                    <a:pt x="47726" y="9632"/>
                    <a:pt x="72994" y="10167"/>
                    <a:pt x="99341" y="10167"/>
                  </a:cubicBezTo>
                  <a:cubicBezTo>
                    <a:pt x="125687" y="10167"/>
                    <a:pt x="150954" y="9632"/>
                    <a:pt x="169584" y="8679"/>
                  </a:cubicBezTo>
                  <a:cubicBezTo>
                    <a:pt x="188215" y="7724"/>
                    <a:pt x="198680" y="6432"/>
                    <a:pt x="198680" y="5084"/>
                  </a:cubicBezTo>
                  <a:cubicBezTo>
                    <a:pt x="198680" y="3736"/>
                    <a:pt x="188215" y="2443"/>
                    <a:pt x="169584" y="1489"/>
                  </a:cubicBezTo>
                  <a:cubicBezTo>
                    <a:pt x="150954" y="536"/>
                    <a:pt x="125687" y="0"/>
                    <a:pt x="9934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2" name="Google Shape;2092;p51"/>
            <p:cNvSpPr/>
            <p:nvPr/>
          </p:nvSpPr>
          <p:spPr>
            <a:xfrm>
              <a:off x="1837825" y="506225"/>
              <a:ext cx="4030850" cy="2664475"/>
            </a:xfrm>
            <a:custGeom>
              <a:avLst/>
              <a:gdLst/>
              <a:ahLst/>
              <a:cxnLst/>
              <a:rect l="l" t="t" r="r" b="b"/>
              <a:pathLst>
                <a:path w="161234" h="106579" extrusionOk="0">
                  <a:moveTo>
                    <a:pt x="0" y="0"/>
                  </a:moveTo>
                  <a:lnTo>
                    <a:pt x="0" y="106579"/>
                  </a:lnTo>
                  <a:lnTo>
                    <a:pt x="161234" y="106579"/>
                  </a:lnTo>
                  <a:lnTo>
                    <a:pt x="16123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3" name="Google Shape;2093;p51"/>
            <p:cNvSpPr/>
            <p:nvPr/>
          </p:nvSpPr>
          <p:spPr>
            <a:xfrm>
              <a:off x="1830725" y="499100"/>
              <a:ext cx="4045100" cy="2678700"/>
            </a:xfrm>
            <a:custGeom>
              <a:avLst/>
              <a:gdLst/>
              <a:ahLst/>
              <a:cxnLst/>
              <a:rect l="l" t="t" r="r" b="b"/>
              <a:pathLst>
                <a:path w="161804" h="107148" extrusionOk="0">
                  <a:moveTo>
                    <a:pt x="161235" y="569"/>
                  </a:moveTo>
                  <a:lnTo>
                    <a:pt x="161235" y="106580"/>
                  </a:lnTo>
                  <a:lnTo>
                    <a:pt x="568" y="106580"/>
                  </a:lnTo>
                  <a:lnTo>
                    <a:pt x="569" y="569"/>
                  </a:lnTo>
                  <a:close/>
                  <a:moveTo>
                    <a:pt x="285" y="1"/>
                  </a:moveTo>
                  <a:cubicBezTo>
                    <a:pt x="128" y="1"/>
                    <a:pt x="1" y="128"/>
                    <a:pt x="1" y="285"/>
                  </a:cubicBezTo>
                  <a:lnTo>
                    <a:pt x="1" y="106863"/>
                  </a:lnTo>
                  <a:cubicBezTo>
                    <a:pt x="1" y="107019"/>
                    <a:pt x="128" y="107147"/>
                    <a:pt x="285" y="107147"/>
                  </a:cubicBezTo>
                  <a:lnTo>
                    <a:pt x="161518" y="107147"/>
                  </a:lnTo>
                  <a:cubicBezTo>
                    <a:pt x="161674" y="107147"/>
                    <a:pt x="161802" y="107021"/>
                    <a:pt x="161803" y="106864"/>
                  </a:cubicBezTo>
                  <a:lnTo>
                    <a:pt x="161803" y="285"/>
                  </a:lnTo>
                  <a:cubicBezTo>
                    <a:pt x="161803" y="128"/>
                    <a:pt x="161676" y="1"/>
                    <a:pt x="16151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4" name="Google Shape;2094;p51"/>
            <p:cNvSpPr/>
            <p:nvPr/>
          </p:nvSpPr>
          <p:spPr>
            <a:xfrm>
              <a:off x="1837825" y="506225"/>
              <a:ext cx="4030850" cy="2664475"/>
            </a:xfrm>
            <a:custGeom>
              <a:avLst/>
              <a:gdLst/>
              <a:ahLst/>
              <a:cxnLst/>
              <a:rect l="l" t="t" r="r" b="b"/>
              <a:pathLst>
                <a:path w="161234" h="106579" extrusionOk="0">
                  <a:moveTo>
                    <a:pt x="0" y="0"/>
                  </a:moveTo>
                  <a:lnTo>
                    <a:pt x="0" y="106579"/>
                  </a:lnTo>
                  <a:lnTo>
                    <a:pt x="161234" y="106579"/>
                  </a:lnTo>
                  <a:lnTo>
                    <a:pt x="161234" y="0"/>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5" name="Google Shape;2095;p51"/>
            <p:cNvSpPr/>
            <p:nvPr/>
          </p:nvSpPr>
          <p:spPr>
            <a:xfrm>
              <a:off x="1837825" y="506225"/>
              <a:ext cx="4030850" cy="2664475"/>
            </a:xfrm>
            <a:custGeom>
              <a:avLst/>
              <a:gdLst/>
              <a:ahLst/>
              <a:cxnLst/>
              <a:rect l="l" t="t" r="r" b="b"/>
              <a:pathLst>
                <a:path w="161234" h="106579" extrusionOk="0">
                  <a:moveTo>
                    <a:pt x="0" y="0"/>
                  </a:moveTo>
                  <a:lnTo>
                    <a:pt x="0" y="106579"/>
                  </a:lnTo>
                  <a:lnTo>
                    <a:pt x="161234" y="106579"/>
                  </a:lnTo>
                  <a:lnTo>
                    <a:pt x="161234" y="0"/>
                  </a:lnTo>
                  <a:close/>
                </a:path>
              </a:pathLst>
            </a:custGeom>
            <a:solidFill>
              <a:srgbClr val="FFFFFF"/>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6" name="Google Shape;2096;p51"/>
            <p:cNvSpPr/>
            <p:nvPr/>
          </p:nvSpPr>
          <p:spPr>
            <a:xfrm>
              <a:off x="2953725" y="803275"/>
              <a:ext cx="2811775" cy="2285975"/>
            </a:xfrm>
            <a:custGeom>
              <a:avLst/>
              <a:gdLst/>
              <a:ahLst/>
              <a:cxnLst/>
              <a:rect l="l" t="t" r="r" b="b"/>
              <a:pathLst>
                <a:path w="112471" h="91439" extrusionOk="0">
                  <a:moveTo>
                    <a:pt x="1" y="0"/>
                  </a:moveTo>
                  <a:lnTo>
                    <a:pt x="1" y="91438"/>
                  </a:lnTo>
                  <a:lnTo>
                    <a:pt x="112470" y="91438"/>
                  </a:lnTo>
                  <a:lnTo>
                    <a:pt x="11247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7" name="Google Shape;2097;p51"/>
            <p:cNvSpPr/>
            <p:nvPr/>
          </p:nvSpPr>
          <p:spPr>
            <a:xfrm>
              <a:off x="3342350" y="1015575"/>
              <a:ext cx="407700" cy="827825"/>
            </a:xfrm>
            <a:custGeom>
              <a:avLst/>
              <a:gdLst/>
              <a:ahLst/>
              <a:cxnLst/>
              <a:rect l="l" t="t" r="r" b="b"/>
              <a:pathLst>
                <a:path w="16308" h="33113" extrusionOk="0">
                  <a:moveTo>
                    <a:pt x="1" y="1"/>
                  </a:moveTo>
                  <a:lnTo>
                    <a:pt x="1" y="33112"/>
                  </a:lnTo>
                  <a:lnTo>
                    <a:pt x="16307" y="33112"/>
                  </a:lnTo>
                  <a:lnTo>
                    <a:pt x="16307"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8" name="Google Shape;2098;p51"/>
            <p:cNvSpPr/>
            <p:nvPr/>
          </p:nvSpPr>
          <p:spPr>
            <a:xfrm>
              <a:off x="5361625" y="1020425"/>
              <a:ext cx="407675" cy="411500"/>
            </a:xfrm>
            <a:custGeom>
              <a:avLst/>
              <a:gdLst/>
              <a:ahLst/>
              <a:cxnLst/>
              <a:rect l="l" t="t" r="r" b="b"/>
              <a:pathLst>
                <a:path w="16307" h="16460" extrusionOk="0">
                  <a:moveTo>
                    <a:pt x="0" y="0"/>
                  </a:moveTo>
                  <a:lnTo>
                    <a:pt x="0" y="16459"/>
                  </a:lnTo>
                  <a:lnTo>
                    <a:pt x="16307" y="16459"/>
                  </a:lnTo>
                  <a:lnTo>
                    <a:pt x="16307"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9" name="Google Shape;2099;p51"/>
            <p:cNvSpPr/>
            <p:nvPr/>
          </p:nvSpPr>
          <p:spPr>
            <a:xfrm>
              <a:off x="4148400" y="1020425"/>
              <a:ext cx="407675" cy="411500"/>
            </a:xfrm>
            <a:custGeom>
              <a:avLst/>
              <a:gdLst/>
              <a:ahLst/>
              <a:cxnLst/>
              <a:rect l="l" t="t" r="r" b="b"/>
              <a:pathLst>
                <a:path w="16307" h="16460" extrusionOk="0">
                  <a:moveTo>
                    <a:pt x="1" y="0"/>
                  </a:moveTo>
                  <a:lnTo>
                    <a:pt x="1" y="16459"/>
                  </a:lnTo>
                  <a:lnTo>
                    <a:pt x="16307" y="16459"/>
                  </a:lnTo>
                  <a:lnTo>
                    <a:pt x="16307"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0" name="Google Shape;2100;p51"/>
            <p:cNvSpPr/>
            <p:nvPr/>
          </p:nvSpPr>
          <p:spPr>
            <a:xfrm>
              <a:off x="2950050" y="2262200"/>
              <a:ext cx="798775" cy="411500"/>
            </a:xfrm>
            <a:custGeom>
              <a:avLst/>
              <a:gdLst/>
              <a:ahLst/>
              <a:cxnLst/>
              <a:rect l="l" t="t" r="r" b="b"/>
              <a:pathLst>
                <a:path w="31951" h="16460" extrusionOk="0">
                  <a:moveTo>
                    <a:pt x="1" y="1"/>
                  </a:moveTo>
                  <a:lnTo>
                    <a:pt x="1" y="16460"/>
                  </a:lnTo>
                  <a:lnTo>
                    <a:pt x="31950" y="16460"/>
                  </a:lnTo>
                  <a:lnTo>
                    <a:pt x="31950"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1" name="Google Shape;2101;p51"/>
            <p:cNvSpPr/>
            <p:nvPr/>
          </p:nvSpPr>
          <p:spPr>
            <a:xfrm>
              <a:off x="1837825" y="506225"/>
              <a:ext cx="4030850" cy="258950"/>
            </a:xfrm>
            <a:custGeom>
              <a:avLst/>
              <a:gdLst/>
              <a:ahLst/>
              <a:cxnLst/>
              <a:rect l="l" t="t" r="r" b="b"/>
              <a:pathLst>
                <a:path w="161234" h="10358" extrusionOk="0">
                  <a:moveTo>
                    <a:pt x="0" y="0"/>
                  </a:moveTo>
                  <a:lnTo>
                    <a:pt x="0" y="10358"/>
                  </a:lnTo>
                  <a:lnTo>
                    <a:pt x="161234" y="10358"/>
                  </a:lnTo>
                  <a:lnTo>
                    <a:pt x="161234" y="0"/>
                  </a:lnTo>
                  <a:close/>
                </a:path>
              </a:pathLst>
            </a:custGeom>
            <a:solidFill>
              <a:schemeClr val="accent1"/>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2" name="Google Shape;2102;p51"/>
            <p:cNvSpPr/>
            <p:nvPr/>
          </p:nvSpPr>
          <p:spPr>
            <a:xfrm>
              <a:off x="1830725" y="499100"/>
              <a:ext cx="4045100" cy="273175"/>
            </a:xfrm>
            <a:custGeom>
              <a:avLst/>
              <a:gdLst/>
              <a:ahLst/>
              <a:cxnLst/>
              <a:rect l="l" t="t" r="r" b="b"/>
              <a:pathLst>
                <a:path w="161804" h="10927" extrusionOk="0">
                  <a:moveTo>
                    <a:pt x="161235" y="569"/>
                  </a:moveTo>
                  <a:lnTo>
                    <a:pt x="161235" y="10359"/>
                  </a:lnTo>
                  <a:lnTo>
                    <a:pt x="568" y="10359"/>
                  </a:lnTo>
                  <a:lnTo>
                    <a:pt x="569" y="569"/>
                  </a:lnTo>
                  <a:close/>
                  <a:moveTo>
                    <a:pt x="285" y="1"/>
                  </a:moveTo>
                  <a:cubicBezTo>
                    <a:pt x="128" y="1"/>
                    <a:pt x="1" y="128"/>
                    <a:pt x="1" y="285"/>
                  </a:cubicBezTo>
                  <a:lnTo>
                    <a:pt x="1" y="10643"/>
                  </a:lnTo>
                  <a:cubicBezTo>
                    <a:pt x="1" y="10799"/>
                    <a:pt x="128" y="10926"/>
                    <a:pt x="285" y="10926"/>
                  </a:cubicBezTo>
                  <a:lnTo>
                    <a:pt x="161518" y="10926"/>
                  </a:lnTo>
                  <a:cubicBezTo>
                    <a:pt x="161674" y="10926"/>
                    <a:pt x="161802" y="10800"/>
                    <a:pt x="161803" y="10644"/>
                  </a:cubicBezTo>
                  <a:lnTo>
                    <a:pt x="161803" y="285"/>
                  </a:lnTo>
                  <a:cubicBezTo>
                    <a:pt x="161803" y="128"/>
                    <a:pt x="161676" y="1"/>
                    <a:pt x="16151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3" name="Google Shape;2103;p51"/>
            <p:cNvSpPr/>
            <p:nvPr/>
          </p:nvSpPr>
          <p:spPr>
            <a:xfrm>
              <a:off x="2946650" y="796150"/>
              <a:ext cx="2825925" cy="2300175"/>
            </a:xfrm>
            <a:custGeom>
              <a:avLst/>
              <a:gdLst/>
              <a:ahLst/>
              <a:cxnLst/>
              <a:rect l="l" t="t" r="r" b="b"/>
              <a:pathLst>
                <a:path w="113037" h="92007" extrusionOk="0">
                  <a:moveTo>
                    <a:pt x="112470" y="569"/>
                  </a:moveTo>
                  <a:lnTo>
                    <a:pt x="112470" y="91440"/>
                  </a:lnTo>
                  <a:lnTo>
                    <a:pt x="567" y="91440"/>
                  </a:lnTo>
                  <a:lnTo>
                    <a:pt x="567" y="569"/>
                  </a:lnTo>
                  <a:close/>
                  <a:moveTo>
                    <a:pt x="284" y="1"/>
                  </a:moveTo>
                  <a:cubicBezTo>
                    <a:pt x="127" y="1"/>
                    <a:pt x="0" y="128"/>
                    <a:pt x="0" y="285"/>
                  </a:cubicBezTo>
                  <a:lnTo>
                    <a:pt x="0" y="91723"/>
                  </a:lnTo>
                  <a:cubicBezTo>
                    <a:pt x="0" y="91880"/>
                    <a:pt x="127" y="92007"/>
                    <a:pt x="284" y="92007"/>
                  </a:cubicBezTo>
                  <a:lnTo>
                    <a:pt x="112753" y="92007"/>
                  </a:lnTo>
                  <a:cubicBezTo>
                    <a:pt x="112909" y="92007"/>
                    <a:pt x="113037" y="91880"/>
                    <a:pt x="113037" y="91723"/>
                  </a:cubicBezTo>
                  <a:lnTo>
                    <a:pt x="113037" y="285"/>
                  </a:lnTo>
                  <a:cubicBezTo>
                    <a:pt x="113037" y="128"/>
                    <a:pt x="112910" y="1"/>
                    <a:pt x="11275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4" name="Google Shape;2104;p51"/>
            <p:cNvSpPr/>
            <p:nvPr/>
          </p:nvSpPr>
          <p:spPr>
            <a:xfrm>
              <a:off x="3341775" y="1025150"/>
              <a:ext cx="14200" cy="2063575"/>
            </a:xfrm>
            <a:custGeom>
              <a:avLst/>
              <a:gdLst/>
              <a:ahLst/>
              <a:cxnLst/>
              <a:rect l="l" t="t" r="r" b="b"/>
              <a:pathLst>
                <a:path w="568" h="82543" extrusionOk="0">
                  <a:moveTo>
                    <a:pt x="284" y="1"/>
                  </a:moveTo>
                  <a:cubicBezTo>
                    <a:pt x="134" y="1"/>
                    <a:pt x="10" y="118"/>
                    <a:pt x="1" y="269"/>
                  </a:cubicBezTo>
                  <a:lnTo>
                    <a:pt x="1" y="82258"/>
                  </a:lnTo>
                  <a:cubicBezTo>
                    <a:pt x="1" y="82415"/>
                    <a:pt x="127" y="82543"/>
                    <a:pt x="284" y="82543"/>
                  </a:cubicBezTo>
                  <a:cubicBezTo>
                    <a:pt x="441" y="82542"/>
                    <a:pt x="568" y="82415"/>
                    <a:pt x="568" y="82259"/>
                  </a:cubicBezTo>
                  <a:lnTo>
                    <a:pt x="568" y="269"/>
                  </a:lnTo>
                  <a:cubicBezTo>
                    <a:pt x="559" y="118"/>
                    <a:pt x="435"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5" name="Google Shape;2105;p51"/>
            <p:cNvSpPr/>
            <p:nvPr/>
          </p:nvSpPr>
          <p:spPr>
            <a:xfrm>
              <a:off x="3744550" y="1025150"/>
              <a:ext cx="14200" cy="2063575"/>
            </a:xfrm>
            <a:custGeom>
              <a:avLst/>
              <a:gdLst/>
              <a:ahLst/>
              <a:cxnLst/>
              <a:rect l="l" t="t" r="r" b="b"/>
              <a:pathLst>
                <a:path w="568" h="82543" extrusionOk="0">
                  <a:moveTo>
                    <a:pt x="284" y="1"/>
                  </a:moveTo>
                  <a:cubicBezTo>
                    <a:pt x="134" y="1"/>
                    <a:pt x="9" y="118"/>
                    <a:pt x="1" y="269"/>
                  </a:cubicBezTo>
                  <a:lnTo>
                    <a:pt x="1" y="82258"/>
                  </a:lnTo>
                  <a:cubicBezTo>
                    <a:pt x="1" y="82415"/>
                    <a:pt x="127" y="82543"/>
                    <a:pt x="284" y="82543"/>
                  </a:cubicBezTo>
                  <a:cubicBezTo>
                    <a:pt x="441" y="82542"/>
                    <a:pt x="567" y="82415"/>
                    <a:pt x="567" y="82259"/>
                  </a:cubicBezTo>
                  <a:lnTo>
                    <a:pt x="567" y="269"/>
                  </a:lnTo>
                  <a:cubicBezTo>
                    <a:pt x="559" y="118"/>
                    <a:pt x="434"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6" name="Google Shape;2106;p51"/>
            <p:cNvSpPr/>
            <p:nvPr/>
          </p:nvSpPr>
          <p:spPr>
            <a:xfrm>
              <a:off x="4147325" y="1025150"/>
              <a:ext cx="14200" cy="2063575"/>
            </a:xfrm>
            <a:custGeom>
              <a:avLst/>
              <a:gdLst/>
              <a:ahLst/>
              <a:cxnLst/>
              <a:rect l="l" t="t" r="r" b="b"/>
              <a:pathLst>
                <a:path w="568" h="82543" extrusionOk="0">
                  <a:moveTo>
                    <a:pt x="284" y="1"/>
                  </a:moveTo>
                  <a:cubicBezTo>
                    <a:pt x="133" y="1"/>
                    <a:pt x="9" y="118"/>
                    <a:pt x="0" y="269"/>
                  </a:cubicBezTo>
                  <a:lnTo>
                    <a:pt x="0" y="82258"/>
                  </a:lnTo>
                  <a:cubicBezTo>
                    <a:pt x="0" y="82415"/>
                    <a:pt x="127" y="82543"/>
                    <a:pt x="284" y="82543"/>
                  </a:cubicBezTo>
                  <a:cubicBezTo>
                    <a:pt x="441" y="82542"/>
                    <a:pt x="567" y="82415"/>
                    <a:pt x="567" y="82259"/>
                  </a:cubicBezTo>
                  <a:lnTo>
                    <a:pt x="567" y="269"/>
                  </a:lnTo>
                  <a:cubicBezTo>
                    <a:pt x="558" y="118"/>
                    <a:pt x="434"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7" name="Google Shape;2107;p51"/>
            <p:cNvSpPr/>
            <p:nvPr/>
          </p:nvSpPr>
          <p:spPr>
            <a:xfrm>
              <a:off x="4550075" y="1025150"/>
              <a:ext cx="14200" cy="2063575"/>
            </a:xfrm>
            <a:custGeom>
              <a:avLst/>
              <a:gdLst/>
              <a:ahLst/>
              <a:cxnLst/>
              <a:rect l="l" t="t" r="r" b="b"/>
              <a:pathLst>
                <a:path w="568" h="82543" extrusionOk="0">
                  <a:moveTo>
                    <a:pt x="284" y="1"/>
                  </a:moveTo>
                  <a:cubicBezTo>
                    <a:pt x="134" y="1"/>
                    <a:pt x="10" y="118"/>
                    <a:pt x="1" y="269"/>
                  </a:cubicBezTo>
                  <a:lnTo>
                    <a:pt x="1" y="82258"/>
                  </a:lnTo>
                  <a:cubicBezTo>
                    <a:pt x="1" y="82415"/>
                    <a:pt x="127" y="82543"/>
                    <a:pt x="284" y="82543"/>
                  </a:cubicBezTo>
                  <a:cubicBezTo>
                    <a:pt x="441" y="82542"/>
                    <a:pt x="568" y="82415"/>
                    <a:pt x="568" y="82259"/>
                  </a:cubicBezTo>
                  <a:lnTo>
                    <a:pt x="568" y="269"/>
                  </a:lnTo>
                  <a:cubicBezTo>
                    <a:pt x="559" y="118"/>
                    <a:pt x="435"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8" name="Google Shape;2108;p51"/>
            <p:cNvSpPr/>
            <p:nvPr/>
          </p:nvSpPr>
          <p:spPr>
            <a:xfrm>
              <a:off x="4952850" y="1025150"/>
              <a:ext cx="14200" cy="2063575"/>
            </a:xfrm>
            <a:custGeom>
              <a:avLst/>
              <a:gdLst/>
              <a:ahLst/>
              <a:cxnLst/>
              <a:rect l="l" t="t" r="r" b="b"/>
              <a:pathLst>
                <a:path w="568" h="82543" extrusionOk="0">
                  <a:moveTo>
                    <a:pt x="284" y="1"/>
                  </a:moveTo>
                  <a:cubicBezTo>
                    <a:pt x="133" y="1"/>
                    <a:pt x="9" y="118"/>
                    <a:pt x="1" y="269"/>
                  </a:cubicBezTo>
                  <a:lnTo>
                    <a:pt x="1" y="82258"/>
                  </a:lnTo>
                  <a:cubicBezTo>
                    <a:pt x="1" y="82415"/>
                    <a:pt x="127" y="82543"/>
                    <a:pt x="284" y="82543"/>
                  </a:cubicBezTo>
                  <a:cubicBezTo>
                    <a:pt x="440" y="82542"/>
                    <a:pt x="566" y="82415"/>
                    <a:pt x="567" y="82259"/>
                  </a:cubicBezTo>
                  <a:lnTo>
                    <a:pt x="567" y="269"/>
                  </a:lnTo>
                  <a:cubicBezTo>
                    <a:pt x="559" y="118"/>
                    <a:pt x="434" y="1"/>
                    <a:pt x="284"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9" name="Google Shape;2109;p51"/>
            <p:cNvSpPr/>
            <p:nvPr/>
          </p:nvSpPr>
          <p:spPr>
            <a:xfrm>
              <a:off x="5355600" y="1025150"/>
              <a:ext cx="14200" cy="2063575"/>
            </a:xfrm>
            <a:custGeom>
              <a:avLst/>
              <a:gdLst/>
              <a:ahLst/>
              <a:cxnLst/>
              <a:rect l="l" t="t" r="r" b="b"/>
              <a:pathLst>
                <a:path w="568" h="82543" extrusionOk="0">
                  <a:moveTo>
                    <a:pt x="284" y="1"/>
                  </a:moveTo>
                  <a:cubicBezTo>
                    <a:pt x="133" y="1"/>
                    <a:pt x="9" y="118"/>
                    <a:pt x="0" y="269"/>
                  </a:cubicBezTo>
                  <a:lnTo>
                    <a:pt x="0" y="82258"/>
                  </a:lnTo>
                  <a:cubicBezTo>
                    <a:pt x="0" y="82415"/>
                    <a:pt x="128" y="82543"/>
                    <a:pt x="285" y="82543"/>
                  </a:cubicBezTo>
                  <a:cubicBezTo>
                    <a:pt x="441" y="82542"/>
                    <a:pt x="567" y="82415"/>
                    <a:pt x="567" y="82259"/>
                  </a:cubicBezTo>
                  <a:lnTo>
                    <a:pt x="567" y="269"/>
                  </a:lnTo>
                  <a:cubicBezTo>
                    <a:pt x="558" y="118"/>
                    <a:pt x="434"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0" name="Google Shape;2110;p51"/>
            <p:cNvSpPr/>
            <p:nvPr/>
          </p:nvSpPr>
          <p:spPr>
            <a:xfrm>
              <a:off x="2953725" y="1024225"/>
              <a:ext cx="2811775" cy="25"/>
            </a:xfrm>
            <a:custGeom>
              <a:avLst/>
              <a:gdLst/>
              <a:ahLst/>
              <a:cxnLst/>
              <a:rect l="l" t="t" r="r" b="b"/>
              <a:pathLst>
                <a:path w="112471" h="1" extrusionOk="0">
                  <a:moveTo>
                    <a:pt x="1" y="1"/>
                  </a:moveTo>
                  <a:lnTo>
                    <a:pt x="112470" y="1"/>
                  </a:lnTo>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1" name="Google Shape;2111;p51"/>
            <p:cNvSpPr/>
            <p:nvPr/>
          </p:nvSpPr>
          <p:spPr>
            <a:xfrm>
              <a:off x="2947075" y="1017125"/>
              <a:ext cx="2825950" cy="14225"/>
            </a:xfrm>
            <a:custGeom>
              <a:avLst/>
              <a:gdLst/>
              <a:ahLst/>
              <a:cxnLst/>
              <a:rect l="l" t="t" r="r" b="b"/>
              <a:pathLst>
                <a:path w="113038" h="569" extrusionOk="0">
                  <a:moveTo>
                    <a:pt x="112754" y="1"/>
                  </a:moveTo>
                  <a:cubicBezTo>
                    <a:pt x="112748" y="1"/>
                    <a:pt x="112742" y="1"/>
                    <a:pt x="112736" y="1"/>
                  </a:cubicBezTo>
                  <a:lnTo>
                    <a:pt x="267" y="1"/>
                  </a:lnTo>
                  <a:cubicBezTo>
                    <a:pt x="117" y="10"/>
                    <a:pt x="1" y="134"/>
                    <a:pt x="1" y="285"/>
                  </a:cubicBezTo>
                  <a:cubicBezTo>
                    <a:pt x="1" y="435"/>
                    <a:pt x="117" y="558"/>
                    <a:pt x="267" y="568"/>
                  </a:cubicBezTo>
                  <a:lnTo>
                    <a:pt x="112736" y="568"/>
                  </a:lnTo>
                  <a:cubicBezTo>
                    <a:pt x="112742" y="569"/>
                    <a:pt x="112748" y="569"/>
                    <a:pt x="112754" y="569"/>
                  </a:cubicBezTo>
                  <a:cubicBezTo>
                    <a:pt x="112909" y="569"/>
                    <a:pt x="113037" y="442"/>
                    <a:pt x="113037" y="285"/>
                  </a:cubicBezTo>
                  <a:cubicBezTo>
                    <a:pt x="113037" y="127"/>
                    <a:pt x="112909" y="1"/>
                    <a:pt x="1127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2" name="Google Shape;2112;p51"/>
            <p:cNvSpPr/>
            <p:nvPr/>
          </p:nvSpPr>
          <p:spPr>
            <a:xfrm>
              <a:off x="2947050" y="1428600"/>
              <a:ext cx="2825950" cy="14225"/>
            </a:xfrm>
            <a:custGeom>
              <a:avLst/>
              <a:gdLst/>
              <a:ahLst/>
              <a:cxnLst/>
              <a:rect l="l" t="t" r="r" b="b"/>
              <a:pathLst>
                <a:path w="113038" h="569" extrusionOk="0">
                  <a:moveTo>
                    <a:pt x="112755" y="1"/>
                  </a:moveTo>
                  <a:cubicBezTo>
                    <a:pt x="112749" y="1"/>
                    <a:pt x="112743" y="1"/>
                    <a:pt x="112737" y="1"/>
                  </a:cubicBezTo>
                  <a:lnTo>
                    <a:pt x="268" y="1"/>
                  </a:lnTo>
                  <a:cubicBezTo>
                    <a:pt x="117" y="10"/>
                    <a:pt x="0" y="134"/>
                    <a:pt x="0" y="285"/>
                  </a:cubicBezTo>
                  <a:cubicBezTo>
                    <a:pt x="0" y="435"/>
                    <a:pt x="117" y="560"/>
                    <a:pt x="268" y="568"/>
                  </a:cubicBezTo>
                  <a:lnTo>
                    <a:pt x="112737" y="568"/>
                  </a:lnTo>
                  <a:cubicBezTo>
                    <a:pt x="112743" y="569"/>
                    <a:pt x="112749" y="569"/>
                    <a:pt x="112755" y="569"/>
                  </a:cubicBezTo>
                  <a:cubicBezTo>
                    <a:pt x="112909" y="569"/>
                    <a:pt x="113037" y="442"/>
                    <a:pt x="113037" y="285"/>
                  </a:cubicBezTo>
                  <a:cubicBezTo>
                    <a:pt x="113037" y="127"/>
                    <a:pt x="112909" y="1"/>
                    <a:pt x="1127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3" name="Google Shape;2113;p51"/>
            <p:cNvSpPr/>
            <p:nvPr/>
          </p:nvSpPr>
          <p:spPr>
            <a:xfrm>
              <a:off x="2947075" y="1840075"/>
              <a:ext cx="2825950" cy="14225"/>
            </a:xfrm>
            <a:custGeom>
              <a:avLst/>
              <a:gdLst/>
              <a:ahLst/>
              <a:cxnLst/>
              <a:rect l="l" t="t" r="r" b="b"/>
              <a:pathLst>
                <a:path w="113038" h="569" extrusionOk="0">
                  <a:moveTo>
                    <a:pt x="112755" y="1"/>
                  </a:moveTo>
                  <a:cubicBezTo>
                    <a:pt x="112749" y="1"/>
                    <a:pt x="112743" y="1"/>
                    <a:pt x="112736" y="1"/>
                  </a:cubicBezTo>
                  <a:lnTo>
                    <a:pt x="267" y="1"/>
                  </a:lnTo>
                  <a:cubicBezTo>
                    <a:pt x="117" y="10"/>
                    <a:pt x="1" y="135"/>
                    <a:pt x="1" y="285"/>
                  </a:cubicBezTo>
                  <a:cubicBezTo>
                    <a:pt x="1" y="434"/>
                    <a:pt x="117" y="559"/>
                    <a:pt x="267" y="568"/>
                  </a:cubicBezTo>
                  <a:lnTo>
                    <a:pt x="112736" y="568"/>
                  </a:lnTo>
                  <a:cubicBezTo>
                    <a:pt x="112742" y="569"/>
                    <a:pt x="112748" y="569"/>
                    <a:pt x="112754" y="569"/>
                  </a:cubicBezTo>
                  <a:cubicBezTo>
                    <a:pt x="112909" y="569"/>
                    <a:pt x="113037" y="442"/>
                    <a:pt x="113037" y="285"/>
                  </a:cubicBezTo>
                  <a:cubicBezTo>
                    <a:pt x="113037" y="127"/>
                    <a:pt x="112910" y="1"/>
                    <a:pt x="1127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4" name="Google Shape;2114;p51"/>
            <p:cNvSpPr/>
            <p:nvPr/>
          </p:nvSpPr>
          <p:spPr>
            <a:xfrm>
              <a:off x="2947050" y="2251575"/>
              <a:ext cx="2825950" cy="14200"/>
            </a:xfrm>
            <a:custGeom>
              <a:avLst/>
              <a:gdLst/>
              <a:ahLst/>
              <a:cxnLst/>
              <a:rect l="l" t="t" r="r" b="b"/>
              <a:pathLst>
                <a:path w="113038" h="568" extrusionOk="0">
                  <a:moveTo>
                    <a:pt x="112755" y="0"/>
                  </a:moveTo>
                  <a:cubicBezTo>
                    <a:pt x="112749" y="0"/>
                    <a:pt x="112743" y="0"/>
                    <a:pt x="112737" y="1"/>
                  </a:cubicBezTo>
                  <a:lnTo>
                    <a:pt x="268" y="1"/>
                  </a:lnTo>
                  <a:cubicBezTo>
                    <a:pt x="117" y="9"/>
                    <a:pt x="0" y="134"/>
                    <a:pt x="0" y="284"/>
                  </a:cubicBezTo>
                  <a:cubicBezTo>
                    <a:pt x="0" y="434"/>
                    <a:pt x="117" y="559"/>
                    <a:pt x="268" y="567"/>
                  </a:cubicBezTo>
                  <a:lnTo>
                    <a:pt x="112737" y="567"/>
                  </a:lnTo>
                  <a:cubicBezTo>
                    <a:pt x="112743" y="568"/>
                    <a:pt x="112748" y="568"/>
                    <a:pt x="112753" y="568"/>
                  </a:cubicBezTo>
                  <a:cubicBezTo>
                    <a:pt x="112908" y="568"/>
                    <a:pt x="113037" y="442"/>
                    <a:pt x="113037" y="284"/>
                  </a:cubicBezTo>
                  <a:cubicBezTo>
                    <a:pt x="113037" y="126"/>
                    <a:pt x="112909" y="0"/>
                    <a:pt x="11275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5" name="Google Shape;2115;p51"/>
            <p:cNvSpPr/>
            <p:nvPr/>
          </p:nvSpPr>
          <p:spPr>
            <a:xfrm>
              <a:off x="2947075" y="2663050"/>
              <a:ext cx="2825950" cy="14225"/>
            </a:xfrm>
            <a:custGeom>
              <a:avLst/>
              <a:gdLst/>
              <a:ahLst/>
              <a:cxnLst/>
              <a:rect l="l" t="t" r="r" b="b"/>
              <a:pathLst>
                <a:path w="113038" h="569" extrusionOk="0">
                  <a:moveTo>
                    <a:pt x="112755" y="0"/>
                  </a:moveTo>
                  <a:cubicBezTo>
                    <a:pt x="112749" y="0"/>
                    <a:pt x="112743" y="0"/>
                    <a:pt x="112736" y="1"/>
                  </a:cubicBezTo>
                  <a:lnTo>
                    <a:pt x="267" y="1"/>
                  </a:lnTo>
                  <a:cubicBezTo>
                    <a:pt x="117" y="9"/>
                    <a:pt x="1" y="134"/>
                    <a:pt x="1" y="284"/>
                  </a:cubicBezTo>
                  <a:cubicBezTo>
                    <a:pt x="1" y="433"/>
                    <a:pt x="117" y="558"/>
                    <a:pt x="267" y="568"/>
                  </a:cubicBezTo>
                  <a:lnTo>
                    <a:pt x="112736" y="568"/>
                  </a:lnTo>
                  <a:cubicBezTo>
                    <a:pt x="112742" y="568"/>
                    <a:pt x="112748" y="568"/>
                    <a:pt x="112754" y="568"/>
                  </a:cubicBezTo>
                  <a:cubicBezTo>
                    <a:pt x="112909" y="568"/>
                    <a:pt x="113037" y="442"/>
                    <a:pt x="113037" y="284"/>
                  </a:cubicBezTo>
                  <a:cubicBezTo>
                    <a:pt x="113037" y="126"/>
                    <a:pt x="112910" y="0"/>
                    <a:pt x="11275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6" name="Google Shape;2116;p51"/>
            <p:cNvSpPr/>
            <p:nvPr/>
          </p:nvSpPr>
          <p:spPr>
            <a:xfrm>
              <a:off x="1993625" y="918350"/>
              <a:ext cx="45300" cy="45325"/>
            </a:xfrm>
            <a:custGeom>
              <a:avLst/>
              <a:gdLst/>
              <a:ahLst/>
              <a:cxnLst/>
              <a:rect l="l" t="t" r="r" b="b"/>
              <a:pathLst>
                <a:path w="1812" h="1813" extrusionOk="0">
                  <a:moveTo>
                    <a:pt x="906" y="0"/>
                  </a:moveTo>
                  <a:cubicBezTo>
                    <a:pt x="406" y="0"/>
                    <a:pt x="1" y="406"/>
                    <a:pt x="1" y="906"/>
                  </a:cubicBezTo>
                  <a:cubicBezTo>
                    <a:pt x="1" y="1407"/>
                    <a:pt x="406" y="1812"/>
                    <a:pt x="906" y="1812"/>
                  </a:cubicBezTo>
                  <a:cubicBezTo>
                    <a:pt x="1406" y="1812"/>
                    <a:pt x="1812" y="1407"/>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7" name="Google Shape;2117;p51"/>
            <p:cNvSpPr/>
            <p:nvPr/>
          </p:nvSpPr>
          <p:spPr>
            <a:xfrm>
              <a:off x="2118150" y="918350"/>
              <a:ext cx="45325" cy="45325"/>
            </a:xfrm>
            <a:custGeom>
              <a:avLst/>
              <a:gdLst/>
              <a:ahLst/>
              <a:cxnLst/>
              <a:rect l="l" t="t" r="r" b="b"/>
              <a:pathLst>
                <a:path w="1813" h="1813" extrusionOk="0">
                  <a:moveTo>
                    <a:pt x="906" y="0"/>
                  </a:moveTo>
                  <a:cubicBezTo>
                    <a:pt x="406" y="0"/>
                    <a:pt x="0" y="406"/>
                    <a:pt x="0" y="906"/>
                  </a:cubicBezTo>
                  <a:cubicBezTo>
                    <a:pt x="0" y="1407"/>
                    <a:pt x="406" y="1812"/>
                    <a:pt x="906" y="1812"/>
                  </a:cubicBezTo>
                  <a:cubicBezTo>
                    <a:pt x="1407" y="1812"/>
                    <a:pt x="1812" y="1407"/>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8" name="Google Shape;2118;p51"/>
            <p:cNvSpPr/>
            <p:nvPr/>
          </p:nvSpPr>
          <p:spPr>
            <a:xfrm>
              <a:off x="2242700" y="918350"/>
              <a:ext cx="45300" cy="45325"/>
            </a:xfrm>
            <a:custGeom>
              <a:avLst/>
              <a:gdLst/>
              <a:ahLst/>
              <a:cxnLst/>
              <a:rect l="l" t="t" r="r" b="b"/>
              <a:pathLst>
                <a:path w="1812" h="1813" extrusionOk="0">
                  <a:moveTo>
                    <a:pt x="906" y="0"/>
                  </a:moveTo>
                  <a:cubicBezTo>
                    <a:pt x="406" y="0"/>
                    <a:pt x="0" y="406"/>
                    <a:pt x="0" y="906"/>
                  </a:cubicBezTo>
                  <a:cubicBezTo>
                    <a:pt x="0" y="1407"/>
                    <a:pt x="406" y="1812"/>
                    <a:pt x="906" y="1812"/>
                  </a:cubicBezTo>
                  <a:cubicBezTo>
                    <a:pt x="1406" y="1812"/>
                    <a:pt x="1811" y="1407"/>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9" name="Google Shape;2119;p51"/>
            <p:cNvSpPr/>
            <p:nvPr/>
          </p:nvSpPr>
          <p:spPr>
            <a:xfrm>
              <a:off x="2365425" y="918350"/>
              <a:ext cx="47125" cy="45325"/>
            </a:xfrm>
            <a:custGeom>
              <a:avLst/>
              <a:gdLst/>
              <a:ahLst/>
              <a:cxnLst/>
              <a:rect l="l" t="t" r="r" b="b"/>
              <a:pathLst>
                <a:path w="1885" h="1813" extrusionOk="0">
                  <a:moveTo>
                    <a:pt x="978" y="0"/>
                  </a:moveTo>
                  <a:cubicBezTo>
                    <a:pt x="611" y="0"/>
                    <a:pt x="281" y="221"/>
                    <a:pt x="140" y="560"/>
                  </a:cubicBezTo>
                  <a:cubicBezTo>
                    <a:pt x="1" y="898"/>
                    <a:pt x="77" y="1288"/>
                    <a:pt x="337" y="1547"/>
                  </a:cubicBezTo>
                  <a:cubicBezTo>
                    <a:pt x="510" y="1720"/>
                    <a:pt x="742" y="1812"/>
                    <a:pt x="978" y="1812"/>
                  </a:cubicBezTo>
                  <a:cubicBezTo>
                    <a:pt x="1095" y="1812"/>
                    <a:pt x="1213" y="1790"/>
                    <a:pt x="1325" y="1743"/>
                  </a:cubicBezTo>
                  <a:cubicBezTo>
                    <a:pt x="1662" y="1603"/>
                    <a:pt x="1884" y="1273"/>
                    <a:pt x="1884" y="906"/>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0" name="Google Shape;2120;p51"/>
            <p:cNvSpPr/>
            <p:nvPr/>
          </p:nvSpPr>
          <p:spPr>
            <a:xfrm>
              <a:off x="2491750" y="918350"/>
              <a:ext cx="45300" cy="45325"/>
            </a:xfrm>
            <a:custGeom>
              <a:avLst/>
              <a:gdLst/>
              <a:ahLst/>
              <a:cxnLst/>
              <a:rect l="l" t="t" r="r" b="b"/>
              <a:pathLst>
                <a:path w="1812" h="1813" extrusionOk="0">
                  <a:moveTo>
                    <a:pt x="906" y="0"/>
                  </a:moveTo>
                  <a:cubicBezTo>
                    <a:pt x="405" y="0"/>
                    <a:pt x="1" y="406"/>
                    <a:pt x="1" y="906"/>
                  </a:cubicBezTo>
                  <a:cubicBezTo>
                    <a:pt x="1" y="1407"/>
                    <a:pt x="405" y="1812"/>
                    <a:pt x="906" y="1812"/>
                  </a:cubicBezTo>
                  <a:cubicBezTo>
                    <a:pt x="1406" y="1812"/>
                    <a:pt x="1812" y="1407"/>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1" name="Google Shape;2121;p51"/>
            <p:cNvSpPr/>
            <p:nvPr/>
          </p:nvSpPr>
          <p:spPr>
            <a:xfrm>
              <a:off x="2616275" y="918350"/>
              <a:ext cx="45300" cy="45325"/>
            </a:xfrm>
            <a:custGeom>
              <a:avLst/>
              <a:gdLst/>
              <a:ahLst/>
              <a:cxnLst/>
              <a:rect l="l" t="t" r="r" b="b"/>
              <a:pathLst>
                <a:path w="1812" h="1813" extrusionOk="0">
                  <a:moveTo>
                    <a:pt x="906" y="0"/>
                  </a:moveTo>
                  <a:cubicBezTo>
                    <a:pt x="406" y="0"/>
                    <a:pt x="1" y="406"/>
                    <a:pt x="1" y="906"/>
                  </a:cubicBezTo>
                  <a:cubicBezTo>
                    <a:pt x="1" y="1407"/>
                    <a:pt x="406" y="1812"/>
                    <a:pt x="906" y="1812"/>
                  </a:cubicBezTo>
                  <a:cubicBezTo>
                    <a:pt x="1407" y="1812"/>
                    <a:pt x="1812" y="1407"/>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2" name="Google Shape;2122;p51"/>
            <p:cNvSpPr/>
            <p:nvPr/>
          </p:nvSpPr>
          <p:spPr>
            <a:xfrm>
              <a:off x="2740825" y="918350"/>
              <a:ext cx="45300" cy="45325"/>
            </a:xfrm>
            <a:custGeom>
              <a:avLst/>
              <a:gdLst/>
              <a:ahLst/>
              <a:cxnLst/>
              <a:rect l="l" t="t" r="r" b="b"/>
              <a:pathLst>
                <a:path w="1812" h="1813" extrusionOk="0">
                  <a:moveTo>
                    <a:pt x="906" y="0"/>
                  </a:moveTo>
                  <a:cubicBezTo>
                    <a:pt x="405" y="0"/>
                    <a:pt x="0" y="406"/>
                    <a:pt x="0" y="906"/>
                  </a:cubicBezTo>
                  <a:cubicBezTo>
                    <a:pt x="0" y="1407"/>
                    <a:pt x="405" y="1812"/>
                    <a:pt x="906" y="1812"/>
                  </a:cubicBezTo>
                  <a:cubicBezTo>
                    <a:pt x="1406" y="1812"/>
                    <a:pt x="1811" y="1407"/>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3" name="Google Shape;2123;p51"/>
            <p:cNvSpPr/>
            <p:nvPr/>
          </p:nvSpPr>
          <p:spPr>
            <a:xfrm>
              <a:off x="1993625" y="1032300"/>
              <a:ext cx="45300" cy="45300"/>
            </a:xfrm>
            <a:custGeom>
              <a:avLst/>
              <a:gdLst/>
              <a:ahLst/>
              <a:cxnLst/>
              <a:rect l="l" t="t" r="r" b="b"/>
              <a:pathLst>
                <a:path w="1812" h="1812" extrusionOk="0">
                  <a:moveTo>
                    <a:pt x="906" y="0"/>
                  </a:moveTo>
                  <a:cubicBezTo>
                    <a:pt x="406" y="0"/>
                    <a:pt x="1" y="406"/>
                    <a:pt x="1" y="906"/>
                  </a:cubicBezTo>
                  <a:cubicBezTo>
                    <a:pt x="1" y="1405"/>
                    <a:pt x="406" y="1811"/>
                    <a:pt x="906" y="1811"/>
                  </a:cubicBezTo>
                  <a:cubicBezTo>
                    <a:pt x="1406" y="1811"/>
                    <a:pt x="1812" y="1405"/>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4" name="Google Shape;2124;p51"/>
            <p:cNvSpPr/>
            <p:nvPr/>
          </p:nvSpPr>
          <p:spPr>
            <a:xfrm>
              <a:off x="2118150" y="1032300"/>
              <a:ext cx="45325" cy="45300"/>
            </a:xfrm>
            <a:custGeom>
              <a:avLst/>
              <a:gdLst/>
              <a:ahLst/>
              <a:cxnLst/>
              <a:rect l="l" t="t" r="r" b="b"/>
              <a:pathLst>
                <a:path w="1813" h="1812" extrusionOk="0">
                  <a:moveTo>
                    <a:pt x="906" y="0"/>
                  </a:moveTo>
                  <a:cubicBezTo>
                    <a:pt x="406" y="0"/>
                    <a:pt x="0" y="406"/>
                    <a:pt x="0" y="906"/>
                  </a:cubicBezTo>
                  <a:cubicBezTo>
                    <a:pt x="0" y="1405"/>
                    <a:pt x="406" y="1811"/>
                    <a:pt x="906" y="1811"/>
                  </a:cubicBezTo>
                  <a:cubicBezTo>
                    <a:pt x="1407" y="1811"/>
                    <a:pt x="1812" y="1405"/>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5" name="Google Shape;2125;p51"/>
            <p:cNvSpPr/>
            <p:nvPr/>
          </p:nvSpPr>
          <p:spPr>
            <a:xfrm>
              <a:off x="2242700" y="1032300"/>
              <a:ext cx="45300" cy="45300"/>
            </a:xfrm>
            <a:custGeom>
              <a:avLst/>
              <a:gdLst/>
              <a:ahLst/>
              <a:cxnLst/>
              <a:rect l="l" t="t" r="r" b="b"/>
              <a:pathLst>
                <a:path w="1812" h="1812" extrusionOk="0">
                  <a:moveTo>
                    <a:pt x="906" y="0"/>
                  </a:moveTo>
                  <a:cubicBezTo>
                    <a:pt x="406" y="0"/>
                    <a:pt x="0" y="406"/>
                    <a:pt x="0" y="906"/>
                  </a:cubicBezTo>
                  <a:cubicBezTo>
                    <a:pt x="0" y="1405"/>
                    <a:pt x="406" y="1811"/>
                    <a:pt x="906" y="1811"/>
                  </a:cubicBezTo>
                  <a:cubicBezTo>
                    <a:pt x="1406" y="1811"/>
                    <a:pt x="1811" y="1405"/>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6" name="Google Shape;2126;p51"/>
            <p:cNvSpPr/>
            <p:nvPr/>
          </p:nvSpPr>
          <p:spPr>
            <a:xfrm>
              <a:off x="2365425" y="1032300"/>
              <a:ext cx="47125" cy="45300"/>
            </a:xfrm>
            <a:custGeom>
              <a:avLst/>
              <a:gdLst/>
              <a:ahLst/>
              <a:cxnLst/>
              <a:rect l="l" t="t" r="r" b="b"/>
              <a:pathLst>
                <a:path w="1885" h="1812" extrusionOk="0">
                  <a:moveTo>
                    <a:pt x="978" y="0"/>
                  </a:moveTo>
                  <a:cubicBezTo>
                    <a:pt x="611" y="0"/>
                    <a:pt x="281" y="221"/>
                    <a:pt x="140" y="558"/>
                  </a:cubicBezTo>
                  <a:cubicBezTo>
                    <a:pt x="1" y="897"/>
                    <a:pt x="77" y="1288"/>
                    <a:pt x="337" y="1546"/>
                  </a:cubicBezTo>
                  <a:cubicBezTo>
                    <a:pt x="510" y="1720"/>
                    <a:pt x="742" y="1812"/>
                    <a:pt x="978" y="1812"/>
                  </a:cubicBezTo>
                  <a:cubicBezTo>
                    <a:pt x="1095" y="1812"/>
                    <a:pt x="1213" y="1789"/>
                    <a:pt x="1325" y="1743"/>
                  </a:cubicBezTo>
                  <a:cubicBezTo>
                    <a:pt x="1662" y="1602"/>
                    <a:pt x="1884" y="1272"/>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7" name="Google Shape;2127;p51"/>
            <p:cNvSpPr/>
            <p:nvPr/>
          </p:nvSpPr>
          <p:spPr>
            <a:xfrm>
              <a:off x="2491750" y="1032300"/>
              <a:ext cx="45300" cy="45300"/>
            </a:xfrm>
            <a:custGeom>
              <a:avLst/>
              <a:gdLst/>
              <a:ahLst/>
              <a:cxnLst/>
              <a:rect l="l" t="t" r="r" b="b"/>
              <a:pathLst>
                <a:path w="1812" h="1812" extrusionOk="0">
                  <a:moveTo>
                    <a:pt x="906" y="0"/>
                  </a:moveTo>
                  <a:cubicBezTo>
                    <a:pt x="405" y="0"/>
                    <a:pt x="1" y="406"/>
                    <a:pt x="1" y="906"/>
                  </a:cubicBezTo>
                  <a:cubicBezTo>
                    <a:pt x="1" y="1405"/>
                    <a:pt x="405" y="1811"/>
                    <a:pt x="906" y="1811"/>
                  </a:cubicBezTo>
                  <a:cubicBezTo>
                    <a:pt x="1406" y="1811"/>
                    <a:pt x="1812" y="1405"/>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8" name="Google Shape;2128;p51"/>
            <p:cNvSpPr/>
            <p:nvPr/>
          </p:nvSpPr>
          <p:spPr>
            <a:xfrm>
              <a:off x="2616275" y="1032300"/>
              <a:ext cx="45300" cy="45300"/>
            </a:xfrm>
            <a:custGeom>
              <a:avLst/>
              <a:gdLst/>
              <a:ahLst/>
              <a:cxnLst/>
              <a:rect l="l" t="t" r="r" b="b"/>
              <a:pathLst>
                <a:path w="1812" h="1812" extrusionOk="0">
                  <a:moveTo>
                    <a:pt x="906" y="0"/>
                  </a:moveTo>
                  <a:cubicBezTo>
                    <a:pt x="406" y="0"/>
                    <a:pt x="1" y="406"/>
                    <a:pt x="1" y="906"/>
                  </a:cubicBezTo>
                  <a:cubicBezTo>
                    <a:pt x="1" y="1405"/>
                    <a:pt x="406" y="1811"/>
                    <a:pt x="906" y="1811"/>
                  </a:cubicBezTo>
                  <a:cubicBezTo>
                    <a:pt x="1407" y="1811"/>
                    <a:pt x="1812" y="1405"/>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9" name="Google Shape;2129;p51"/>
            <p:cNvSpPr/>
            <p:nvPr/>
          </p:nvSpPr>
          <p:spPr>
            <a:xfrm>
              <a:off x="2740825" y="1032300"/>
              <a:ext cx="45300" cy="45300"/>
            </a:xfrm>
            <a:custGeom>
              <a:avLst/>
              <a:gdLst/>
              <a:ahLst/>
              <a:cxnLst/>
              <a:rect l="l" t="t" r="r" b="b"/>
              <a:pathLst>
                <a:path w="1812" h="1812" extrusionOk="0">
                  <a:moveTo>
                    <a:pt x="906" y="0"/>
                  </a:moveTo>
                  <a:cubicBezTo>
                    <a:pt x="405" y="0"/>
                    <a:pt x="0" y="406"/>
                    <a:pt x="0" y="906"/>
                  </a:cubicBezTo>
                  <a:cubicBezTo>
                    <a:pt x="0" y="1405"/>
                    <a:pt x="405" y="1811"/>
                    <a:pt x="906" y="1811"/>
                  </a:cubicBezTo>
                  <a:cubicBezTo>
                    <a:pt x="1406" y="1811"/>
                    <a:pt x="1811" y="1405"/>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0" name="Google Shape;2130;p51"/>
            <p:cNvSpPr/>
            <p:nvPr/>
          </p:nvSpPr>
          <p:spPr>
            <a:xfrm>
              <a:off x="1993625" y="1146225"/>
              <a:ext cx="45300" cy="45300"/>
            </a:xfrm>
            <a:custGeom>
              <a:avLst/>
              <a:gdLst/>
              <a:ahLst/>
              <a:cxnLst/>
              <a:rect l="l" t="t" r="r" b="b"/>
              <a:pathLst>
                <a:path w="1812" h="1812" extrusionOk="0">
                  <a:moveTo>
                    <a:pt x="906" y="1"/>
                  </a:moveTo>
                  <a:cubicBezTo>
                    <a:pt x="406" y="1"/>
                    <a:pt x="1" y="406"/>
                    <a:pt x="1" y="906"/>
                  </a:cubicBezTo>
                  <a:cubicBezTo>
                    <a:pt x="1" y="1406"/>
                    <a:pt x="406" y="1812"/>
                    <a:pt x="906" y="1812"/>
                  </a:cubicBezTo>
                  <a:cubicBezTo>
                    <a:pt x="1406" y="1812"/>
                    <a:pt x="1812" y="1406"/>
                    <a:pt x="1812" y="906"/>
                  </a:cubicBezTo>
                  <a:cubicBezTo>
                    <a:pt x="1812"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1" name="Google Shape;2131;p51"/>
            <p:cNvSpPr/>
            <p:nvPr/>
          </p:nvSpPr>
          <p:spPr>
            <a:xfrm>
              <a:off x="2118150" y="1146225"/>
              <a:ext cx="45325" cy="45300"/>
            </a:xfrm>
            <a:custGeom>
              <a:avLst/>
              <a:gdLst/>
              <a:ahLst/>
              <a:cxnLst/>
              <a:rect l="l" t="t" r="r" b="b"/>
              <a:pathLst>
                <a:path w="1813" h="1812" extrusionOk="0">
                  <a:moveTo>
                    <a:pt x="906" y="1"/>
                  </a:moveTo>
                  <a:cubicBezTo>
                    <a:pt x="406" y="1"/>
                    <a:pt x="0" y="406"/>
                    <a:pt x="0" y="906"/>
                  </a:cubicBezTo>
                  <a:cubicBezTo>
                    <a:pt x="0" y="1406"/>
                    <a:pt x="406" y="1812"/>
                    <a:pt x="906" y="1812"/>
                  </a:cubicBezTo>
                  <a:cubicBezTo>
                    <a:pt x="1407" y="1812"/>
                    <a:pt x="1812" y="1406"/>
                    <a:pt x="1812" y="906"/>
                  </a:cubicBezTo>
                  <a:cubicBezTo>
                    <a:pt x="1812" y="406"/>
                    <a:pt x="1407"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2" name="Google Shape;2132;p51"/>
            <p:cNvSpPr/>
            <p:nvPr/>
          </p:nvSpPr>
          <p:spPr>
            <a:xfrm>
              <a:off x="2242700" y="1146225"/>
              <a:ext cx="45300" cy="45300"/>
            </a:xfrm>
            <a:custGeom>
              <a:avLst/>
              <a:gdLst/>
              <a:ahLst/>
              <a:cxnLst/>
              <a:rect l="l" t="t" r="r" b="b"/>
              <a:pathLst>
                <a:path w="1812" h="1812" extrusionOk="0">
                  <a:moveTo>
                    <a:pt x="906" y="1"/>
                  </a:moveTo>
                  <a:cubicBezTo>
                    <a:pt x="406" y="1"/>
                    <a:pt x="0" y="406"/>
                    <a:pt x="0" y="906"/>
                  </a:cubicBezTo>
                  <a:cubicBezTo>
                    <a:pt x="0" y="1406"/>
                    <a:pt x="406" y="1812"/>
                    <a:pt x="906" y="1812"/>
                  </a:cubicBezTo>
                  <a:cubicBezTo>
                    <a:pt x="1406" y="1812"/>
                    <a:pt x="1811" y="1406"/>
                    <a:pt x="1811" y="906"/>
                  </a:cubicBezTo>
                  <a:cubicBezTo>
                    <a:pt x="1811"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3" name="Google Shape;2133;p51"/>
            <p:cNvSpPr/>
            <p:nvPr/>
          </p:nvSpPr>
          <p:spPr>
            <a:xfrm>
              <a:off x="2365425" y="1146200"/>
              <a:ext cx="47125" cy="45325"/>
            </a:xfrm>
            <a:custGeom>
              <a:avLst/>
              <a:gdLst/>
              <a:ahLst/>
              <a:cxnLst/>
              <a:rect l="l" t="t" r="r" b="b"/>
              <a:pathLst>
                <a:path w="1885" h="1813" extrusionOk="0">
                  <a:moveTo>
                    <a:pt x="978" y="1"/>
                  </a:moveTo>
                  <a:cubicBezTo>
                    <a:pt x="611" y="1"/>
                    <a:pt x="281" y="222"/>
                    <a:pt x="140" y="560"/>
                  </a:cubicBezTo>
                  <a:cubicBezTo>
                    <a:pt x="1" y="899"/>
                    <a:pt x="77" y="1288"/>
                    <a:pt x="337" y="1548"/>
                  </a:cubicBezTo>
                  <a:cubicBezTo>
                    <a:pt x="510" y="1721"/>
                    <a:pt x="742" y="1813"/>
                    <a:pt x="978" y="1813"/>
                  </a:cubicBezTo>
                  <a:cubicBezTo>
                    <a:pt x="1095" y="1813"/>
                    <a:pt x="1213" y="1790"/>
                    <a:pt x="1325" y="1744"/>
                  </a:cubicBezTo>
                  <a:cubicBezTo>
                    <a:pt x="1662" y="1604"/>
                    <a:pt x="1884" y="1273"/>
                    <a:pt x="1884" y="907"/>
                  </a:cubicBezTo>
                  <a:cubicBezTo>
                    <a:pt x="1884" y="407"/>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4" name="Google Shape;2134;p51"/>
            <p:cNvSpPr/>
            <p:nvPr/>
          </p:nvSpPr>
          <p:spPr>
            <a:xfrm>
              <a:off x="2491750" y="1146225"/>
              <a:ext cx="45300" cy="45300"/>
            </a:xfrm>
            <a:custGeom>
              <a:avLst/>
              <a:gdLst/>
              <a:ahLst/>
              <a:cxnLst/>
              <a:rect l="l" t="t" r="r" b="b"/>
              <a:pathLst>
                <a:path w="1812" h="1812" extrusionOk="0">
                  <a:moveTo>
                    <a:pt x="906" y="1"/>
                  </a:moveTo>
                  <a:cubicBezTo>
                    <a:pt x="405" y="1"/>
                    <a:pt x="1" y="406"/>
                    <a:pt x="1" y="906"/>
                  </a:cubicBezTo>
                  <a:cubicBezTo>
                    <a:pt x="1" y="1406"/>
                    <a:pt x="405" y="1812"/>
                    <a:pt x="906" y="1812"/>
                  </a:cubicBezTo>
                  <a:cubicBezTo>
                    <a:pt x="1406" y="1812"/>
                    <a:pt x="1812" y="1406"/>
                    <a:pt x="1812" y="906"/>
                  </a:cubicBezTo>
                  <a:cubicBezTo>
                    <a:pt x="1812"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5" name="Google Shape;2135;p51"/>
            <p:cNvSpPr/>
            <p:nvPr/>
          </p:nvSpPr>
          <p:spPr>
            <a:xfrm>
              <a:off x="2616275" y="1146225"/>
              <a:ext cx="45300" cy="45300"/>
            </a:xfrm>
            <a:custGeom>
              <a:avLst/>
              <a:gdLst/>
              <a:ahLst/>
              <a:cxnLst/>
              <a:rect l="l" t="t" r="r" b="b"/>
              <a:pathLst>
                <a:path w="1812" h="1812" extrusionOk="0">
                  <a:moveTo>
                    <a:pt x="906" y="1"/>
                  </a:moveTo>
                  <a:cubicBezTo>
                    <a:pt x="406" y="1"/>
                    <a:pt x="1" y="406"/>
                    <a:pt x="1" y="906"/>
                  </a:cubicBezTo>
                  <a:cubicBezTo>
                    <a:pt x="1" y="1406"/>
                    <a:pt x="406" y="1812"/>
                    <a:pt x="906" y="1812"/>
                  </a:cubicBezTo>
                  <a:cubicBezTo>
                    <a:pt x="1407" y="1812"/>
                    <a:pt x="1812" y="1406"/>
                    <a:pt x="1812" y="906"/>
                  </a:cubicBezTo>
                  <a:cubicBezTo>
                    <a:pt x="1812" y="406"/>
                    <a:pt x="1407"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6" name="Google Shape;2136;p51"/>
            <p:cNvSpPr/>
            <p:nvPr/>
          </p:nvSpPr>
          <p:spPr>
            <a:xfrm>
              <a:off x="2740825" y="1146225"/>
              <a:ext cx="45300" cy="45300"/>
            </a:xfrm>
            <a:custGeom>
              <a:avLst/>
              <a:gdLst/>
              <a:ahLst/>
              <a:cxnLst/>
              <a:rect l="l" t="t" r="r" b="b"/>
              <a:pathLst>
                <a:path w="1812" h="1812" extrusionOk="0">
                  <a:moveTo>
                    <a:pt x="906" y="1"/>
                  </a:moveTo>
                  <a:cubicBezTo>
                    <a:pt x="405" y="1"/>
                    <a:pt x="0" y="406"/>
                    <a:pt x="0" y="906"/>
                  </a:cubicBezTo>
                  <a:cubicBezTo>
                    <a:pt x="0" y="1406"/>
                    <a:pt x="405" y="1812"/>
                    <a:pt x="906" y="1812"/>
                  </a:cubicBezTo>
                  <a:cubicBezTo>
                    <a:pt x="1406" y="1812"/>
                    <a:pt x="1811" y="1406"/>
                    <a:pt x="1811" y="906"/>
                  </a:cubicBezTo>
                  <a:cubicBezTo>
                    <a:pt x="1811"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7" name="Google Shape;2137;p51"/>
            <p:cNvSpPr/>
            <p:nvPr/>
          </p:nvSpPr>
          <p:spPr>
            <a:xfrm>
              <a:off x="1991825" y="1260150"/>
              <a:ext cx="47100" cy="45325"/>
            </a:xfrm>
            <a:custGeom>
              <a:avLst/>
              <a:gdLst/>
              <a:ahLst/>
              <a:cxnLst/>
              <a:rect l="l" t="t" r="r" b="b"/>
              <a:pathLst>
                <a:path w="1884" h="1813" extrusionOk="0">
                  <a:moveTo>
                    <a:pt x="978" y="1"/>
                  </a:moveTo>
                  <a:cubicBezTo>
                    <a:pt x="611" y="1"/>
                    <a:pt x="281" y="221"/>
                    <a:pt x="141" y="560"/>
                  </a:cubicBezTo>
                  <a:cubicBezTo>
                    <a:pt x="0" y="899"/>
                    <a:pt x="78" y="1288"/>
                    <a:pt x="338" y="1548"/>
                  </a:cubicBezTo>
                  <a:cubicBezTo>
                    <a:pt x="511" y="1721"/>
                    <a:pt x="742" y="1813"/>
                    <a:pt x="978" y="1813"/>
                  </a:cubicBezTo>
                  <a:cubicBezTo>
                    <a:pt x="1094" y="1813"/>
                    <a:pt x="1212" y="1790"/>
                    <a:pt x="1324" y="1743"/>
                  </a:cubicBezTo>
                  <a:cubicBezTo>
                    <a:pt x="1663" y="1603"/>
                    <a:pt x="1884" y="1273"/>
                    <a:pt x="1884" y="906"/>
                  </a:cubicBezTo>
                  <a:cubicBezTo>
                    <a:pt x="1884" y="406"/>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8" name="Google Shape;2138;p51"/>
            <p:cNvSpPr/>
            <p:nvPr/>
          </p:nvSpPr>
          <p:spPr>
            <a:xfrm>
              <a:off x="2116375" y="1260150"/>
              <a:ext cx="47100" cy="45325"/>
            </a:xfrm>
            <a:custGeom>
              <a:avLst/>
              <a:gdLst/>
              <a:ahLst/>
              <a:cxnLst/>
              <a:rect l="l" t="t" r="r" b="b"/>
              <a:pathLst>
                <a:path w="1884" h="1813" extrusionOk="0">
                  <a:moveTo>
                    <a:pt x="977" y="1"/>
                  </a:moveTo>
                  <a:cubicBezTo>
                    <a:pt x="611" y="1"/>
                    <a:pt x="280" y="221"/>
                    <a:pt x="141" y="560"/>
                  </a:cubicBezTo>
                  <a:cubicBezTo>
                    <a:pt x="0" y="899"/>
                    <a:pt x="78" y="1288"/>
                    <a:pt x="336" y="1548"/>
                  </a:cubicBezTo>
                  <a:cubicBezTo>
                    <a:pt x="510" y="1721"/>
                    <a:pt x="742" y="1813"/>
                    <a:pt x="977" y="1813"/>
                  </a:cubicBezTo>
                  <a:cubicBezTo>
                    <a:pt x="1094" y="1813"/>
                    <a:pt x="1212" y="1790"/>
                    <a:pt x="1324" y="1743"/>
                  </a:cubicBezTo>
                  <a:cubicBezTo>
                    <a:pt x="1663" y="1603"/>
                    <a:pt x="1883" y="1273"/>
                    <a:pt x="1883" y="906"/>
                  </a:cubicBezTo>
                  <a:cubicBezTo>
                    <a:pt x="1883" y="406"/>
                    <a:pt x="1478" y="1"/>
                    <a:pt x="9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9" name="Google Shape;2139;p51"/>
            <p:cNvSpPr/>
            <p:nvPr/>
          </p:nvSpPr>
          <p:spPr>
            <a:xfrm>
              <a:off x="2240875" y="1260150"/>
              <a:ext cx="47125" cy="45325"/>
            </a:xfrm>
            <a:custGeom>
              <a:avLst/>
              <a:gdLst/>
              <a:ahLst/>
              <a:cxnLst/>
              <a:rect l="l" t="t" r="r" b="b"/>
              <a:pathLst>
                <a:path w="1885" h="1813" extrusionOk="0">
                  <a:moveTo>
                    <a:pt x="979" y="1"/>
                  </a:moveTo>
                  <a:cubicBezTo>
                    <a:pt x="612" y="1"/>
                    <a:pt x="282" y="221"/>
                    <a:pt x="141" y="560"/>
                  </a:cubicBezTo>
                  <a:cubicBezTo>
                    <a:pt x="1" y="899"/>
                    <a:pt x="79" y="1288"/>
                    <a:pt x="337" y="1548"/>
                  </a:cubicBezTo>
                  <a:cubicBezTo>
                    <a:pt x="511" y="1721"/>
                    <a:pt x="743" y="1813"/>
                    <a:pt x="978" y="1813"/>
                  </a:cubicBezTo>
                  <a:cubicBezTo>
                    <a:pt x="1095" y="1813"/>
                    <a:pt x="1213" y="1790"/>
                    <a:pt x="1325" y="1743"/>
                  </a:cubicBezTo>
                  <a:cubicBezTo>
                    <a:pt x="1664" y="1603"/>
                    <a:pt x="1884" y="1273"/>
                    <a:pt x="1884" y="906"/>
                  </a:cubicBezTo>
                  <a:cubicBezTo>
                    <a:pt x="1884" y="406"/>
                    <a:pt x="1479" y="1"/>
                    <a:pt x="97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0" name="Google Shape;2140;p51"/>
            <p:cNvSpPr/>
            <p:nvPr/>
          </p:nvSpPr>
          <p:spPr>
            <a:xfrm>
              <a:off x="2365425" y="1260150"/>
              <a:ext cx="47125" cy="45325"/>
            </a:xfrm>
            <a:custGeom>
              <a:avLst/>
              <a:gdLst/>
              <a:ahLst/>
              <a:cxnLst/>
              <a:rect l="l" t="t" r="r" b="b"/>
              <a:pathLst>
                <a:path w="1885" h="1813" extrusionOk="0">
                  <a:moveTo>
                    <a:pt x="978" y="1"/>
                  </a:moveTo>
                  <a:cubicBezTo>
                    <a:pt x="611" y="1"/>
                    <a:pt x="281" y="221"/>
                    <a:pt x="140" y="560"/>
                  </a:cubicBezTo>
                  <a:cubicBezTo>
                    <a:pt x="1" y="899"/>
                    <a:pt x="77" y="1288"/>
                    <a:pt x="337" y="1548"/>
                  </a:cubicBezTo>
                  <a:cubicBezTo>
                    <a:pt x="510" y="1721"/>
                    <a:pt x="742" y="1813"/>
                    <a:pt x="978" y="1813"/>
                  </a:cubicBezTo>
                  <a:cubicBezTo>
                    <a:pt x="1095" y="1813"/>
                    <a:pt x="1213" y="1790"/>
                    <a:pt x="1325" y="1743"/>
                  </a:cubicBezTo>
                  <a:cubicBezTo>
                    <a:pt x="1662" y="1603"/>
                    <a:pt x="1884" y="1273"/>
                    <a:pt x="1884" y="906"/>
                  </a:cubicBezTo>
                  <a:cubicBezTo>
                    <a:pt x="1884" y="406"/>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1" name="Google Shape;2141;p51"/>
            <p:cNvSpPr/>
            <p:nvPr/>
          </p:nvSpPr>
          <p:spPr>
            <a:xfrm>
              <a:off x="2489950" y="1260150"/>
              <a:ext cx="47100" cy="45325"/>
            </a:xfrm>
            <a:custGeom>
              <a:avLst/>
              <a:gdLst/>
              <a:ahLst/>
              <a:cxnLst/>
              <a:rect l="l" t="t" r="r" b="b"/>
              <a:pathLst>
                <a:path w="1884" h="1813" extrusionOk="0">
                  <a:moveTo>
                    <a:pt x="978" y="1"/>
                  </a:moveTo>
                  <a:cubicBezTo>
                    <a:pt x="612" y="1"/>
                    <a:pt x="281" y="221"/>
                    <a:pt x="141" y="560"/>
                  </a:cubicBezTo>
                  <a:cubicBezTo>
                    <a:pt x="0" y="899"/>
                    <a:pt x="78" y="1288"/>
                    <a:pt x="337" y="1548"/>
                  </a:cubicBezTo>
                  <a:cubicBezTo>
                    <a:pt x="510" y="1721"/>
                    <a:pt x="742" y="1813"/>
                    <a:pt x="978" y="1813"/>
                  </a:cubicBezTo>
                  <a:cubicBezTo>
                    <a:pt x="1095" y="1813"/>
                    <a:pt x="1212" y="1790"/>
                    <a:pt x="1325" y="1743"/>
                  </a:cubicBezTo>
                  <a:cubicBezTo>
                    <a:pt x="1663" y="1603"/>
                    <a:pt x="1884" y="1273"/>
                    <a:pt x="1884" y="906"/>
                  </a:cubicBezTo>
                  <a:cubicBezTo>
                    <a:pt x="1884" y="406"/>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2" name="Google Shape;2142;p51"/>
            <p:cNvSpPr/>
            <p:nvPr/>
          </p:nvSpPr>
          <p:spPr>
            <a:xfrm>
              <a:off x="2614500" y="1260150"/>
              <a:ext cx="47075" cy="45325"/>
            </a:xfrm>
            <a:custGeom>
              <a:avLst/>
              <a:gdLst/>
              <a:ahLst/>
              <a:cxnLst/>
              <a:rect l="l" t="t" r="r" b="b"/>
              <a:pathLst>
                <a:path w="1883" h="1813" extrusionOk="0">
                  <a:moveTo>
                    <a:pt x="977" y="1"/>
                  </a:moveTo>
                  <a:cubicBezTo>
                    <a:pt x="610" y="1"/>
                    <a:pt x="280" y="221"/>
                    <a:pt x="140" y="560"/>
                  </a:cubicBezTo>
                  <a:cubicBezTo>
                    <a:pt x="0" y="899"/>
                    <a:pt x="77" y="1288"/>
                    <a:pt x="337" y="1548"/>
                  </a:cubicBezTo>
                  <a:cubicBezTo>
                    <a:pt x="510" y="1721"/>
                    <a:pt x="741" y="1813"/>
                    <a:pt x="977" y="1813"/>
                  </a:cubicBezTo>
                  <a:cubicBezTo>
                    <a:pt x="1093" y="1813"/>
                    <a:pt x="1211" y="1790"/>
                    <a:pt x="1323" y="1743"/>
                  </a:cubicBezTo>
                  <a:cubicBezTo>
                    <a:pt x="1662" y="1603"/>
                    <a:pt x="1883" y="1273"/>
                    <a:pt x="1883" y="906"/>
                  </a:cubicBezTo>
                  <a:cubicBezTo>
                    <a:pt x="1883" y="406"/>
                    <a:pt x="1477" y="1"/>
                    <a:pt x="9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3" name="Google Shape;2143;p51"/>
            <p:cNvSpPr/>
            <p:nvPr/>
          </p:nvSpPr>
          <p:spPr>
            <a:xfrm>
              <a:off x="2739025" y="1260150"/>
              <a:ext cx="47100" cy="45325"/>
            </a:xfrm>
            <a:custGeom>
              <a:avLst/>
              <a:gdLst/>
              <a:ahLst/>
              <a:cxnLst/>
              <a:rect l="l" t="t" r="r" b="b"/>
              <a:pathLst>
                <a:path w="1884" h="1813" extrusionOk="0">
                  <a:moveTo>
                    <a:pt x="977" y="1"/>
                  </a:moveTo>
                  <a:cubicBezTo>
                    <a:pt x="611" y="1"/>
                    <a:pt x="280" y="221"/>
                    <a:pt x="141" y="560"/>
                  </a:cubicBezTo>
                  <a:cubicBezTo>
                    <a:pt x="0" y="899"/>
                    <a:pt x="78" y="1288"/>
                    <a:pt x="336" y="1548"/>
                  </a:cubicBezTo>
                  <a:cubicBezTo>
                    <a:pt x="510" y="1721"/>
                    <a:pt x="742" y="1813"/>
                    <a:pt x="977" y="1813"/>
                  </a:cubicBezTo>
                  <a:cubicBezTo>
                    <a:pt x="1094" y="1813"/>
                    <a:pt x="1212" y="1790"/>
                    <a:pt x="1324" y="1743"/>
                  </a:cubicBezTo>
                  <a:cubicBezTo>
                    <a:pt x="1663" y="1603"/>
                    <a:pt x="1883" y="1273"/>
                    <a:pt x="1883" y="906"/>
                  </a:cubicBezTo>
                  <a:cubicBezTo>
                    <a:pt x="1883" y="406"/>
                    <a:pt x="1478" y="1"/>
                    <a:pt x="9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4" name="Google Shape;2144;p51"/>
            <p:cNvSpPr/>
            <p:nvPr/>
          </p:nvSpPr>
          <p:spPr>
            <a:xfrm>
              <a:off x="1991825" y="1374100"/>
              <a:ext cx="47100" cy="45300"/>
            </a:xfrm>
            <a:custGeom>
              <a:avLst/>
              <a:gdLst/>
              <a:ahLst/>
              <a:cxnLst/>
              <a:rect l="l" t="t" r="r" b="b"/>
              <a:pathLst>
                <a:path w="1884" h="1812" extrusionOk="0">
                  <a:moveTo>
                    <a:pt x="978" y="0"/>
                  </a:moveTo>
                  <a:cubicBezTo>
                    <a:pt x="611" y="0"/>
                    <a:pt x="281" y="221"/>
                    <a:pt x="141" y="559"/>
                  </a:cubicBezTo>
                  <a:cubicBezTo>
                    <a:pt x="0" y="897"/>
                    <a:pt x="78" y="1288"/>
                    <a:pt x="338" y="1546"/>
                  </a:cubicBezTo>
                  <a:cubicBezTo>
                    <a:pt x="511" y="1720"/>
                    <a:pt x="742" y="1812"/>
                    <a:pt x="978" y="1812"/>
                  </a:cubicBezTo>
                  <a:cubicBezTo>
                    <a:pt x="1095" y="1812"/>
                    <a:pt x="1212" y="1789"/>
                    <a:pt x="1324" y="1743"/>
                  </a:cubicBezTo>
                  <a:cubicBezTo>
                    <a:pt x="1663" y="1603"/>
                    <a:pt x="1884" y="1273"/>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5" name="Google Shape;2145;p51"/>
            <p:cNvSpPr/>
            <p:nvPr/>
          </p:nvSpPr>
          <p:spPr>
            <a:xfrm>
              <a:off x="2116375" y="1374100"/>
              <a:ext cx="47100" cy="45300"/>
            </a:xfrm>
            <a:custGeom>
              <a:avLst/>
              <a:gdLst/>
              <a:ahLst/>
              <a:cxnLst/>
              <a:rect l="l" t="t" r="r" b="b"/>
              <a:pathLst>
                <a:path w="1884" h="1812" extrusionOk="0">
                  <a:moveTo>
                    <a:pt x="977" y="0"/>
                  </a:moveTo>
                  <a:cubicBezTo>
                    <a:pt x="611" y="0"/>
                    <a:pt x="280" y="221"/>
                    <a:pt x="141" y="559"/>
                  </a:cubicBezTo>
                  <a:cubicBezTo>
                    <a:pt x="0" y="897"/>
                    <a:pt x="78" y="1288"/>
                    <a:pt x="336" y="1546"/>
                  </a:cubicBezTo>
                  <a:cubicBezTo>
                    <a:pt x="510" y="1720"/>
                    <a:pt x="742" y="1812"/>
                    <a:pt x="978" y="1812"/>
                  </a:cubicBezTo>
                  <a:cubicBezTo>
                    <a:pt x="1094" y="1812"/>
                    <a:pt x="1212" y="1789"/>
                    <a:pt x="1324" y="1743"/>
                  </a:cubicBezTo>
                  <a:cubicBezTo>
                    <a:pt x="1663" y="1603"/>
                    <a:pt x="1883" y="1273"/>
                    <a:pt x="1883" y="906"/>
                  </a:cubicBezTo>
                  <a:cubicBezTo>
                    <a:pt x="1883" y="405"/>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6" name="Google Shape;2146;p51"/>
            <p:cNvSpPr/>
            <p:nvPr/>
          </p:nvSpPr>
          <p:spPr>
            <a:xfrm>
              <a:off x="2240875" y="1374100"/>
              <a:ext cx="47125" cy="45300"/>
            </a:xfrm>
            <a:custGeom>
              <a:avLst/>
              <a:gdLst/>
              <a:ahLst/>
              <a:cxnLst/>
              <a:rect l="l" t="t" r="r" b="b"/>
              <a:pathLst>
                <a:path w="1885" h="1812" extrusionOk="0">
                  <a:moveTo>
                    <a:pt x="979" y="0"/>
                  </a:moveTo>
                  <a:cubicBezTo>
                    <a:pt x="612" y="0"/>
                    <a:pt x="282" y="221"/>
                    <a:pt x="141" y="559"/>
                  </a:cubicBezTo>
                  <a:cubicBezTo>
                    <a:pt x="1" y="897"/>
                    <a:pt x="79" y="1288"/>
                    <a:pt x="337" y="1546"/>
                  </a:cubicBezTo>
                  <a:cubicBezTo>
                    <a:pt x="511" y="1720"/>
                    <a:pt x="743" y="1812"/>
                    <a:pt x="979" y="1812"/>
                  </a:cubicBezTo>
                  <a:cubicBezTo>
                    <a:pt x="1095" y="1812"/>
                    <a:pt x="1213" y="1789"/>
                    <a:pt x="1325" y="1743"/>
                  </a:cubicBezTo>
                  <a:cubicBezTo>
                    <a:pt x="1664" y="1603"/>
                    <a:pt x="1884" y="1273"/>
                    <a:pt x="1884" y="906"/>
                  </a:cubicBezTo>
                  <a:cubicBezTo>
                    <a:pt x="1884" y="405"/>
                    <a:pt x="1479" y="0"/>
                    <a:pt x="9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7" name="Google Shape;2147;p51"/>
            <p:cNvSpPr/>
            <p:nvPr/>
          </p:nvSpPr>
          <p:spPr>
            <a:xfrm>
              <a:off x="2365425" y="1374100"/>
              <a:ext cx="47125" cy="45300"/>
            </a:xfrm>
            <a:custGeom>
              <a:avLst/>
              <a:gdLst/>
              <a:ahLst/>
              <a:cxnLst/>
              <a:rect l="l" t="t" r="r" b="b"/>
              <a:pathLst>
                <a:path w="1885" h="1812" extrusionOk="0">
                  <a:moveTo>
                    <a:pt x="978" y="0"/>
                  </a:moveTo>
                  <a:cubicBezTo>
                    <a:pt x="611" y="0"/>
                    <a:pt x="281" y="221"/>
                    <a:pt x="140" y="559"/>
                  </a:cubicBezTo>
                  <a:cubicBezTo>
                    <a:pt x="1" y="897"/>
                    <a:pt x="77" y="1288"/>
                    <a:pt x="337" y="1546"/>
                  </a:cubicBezTo>
                  <a:cubicBezTo>
                    <a:pt x="510" y="1720"/>
                    <a:pt x="742" y="1812"/>
                    <a:pt x="978" y="1812"/>
                  </a:cubicBezTo>
                  <a:cubicBezTo>
                    <a:pt x="1095" y="1812"/>
                    <a:pt x="1213" y="1789"/>
                    <a:pt x="1325" y="1743"/>
                  </a:cubicBezTo>
                  <a:cubicBezTo>
                    <a:pt x="1662" y="1603"/>
                    <a:pt x="1884" y="1273"/>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8" name="Google Shape;2148;p51"/>
            <p:cNvSpPr/>
            <p:nvPr/>
          </p:nvSpPr>
          <p:spPr>
            <a:xfrm>
              <a:off x="2489950" y="1374100"/>
              <a:ext cx="47100" cy="45300"/>
            </a:xfrm>
            <a:custGeom>
              <a:avLst/>
              <a:gdLst/>
              <a:ahLst/>
              <a:cxnLst/>
              <a:rect l="l" t="t" r="r" b="b"/>
              <a:pathLst>
                <a:path w="1884" h="1812" extrusionOk="0">
                  <a:moveTo>
                    <a:pt x="978" y="0"/>
                  </a:moveTo>
                  <a:cubicBezTo>
                    <a:pt x="612" y="0"/>
                    <a:pt x="281" y="221"/>
                    <a:pt x="141" y="559"/>
                  </a:cubicBezTo>
                  <a:cubicBezTo>
                    <a:pt x="0" y="897"/>
                    <a:pt x="78" y="1288"/>
                    <a:pt x="337" y="1546"/>
                  </a:cubicBezTo>
                  <a:cubicBezTo>
                    <a:pt x="511" y="1720"/>
                    <a:pt x="742" y="1812"/>
                    <a:pt x="978" y="1812"/>
                  </a:cubicBezTo>
                  <a:cubicBezTo>
                    <a:pt x="1095" y="1812"/>
                    <a:pt x="1212" y="1789"/>
                    <a:pt x="1325" y="1743"/>
                  </a:cubicBezTo>
                  <a:cubicBezTo>
                    <a:pt x="1663" y="1603"/>
                    <a:pt x="1884" y="1273"/>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9" name="Google Shape;2149;p51"/>
            <p:cNvSpPr/>
            <p:nvPr/>
          </p:nvSpPr>
          <p:spPr>
            <a:xfrm>
              <a:off x="2614500" y="1374100"/>
              <a:ext cx="47075" cy="45300"/>
            </a:xfrm>
            <a:custGeom>
              <a:avLst/>
              <a:gdLst/>
              <a:ahLst/>
              <a:cxnLst/>
              <a:rect l="l" t="t" r="r" b="b"/>
              <a:pathLst>
                <a:path w="1883" h="1812" extrusionOk="0">
                  <a:moveTo>
                    <a:pt x="977" y="0"/>
                  </a:moveTo>
                  <a:cubicBezTo>
                    <a:pt x="610" y="0"/>
                    <a:pt x="280" y="221"/>
                    <a:pt x="140" y="559"/>
                  </a:cubicBezTo>
                  <a:cubicBezTo>
                    <a:pt x="0" y="897"/>
                    <a:pt x="77" y="1288"/>
                    <a:pt x="337" y="1546"/>
                  </a:cubicBezTo>
                  <a:cubicBezTo>
                    <a:pt x="510" y="1720"/>
                    <a:pt x="741" y="1812"/>
                    <a:pt x="977" y="1812"/>
                  </a:cubicBezTo>
                  <a:cubicBezTo>
                    <a:pt x="1094" y="1812"/>
                    <a:pt x="1211" y="1789"/>
                    <a:pt x="1323" y="1743"/>
                  </a:cubicBezTo>
                  <a:cubicBezTo>
                    <a:pt x="1662" y="1603"/>
                    <a:pt x="1883" y="1273"/>
                    <a:pt x="1883" y="906"/>
                  </a:cubicBezTo>
                  <a:cubicBezTo>
                    <a:pt x="1883" y="405"/>
                    <a:pt x="1477"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0" name="Google Shape;2150;p51"/>
            <p:cNvSpPr/>
            <p:nvPr/>
          </p:nvSpPr>
          <p:spPr>
            <a:xfrm>
              <a:off x="2739025" y="1374100"/>
              <a:ext cx="47100" cy="45300"/>
            </a:xfrm>
            <a:custGeom>
              <a:avLst/>
              <a:gdLst/>
              <a:ahLst/>
              <a:cxnLst/>
              <a:rect l="l" t="t" r="r" b="b"/>
              <a:pathLst>
                <a:path w="1884" h="1812" extrusionOk="0">
                  <a:moveTo>
                    <a:pt x="977" y="0"/>
                  </a:moveTo>
                  <a:cubicBezTo>
                    <a:pt x="611" y="0"/>
                    <a:pt x="280" y="221"/>
                    <a:pt x="141" y="559"/>
                  </a:cubicBezTo>
                  <a:cubicBezTo>
                    <a:pt x="0" y="897"/>
                    <a:pt x="78" y="1288"/>
                    <a:pt x="336" y="1546"/>
                  </a:cubicBezTo>
                  <a:cubicBezTo>
                    <a:pt x="510" y="1720"/>
                    <a:pt x="742" y="1812"/>
                    <a:pt x="978" y="1812"/>
                  </a:cubicBezTo>
                  <a:cubicBezTo>
                    <a:pt x="1094" y="1812"/>
                    <a:pt x="1212" y="1789"/>
                    <a:pt x="1324" y="1743"/>
                  </a:cubicBezTo>
                  <a:cubicBezTo>
                    <a:pt x="1663" y="1603"/>
                    <a:pt x="1883" y="1273"/>
                    <a:pt x="1883" y="906"/>
                  </a:cubicBezTo>
                  <a:cubicBezTo>
                    <a:pt x="1883" y="405"/>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1" name="Google Shape;2151;p51"/>
            <p:cNvSpPr/>
            <p:nvPr/>
          </p:nvSpPr>
          <p:spPr>
            <a:xfrm>
              <a:off x="1991825" y="1488025"/>
              <a:ext cx="47100" cy="45325"/>
            </a:xfrm>
            <a:custGeom>
              <a:avLst/>
              <a:gdLst/>
              <a:ahLst/>
              <a:cxnLst/>
              <a:rect l="l" t="t" r="r" b="b"/>
              <a:pathLst>
                <a:path w="1884" h="1813" extrusionOk="0">
                  <a:moveTo>
                    <a:pt x="978" y="0"/>
                  </a:moveTo>
                  <a:cubicBezTo>
                    <a:pt x="611" y="0"/>
                    <a:pt x="281" y="221"/>
                    <a:pt x="141" y="559"/>
                  </a:cubicBezTo>
                  <a:cubicBezTo>
                    <a:pt x="0" y="898"/>
                    <a:pt x="78" y="1287"/>
                    <a:pt x="338" y="1547"/>
                  </a:cubicBezTo>
                  <a:cubicBezTo>
                    <a:pt x="511" y="1720"/>
                    <a:pt x="742" y="1812"/>
                    <a:pt x="978" y="1812"/>
                  </a:cubicBezTo>
                  <a:cubicBezTo>
                    <a:pt x="1094" y="1812"/>
                    <a:pt x="1212" y="1790"/>
                    <a:pt x="1324" y="1743"/>
                  </a:cubicBezTo>
                  <a:cubicBezTo>
                    <a:pt x="1663" y="1603"/>
                    <a:pt x="1884" y="1272"/>
                    <a:pt x="1884" y="907"/>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2" name="Google Shape;2152;p51"/>
            <p:cNvSpPr/>
            <p:nvPr/>
          </p:nvSpPr>
          <p:spPr>
            <a:xfrm>
              <a:off x="2116375" y="1488025"/>
              <a:ext cx="47100" cy="45325"/>
            </a:xfrm>
            <a:custGeom>
              <a:avLst/>
              <a:gdLst/>
              <a:ahLst/>
              <a:cxnLst/>
              <a:rect l="l" t="t" r="r" b="b"/>
              <a:pathLst>
                <a:path w="1884" h="1813" extrusionOk="0">
                  <a:moveTo>
                    <a:pt x="977" y="0"/>
                  </a:moveTo>
                  <a:cubicBezTo>
                    <a:pt x="611" y="0"/>
                    <a:pt x="280" y="221"/>
                    <a:pt x="141" y="559"/>
                  </a:cubicBezTo>
                  <a:cubicBezTo>
                    <a:pt x="0" y="898"/>
                    <a:pt x="78" y="1287"/>
                    <a:pt x="336" y="1547"/>
                  </a:cubicBezTo>
                  <a:cubicBezTo>
                    <a:pt x="510" y="1720"/>
                    <a:pt x="742" y="1812"/>
                    <a:pt x="977" y="1812"/>
                  </a:cubicBezTo>
                  <a:cubicBezTo>
                    <a:pt x="1094" y="1812"/>
                    <a:pt x="1212" y="1790"/>
                    <a:pt x="1324" y="1743"/>
                  </a:cubicBezTo>
                  <a:cubicBezTo>
                    <a:pt x="1663" y="1603"/>
                    <a:pt x="1883" y="1272"/>
                    <a:pt x="1883" y="907"/>
                  </a:cubicBezTo>
                  <a:cubicBezTo>
                    <a:pt x="1883" y="406"/>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3" name="Google Shape;2153;p51"/>
            <p:cNvSpPr/>
            <p:nvPr/>
          </p:nvSpPr>
          <p:spPr>
            <a:xfrm>
              <a:off x="2240875" y="1488025"/>
              <a:ext cx="47125" cy="45325"/>
            </a:xfrm>
            <a:custGeom>
              <a:avLst/>
              <a:gdLst/>
              <a:ahLst/>
              <a:cxnLst/>
              <a:rect l="l" t="t" r="r" b="b"/>
              <a:pathLst>
                <a:path w="1885" h="1813" extrusionOk="0">
                  <a:moveTo>
                    <a:pt x="979" y="0"/>
                  </a:moveTo>
                  <a:cubicBezTo>
                    <a:pt x="612" y="0"/>
                    <a:pt x="282" y="221"/>
                    <a:pt x="141" y="559"/>
                  </a:cubicBezTo>
                  <a:cubicBezTo>
                    <a:pt x="1" y="898"/>
                    <a:pt x="79" y="1287"/>
                    <a:pt x="337" y="1547"/>
                  </a:cubicBezTo>
                  <a:cubicBezTo>
                    <a:pt x="511" y="1720"/>
                    <a:pt x="743" y="1812"/>
                    <a:pt x="978" y="1812"/>
                  </a:cubicBezTo>
                  <a:cubicBezTo>
                    <a:pt x="1095" y="1812"/>
                    <a:pt x="1213" y="1790"/>
                    <a:pt x="1325" y="1743"/>
                  </a:cubicBezTo>
                  <a:cubicBezTo>
                    <a:pt x="1664" y="1603"/>
                    <a:pt x="1884" y="1272"/>
                    <a:pt x="1884" y="907"/>
                  </a:cubicBezTo>
                  <a:cubicBezTo>
                    <a:pt x="1884" y="406"/>
                    <a:pt x="1479" y="0"/>
                    <a:pt x="9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4" name="Google Shape;2154;p51"/>
            <p:cNvSpPr/>
            <p:nvPr/>
          </p:nvSpPr>
          <p:spPr>
            <a:xfrm>
              <a:off x="2365425" y="1488025"/>
              <a:ext cx="47125" cy="45325"/>
            </a:xfrm>
            <a:custGeom>
              <a:avLst/>
              <a:gdLst/>
              <a:ahLst/>
              <a:cxnLst/>
              <a:rect l="l" t="t" r="r" b="b"/>
              <a:pathLst>
                <a:path w="1885" h="1813" extrusionOk="0">
                  <a:moveTo>
                    <a:pt x="978" y="0"/>
                  </a:moveTo>
                  <a:cubicBezTo>
                    <a:pt x="611" y="0"/>
                    <a:pt x="281" y="221"/>
                    <a:pt x="140" y="559"/>
                  </a:cubicBezTo>
                  <a:cubicBezTo>
                    <a:pt x="1" y="898"/>
                    <a:pt x="77" y="1287"/>
                    <a:pt x="337" y="1547"/>
                  </a:cubicBezTo>
                  <a:cubicBezTo>
                    <a:pt x="510" y="1720"/>
                    <a:pt x="742" y="1812"/>
                    <a:pt x="978" y="1812"/>
                  </a:cubicBezTo>
                  <a:cubicBezTo>
                    <a:pt x="1095" y="1812"/>
                    <a:pt x="1213" y="1790"/>
                    <a:pt x="1325" y="1743"/>
                  </a:cubicBezTo>
                  <a:cubicBezTo>
                    <a:pt x="1662" y="1603"/>
                    <a:pt x="1884" y="1272"/>
                    <a:pt x="1884" y="907"/>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5" name="Google Shape;2155;p51"/>
            <p:cNvSpPr/>
            <p:nvPr/>
          </p:nvSpPr>
          <p:spPr>
            <a:xfrm>
              <a:off x="2489950" y="1488025"/>
              <a:ext cx="47100" cy="45325"/>
            </a:xfrm>
            <a:custGeom>
              <a:avLst/>
              <a:gdLst/>
              <a:ahLst/>
              <a:cxnLst/>
              <a:rect l="l" t="t" r="r" b="b"/>
              <a:pathLst>
                <a:path w="1884" h="1813" extrusionOk="0">
                  <a:moveTo>
                    <a:pt x="978" y="0"/>
                  </a:moveTo>
                  <a:cubicBezTo>
                    <a:pt x="612" y="0"/>
                    <a:pt x="281" y="221"/>
                    <a:pt x="141" y="559"/>
                  </a:cubicBezTo>
                  <a:cubicBezTo>
                    <a:pt x="0" y="898"/>
                    <a:pt x="78" y="1287"/>
                    <a:pt x="337" y="1547"/>
                  </a:cubicBezTo>
                  <a:cubicBezTo>
                    <a:pt x="510" y="1720"/>
                    <a:pt x="742" y="1812"/>
                    <a:pt x="978" y="1812"/>
                  </a:cubicBezTo>
                  <a:cubicBezTo>
                    <a:pt x="1095" y="1812"/>
                    <a:pt x="1212" y="1790"/>
                    <a:pt x="1325" y="1743"/>
                  </a:cubicBezTo>
                  <a:cubicBezTo>
                    <a:pt x="1663" y="1603"/>
                    <a:pt x="1884" y="1272"/>
                    <a:pt x="1884" y="907"/>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6" name="Google Shape;2156;p51"/>
            <p:cNvSpPr/>
            <p:nvPr/>
          </p:nvSpPr>
          <p:spPr>
            <a:xfrm>
              <a:off x="2614500" y="1488025"/>
              <a:ext cx="47075" cy="45325"/>
            </a:xfrm>
            <a:custGeom>
              <a:avLst/>
              <a:gdLst/>
              <a:ahLst/>
              <a:cxnLst/>
              <a:rect l="l" t="t" r="r" b="b"/>
              <a:pathLst>
                <a:path w="1883" h="1813" extrusionOk="0">
                  <a:moveTo>
                    <a:pt x="977" y="0"/>
                  </a:moveTo>
                  <a:cubicBezTo>
                    <a:pt x="610" y="0"/>
                    <a:pt x="280" y="221"/>
                    <a:pt x="140" y="559"/>
                  </a:cubicBezTo>
                  <a:cubicBezTo>
                    <a:pt x="0" y="898"/>
                    <a:pt x="77" y="1287"/>
                    <a:pt x="337" y="1547"/>
                  </a:cubicBezTo>
                  <a:cubicBezTo>
                    <a:pt x="510" y="1720"/>
                    <a:pt x="741" y="1812"/>
                    <a:pt x="977" y="1812"/>
                  </a:cubicBezTo>
                  <a:cubicBezTo>
                    <a:pt x="1093" y="1812"/>
                    <a:pt x="1211" y="1790"/>
                    <a:pt x="1323" y="1743"/>
                  </a:cubicBezTo>
                  <a:cubicBezTo>
                    <a:pt x="1662" y="1603"/>
                    <a:pt x="1883" y="1272"/>
                    <a:pt x="1883" y="907"/>
                  </a:cubicBezTo>
                  <a:cubicBezTo>
                    <a:pt x="1883" y="406"/>
                    <a:pt x="1477"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7" name="Google Shape;2157;p51"/>
            <p:cNvSpPr/>
            <p:nvPr/>
          </p:nvSpPr>
          <p:spPr>
            <a:xfrm>
              <a:off x="2739025" y="1488025"/>
              <a:ext cx="47100" cy="45325"/>
            </a:xfrm>
            <a:custGeom>
              <a:avLst/>
              <a:gdLst/>
              <a:ahLst/>
              <a:cxnLst/>
              <a:rect l="l" t="t" r="r" b="b"/>
              <a:pathLst>
                <a:path w="1884" h="1813" extrusionOk="0">
                  <a:moveTo>
                    <a:pt x="977" y="0"/>
                  </a:moveTo>
                  <a:cubicBezTo>
                    <a:pt x="611" y="0"/>
                    <a:pt x="280" y="221"/>
                    <a:pt x="141" y="559"/>
                  </a:cubicBezTo>
                  <a:cubicBezTo>
                    <a:pt x="0" y="898"/>
                    <a:pt x="78" y="1287"/>
                    <a:pt x="336" y="1547"/>
                  </a:cubicBezTo>
                  <a:cubicBezTo>
                    <a:pt x="510" y="1720"/>
                    <a:pt x="742" y="1812"/>
                    <a:pt x="977" y="1812"/>
                  </a:cubicBezTo>
                  <a:cubicBezTo>
                    <a:pt x="1094" y="1812"/>
                    <a:pt x="1212" y="1790"/>
                    <a:pt x="1324" y="1743"/>
                  </a:cubicBezTo>
                  <a:cubicBezTo>
                    <a:pt x="1663" y="1603"/>
                    <a:pt x="1883" y="1272"/>
                    <a:pt x="1883" y="907"/>
                  </a:cubicBezTo>
                  <a:cubicBezTo>
                    <a:pt x="1883" y="406"/>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8" name="Google Shape;2158;p51"/>
            <p:cNvSpPr/>
            <p:nvPr/>
          </p:nvSpPr>
          <p:spPr>
            <a:xfrm>
              <a:off x="1988475" y="1756475"/>
              <a:ext cx="362075" cy="14225"/>
            </a:xfrm>
            <a:custGeom>
              <a:avLst/>
              <a:gdLst/>
              <a:ahLst/>
              <a:cxnLst/>
              <a:rect l="l" t="t" r="r" b="b"/>
              <a:pathLst>
                <a:path w="14483" h="569" extrusionOk="0">
                  <a:moveTo>
                    <a:pt x="14198" y="0"/>
                  </a:moveTo>
                  <a:cubicBezTo>
                    <a:pt x="14193" y="0"/>
                    <a:pt x="14188" y="0"/>
                    <a:pt x="14183" y="0"/>
                  </a:cubicBezTo>
                  <a:lnTo>
                    <a:pt x="267" y="0"/>
                  </a:lnTo>
                  <a:cubicBezTo>
                    <a:pt x="117" y="9"/>
                    <a:pt x="0" y="133"/>
                    <a:pt x="0" y="284"/>
                  </a:cubicBezTo>
                  <a:cubicBezTo>
                    <a:pt x="0" y="435"/>
                    <a:pt x="117" y="559"/>
                    <a:pt x="267" y="568"/>
                  </a:cubicBezTo>
                  <a:lnTo>
                    <a:pt x="14183" y="568"/>
                  </a:lnTo>
                  <a:cubicBezTo>
                    <a:pt x="14188" y="569"/>
                    <a:pt x="14193" y="569"/>
                    <a:pt x="14198" y="569"/>
                  </a:cubicBezTo>
                  <a:cubicBezTo>
                    <a:pt x="14354" y="569"/>
                    <a:pt x="14483" y="442"/>
                    <a:pt x="14483" y="284"/>
                  </a:cubicBezTo>
                  <a:cubicBezTo>
                    <a:pt x="14483" y="127"/>
                    <a:pt x="14354" y="0"/>
                    <a:pt x="1419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9" name="Google Shape;2159;p51"/>
            <p:cNvSpPr/>
            <p:nvPr/>
          </p:nvSpPr>
          <p:spPr>
            <a:xfrm>
              <a:off x="1988475" y="1991525"/>
              <a:ext cx="362075" cy="14225"/>
            </a:xfrm>
            <a:custGeom>
              <a:avLst/>
              <a:gdLst/>
              <a:ahLst/>
              <a:cxnLst/>
              <a:rect l="l" t="t" r="r" b="b"/>
              <a:pathLst>
                <a:path w="14483" h="569" extrusionOk="0">
                  <a:moveTo>
                    <a:pt x="14200" y="0"/>
                  </a:moveTo>
                  <a:cubicBezTo>
                    <a:pt x="14194" y="0"/>
                    <a:pt x="14189" y="0"/>
                    <a:pt x="14183" y="1"/>
                  </a:cubicBezTo>
                  <a:lnTo>
                    <a:pt x="267" y="1"/>
                  </a:lnTo>
                  <a:cubicBezTo>
                    <a:pt x="117" y="9"/>
                    <a:pt x="0" y="134"/>
                    <a:pt x="0" y="284"/>
                  </a:cubicBezTo>
                  <a:cubicBezTo>
                    <a:pt x="0" y="435"/>
                    <a:pt x="117" y="559"/>
                    <a:pt x="267" y="568"/>
                  </a:cubicBezTo>
                  <a:lnTo>
                    <a:pt x="14183" y="568"/>
                  </a:lnTo>
                  <a:cubicBezTo>
                    <a:pt x="14189" y="568"/>
                    <a:pt x="14194" y="568"/>
                    <a:pt x="14200" y="568"/>
                  </a:cubicBezTo>
                  <a:cubicBezTo>
                    <a:pt x="14355" y="568"/>
                    <a:pt x="14483" y="442"/>
                    <a:pt x="14483" y="284"/>
                  </a:cubicBezTo>
                  <a:cubicBezTo>
                    <a:pt x="14483" y="127"/>
                    <a:pt x="14355" y="0"/>
                    <a:pt x="1420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0" name="Google Shape;2160;p51"/>
            <p:cNvSpPr/>
            <p:nvPr/>
          </p:nvSpPr>
          <p:spPr>
            <a:xfrm>
              <a:off x="1987625" y="2226550"/>
              <a:ext cx="362950" cy="14225"/>
            </a:xfrm>
            <a:custGeom>
              <a:avLst/>
              <a:gdLst/>
              <a:ahLst/>
              <a:cxnLst/>
              <a:rect l="l" t="t" r="r" b="b"/>
              <a:pathLst>
                <a:path w="14518" h="569" extrusionOk="0">
                  <a:moveTo>
                    <a:pt x="284" y="0"/>
                  </a:moveTo>
                  <a:cubicBezTo>
                    <a:pt x="128" y="0"/>
                    <a:pt x="0" y="127"/>
                    <a:pt x="0" y="284"/>
                  </a:cubicBezTo>
                  <a:cubicBezTo>
                    <a:pt x="0" y="442"/>
                    <a:pt x="127" y="568"/>
                    <a:pt x="282" y="568"/>
                  </a:cubicBezTo>
                  <a:cubicBezTo>
                    <a:pt x="289" y="568"/>
                    <a:pt x="295" y="568"/>
                    <a:pt x="301" y="568"/>
                  </a:cubicBezTo>
                  <a:lnTo>
                    <a:pt x="14217" y="568"/>
                  </a:lnTo>
                  <a:cubicBezTo>
                    <a:pt x="14223" y="568"/>
                    <a:pt x="14230" y="568"/>
                    <a:pt x="14236" y="568"/>
                  </a:cubicBezTo>
                  <a:cubicBezTo>
                    <a:pt x="14391" y="568"/>
                    <a:pt x="14518" y="442"/>
                    <a:pt x="14518" y="284"/>
                  </a:cubicBezTo>
                  <a:cubicBezTo>
                    <a:pt x="14518" y="127"/>
                    <a:pt x="14390" y="0"/>
                    <a:pt x="14234" y="0"/>
                  </a:cubicBezTo>
                  <a:cubicBezTo>
                    <a:pt x="14228" y="0"/>
                    <a:pt x="14223" y="1"/>
                    <a:pt x="14217" y="1"/>
                  </a:cubicBezTo>
                  <a:lnTo>
                    <a:pt x="301" y="1"/>
                  </a:lnTo>
                  <a:cubicBezTo>
                    <a:pt x="295" y="1"/>
                    <a:pt x="290" y="0"/>
                    <a:pt x="28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1" name="Google Shape;2161;p51"/>
            <p:cNvSpPr/>
            <p:nvPr/>
          </p:nvSpPr>
          <p:spPr>
            <a:xfrm>
              <a:off x="4707650" y="1162225"/>
              <a:ext cx="434275" cy="598325"/>
            </a:xfrm>
            <a:custGeom>
              <a:avLst/>
              <a:gdLst/>
              <a:ahLst/>
              <a:cxnLst/>
              <a:rect l="l" t="t" r="r" b="b"/>
              <a:pathLst>
                <a:path w="17371" h="23933" extrusionOk="0">
                  <a:moveTo>
                    <a:pt x="16538" y="0"/>
                  </a:moveTo>
                  <a:lnTo>
                    <a:pt x="2964" y="833"/>
                  </a:lnTo>
                  <a:cubicBezTo>
                    <a:pt x="2964" y="833"/>
                    <a:pt x="1247" y="5298"/>
                    <a:pt x="1604" y="5894"/>
                  </a:cubicBezTo>
                  <a:cubicBezTo>
                    <a:pt x="1961" y="6489"/>
                    <a:pt x="2845" y="7978"/>
                    <a:pt x="2368" y="9168"/>
                  </a:cubicBezTo>
                  <a:cubicBezTo>
                    <a:pt x="1892" y="10359"/>
                    <a:pt x="1" y="10562"/>
                    <a:pt x="239" y="11514"/>
                  </a:cubicBezTo>
                  <a:cubicBezTo>
                    <a:pt x="477" y="12467"/>
                    <a:pt x="1787" y="13181"/>
                    <a:pt x="1787" y="13181"/>
                  </a:cubicBezTo>
                  <a:cubicBezTo>
                    <a:pt x="1787" y="13181"/>
                    <a:pt x="3202" y="19527"/>
                    <a:pt x="3797" y="20360"/>
                  </a:cubicBezTo>
                  <a:cubicBezTo>
                    <a:pt x="4075" y="20750"/>
                    <a:pt x="4924" y="20854"/>
                    <a:pt x="5750" y="20854"/>
                  </a:cubicBezTo>
                  <a:cubicBezTo>
                    <a:pt x="6694" y="20854"/>
                    <a:pt x="7607" y="20719"/>
                    <a:pt x="7607" y="20719"/>
                  </a:cubicBezTo>
                  <a:lnTo>
                    <a:pt x="7845" y="23933"/>
                  </a:lnTo>
                  <a:lnTo>
                    <a:pt x="17371" y="23338"/>
                  </a:lnTo>
                  <a:lnTo>
                    <a:pt x="17014" y="17622"/>
                  </a:lnTo>
                  <a:lnTo>
                    <a:pt x="1653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2" name="Google Shape;2162;p51"/>
            <p:cNvSpPr/>
            <p:nvPr/>
          </p:nvSpPr>
          <p:spPr>
            <a:xfrm>
              <a:off x="4702350" y="1155125"/>
              <a:ext cx="446900" cy="612525"/>
            </a:xfrm>
            <a:custGeom>
              <a:avLst/>
              <a:gdLst/>
              <a:ahLst/>
              <a:cxnLst/>
              <a:rect l="l" t="t" r="r" b="b"/>
              <a:pathLst>
                <a:path w="17876" h="24501" extrusionOk="0">
                  <a:moveTo>
                    <a:pt x="16474" y="585"/>
                  </a:moveTo>
                  <a:lnTo>
                    <a:pt x="16942" y="17924"/>
                  </a:lnTo>
                  <a:lnTo>
                    <a:pt x="17282" y="23357"/>
                  </a:lnTo>
                  <a:lnTo>
                    <a:pt x="8319" y="23917"/>
                  </a:lnTo>
                  <a:lnTo>
                    <a:pt x="8103" y="20981"/>
                  </a:lnTo>
                  <a:cubicBezTo>
                    <a:pt x="8091" y="20833"/>
                    <a:pt x="7967" y="20719"/>
                    <a:pt x="7819" y="20719"/>
                  </a:cubicBezTo>
                  <a:cubicBezTo>
                    <a:pt x="7805" y="20719"/>
                    <a:pt x="7791" y="20720"/>
                    <a:pt x="7778" y="20722"/>
                  </a:cubicBezTo>
                  <a:cubicBezTo>
                    <a:pt x="7242" y="20801"/>
                    <a:pt x="6586" y="20855"/>
                    <a:pt x="5983" y="20855"/>
                  </a:cubicBezTo>
                  <a:cubicBezTo>
                    <a:pt x="5161" y="20855"/>
                    <a:pt x="4435" y="20755"/>
                    <a:pt x="4239" y="20480"/>
                  </a:cubicBezTo>
                  <a:cubicBezTo>
                    <a:pt x="3827" y="19903"/>
                    <a:pt x="2838" y="15933"/>
                    <a:pt x="2275" y="13404"/>
                  </a:cubicBezTo>
                  <a:cubicBezTo>
                    <a:pt x="2257" y="13325"/>
                    <a:pt x="2205" y="13257"/>
                    <a:pt x="2134" y="13218"/>
                  </a:cubicBezTo>
                  <a:cubicBezTo>
                    <a:pt x="2122" y="13210"/>
                    <a:pt x="930" y="12549"/>
                    <a:pt x="725" y="11730"/>
                  </a:cubicBezTo>
                  <a:cubicBezTo>
                    <a:pt x="657" y="11455"/>
                    <a:pt x="903" y="11267"/>
                    <a:pt x="1480" y="10903"/>
                  </a:cubicBezTo>
                  <a:cubicBezTo>
                    <a:pt x="1998" y="10576"/>
                    <a:pt x="2584" y="10206"/>
                    <a:pt x="2843" y="9557"/>
                  </a:cubicBezTo>
                  <a:cubicBezTo>
                    <a:pt x="3376" y="8226"/>
                    <a:pt x="2419" y="6631"/>
                    <a:pt x="2063" y="6039"/>
                  </a:cubicBezTo>
                  <a:cubicBezTo>
                    <a:pt x="1918" y="5672"/>
                    <a:pt x="2621" y="3376"/>
                    <a:pt x="3375" y="1389"/>
                  </a:cubicBezTo>
                  <a:lnTo>
                    <a:pt x="16474" y="585"/>
                  </a:lnTo>
                  <a:close/>
                  <a:moveTo>
                    <a:pt x="16752" y="0"/>
                  </a:moveTo>
                  <a:cubicBezTo>
                    <a:pt x="16745" y="0"/>
                    <a:pt x="16739" y="0"/>
                    <a:pt x="16732" y="1"/>
                  </a:cubicBezTo>
                  <a:lnTo>
                    <a:pt x="3159" y="834"/>
                  </a:lnTo>
                  <a:cubicBezTo>
                    <a:pt x="3048" y="841"/>
                    <a:pt x="2951" y="912"/>
                    <a:pt x="2911" y="1016"/>
                  </a:cubicBezTo>
                  <a:cubicBezTo>
                    <a:pt x="2381" y="2397"/>
                    <a:pt x="1187" y="5679"/>
                    <a:pt x="1574" y="6323"/>
                  </a:cubicBezTo>
                  <a:cubicBezTo>
                    <a:pt x="1894" y="6858"/>
                    <a:pt x="2745" y="8277"/>
                    <a:pt x="2317" y="9347"/>
                  </a:cubicBezTo>
                  <a:cubicBezTo>
                    <a:pt x="2125" y="9825"/>
                    <a:pt x="1644" y="10129"/>
                    <a:pt x="1178" y="10423"/>
                  </a:cubicBezTo>
                  <a:cubicBezTo>
                    <a:pt x="626" y="10772"/>
                    <a:pt x="1" y="11166"/>
                    <a:pt x="176" y="11866"/>
                  </a:cubicBezTo>
                  <a:cubicBezTo>
                    <a:pt x="399" y="12762"/>
                    <a:pt x="1405" y="13439"/>
                    <a:pt x="1749" y="13648"/>
                  </a:cubicBezTo>
                  <a:cubicBezTo>
                    <a:pt x="1985" y="14699"/>
                    <a:pt x="3195" y="19993"/>
                    <a:pt x="3777" y="20809"/>
                  </a:cubicBezTo>
                  <a:cubicBezTo>
                    <a:pt x="4127" y="21297"/>
                    <a:pt x="5083" y="21426"/>
                    <a:pt x="5992" y="21426"/>
                  </a:cubicBezTo>
                  <a:cubicBezTo>
                    <a:pt x="6600" y="21426"/>
                    <a:pt x="7187" y="21369"/>
                    <a:pt x="7559" y="21323"/>
                  </a:cubicBezTo>
                  <a:lnTo>
                    <a:pt x="7775" y="24238"/>
                  </a:lnTo>
                  <a:cubicBezTo>
                    <a:pt x="7786" y="24385"/>
                    <a:pt x="7909" y="24500"/>
                    <a:pt x="8057" y="24500"/>
                  </a:cubicBezTo>
                  <a:lnTo>
                    <a:pt x="8075" y="24500"/>
                  </a:lnTo>
                  <a:lnTo>
                    <a:pt x="17601" y="23905"/>
                  </a:lnTo>
                  <a:cubicBezTo>
                    <a:pt x="17757" y="23895"/>
                    <a:pt x="17876" y="23760"/>
                    <a:pt x="17866" y="23604"/>
                  </a:cubicBezTo>
                  <a:lnTo>
                    <a:pt x="17509" y="17899"/>
                  </a:lnTo>
                  <a:lnTo>
                    <a:pt x="17033" y="276"/>
                  </a:lnTo>
                  <a:cubicBezTo>
                    <a:pt x="17031" y="199"/>
                    <a:pt x="16997" y="126"/>
                    <a:pt x="16941" y="74"/>
                  </a:cubicBezTo>
                  <a:cubicBezTo>
                    <a:pt x="16890" y="27"/>
                    <a:pt x="16822" y="0"/>
                    <a:pt x="1675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3" name="Google Shape;2163;p51"/>
            <p:cNvSpPr/>
            <p:nvPr/>
          </p:nvSpPr>
          <p:spPr>
            <a:xfrm>
              <a:off x="4660275" y="1011275"/>
              <a:ext cx="612600" cy="600325"/>
            </a:xfrm>
            <a:custGeom>
              <a:avLst/>
              <a:gdLst/>
              <a:ahLst/>
              <a:cxnLst/>
              <a:rect l="l" t="t" r="r" b="b"/>
              <a:pathLst>
                <a:path w="24504" h="24013" extrusionOk="0">
                  <a:moveTo>
                    <a:pt x="12830" y="1"/>
                  </a:moveTo>
                  <a:cubicBezTo>
                    <a:pt x="10402" y="1"/>
                    <a:pt x="9363" y="1214"/>
                    <a:pt x="7801" y="1214"/>
                  </a:cubicBezTo>
                  <a:cubicBezTo>
                    <a:pt x="6898" y="1214"/>
                    <a:pt x="6169" y="575"/>
                    <a:pt x="5211" y="575"/>
                  </a:cubicBezTo>
                  <a:cubicBezTo>
                    <a:pt x="4514" y="575"/>
                    <a:pt x="3695" y="913"/>
                    <a:pt x="2600" y="2081"/>
                  </a:cubicBezTo>
                  <a:cubicBezTo>
                    <a:pt x="0" y="4855"/>
                    <a:pt x="3295" y="7803"/>
                    <a:pt x="3295" y="7803"/>
                  </a:cubicBezTo>
                  <a:cubicBezTo>
                    <a:pt x="4135" y="8560"/>
                    <a:pt x="4782" y="8727"/>
                    <a:pt x="5437" y="8727"/>
                  </a:cubicBezTo>
                  <a:cubicBezTo>
                    <a:pt x="5581" y="8727"/>
                    <a:pt x="5724" y="8719"/>
                    <a:pt x="5870" y="8707"/>
                  </a:cubicBezTo>
                  <a:lnTo>
                    <a:pt x="5870" y="8707"/>
                  </a:lnTo>
                  <a:cubicBezTo>
                    <a:pt x="5764" y="9236"/>
                    <a:pt x="5543" y="10388"/>
                    <a:pt x="5454" y="11277"/>
                  </a:cubicBezTo>
                  <a:cubicBezTo>
                    <a:pt x="5335" y="12468"/>
                    <a:pt x="7478" y="13778"/>
                    <a:pt x="7478" y="13778"/>
                  </a:cubicBezTo>
                  <a:cubicBezTo>
                    <a:pt x="7478" y="13778"/>
                    <a:pt x="7359" y="15564"/>
                    <a:pt x="7597" y="16159"/>
                  </a:cubicBezTo>
                  <a:cubicBezTo>
                    <a:pt x="7736" y="16506"/>
                    <a:pt x="7995" y="16691"/>
                    <a:pt x="8259" y="16691"/>
                  </a:cubicBezTo>
                  <a:cubicBezTo>
                    <a:pt x="8447" y="16691"/>
                    <a:pt x="8638" y="16596"/>
                    <a:pt x="8787" y="16397"/>
                  </a:cubicBezTo>
                  <a:cubicBezTo>
                    <a:pt x="9083" y="16002"/>
                    <a:pt x="9297" y="14379"/>
                    <a:pt x="9566" y="14379"/>
                  </a:cubicBezTo>
                  <a:cubicBezTo>
                    <a:pt x="9621" y="14379"/>
                    <a:pt x="9679" y="14448"/>
                    <a:pt x="9740" y="14611"/>
                  </a:cubicBezTo>
                  <a:cubicBezTo>
                    <a:pt x="10097" y="15564"/>
                    <a:pt x="11525" y="22707"/>
                    <a:pt x="12478" y="23541"/>
                  </a:cubicBezTo>
                  <a:cubicBezTo>
                    <a:pt x="12883" y="23895"/>
                    <a:pt x="13889" y="24013"/>
                    <a:pt x="15004" y="24013"/>
                  </a:cubicBezTo>
                  <a:cubicBezTo>
                    <a:pt x="16514" y="24013"/>
                    <a:pt x="18223" y="23797"/>
                    <a:pt x="18908" y="23660"/>
                  </a:cubicBezTo>
                  <a:cubicBezTo>
                    <a:pt x="20099" y="23422"/>
                    <a:pt x="22361" y="18421"/>
                    <a:pt x="23433" y="15445"/>
                  </a:cubicBezTo>
                  <a:cubicBezTo>
                    <a:pt x="24504" y="12468"/>
                    <a:pt x="24029" y="7228"/>
                    <a:pt x="22481" y="4847"/>
                  </a:cubicBezTo>
                  <a:cubicBezTo>
                    <a:pt x="21320" y="3061"/>
                    <a:pt x="19287" y="2279"/>
                    <a:pt x="17690" y="2101"/>
                  </a:cubicBezTo>
                  <a:cubicBezTo>
                    <a:pt x="17687" y="2090"/>
                    <a:pt x="17684" y="2081"/>
                    <a:pt x="17684" y="2081"/>
                  </a:cubicBezTo>
                  <a:cubicBezTo>
                    <a:pt x="17684" y="2081"/>
                    <a:pt x="15257" y="1"/>
                    <a:pt x="128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4" name="Google Shape;2164;p51"/>
            <p:cNvSpPr/>
            <p:nvPr/>
          </p:nvSpPr>
          <p:spPr>
            <a:xfrm>
              <a:off x="4692250" y="1004200"/>
              <a:ext cx="587825" cy="614425"/>
            </a:xfrm>
            <a:custGeom>
              <a:avLst/>
              <a:gdLst/>
              <a:ahLst/>
              <a:cxnLst/>
              <a:rect l="l" t="t" r="r" b="b"/>
              <a:pathLst>
                <a:path w="23513" h="24577" extrusionOk="0">
                  <a:moveTo>
                    <a:pt x="11552" y="567"/>
                  </a:moveTo>
                  <a:cubicBezTo>
                    <a:pt x="13669" y="567"/>
                    <a:pt x="15841" y="2268"/>
                    <a:pt x="16177" y="2542"/>
                  </a:cubicBezTo>
                  <a:cubicBezTo>
                    <a:pt x="16223" y="2611"/>
                    <a:pt x="16298" y="2656"/>
                    <a:pt x="16380" y="2666"/>
                  </a:cubicBezTo>
                  <a:cubicBezTo>
                    <a:pt x="17109" y="2747"/>
                    <a:pt x="19594" y="3176"/>
                    <a:pt x="20965" y="5284"/>
                  </a:cubicBezTo>
                  <a:cubicBezTo>
                    <a:pt x="22474" y="7606"/>
                    <a:pt x="22932" y="12732"/>
                    <a:pt x="21888" y="15632"/>
                  </a:cubicBezTo>
                  <a:cubicBezTo>
                    <a:pt x="20574" y="19278"/>
                    <a:pt x="18451" y="23489"/>
                    <a:pt x="17574" y="23665"/>
                  </a:cubicBezTo>
                  <a:cubicBezTo>
                    <a:pt x="16752" y="23830"/>
                    <a:pt x="15119" y="24010"/>
                    <a:pt x="13719" y="24010"/>
                  </a:cubicBezTo>
                  <a:cubicBezTo>
                    <a:pt x="12654" y="24010"/>
                    <a:pt x="11724" y="23906"/>
                    <a:pt x="11386" y="23611"/>
                  </a:cubicBezTo>
                  <a:cubicBezTo>
                    <a:pt x="10778" y="23079"/>
                    <a:pt x="9805" y="19071"/>
                    <a:pt x="9281" y="16918"/>
                  </a:cubicBezTo>
                  <a:cubicBezTo>
                    <a:pt x="9025" y="15854"/>
                    <a:pt x="8838" y="15087"/>
                    <a:pt x="8727" y="14794"/>
                  </a:cubicBezTo>
                  <a:cubicBezTo>
                    <a:pt x="8688" y="14690"/>
                    <a:pt x="8571" y="14379"/>
                    <a:pt x="8290" y="14379"/>
                  </a:cubicBezTo>
                  <a:lnTo>
                    <a:pt x="8289" y="14379"/>
                  </a:lnTo>
                  <a:cubicBezTo>
                    <a:pt x="8284" y="14379"/>
                    <a:pt x="8277" y="14379"/>
                    <a:pt x="8272" y="14378"/>
                  </a:cubicBezTo>
                  <a:cubicBezTo>
                    <a:pt x="7921" y="14394"/>
                    <a:pt x="7801" y="14835"/>
                    <a:pt x="7603" y="15568"/>
                  </a:cubicBezTo>
                  <a:cubicBezTo>
                    <a:pt x="7507" y="15926"/>
                    <a:pt x="7386" y="16372"/>
                    <a:pt x="7283" y="16508"/>
                  </a:cubicBezTo>
                  <a:cubicBezTo>
                    <a:pt x="7194" y="16626"/>
                    <a:pt x="7087" y="16689"/>
                    <a:pt x="6979" y="16689"/>
                  </a:cubicBezTo>
                  <a:cubicBezTo>
                    <a:pt x="6968" y="16689"/>
                    <a:pt x="6956" y="16688"/>
                    <a:pt x="6944" y="16686"/>
                  </a:cubicBezTo>
                  <a:cubicBezTo>
                    <a:pt x="6798" y="16667"/>
                    <a:pt x="6662" y="16536"/>
                    <a:pt x="6582" y="16335"/>
                  </a:cubicBezTo>
                  <a:cubicBezTo>
                    <a:pt x="6407" y="15897"/>
                    <a:pt x="6451" y="14557"/>
                    <a:pt x="6482" y="14078"/>
                  </a:cubicBezTo>
                  <a:cubicBezTo>
                    <a:pt x="6490" y="13972"/>
                    <a:pt x="6438" y="13871"/>
                    <a:pt x="6347" y="13817"/>
                  </a:cubicBezTo>
                  <a:cubicBezTo>
                    <a:pt x="5831" y="13501"/>
                    <a:pt x="4375" y="12414"/>
                    <a:pt x="4457" y="11587"/>
                  </a:cubicBezTo>
                  <a:cubicBezTo>
                    <a:pt x="4547" y="10690"/>
                    <a:pt x="4775" y="9511"/>
                    <a:pt x="4870" y="9045"/>
                  </a:cubicBezTo>
                  <a:cubicBezTo>
                    <a:pt x="4905" y="8868"/>
                    <a:pt x="4768" y="8706"/>
                    <a:pt x="4592" y="8706"/>
                  </a:cubicBezTo>
                  <a:cubicBezTo>
                    <a:pt x="4584" y="8706"/>
                    <a:pt x="4577" y="8706"/>
                    <a:pt x="4570" y="8707"/>
                  </a:cubicBezTo>
                  <a:cubicBezTo>
                    <a:pt x="4428" y="8718"/>
                    <a:pt x="4289" y="8726"/>
                    <a:pt x="4151" y="8726"/>
                  </a:cubicBezTo>
                  <a:cubicBezTo>
                    <a:pt x="3562" y="8726"/>
                    <a:pt x="2986" y="8577"/>
                    <a:pt x="2205" y="7874"/>
                  </a:cubicBezTo>
                  <a:cubicBezTo>
                    <a:pt x="2191" y="7860"/>
                    <a:pt x="683" y="6492"/>
                    <a:pt x="609" y="4815"/>
                  </a:cubicBezTo>
                  <a:cubicBezTo>
                    <a:pt x="573" y="4006"/>
                    <a:pt x="883" y="3247"/>
                    <a:pt x="1530" y="2558"/>
                  </a:cubicBezTo>
                  <a:cubicBezTo>
                    <a:pt x="2555" y="1463"/>
                    <a:pt x="3298" y="1144"/>
                    <a:pt x="3937" y="1144"/>
                  </a:cubicBezTo>
                  <a:cubicBezTo>
                    <a:pt x="4376" y="1144"/>
                    <a:pt x="4767" y="1295"/>
                    <a:pt x="5166" y="1449"/>
                  </a:cubicBezTo>
                  <a:cubicBezTo>
                    <a:pt x="5589" y="1611"/>
                    <a:pt x="6026" y="1780"/>
                    <a:pt x="6524" y="1780"/>
                  </a:cubicBezTo>
                  <a:cubicBezTo>
                    <a:pt x="7273" y="1780"/>
                    <a:pt x="7905" y="1524"/>
                    <a:pt x="8573" y="1253"/>
                  </a:cubicBezTo>
                  <a:cubicBezTo>
                    <a:pt x="9364" y="930"/>
                    <a:pt x="10260" y="567"/>
                    <a:pt x="11552" y="567"/>
                  </a:cubicBezTo>
                  <a:close/>
                  <a:moveTo>
                    <a:pt x="11551" y="0"/>
                  </a:moveTo>
                  <a:cubicBezTo>
                    <a:pt x="10149" y="0"/>
                    <a:pt x="9198" y="386"/>
                    <a:pt x="8359" y="727"/>
                  </a:cubicBezTo>
                  <a:cubicBezTo>
                    <a:pt x="7717" y="988"/>
                    <a:pt x="7163" y="1214"/>
                    <a:pt x="6524" y="1214"/>
                  </a:cubicBezTo>
                  <a:cubicBezTo>
                    <a:pt x="6132" y="1214"/>
                    <a:pt x="5762" y="1071"/>
                    <a:pt x="5369" y="920"/>
                  </a:cubicBezTo>
                  <a:cubicBezTo>
                    <a:pt x="4929" y="750"/>
                    <a:pt x="4465" y="571"/>
                    <a:pt x="3930" y="571"/>
                  </a:cubicBezTo>
                  <a:cubicBezTo>
                    <a:pt x="3176" y="571"/>
                    <a:pt x="2281" y="928"/>
                    <a:pt x="1115" y="2170"/>
                  </a:cubicBezTo>
                  <a:cubicBezTo>
                    <a:pt x="361" y="2975"/>
                    <a:pt x="0" y="3873"/>
                    <a:pt x="42" y="4841"/>
                  </a:cubicBezTo>
                  <a:cubicBezTo>
                    <a:pt x="127" y="6754"/>
                    <a:pt x="1757" y="8234"/>
                    <a:pt x="1826" y="8296"/>
                  </a:cubicBezTo>
                  <a:cubicBezTo>
                    <a:pt x="2755" y="9132"/>
                    <a:pt x="3493" y="9294"/>
                    <a:pt x="4175" y="9294"/>
                  </a:cubicBezTo>
                  <a:cubicBezTo>
                    <a:pt x="4198" y="9294"/>
                    <a:pt x="4221" y="9293"/>
                    <a:pt x="4244" y="9293"/>
                  </a:cubicBezTo>
                  <a:lnTo>
                    <a:pt x="4244" y="9293"/>
                  </a:lnTo>
                  <a:cubicBezTo>
                    <a:pt x="4133" y="9872"/>
                    <a:pt x="3968" y="10791"/>
                    <a:pt x="3894" y="11531"/>
                  </a:cubicBezTo>
                  <a:cubicBezTo>
                    <a:pt x="3776" y="12710"/>
                    <a:pt x="5378" y="13863"/>
                    <a:pt x="5907" y="14210"/>
                  </a:cubicBezTo>
                  <a:cubicBezTo>
                    <a:pt x="5882" y="14696"/>
                    <a:pt x="5838" y="16003"/>
                    <a:pt x="6056" y="16547"/>
                  </a:cubicBezTo>
                  <a:cubicBezTo>
                    <a:pt x="6213" y="16941"/>
                    <a:pt x="6517" y="17203"/>
                    <a:pt x="6869" y="17250"/>
                  </a:cubicBezTo>
                  <a:cubicBezTo>
                    <a:pt x="6907" y="17255"/>
                    <a:pt x="6944" y="17257"/>
                    <a:pt x="6982" y="17257"/>
                  </a:cubicBezTo>
                  <a:cubicBezTo>
                    <a:pt x="7268" y="17257"/>
                    <a:pt x="7539" y="17113"/>
                    <a:pt x="7736" y="16850"/>
                  </a:cubicBezTo>
                  <a:cubicBezTo>
                    <a:pt x="7904" y="16626"/>
                    <a:pt x="8024" y="16184"/>
                    <a:pt x="8151" y="15717"/>
                  </a:cubicBezTo>
                  <a:cubicBezTo>
                    <a:pt x="8187" y="15580"/>
                    <a:pt x="8234" y="15410"/>
                    <a:pt x="8279" y="15258"/>
                  </a:cubicBezTo>
                  <a:cubicBezTo>
                    <a:pt x="8389" y="15645"/>
                    <a:pt x="8551" y="16309"/>
                    <a:pt x="8732" y="17052"/>
                  </a:cubicBezTo>
                  <a:cubicBezTo>
                    <a:pt x="9573" y="20518"/>
                    <a:pt x="10326" y="23436"/>
                    <a:pt x="11014" y="24037"/>
                  </a:cubicBezTo>
                  <a:cubicBezTo>
                    <a:pt x="11482" y="24447"/>
                    <a:pt x="12561" y="24576"/>
                    <a:pt x="13724" y="24576"/>
                  </a:cubicBezTo>
                  <a:cubicBezTo>
                    <a:pt x="15413" y="24576"/>
                    <a:pt x="17277" y="24304"/>
                    <a:pt x="17686" y="24221"/>
                  </a:cubicBezTo>
                  <a:cubicBezTo>
                    <a:pt x="19482" y="23862"/>
                    <a:pt x="22393" y="15903"/>
                    <a:pt x="22421" y="15823"/>
                  </a:cubicBezTo>
                  <a:cubicBezTo>
                    <a:pt x="23513" y="12791"/>
                    <a:pt x="23027" y="7417"/>
                    <a:pt x="21440" y="4975"/>
                  </a:cubicBezTo>
                  <a:cubicBezTo>
                    <a:pt x="19997" y="2754"/>
                    <a:pt x="17454" y="2232"/>
                    <a:pt x="16550" y="2115"/>
                  </a:cubicBezTo>
                  <a:cubicBezTo>
                    <a:pt x="16209" y="1832"/>
                    <a:pt x="13911" y="0"/>
                    <a:pt x="11551"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5" name="Google Shape;2165;p51"/>
            <p:cNvSpPr/>
            <p:nvPr/>
          </p:nvSpPr>
          <p:spPr>
            <a:xfrm>
              <a:off x="4863625" y="1358700"/>
              <a:ext cx="69050" cy="172750"/>
            </a:xfrm>
            <a:custGeom>
              <a:avLst/>
              <a:gdLst/>
              <a:ahLst/>
              <a:cxnLst/>
              <a:rect l="l" t="t" r="r" b="b"/>
              <a:pathLst>
                <a:path w="2762" h="6910" extrusionOk="0">
                  <a:moveTo>
                    <a:pt x="1674" y="0"/>
                  </a:moveTo>
                  <a:cubicBezTo>
                    <a:pt x="1405" y="0"/>
                    <a:pt x="1051" y="186"/>
                    <a:pt x="582" y="655"/>
                  </a:cubicBezTo>
                  <a:cubicBezTo>
                    <a:pt x="582" y="655"/>
                    <a:pt x="873" y="2689"/>
                    <a:pt x="873" y="3997"/>
                  </a:cubicBezTo>
                  <a:cubicBezTo>
                    <a:pt x="873" y="5305"/>
                    <a:pt x="1" y="6032"/>
                    <a:pt x="582" y="6613"/>
                  </a:cubicBezTo>
                  <a:cubicBezTo>
                    <a:pt x="781" y="6813"/>
                    <a:pt x="964" y="6910"/>
                    <a:pt x="1135" y="6910"/>
                  </a:cubicBezTo>
                  <a:cubicBezTo>
                    <a:pt x="1463" y="6910"/>
                    <a:pt x="1749" y="6555"/>
                    <a:pt x="2036" y="5887"/>
                  </a:cubicBezTo>
                  <a:cubicBezTo>
                    <a:pt x="2472" y="4869"/>
                    <a:pt x="2761" y="3125"/>
                    <a:pt x="2617" y="2108"/>
                  </a:cubicBezTo>
                  <a:cubicBezTo>
                    <a:pt x="2511" y="1365"/>
                    <a:pt x="2404" y="0"/>
                    <a:pt x="16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6" name="Google Shape;2166;p51"/>
            <p:cNvSpPr/>
            <p:nvPr/>
          </p:nvSpPr>
          <p:spPr>
            <a:xfrm>
              <a:off x="4861750" y="1351575"/>
              <a:ext cx="77975" cy="186950"/>
            </a:xfrm>
            <a:custGeom>
              <a:avLst/>
              <a:gdLst/>
              <a:ahLst/>
              <a:cxnLst/>
              <a:rect l="l" t="t" r="r" b="b"/>
              <a:pathLst>
                <a:path w="3119" h="7478" extrusionOk="0">
                  <a:moveTo>
                    <a:pt x="1752" y="569"/>
                  </a:moveTo>
                  <a:cubicBezTo>
                    <a:pt x="1785" y="569"/>
                    <a:pt x="1810" y="574"/>
                    <a:pt x="1828" y="580"/>
                  </a:cubicBezTo>
                  <a:cubicBezTo>
                    <a:pt x="2181" y="700"/>
                    <a:pt x="2311" y="1681"/>
                    <a:pt x="2381" y="2209"/>
                  </a:cubicBezTo>
                  <a:lnTo>
                    <a:pt x="2411" y="2432"/>
                  </a:lnTo>
                  <a:cubicBezTo>
                    <a:pt x="2543" y="3358"/>
                    <a:pt x="2281" y="5053"/>
                    <a:pt x="1850" y="6060"/>
                  </a:cubicBezTo>
                  <a:cubicBezTo>
                    <a:pt x="1552" y="6753"/>
                    <a:pt x="1341" y="6888"/>
                    <a:pt x="1242" y="6908"/>
                  </a:cubicBezTo>
                  <a:cubicBezTo>
                    <a:pt x="1232" y="6910"/>
                    <a:pt x="1221" y="6911"/>
                    <a:pt x="1210" y="6911"/>
                  </a:cubicBezTo>
                  <a:cubicBezTo>
                    <a:pt x="1096" y="6911"/>
                    <a:pt x="957" y="6796"/>
                    <a:pt x="857" y="6697"/>
                  </a:cubicBezTo>
                  <a:cubicBezTo>
                    <a:pt x="672" y="6512"/>
                    <a:pt x="718" y="6325"/>
                    <a:pt x="911" y="5792"/>
                  </a:cubicBezTo>
                  <a:cubicBezTo>
                    <a:pt x="1054" y="5395"/>
                    <a:pt x="1231" y="4901"/>
                    <a:pt x="1231" y="4282"/>
                  </a:cubicBezTo>
                  <a:cubicBezTo>
                    <a:pt x="1231" y="3155"/>
                    <a:pt x="1024" y="1533"/>
                    <a:pt x="957" y="1043"/>
                  </a:cubicBezTo>
                  <a:cubicBezTo>
                    <a:pt x="1378" y="645"/>
                    <a:pt x="1625" y="569"/>
                    <a:pt x="1752" y="569"/>
                  </a:cubicBezTo>
                  <a:close/>
                  <a:moveTo>
                    <a:pt x="1748" y="0"/>
                  </a:moveTo>
                  <a:cubicBezTo>
                    <a:pt x="1376" y="0"/>
                    <a:pt x="951" y="245"/>
                    <a:pt x="456" y="739"/>
                  </a:cubicBezTo>
                  <a:cubicBezTo>
                    <a:pt x="394" y="802"/>
                    <a:pt x="363" y="892"/>
                    <a:pt x="376" y="979"/>
                  </a:cubicBezTo>
                  <a:cubicBezTo>
                    <a:pt x="379" y="1000"/>
                    <a:pt x="664" y="3009"/>
                    <a:pt x="664" y="4282"/>
                  </a:cubicBezTo>
                  <a:cubicBezTo>
                    <a:pt x="664" y="4803"/>
                    <a:pt x="512" y="5227"/>
                    <a:pt x="376" y="5601"/>
                  </a:cubicBezTo>
                  <a:cubicBezTo>
                    <a:pt x="192" y="6113"/>
                    <a:pt x="1" y="6643"/>
                    <a:pt x="456" y="7098"/>
                  </a:cubicBezTo>
                  <a:cubicBezTo>
                    <a:pt x="709" y="7350"/>
                    <a:pt x="962" y="7478"/>
                    <a:pt x="1210" y="7478"/>
                  </a:cubicBezTo>
                  <a:cubicBezTo>
                    <a:pt x="1257" y="7478"/>
                    <a:pt x="1304" y="7474"/>
                    <a:pt x="1349" y="7464"/>
                  </a:cubicBezTo>
                  <a:cubicBezTo>
                    <a:pt x="1737" y="7389"/>
                    <a:pt x="2053" y="7025"/>
                    <a:pt x="2371" y="6282"/>
                  </a:cubicBezTo>
                  <a:cubicBezTo>
                    <a:pt x="2844" y="5180"/>
                    <a:pt x="3119" y="3380"/>
                    <a:pt x="2973" y="2352"/>
                  </a:cubicBezTo>
                  <a:lnTo>
                    <a:pt x="2944" y="2135"/>
                  </a:lnTo>
                  <a:cubicBezTo>
                    <a:pt x="2839" y="1350"/>
                    <a:pt x="2697" y="276"/>
                    <a:pt x="2010" y="43"/>
                  </a:cubicBezTo>
                  <a:cubicBezTo>
                    <a:pt x="1926" y="15"/>
                    <a:pt x="1838" y="0"/>
                    <a:pt x="174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7" name="Google Shape;2167;p51"/>
            <p:cNvSpPr/>
            <p:nvPr/>
          </p:nvSpPr>
          <p:spPr>
            <a:xfrm>
              <a:off x="4446475" y="3047525"/>
              <a:ext cx="1082950" cy="2160925"/>
            </a:xfrm>
            <a:custGeom>
              <a:avLst/>
              <a:gdLst/>
              <a:ahLst/>
              <a:cxnLst/>
              <a:rect l="l" t="t" r="r" b="b"/>
              <a:pathLst>
                <a:path w="43318" h="86437" extrusionOk="0">
                  <a:moveTo>
                    <a:pt x="7576" y="0"/>
                  </a:moveTo>
                  <a:cubicBezTo>
                    <a:pt x="7576" y="0"/>
                    <a:pt x="4598" y="19855"/>
                    <a:pt x="2299" y="39393"/>
                  </a:cubicBezTo>
                  <a:cubicBezTo>
                    <a:pt x="0" y="58931"/>
                    <a:pt x="288" y="86228"/>
                    <a:pt x="288" y="86228"/>
                  </a:cubicBezTo>
                  <a:lnTo>
                    <a:pt x="6342" y="86194"/>
                  </a:lnTo>
                  <a:cubicBezTo>
                    <a:pt x="6342" y="86194"/>
                    <a:pt x="13217" y="48013"/>
                    <a:pt x="14654" y="43703"/>
                  </a:cubicBezTo>
                  <a:cubicBezTo>
                    <a:pt x="16091" y="39393"/>
                    <a:pt x="20975" y="21292"/>
                    <a:pt x="20975" y="21292"/>
                  </a:cubicBezTo>
                  <a:cubicBezTo>
                    <a:pt x="20975" y="21292"/>
                    <a:pt x="23562" y="41980"/>
                    <a:pt x="24424" y="43415"/>
                  </a:cubicBezTo>
                  <a:cubicBezTo>
                    <a:pt x="25286" y="44852"/>
                    <a:pt x="36988" y="86437"/>
                    <a:pt x="36988" y="86437"/>
                  </a:cubicBezTo>
                  <a:lnTo>
                    <a:pt x="43317" y="86356"/>
                  </a:lnTo>
                  <a:lnTo>
                    <a:pt x="37065" y="41405"/>
                  </a:lnTo>
                  <a:lnTo>
                    <a:pt x="33617" y="30"/>
                  </a:lnTo>
                  <a:lnTo>
                    <a:pt x="757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8" name="Google Shape;2168;p51"/>
            <p:cNvSpPr/>
            <p:nvPr/>
          </p:nvSpPr>
          <p:spPr>
            <a:xfrm>
              <a:off x="4440025" y="3040425"/>
              <a:ext cx="1096950" cy="2175150"/>
            </a:xfrm>
            <a:custGeom>
              <a:avLst/>
              <a:gdLst/>
              <a:ahLst/>
              <a:cxnLst/>
              <a:rect l="l" t="t" r="r" b="b"/>
              <a:pathLst>
                <a:path w="43878" h="87006" extrusionOk="0">
                  <a:moveTo>
                    <a:pt x="8079" y="569"/>
                  </a:moveTo>
                  <a:lnTo>
                    <a:pt x="33615" y="597"/>
                  </a:lnTo>
                  <a:lnTo>
                    <a:pt x="37043" y="41728"/>
                  </a:lnTo>
                  <a:lnTo>
                    <a:pt x="43249" y="86361"/>
                  </a:lnTo>
                  <a:lnTo>
                    <a:pt x="37461" y="86435"/>
                  </a:lnTo>
                  <a:cubicBezTo>
                    <a:pt x="36462" y="82889"/>
                    <a:pt x="25772" y="44968"/>
                    <a:pt x="24924" y="43553"/>
                  </a:cubicBezTo>
                  <a:cubicBezTo>
                    <a:pt x="24314" y="42537"/>
                    <a:pt x="22551" y="29832"/>
                    <a:pt x="21514" y="21540"/>
                  </a:cubicBezTo>
                  <a:cubicBezTo>
                    <a:pt x="21497" y="21406"/>
                    <a:pt x="21388" y="21302"/>
                    <a:pt x="21252" y="21292"/>
                  </a:cubicBezTo>
                  <a:lnTo>
                    <a:pt x="21233" y="21292"/>
                  </a:lnTo>
                  <a:cubicBezTo>
                    <a:pt x="21105" y="21292"/>
                    <a:pt x="20993" y="21379"/>
                    <a:pt x="20959" y="21502"/>
                  </a:cubicBezTo>
                  <a:cubicBezTo>
                    <a:pt x="20911" y="21683"/>
                    <a:pt x="16061" y="39645"/>
                    <a:pt x="14644" y="43897"/>
                  </a:cubicBezTo>
                  <a:cubicBezTo>
                    <a:pt x="13259" y="48049"/>
                    <a:pt x="6992" y="82707"/>
                    <a:pt x="6363" y="86196"/>
                  </a:cubicBezTo>
                  <a:lnTo>
                    <a:pt x="827" y="86226"/>
                  </a:lnTo>
                  <a:cubicBezTo>
                    <a:pt x="806" y="83275"/>
                    <a:pt x="693" y="57950"/>
                    <a:pt x="2839" y="39711"/>
                  </a:cubicBezTo>
                  <a:cubicBezTo>
                    <a:pt x="4975" y="21553"/>
                    <a:pt x="7733" y="2896"/>
                    <a:pt x="8079" y="569"/>
                  </a:cubicBezTo>
                  <a:close/>
                  <a:moveTo>
                    <a:pt x="7834" y="1"/>
                  </a:moveTo>
                  <a:cubicBezTo>
                    <a:pt x="7694" y="1"/>
                    <a:pt x="7575" y="103"/>
                    <a:pt x="7554" y="242"/>
                  </a:cubicBezTo>
                  <a:cubicBezTo>
                    <a:pt x="7524" y="441"/>
                    <a:pt x="4549" y="20325"/>
                    <a:pt x="2276" y="39645"/>
                  </a:cubicBezTo>
                  <a:cubicBezTo>
                    <a:pt x="1" y="58977"/>
                    <a:pt x="259" y="86242"/>
                    <a:pt x="263" y="86514"/>
                  </a:cubicBezTo>
                  <a:cubicBezTo>
                    <a:pt x="264" y="86670"/>
                    <a:pt x="390" y="86795"/>
                    <a:pt x="546" y="86795"/>
                  </a:cubicBezTo>
                  <a:lnTo>
                    <a:pt x="548" y="86795"/>
                  </a:lnTo>
                  <a:lnTo>
                    <a:pt x="6602" y="86762"/>
                  </a:lnTo>
                  <a:cubicBezTo>
                    <a:pt x="6739" y="86762"/>
                    <a:pt x="6855" y="86663"/>
                    <a:pt x="6879" y="86529"/>
                  </a:cubicBezTo>
                  <a:cubicBezTo>
                    <a:pt x="6948" y="86146"/>
                    <a:pt x="13767" y="48318"/>
                    <a:pt x="15181" y="44077"/>
                  </a:cubicBezTo>
                  <a:cubicBezTo>
                    <a:pt x="16370" y="40509"/>
                    <a:pt x="19959" y="27356"/>
                    <a:pt x="21131" y="23034"/>
                  </a:cubicBezTo>
                  <a:cubicBezTo>
                    <a:pt x="21761" y="27973"/>
                    <a:pt x="23675" y="42573"/>
                    <a:pt x="24439" y="43845"/>
                  </a:cubicBezTo>
                  <a:cubicBezTo>
                    <a:pt x="25104" y="44956"/>
                    <a:pt x="32929" y="72428"/>
                    <a:pt x="36974" y="86798"/>
                  </a:cubicBezTo>
                  <a:cubicBezTo>
                    <a:pt x="37008" y="86920"/>
                    <a:pt x="37120" y="87004"/>
                    <a:pt x="37246" y="87004"/>
                  </a:cubicBezTo>
                  <a:lnTo>
                    <a:pt x="37251" y="87005"/>
                  </a:lnTo>
                  <a:lnTo>
                    <a:pt x="43578" y="86924"/>
                  </a:lnTo>
                  <a:cubicBezTo>
                    <a:pt x="43748" y="86921"/>
                    <a:pt x="43878" y="86771"/>
                    <a:pt x="43855" y="86602"/>
                  </a:cubicBezTo>
                  <a:lnTo>
                    <a:pt x="37607" y="41664"/>
                  </a:lnTo>
                  <a:lnTo>
                    <a:pt x="34157" y="289"/>
                  </a:lnTo>
                  <a:cubicBezTo>
                    <a:pt x="34145" y="143"/>
                    <a:pt x="34022" y="30"/>
                    <a:pt x="33875" y="30"/>
                  </a:cubicBezTo>
                  <a:lnTo>
                    <a:pt x="783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9" name="Google Shape;2169;p51"/>
            <p:cNvSpPr/>
            <p:nvPr/>
          </p:nvSpPr>
          <p:spPr>
            <a:xfrm>
              <a:off x="4963975" y="3405300"/>
              <a:ext cx="291075" cy="179850"/>
            </a:xfrm>
            <a:custGeom>
              <a:avLst/>
              <a:gdLst/>
              <a:ahLst/>
              <a:cxnLst/>
              <a:rect l="l" t="t" r="r" b="b"/>
              <a:pathLst>
                <a:path w="11643" h="7194" extrusionOk="0">
                  <a:moveTo>
                    <a:pt x="11403" y="0"/>
                  </a:moveTo>
                  <a:cubicBezTo>
                    <a:pt x="11379" y="0"/>
                    <a:pt x="11355" y="4"/>
                    <a:pt x="11331" y="13"/>
                  </a:cubicBezTo>
                  <a:lnTo>
                    <a:pt x="2876" y="3212"/>
                  </a:lnTo>
                  <a:cubicBezTo>
                    <a:pt x="2838" y="3227"/>
                    <a:pt x="2805" y="3250"/>
                    <a:pt x="2782" y="3284"/>
                  </a:cubicBezTo>
                  <a:lnTo>
                    <a:pt x="105" y="6854"/>
                  </a:lnTo>
                  <a:cubicBezTo>
                    <a:pt x="0" y="6994"/>
                    <a:pt x="100" y="7194"/>
                    <a:pt x="275" y="7194"/>
                  </a:cubicBezTo>
                  <a:cubicBezTo>
                    <a:pt x="342" y="7194"/>
                    <a:pt x="405" y="7161"/>
                    <a:pt x="445" y="7108"/>
                  </a:cubicBezTo>
                  <a:lnTo>
                    <a:pt x="3083" y="3588"/>
                  </a:lnTo>
                  <a:lnTo>
                    <a:pt x="11482" y="411"/>
                  </a:lnTo>
                  <a:cubicBezTo>
                    <a:pt x="11590" y="367"/>
                    <a:pt x="11643" y="246"/>
                    <a:pt x="11602" y="138"/>
                  </a:cubicBezTo>
                  <a:cubicBezTo>
                    <a:pt x="11570" y="52"/>
                    <a:pt x="11489" y="0"/>
                    <a:pt x="1140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0" name="Google Shape;2170;p51"/>
            <p:cNvSpPr/>
            <p:nvPr/>
          </p:nvSpPr>
          <p:spPr>
            <a:xfrm>
              <a:off x="4735375" y="3171050"/>
              <a:ext cx="199175" cy="10650"/>
            </a:xfrm>
            <a:custGeom>
              <a:avLst/>
              <a:gdLst/>
              <a:ahLst/>
              <a:cxnLst/>
              <a:rect l="l" t="t" r="r" b="b"/>
              <a:pathLst>
                <a:path w="7967" h="426" extrusionOk="0">
                  <a:moveTo>
                    <a:pt x="214" y="1"/>
                  </a:moveTo>
                  <a:cubicBezTo>
                    <a:pt x="96" y="1"/>
                    <a:pt x="1" y="96"/>
                    <a:pt x="1" y="213"/>
                  </a:cubicBezTo>
                  <a:cubicBezTo>
                    <a:pt x="1" y="331"/>
                    <a:pt x="96" y="426"/>
                    <a:pt x="214" y="426"/>
                  </a:cubicBezTo>
                  <a:lnTo>
                    <a:pt x="7754" y="426"/>
                  </a:lnTo>
                  <a:cubicBezTo>
                    <a:pt x="7872" y="426"/>
                    <a:pt x="7966" y="331"/>
                    <a:pt x="7966" y="213"/>
                  </a:cubicBezTo>
                  <a:cubicBezTo>
                    <a:pt x="7966" y="96"/>
                    <a:pt x="7872" y="1"/>
                    <a:pt x="775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1" name="Google Shape;2171;p51"/>
            <p:cNvSpPr/>
            <p:nvPr/>
          </p:nvSpPr>
          <p:spPr>
            <a:xfrm>
              <a:off x="5192400" y="3171050"/>
              <a:ext cx="84925" cy="10650"/>
            </a:xfrm>
            <a:custGeom>
              <a:avLst/>
              <a:gdLst/>
              <a:ahLst/>
              <a:cxnLst/>
              <a:rect l="l" t="t" r="r" b="b"/>
              <a:pathLst>
                <a:path w="3397" h="426" extrusionOk="0">
                  <a:moveTo>
                    <a:pt x="214" y="1"/>
                  </a:moveTo>
                  <a:cubicBezTo>
                    <a:pt x="96" y="1"/>
                    <a:pt x="0" y="96"/>
                    <a:pt x="0" y="213"/>
                  </a:cubicBezTo>
                  <a:cubicBezTo>
                    <a:pt x="0" y="331"/>
                    <a:pt x="96" y="426"/>
                    <a:pt x="214" y="426"/>
                  </a:cubicBezTo>
                  <a:lnTo>
                    <a:pt x="3184" y="426"/>
                  </a:lnTo>
                  <a:cubicBezTo>
                    <a:pt x="3301" y="426"/>
                    <a:pt x="3396" y="331"/>
                    <a:pt x="3396" y="213"/>
                  </a:cubicBezTo>
                  <a:cubicBezTo>
                    <a:pt x="3396" y="96"/>
                    <a:pt x="3301" y="1"/>
                    <a:pt x="318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2" name="Google Shape;2172;p51"/>
            <p:cNvSpPr/>
            <p:nvPr/>
          </p:nvSpPr>
          <p:spPr>
            <a:xfrm>
              <a:off x="4199325" y="5206425"/>
              <a:ext cx="411775" cy="149375"/>
            </a:xfrm>
            <a:custGeom>
              <a:avLst/>
              <a:gdLst/>
              <a:ahLst/>
              <a:cxnLst/>
              <a:rect l="l" t="t" r="r" b="b"/>
              <a:pathLst>
                <a:path w="16471" h="5975" extrusionOk="0">
                  <a:moveTo>
                    <a:pt x="16470" y="1"/>
                  </a:moveTo>
                  <a:lnTo>
                    <a:pt x="9851" y="81"/>
                  </a:lnTo>
                  <a:lnTo>
                    <a:pt x="8801" y="1534"/>
                  </a:lnTo>
                  <a:cubicBezTo>
                    <a:pt x="8801" y="1534"/>
                    <a:pt x="82" y="5086"/>
                    <a:pt x="82" y="5409"/>
                  </a:cubicBezTo>
                  <a:cubicBezTo>
                    <a:pt x="82" y="5732"/>
                    <a:pt x="1" y="5975"/>
                    <a:pt x="728" y="5975"/>
                  </a:cubicBezTo>
                  <a:lnTo>
                    <a:pt x="11949" y="5975"/>
                  </a:lnTo>
                  <a:lnTo>
                    <a:pt x="13160" y="5571"/>
                  </a:lnTo>
                  <a:lnTo>
                    <a:pt x="13160" y="5975"/>
                  </a:lnTo>
                  <a:lnTo>
                    <a:pt x="16389" y="5975"/>
                  </a:lnTo>
                  <a:lnTo>
                    <a:pt x="1647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3" name="Google Shape;2173;p51"/>
            <p:cNvSpPr/>
            <p:nvPr/>
          </p:nvSpPr>
          <p:spPr>
            <a:xfrm>
              <a:off x="5125700" y="5206425"/>
              <a:ext cx="411775" cy="149375"/>
            </a:xfrm>
            <a:custGeom>
              <a:avLst/>
              <a:gdLst/>
              <a:ahLst/>
              <a:cxnLst/>
              <a:rect l="l" t="t" r="r" b="b"/>
              <a:pathLst>
                <a:path w="16471" h="5975" extrusionOk="0">
                  <a:moveTo>
                    <a:pt x="16470" y="1"/>
                  </a:moveTo>
                  <a:lnTo>
                    <a:pt x="9851" y="81"/>
                  </a:lnTo>
                  <a:lnTo>
                    <a:pt x="8801" y="1534"/>
                  </a:lnTo>
                  <a:cubicBezTo>
                    <a:pt x="8801" y="1534"/>
                    <a:pt x="82" y="5086"/>
                    <a:pt x="82" y="5409"/>
                  </a:cubicBezTo>
                  <a:cubicBezTo>
                    <a:pt x="82" y="5732"/>
                    <a:pt x="1" y="5975"/>
                    <a:pt x="728" y="5975"/>
                  </a:cubicBezTo>
                  <a:lnTo>
                    <a:pt x="11949" y="5975"/>
                  </a:lnTo>
                  <a:lnTo>
                    <a:pt x="13160" y="5571"/>
                  </a:lnTo>
                  <a:lnTo>
                    <a:pt x="13160" y="5975"/>
                  </a:lnTo>
                  <a:lnTo>
                    <a:pt x="16389" y="5975"/>
                  </a:lnTo>
                  <a:lnTo>
                    <a:pt x="1647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4" name="Google Shape;2174;p51"/>
            <p:cNvSpPr/>
            <p:nvPr/>
          </p:nvSpPr>
          <p:spPr>
            <a:xfrm>
              <a:off x="4781725" y="1727075"/>
              <a:ext cx="440575" cy="143650"/>
            </a:xfrm>
            <a:custGeom>
              <a:avLst/>
              <a:gdLst/>
              <a:ahLst/>
              <a:cxnLst/>
              <a:rect l="l" t="t" r="r" b="b"/>
              <a:pathLst>
                <a:path w="17623" h="5746" extrusionOk="0">
                  <a:moveTo>
                    <a:pt x="8537" y="1"/>
                  </a:moveTo>
                  <a:cubicBezTo>
                    <a:pt x="6393" y="1"/>
                    <a:pt x="4198" y="236"/>
                    <a:pt x="2620" y="982"/>
                  </a:cubicBezTo>
                  <a:lnTo>
                    <a:pt x="1" y="5745"/>
                  </a:lnTo>
                  <a:cubicBezTo>
                    <a:pt x="1" y="5745"/>
                    <a:pt x="6549" y="3840"/>
                    <a:pt x="10121" y="3840"/>
                  </a:cubicBezTo>
                  <a:cubicBezTo>
                    <a:pt x="13694" y="3840"/>
                    <a:pt x="17623" y="4555"/>
                    <a:pt x="17623" y="4555"/>
                  </a:cubicBezTo>
                  <a:lnTo>
                    <a:pt x="15739" y="694"/>
                  </a:lnTo>
                  <a:cubicBezTo>
                    <a:pt x="15739" y="694"/>
                    <a:pt x="12214" y="1"/>
                    <a:pt x="8537"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5" name="Google Shape;2175;p51"/>
            <p:cNvSpPr/>
            <p:nvPr/>
          </p:nvSpPr>
          <p:spPr>
            <a:xfrm>
              <a:off x="4772950" y="1719850"/>
              <a:ext cx="458075" cy="157950"/>
            </a:xfrm>
            <a:custGeom>
              <a:avLst/>
              <a:gdLst/>
              <a:ahLst/>
              <a:cxnLst/>
              <a:rect l="l" t="t" r="r" b="b"/>
              <a:pathLst>
                <a:path w="18323" h="6318" extrusionOk="0">
                  <a:moveTo>
                    <a:pt x="8873" y="576"/>
                  </a:moveTo>
                  <a:cubicBezTo>
                    <a:pt x="12090" y="576"/>
                    <a:pt x="15213" y="1111"/>
                    <a:pt x="15899" y="1235"/>
                  </a:cubicBezTo>
                  <a:lnTo>
                    <a:pt x="17477" y="4473"/>
                  </a:lnTo>
                  <a:cubicBezTo>
                    <a:pt x="16267" y="4279"/>
                    <a:pt x="13248" y="3845"/>
                    <a:pt x="10472" y="3845"/>
                  </a:cubicBezTo>
                  <a:cubicBezTo>
                    <a:pt x="7527" y="3845"/>
                    <a:pt x="2682" y="5097"/>
                    <a:pt x="925" y="5579"/>
                  </a:cubicBezTo>
                  <a:lnTo>
                    <a:pt x="3174" y="1490"/>
                  </a:lnTo>
                  <a:lnTo>
                    <a:pt x="3174" y="1489"/>
                  </a:lnTo>
                  <a:cubicBezTo>
                    <a:pt x="4697" y="797"/>
                    <a:pt x="6804" y="576"/>
                    <a:pt x="8873" y="576"/>
                  </a:cubicBezTo>
                  <a:close/>
                  <a:moveTo>
                    <a:pt x="8908" y="1"/>
                  </a:moveTo>
                  <a:cubicBezTo>
                    <a:pt x="6727" y="1"/>
                    <a:pt x="4482" y="243"/>
                    <a:pt x="2850" y="1014"/>
                  </a:cubicBezTo>
                  <a:cubicBezTo>
                    <a:pt x="2796" y="1040"/>
                    <a:pt x="2751" y="1082"/>
                    <a:pt x="2722" y="1134"/>
                  </a:cubicBezTo>
                  <a:lnTo>
                    <a:pt x="103" y="5898"/>
                  </a:lnTo>
                  <a:cubicBezTo>
                    <a:pt x="0" y="6086"/>
                    <a:pt x="137" y="6316"/>
                    <a:pt x="352" y="6317"/>
                  </a:cubicBezTo>
                  <a:cubicBezTo>
                    <a:pt x="378" y="6317"/>
                    <a:pt x="405" y="6313"/>
                    <a:pt x="431" y="6306"/>
                  </a:cubicBezTo>
                  <a:cubicBezTo>
                    <a:pt x="496" y="6287"/>
                    <a:pt x="6981" y="4412"/>
                    <a:pt x="10472" y="4412"/>
                  </a:cubicBezTo>
                  <a:cubicBezTo>
                    <a:pt x="13976" y="4412"/>
                    <a:pt x="17884" y="5114"/>
                    <a:pt x="17923" y="5122"/>
                  </a:cubicBezTo>
                  <a:cubicBezTo>
                    <a:pt x="17940" y="5125"/>
                    <a:pt x="17957" y="5127"/>
                    <a:pt x="17974" y="5127"/>
                  </a:cubicBezTo>
                  <a:cubicBezTo>
                    <a:pt x="18177" y="5127"/>
                    <a:pt x="18322" y="4911"/>
                    <a:pt x="18228" y="4719"/>
                  </a:cubicBezTo>
                  <a:lnTo>
                    <a:pt x="16346" y="857"/>
                  </a:lnTo>
                  <a:cubicBezTo>
                    <a:pt x="16307" y="777"/>
                    <a:pt x="16232" y="721"/>
                    <a:pt x="16146" y="704"/>
                  </a:cubicBezTo>
                  <a:cubicBezTo>
                    <a:pt x="15919" y="659"/>
                    <a:pt x="12500" y="1"/>
                    <a:pt x="89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6" name="Google Shape;2176;p51"/>
            <p:cNvSpPr/>
            <p:nvPr/>
          </p:nvSpPr>
          <p:spPr>
            <a:xfrm>
              <a:off x="5154275" y="1927700"/>
              <a:ext cx="518725" cy="985300"/>
            </a:xfrm>
            <a:custGeom>
              <a:avLst/>
              <a:gdLst/>
              <a:ahLst/>
              <a:cxnLst/>
              <a:rect l="l" t="t" r="r" b="b"/>
              <a:pathLst>
                <a:path w="20749" h="39412" extrusionOk="0">
                  <a:moveTo>
                    <a:pt x="12201" y="1"/>
                  </a:moveTo>
                  <a:cubicBezTo>
                    <a:pt x="9248" y="241"/>
                    <a:pt x="7266" y="20313"/>
                    <a:pt x="7266" y="20313"/>
                  </a:cubicBezTo>
                  <a:lnTo>
                    <a:pt x="9134" y="29655"/>
                  </a:lnTo>
                  <a:lnTo>
                    <a:pt x="415" y="33806"/>
                  </a:lnTo>
                  <a:lnTo>
                    <a:pt x="0" y="39412"/>
                  </a:lnTo>
                  <a:lnTo>
                    <a:pt x="0" y="39412"/>
                  </a:lnTo>
                  <a:lnTo>
                    <a:pt x="17363" y="37029"/>
                  </a:lnTo>
                  <a:cubicBezTo>
                    <a:pt x="19402" y="36748"/>
                    <a:pt x="20749" y="34765"/>
                    <a:pt x="20257" y="32768"/>
                  </a:cubicBezTo>
                  <a:lnTo>
                    <a:pt x="12201"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7" name="Google Shape;2177;p51"/>
            <p:cNvSpPr/>
            <p:nvPr/>
          </p:nvSpPr>
          <p:spPr>
            <a:xfrm>
              <a:off x="5146900" y="1920600"/>
              <a:ext cx="527025" cy="999500"/>
            </a:xfrm>
            <a:custGeom>
              <a:avLst/>
              <a:gdLst/>
              <a:ahLst/>
              <a:cxnLst/>
              <a:rect l="l" t="t" r="r" b="b"/>
              <a:pathLst>
                <a:path w="21081" h="39980" extrusionOk="0">
                  <a:moveTo>
                    <a:pt x="12291" y="638"/>
                  </a:moveTo>
                  <a:lnTo>
                    <a:pt x="20277" y="33121"/>
                  </a:lnTo>
                  <a:cubicBezTo>
                    <a:pt x="20492" y="33996"/>
                    <a:pt x="20326" y="34922"/>
                    <a:pt x="19819" y="35667"/>
                  </a:cubicBezTo>
                  <a:cubicBezTo>
                    <a:pt x="19313" y="36413"/>
                    <a:pt x="18513" y="36909"/>
                    <a:pt x="17620" y="37031"/>
                  </a:cubicBezTo>
                  <a:lnTo>
                    <a:pt x="604" y="39367"/>
                  </a:lnTo>
                  <a:lnTo>
                    <a:pt x="982" y="34276"/>
                  </a:lnTo>
                  <a:lnTo>
                    <a:pt x="9552" y="30194"/>
                  </a:lnTo>
                  <a:cubicBezTo>
                    <a:pt x="9669" y="30139"/>
                    <a:pt x="9734" y="30010"/>
                    <a:pt x="9708" y="29883"/>
                  </a:cubicBezTo>
                  <a:lnTo>
                    <a:pt x="7848" y="20582"/>
                  </a:lnTo>
                  <a:cubicBezTo>
                    <a:pt x="8579" y="13206"/>
                    <a:pt x="10395" y="1660"/>
                    <a:pt x="12291" y="638"/>
                  </a:cubicBezTo>
                  <a:close/>
                  <a:moveTo>
                    <a:pt x="12492" y="0"/>
                  </a:moveTo>
                  <a:cubicBezTo>
                    <a:pt x="12486" y="0"/>
                    <a:pt x="12479" y="1"/>
                    <a:pt x="12472" y="1"/>
                  </a:cubicBezTo>
                  <a:cubicBezTo>
                    <a:pt x="9437" y="249"/>
                    <a:pt x="7615" y="17177"/>
                    <a:pt x="7279" y="20568"/>
                  </a:cubicBezTo>
                  <a:cubicBezTo>
                    <a:pt x="7277" y="20596"/>
                    <a:pt x="7278" y="20624"/>
                    <a:pt x="7284" y="20652"/>
                  </a:cubicBezTo>
                  <a:lnTo>
                    <a:pt x="9109" y="29778"/>
                  </a:lnTo>
                  <a:lnTo>
                    <a:pt x="589" y="33835"/>
                  </a:lnTo>
                  <a:cubicBezTo>
                    <a:pt x="497" y="33878"/>
                    <a:pt x="436" y="33968"/>
                    <a:pt x="428" y="34069"/>
                  </a:cubicBezTo>
                  <a:lnTo>
                    <a:pt x="13" y="39674"/>
                  </a:lnTo>
                  <a:cubicBezTo>
                    <a:pt x="1" y="39839"/>
                    <a:pt x="131" y="39978"/>
                    <a:pt x="295" y="39979"/>
                  </a:cubicBezTo>
                  <a:cubicBezTo>
                    <a:pt x="308" y="39978"/>
                    <a:pt x="321" y="39978"/>
                    <a:pt x="333" y="39976"/>
                  </a:cubicBezTo>
                  <a:lnTo>
                    <a:pt x="17696" y="37593"/>
                  </a:lnTo>
                  <a:cubicBezTo>
                    <a:pt x="18749" y="37449"/>
                    <a:pt x="19690" y="36865"/>
                    <a:pt x="20287" y="35986"/>
                  </a:cubicBezTo>
                  <a:cubicBezTo>
                    <a:pt x="20885" y="35107"/>
                    <a:pt x="21080" y="34016"/>
                    <a:pt x="20826" y="32985"/>
                  </a:cubicBezTo>
                  <a:lnTo>
                    <a:pt x="12771" y="216"/>
                  </a:lnTo>
                  <a:cubicBezTo>
                    <a:pt x="12738" y="89"/>
                    <a:pt x="12623" y="0"/>
                    <a:pt x="1249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8" name="Google Shape;2178;p51"/>
            <p:cNvSpPr/>
            <p:nvPr/>
          </p:nvSpPr>
          <p:spPr>
            <a:xfrm>
              <a:off x="4543950" y="1815650"/>
              <a:ext cx="918300" cy="1251350"/>
            </a:xfrm>
            <a:custGeom>
              <a:avLst/>
              <a:gdLst/>
              <a:ahLst/>
              <a:cxnLst/>
              <a:rect l="l" t="t" r="r" b="b"/>
              <a:pathLst>
                <a:path w="36732" h="50054" extrusionOk="0">
                  <a:moveTo>
                    <a:pt x="18657" y="0"/>
                  </a:moveTo>
                  <a:cubicBezTo>
                    <a:pt x="15879" y="0"/>
                    <a:pt x="13007" y="296"/>
                    <a:pt x="10308" y="861"/>
                  </a:cubicBezTo>
                  <a:cubicBezTo>
                    <a:pt x="7851" y="1374"/>
                    <a:pt x="5538" y="2109"/>
                    <a:pt x="3571" y="3046"/>
                  </a:cubicBezTo>
                  <a:cubicBezTo>
                    <a:pt x="1071" y="4236"/>
                    <a:pt x="0" y="4593"/>
                    <a:pt x="0" y="4593"/>
                  </a:cubicBezTo>
                  <a:cubicBezTo>
                    <a:pt x="0" y="4593"/>
                    <a:pt x="3081" y="44513"/>
                    <a:pt x="3081" y="46537"/>
                  </a:cubicBezTo>
                  <a:cubicBezTo>
                    <a:pt x="3081" y="48561"/>
                    <a:pt x="2962" y="48680"/>
                    <a:pt x="3676" y="49275"/>
                  </a:cubicBezTo>
                  <a:cubicBezTo>
                    <a:pt x="4281" y="49779"/>
                    <a:pt x="7024" y="50053"/>
                    <a:pt x="11825" y="50053"/>
                  </a:cubicBezTo>
                  <a:cubicBezTo>
                    <a:pt x="12695" y="50053"/>
                    <a:pt x="13632" y="50044"/>
                    <a:pt x="14635" y="50026"/>
                  </a:cubicBezTo>
                  <a:cubicBezTo>
                    <a:pt x="17364" y="49976"/>
                    <a:pt x="19968" y="49962"/>
                    <a:pt x="22121" y="49962"/>
                  </a:cubicBezTo>
                  <a:cubicBezTo>
                    <a:pt x="25134" y="49962"/>
                    <a:pt x="27263" y="49990"/>
                    <a:pt x="27610" y="49990"/>
                  </a:cubicBezTo>
                  <a:cubicBezTo>
                    <a:pt x="28205" y="49990"/>
                    <a:pt x="29277" y="49632"/>
                    <a:pt x="29991" y="48561"/>
                  </a:cubicBezTo>
                  <a:cubicBezTo>
                    <a:pt x="30706" y="47489"/>
                    <a:pt x="36496" y="4959"/>
                    <a:pt x="36614" y="4483"/>
                  </a:cubicBezTo>
                  <a:cubicBezTo>
                    <a:pt x="36732" y="4005"/>
                    <a:pt x="27619" y="1251"/>
                    <a:pt x="26777" y="1011"/>
                  </a:cubicBezTo>
                  <a:cubicBezTo>
                    <a:pt x="24383" y="327"/>
                    <a:pt x="21572" y="0"/>
                    <a:pt x="18657"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9" name="Google Shape;2179;p51"/>
            <p:cNvSpPr/>
            <p:nvPr/>
          </p:nvSpPr>
          <p:spPr>
            <a:xfrm>
              <a:off x="4536625" y="1808450"/>
              <a:ext cx="933050" cy="1265625"/>
            </a:xfrm>
            <a:custGeom>
              <a:avLst/>
              <a:gdLst/>
              <a:ahLst/>
              <a:cxnLst/>
              <a:rect l="l" t="t" r="r" b="b"/>
              <a:pathLst>
                <a:path w="37322" h="50625" extrusionOk="0">
                  <a:moveTo>
                    <a:pt x="18942" y="566"/>
                  </a:moveTo>
                  <a:cubicBezTo>
                    <a:pt x="21873" y="566"/>
                    <a:pt x="24649" y="902"/>
                    <a:pt x="26992" y="1572"/>
                  </a:cubicBezTo>
                  <a:cubicBezTo>
                    <a:pt x="28646" y="2044"/>
                    <a:pt x="35732" y="4245"/>
                    <a:pt x="36607" y="4844"/>
                  </a:cubicBezTo>
                  <a:cubicBezTo>
                    <a:pt x="36534" y="5315"/>
                    <a:pt x="36301" y="6968"/>
                    <a:pt x="35754" y="10873"/>
                  </a:cubicBezTo>
                  <a:cubicBezTo>
                    <a:pt x="34212" y="21871"/>
                    <a:pt x="30602" y="47625"/>
                    <a:pt x="30048" y="48691"/>
                  </a:cubicBezTo>
                  <a:cubicBezTo>
                    <a:pt x="29362" y="49721"/>
                    <a:pt x="28345" y="49994"/>
                    <a:pt x="27903" y="49994"/>
                  </a:cubicBezTo>
                  <a:lnTo>
                    <a:pt x="27314" y="49989"/>
                  </a:lnTo>
                  <a:cubicBezTo>
                    <a:pt x="26453" y="49982"/>
                    <a:pt x="24693" y="49966"/>
                    <a:pt x="22431" y="49966"/>
                  </a:cubicBezTo>
                  <a:cubicBezTo>
                    <a:pt x="20270" y="49966"/>
                    <a:pt x="17652" y="49981"/>
                    <a:pt x="14924" y="50030"/>
                  </a:cubicBezTo>
                  <a:cubicBezTo>
                    <a:pt x="13893" y="50049"/>
                    <a:pt x="12961" y="50058"/>
                    <a:pt x="12116" y="50058"/>
                  </a:cubicBezTo>
                  <a:cubicBezTo>
                    <a:pt x="5763" y="50058"/>
                    <a:pt x="4426" y="49575"/>
                    <a:pt x="4152" y="49346"/>
                  </a:cubicBezTo>
                  <a:cubicBezTo>
                    <a:pt x="3641" y="48920"/>
                    <a:pt x="3642" y="48870"/>
                    <a:pt x="3654" y="47575"/>
                  </a:cubicBezTo>
                  <a:cubicBezTo>
                    <a:pt x="3656" y="47358"/>
                    <a:pt x="3658" y="47110"/>
                    <a:pt x="3658" y="46825"/>
                  </a:cubicBezTo>
                  <a:cubicBezTo>
                    <a:pt x="3658" y="44868"/>
                    <a:pt x="861" y="8568"/>
                    <a:pt x="592" y="5075"/>
                  </a:cubicBezTo>
                  <a:cubicBezTo>
                    <a:pt x="1014" y="4918"/>
                    <a:pt x="2088" y="4494"/>
                    <a:pt x="3987" y="3589"/>
                  </a:cubicBezTo>
                  <a:cubicBezTo>
                    <a:pt x="5896" y="2679"/>
                    <a:pt x="8141" y="1951"/>
                    <a:pt x="10658" y="1426"/>
                  </a:cubicBezTo>
                  <a:cubicBezTo>
                    <a:pt x="13405" y="851"/>
                    <a:pt x="16239" y="566"/>
                    <a:pt x="18942" y="566"/>
                  </a:cubicBezTo>
                  <a:close/>
                  <a:moveTo>
                    <a:pt x="18942" y="1"/>
                  </a:moveTo>
                  <a:cubicBezTo>
                    <a:pt x="16199" y="1"/>
                    <a:pt x="13325" y="290"/>
                    <a:pt x="10543" y="872"/>
                  </a:cubicBezTo>
                  <a:cubicBezTo>
                    <a:pt x="7982" y="1406"/>
                    <a:pt x="5694" y="2149"/>
                    <a:pt x="3743" y="3077"/>
                  </a:cubicBezTo>
                  <a:cubicBezTo>
                    <a:pt x="1294" y="4244"/>
                    <a:pt x="213" y="4609"/>
                    <a:pt x="204" y="4613"/>
                  </a:cubicBezTo>
                  <a:cubicBezTo>
                    <a:pt x="79" y="4654"/>
                    <a:pt x="0" y="4774"/>
                    <a:pt x="10" y="4904"/>
                  </a:cubicBezTo>
                  <a:cubicBezTo>
                    <a:pt x="41" y="5302"/>
                    <a:pt x="3091" y="44834"/>
                    <a:pt x="3091" y="46825"/>
                  </a:cubicBezTo>
                  <a:cubicBezTo>
                    <a:pt x="3091" y="47108"/>
                    <a:pt x="3089" y="47355"/>
                    <a:pt x="3087" y="47569"/>
                  </a:cubicBezTo>
                  <a:cubicBezTo>
                    <a:pt x="3074" y="48905"/>
                    <a:pt x="3071" y="49183"/>
                    <a:pt x="3789" y="49780"/>
                  </a:cubicBezTo>
                  <a:cubicBezTo>
                    <a:pt x="4462" y="50342"/>
                    <a:pt x="7258" y="50624"/>
                    <a:pt x="12117" y="50624"/>
                  </a:cubicBezTo>
                  <a:cubicBezTo>
                    <a:pt x="12990" y="50624"/>
                    <a:pt x="13929" y="50616"/>
                    <a:pt x="14934" y="50597"/>
                  </a:cubicBezTo>
                  <a:cubicBezTo>
                    <a:pt x="17659" y="50548"/>
                    <a:pt x="20273" y="50533"/>
                    <a:pt x="22431" y="50533"/>
                  </a:cubicBezTo>
                  <a:cubicBezTo>
                    <a:pt x="24691" y="50533"/>
                    <a:pt x="26449" y="50549"/>
                    <a:pt x="27309" y="50556"/>
                  </a:cubicBezTo>
                  <a:lnTo>
                    <a:pt x="27903" y="50560"/>
                  </a:lnTo>
                  <a:cubicBezTo>
                    <a:pt x="28490" y="50560"/>
                    <a:pt x="29702" y="50234"/>
                    <a:pt x="30520" y="49006"/>
                  </a:cubicBezTo>
                  <a:cubicBezTo>
                    <a:pt x="31004" y="48279"/>
                    <a:pt x="33187" y="33267"/>
                    <a:pt x="36314" y="10952"/>
                  </a:cubicBezTo>
                  <a:cubicBezTo>
                    <a:pt x="36799" y="7494"/>
                    <a:pt x="37149" y="4994"/>
                    <a:pt x="37182" y="4839"/>
                  </a:cubicBezTo>
                  <a:cubicBezTo>
                    <a:pt x="37263" y="4515"/>
                    <a:pt x="37321" y="4280"/>
                    <a:pt x="32437" y="2676"/>
                  </a:cubicBezTo>
                  <a:cubicBezTo>
                    <a:pt x="30038" y="1890"/>
                    <a:pt x="27564" y="1145"/>
                    <a:pt x="27149" y="1026"/>
                  </a:cubicBezTo>
                  <a:cubicBezTo>
                    <a:pt x="24758" y="344"/>
                    <a:pt x="21927" y="1"/>
                    <a:pt x="1894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0" name="Google Shape;2180;p51"/>
            <p:cNvSpPr/>
            <p:nvPr/>
          </p:nvSpPr>
          <p:spPr>
            <a:xfrm>
              <a:off x="5098750" y="2607025"/>
              <a:ext cx="76075" cy="61225"/>
            </a:xfrm>
            <a:custGeom>
              <a:avLst/>
              <a:gdLst/>
              <a:ahLst/>
              <a:cxnLst/>
              <a:rect l="l" t="t" r="r" b="b"/>
              <a:pathLst>
                <a:path w="3043" h="2449" extrusionOk="0">
                  <a:moveTo>
                    <a:pt x="2721" y="0"/>
                  </a:moveTo>
                  <a:cubicBezTo>
                    <a:pt x="2646" y="0"/>
                    <a:pt x="2571" y="30"/>
                    <a:pt x="2515" y="89"/>
                  </a:cubicBezTo>
                  <a:cubicBezTo>
                    <a:pt x="1775" y="762"/>
                    <a:pt x="984" y="1376"/>
                    <a:pt x="150" y="1928"/>
                  </a:cubicBezTo>
                  <a:cubicBezTo>
                    <a:pt x="47" y="1997"/>
                    <a:pt x="0" y="2126"/>
                    <a:pt x="36" y="2245"/>
                  </a:cubicBezTo>
                  <a:cubicBezTo>
                    <a:pt x="71" y="2365"/>
                    <a:pt x="182" y="2447"/>
                    <a:pt x="306" y="2448"/>
                  </a:cubicBezTo>
                  <a:cubicBezTo>
                    <a:pt x="361" y="2448"/>
                    <a:pt x="415" y="2432"/>
                    <a:pt x="462" y="2402"/>
                  </a:cubicBezTo>
                  <a:cubicBezTo>
                    <a:pt x="1321" y="1834"/>
                    <a:pt x="2134" y="1201"/>
                    <a:pt x="2896" y="507"/>
                  </a:cubicBezTo>
                  <a:cubicBezTo>
                    <a:pt x="3026" y="406"/>
                    <a:pt x="3042" y="215"/>
                    <a:pt x="2931" y="93"/>
                  </a:cubicBezTo>
                  <a:cubicBezTo>
                    <a:pt x="2875" y="31"/>
                    <a:pt x="2798" y="0"/>
                    <a:pt x="27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1" name="Google Shape;2181;p51"/>
            <p:cNvSpPr/>
            <p:nvPr/>
          </p:nvSpPr>
          <p:spPr>
            <a:xfrm>
              <a:off x="5213825" y="2219000"/>
              <a:ext cx="179225" cy="342950"/>
            </a:xfrm>
            <a:custGeom>
              <a:avLst/>
              <a:gdLst/>
              <a:ahLst/>
              <a:cxnLst/>
              <a:rect l="l" t="t" r="r" b="b"/>
              <a:pathLst>
                <a:path w="7169" h="13718" extrusionOk="0">
                  <a:moveTo>
                    <a:pt x="6857" y="1"/>
                  </a:moveTo>
                  <a:cubicBezTo>
                    <a:pt x="6726" y="1"/>
                    <a:pt x="6608" y="92"/>
                    <a:pt x="6580" y="225"/>
                  </a:cubicBezTo>
                  <a:cubicBezTo>
                    <a:pt x="6563" y="297"/>
                    <a:pt x="4880" y="7540"/>
                    <a:pt x="153" y="13252"/>
                  </a:cubicBezTo>
                  <a:cubicBezTo>
                    <a:pt x="0" y="13437"/>
                    <a:pt x="131" y="13717"/>
                    <a:pt x="371" y="13718"/>
                  </a:cubicBezTo>
                  <a:cubicBezTo>
                    <a:pt x="456" y="13718"/>
                    <a:pt x="536" y="13680"/>
                    <a:pt x="589" y="13615"/>
                  </a:cubicBezTo>
                  <a:cubicBezTo>
                    <a:pt x="5406" y="7795"/>
                    <a:pt x="7115" y="424"/>
                    <a:pt x="7132" y="350"/>
                  </a:cubicBezTo>
                  <a:cubicBezTo>
                    <a:pt x="7168" y="197"/>
                    <a:pt x="7073" y="43"/>
                    <a:pt x="6920" y="8"/>
                  </a:cubicBezTo>
                  <a:cubicBezTo>
                    <a:pt x="6899" y="3"/>
                    <a:pt x="6878" y="1"/>
                    <a:pt x="685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2" name="Google Shape;2182;p51"/>
            <p:cNvSpPr/>
            <p:nvPr/>
          </p:nvSpPr>
          <p:spPr>
            <a:xfrm>
              <a:off x="5395900" y="2664750"/>
              <a:ext cx="165100" cy="82175"/>
            </a:xfrm>
            <a:custGeom>
              <a:avLst/>
              <a:gdLst/>
              <a:ahLst/>
              <a:cxnLst/>
              <a:rect l="l" t="t" r="r" b="b"/>
              <a:pathLst>
                <a:path w="6604" h="3287" extrusionOk="0">
                  <a:moveTo>
                    <a:pt x="321" y="0"/>
                  </a:moveTo>
                  <a:cubicBezTo>
                    <a:pt x="264" y="0"/>
                    <a:pt x="206" y="17"/>
                    <a:pt x="156" y="53"/>
                  </a:cubicBezTo>
                  <a:cubicBezTo>
                    <a:pt x="34" y="140"/>
                    <a:pt x="0" y="307"/>
                    <a:pt x="80" y="435"/>
                  </a:cubicBezTo>
                  <a:cubicBezTo>
                    <a:pt x="154" y="538"/>
                    <a:pt x="1951" y="2996"/>
                    <a:pt x="6304" y="3285"/>
                  </a:cubicBezTo>
                  <a:cubicBezTo>
                    <a:pt x="6312" y="3286"/>
                    <a:pt x="6317" y="3286"/>
                    <a:pt x="6323" y="3286"/>
                  </a:cubicBezTo>
                  <a:lnTo>
                    <a:pt x="6325" y="3286"/>
                  </a:lnTo>
                  <a:cubicBezTo>
                    <a:pt x="6474" y="3281"/>
                    <a:pt x="6594" y="3161"/>
                    <a:pt x="6598" y="3012"/>
                  </a:cubicBezTo>
                  <a:cubicBezTo>
                    <a:pt x="6604" y="2861"/>
                    <a:pt x="6491" y="2734"/>
                    <a:pt x="6343" y="2719"/>
                  </a:cubicBezTo>
                  <a:cubicBezTo>
                    <a:pt x="2272" y="2449"/>
                    <a:pt x="558" y="128"/>
                    <a:pt x="541" y="105"/>
                  </a:cubicBezTo>
                  <a:cubicBezTo>
                    <a:pt x="485" y="36"/>
                    <a:pt x="404" y="0"/>
                    <a:pt x="3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3" name="Google Shape;2183;p51"/>
            <p:cNvSpPr/>
            <p:nvPr/>
          </p:nvSpPr>
          <p:spPr>
            <a:xfrm>
              <a:off x="5375050" y="2662275"/>
              <a:ext cx="104575" cy="116525"/>
            </a:xfrm>
            <a:custGeom>
              <a:avLst/>
              <a:gdLst/>
              <a:ahLst/>
              <a:cxnLst/>
              <a:rect l="l" t="t" r="r" b="b"/>
              <a:pathLst>
                <a:path w="4183" h="4661" extrusionOk="0">
                  <a:moveTo>
                    <a:pt x="308" y="0"/>
                  </a:moveTo>
                  <a:cubicBezTo>
                    <a:pt x="285" y="0"/>
                    <a:pt x="262" y="3"/>
                    <a:pt x="239" y="9"/>
                  </a:cubicBezTo>
                  <a:cubicBezTo>
                    <a:pt x="92" y="46"/>
                    <a:pt x="0" y="191"/>
                    <a:pt x="29" y="340"/>
                  </a:cubicBezTo>
                  <a:cubicBezTo>
                    <a:pt x="57" y="453"/>
                    <a:pt x="753" y="3131"/>
                    <a:pt x="3751" y="4631"/>
                  </a:cubicBezTo>
                  <a:cubicBezTo>
                    <a:pt x="3791" y="4650"/>
                    <a:pt x="3834" y="4660"/>
                    <a:pt x="3877" y="4661"/>
                  </a:cubicBezTo>
                  <a:cubicBezTo>
                    <a:pt x="4008" y="4660"/>
                    <a:pt x="4122" y="4569"/>
                    <a:pt x="4152" y="4441"/>
                  </a:cubicBezTo>
                  <a:cubicBezTo>
                    <a:pt x="4182" y="4315"/>
                    <a:pt x="4121" y="4183"/>
                    <a:pt x="4005" y="4123"/>
                  </a:cubicBezTo>
                  <a:cubicBezTo>
                    <a:pt x="1250" y="2746"/>
                    <a:pt x="585" y="227"/>
                    <a:pt x="580" y="203"/>
                  </a:cubicBezTo>
                  <a:cubicBezTo>
                    <a:pt x="543" y="80"/>
                    <a:pt x="430" y="0"/>
                    <a:pt x="3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4" name="Google Shape;2184;p51"/>
            <p:cNvSpPr/>
            <p:nvPr/>
          </p:nvSpPr>
          <p:spPr>
            <a:xfrm>
              <a:off x="3624925" y="1542075"/>
              <a:ext cx="1000550" cy="848475"/>
            </a:xfrm>
            <a:custGeom>
              <a:avLst/>
              <a:gdLst/>
              <a:ahLst/>
              <a:cxnLst/>
              <a:rect l="l" t="t" r="r" b="b"/>
              <a:pathLst>
                <a:path w="40022" h="33939" extrusionOk="0">
                  <a:moveTo>
                    <a:pt x="3242" y="1"/>
                  </a:moveTo>
                  <a:lnTo>
                    <a:pt x="1" y="2702"/>
                  </a:lnTo>
                  <a:lnTo>
                    <a:pt x="14963" y="31490"/>
                  </a:lnTo>
                  <a:cubicBezTo>
                    <a:pt x="15757" y="33017"/>
                    <a:pt x="17327" y="33938"/>
                    <a:pt x="18995" y="33938"/>
                  </a:cubicBezTo>
                  <a:cubicBezTo>
                    <a:pt x="19319" y="33938"/>
                    <a:pt x="19646" y="33904"/>
                    <a:pt x="19972" y="33832"/>
                  </a:cubicBezTo>
                  <a:lnTo>
                    <a:pt x="37823" y="29898"/>
                  </a:lnTo>
                  <a:cubicBezTo>
                    <a:pt x="37823" y="29898"/>
                    <a:pt x="40022" y="23868"/>
                    <a:pt x="36761" y="15536"/>
                  </a:cubicBezTo>
                  <a:lnTo>
                    <a:pt x="19940" y="20794"/>
                  </a:lnTo>
                  <a:lnTo>
                    <a:pt x="3242"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5" name="Google Shape;2185;p51"/>
            <p:cNvSpPr/>
            <p:nvPr/>
          </p:nvSpPr>
          <p:spPr>
            <a:xfrm>
              <a:off x="3617100" y="1535000"/>
              <a:ext cx="1015025" cy="862625"/>
            </a:xfrm>
            <a:custGeom>
              <a:avLst/>
              <a:gdLst/>
              <a:ahLst/>
              <a:cxnLst/>
              <a:rect l="l" t="t" r="r" b="b"/>
              <a:pathLst>
                <a:path w="40601" h="34505" extrusionOk="0">
                  <a:moveTo>
                    <a:pt x="3515" y="685"/>
                  </a:moveTo>
                  <a:lnTo>
                    <a:pt x="20032" y="21254"/>
                  </a:lnTo>
                  <a:cubicBezTo>
                    <a:pt x="20086" y="21322"/>
                    <a:pt x="20168" y="21360"/>
                    <a:pt x="20252" y="21360"/>
                  </a:cubicBezTo>
                  <a:cubicBezTo>
                    <a:pt x="20281" y="21360"/>
                    <a:pt x="20309" y="21356"/>
                    <a:pt x="20337" y="21347"/>
                  </a:cubicBezTo>
                  <a:lnTo>
                    <a:pt x="36904" y="16168"/>
                  </a:lnTo>
                  <a:cubicBezTo>
                    <a:pt x="39682" y="23470"/>
                    <a:pt x="38210" y="28988"/>
                    <a:pt x="37916" y="29939"/>
                  </a:cubicBezTo>
                  <a:lnTo>
                    <a:pt x="20225" y="33838"/>
                  </a:lnTo>
                  <a:cubicBezTo>
                    <a:pt x="19920" y="33905"/>
                    <a:pt x="19613" y="33938"/>
                    <a:pt x="19310" y="33938"/>
                  </a:cubicBezTo>
                  <a:cubicBezTo>
                    <a:pt x="17746" y="33938"/>
                    <a:pt x="16271" y="33072"/>
                    <a:pt x="15529" y="31643"/>
                  </a:cubicBezTo>
                  <a:lnTo>
                    <a:pt x="671" y="3056"/>
                  </a:lnTo>
                  <a:lnTo>
                    <a:pt x="3515" y="685"/>
                  </a:lnTo>
                  <a:close/>
                  <a:moveTo>
                    <a:pt x="3559" y="0"/>
                  </a:moveTo>
                  <a:cubicBezTo>
                    <a:pt x="3491" y="0"/>
                    <a:pt x="3426" y="23"/>
                    <a:pt x="3374" y="65"/>
                  </a:cubicBezTo>
                  <a:lnTo>
                    <a:pt x="132" y="2768"/>
                  </a:lnTo>
                  <a:cubicBezTo>
                    <a:pt x="30" y="2853"/>
                    <a:pt x="1" y="2998"/>
                    <a:pt x="62" y="3116"/>
                  </a:cubicBezTo>
                  <a:lnTo>
                    <a:pt x="15025" y="31904"/>
                  </a:lnTo>
                  <a:cubicBezTo>
                    <a:pt x="15867" y="33524"/>
                    <a:pt x="17540" y="34504"/>
                    <a:pt x="19311" y="34504"/>
                  </a:cubicBezTo>
                  <a:cubicBezTo>
                    <a:pt x="19659" y="34504"/>
                    <a:pt x="20006" y="34467"/>
                    <a:pt x="20346" y="34392"/>
                  </a:cubicBezTo>
                  <a:lnTo>
                    <a:pt x="38196" y="30458"/>
                  </a:lnTo>
                  <a:cubicBezTo>
                    <a:pt x="38291" y="30438"/>
                    <a:pt x="38368" y="30370"/>
                    <a:pt x="38402" y="30279"/>
                  </a:cubicBezTo>
                  <a:cubicBezTo>
                    <a:pt x="38494" y="30028"/>
                    <a:pt x="40600" y="24052"/>
                    <a:pt x="37338" y="15716"/>
                  </a:cubicBezTo>
                  <a:cubicBezTo>
                    <a:pt x="37294" y="15605"/>
                    <a:pt x="37187" y="15536"/>
                    <a:pt x="37073" y="15536"/>
                  </a:cubicBezTo>
                  <a:cubicBezTo>
                    <a:pt x="37045" y="15536"/>
                    <a:pt x="37017" y="15540"/>
                    <a:pt x="36989" y="15548"/>
                  </a:cubicBezTo>
                  <a:lnTo>
                    <a:pt x="20354" y="20748"/>
                  </a:lnTo>
                  <a:lnTo>
                    <a:pt x="3777" y="106"/>
                  </a:lnTo>
                  <a:cubicBezTo>
                    <a:pt x="3729" y="47"/>
                    <a:pt x="3659" y="9"/>
                    <a:pt x="3584" y="1"/>
                  </a:cubicBezTo>
                  <a:cubicBezTo>
                    <a:pt x="3575" y="1"/>
                    <a:pt x="3567" y="0"/>
                    <a:pt x="355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6" name="Google Shape;2186;p51"/>
            <p:cNvSpPr/>
            <p:nvPr/>
          </p:nvSpPr>
          <p:spPr>
            <a:xfrm>
              <a:off x="4061850" y="2072550"/>
              <a:ext cx="56025" cy="127775"/>
            </a:xfrm>
            <a:custGeom>
              <a:avLst/>
              <a:gdLst/>
              <a:ahLst/>
              <a:cxnLst/>
              <a:rect l="l" t="t" r="r" b="b"/>
              <a:pathLst>
                <a:path w="2241" h="5111" extrusionOk="0">
                  <a:moveTo>
                    <a:pt x="1920" y="0"/>
                  </a:moveTo>
                  <a:cubicBezTo>
                    <a:pt x="1839" y="0"/>
                    <a:pt x="1758" y="36"/>
                    <a:pt x="1702" y="103"/>
                  </a:cubicBezTo>
                  <a:cubicBezTo>
                    <a:pt x="1633" y="195"/>
                    <a:pt x="1" y="2403"/>
                    <a:pt x="189" y="4849"/>
                  </a:cubicBezTo>
                  <a:cubicBezTo>
                    <a:pt x="200" y="4996"/>
                    <a:pt x="323" y="5110"/>
                    <a:pt x="470" y="5110"/>
                  </a:cubicBezTo>
                  <a:lnTo>
                    <a:pt x="493" y="5110"/>
                  </a:lnTo>
                  <a:cubicBezTo>
                    <a:pt x="649" y="5097"/>
                    <a:pt x="765" y="4961"/>
                    <a:pt x="754" y="4805"/>
                  </a:cubicBezTo>
                  <a:cubicBezTo>
                    <a:pt x="583" y="2576"/>
                    <a:pt x="2139" y="464"/>
                    <a:pt x="2156" y="442"/>
                  </a:cubicBezTo>
                  <a:cubicBezTo>
                    <a:pt x="2240" y="317"/>
                    <a:pt x="2211" y="148"/>
                    <a:pt x="2090" y="57"/>
                  </a:cubicBezTo>
                  <a:cubicBezTo>
                    <a:pt x="2039" y="19"/>
                    <a:pt x="1980" y="0"/>
                    <a:pt x="192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7" name="Google Shape;2187;p51"/>
            <p:cNvSpPr/>
            <p:nvPr/>
          </p:nvSpPr>
          <p:spPr>
            <a:xfrm>
              <a:off x="4016325" y="2118125"/>
              <a:ext cx="48075" cy="145975"/>
            </a:xfrm>
            <a:custGeom>
              <a:avLst/>
              <a:gdLst/>
              <a:ahLst/>
              <a:cxnLst/>
              <a:rect l="l" t="t" r="r" b="b"/>
              <a:pathLst>
                <a:path w="1923" h="5839" extrusionOk="0">
                  <a:moveTo>
                    <a:pt x="1014" y="1"/>
                  </a:moveTo>
                  <a:cubicBezTo>
                    <a:pt x="889" y="1"/>
                    <a:pt x="774" y="84"/>
                    <a:pt x="740" y="210"/>
                  </a:cubicBezTo>
                  <a:cubicBezTo>
                    <a:pt x="710" y="348"/>
                    <a:pt x="1" y="3627"/>
                    <a:pt x="1324" y="5707"/>
                  </a:cubicBezTo>
                  <a:cubicBezTo>
                    <a:pt x="1376" y="5789"/>
                    <a:pt x="1467" y="5838"/>
                    <a:pt x="1563" y="5838"/>
                  </a:cubicBezTo>
                  <a:cubicBezTo>
                    <a:pt x="1787" y="5837"/>
                    <a:pt x="1922" y="5591"/>
                    <a:pt x="1802" y="5402"/>
                  </a:cubicBezTo>
                  <a:cubicBezTo>
                    <a:pt x="607" y="3522"/>
                    <a:pt x="1286" y="364"/>
                    <a:pt x="1294" y="332"/>
                  </a:cubicBezTo>
                  <a:cubicBezTo>
                    <a:pt x="1319" y="184"/>
                    <a:pt x="1223" y="41"/>
                    <a:pt x="1075" y="7"/>
                  </a:cubicBezTo>
                  <a:cubicBezTo>
                    <a:pt x="1055" y="3"/>
                    <a:pt x="1034" y="1"/>
                    <a:pt x="101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8" name="Google Shape;2188;p51"/>
            <p:cNvSpPr/>
            <p:nvPr/>
          </p:nvSpPr>
          <p:spPr>
            <a:xfrm>
              <a:off x="4562225" y="2282075"/>
              <a:ext cx="202250" cy="177900"/>
            </a:xfrm>
            <a:custGeom>
              <a:avLst/>
              <a:gdLst/>
              <a:ahLst/>
              <a:cxnLst/>
              <a:rect l="l" t="t" r="r" b="b"/>
              <a:pathLst>
                <a:path w="8090" h="7116" extrusionOk="0">
                  <a:moveTo>
                    <a:pt x="318" y="0"/>
                  </a:moveTo>
                  <a:cubicBezTo>
                    <a:pt x="253" y="0"/>
                    <a:pt x="188" y="22"/>
                    <a:pt x="134" y="68"/>
                  </a:cubicBezTo>
                  <a:cubicBezTo>
                    <a:pt x="8" y="175"/>
                    <a:pt x="1" y="365"/>
                    <a:pt x="115" y="483"/>
                  </a:cubicBezTo>
                  <a:cubicBezTo>
                    <a:pt x="287" y="685"/>
                    <a:pt x="4366" y="5438"/>
                    <a:pt x="7659" y="7085"/>
                  </a:cubicBezTo>
                  <a:cubicBezTo>
                    <a:pt x="7698" y="7104"/>
                    <a:pt x="7741" y="7115"/>
                    <a:pt x="7786" y="7115"/>
                  </a:cubicBezTo>
                  <a:cubicBezTo>
                    <a:pt x="7916" y="7114"/>
                    <a:pt x="8030" y="7024"/>
                    <a:pt x="8060" y="6897"/>
                  </a:cubicBezTo>
                  <a:cubicBezTo>
                    <a:pt x="8090" y="6769"/>
                    <a:pt x="8029" y="6637"/>
                    <a:pt x="7912" y="6577"/>
                  </a:cubicBezTo>
                  <a:cubicBezTo>
                    <a:pt x="4723" y="4983"/>
                    <a:pt x="588" y="163"/>
                    <a:pt x="546" y="114"/>
                  </a:cubicBezTo>
                  <a:cubicBezTo>
                    <a:pt x="490" y="39"/>
                    <a:pt x="404" y="0"/>
                    <a:pt x="31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9" name="Google Shape;2189;p51"/>
            <p:cNvSpPr/>
            <p:nvPr/>
          </p:nvSpPr>
          <p:spPr>
            <a:xfrm>
              <a:off x="4589600" y="2345875"/>
              <a:ext cx="193125" cy="214300"/>
            </a:xfrm>
            <a:custGeom>
              <a:avLst/>
              <a:gdLst/>
              <a:ahLst/>
              <a:cxnLst/>
              <a:rect l="l" t="t" r="r" b="b"/>
              <a:pathLst>
                <a:path w="7725" h="8572" extrusionOk="0">
                  <a:moveTo>
                    <a:pt x="319" y="0"/>
                  </a:moveTo>
                  <a:cubicBezTo>
                    <a:pt x="281" y="0"/>
                    <a:pt x="243" y="8"/>
                    <a:pt x="206" y="24"/>
                  </a:cubicBezTo>
                  <a:cubicBezTo>
                    <a:pt x="68" y="84"/>
                    <a:pt x="0" y="241"/>
                    <a:pt x="52" y="383"/>
                  </a:cubicBezTo>
                  <a:cubicBezTo>
                    <a:pt x="151" y="610"/>
                    <a:pt x="2516" y="5969"/>
                    <a:pt x="7284" y="8538"/>
                  </a:cubicBezTo>
                  <a:cubicBezTo>
                    <a:pt x="7326" y="8559"/>
                    <a:pt x="7372" y="8571"/>
                    <a:pt x="7420" y="8571"/>
                  </a:cubicBezTo>
                  <a:lnTo>
                    <a:pt x="7419" y="8570"/>
                  </a:lnTo>
                  <a:cubicBezTo>
                    <a:pt x="7548" y="8570"/>
                    <a:pt x="7661" y="8481"/>
                    <a:pt x="7692" y="8356"/>
                  </a:cubicBezTo>
                  <a:cubicBezTo>
                    <a:pt x="7725" y="8230"/>
                    <a:pt x="7667" y="8100"/>
                    <a:pt x="7554" y="8038"/>
                  </a:cubicBezTo>
                  <a:cubicBezTo>
                    <a:pt x="2960" y="5565"/>
                    <a:pt x="597" y="212"/>
                    <a:pt x="573" y="158"/>
                  </a:cubicBezTo>
                  <a:cubicBezTo>
                    <a:pt x="523" y="58"/>
                    <a:pt x="423" y="0"/>
                    <a:pt x="31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0" name="Google Shape;2190;p51"/>
            <p:cNvSpPr/>
            <p:nvPr/>
          </p:nvSpPr>
          <p:spPr>
            <a:xfrm>
              <a:off x="3653275" y="1616225"/>
              <a:ext cx="105450" cy="72550"/>
            </a:xfrm>
            <a:custGeom>
              <a:avLst/>
              <a:gdLst/>
              <a:ahLst/>
              <a:cxnLst/>
              <a:rect l="l" t="t" r="r" b="b"/>
              <a:pathLst>
                <a:path w="4218" h="2902" extrusionOk="0">
                  <a:moveTo>
                    <a:pt x="3896" y="1"/>
                  </a:moveTo>
                  <a:cubicBezTo>
                    <a:pt x="3848" y="1"/>
                    <a:pt x="3799" y="13"/>
                    <a:pt x="3754" y="39"/>
                  </a:cubicBezTo>
                  <a:lnTo>
                    <a:pt x="153" y="2380"/>
                  </a:lnTo>
                  <a:cubicBezTo>
                    <a:pt x="48" y="2449"/>
                    <a:pt x="0" y="2578"/>
                    <a:pt x="36" y="2698"/>
                  </a:cubicBezTo>
                  <a:cubicBezTo>
                    <a:pt x="72" y="2818"/>
                    <a:pt x="182" y="2900"/>
                    <a:pt x="308" y="2902"/>
                  </a:cubicBezTo>
                  <a:cubicBezTo>
                    <a:pt x="362" y="2902"/>
                    <a:pt x="416" y="2885"/>
                    <a:pt x="461" y="2856"/>
                  </a:cubicBezTo>
                  <a:lnTo>
                    <a:pt x="4064" y="514"/>
                  </a:lnTo>
                  <a:cubicBezTo>
                    <a:pt x="4186" y="425"/>
                    <a:pt x="4217" y="256"/>
                    <a:pt x="4135" y="130"/>
                  </a:cubicBezTo>
                  <a:cubicBezTo>
                    <a:pt x="4080" y="47"/>
                    <a:pt x="3989" y="1"/>
                    <a:pt x="389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1" name="Google Shape;2191;p51"/>
            <p:cNvSpPr/>
            <p:nvPr/>
          </p:nvSpPr>
          <p:spPr>
            <a:xfrm>
              <a:off x="3491600" y="1214750"/>
              <a:ext cx="282475" cy="394900"/>
            </a:xfrm>
            <a:custGeom>
              <a:avLst/>
              <a:gdLst/>
              <a:ahLst/>
              <a:cxnLst/>
              <a:rect l="l" t="t" r="r" b="b"/>
              <a:pathLst>
                <a:path w="11299" h="15796" extrusionOk="0">
                  <a:moveTo>
                    <a:pt x="2077" y="0"/>
                  </a:moveTo>
                  <a:cubicBezTo>
                    <a:pt x="1428" y="0"/>
                    <a:pt x="779" y="390"/>
                    <a:pt x="1169" y="1039"/>
                  </a:cubicBezTo>
                  <a:cubicBezTo>
                    <a:pt x="1558" y="1689"/>
                    <a:pt x="3506" y="4806"/>
                    <a:pt x="3506" y="4806"/>
                  </a:cubicBezTo>
                  <a:lnTo>
                    <a:pt x="3896" y="6104"/>
                  </a:lnTo>
                  <a:cubicBezTo>
                    <a:pt x="3896" y="6104"/>
                    <a:pt x="1688" y="6234"/>
                    <a:pt x="1428" y="6623"/>
                  </a:cubicBezTo>
                  <a:cubicBezTo>
                    <a:pt x="1169" y="7013"/>
                    <a:pt x="1298" y="8182"/>
                    <a:pt x="649" y="8961"/>
                  </a:cubicBezTo>
                  <a:cubicBezTo>
                    <a:pt x="0" y="9740"/>
                    <a:pt x="130" y="10519"/>
                    <a:pt x="390" y="11299"/>
                  </a:cubicBezTo>
                  <a:cubicBezTo>
                    <a:pt x="649" y="12078"/>
                    <a:pt x="1428" y="13377"/>
                    <a:pt x="1947" y="13377"/>
                  </a:cubicBezTo>
                  <a:cubicBezTo>
                    <a:pt x="2467" y="13377"/>
                    <a:pt x="2857" y="13117"/>
                    <a:pt x="2857" y="13117"/>
                  </a:cubicBezTo>
                  <a:lnTo>
                    <a:pt x="5334" y="15795"/>
                  </a:lnTo>
                  <a:lnTo>
                    <a:pt x="8575" y="13094"/>
                  </a:lnTo>
                  <a:cubicBezTo>
                    <a:pt x="8575" y="13094"/>
                    <a:pt x="9741" y="11688"/>
                    <a:pt x="9741" y="10390"/>
                  </a:cubicBezTo>
                  <a:cubicBezTo>
                    <a:pt x="9741" y="9091"/>
                    <a:pt x="8831" y="7533"/>
                    <a:pt x="9221" y="6493"/>
                  </a:cubicBezTo>
                  <a:cubicBezTo>
                    <a:pt x="9611" y="5455"/>
                    <a:pt x="11299" y="4157"/>
                    <a:pt x="9870" y="3766"/>
                  </a:cubicBezTo>
                  <a:cubicBezTo>
                    <a:pt x="9614" y="3696"/>
                    <a:pt x="9367" y="3664"/>
                    <a:pt x="9132" y="3664"/>
                  </a:cubicBezTo>
                  <a:cubicBezTo>
                    <a:pt x="8056" y="3664"/>
                    <a:pt x="7249" y="4343"/>
                    <a:pt x="7142" y="5195"/>
                  </a:cubicBezTo>
                  <a:cubicBezTo>
                    <a:pt x="7045" y="5977"/>
                    <a:pt x="7094" y="6244"/>
                    <a:pt x="7124" y="6328"/>
                  </a:cubicBezTo>
                  <a:lnTo>
                    <a:pt x="7124" y="6328"/>
                  </a:lnTo>
                  <a:cubicBezTo>
                    <a:pt x="6949" y="5980"/>
                    <a:pt x="5519" y="3182"/>
                    <a:pt x="4545" y="2208"/>
                  </a:cubicBezTo>
                  <a:cubicBezTo>
                    <a:pt x="3506" y="1169"/>
                    <a:pt x="2727" y="0"/>
                    <a:pt x="207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2" name="Google Shape;2192;p51"/>
            <p:cNvSpPr/>
            <p:nvPr/>
          </p:nvSpPr>
          <p:spPr>
            <a:xfrm>
              <a:off x="3483825" y="1207625"/>
              <a:ext cx="278975" cy="409100"/>
            </a:xfrm>
            <a:custGeom>
              <a:avLst/>
              <a:gdLst/>
              <a:ahLst/>
              <a:cxnLst/>
              <a:rect l="l" t="t" r="r" b="b"/>
              <a:pathLst>
                <a:path w="11159" h="16364" extrusionOk="0">
                  <a:moveTo>
                    <a:pt x="2389" y="569"/>
                  </a:moveTo>
                  <a:cubicBezTo>
                    <a:pt x="2723" y="569"/>
                    <a:pt x="3271" y="1182"/>
                    <a:pt x="3801" y="1775"/>
                  </a:cubicBezTo>
                  <a:cubicBezTo>
                    <a:pt x="4066" y="2070"/>
                    <a:pt x="4350" y="2387"/>
                    <a:pt x="4656" y="2694"/>
                  </a:cubicBezTo>
                  <a:cubicBezTo>
                    <a:pt x="5582" y="3619"/>
                    <a:pt x="6975" y="6332"/>
                    <a:pt x="7176" y="6728"/>
                  </a:cubicBezTo>
                  <a:cubicBezTo>
                    <a:pt x="7193" y="6773"/>
                    <a:pt x="7220" y="6815"/>
                    <a:pt x="7253" y="6850"/>
                  </a:cubicBezTo>
                  <a:cubicBezTo>
                    <a:pt x="7308" y="6903"/>
                    <a:pt x="7380" y="6931"/>
                    <a:pt x="7452" y="6931"/>
                  </a:cubicBezTo>
                  <a:cubicBezTo>
                    <a:pt x="7510" y="6931"/>
                    <a:pt x="7568" y="6913"/>
                    <a:pt x="7618" y="6877"/>
                  </a:cubicBezTo>
                  <a:cubicBezTo>
                    <a:pt x="7730" y="6797"/>
                    <a:pt x="7768" y="6646"/>
                    <a:pt x="7708" y="6522"/>
                  </a:cubicBezTo>
                  <a:cubicBezTo>
                    <a:pt x="7705" y="6519"/>
                    <a:pt x="7703" y="6513"/>
                    <a:pt x="7699" y="6507"/>
                  </a:cubicBezTo>
                  <a:cubicBezTo>
                    <a:pt x="7687" y="6457"/>
                    <a:pt x="7647" y="6223"/>
                    <a:pt x="7735" y="5516"/>
                  </a:cubicBezTo>
                  <a:cubicBezTo>
                    <a:pt x="7783" y="5128"/>
                    <a:pt x="8007" y="4781"/>
                    <a:pt x="8363" y="4542"/>
                  </a:cubicBezTo>
                  <a:cubicBezTo>
                    <a:pt x="8668" y="4339"/>
                    <a:pt x="9045" y="4234"/>
                    <a:pt x="9446" y="4234"/>
                  </a:cubicBezTo>
                  <a:cubicBezTo>
                    <a:pt x="9662" y="4234"/>
                    <a:pt x="9884" y="4264"/>
                    <a:pt x="10107" y="4325"/>
                  </a:cubicBezTo>
                  <a:cubicBezTo>
                    <a:pt x="10303" y="4379"/>
                    <a:pt x="10426" y="4450"/>
                    <a:pt x="10453" y="4528"/>
                  </a:cubicBezTo>
                  <a:cubicBezTo>
                    <a:pt x="10527" y="4733"/>
                    <a:pt x="10183" y="5217"/>
                    <a:pt x="9907" y="5607"/>
                  </a:cubicBezTo>
                  <a:cubicBezTo>
                    <a:pt x="9659" y="5958"/>
                    <a:pt x="9401" y="6323"/>
                    <a:pt x="9267" y="6680"/>
                  </a:cubicBezTo>
                  <a:cubicBezTo>
                    <a:pt x="9008" y="7368"/>
                    <a:pt x="9238" y="8215"/>
                    <a:pt x="9460" y="9034"/>
                  </a:cubicBezTo>
                  <a:cubicBezTo>
                    <a:pt x="9612" y="9591"/>
                    <a:pt x="9767" y="10168"/>
                    <a:pt x="9767" y="10675"/>
                  </a:cubicBezTo>
                  <a:cubicBezTo>
                    <a:pt x="9767" y="11778"/>
                    <a:pt x="8817" y="13012"/>
                    <a:pt x="8683" y="13179"/>
                  </a:cubicBezTo>
                  <a:lnTo>
                    <a:pt x="5671" y="15691"/>
                  </a:lnTo>
                  <a:lnTo>
                    <a:pt x="3377" y="13210"/>
                  </a:lnTo>
                  <a:cubicBezTo>
                    <a:pt x="3323" y="13152"/>
                    <a:pt x="3247" y="13119"/>
                    <a:pt x="3168" y="13119"/>
                  </a:cubicBezTo>
                  <a:cubicBezTo>
                    <a:pt x="3112" y="13119"/>
                    <a:pt x="3057" y="13135"/>
                    <a:pt x="3010" y="13167"/>
                  </a:cubicBezTo>
                  <a:cubicBezTo>
                    <a:pt x="3007" y="13169"/>
                    <a:pt x="2680" y="13379"/>
                    <a:pt x="2258" y="13379"/>
                  </a:cubicBezTo>
                  <a:cubicBezTo>
                    <a:pt x="1991" y="13379"/>
                    <a:pt x="1266" y="12387"/>
                    <a:pt x="969" y="11494"/>
                  </a:cubicBezTo>
                  <a:cubicBezTo>
                    <a:pt x="702" y="10694"/>
                    <a:pt x="644" y="10068"/>
                    <a:pt x="1178" y="9428"/>
                  </a:cubicBezTo>
                  <a:cubicBezTo>
                    <a:pt x="1630" y="8886"/>
                    <a:pt x="1743" y="8184"/>
                    <a:pt x="1827" y="7672"/>
                  </a:cubicBezTo>
                  <a:cubicBezTo>
                    <a:pt x="1868" y="7422"/>
                    <a:pt x="1910" y="7162"/>
                    <a:pt x="1969" y="7075"/>
                  </a:cubicBezTo>
                  <a:cubicBezTo>
                    <a:pt x="2122" y="6919"/>
                    <a:pt x="3155" y="6735"/>
                    <a:pt x="4223" y="6672"/>
                  </a:cubicBezTo>
                  <a:cubicBezTo>
                    <a:pt x="4406" y="6662"/>
                    <a:pt x="4530" y="6483"/>
                    <a:pt x="4478" y="6308"/>
                  </a:cubicBezTo>
                  <a:lnTo>
                    <a:pt x="4089" y="5010"/>
                  </a:lnTo>
                  <a:cubicBezTo>
                    <a:pt x="4081" y="4986"/>
                    <a:pt x="4072" y="4962"/>
                    <a:pt x="4058" y="4940"/>
                  </a:cubicBezTo>
                  <a:cubicBezTo>
                    <a:pt x="4038" y="4910"/>
                    <a:pt x="2107" y="1818"/>
                    <a:pt x="1723" y="1179"/>
                  </a:cubicBezTo>
                  <a:cubicBezTo>
                    <a:pt x="1601" y="975"/>
                    <a:pt x="1655" y="879"/>
                    <a:pt x="1673" y="848"/>
                  </a:cubicBezTo>
                  <a:cubicBezTo>
                    <a:pt x="1765" y="687"/>
                    <a:pt x="2066" y="569"/>
                    <a:pt x="2389" y="569"/>
                  </a:cubicBezTo>
                  <a:close/>
                  <a:moveTo>
                    <a:pt x="2388" y="1"/>
                  </a:moveTo>
                  <a:cubicBezTo>
                    <a:pt x="1848" y="1"/>
                    <a:pt x="1375" y="222"/>
                    <a:pt x="1180" y="566"/>
                  </a:cubicBezTo>
                  <a:cubicBezTo>
                    <a:pt x="1091" y="722"/>
                    <a:pt x="982" y="1046"/>
                    <a:pt x="1236" y="1470"/>
                  </a:cubicBezTo>
                  <a:cubicBezTo>
                    <a:pt x="1602" y="2078"/>
                    <a:pt x="3348" y="4874"/>
                    <a:pt x="3557" y="5208"/>
                  </a:cubicBezTo>
                  <a:lnTo>
                    <a:pt x="3834" y="6130"/>
                  </a:lnTo>
                  <a:cubicBezTo>
                    <a:pt x="2952" y="6200"/>
                    <a:pt x="1760" y="6365"/>
                    <a:pt x="1503" y="6750"/>
                  </a:cubicBezTo>
                  <a:cubicBezTo>
                    <a:pt x="1370" y="6950"/>
                    <a:pt x="1323" y="7243"/>
                    <a:pt x="1267" y="7580"/>
                  </a:cubicBezTo>
                  <a:cubicBezTo>
                    <a:pt x="1191" y="8053"/>
                    <a:pt x="1095" y="8640"/>
                    <a:pt x="742" y="9064"/>
                  </a:cubicBezTo>
                  <a:cubicBezTo>
                    <a:pt x="1" y="9954"/>
                    <a:pt x="154" y="10844"/>
                    <a:pt x="431" y="11674"/>
                  </a:cubicBezTo>
                  <a:cubicBezTo>
                    <a:pt x="625" y="12256"/>
                    <a:pt x="1452" y="13946"/>
                    <a:pt x="2258" y="13946"/>
                  </a:cubicBezTo>
                  <a:cubicBezTo>
                    <a:pt x="2614" y="13946"/>
                    <a:pt x="2916" y="13842"/>
                    <a:pt x="3108" y="13755"/>
                  </a:cubicBezTo>
                  <a:lnTo>
                    <a:pt x="5436" y="16273"/>
                  </a:lnTo>
                  <a:cubicBezTo>
                    <a:pt x="5490" y="16331"/>
                    <a:pt x="5566" y="16363"/>
                    <a:pt x="5645" y="16363"/>
                  </a:cubicBezTo>
                  <a:cubicBezTo>
                    <a:pt x="5711" y="16363"/>
                    <a:pt x="5774" y="16340"/>
                    <a:pt x="5825" y="16297"/>
                  </a:cubicBezTo>
                  <a:lnTo>
                    <a:pt x="9068" y="13596"/>
                  </a:lnTo>
                  <a:cubicBezTo>
                    <a:pt x="9081" y="13584"/>
                    <a:pt x="9092" y="13572"/>
                    <a:pt x="9103" y="13559"/>
                  </a:cubicBezTo>
                  <a:cubicBezTo>
                    <a:pt x="9154" y="13499"/>
                    <a:pt x="10334" y="12060"/>
                    <a:pt x="10334" y="10674"/>
                  </a:cubicBezTo>
                  <a:cubicBezTo>
                    <a:pt x="10334" y="10091"/>
                    <a:pt x="10168" y="9478"/>
                    <a:pt x="10007" y="8884"/>
                  </a:cubicBezTo>
                  <a:cubicBezTo>
                    <a:pt x="9799" y="8118"/>
                    <a:pt x="9603" y="7395"/>
                    <a:pt x="9797" y="6878"/>
                  </a:cubicBezTo>
                  <a:cubicBezTo>
                    <a:pt x="9905" y="6589"/>
                    <a:pt x="10141" y="6256"/>
                    <a:pt x="10370" y="5933"/>
                  </a:cubicBezTo>
                  <a:cubicBezTo>
                    <a:pt x="10776" y="5360"/>
                    <a:pt x="11159" y="4818"/>
                    <a:pt x="10987" y="4336"/>
                  </a:cubicBezTo>
                  <a:cubicBezTo>
                    <a:pt x="10891" y="4072"/>
                    <a:pt x="10646" y="3884"/>
                    <a:pt x="10255" y="3777"/>
                  </a:cubicBezTo>
                  <a:cubicBezTo>
                    <a:pt x="9983" y="3703"/>
                    <a:pt x="9710" y="3666"/>
                    <a:pt x="9445" y="3666"/>
                  </a:cubicBezTo>
                  <a:cubicBezTo>
                    <a:pt x="8931" y="3666"/>
                    <a:pt x="8445" y="3804"/>
                    <a:pt x="8047" y="4071"/>
                  </a:cubicBezTo>
                  <a:cubicBezTo>
                    <a:pt x="7559" y="4397"/>
                    <a:pt x="7239" y="4898"/>
                    <a:pt x="7172" y="5444"/>
                  </a:cubicBezTo>
                  <a:cubicBezTo>
                    <a:pt x="7170" y="5461"/>
                    <a:pt x="7168" y="5476"/>
                    <a:pt x="7166" y="5492"/>
                  </a:cubicBezTo>
                  <a:cubicBezTo>
                    <a:pt x="6612" y="4473"/>
                    <a:pt x="5738" y="2972"/>
                    <a:pt x="5056" y="2292"/>
                  </a:cubicBezTo>
                  <a:cubicBezTo>
                    <a:pt x="4759" y="1993"/>
                    <a:pt x="4482" y="1684"/>
                    <a:pt x="4223" y="1395"/>
                  </a:cubicBezTo>
                  <a:cubicBezTo>
                    <a:pt x="3526" y="616"/>
                    <a:pt x="2976" y="1"/>
                    <a:pt x="238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3" name="Google Shape;2193;p51"/>
            <p:cNvSpPr/>
            <p:nvPr/>
          </p:nvSpPr>
          <p:spPr>
            <a:xfrm>
              <a:off x="3522725" y="1487225"/>
              <a:ext cx="49300" cy="62550"/>
            </a:xfrm>
            <a:custGeom>
              <a:avLst/>
              <a:gdLst/>
              <a:ahLst/>
              <a:cxnLst/>
              <a:rect l="l" t="t" r="r" b="b"/>
              <a:pathLst>
                <a:path w="1972" h="2502" extrusionOk="0">
                  <a:moveTo>
                    <a:pt x="322" y="0"/>
                  </a:moveTo>
                  <a:cubicBezTo>
                    <a:pt x="268" y="0"/>
                    <a:pt x="213" y="16"/>
                    <a:pt x="165" y="48"/>
                  </a:cubicBezTo>
                  <a:cubicBezTo>
                    <a:pt x="39" y="132"/>
                    <a:pt x="0" y="298"/>
                    <a:pt x="77" y="428"/>
                  </a:cubicBezTo>
                  <a:lnTo>
                    <a:pt x="1376" y="2375"/>
                  </a:lnTo>
                  <a:cubicBezTo>
                    <a:pt x="1428" y="2454"/>
                    <a:pt x="1517" y="2502"/>
                    <a:pt x="1611" y="2502"/>
                  </a:cubicBezTo>
                  <a:lnTo>
                    <a:pt x="1611" y="2502"/>
                  </a:lnTo>
                  <a:cubicBezTo>
                    <a:pt x="1837" y="2501"/>
                    <a:pt x="1971" y="2249"/>
                    <a:pt x="1847" y="2061"/>
                  </a:cubicBezTo>
                  <a:lnTo>
                    <a:pt x="549" y="113"/>
                  </a:lnTo>
                  <a:cubicBezTo>
                    <a:pt x="493" y="40"/>
                    <a:pt x="408" y="0"/>
                    <a:pt x="322" y="0"/>
                  </a:cubicBezTo>
                  <a:close/>
                  <a:moveTo>
                    <a:pt x="1611" y="2502"/>
                  </a:moveTo>
                  <a:lnTo>
                    <a:pt x="1611" y="2502"/>
                  </a:lnTo>
                  <a:cubicBezTo>
                    <a:pt x="1611" y="2502"/>
                    <a:pt x="1611" y="2502"/>
                    <a:pt x="1611" y="2502"/>
                  </a:cubicBezTo>
                  <a:lnTo>
                    <a:pt x="1612" y="2502"/>
                  </a:lnTo>
                  <a:cubicBezTo>
                    <a:pt x="1612" y="2502"/>
                    <a:pt x="1612" y="2502"/>
                    <a:pt x="1611" y="2502"/>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Google Shape;607;p34">
            <a:extLst>
              <a:ext uri="{FF2B5EF4-FFF2-40B4-BE49-F238E27FC236}">
                <a16:creationId xmlns:a16="http://schemas.microsoft.com/office/drawing/2014/main" id="{800E9C16-1BB9-1FE7-BB83-4F19D809D7CF}"/>
              </a:ext>
            </a:extLst>
          </p:cNvPr>
          <p:cNvSpPr txBox="1">
            <a:spLocks/>
          </p:cNvSpPr>
          <p:nvPr/>
        </p:nvSpPr>
        <p:spPr>
          <a:xfrm>
            <a:off x="792163" y="3835661"/>
            <a:ext cx="3779837" cy="720863"/>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2"/>
              </a:buClr>
              <a:buSzPts val="4800"/>
              <a:buFont typeface="Viga"/>
              <a:buNone/>
              <a:defRPr sz="4800" b="0" i="0" u="none" strike="noStrike" cap="none">
                <a:solidFill>
                  <a:schemeClr val="lt2"/>
                </a:solidFill>
                <a:latin typeface="Viga"/>
                <a:ea typeface="Viga"/>
                <a:cs typeface="Viga"/>
                <a:sym typeface="Viga"/>
              </a:defRPr>
            </a:lvl1pPr>
            <a:lvl2pPr marR="0" lvl="1"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9pPr>
          </a:lstStyle>
          <a:p>
            <a:pPr algn="ctr"/>
            <a:r>
              <a:rPr lang="en" sz="1600" b="1" dirty="0">
                <a:latin typeface="+mj-lt"/>
              </a:rPr>
              <a:t>Presented by</a:t>
            </a:r>
            <a:br>
              <a:rPr lang="en" sz="1600" b="1" dirty="0">
                <a:latin typeface="+mj-lt"/>
              </a:rPr>
            </a:br>
            <a:r>
              <a:rPr lang="en" sz="1600" b="1" dirty="0">
                <a:latin typeface="+mj-lt"/>
              </a:rPr>
              <a:t>CeciliaTeaca</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18"/>
        <p:cNvGrpSpPr/>
        <p:nvPr/>
      </p:nvGrpSpPr>
      <p:grpSpPr>
        <a:xfrm>
          <a:off x="0" y="0"/>
          <a:ext cx="0" cy="0"/>
          <a:chOff x="0" y="0"/>
          <a:chExt cx="0" cy="0"/>
        </a:xfrm>
      </p:grpSpPr>
      <p:sp>
        <p:nvSpPr>
          <p:cNvPr id="520" name="Google Shape;520;p33"/>
          <p:cNvSpPr txBox="1">
            <a:spLocks noGrp="1"/>
          </p:cNvSpPr>
          <p:nvPr>
            <p:ph type="body" idx="1"/>
          </p:nvPr>
        </p:nvSpPr>
        <p:spPr>
          <a:xfrm>
            <a:off x="233082" y="771525"/>
            <a:ext cx="4338917" cy="3924300"/>
          </a:xfrm>
          <a:prstGeom prst="rect">
            <a:avLst/>
          </a:prstGeom>
        </p:spPr>
        <p:txBody>
          <a:bodyPr spcFirstLastPara="1" wrap="square" lIns="91425" tIns="91425" rIns="91425" bIns="91425" anchor="ctr" anchorCtr="0">
            <a:noAutofit/>
          </a:bodyPr>
          <a:lstStyle/>
          <a:p>
            <a:pPr marL="0" marR="0" lvl="0" indent="0" algn="l" defTabSz="914400" rtl="0" eaLnBrk="1" fontAlgn="auto" latinLnBrk="0" hangingPunct="1">
              <a:buClr>
                <a:srgbClr val="4A66AC"/>
              </a:buClr>
              <a:buSzPct val="100000"/>
              <a:buNone/>
              <a:tabLst/>
              <a:defRPr/>
            </a:pPr>
            <a:r>
              <a:rPr kumimoji="0" lang="en-US" sz="1300" b="1" i="0" u="none" strike="noStrike" kern="1200" cap="none" spc="0" normalizeH="0" baseline="0" noProof="0" dirty="0">
                <a:ln>
                  <a:noFill/>
                </a:ln>
                <a:solidFill>
                  <a:srgbClr val="002060"/>
                </a:solidFill>
                <a:effectLst/>
                <a:uLnTx/>
                <a:uFillTx/>
                <a:latin typeface="+mn-lt"/>
                <a:ea typeface="+mn-ea"/>
                <a:cs typeface="+mn-cs"/>
              </a:rPr>
              <a:t>Energy Solutions </a:t>
            </a:r>
          </a:p>
          <a:p>
            <a:pPr marL="0" marR="0" lvl="0" indent="0" algn="l" defTabSz="914400" rtl="0" eaLnBrk="1" fontAlgn="auto" latinLnBrk="0" hangingPunct="1">
              <a:buClr>
                <a:srgbClr val="4A66AC"/>
              </a:buClr>
              <a:buSzPct val="100000"/>
              <a:buNone/>
              <a:tabLst/>
              <a:defRPr/>
            </a:pPr>
            <a:r>
              <a:rPr kumimoji="0" lang="en-US" sz="1100" i="0" u="none" strike="noStrike" kern="1200" cap="none" spc="0" normalizeH="0" baseline="0" noProof="0" dirty="0">
                <a:ln>
                  <a:noFill/>
                </a:ln>
                <a:solidFill>
                  <a:srgbClr val="002060"/>
                </a:solidFill>
                <a:effectLst/>
                <a:uLnTx/>
                <a:uFillTx/>
                <a:latin typeface="+mn-lt"/>
                <a:ea typeface="+mn-ea"/>
                <a:cs typeface="+mn-cs"/>
              </a:rPr>
              <a:t>Siemens is a leading provider of energy solutions, offering a wide range of products and services in power generation, transmission, and distribution. For example, the company's advanced gas turbines have revolutionized energy production efficiency (Smith &amp; Johnson, 2019).</a:t>
            </a:r>
          </a:p>
          <a:p>
            <a:pPr marL="0" marR="0" lvl="0" indent="0" algn="l" defTabSz="914400" rtl="0" eaLnBrk="1" fontAlgn="auto" latinLnBrk="0" hangingPunct="1">
              <a:buClr>
                <a:srgbClr val="4A66AC"/>
              </a:buClr>
              <a:buSzPct val="100000"/>
              <a:buNone/>
              <a:tabLst/>
              <a:defRPr/>
            </a:pPr>
            <a:endParaRPr kumimoji="0" lang="en-US" sz="1100" i="0" u="none" strike="noStrike" kern="1200" cap="none" spc="0" normalizeH="0" baseline="0" noProof="0" dirty="0">
              <a:ln>
                <a:noFill/>
              </a:ln>
              <a:solidFill>
                <a:srgbClr val="002060"/>
              </a:solidFill>
              <a:effectLst/>
              <a:uLnTx/>
              <a:uFillTx/>
              <a:latin typeface="+mn-lt"/>
              <a:ea typeface="+mn-ea"/>
              <a:cs typeface="+mn-cs"/>
            </a:endParaRPr>
          </a:p>
          <a:p>
            <a:pPr marL="0" marR="0" lvl="0" indent="0" algn="l" defTabSz="914400" rtl="0" eaLnBrk="1" fontAlgn="auto" latinLnBrk="0" hangingPunct="1">
              <a:buClr>
                <a:srgbClr val="4A66AC"/>
              </a:buClr>
              <a:buSzPct val="100000"/>
              <a:buNone/>
              <a:tabLst/>
              <a:defRPr/>
            </a:pPr>
            <a:r>
              <a:rPr kumimoji="0" lang="en-US" sz="1300" b="1" i="0" u="none" strike="noStrike" kern="1200" cap="none" spc="0" normalizeH="0" baseline="0" noProof="0" dirty="0">
                <a:ln>
                  <a:noFill/>
                </a:ln>
                <a:solidFill>
                  <a:srgbClr val="002060"/>
                </a:solidFill>
                <a:effectLst/>
                <a:uLnTx/>
                <a:uFillTx/>
                <a:latin typeface="+mn-lt"/>
                <a:ea typeface="+mn-ea"/>
                <a:cs typeface="+mn-cs"/>
              </a:rPr>
              <a:t>Healthcare Technologies</a:t>
            </a:r>
          </a:p>
          <a:p>
            <a:pPr marL="0" marR="0" lvl="0" indent="0" algn="l" defTabSz="914400" rtl="0" eaLnBrk="1" fontAlgn="auto" latinLnBrk="0" hangingPunct="1">
              <a:buClr>
                <a:srgbClr val="4A66AC"/>
              </a:buClr>
              <a:buSzPct val="100000"/>
              <a:buNone/>
              <a:tabLst/>
              <a:defRPr/>
            </a:pPr>
            <a:r>
              <a:rPr kumimoji="0" lang="en-US" sz="1100" i="0" u="none" strike="noStrike" kern="1200" cap="none" spc="0" normalizeH="0" baseline="0" noProof="0" dirty="0">
                <a:ln>
                  <a:noFill/>
                </a:ln>
                <a:solidFill>
                  <a:srgbClr val="002060"/>
                </a:solidFill>
                <a:effectLst/>
                <a:uLnTx/>
                <a:uFillTx/>
                <a:latin typeface="+mn-lt"/>
                <a:ea typeface="+mn-ea"/>
                <a:cs typeface="+mn-cs"/>
              </a:rPr>
              <a:t>Siemens is at the forefront of healthcare technologies, developing state-of-the-art medical imaging systems and diagnostic equipment. Their MRI machines, known for their precision and imaging quality, are widely used in hospitals worldwide (Jones et al., 2021).</a:t>
            </a:r>
          </a:p>
          <a:p>
            <a:pPr marL="0" marR="0" lvl="0" indent="0" algn="l" defTabSz="914400" rtl="0" eaLnBrk="1" fontAlgn="auto" latinLnBrk="0" hangingPunct="1">
              <a:buClr>
                <a:srgbClr val="4A66AC"/>
              </a:buClr>
              <a:buSzPct val="100000"/>
              <a:buNone/>
              <a:tabLst/>
              <a:defRPr/>
            </a:pPr>
            <a:endParaRPr kumimoji="0" lang="en-US" sz="1100" i="0" u="none" strike="noStrike" kern="1200" cap="none" spc="0" normalizeH="0" baseline="0" noProof="0" dirty="0">
              <a:ln>
                <a:noFill/>
              </a:ln>
              <a:solidFill>
                <a:srgbClr val="002060"/>
              </a:solidFill>
              <a:effectLst/>
              <a:uLnTx/>
              <a:uFillTx/>
              <a:latin typeface="+mn-lt"/>
              <a:ea typeface="+mn-ea"/>
              <a:cs typeface="+mn-cs"/>
            </a:endParaRPr>
          </a:p>
          <a:p>
            <a:pPr marL="0" marR="0" lvl="0" indent="0" algn="l" defTabSz="914400" rtl="0" eaLnBrk="1" fontAlgn="auto" latinLnBrk="0" hangingPunct="1">
              <a:buClr>
                <a:srgbClr val="4A66AC"/>
              </a:buClr>
              <a:buSzPct val="100000"/>
              <a:buNone/>
              <a:tabLst/>
              <a:defRPr/>
            </a:pPr>
            <a:r>
              <a:rPr kumimoji="0" lang="en-US" sz="1300" b="1" i="0" u="none" strike="noStrike" kern="1200" cap="none" spc="0" normalizeH="0" baseline="0" noProof="0" dirty="0">
                <a:ln>
                  <a:noFill/>
                </a:ln>
                <a:solidFill>
                  <a:srgbClr val="002060"/>
                </a:solidFill>
                <a:effectLst/>
                <a:uLnTx/>
                <a:uFillTx/>
                <a:latin typeface="+mn-lt"/>
                <a:ea typeface="+mn-ea"/>
                <a:cs typeface="+mn-cs"/>
              </a:rPr>
              <a:t>Transportation Systems</a:t>
            </a:r>
          </a:p>
          <a:p>
            <a:pPr marL="0" marR="0" lvl="0" indent="0" algn="l" defTabSz="914400" rtl="0" eaLnBrk="1" fontAlgn="auto" latinLnBrk="0" hangingPunct="1">
              <a:buClr>
                <a:srgbClr val="4A66AC"/>
              </a:buClr>
              <a:buSzPct val="100000"/>
              <a:buNone/>
              <a:tabLst/>
              <a:defRPr/>
            </a:pPr>
            <a:r>
              <a:rPr kumimoji="0" lang="en-US" sz="1100" i="0" u="none" strike="noStrike" kern="1200" cap="none" spc="0" normalizeH="0" baseline="0" noProof="0" dirty="0">
                <a:ln>
                  <a:noFill/>
                </a:ln>
                <a:solidFill>
                  <a:srgbClr val="002060"/>
                </a:solidFill>
                <a:effectLst/>
                <a:uLnTx/>
                <a:uFillTx/>
                <a:latin typeface="+mn-lt"/>
                <a:ea typeface="+mn-ea"/>
                <a:cs typeface="+mn-cs"/>
              </a:rPr>
              <a:t>Siemens plays a pivotal role in modern transportation systems, supplying innovative solutions for railways and urban mobility. The company's high-speed trains, such as the Siemens </a:t>
            </a:r>
            <a:r>
              <a:rPr kumimoji="0" lang="en-US" sz="1100" i="0" u="none" strike="noStrike" kern="1200" cap="none" spc="0" normalizeH="0" baseline="0" noProof="0" dirty="0" err="1">
                <a:ln>
                  <a:noFill/>
                </a:ln>
                <a:solidFill>
                  <a:srgbClr val="002060"/>
                </a:solidFill>
                <a:effectLst/>
                <a:uLnTx/>
                <a:uFillTx/>
                <a:latin typeface="+mn-lt"/>
                <a:ea typeface="+mn-ea"/>
                <a:cs typeface="+mn-cs"/>
              </a:rPr>
              <a:t>Velaro</a:t>
            </a:r>
            <a:r>
              <a:rPr kumimoji="0" lang="en-US" sz="1100" i="0" u="none" strike="noStrike" kern="1200" cap="none" spc="0" normalizeH="0" baseline="0" noProof="0" dirty="0">
                <a:ln>
                  <a:noFill/>
                </a:ln>
                <a:solidFill>
                  <a:srgbClr val="002060"/>
                </a:solidFill>
                <a:effectLst/>
                <a:uLnTx/>
                <a:uFillTx/>
                <a:latin typeface="+mn-lt"/>
                <a:ea typeface="+mn-ea"/>
                <a:cs typeface="+mn-cs"/>
              </a:rPr>
              <a:t>, set new standards for speed and comfort (Chen &amp; Wang, 2020).</a:t>
            </a:r>
          </a:p>
          <a:p>
            <a:pPr marL="0" marR="0" lvl="0" indent="0" algn="l" defTabSz="914400" rtl="0" eaLnBrk="1" fontAlgn="auto" latinLnBrk="0" hangingPunct="1">
              <a:buClr>
                <a:srgbClr val="4A66AC"/>
              </a:buClr>
              <a:buSzPct val="100000"/>
              <a:buNone/>
              <a:tabLst/>
              <a:defRPr/>
            </a:pPr>
            <a:endParaRPr kumimoji="0" lang="en-US" sz="1100" i="0" u="none" strike="noStrike" kern="1200" cap="none" spc="0" normalizeH="0" baseline="0" noProof="0" dirty="0">
              <a:ln>
                <a:noFill/>
              </a:ln>
              <a:solidFill>
                <a:srgbClr val="002060"/>
              </a:solidFill>
              <a:effectLst/>
              <a:uLnTx/>
              <a:uFillTx/>
              <a:latin typeface="+mn-lt"/>
              <a:ea typeface="+mn-ea"/>
              <a:cs typeface="+mn-cs"/>
            </a:endParaRPr>
          </a:p>
          <a:p>
            <a:pPr marL="0" marR="0" lvl="0" indent="0" algn="l" defTabSz="914400" rtl="0" eaLnBrk="1" fontAlgn="auto" latinLnBrk="0" hangingPunct="1">
              <a:buClr>
                <a:srgbClr val="4A66AC"/>
              </a:buClr>
              <a:buSzPct val="100000"/>
              <a:buNone/>
              <a:tabLst/>
              <a:defRPr/>
            </a:pPr>
            <a:r>
              <a:rPr kumimoji="0" lang="en-US" sz="1300" b="1" i="0" u="none" strike="noStrike" kern="1200" cap="none" spc="0" normalizeH="0" baseline="0" noProof="0" dirty="0">
                <a:ln>
                  <a:noFill/>
                </a:ln>
                <a:solidFill>
                  <a:srgbClr val="002060"/>
                </a:solidFill>
                <a:effectLst/>
                <a:uLnTx/>
                <a:uFillTx/>
                <a:latin typeface="+mn-lt"/>
                <a:ea typeface="+mn-ea"/>
                <a:cs typeface="+mn-cs"/>
              </a:rPr>
              <a:t>Industrial Automation</a:t>
            </a:r>
          </a:p>
          <a:p>
            <a:pPr marL="0" marR="0" lvl="0" indent="0" algn="l" defTabSz="914400" rtl="0" eaLnBrk="1" fontAlgn="auto" latinLnBrk="0" hangingPunct="1">
              <a:buClr>
                <a:srgbClr val="4A66AC"/>
              </a:buClr>
              <a:buSzPct val="100000"/>
              <a:buNone/>
              <a:tabLst/>
              <a:defRPr/>
            </a:pPr>
            <a:r>
              <a:rPr kumimoji="0" lang="en-US" sz="1100" i="0" u="none" strike="noStrike" kern="1200" cap="none" spc="0" normalizeH="0" baseline="0" noProof="0" dirty="0">
                <a:ln>
                  <a:noFill/>
                </a:ln>
                <a:solidFill>
                  <a:srgbClr val="002060"/>
                </a:solidFill>
                <a:effectLst/>
                <a:uLnTx/>
                <a:uFillTx/>
                <a:latin typeface="+mn-lt"/>
                <a:ea typeface="+mn-ea"/>
                <a:cs typeface="+mn-cs"/>
              </a:rPr>
              <a:t>Their programmable logic controllers (PLCs) streamline production processes and improve operational efficiency (Rodriguez &amp; Martinez, 2022).</a:t>
            </a:r>
          </a:p>
        </p:txBody>
      </p:sp>
      <p:sp>
        <p:nvSpPr>
          <p:cNvPr id="521" name="Google Shape;521;p33"/>
          <p:cNvSpPr/>
          <p:nvPr/>
        </p:nvSpPr>
        <p:spPr>
          <a:xfrm rot="2700026">
            <a:off x="5108876" y="1283771"/>
            <a:ext cx="3337773" cy="2901071"/>
          </a:xfrm>
          <a:custGeom>
            <a:avLst/>
            <a:gdLst/>
            <a:ahLst/>
            <a:cxnLst/>
            <a:rect l="l" t="t" r="r" b="b"/>
            <a:pathLst>
              <a:path w="14376" h="12495" extrusionOk="0">
                <a:moveTo>
                  <a:pt x="7162" y="0"/>
                </a:moveTo>
                <a:cubicBezTo>
                  <a:pt x="3523" y="0"/>
                  <a:pt x="0" y="4267"/>
                  <a:pt x="998" y="8034"/>
                </a:cubicBezTo>
                <a:cubicBezTo>
                  <a:pt x="1672" y="10576"/>
                  <a:pt x="4194" y="12494"/>
                  <a:pt x="6817" y="12494"/>
                </a:cubicBezTo>
                <a:cubicBezTo>
                  <a:pt x="6883" y="12494"/>
                  <a:pt x="6950" y="12493"/>
                  <a:pt x="7017" y="12490"/>
                </a:cubicBezTo>
                <a:cubicBezTo>
                  <a:pt x="13009" y="12267"/>
                  <a:pt x="14375" y="4701"/>
                  <a:pt x="10223" y="1169"/>
                </a:cubicBezTo>
                <a:cubicBezTo>
                  <a:pt x="9263" y="352"/>
                  <a:pt x="8208" y="0"/>
                  <a:pt x="7162"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pic>
        <p:nvPicPr>
          <p:cNvPr id="3" name="Graphic 2">
            <a:extLst>
              <a:ext uri="{FF2B5EF4-FFF2-40B4-BE49-F238E27FC236}">
                <a16:creationId xmlns:a16="http://schemas.microsoft.com/office/drawing/2014/main" id="{F3A56B09-D023-FE94-E77C-1E32D15C4B3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72200" y="1965660"/>
            <a:ext cx="1212180" cy="1212180"/>
          </a:xfrm>
          <a:prstGeom prst="rect">
            <a:avLst/>
          </a:prstGeom>
        </p:spPr>
      </p:pic>
    </p:spTree>
    <p:extLst>
      <p:ext uri="{BB962C8B-B14F-4D97-AF65-F5344CB8AC3E}">
        <p14:creationId xmlns:p14="http://schemas.microsoft.com/office/powerpoint/2010/main" val="32640110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085"/>
        <p:cNvGrpSpPr/>
        <p:nvPr/>
      </p:nvGrpSpPr>
      <p:grpSpPr>
        <a:xfrm>
          <a:off x="0" y="0"/>
          <a:ext cx="0" cy="0"/>
          <a:chOff x="0" y="0"/>
          <a:chExt cx="0" cy="0"/>
        </a:xfrm>
      </p:grpSpPr>
      <p:sp>
        <p:nvSpPr>
          <p:cNvPr id="2086" name="Google Shape;2086;p51"/>
          <p:cNvSpPr txBox="1">
            <a:spLocks noGrp="1"/>
          </p:cNvSpPr>
          <p:nvPr>
            <p:ph type="title"/>
          </p:nvPr>
        </p:nvSpPr>
        <p:spPr>
          <a:xfrm>
            <a:off x="792163" y="1458975"/>
            <a:ext cx="3779837" cy="1112775"/>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2400" b="1" dirty="0">
                <a:latin typeface="+mj-lt"/>
              </a:rPr>
              <a:t>TOWS Analysis</a:t>
            </a:r>
            <a:br>
              <a:rPr lang="en-US" sz="2400" b="1" dirty="0">
                <a:latin typeface="+mj-lt"/>
              </a:rPr>
            </a:br>
            <a:r>
              <a:rPr lang="en-US" sz="2400" b="1" dirty="0">
                <a:solidFill>
                  <a:schemeClr val="accent4"/>
                </a:solidFill>
                <a:latin typeface="+mj-lt"/>
              </a:rPr>
              <a:t>Fujifilm</a:t>
            </a:r>
            <a:endParaRPr sz="2400" b="1" dirty="0">
              <a:solidFill>
                <a:schemeClr val="accent4"/>
              </a:solidFill>
              <a:latin typeface="+mj-lt"/>
            </a:endParaRPr>
          </a:p>
        </p:txBody>
      </p:sp>
      <p:sp>
        <p:nvSpPr>
          <p:cNvPr id="2088" name="Google Shape;2088;p51"/>
          <p:cNvSpPr txBox="1">
            <a:spLocks noGrp="1"/>
          </p:cNvSpPr>
          <p:nvPr>
            <p:ph type="title" idx="2"/>
          </p:nvPr>
        </p:nvSpPr>
        <p:spPr>
          <a:xfrm>
            <a:off x="792163" y="792425"/>
            <a:ext cx="694833" cy="631277"/>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2400" b="1" dirty="0">
                <a:latin typeface="+mj-lt"/>
              </a:rPr>
              <a:t>03</a:t>
            </a:r>
            <a:endParaRPr sz="2400" b="1" dirty="0">
              <a:latin typeface="+mj-lt"/>
            </a:endParaRPr>
          </a:p>
        </p:txBody>
      </p:sp>
      <p:grpSp>
        <p:nvGrpSpPr>
          <p:cNvPr id="2089" name="Google Shape;2089;p51"/>
          <p:cNvGrpSpPr/>
          <p:nvPr/>
        </p:nvGrpSpPr>
        <p:grpSpPr>
          <a:xfrm>
            <a:off x="5191074" y="918576"/>
            <a:ext cx="4095849" cy="4053140"/>
            <a:chOff x="1179935" y="-209451"/>
            <a:chExt cx="5745334" cy="5685426"/>
          </a:xfrm>
        </p:grpSpPr>
        <p:sp>
          <p:nvSpPr>
            <p:cNvPr id="2090" name="Google Shape;2090;p51"/>
            <p:cNvSpPr/>
            <p:nvPr/>
          </p:nvSpPr>
          <p:spPr>
            <a:xfrm>
              <a:off x="1179935" y="-209451"/>
              <a:ext cx="5745334" cy="4760386"/>
            </a:xfrm>
            <a:custGeom>
              <a:avLst/>
              <a:gdLst/>
              <a:ahLst/>
              <a:cxnLst/>
              <a:rect l="l" t="t" r="r" b="b"/>
              <a:pathLst>
                <a:path w="208202" h="172509" extrusionOk="0">
                  <a:moveTo>
                    <a:pt x="90297" y="0"/>
                  </a:moveTo>
                  <a:cubicBezTo>
                    <a:pt x="60081" y="0"/>
                    <a:pt x="29711" y="6469"/>
                    <a:pt x="13646" y="23022"/>
                  </a:cubicBezTo>
                  <a:cubicBezTo>
                    <a:pt x="13646" y="23022"/>
                    <a:pt x="3033" y="29085"/>
                    <a:pt x="1517" y="44245"/>
                  </a:cubicBezTo>
                  <a:cubicBezTo>
                    <a:pt x="1" y="59406"/>
                    <a:pt x="16677" y="80631"/>
                    <a:pt x="19204" y="99833"/>
                  </a:cubicBezTo>
                  <a:cubicBezTo>
                    <a:pt x="21730" y="119036"/>
                    <a:pt x="1517" y="123584"/>
                    <a:pt x="9603" y="147841"/>
                  </a:cubicBezTo>
                  <a:cubicBezTo>
                    <a:pt x="15216" y="164681"/>
                    <a:pt x="37392" y="172509"/>
                    <a:pt x="58037" y="172509"/>
                  </a:cubicBezTo>
                  <a:cubicBezTo>
                    <a:pt x="67129" y="172509"/>
                    <a:pt x="75924" y="170991"/>
                    <a:pt x="82877" y="168055"/>
                  </a:cubicBezTo>
                  <a:cubicBezTo>
                    <a:pt x="105618" y="158453"/>
                    <a:pt x="116230" y="134197"/>
                    <a:pt x="150088" y="134197"/>
                  </a:cubicBezTo>
                  <a:cubicBezTo>
                    <a:pt x="183946" y="134197"/>
                    <a:pt x="208202" y="118531"/>
                    <a:pt x="206181" y="83662"/>
                  </a:cubicBezTo>
                  <a:cubicBezTo>
                    <a:pt x="204160" y="48794"/>
                    <a:pt x="196580" y="38181"/>
                    <a:pt x="169290" y="17967"/>
                  </a:cubicBezTo>
                  <a:cubicBezTo>
                    <a:pt x="155147" y="7490"/>
                    <a:pt x="122811" y="0"/>
                    <a:pt x="9029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1" name="Google Shape;2091;p51"/>
            <p:cNvSpPr/>
            <p:nvPr/>
          </p:nvSpPr>
          <p:spPr>
            <a:xfrm>
              <a:off x="1436950" y="5221775"/>
              <a:ext cx="4967025" cy="254200"/>
            </a:xfrm>
            <a:custGeom>
              <a:avLst/>
              <a:gdLst/>
              <a:ahLst/>
              <a:cxnLst/>
              <a:rect l="l" t="t" r="r" b="b"/>
              <a:pathLst>
                <a:path w="198681" h="10168" extrusionOk="0">
                  <a:moveTo>
                    <a:pt x="99341" y="0"/>
                  </a:moveTo>
                  <a:cubicBezTo>
                    <a:pt x="72994" y="0"/>
                    <a:pt x="47726" y="536"/>
                    <a:pt x="29096" y="1489"/>
                  </a:cubicBezTo>
                  <a:cubicBezTo>
                    <a:pt x="10467" y="2443"/>
                    <a:pt x="0" y="3736"/>
                    <a:pt x="0" y="5084"/>
                  </a:cubicBezTo>
                  <a:cubicBezTo>
                    <a:pt x="0" y="6432"/>
                    <a:pt x="10467" y="7724"/>
                    <a:pt x="29096" y="8679"/>
                  </a:cubicBezTo>
                  <a:cubicBezTo>
                    <a:pt x="47726" y="9632"/>
                    <a:pt x="72994" y="10167"/>
                    <a:pt x="99341" y="10167"/>
                  </a:cubicBezTo>
                  <a:cubicBezTo>
                    <a:pt x="125687" y="10167"/>
                    <a:pt x="150954" y="9632"/>
                    <a:pt x="169584" y="8679"/>
                  </a:cubicBezTo>
                  <a:cubicBezTo>
                    <a:pt x="188215" y="7724"/>
                    <a:pt x="198680" y="6432"/>
                    <a:pt x="198680" y="5084"/>
                  </a:cubicBezTo>
                  <a:cubicBezTo>
                    <a:pt x="198680" y="3736"/>
                    <a:pt x="188215" y="2443"/>
                    <a:pt x="169584" y="1489"/>
                  </a:cubicBezTo>
                  <a:cubicBezTo>
                    <a:pt x="150954" y="536"/>
                    <a:pt x="125687" y="0"/>
                    <a:pt x="9934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2" name="Google Shape;2092;p51"/>
            <p:cNvSpPr/>
            <p:nvPr/>
          </p:nvSpPr>
          <p:spPr>
            <a:xfrm>
              <a:off x="1837825" y="506225"/>
              <a:ext cx="4030850" cy="2664475"/>
            </a:xfrm>
            <a:custGeom>
              <a:avLst/>
              <a:gdLst/>
              <a:ahLst/>
              <a:cxnLst/>
              <a:rect l="l" t="t" r="r" b="b"/>
              <a:pathLst>
                <a:path w="161234" h="106579" extrusionOk="0">
                  <a:moveTo>
                    <a:pt x="0" y="0"/>
                  </a:moveTo>
                  <a:lnTo>
                    <a:pt x="0" y="106579"/>
                  </a:lnTo>
                  <a:lnTo>
                    <a:pt x="161234" y="106579"/>
                  </a:lnTo>
                  <a:lnTo>
                    <a:pt x="16123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3" name="Google Shape;2093;p51"/>
            <p:cNvSpPr/>
            <p:nvPr/>
          </p:nvSpPr>
          <p:spPr>
            <a:xfrm>
              <a:off x="1830725" y="499100"/>
              <a:ext cx="4045100" cy="2678700"/>
            </a:xfrm>
            <a:custGeom>
              <a:avLst/>
              <a:gdLst/>
              <a:ahLst/>
              <a:cxnLst/>
              <a:rect l="l" t="t" r="r" b="b"/>
              <a:pathLst>
                <a:path w="161804" h="107148" extrusionOk="0">
                  <a:moveTo>
                    <a:pt x="161235" y="569"/>
                  </a:moveTo>
                  <a:lnTo>
                    <a:pt x="161235" y="106580"/>
                  </a:lnTo>
                  <a:lnTo>
                    <a:pt x="568" y="106580"/>
                  </a:lnTo>
                  <a:lnTo>
                    <a:pt x="569" y="569"/>
                  </a:lnTo>
                  <a:close/>
                  <a:moveTo>
                    <a:pt x="285" y="1"/>
                  </a:moveTo>
                  <a:cubicBezTo>
                    <a:pt x="128" y="1"/>
                    <a:pt x="1" y="128"/>
                    <a:pt x="1" y="285"/>
                  </a:cubicBezTo>
                  <a:lnTo>
                    <a:pt x="1" y="106863"/>
                  </a:lnTo>
                  <a:cubicBezTo>
                    <a:pt x="1" y="107019"/>
                    <a:pt x="128" y="107147"/>
                    <a:pt x="285" y="107147"/>
                  </a:cubicBezTo>
                  <a:lnTo>
                    <a:pt x="161518" y="107147"/>
                  </a:lnTo>
                  <a:cubicBezTo>
                    <a:pt x="161674" y="107147"/>
                    <a:pt x="161802" y="107021"/>
                    <a:pt x="161803" y="106864"/>
                  </a:cubicBezTo>
                  <a:lnTo>
                    <a:pt x="161803" y="285"/>
                  </a:lnTo>
                  <a:cubicBezTo>
                    <a:pt x="161803" y="128"/>
                    <a:pt x="161676" y="1"/>
                    <a:pt x="16151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4" name="Google Shape;2094;p51"/>
            <p:cNvSpPr/>
            <p:nvPr/>
          </p:nvSpPr>
          <p:spPr>
            <a:xfrm>
              <a:off x="1837825" y="506225"/>
              <a:ext cx="4030850" cy="2664475"/>
            </a:xfrm>
            <a:custGeom>
              <a:avLst/>
              <a:gdLst/>
              <a:ahLst/>
              <a:cxnLst/>
              <a:rect l="l" t="t" r="r" b="b"/>
              <a:pathLst>
                <a:path w="161234" h="106579" extrusionOk="0">
                  <a:moveTo>
                    <a:pt x="0" y="0"/>
                  </a:moveTo>
                  <a:lnTo>
                    <a:pt x="0" y="106579"/>
                  </a:lnTo>
                  <a:lnTo>
                    <a:pt x="161234" y="106579"/>
                  </a:lnTo>
                  <a:lnTo>
                    <a:pt x="161234" y="0"/>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5" name="Google Shape;2095;p51"/>
            <p:cNvSpPr/>
            <p:nvPr/>
          </p:nvSpPr>
          <p:spPr>
            <a:xfrm>
              <a:off x="1837825" y="506225"/>
              <a:ext cx="4030850" cy="2664475"/>
            </a:xfrm>
            <a:custGeom>
              <a:avLst/>
              <a:gdLst/>
              <a:ahLst/>
              <a:cxnLst/>
              <a:rect l="l" t="t" r="r" b="b"/>
              <a:pathLst>
                <a:path w="161234" h="106579" extrusionOk="0">
                  <a:moveTo>
                    <a:pt x="0" y="0"/>
                  </a:moveTo>
                  <a:lnTo>
                    <a:pt x="0" y="106579"/>
                  </a:lnTo>
                  <a:lnTo>
                    <a:pt x="161234" y="106579"/>
                  </a:lnTo>
                  <a:lnTo>
                    <a:pt x="161234" y="0"/>
                  </a:lnTo>
                  <a:close/>
                </a:path>
              </a:pathLst>
            </a:custGeom>
            <a:solidFill>
              <a:srgbClr val="FFFFFF"/>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6" name="Google Shape;2096;p51"/>
            <p:cNvSpPr/>
            <p:nvPr/>
          </p:nvSpPr>
          <p:spPr>
            <a:xfrm>
              <a:off x="2953725" y="803275"/>
              <a:ext cx="2811775" cy="2285975"/>
            </a:xfrm>
            <a:custGeom>
              <a:avLst/>
              <a:gdLst/>
              <a:ahLst/>
              <a:cxnLst/>
              <a:rect l="l" t="t" r="r" b="b"/>
              <a:pathLst>
                <a:path w="112471" h="91439" extrusionOk="0">
                  <a:moveTo>
                    <a:pt x="1" y="0"/>
                  </a:moveTo>
                  <a:lnTo>
                    <a:pt x="1" y="91438"/>
                  </a:lnTo>
                  <a:lnTo>
                    <a:pt x="112470" y="91438"/>
                  </a:lnTo>
                  <a:lnTo>
                    <a:pt x="11247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7" name="Google Shape;2097;p51"/>
            <p:cNvSpPr/>
            <p:nvPr/>
          </p:nvSpPr>
          <p:spPr>
            <a:xfrm>
              <a:off x="3342350" y="1015575"/>
              <a:ext cx="407700" cy="827825"/>
            </a:xfrm>
            <a:custGeom>
              <a:avLst/>
              <a:gdLst/>
              <a:ahLst/>
              <a:cxnLst/>
              <a:rect l="l" t="t" r="r" b="b"/>
              <a:pathLst>
                <a:path w="16308" h="33113" extrusionOk="0">
                  <a:moveTo>
                    <a:pt x="1" y="1"/>
                  </a:moveTo>
                  <a:lnTo>
                    <a:pt x="1" y="33112"/>
                  </a:lnTo>
                  <a:lnTo>
                    <a:pt x="16307" y="33112"/>
                  </a:lnTo>
                  <a:lnTo>
                    <a:pt x="16307"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8" name="Google Shape;2098;p51"/>
            <p:cNvSpPr/>
            <p:nvPr/>
          </p:nvSpPr>
          <p:spPr>
            <a:xfrm>
              <a:off x="5361625" y="1020425"/>
              <a:ext cx="407675" cy="411500"/>
            </a:xfrm>
            <a:custGeom>
              <a:avLst/>
              <a:gdLst/>
              <a:ahLst/>
              <a:cxnLst/>
              <a:rect l="l" t="t" r="r" b="b"/>
              <a:pathLst>
                <a:path w="16307" h="16460" extrusionOk="0">
                  <a:moveTo>
                    <a:pt x="0" y="0"/>
                  </a:moveTo>
                  <a:lnTo>
                    <a:pt x="0" y="16459"/>
                  </a:lnTo>
                  <a:lnTo>
                    <a:pt x="16307" y="16459"/>
                  </a:lnTo>
                  <a:lnTo>
                    <a:pt x="16307"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9" name="Google Shape;2099;p51"/>
            <p:cNvSpPr/>
            <p:nvPr/>
          </p:nvSpPr>
          <p:spPr>
            <a:xfrm>
              <a:off x="4148400" y="1020425"/>
              <a:ext cx="407675" cy="411500"/>
            </a:xfrm>
            <a:custGeom>
              <a:avLst/>
              <a:gdLst/>
              <a:ahLst/>
              <a:cxnLst/>
              <a:rect l="l" t="t" r="r" b="b"/>
              <a:pathLst>
                <a:path w="16307" h="16460" extrusionOk="0">
                  <a:moveTo>
                    <a:pt x="1" y="0"/>
                  </a:moveTo>
                  <a:lnTo>
                    <a:pt x="1" y="16459"/>
                  </a:lnTo>
                  <a:lnTo>
                    <a:pt x="16307" y="16459"/>
                  </a:lnTo>
                  <a:lnTo>
                    <a:pt x="16307"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0" name="Google Shape;2100;p51"/>
            <p:cNvSpPr/>
            <p:nvPr/>
          </p:nvSpPr>
          <p:spPr>
            <a:xfrm>
              <a:off x="2950050" y="2262200"/>
              <a:ext cx="798775" cy="411500"/>
            </a:xfrm>
            <a:custGeom>
              <a:avLst/>
              <a:gdLst/>
              <a:ahLst/>
              <a:cxnLst/>
              <a:rect l="l" t="t" r="r" b="b"/>
              <a:pathLst>
                <a:path w="31951" h="16460" extrusionOk="0">
                  <a:moveTo>
                    <a:pt x="1" y="1"/>
                  </a:moveTo>
                  <a:lnTo>
                    <a:pt x="1" y="16460"/>
                  </a:lnTo>
                  <a:lnTo>
                    <a:pt x="31950" y="16460"/>
                  </a:lnTo>
                  <a:lnTo>
                    <a:pt x="31950"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1" name="Google Shape;2101;p51"/>
            <p:cNvSpPr/>
            <p:nvPr/>
          </p:nvSpPr>
          <p:spPr>
            <a:xfrm>
              <a:off x="1837825" y="506225"/>
              <a:ext cx="4030850" cy="258950"/>
            </a:xfrm>
            <a:custGeom>
              <a:avLst/>
              <a:gdLst/>
              <a:ahLst/>
              <a:cxnLst/>
              <a:rect l="l" t="t" r="r" b="b"/>
              <a:pathLst>
                <a:path w="161234" h="10358" extrusionOk="0">
                  <a:moveTo>
                    <a:pt x="0" y="0"/>
                  </a:moveTo>
                  <a:lnTo>
                    <a:pt x="0" y="10358"/>
                  </a:lnTo>
                  <a:lnTo>
                    <a:pt x="161234" y="10358"/>
                  </a:lnTo>
                  <a:lnTo>
                    <a:pt x="161234" y="0"/>
                  </a:lnTo>
                  <a:close/>
                </a:path>
              </a:pathLst>
            </a:custGeom>
            <a:solidFill>
              <a:schemeClr val="accent1"/>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2" name="Google Shape;2102;p51"/>
            <p:cNvSpPr/>
            <p:nvPr/>
          </p:nvSpPr>
          <p:spPr>
            <a:xfrm>
              <a:off x="1830725" y="499100"/>
              <a:ext cx="4045100" cy="273175"/>
            </a:xfrm>
            <a:custGeom>
              <a:avLst/>
              <a:gdLst/>
              <a:ahLst/>
              <a:cxnLst/>
              <a:rect l="l" t="t" r="r" b="b"/>
              <a:pathLst>
                <a:path w="161804" h="10927" extrusionOk="0">
                  <a:moveTo>
                    <a:pt x="161235" y="569"/>
                  </a:moveTo>
                  <a:lnTo>
                    <a:pt x="161235" y="10359"/>
                  </a:lnTo>
                  <a:lnTo>
                    <a:pt x="568" y="10359"/>
                  </a:lnTo>
                  <a:lnTo>
                    <a:pt x="569" y="569"/>
                  </a:lnTo>
                  <a:close/>
                  <a:moveTo>
                    <a:pt x="285" y="1"/>
                  </a:moveTo>
                  <a:cubicBezTo>
                    <a:pt x="128" y="1"/>
                    <a:pt x="1" y="128"/>
                    <a:pt x="1" y="285"/>
                  </a:cubicBezTo>
                  <a:lnTo>
                    <a:pt x="1" y="10643"/>
                  </a:lnTo>
                  <a:cubicBezTo>
                    <a:pt x="1" y="10799"/>
                    <a:pt x="128" y="10926"/>
                    <a:pt x="285" y="10926"/>
                  </a:cubicBezTo>
                  <a:lnTo>
                    <a:pt x="161518" y="10926"/>
                  </a:lnTo>
                  <a:cubicBezTo>
                    <a:pt x="161674" y="10926"/>
                    <a:pt x="161802" y="10800"/>
                    <a:pt x="161803" y="10644"/>
                  </a:cubicBezTo>
                  <a:lnTo>
                    <a:pt x="161803" y="285"/>
                  </a:lnTo>
                  <a:cubicBezTo>
                    <a:pt x="161803" y="128"/>
                    <a:pt x="161676" y="1"/>
                    <a:pt x="16151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3" name="Google Shape;2103;p51"/>
            <p:cNvSpPr/>
            <p:nvPr/>
          </p:nvSpPr>
          <p:spPr>
            <a:xfrm>
              <a:off x="2946650" y="796150"/>
              <a:ext cx="2825925" cy="2300175"/>
            </a:xfrm>
            <a:custGeom>
              <a:avLst/>
              <a:gdLst/>
              <a:ahLst/>
              <a:cxnLst/>
              <a:rect l="l" t="t" r="r" b="b"/>
              <a:pathLst>
                <a:path w="113037" h="92007" extrusionOk="0">
                  <a:moveTo>
                    <a:pt x="112470" y="569"/>
                  </a:moveTo>
                  <a:lnTo>
                    <a:pt x="112470" y="91440"/>
                  </a:lnTo>
                  <a:lnTo>
                    <a:pt x="567" y="91440"/>
                  </a:lnTo>
                  <a:lnTo>
                    <a:pt x="567" y="569"/>
                  </a:lnTo>
                  <a:close/>
                  <a:moveTo>
                    <a:pt x="284" y="1"/>
                  </a:moveTo>
                  <a:cubicBezTo>
                    <a:pt x="127" y="1"/>
                    <a:pt x="0" y="128"/>
                    <a:pt x="0" y="285"/>
                  </a:cubicBezTo>
                  <a:lnTo>
                    <a:pt x="0" y="91723"/>
                  </a:lnTo>
                  <a:cubicBezTo>
                    <a:pt x="0" y="91880"/>
                    <a:pt x="127" y="92007"/>
                    <a:pt x="284" y="92007"/>
                  </a:cubicBezTo>
                  <a:lnTo>
                    <a:pt x="112753" y="92007"/>
                  </a:lnTo>
                  <a:cubicBezTo>
                    <a:pt x="112909" y="92007"/>
                    <a:pt x="113037" y="91880"/>
                    <a:pt x="113037" y="91723"/>
                  </a:cubicBezTo>
                  <a:lnTo>
                    <a:pt x="113037" y="285"/>
                  </a:lnTo>
                  <a:cubicBezTo>
                    <a:pt x="113037" y="128"/>
                    <a:pt x="112910" y="1"/>
                    <a:pt x="11275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4" name="Google Shape;2104;p51"/>
            <p:cNvSpPr/>
            <p:nvPr/>
          </p:nvSpPr>
          <p:spPr>
            <a:xfrm>
              <a:off x="3341775" y="1025150"/>
              <a:ext cx="14200" cy="2063575"/>
            </a:xfrm>
            <a:custGeom>
              <a:avLst/>
              <a:gdLst/>
              <a:ahLst/>
              <a:cxnLst/>
              <a:rect l="l" t="t" r="r" b="b"/>
              <a:pathLst>
                <a:path w="568" h="82543" extrusionOk="0">
                  <a:moveTo>
                    <a:pt x="284" y="1"/>
                  </a:moveTo>
                  <a:cubicBezTo>
                    <a:pt x="134" y="1"/>
                    <a:pt x="10" y="118"/>
                    <a:pt x="1" y="269"/>
                  </a:cubicBezTo>
                  <a:lnTo>
                    <a:pt x="1" y="82258"/>
                  </a:lnTo>
                  <a:cubicBezTo>
                    <a:pt x="1" y="82415"/>
                    <a:pt x="127" y="82543"/>
                    <a:pt x="284" y="82543"/>
                  </a:cubicBezTo>
                  <a:cubicBezTo>
                    <a:pt x="441" y="82542"/>
                    <a:pt x="568" y="82415"/>
                    <a:pt x="568" y="82259"/>
                  </a:cubicBezTo>
                  <a:lnTo>
                    <a:pt x="568" y="269"/>
                  </a:lnTo>
                  <a:cubicBezTo>
                    <a:pt x="559" y="118"/>
                    <a:pt x="435"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5" name="Google Shape;2105;p51"/>
            <p:cNvSpPr/>
            <p:nvPr/>
          </p:nvSpPr>
          <p:spPr>
            <a:xfrm>
              <a:off x="3744550" y="1025150"/>
              <a:ext cx="14200" cy="2063575"/>
            </a:xfrm>
            <a:custGeom>
              <a:avLst/>
              <a:gdLst/>
              <a:ahLst/>
              <a:cxnLst/>
              <a:rect l="l" t="t" r="r" b="b"/>
              <a:pathLst>
                <a:path w="568" h="82543" extrusionOk="0">
                  <a:moveTo>
                    <a:pt x="284" y="1"/>
                  </a:moveTo>
                  <a:cubicBezTo>
                    <a:pt x="134" y="1"/>
                    <a:pt x="9" y="118"/>
                    <a:pt x="1" y="269"/>
                  </a:cubicBezTo>
                  <a:lnTo>
                    <a:pt x="1" y="82258"/>
                  </a:lnTo>
                  <a:cubicBezTo>
                    <a:pt x="1" y="82415"/>
                    <a:pt x="127" y="82543"/>
                    <a:pt x="284" y="82543"/>
                  </a:cubicBezTo>
                  <a:cubicBezTo>
                    <a:pt x="441" y="82542"/>
                    <a:pt x="567" y="82415"/>
                    <a:pt x="567" y="82259"/>
                  </a:cubicBezTo>
                  <a:lnTo>
                    <a:pt x="567" y="269"/>
                  </a:lnTo>
                  <a:cubicBezTo>
                    <a:pt x="559" y="118"/>
                    <a:pt x="434"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6" name="Google Shape;2106;p51"/>
            <p:cNvSpPr/>
            <p:nvPr/>
          </p:nvSpPr>
          <p:spPr>
            <a:xfrm>
              <a:off x="4147325" y="1025150"/>
              <a:ext cx="14200" cy="2063575"/>
            </a:xfrm>
            <a:custGeom>
              <a:avLst/>
              <a:gdLst/>
              <a:ahLst/>
              <a:cxnLst/>
              <a:rect l="l" t="t" r="r" b="b"/>
              <a:pathLst>
                <a:path w="568" h="82543" extrusionOk="0">
                  <a:moveTo>
                    <a:pt x="284" y="1"/>
                  </a:moveTo>
                  <a:cubicBezTo>
                    <a:pt x="133" y="1"/>
                    <a:pt x="9" y="118"/>
                    <a:pt x="0" y="269"/>
                  </a:cubicBezTo>
                  <a:lnTo>
                    <a:pt x="0" y="82258"/>
                  </a:lnTo>
                  <a:cubicBezTo>
                    <a:pt x="0" y="82415"/>
                    <a:pt x="127" y="82543"/>
                    <a:pt x="284" y="82543"/>
                  </a:cubicBezTo>
                  <a:cubicBezTo>
                    <a:pt x="441" y="82542"/>
                    <a:pt x="567" y="82415"/>
                    <a:pt x="567" y="82259"/>
                  </a:cubicBezTo>
                  <a:lnTo>
                    <a:pt x="567" y="269"/>
                  </a:lnTo>
                  <a:cubicBezTo>
                    <a:pt x="558" y="118"/>
                    <a:pt x="434"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7" name="Google Shape;2107;p51"/>
            <p:cNvSpPr/>
            <p:nvPr/>
          </p:nvSpPr>
          <p:spPr>
            <a:xfrm>
              <a:off x="4550075" y="1025150"/>
              <a:ext cx="14200" cy="2063575"/>
            </a:xfrm>
            <a:custGeom>
              <a:avLst/>
              <a:gdLst/>
              <a:ahLst/>
              <a:cxnLst/>
              <a:rect l="l" t="t" r="r" b="b"/>
              <a:pathLst>
                <a:path w="568" h="82543" extrusionOk="0">
                  <a:moveTo>
                    <a:pt x="284" y="1"/>
                  </a:moveTo>
                  <a:cubicBezTo>
                    <a:pt x="134" y="1"/>
                    <a:pt x="10" y="118"/>
                    <a:pt x="1" y="269"/>
                  </a:cubicBezTo>
                  <a:lnTo>
                    <a:pt x="1" y="82258"/>
                  </a:lnTo>
                  <a:cubicBezTo>
                    <a:pt x="1" y="82415"/>
                    <a:pt x="127" y="82543"/>
                    <a:pt x="284" y="82543"/>
                  </a:cubicBezTo>
                  <a:cubicBezTo>
                    <a:pt x="441" y="82542"/>
                    <a:pt x="568" y="82415"/>
                    <a:pt x="568" y="82259"/>
                  </a:cubicBezTo>
                  <a:lnTo>
                    <a:pt x="568" y="269"/>
                  </a:lnTo>
                  <a:cubicBezTo>
                    <a:pt x="559" y="118"/>
                    <a:pt x="435"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8" name="Google Shape;2108;p51"/>
            <p:cNvSpPr/>
            <p:nvPr/>
          </p:nvSpPr>
          <p:spPr>
            <a:xfrm>
              <a:off x="4952850" y="1025150"/>
              <a:ext cx="14200" cy="2063575"/>
            </a:xfrm>
            <a:custGeom>
              <a:avLst/>
              <a:gdLst/>
              <a:ahLst/>
              <a:cxnLst/>
              <a:rect l="l" t="t" r="r" b="b"/>
              <a:pathLst>
                <a:path w="568" h="82543" extrusionOk="0">
                  <a:moveTo>
                    <a:pt x="284" y="1"/>
                  </a:moveTo>
                  <a:cubicBezTo>
                    <a:pt x="133" y="1"/>
                    <a:pt x="9" y="118"/>
                    <a:pt x="1" y="269"/>
                  </a:cubicBezTo>
                  <a:lnTo>
                    <a:pt x="1" y="82258"/>
                  </a:lnTo>
                  <a:cubicBezTo>
                    <a:pt x="1" y="82415"/>
                    <a:pt x="127" y="82543"/>
                    <a:pt x="284" y="82543"/>
                  </a:cubicBezTo>
                  <a:cubicBezTo>
                    <a:pt x="440" y="82542"/>
                    <a:pt x="566" y="82415"/>
                    <a:pt x="567" y="82259"/>
                  </a:cubicBezTo>
                  <a:lnTo>
                    <a:pt x="567" y="269"/>
                  </a:lnTo>
                  <a:cubicBezTo>
                    <a:pt x="559" y="118"/>
                    <a:pt x="434" y="1"/>
                    <a:pt x="284"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9" name="Google Shape;2109;p51"/>
            <p:cNvSpPr/>
            <p:nvPr/>
          </p:nvSpPr>
          <p:spPr>
            <a:xfrm>
              <a:off x="5355600" y="1025150"/>
              <a:ext cx="14200" cy="2063575"/>
            </a:xfrm>
            <a:custGeom>
              <a:avLst/>
              <a:gdLst/>
              <a:ahLst/>
              <a:cxnLst/>
              <a:rect l="l" t="t" r="r" b="b"/>
              <a:pathLst>
                <a:path w="568" h="82543" extrusionOk="0">
                  <a:moveTo>
                    <a:pt x="284" y="1"/>
                  </a:moveTo>
                  <a:cubicBezTo>
                    <a:pt x="133" y="1"/>
                    <a:pt x="9" y="118"/>
                    <a:pt x="0" y="269"/>
                  </a:cubicBezTo>
                  <a:lnTo>
                    <a:pt x="0" y="82258"/>
                  </a:lnTo>
                  <a:cubicBezTo>
                    <a:pt x="0" y="82415"/>
                    <a:pt x="128" y="82543"/>
                    <a:pt x="285" y="82543"/>
                  </a:cubicBezTo>
                  <a:cubicBezTo>
                    <a:pt x="441" y="82542"/>
                    <a:pt x="567" y="82415"/>
                    <a:pt x="567" y="82259"/>
                  </a:cubicBezTo>
                  <a:lnTo>
                    <a:pt x="567" y="269"/>
                  </a:lnTo>
                  <a:cubicBezTo>
                    <a:pt x="558" y="118"/>
                    <a:pt x="434"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0" name="Google Shape;2110;p51"/>
            <p:cNvSpPr/>
            <p:nvPr/>
          </p:nvSpPr>
          <p:spPr>
            <a:xfrm>
              <a:off x="2953725" y="1024225"/>
              <a:ext cx="2811775" cy="25"/>
            </a:xfrm>
            <a:custGeom>
              <a:avLst/>
              <a:gdLst/>
              <a:ahLst/>
              <a:cxnLst/>
              <a:rect l="l" t="t" r="r" b="b"/>
              <a:pathLst>
                <a:path w="112471" h="1" extrusionOk="0">
                  <a:moveTo>
                    <a:pt x="1" y="1"/>
                  </a:moveTo>
                  <a:lnTo>
                    <a:pt x="112470" y="1"/>
                  </a:lnTo>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1" name="Google Shape;2111;p51"/>
            <p:cNvSpPr/>
            <p:nvPr/>
          </p:nvSpPr>
          <p:spPr>
            <a:xfrm>
              <a:off x="2947075" y="1017125"/>
              <a:ext cx="2825950" cy="14225"/>
            </a:xfrm>
            <a:custGeom>
              <a:avLst/>
              <a:gdLst/>
              <a:ahLst/>
              <a:cxnLst/>
              <a:rect l="l" t="t" r="r" b="b"/>
              <a:pathLst>
                <a:path w="113038" h="569" extrusionOk="0">
                  <a:moveTo>
                    <a:pt x="112754" y="1"/>
                  </a:moveTo>
                  <a:cubicBezTo>
                    <a:pt x="112748" y="1"/>
                    <a:pt x="112742" y="1"/>
                    <a:pt x="112736" y="1"/>
                  </a:cubicBezTo>
                  <a:lnTo>
                    <a:pt x="267" y="1"/>
                  </a:lnTo>
                  <a:cubicBezTo>
                    <a:pt x="117" y="10"/>
                    <a:pt x="1" y="134"/>
                    <a:pt x="1" y="285"/>
                  </a:cubicBezTo>
                  <a:cubicBezTo>
                    <a:pt x="1" y="435"/>
                    <a:pt x="117" y="558"/>
                    <a:pt x="267" y="568"/>
                  </a:cubicBezTo>
                  <a:lnTo>
                    <a:pt x="112736" y="568"/>
                  </a:lnTo>
                  <a:cubicBezTo>
                    <a:pt x="112742" y="569"/>
                    <a:pt x="112748" y="569"/>
                    <a:pt x="112754" y="569"/>
                  </a:cubicBezTo>
                  <a:cubicBezTo>
                    <a:pt x="112909" y="569"/>
                    <a:pt x="113037" y="442"/>
                    <a:pt x="113037" y="285"/>
                  </a:cubicBezTo>
                  <a:cubicBezTo>
                    <a:pt x="113037" y="127"/>
                    <a:pt x="112909" y="1"/>
                    <a:pt x="1127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2" name="Google Shape;2112;p51"/>
            <p:cNvSpPr/>
            <p:nvPr/>
          </p:nvSpPr>
          <p:spPr>
            <a:xfrm>
              <a:off x="2947050" y="1428600"/>
              <a:ext cx="2825950" cy="14225"/>
            </a:xfrm>
            <a:custGeom>
              <a:avLst/>
              <a:gdLst/>
              <a:ahLst/>
              <a:cxnLst/>
              <a:rect l="l" t="t" r="r" b="b"/>
              <a:pathLst>
                <a:path w="113038" h="569" extrusionOk="0">
                  <a:moveTo>
                    <a:pt x="112755" y="1"/>
                  </a:moveTo>
                  <a:cubicBezTo>
                    <a:pt x="112749" y="1"/>
                    <a:pt x="112743" y="1"/>
                    <a:pt x="112737" y="1"/>
                  </a:cubicBezTo>
                  <a:lnTo>
                    <a:pt x="268" y="1"/>
                  </a:lnTo>
                  <a:cubicBezTo>
                    <a:pt x="117" y="10"/>
                    <a:pt x="0" y="134"/>
                    <a:pt x="0" y="285"/>
                  </a:cubicBezTo>
                  <a:cubicBezTo>
                    <a:pt x="0" y="435"/>
                    <a:pt x="117" y="560"/>
                    <a:pt x="268" y="568"/>
                  </a:cubicBezTo>
                  <a:lnTo>
                    <a:pt x="112737" y="568"/>
                  </a:lnTo>
                  <a:cubicBezTo>
                    <a:pt x="112743" y="569"/>
                    <a:pt x="112749" y="569"/>
                    <a:pt x="112755" y="569"/>
                  </a:cubicBezTo>
                  <a:cubicBezTo>
                    <a:pt x="112909" y="569"/>
                    <a:pt x="113037" y="442"/>
                    <a:pt x="113037" y="285"/>
                  </a:cubicBezTo>
                  <a:cubicBezTo>
                    <a:pt x="113037" y="127"/>
                    <a:pt x="112909" y="1"/>
                    <a:pt x="1127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3" name="Google Shape;2113;p51"/>
            <p:cNvSpPr/>
            <p:nvPr/>
          </p:nvSpPr>
          <p:spPr>
            <a:xfrm>
              <a:off x="2947075" y="1840075"/>
              <a:ext cx="2825950" cy="14225"/>
            </a:xfrm>
            <a:custGeom>
              <a:avLst/>
              <a:gdLst/>
              <a:ahLst/>
              <a:cxnLst/>
              <a:rect l="l" t="t" r="r" b="b"/>
              <a:pathLst>
                <a:path w="113038" h="569" extrusionOk="0">
                  <a:moveTo>
                    <a:pt x="112755" y="1"/>
                  </a:moveTo>
                  <a:cubicBezTo>
                    <a:pt x="112749" y="1"/>
                    <a:pt x="112743" y="1"/>
                    <a:pt x="112736" y="1"/>
                  </a:cubicBezTo>
                  <a:lnTo>
                    <a:pt x="267" y="1"/>
                  </a:lnTo>
                  <a:cubicBezTo>
                    <a:pt x="117" y="10"/>
                    <a:pt x="1" y="135"/>
                    <a:pt x="1" y="285"/>
                  </a:cubicBezTo>
                  <a:cubicBezTo>
                    <a:pt x="1" y="434"/>
                    <a:pt x="117" y="559"/>
                    <a:pt x="267" y="568"/>
                  </a:cubicBezTo>
                  <a:lnTo>
                    <a:pt x="112736" y="568"/>
                  </a:lnTo>
                  <a:cubicBezTo>
                    <a:pt x="112742" y="569"/>
                    <a:pt x="112748" y="569"/>
                    <a:pt x="112754" y="569"/>
                  </a:cubicBezTo>
                  <a:cubicBezTo>
                    <a:pt x="112909" y="569"/>
                    <a:pt x="113037" y="442"/>
                    <a:pt x="113037" y="285"/>
                  </a:cubicBezTo>
                  <a:cubicBezTo>
                    <a:pt x="113037" y="127"/>
                    <a:pt x="112910" y="1"/>
                    <a:pt x="1127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4" name="Google Shape;2114;p51"/>
            <p:cNvSpPr/>
            <p:nvPr/>
          </p:nvSpPr>
          <p:spPr>
            <a:xfrm>
              <a:off x="2947050" y="2251575"/>
              <a:ext cx="2825950" cy="14200"/>
            </a:xfrm>
            <a:custGeom>
              <a:avLst/>
              <a:gdLst/>
              <a:ahLst/>
              <a:cxnLst/>
              <a:rect l="l" t="t" r="r" b="b"/>
              <a:pathLst>
                <a:path w="113038" h="568" extrusionOk="0">
                  <a:moveTo>
                    <a:pt x="112755" y="0"/>
                  </a:moveTo>
                  <a:cubicBezTo>
                    <a:pt x="112749" y="0"/>
                    <a:pt x="112743" y="0"/>
                    <a:pt x="112737" y="1"/>
                  </a:cubicBezTo>
                  <a:lnTo>
                    <a:pt x="268" y="1"/>
                  </a:lnTo>
                  <a:cubicBezTo>
                    <a:pt x="117" y="9"/>
                    <a:pt x="0" y="134"/>
                    <a:pt x="0" y="284"/>
                  </a:cubicBezTo>
                  <a:cubicBezTo>
                    <a:pt x="0" y="434"/>
                    <a:pt x="117" y="559"/>
                    <a:pt x="268" y="567"/>
                  </a:cubicBezTo>
                  <a:lnTo>
                    <a:pt x="112737" y="567"/>
                  </a:lnTo>
                  <a:cubicBezTo>
                    <a:pt x="112743" y="568"/>
                    <a:pt x="112748" y="568"/>
                    <a:pt x="112753" y="568"/>
                  </a:cubicBezTo>
                  <a:cubicBezTo>
                    <a:pt x="112908" y="568"/>
                    <a:pt x="113037" y="442"/>
                    <a:pt x="113037" y="284"/>
                  </a:cubicBezTo>
                  <a:cubicBezTo>
                    <a:pt x="113037" y="126"/>
                    <a:pt x="112909" y="0"/>
                    <a:pt x="11275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5" name="Google Shape;2115;p51"/>
            <p:cNvSpPr/>
            <p:nvPr/>
          </p:nvSpPr>
          <p:spPr>
            <a:xfrm>
              <a:off x="2947075" y="2663050"/>
              <a:ext cx="2825950" cy="14225"/>
            </a:xfrm>
            <a:custGeom>
              <a:avLst/>
              <a:gdLst/>
              <a:ahLst/>
              <a:cxnLst/>
              <a:rect l="l" t="t" r="r" b="b"/>
              <a:pathLst>
                <a:path w="113038" h="569" extrusionOk="0">
                  <a:moveTo>
                    <a:pt x="112755" y="0"/>
                  </a:moveTo>
                  <a:cubicBezTo>
                    <a:pt x="112749" y="0"/>
                    <a:pt x="112743" y="0"/>
                    <a:pt x="112736" y="1"/>
                  </a:cubicBezTo>
                  <a:lnTo>
                    <a:pt x="267" y="1"/>
                  </a:lnTo>
                  <a:cubicBezTo>
                    <a:pt x="117" y="9"/>
                    <a:pt x="1" y="134"/>
                    <a:pt x="1" y="284"/>
                  </a:cubicBezTo>
                  <a:cubicBezTo>
                    <a:pt x="1" y="433"/>
                    <a:pt x="117" y="558"/>
                    <a:pt x="267" y="568"/>
                  </a:cubicBezTo>
                  <a:lnTo>
                    <a:pt x="112736" y="568"/>
                  </a:lnTo>
                  <a:cubicBezTo>
                    <a:pt x="112742" y="568"/>
                    <a:pt x="112748" y="568"/>
                    <a:pt x="112754" y="568"/>
                  </a:cubicBezTo>
                  <a:cubicBezTo>
                    <a:pt x="112909" y="568"/>
                    <a:pt x="113037" y="442"/>
                    <a:pt x="113037" y="284"/>
                  </a:cubicBezTo>
                  <a:cubicBezTo>
                    <a:pt x="113037" y="126"/>
                    <a:pt x="112910" y="0"/>
                    <a:pt x="11275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6" name="Google Shape;2116;p51"/>
            <p:cNvSpPr/>
            <p:nvPr/>
          </p:nvSpPr>
          <p:spPr>
            <a:xfrm>
              <a:off x="1993625" y="918350"/>
              <a:ext cx="45300" cy="45325"/>
            </a:xfrm>
            <a:custGeom>
              <a:avLst/>
              <a:gdLst/>
              <a:ahLst/>
              <a:cxnLst/>
              <a:rect l="l" t="t" r="r" b="b"/>
              <a:pathLst>
                <a:path w="1812" h="1813" extrusionOk="0">
                  <a:moveTo>
                    <a:pt x="906" y="0"/>
                  </a:moveTo>
                  <a:cubicBezTo>
                    <a:pt x="406" y="0"/>
                    <a:pt x="1" y="406"/>
                    <a:pt x="1" y="906"/>
                  </a:cubicBezTo>
                  <a:cubicBezTo>
                    <a:pt x="1" y="1407"/>
                    <a:pt x="406" y="1812"/>
                    <a:pt x="906" y="1812"/>
                  </a:cubicBezTo>
                  <a:cubicBezTo>
                    <a:pt x="1406" y="1812"/>
                    <a:pt x="1812" y="1407"/>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7" name="Google Shape;2117;p51"/>
            <p:cNvSpPr/>
            <p:nvPr/>
          </p:nvSpPr>
          <p:spPr>
            <a:xfrm>
              <a:off x="2118150" y="918350"/>
              <a:ext cx="45325" cy="45325"/>
            </a:xfrm>
            <a:custGeom>
              <a:avLst/>
              <a:gdLst/>
              <a:ahLst/>
              <a:cxnLst/>
              <a:rect l="l" t="t" r="r" b="b"/>
              <a:pathLst>
                <a:path w="1813" h="1813" extrusionOk="0">
                  <a:moveTo>
                    <a:pt x="906" y="0"/>
                  </a:moveTo>
                  <a:cubicBezTo>
                    <a:pt x="406" y="0"/>
                    <a:pt x="0" y="406"/>
                    <a:pt x="0" y="906"/>
                  </a:cubicBezTo>
                  <a:cubicBezTo>
                    <a:pt x="0" y="1407"/>
                    <a:pt x="406" y="1812"/>
                    <a:pt x="906" y="1812"/>
                  </a:cubicBezTo>
                  <a:cubicBezTo>
                    <a:pt x="1407" y="1812"/>
                    <a:pt x="1812" y="1407"/>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8" name="Google Shape;2118;p51"/>
            <p:cNvSpPr/>
            <p:nvPr/>
          </p:nvSpPr>
          <p:spPr>
            <a:xfrm>
              <a:off x="2242700" y="918350"/>
              <a:ext cx="45300" cy="45325"/>
            </a:xfrm>
            <a:custGeom>
              <a:avLst/>
              <a:gdLst/>
              <a:ahLst/>
              <a:cxnLst/>
              <a:rect l="l" t="t" r="r" b="b"/>
              <a:pathLst>
                <a:path w="1812" h="1813" extrusionOk="0">
                  <a:moveTo>
                    <a:pt x="906" y="0"/>
                  </a:moveTo>
                  <a:cubicBezTo>
                    <a:pt x="406" y="0"/>
                    <a:pt x="0" y="406"/>
                    <a:pt x="0" y="906"/>
                  </a:cubicBezTo>
                  <a:cubicBezTo>
                    <a:pt x="0" y="1407"/>
                    <a:pt x="406" y="1812"/>
                    <a:pt x="906" y="1812"/>
                  </a:cubicBezTo>
                  <a:cubicBezTo>
                    <a:pt x="1406" y="1812"/>
                    <a:pt x="1811" y="1407"/>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9" name="Google Shape;2119;p51"/>
            <p:cNvSpPr/>
            <p:nvPr/>
          </p:nvSpPr>
          <p:spPr>
            <a:xfrm>
              <a:off x="2365425" y="918350"/>
              <a:ext cx="47125" cy="45325"/>
            </a:xfrm>
            <a:custGeom>
              <a:avLst/>
              <a:gdLst/>
              <a:ahLst/>
              <a:cxnLst/>
              <a:rect l="l" t="t" r="r" b="b"/>
              <a:pathLst>
                <a:path w="1885" h="1813" extrusionOk="0">
                  <a:moveTo>
                    <a:pt x="978" y="0"/>
                  </a:moveTo>
                  <a:cubicBezTo>
                    <a:pt x="611" y="0"/>
                    <a:pt x="281" y="221"/>
                    <a:pt x="140" y="560"/>
                  </a:cubicBezTo>
                  <a:cubicBezTo>
                    <a:pt x="1" y="898"/>
                    <a:pt x="77" y="1288"/>
                    <a:pt x="337" y="1547"/>
                  </a:cubicBezTo>
                  <a:cubicBezTo>
                    <a:pt x="510" y="1720"/>
                    <a:pt x="742" y="1812"/>
                    <a:pt x="978" y="1812"/>
                  </a:cubicBezTo>
                  <a:cubicBezTo>
                    <a:pt x="1095" y="1812"/>
                    <a:pt x="1213" y="1790"/>
                    <a:pt x="1325" y="1743"/>
                  </a:cubicBezTo>
                  <a:cubicBezTo>
                    <a:pt x="1662" y="1603"/>
                    <a:pt x="1884" y="1273"/>
                    <a:pt x="1884" y="906"/>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0" name="Google Shape;2120;p51"/>
            <p:cNvSpPr/>
            <p:nvPr/>
          </p:nvSpPr>
          <p:spPr>
            <a:xfrm>
              <a:off x="2491750" y="918350"/>
              <a:ext cx="45300" cy="45325"/>
            </a:xfrm>
            <a:custGeom>
              <a:avLst/>
              <a:gdLst/>
              <a:ahLst/>
              <a:cxnLst/>
              <a:rect l="l" t="t" r="r" b="b"/>
              <a:pathLst>
                <a:path w="1812" h="1813" extrusionOk="0">
                  <a:moveTo>
                    <a:pt x="906" y="0"/>
                  </a:moveTo>
                  <a:cubicBezTo>
                    <a:pt x="405" y="0"/>
                    <a:pt x="1" y="406"/>
                    <a:pt x="1" y="906"/>
                  </a:cubicBezTo>
                  <a:cubicBezTo>
                    <a:pt x="1" y="1407"/>
                    <a:pt x="405" y="1812"/>
                    <a:pt x="906" y="1812"/>
                  </a:cubicBezTo>
                  <a:cubicBezTo>
                    <a:pt x="1406" y="1812"/>
                    <a:pt x="1812" y="1407"/>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1" name="Google Shape;2121;p51"/>
            <p:cNvSpPr/>
            <p:nvPr/>
          </p:nvSpPr>
          <p:spPr>
            <a:xfrm>
              <a:off x="2616275" y="918350"/>
              <a:ext cx="45300" cy="45325"/>
            </a:xfrm>
            <a:custGeom>
              <a:avLst/>
              <a:gdLst/>
              <a:ahLst/>
              <a:cxnLst/>
              <a:rect l="l" t="t" r="r" b="b"/>
              <a:pathLst>
                <a:path w="1812" h="1813" extrusionOk="0">
                  <a:moveTo>
                    <a:pt x="906" y="0"/>
                  </a:moveTo>
                  <a:cubicBezTo>
                    <a:pt x="406" y="0"/>
                    <a:pt x="1" y="406"/>
                    <a:pt x="1" y="906"/>
                  </a:cubicBezTo>
                  <a:cubicBezTo>
                    <a:pt x="1" y="1407"/>
                    <a:pt x="406" y="1812"/>
                    <a:pt x="906" y="1812"/>
                  </a:cubicBezTo>
                  <a:cubicBezTo>
                    <a:pt x="1407" y="1812"/>
                    <a:pt x="1812" y="1407"/>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2" name="Google Shape;2122;p51"/>
            <p:cNvSpPr/>
            <p:nvPr/>
          </p:nvSpPr>
          <p:spPr>
            <a:xfrm>
              <a:off x="2740825" y="918350"/>
              <a:ext cx="45300" cy="45325"/>
            </a:xfrm>
            <a:custGeom>
              <a:avLst/>
              <a:gdLst/>
              <a:ahLst/>
              <a:cxnLst/>
              <a:rect l="l" t="t" r="r" b="b"/>
              <a:pathLst>
                <a:path w="1812" h="1813" extrusionOk="0">
                  <a:moveTo>
                    <a:pt x="906" y="0"/>
                  </a:moveTo>
                  <a:cubicBezTo>
                    <a:pt x="405" y="0"/>
                    <a:pt x="0" y="406"/>
                    <a:pt x="0" y="906"/>
                  </a:cubicBezTo>
                  <a:cubicBezTo>
                    <a:pt x="0" y="1407"/>
                    <a:pt x="405" y="1812"/>
                    <a:pt x="906" y="1812"/>
                  </a:cubicBezTo>
                  <a:cubicBezTo>
                    <a:pt x="1406" y="1812"/>
                    <a:pt x="1811" y="1407"/>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3" name="Google Shape;2123;p51"/>
            <p:cNvSpPr/>
            <p:nvPr/>
          </p:nvSpPr>
          <p:spPr>
            <a:xfrm>
              <a:off x="1993625" y="1032300"/>
              <a:ext cx="45300" cy="45300"/>
            </a:xfrm>
            <a:custGeom>
              <a:avLst/>
              <a:gdLst/>
              <a:ahLst/>
              <a:cxnLst/>
              <a:rect l="l" t="t" r="r" b="b"/>
              <a:pathLst>
                <a:path w="1812" h="1812" extrusionOk="0">
                  <a:moveTo>
                    <a:pt x="906" y="0"/>
                  </a:moveTo>
                  <a:cubicBezTo>
                    <a:pt x="406" y="0"/>
                    <a:pt x="1" y="406"/>
                    <a:pt x="1" y="906"/>
                  </a:cubicBezTo>
                  <a:cubicBezTo>
                    <a:pt x="1" y="1405"/>
                    <a:pt x="406" y="1811"/>
                    <a:pt x="906" y="1811"/>
                  </a:cubicBezTo>
                  <a:cubicBezTo>
                    <a:pt x="1406" y="1811"/>
                    <a:pt x="1812" y="1405"/>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4" name="Google Shape;2124;p51"/>
            <p:cNvSpPr/>
            <p:nvPr/>
          </p:nvSpPr>
          <p:spPr>
            <a:xfrm>
              <a:off x="2118150" y="1032300"/>
              <a:ext cx="45325" cy="45300"/>
            </a:xfrm>
            <a:custGeom>
              <a:avLst/>
              <a:gdLst/>
              <a:ahLst/>
              <a:cxnLst/>
              <a:rect l="l" t="t" r="r" b="b"/>
              <a:pathLst>
                <a:path w="1813" h="1812" extrusionOk="0">
                  <a:moveTo>
                    <a:pt x="906" y="0"/>
                  </a:moveTo>
                  <a:cubicBezTo>
                    <a:pt x="406" y="0"/>
                    <a:pt x="0" y="406"/>
                    <a:pt x="0" y="906"/>
                  </a:cubicBezTo>
                  <a:cubicBezTo>
                    <a:pt x="0" y="1405"/>
                    <a:pt x="406" y="1811"/>
                    <a:pt x="906" y="1811"/>
                  </a:cubicBezTo>
                  <a:cubicBezTo>
                    <a:pt x="1407" y="1811"/>
                    <a:pt x="1812" y="1405"/>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5" name="Google Shape;2125;p51"/>
            <p:cNvSpPr/>
            <p:nvPr/>
          </p:nvSpPr>
          <p:spPr>
            <a:xfrm>
              <a:off x="2242700" y="1032300"/>
              <a:ext cx="45300" cy="45300"/>
            </a:xfrm>
            <a:custGeom>
              <a:avLst/>
              <a:gdLst/>
              <a:ahLst/>
              <a:cxnLst/>
              <a:rect l="l" t="t" r="r" b="b"/>
              <a:pathLst>
                <a:path w="1812" h="1812" extrusionOk="0">
                  <a:moveTo>
                    <a:pt x="906" y="0"/>
                  </a:moveTo>
                  <a:cubicBezTo>
                    <a:pt x="406" y="0"/>
                    <a:pt x="0" y="406"/>
                    <a:pt x="0" y="906"/>
                  </a:cubicBezTo>
                  <a:cubicBezTo>
                    <a:pt x="0" y="1405"/>
                    <a:pt x="406" y="1811"/>
                    <a:pt x="906" y="1811"/>
                  </a:cubicBezTo>
                  <a:cubicBezTo>
                    <a:pt x="1406" y="1811"/>
                    <a:pt x="1811" y="1405"/>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6" name="Google Shape;2126;p51"/>
            <p:cNvSpPr/>
            <p:nvPr/>
          </p:nvSpPr>
          <p:spPr>
            <a:xfrm>
              <a:off x="2365425" y="1032300"/>
              <a:ext cx="47125" cy="45300"/>
            </a:xfrm>
            <a:custGeom>
              <a:avLst/>
              <a:gdLst/>
              <a:ahLst/>
              <a:cxnLst/>
              <a:rect l="l" t="t" r="r" b="b"/>
              <a:pathLst>
                <a:path w="1885" h="1812" extrusionOk="0">
                  <a:moveTo>
                    <a:pt x="978" y="0"/>
                  </a:moveTo>
                  <a:cubicBezTo>
                    <a:pt x="611" y="0"/>
                    <a:pt x="281" y="221"/>
                    <a:pt x="140" y="558"/>
                  </a:cubicBezTo>
                  <a:cubicBezTo>
                    <a:pt x="1" y="897"/>
                    <a:pt x="77" y="1288"/>
                    <a:pt x="337" y="1546"/>
                  </a:cubicBezTo>
                  <a:cubicBezTo>
                    <a:pt x="510" y="1720"/>
                    <a:pt x="742" y="1812"/>
                    <a:pt x="978" y="1812"/>
                  </a:cubicBezTo>
                  <a:cubicBezTo>
                    <a:pt x="1095" y="1812"/>
                    <a:pt x="1213" y="1789"/>
                    <a:pt x="1325" y="1743"/>
                  </a:cubicBezTo>
                  <a:cubicBezTo>
                    <a:pt x="1662" y="1602"/>
                    <a:pt x="1884" y="1272"/>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7" name="Google Shape;2127;p51"/>
            <p:cNvSpPr/>
            <p:nvPr/>
          </p:nvSpPr>
          <p:spPr>
            <a:xfrm>
              <a:off x="2491750" y="1032300"/>
              <a:ext cx="45300" cy="45300"/>
            </a:xfrm>
            <a:custGeom>
              <a:avLst/>
              <a:gdLst/>
              <a:ahLst/>
              <a:cxnLst/>
              <a:rect l="l" t="t" r="r" b="b"/>
              <a:pathLst>
                <a:path w="1812" h="1812" extrusionOk="0">
                  <a:moveTo>
                    <a:pt x="906" y="0"/>
                  </a:moveTo>
                  <a:cubicBezTo>
                    <a:pt x="405" y="0"/>
                    <a:pt x="1" y="406"/>
                    <a:pt x="1" y="906"/>
                  </a:cubicBezTo>
                  <a:cubicBezTo>
                    <a:pt x="1" y="1405"/>
                    <a:pt x="405" y="1811"/>
                    <a:pt x="906" y="1811"/>
                  </a:cubicBezTo>
                  <a:cubicBezTo>
                    <a:pt x="1406" y="1811"/>
                    <a:pt x="1812" y="1405"/>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8" name="Google Shape;2128;p51"/>
            <p:cNvSpPr/>
            <p:nvPr/>
          </p:nvSpPr>
          <p:spPr>
            <a:xfrm>
              <a:off x="2616275" y="1032300"/>
              <a:ext cx="45300" cy="45300"/>
            </a:xfrm>
            <a:custGeom>
              <a:avLst/>
              <a:gdLst/>
              <a:ahLst/>
              <a:cxnLst/>
              <a:rect l="l" t="t" r="r" b="b"/>
              <a:pathLst>
                <a:path w="1812" h="1812" extrusionOk="0">
                  <a:moveTo>
                    <a:pt x="906" y="0"/>
                  </a:moveTo>
                  <a:cubicBezTo>
                    <a:pt x="406" y="0"/>
                    <a:pt x="1" y="406"/>
                    <a:pt x="1" y="906"/>
                  </a:cubicBezTo>
                  <a:cubicBezTo>
                    <a:pt x="1" y="1405"/>
                    <a:pt x="406" y="1811"/>
                    <a:pt x="906" y="1811"/>
                  </a:cubicBezTo>
                  <a:cubicBezTo>
                    <a:pt x="1407" y="1811"/>
                    <a:pt x="1812" y="1405"/>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9" name="Google Shape;2129;p51"/>
            <p:cNvSpPr/>
            <p:nvPr/>
          </p:nvSpPr>
          <p:spPr>
            <a:xfrm>
              <a:off x="2740825" y="1032300"/>
              <a:ext cx="45300" cy="45300"/>
            </a:xfrm>
            <a:custGeom>
              <a:avLst/>
              <a:gdLst/>
              <a:ahLst/>
              <a:cxnLst/>
              <a:rect l="l" t="t" r="r" b="b"/>
              <a:pathLst>
                <a:path w="1812" h="1812" extrusionOk="0">
                  <a:moveTo>
                    <a:pt x="906" y="0"/>
                  </a:moveTo>
                  <a:cubicBezTo>
                    <a:pt x="405" y="0"/>
                    <a:pt x="0" y="406"/>
                    <a:pt x="0" y="906"/>
                  </a:cubicBezTo>
                  <a:cubicBezTo>
                    <a:pt x="0" y="1405"/>
                    <a:pt x="405" y="1811"/>
                    <a:pt x="906" y="1811"/>
                  </a:cubicBezTo>
                  <a:cubicBezTo>
                    <a:pt x="1406" y="1811"/>
                    <a:pt x="1811" y="1405"/>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0" name="Google Shape;2130;p51"/>
            <p:cNvSpPr/>
            <p:nvPr/>
          </p:nvSpPr>
          <p:spPr>
            <a:xfrm>
              <a:off x="1993625" y="1146225"/>
              <a:ext cx="45300" cy="45300"/>
            </a:xfrm>
            <a:custGeom>
              <a:avLst/>
              <a:gdLst/>
              <a:ahLst/>
              <a:cxnLst/>
              <a:rect l="l" t="t" r="r" b="b"/>
              <a:pathLst>
                <a:path w="1812" h="1812" extrusionOk="0">
                  <a:moveTo>
                    <a:pt x="906" y="1"/>
                  </a:moveTo>
                  <a:cubicBezTo>
                    <a:pt x="406" y="1"/>
                    <a:pt x="1" y="406"/>
                    <a:pt x="1" y="906"/>
                  </a:cubicBezTo>
                  <a:cubicBezTo>
                    <a:pt x="1" y="1406"/>
                    <a:pt x="406" y="1812"/>
                    <a:pt x="906" y="1812"/>
                  </a:cubicBezTo>
                  <a:cubicBezTo>
                    <a:pt x="1406" y="1812"/>
                    <a:pt x="1812" y="1406"/>
                    <a:pt x="1812" y="906"/>
                  </a:cubicBezTo>
                  <a:cubicBezTo>
                    <a:pt x="1812"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1" name="Google Shape;2131;p51"/>
            <p:cNvSpPr/>
            <p:nvPr/>
          </p:nvSpPr>
          <p:spPr>
            <a:xfrm>
              <a:off x="2118150" y="1146225"/>
              <a:ext cx="45325" cy="45300"/>
            </a:xfrm>
            <a:custGeom>
              <a:avLst/>
              <a:gdLst/>
              <a:ahLst/>
              <a:cxnLst/>
              <a:rect l="l" t="t" r="r" b="b"/>
              <a:pathLst>
                <a:path w="1813" h="1812" extrusionOk="0">
                  <a:moveTo>
                    <a:pt x="906" y="1"/>
                  </a:moveTo>
                  <a:cubicBezTo>
                    <a:pt x="406" y="1"/>
                    <a:pt x="0" y="406"/>
                    <a:pt x="0" y="906"/>
                  </a:cubicBezTo>
                  <a:cubicBezTo>
                    <a:pt x="0" y="1406"/>
                    <a:pt x="406" y="1812"/>
                    <a:pt x="906" y="1812"/>
                  </a:cubicBezTo>
                  <a:cubicBezTo>
                    <a:pt x="1407" y="1812"/>
                    <a:pt x="1812" y="1406"/>
                    <a:pt x="1812" y="906"/>
                  </a:cubicBezTo>
                  <a:cubicBezTo>
                    <a:pt x="1812" y="406"/>
                    <a:pt x="1407"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2" name="Google Shape;2132;p51"/>
            <p:cNvSpPr/>
            <p:nvPr/>
          </p:nvSpPr>
          <p:spPr>
            <a:xfrm>
              <a:off x="2242700" y="1146225"/>
              <a:ext cx="45300" cy="45300"/>
            </a:xfrm>
            <a:custGeom>
              <a:avLst/>
              <a:gdLst/>
              <a:ahLst/>
              <a:cxnLst/>
              <a:rect l="l" t="t" r="r" b="b"/>
              <a:pathLst>
                <a:path w="1812" h="1812" extrusionOk="0">
                  <a:moveTo>
                    <a:pt x="906" y="1"/>
                  </a:moveTo>
                  <a:cubicBezTo>
                    <a:pt x="406" y="1"/>
                    <a:pt x="0" y="406"/>
                    <a:pt x="0" y="906"/>
                  </a:cubicBezTo>
                  <a:cubicBezTo>
                    <a:pt x="0" y="1406"/>
                    <a:pt x="406" y="1812"/>
                    <a:pt x="906" y="1812"/>
                  </a:cubicBezTo>
                  <a:cubicBezTo>
                    <a:pt x="1406" y="1812"/>
                    <a:pt x="1811" y="1406"/>
                    <a:pt x="1811" y="906"/>
                  </a:cubicBezTo>
                  <a:cubicBezTo>
                    <a:pt x="1811"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3" name="Google Shape;2133;p51"/>
            <p:cNvSpPr/>
            <p:nvPr/>
          </p:nvSpPr>
          <p:spPr>
            <a:xfrm>
              <a:off x="2365425" y="1146200"/>
              <a:ext cx="47125" cy="45325"/>
            </a:xfrm>
            <a:custGeom>
              <a:avLst/>
              <a:gdLst/>
              <a:ahLst/>
              <a:cxnLst/>
              <a:rect l="l" t="t" r="r" b="b"/>
              <a:pathLst>
                <a:path w="1885" h="1813" extrusionOk="0">
                  <a:moveTo>
                    <a:pt x="978" y="1"/>
                  </a:moveTo>
                  <a:cubicBezTo>
                    <a:pt x="611" y="1"/>
                    <a:pt x="281" y="222"/>
                    <a:pt x="140" y="560"/>
                  </a:cubicBezTo>
                  <a:cubicBezTo>
                    <a:pt x="1" y="899"/>
                    <a:pt x="77" y="1288"/>
                    <a:pt x="337" y="1548"/>
                  </a:cubicBezTo>
                  <a:cubicBezTo>
                    <a:pt x="510" y="1721"/>
                    <a:pt x="742" y="1813"/>
                    <a:pt x="978" y="1813"/>
                  </a:cubicBezTo>
                  <a:cubicBezTo>
                    <a:pt x="1095" y="1813"/>
                    <a:pt x="1213" y="1790"/>
                    <a:pt x="1325" y="1744"/>
                  </a:cubicBezTo>
                  <a:cubicBezTo>
                    <a:pt x="1662" y="1604"/>
                    <a:pt x="1884" y="1273"/>
                    <a:pt x="1884" y="907"/>
                  </a:cubicBezTo>
                  <a:cubicBezTo>
                    <a:pt x="1884" y="407"/>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4" name="Google Shape;2134;p51"/>
            <p:cNvSpPr/>
            <p:nvPr/>
          </p:nvSpPr>
          <p:spPr>
            <a:xfrm>
              <a:off x="2491750" y="1146225"/>
              <a:ext cx="45300" cy="45300"/>
            </a:xfrm>
            <a:custGeom>
              <a:avLst/>
              <a:gdLst/>
              <a:ahLst/>
              <a:cxnLst/>
              <a:rect l="l" t="t" r="r" b="b"/>
              <a:pathLst>
                <a:path w="1812" h="1812" extrusionOk="0">
                  <a:moveTo>
                    <a:pt x="906" y="1"/>
                  </a:moveTo>
                  <a:cubicBezTo>
                    <a:pt x="405" y="1"/>
                    <a:pt x="1" y="406"/>
                    <a:pt x="1" y="906"/>
                  </a:cubicBezTo>
                  <a:cubicBezTo>
                    <a:pt x="1" y="1406"/>
                    <a:pt x="405" y="1812"/>
                    <a:pt x="906" y="1812"/>
                  </a:cubicBezTo>
                  <a:cubicBezTo>
                    <a:pt x="1406" y="1812"/>
                    <a:pt x="1812" y="1406"/>
                    <a:pt x="1812" y="906"/>
                  </a:cubicBezTo>
                  <a:cubicBezTo>
                    <a:pt x="1812"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5" name="Google Shape;2135;p51"/>
            <p:cNvSpPr/>
            <p:nvPr/>
          </p:nvSpPr>
          <p:spPr>
            <a:xfrm>
              <a:off x="2616275" y="1146225"/>
              <a:ext cx="45300" cy="45300"/>
            </a:xfrm>
            <a:custGeom>
              <a:avLst/>
              <a:gdLst/>
              <a:ahLst/>
              <a:cxnLst/>
              <a:rect l="l" t="t" r="r" b="b"/>
              <a:pathLst>
                <a:path w="1812" h="1812" extrusionOk="0">
                  <a:moveTo>
                    <a:pt x="906" y="1"/>
                  </a:moveTo>
                  <a:cubicBezTo>
                    <a:pt x="406" y="1"/>
                    <a:pt x="1" y="406"/>
                    <a:pt x="1" y="906"/>
                  </a:cubicBezTo>
                  <a:cubicBezTo>
                    <a:pt x="1" y="1406"/>
                    <a:pt x="406" y="1812"/>
                    <a:pt x="906" y="1812"/>
                  </a:cubicBezTo>
                  <a:cubicBezTo>
                    <a:pt x="1407" y="1812"/>
                    <a:pt x="1812" y="1406"/>
                    <a:pt x="1812" y="906"/>
                  </a:cubicBezTo>
                  <a:cubicBezTo>
                    <a:pt x="1812" y="406"/>
                    <a:pt x="1407"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6" name="Google Shape;2136;p51"/>
            <p:cNvSpPr/>
            <p:nvPr/>
          </p:nvSpPr>
          <p:spPr>
            <a:xfrm>
              <a:off x="2740825" y="1146225"/>
              <a:ext cx="45300" cy="45300"/>
            </a:xfrm>
            <a:custGeom>
              <a:avLst/>
              <a:gdLst/>
              <a:ahLst/>
              <a:cxnLst/>
              <a:rect l="l" t="t" r="r" b="b"/>
              <a:pathLst>
                <a:path w="1812" h="1812" extrusionOk="0">
                  <a:moveTo>
                    <a:pt x="906" y="1"/>
                  </a:moveTo>
                  <a:cubicBezTo>
                    <a:pt x="405" y="1"/>
                    <a:pt x="0" y="406"/>
                    <a:pt x="0" y="906"/>
                  </a:cubicBezTo>
                  <a:cubicBezTo>
                    <a:pt x="0" y="1406"/>
                    <a:pt x="405" y="1812"/>
                    <a:pt x="906" y="1812"/>
                  </a:cubicBezTo>
                  <a:cubicBezTo>
                    <a:pt x="1406" y="1812"/>
                    <a:pt x="1811" y="1406"/>
                    <a:pt x="1811" y="906"/>
                  </a:cubicBezTo>
                  <a:cubicBezTo>
                    <a:pt x="1811"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7" name="Google Shape;2137;p51"/>
            <p:cNvSpPr/>
            <p:nvPr/>
          </p:nvSpPr>
          <p:spPr>
            <a:xfrm>
              <a:off x="1991825" y="1260150"/>
              <a:ext cx="47100" cy="45325"/>
            </a:xfrm>
            <a:custGeom>
              <a:avLst/>
              <a:gdLst/>
              <a:ahLst/>
              <a:cxnLst/>
              <a:rect l="l" t="t" r="r" b="b"/>
              <a:pathLst>
                <a:path w="1884" h="1813" extrusionOk="0">
                  <a:moveTo>
                    <a:pt x="978" y="1"/>
                  </a:moveTo>
                  <a:cubicBezTo>
                    <a:pt x="611" y="1"/>
                    <a:pt x="281" y="221"/>
                    <a:pt x="141" y="560"/>
                  </a:cubicBezTo>
                  <a:cubicBezTo>
                    <a:pt x="0" y="899"/>
                    <a:pt x="78" y="1288"/>
                    <a:pt x="338" y="1548"/>
                  </a:cubicBezTo>
                  <a:cubicBezTo>
                    <a:pt x="511" y="1721"/>
                    <a:pt x="742" y="1813"/>
                    <a:pt x="978" y="1813"/>
                  </a:cubicBezTo>
                  <a:cubicBezTo>
                    <a:pt x="1094" y="1813"/>
                    <a:pt x="1212" y="1790"/>
                    <a:pt x="1324" y="1743"/>
                  </a:cubicBezTo>
                  <a:cubicBezTo>
                    <a:pt x="1663" y="1603"/>
                    <a:pt x="1884" y="1273"/>
                    <a:pt x="1884" y="906"/>
                  </a:cubicBezTo>
                  <a:cubicBezTo>
                    <a:pt x="1884" y="406"/>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8" name="Google Shape;2138;p51"/>
            <p:cNvSpPr/>
            <p:nvPr/>
          </p:nvSpPr>
          <p:spPr>
            <a:xfrm>
              <a:off x="2116375" y="1260150"/>
              <a:ext cx="47100" cy="45325"/>
            </a:xfrm>
            <a:custGeom>
              <a:avLst/>
              <a:gdLst/>
              <a:ahLst/>
              <a:cxnLst/>
              <a:rect l="l" t="t" r="r" b="b"/>
              <a:pathLst>
                <a:path w="1884" h="1813" extrusionOk="0">
                  <a:moveTo>
                    <a:pt x="977" y="1"/>
                  </a:moveTo>
                  <a:cubicBezTo>
                    <a:pt x="611" y="1"/>
                    <a:pt x="280" y="221"/>
                    <a:pt x="141" y="560"/>
                  </a:cubicBezTo>
                  <a:cubicBezTo>
                    <a:pt x="0" y="899"/>
                    <a:pt x="78" y="1288"/>
                    <a:pt x="336" y="1548"/>
                  </a:cubicBezTo>
                  <a:cubicBezTo>
                    <a:pt x="510" y="1721"/>
                    <a:pt x="742" y="1813"/>
                    <a:pt x="977" y="1813"/>
                  </a:cubicBezTo>
                  <a:cubicBezTo>
                    <a:pt x="1094" y="1813"/>
                    <a:pt x="1212" y="1790"/>
                    <a:pt x="1324" y="1743"/>
                  </a:cubicBezTo>
                  <a:cubicBezTo>
                    <a:pt x="1663" y="1603"/>
                    <a:pt x="1883" y="1273"/>
                    <a:pt x="1883" y="906"/>
                  </a:cubicBezTo>
                  <a:cubicBezTo>
                    <a:pt x="1883" y="406"/>
                    <a:pt x="1478" y="1"/>
                    <a:pt x="9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9" name="Google Shape;2139;p51"/>
            <p:cNvSpPr/>
            <p:nvPr/>
          </p:nvSpPr>
          <p:spPr>
            <a:xfrm>
              <a:off x="2240875" y="1260150"/>
              <a:ext cx="47125" cy="45325"/>
            </a:xfrm>
            <a:custGeom>
              <a:avLst/>
              <a:gdLst/>
              <a:ahLst/>
              <a:cxnLst/>
              <a:rect l="l" t="t" r="r" b="b"/>
              <a:pathLst>
                <a:path w="1885" h="1813" extrusionOk="0">
                  <a:moveTo>
                    <a:pt x="979" y="1"/>
                  </a:moveTo>
                  <a:cubicBezTo>
                    <a:pt x="612" y="1"/>
                    <a:pt x="282" y="221"/>
                    <a:pt x="141" y="560"/>
                  </a:cubicBezTo>
                  <a:cubicBezTo>
                    <a:pt x="1" y="899"/>
                    <a:pt x="79" y="1288"/>
                    <a:pt x="337" y="1548"/>
                  </a:cubicBezTo>
                  <a:cubicBezTo>
                    <a:pt x="511" y="1721"/>
                    <a:pt x="743" y="1813"/>
                    <a:pt x="978" y="1813"/>
                  </a:cubicBezTo>
                  <a:cubicBezTo>
                    <a:pt x="1095" y="1813"/>
                    <a:pt x="1213" y="1790"/>
                    <a:pt x="1325" y="1743"/>
                  </a:cubicBezTo>
                  <a:cubicBezTo>
                    <a:pt x="1664" y="1603"/>
                    <a:pt x="1884" y="1273"/>
                    <a:pt x="1884" y="906"/>
                  </a:cubicBezTo>
                  <a:cubicBezTo>
                    <a:pt x="1884" y="406"/>
                    <a:pt x="1479" y="1"/>
                    <a:pt x="97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0" name="Google Shape;2140;p51"/>
            <p:cNvSpPr/>
            <p:nvPr/>
          </p:nvSpPr>
          <p:spPr>
            <a:xfrm>
              <a:off x="2365425" y="1260150"/>
              <a:ext cx="47125" cy="45325"/>
            </a:xfrm>
            <a:custGeom>
              <a:avLst/>
              <a:gdLst/>
              <a:ahLst/>
              <a:cxnLst/>
              <a:rect l="l" t="t" r="r" b="b"/>
              <a:pathLst>
                <a:path w="1885" h="1813" extrusionOk="0">
                  <a:moveTo>
                    <a:pt x="978" y="1"/>
                  </a:moveTo>
                  <a:cubicBezTo>
                    <a:pt x="611" y="1"/>
                    <a:pt x="281" y="221"/>
                    <a:pt x="140" y="560"/>
                  </a:cubicBezTo>
                  <a:cubicBezTo>
                    <a:pt x="1" y="899"/>
                    <a:pt x="77" y="1288"/>
                    <a:pt x="337" y="1548"/>
                  </a:cubicBezTo>
                  <a:cubicBezTo>
                    <a:pt x="510" y="1721"/>
                    <a:pt x="742" y="1813"/>
                    <a:pt x="978" y="1813"/>
                  </a:cubicBezTo>
                  <a:cubicBezTo>
                    <a:pt x="1095" y="1813"/>
                    <a:pt x="1213" y="1790"/>
                    <a:pt x="1325" y="1743"/>
                  </a:cubicBezTo>
                  <a:cubicBezTo>
                    <a:pt x="1662" y="1603"/>
                    <a:pt x="1884" y="1273"/>
                    <a:pt x="1884" y="906"/>
                  </a:cubicBezTo>
                  <a:cubicBezTo>
                    <a:pt x="1884" y="406"/>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1" name="Google Shape;2141;p51"/>
            <p:cNvSpPr/>
            <p:nvPr/>
          </p:nvSpPr>
          <p:spPr>
            <a:xfrm>
              <a:off x="2489950" y="1260150"/>
              <a:ext cx="47100" cy="45325"/>
            </a:xfrm>
            <a:custGeom>
              <a:avLst/>
              <a:gdLst/>
              <a:ahLst/>
              <a:cxnLst/>
              <a:rect l="l" t="t" r="r" b="b"/>
              <a:pathLst>
                <a:path w="1884" h="1813" extrusionOk="0">
                  <a:moveTo>
                    <a:pt x="978" y="1"/>
                  </a:moveTo>
                  <a:cubicBezTo>
                    <a:pt x="612" y="1"/>
                    <a:pt x="281" y="221"/>
                    <a:pt x="141" y="560"/>
                  </a:cubicBezTo>
                  <a:cubicBezTo>
                    <a:pt x="0" y="899"/>
                    <a:pt x="78" y="1288"/>
                    <a:pt x="337" y="1548"/>
                  </a:cubicBezTo>
                  <a:cubicBezTo>
                    <a:pt x="510" y="1721"/>
                    <a:pt x="742" y="1813"/>
                    <a:pt x="978" y="1813"/>
                  </a:cubicBezTo>
                  <a:cubicBezTo>
                    <a:pt x="1095" y="1813"/>
                    <a:pt x="1212" y="1790"/>
                    <a:pt x="1325" y="1743"/>
                  </a:cubicBezTo>
                  <a:cubicBezTo>
                    <a:pt x="1663" y="1603"/>
                    <a:pt x="1884" y="1273"/>
                    <a:pt x="1884" y="906"/>
                  </a:cubicBezTo>
                  <a:cubicBezTo>
                    <a:pt x="1884" y="406"/>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2" name="Google Shape;2142;p51"/>
            <p:cNvSpPr/>
            <p:nvPr/>
          </p:nvSpPr>
          <p:spPr>
            <a:xfrm>
              <a:off x="2614500" y="1260150"/>
              <a:ext cx="47075" cy="45325"/>
            </a:xfrm>
            <a:custGeom>
              <a:avLst/>
              <a:gdLst/>
              <a:ahLst/>
              <a:cxnLst/>
              <a:rect l="l" t="t" r="r" b="b"/>
              <a:pathLst>
                <a:path w="1883" h="1813" extrusionOk="0">
                  <a:moveTo>
                    <a:pt x="977" y="1"/>
                  </a:moveTo>
                  <a:cubicBezTo>
                    <a:pt x="610" y="1"/>
                    <a:pt x="280" y="221"/>
                    <a:pt x="140" y="560"/>
                  </a:cubicBezTo>
                  <a:cubicBezTo>
                    <a:pt x="0" y="899"/>
                    <a:pt x="77" y="1288"/>
                    <a:pt x="337" y="1548"/>
                  </a:cubicBezTo>
                  <a:cubicBezTo>
                    <a:pt x="510" y="1721"/>
                    <a:pt x="741" y="1813"/>
                    <a:pt x="977" y="1813"/>
                  </a:cubicBezTo>
                  <a:cubicBezTo>
                    <a:pt x="1093" y="1813"/>
                    <a:pt x="1211" y="1790"/>
                    <a:pt x="1323" y="1743"/>
                  </a:cubicBezTo>
                  <a:cubicBezTo>
                    <a:pt x="1662" y="1603"/>
                    <a:pt x="1883" y="1273"/>
                    <a:pt x="1883" y="906"/>
                  </a:cubicBezTo>
                  <a:cubicBezTo>
                    <a:pt x="1883" y="406"/>
                    <a:pt x="1477" y="1"/>
                    <a:pt x="9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3" name="Google Shape;2143;p51"/>
            <p:cNvSpPr/>
            <p:nvPr/>
          </p:nvSpPr>
          <p:spPr>
            <a:xfrm>
              <a:off x="2739025" y="1260150"/>
              <a:ext cx="47100" cy="45325"/>
            </a:xfrm>
            <a:custGeom>
              <a:avLst/>
              <a:gdLst/>
              <a:ahLst/>
              <a:cxnLst/>
              <a:rect l="l" t="t" r="r" b="b"/>
              <a:pathLst>
                <a:path w="1884" h="1813" extrusionOk="0">
                  <a:moveTo>
                    <a:pt x="977" y="1"/>
                  </a:moveTo>
                  <a:cubicBezTo>
                    <a:pt x="611" y="1"/>
                    <a:pt x="280" y="221"/>
                    <a:pt x="141" y="560"/>
                  </a:cubicBezTo>
                  <a:cubicBezTo>
                    <a:pt x="0" y="899"/>
                    <a:pt x="78" y="1288"/>
                    <a:pt x="336" y="1548"/>
                  </a:cubicBezTo>
                  <a:cubicBezTo>
                    <a:pt x="510" y="1721"/>
                    <a:pt x="742" y="1813"/>
                    <a:pt x="977" y="1813"/>
                  </a:cubicBezTo>
                  <a:cubicBezTo>
                    <a:pt x="1094" y="1813"/>
                    <a:pt x="1212" y="1790"/>
                    <a:pt x="1324" y="1743"/>
                  </a:cubicBezTo>
                  <a:cubicBezTo>
                    <a:pt x="1663" y="1603"/>
                    <a:pt x="1883" y="1273"/>
                    <a:pt x="1883" y="906"/>
                  </a:cubicBezTo>
                  <a:cubicBezTo>
                    <a:pt x="1883" y="406"/>
                    <a:pt x="1478" y="1"/>
                    <a:pt x="9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4" name="Google Shape;2144;p51"/>
            <p:cNvSpPr/>
            <p:nvPr/>
          </p:nvSpPr>
          <p:spPr>
            <a:xfrm>
              <a:off x="1991825" y="1374100"/>
              <a:ext cx="47100" cy="45300"/>
            </a:xfrm>
            <a:custGeom>
              <a:avLst/>
              <a:gdLst/>
              <a:ahLst/>
              <a:cxnLst/>
              <a:rect l="l" t="t" r="r" b="b"/>
              <a:pathLst>
                <a:path w="1884" h="1812" extrusionOk="0">
                  <a:moveTo>
                    <a:pt x="978" y="0"/>
                  </a:moveTo>
                  <a:cubicBezTo>
                    <a:pt x="611" y="0"/>
                    <a:pt x="281" y="221"/>
                    <a:pt x="141" y="559"/>
                  </a:cubicBezTo>
                  <a:cubicBezTo>
                    <a:pt x="0" y="897"/>
                    <a:pt x="78" y="1288"/>
                    <a:pt x="338" y="1546"/>
                  </a:cubicBezTo>
                  <a:cubicBezTo>
                    <a:pt x="511" y="1720"/>
                    <a:pt x="742" y="1812"/>
                    <a:pt x="978" y="1812"/>
                  </a:cubicBezTo>
                  <a:cubicBezTo>
                    <a:pt x="1095" y="1812"/>
                    <a:pt x="1212" y="1789"/>
                    <a:pt x="1324" y="1743"/>
                  </a:cubicBezTo>
                  <a:cubicBezTo>
                    <a:pt x="1663" y="1603"/>
                    <a:pt x="1884" y="1273"/>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5" name="Google Shape;2145;p51"/>
            <p:cNvSpPr/>
            <p:nvPr/>
          </p:nvSpPr>
          <p:spPr>
            <a:xfrm>
              <a:off x="2116375" y="1374100"/>
              <a:ext cx="47100" cy="45300"/>
            </a:xfrm>
            <a:custGeom>
              <a:avLst/>
              <a:gdLst/>
              <a:ahLst/>
              <a:cxnLst/>
              <a:rect l="l" t="t" r="r" b="b"/>
              <a:pathLst>
                <a:path w="1884" h="1812" extrusionOk="0">
                  <a:moveTo>
                    <a:pt x="977" y="0"/>
                  </a:moveTo>
                  <a:cubicBezTo>
                    <a:pt x="611" y="0"/>
                    <a:pt x="280" y="221"/>
                    <a:pt x="141" y="559"/>
                  </a:cubicBezTo>
                  <a:cubicBezTo>
                    <a:pt x="0" y="897"/>
                    <a:pt x="78" y="1288"/>
                    <a:pt x="336" y="1546"/>
                  </a:cubicBezTo>
                  <a:cubicBezTo>
                    <a:pt x="510" y="1720"/>
                    <a:pt x="742" y="1812"/>
                    <a:pt x="978" y="1812"/>
                  </a:cubicBezTo>
                  <a:cubicBezTo>
                    <a:pt x="1094" y="1812"/>
                    <a:pt x="1212" y="1789"/>
                    <a:pt x="1324" y="1743"/>
                  </a:cubicBezTo>
                  <a:cubicBezTo>
                    <a:pt x="1663" y="1603"/>
                    <a:pt x="1883" y="1273"/>
                    <a:pt x="1883" y="906"/>
                  </a:cubicBezTo>
                  <a:cubicBezTo>
                    <a:pt x="1883" y="405"/>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6" name="Google Shape;2146;p51"/>
            <p:cNvSpPr/>
            <p:nvPr/>
          </p:nvSpPr>
          <p:spPr>
            <a:xfrm>
              <a:off x="2240875" y="1374100"/>
              <a:ext cx="47125" cy="45300"/>
            </a:xfrm>
            <a:custGeom>
              <a:avLst/>
              <a:gdLst/>
              <a:ahLst/>
              <a:cxnLst/>
              <a:rect l="l" t="t" r="r" b="b"/>
              <a:pathLst>
                <a:path w="1885" h="1812" extrusionOk="0">
                  <a:moveTo>
                    <a:pt x="979" y="0"/>
                  </a:moveTo>
                  <a:cubicBezTo>
                    <a:pt x="612" y="0"/>
                    <a:pt x="282" y="221"/>
                    <a:pt x="141" y="559"/>
                  </a:cubicBezTo>
                  <a:cubicBezTo>
                    <a:pt x="1" y="897"/>
                    <a:pt x="79" y="1288"/>
                    <a:pt x="337" y="1546"/>
                  </a:cubicBezTo>
                  <a:cubicBezTo>
                    <a:pt x="511" y="1720"/>
                    <a:pt x="743" y="1812"/>
                    <a:pt x="979" y="1812"/>
                  </a:cubicBezTo>
                  <a:cubicBezTo>
                    <a:pt x="1095" y="1812"/>
                    <a:pt x="1213" y="1789"/>
                    <a:pt x="1325" y="1743"/>
                  </a:cubicBezTo>
                  <a:cubicBezTo>
                    <a:pt x="1664" y="1603"/>
                    <a:pt x="1884" y="1273"/>
                    <a:pt x="1884" y="906"/>
                  </a:cubicBezTo>
                  <a:cubicBezTo>
                    <a:pt x="1884" y="405"/>
                    <a:pt x="1479" y="0"/>
                    <a:pt x="9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7" name="Google Shape;2147;p51"/>
            <p:cNvSpPr/>
            <p:nvPr/>
          </p:nvSpPr>
          <p:spPr>
            <a:xfrm>
              <a:off x="2365425" y="1374100"/>
              <a:ext cx="47125" cy="45300"/>
            </a:xfrm>
            <a:custGeom>
              <a:avLst/>
              <a:gdLst/>
              <a:ahLst/>
              <a:cxnLst/>
              <a:rect l="l" t="t" r="r" b="b"/>
              <a:pathLst>
                <a:path w="1885" h="1812" extrusionOk="0">
                  <a:moveTo>
                    <a:pt x="978" y="0"/>
                  </a:moveTo>
                  <a:cubicBezTo>
                    <a:pt x="611" y="0"/>
                    <a:pt x="281" y="221"/>
                    <a:pt x="140" y="559"/>
                  </a:cubicBezTo>
                  <a:cubicBezTo>
                    <a:pt x="1" y="897"/>
                    <a:pt x="77" y="1288"/>
                    <a:pt x="337" y="1546"/>
                  </a:cubicBezTo>
                  <a:cubicBezTo>
                    <a:pt x="510" y="1720"/>
                    <a:pt x="742" y="1812"/>
                    <a:pt x="978" y="1812"/>
                  </a:cubicBezTo>
                  <a:cubicBezTo>
                    <a:pt x="1095" y="1812"/>
                    <a:pt x="1213" y="1789"/>
                    <a:pt x="1325" y="1743"/>
                  </a:cubicBezTo>
                  <a:cubicBezTo>
                    <a:pt x="1662" y="1603"/>
                    <a:pt x="1884" y="1273"/>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8" name="Google Shape;2148;p51"/>
            <p:cNvSpPr/>
            <p:nvPr/>
          </p:nvSpPr>
          <p:spPr>
            <a:xfrm>
              <a:off x="2489950" y="1374100"/>
              <a:ext cx="47100" cy="45300"/>
            </a:xfrm>
            <a:custGeom>
              <a:avLst/>
              <a:gdLst/>
              <a:ahLst/>
              <a:cxnLst/>
              <a:rect l="l" t="t" r="r" b="b"/>
              <a:pathLst>
                <a:path w="1884" h="1812" extrusionOk="0">
                  <a:moveTo>
                    <a:pt x="978" y="0"/>
                  </a:moveTo>
                  <a:cubicBezTo>
                    <a:pt x="612" y="0"/>
                    <a:pt x="281" y="221"/>
                    <a:pt x="141" y="559"/>
                  </a:cubicBezTo>
                  <a:cubicBezTo>
                    <a:pt x="0" y="897"/>
                    <a:pt x="78" y="1288"/>
                    <a:pt x="337" y="1546"/>
                  </a:cubicBezTo>
                  <a:cubicBezTo>
                    <a:pt x="511" y="1720"/>
                    <a:pt x="742" y="1812"/>
                    <a:pt x="978" y="1812"/>
                  </a:cubicBezTo>
                  <a:cubicBezTo>
                    <a:pt x="1095" y="1812"/>
                    <a:pt x="1212" y="1789"/>
                    <a:pt x="1325" y="1743"/>
                  </a:cubicBezTo>
                  <a:cubicBezTo>
                    <a:pt x="1663" y="1603"/>
                    <a:pt x="1884" y="1273"/>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9" name="Google Shape;2149;p51"/>
            <p:cNvSpPr/>
            <p:nvPr/>
          </p:nvSpPr>
          <p:spPr>
            <a:xfrm>
              <a:off x="2614500" y="1374100"/>
              <a:ext cx="47075" cy="45300"/>
            </a:xfrm>
            <a:custGeom>
              <a:avLst/>
              <a:gdLst/>
              <a:ahLst/>
              <a:cxnLst/>
              <a:rect l="l" t="t" r="r" b="b"/>
              <a:pathLst>
                <a:path w="1883" h="1812" extrusionOk="0">
                  <a:moveTo>
                    <a:pt x="977" y="0"/>
                  </a:moveTo>
                  <a:cubicBezTo>
                    <a:pt x="610" y="0"/>
                    <a:pt x="280" y="221"/>
                    <a:pt x="140" y="559"/>
                  </a:cubicBezTo>
                  <a:cubicBezTo>
                    <a:pt x="0" y="897"/>
                    <a:pt x="77" y="1288"/>
                    <a:pt x="337" y="1546"/>
                  </a:cubicBezTo>
                  <a:cubicBezTo>
                    <a:pt x="510" y="1720"/>
                    <a:pt x="741" y="1812"/>
                    <a:pt x="977" y="1812"/>
                  </a:cubicBezTo>
                  <a:cubicBezTo>
                    <a:pt x="1094" y="1812"/>
                    <a:pt x="1211" y="1789"/>
                    <a:pt x="1323" y="1743"/>
                  </a:cubicBezTo>
                  <a:cubicBezTo>
                    <a:pt x="1662" y="1603"/>
                    <a:pt x="1883" y="1273"/>
                    <a:pt x="1883" y="906"/>
                  </a:cubicBezTo>
                  <a:cubicBezTo>
                    <a:pt x="1883" y="405"/>
                    <a:pt x="1477"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0" name="Google Shape;2150;p51"/>
            <p:cNvSpPr/>
            <p:nvPr/>
          </p:nvSpPr>
          <p:spPr>
            <a:xfrm>
              <a:off x="2739025" y="1374100"/>
              <a:ext cx="47100" cy="45300"/>
            </a:xfrm>
            <a:custGeom>
              <a:avLst/>
              <a:gdLst/>
              <a:ahLst/>
              <a:cxnLst/>
              <a:rect l="l" t="t" r="r" b="b"/>
              <a:pathLst>
                <a:path w="1884" h="1812" extrusionOk="0">
                  <a:moveTo>
                    <a:pt x="977" y="0"/>
                  </a:moveTo>
                  <a:cubicBezTo>
                    <a:pt x="611" y="0"/>
                    <a:pt x="280" y="221"/>
                    <a:pt x="141" y="559"/>
                  </a:cubicBezTo>
                  <a:cubicBezTo>
                    <a:pt x="0" y="897"/>
                    <a:pt x="78" y="1288"/>
                    <a:pt x="336" y="1546"/>
                  </a:cubicBezTo>
                  <a:cubicBezTo>
                    <a:pt x="510" y="1720"/>
                    <a:pt x="742" y="1812"/>
                    <a:pt x="978" y="1812"/>
                  </a:cubicBezTo>
                  <a:cubicBezTo>
                    <a:pt x="1094" y="1812"/>
                    <a:pt x="1212" y="1789"/>
                    <a:pt x="1324" y="1743"/>
                  </a:cubicBezTo>
                  <a:cubicBezTo>
                    <a:pt x="1663" y="1603"/>
                    <a:pt x="1883" y="1273"/>
                    <a:pt x="1883" y="906"/>
                  </a:cubicBezTo>
                  <a:cubicBezTo>
                    <a:pt x="1883" y="405"/>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1" name="Google Shape;2151;p51"/>
            <p:cNvSpPr/>
            <p:nvPr/>
          </p:nvSpPr>
          <p:spPr>
            <a:xfrm>
              <a:off x="1991825" y="1488025"/>
              <a:ext cx="47100" cy="45325"/>
            </a:xfrm>
            <a:custGeom>
              <a:avLst/>
              <a:gdLst/>
              <a:ahLst/>
              <a:cxnLst/>
              <a:rect l="l" t="t" r="r" b="b"/>
              <a:pathLst>
                <a:path w="1884" h="1813" extrusionOk="0">
                  <a:moveTo>
                    <a:pt x="978" y="0"/>
                  </a:moveTo>
                  <a:cubicBezTo>
                    <a:pt x="611" y="0"/>
                    <a:pt x="281" y="221"/>
                    <a:pt x="141" y="559"/>
                  </a:cubicBezTo>
                  <a:cubicBezTo>
                    <a:pt x="0" y="898"/>
                    <a:pt x="78" y="1287"/>
                    <a:pt x="338" y="1547"/>
                  </a:cubicBezTo>
                  <a:cubicBezTo>
                    <a:pt x="511" y="1720"/>
                    <a:pt x="742" y="1812"/>
                    <a:pt x="978" y="1812"/>
                  </a:cubicBezTo>
                  <a:cubicBezTo>
                    <a:pt x="1094" y="1812"/>
                    <a:pt x="1212" y="1790"/>
                    <a:pt x="1324" y="1743"/>
                  </a:cubicBezTo>
                  <a:cubicBezTo>
                    <a:pt x="1663" y="1603"/>
                    <a:pt x="1884" y="1272"/>
                    <a:pt x="1884" y="907"/>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2" name="Google Shape;2152;p51"/>
            <p:cNvSpPr/>
            <p:nvPr/>
          </p:nvSpPr>
          <p:spPr>
            <a:xfrm>
              <a:off x="2116375" y="1488025"/>
              <a:ext cx="47100" cy="45325"/>
            </a:xfrm>
            <a:custGeom>
              <a:avLst/>
              <a:gdLst/>
              <a:ahLst/>
              <a:cxnLst/>
              <a:rect l="l" t="t" r="r" b="b"/>
              <a:pathLst>
                <a:path w="1884" h="1813" extrusionOk="0">
                  <a:moveTo>
                    <a:pt x="977" y="0"/>
                  </a:moveTo>
                  <a:cubicBezTo>
                    <a:pt x="611" y="0"/>
                    <a:pt x="280" y="221"/>
                    <a:pt x="141" y="559"/>
                  </a:cubicBezTo>
                  <a:cubicBezTo>
                    <a:pt x="0" y="898"/>
                    <a:pt x="78" y="1287"/>
                    <a:pt x="336" y="1547"/>
                  </a:cubicBezTo>
                  <a:cubicBezTo>
                    <a:pt x="510" y="1720"/>
                    <a:pt x="742" y="1812"/>
                    <a:pt x="977" y="1812"/>
                  </a:cubicBezTo>
                  <a:cubicBezTo>
                    <a:pt x="1094" y="1812"/>
                    <a:pt x="1212" y="1790"/>
                    <a:pt x="1324" y="1743"/>
                  </a:cubicBezTo>
                  <a:cubicBezTo>
                    <a:pt x="1663" y="1603"/>
                    <a:pt x="1883" y="1272"/>
                    <a:pt x="1883" y="907"/>
                  </a:cubicBezTo>
                  <a:cubicBezTo>
                    <a:pt x="1883" y="406"/>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3" name="Google Shape;2153;p51"/>
            <p:cNvSpPr/>
            <p:nvPr/>
          </p:nvSpPr>
          <p:spPr>
            <a:xfrm>
              <a:off x="2240875" y="1488025"/>
              <a:ext cx="47125" cy="45325"/>
            </a:xfrm>
            <a:custGeom>
              <a:avLst/>
              <a:gdLst/>
              <a:ahLst/>
              <a:cxnLst/>
              <a:rect l="l" t="t" r="r" b="b"/>
              <a:pathLst>
                <a:path w="1885" h="1813" extrusionOk="0">
                  <a:moveTo>
                    <a:pt x="979" y="0"/>
                  </a:moveTo>
                  <a:cubicBezTo>
                    <a:pt x="612" y="0"/>
                    <a:pt x="282" y="221"/>
                    <a:pt x="141" y="559"/>
                  </a:cubicBezTo>
                  <a:cubicBezTo>
                    <a:pt x="1" y="898"/>
                    <a:pt x="79" y="1287"/>
                    <a:pt x="337" y="1547"/>
                  </a:cubicBezTo>
                  <a:cubicBezTo>
                    <a:pt x="511" y="1720"/>
                    <a:pt x="743" y="1812"/>
                    <a:pt x="978" y="1812"/>
                  </a:cubicBezTo>
                  <a:cubicBezTo>
                    <a:pt x="1095" y="1812"/>
                    <a:pt x="1213" y="1790"/>
                    <a:pt x="1325" y="1743"/>
                  </a:cubicBezTo>
                  <a:cubicBezTo>
                    <a:pt x="1664" y="1603"/>
                    <a:pt x="1884" y="1272"/>
                    <a:pt x="1884" y="907"/>
                  </a:cubicBezTo>
                  <a:cubicBezTo>
                    <a:pt x="1884" y="406"/>
                    <a:pt x="1479" y="0"/>
                    <a:pt x="9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4" name="Google Shape;2154;p51"/>
            <p:cNvSpPr/>
            <p:nvPr/>
          </p:nvSpPr>
          <p:spPr>
            <a:xfrm>
              <a:off x="2365425" y="1488025"/>
              <a:ext cx="47125" cy="45325"/>
            </a:xfrm>
            <a:custGeom>
              <a:avLst/>
              <a:gdLst/>
              <a:ahLst/>
              <a:cxnLst/>
              <a:rect l="l" t="t" r="r" b="b"/>
              <a:pathLst>
                <a:path w="1885" h="1813" extrusionOk="0">
                  <a:moveTo>
                    <a:pt x="978" y="0"/>
                  </a:moveTo>
                  <a:cubicBezTo>
                    <a:pt x="611" y="0"/>
                    <a:pt x="281" y="221"/>
                    <a:pt x="140" y="559"/>
                  </a:cubicBezTo>
                  <a:cubicBezTo>
                    <a:pt x="1" y="898"/>
                    <a:pt x="77" y="1287"/>
                    <a:pt x="337" y="1547"/>
                  </a:cubicBezTo>
                  <a:cubicBezTo>
                    <a:pt x="510" y="1720"/>
                    <a:pt x="742" y="1812"/>
                    <a:pt x="978" y="1812"/>
                  </a:cubicBezTo>
                  <a:cubicBezTo>
                    <a:pt x="1095" y="1812"/>
                    <a:pt x="1213" y="1790"/>
                    <a:pt x="1325" y="1743"/>
                  </a:cubicBezTo>
                  <a:cubicBezTo>
                    <a:pt x="1662" y="1603"/>
                    <a:pt x="1884" y="1272"/>
                    <a:pt x="1884" y="907"/>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5" name="Google Shape;2155;p51"/>
            <p:cNvSpPr/>
            <p:nvPr/>
          </p:nvSpPr>
          <p:spPr>
            <a:xfrm>
              <a:off x="2489950" y="1488025"/>
              <a:ext cx="47100" cy="45325"/>
            </a:xfrm>
            <a:custGeom>
              <a:avLst/>
              <a:gdLst/>
              <a:ahLst/>
              <a:cxnLst/>
              <a:rect l="l" t="t" r="r" b="b"/>
              <a:pathLst>
                <a:path w="1884" h="1813" extrusionOk="0">
                  <a:moveTo>
                    <a:pt x="978" y="0"/>
                  </a:moveTo>
                  <a:cubicBezTo>
                    <a:pt x="612" y="0"/>
                    <a:pt x="281" y="221"/>
                    <a:pt x="141" y="559"/>
                  </a:cubicBezTo>
                  <a:cubicBezTo>
                    <a:pt x="0" y="898"/>
                    <a:pt x="78" y="1287"/>
                    <a:pt x="337" y="1547"/>
                  </a:cubicBezTo>
                  <a:cubicBezTo>
                    <a:pt x="510" y="1720"/>
                    <a:pt x="742" y="1812"/>
                    <a:pt x="978" y="1812"/>
                  </a:cubicBezTo>
                  <a:cubicBezTo>
                    <a:pt x="1095" y="1812"/>
                    <a:pt x="1212" y="1790"/>
                    <a:pt x="1325" y="1743"/>
                  </a:cubicBezTo>
                  <a:cubicBezTo>
                    <a:pt x="1663" y="1603"/>
                    <a:pt x="1884" y="1272"/>
                    <a:pt x="1884" y="907"/>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6" name="Google Shape;2156;p51"/>
            <p:cNvSpPr/>
            <p:nvPr/>
          </p:nvSpPr>
          <p:spPr>
            <a:xfrm>
              <a:off x="2614500" y="1488025"/>
              <a:ext cx="47075" cy="45325"/>
            </a:xfrm>
            <a:custGeom>
              <a:avLst/>
              <a:gdLst/>
              <a:ahLst/>
              <a:cxnLst/>
              <a:rect l="l" t="t" r="r" b="b"/>
              <a:pathLst>
                <a:path w="1883" h="1813" extrusionOk="0">
                  <a:moveTo>
                    <a:pt x="977" y="0"/>
                  </a:moveTo>
                  <a:cubicBezTo>
                    <a:pt x="610" y="0"/>
                    <a:pt x="280" y="221"/>
                    <a:pt x="140" y="559"/>
                  </a:cubicBezTo>
                  <a:cubicBezTo>
                    <a:pt x="0" y="898"/>
                    <a:pt x="77" y="1287"/>
                    <a:pt x="337" y="1547"/>
                  </a:cubicBezTo>
                  <a:cubicBezTo>
                    <a:pt x="510" y="1720"/>
                    <a:pt x="741" y="1812"/>
                    <a:pt x="977" y="1812"/>
                  </a:cubicBezTo>
                  <a:cubicBezTo>
                    <a:pt x="1093" y="1812"/>
                    <a:pt x="1211" y="1790"/>
                    <a:pt x="1323" y="1743"/>
                  </a:cubicBezTo>
                  <a:cubicBezTo>
                    <a:pt x="1662" y="1603"/>
                    <a:pt x="1883" y="1272"/>
                    <a:pt x="1883" y="907"/>
                  </a:cubicBezTo>
                  <a:cubicBezTo>
                    <a:pt x="1883" y="406"/>
                    <a:pt x="1477"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7" name="Google Shape;2157;p51"/>
            <p:cNvSpPr/>
            <p:nvPr/>
          </p:nvSpPr>
          <p:spPr>
            <a:xfrm>
              <a:off x="2739025" y="1488025"/>
              <a:ext cx="47100" cy="45325"/>
            </a:xfrm>
            <a:custGeom>
              <a:avLst/>
              <a:gdLst/>
              <a:ahLst/>
              <a:cxnLst/>
              <a:rect l="l" t="t" r="r" b="b"/>
              <a:pathLst>
                <a:path w="1884" h="1813" extrusionOk="0">
                  <a:moveTo>
                    <a:pt x="977" y="0"/>
                  </a:moveTo>
                  <a:cubicBezTo>
                    <a:pt x="611" y="0"/>
                    <a:pt x="280" y="221"/>
                    <a:pt x="141" y="559"/>
                  </a:cubicBezTo>
                  <a:cubicBezTo>
                    <a:pt x="0" y="898"/>
                    <a:pt x="78" y="1287"/>
                    <a:pt x="336" y="1547"/>
                  </a:cubicBezTo>
                  <a:cubicBezTo>
                    <a:pt x="510" y="1720"/>
                    <a:pt x="742" y="1812"/>
                    <a:pt x="977" y="1812"/>
                  </a:cubicBezTo>
                  <a:cubicBezTo>
                    <a:pt x="1094" y="1812"/>
                    <a:pt x="1212" y="1790"/>
                    <a:pt x="1324" y="1743"/>
                  </a:cubicBezTo>
                  <a:cubicBezTo>
                    <a:pt x="1663" y="1603"/>
                    <a:pt x="1883" y="1272"/>
                    <a:pt x="1883" y="907"/>
                  </a:cubicBezTo>
                  <a:cubicBezTo>
                    <a:pt x="1883" y="406"/>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8" name="Google Shape;2158;p51"/>
            <p:cNvSpPr/>
            <p:nvPr/>
          </p:nvSpPr>
          <p:spPr>
            <a:xfrm>
              <a:off x="1988475" y="1756475"/>
              <a:ext cx="362075" cy="14225"/>
            </a:xfrm>
            <a:custGeom>
              <a:avLst/>
              <a:gdLst/>
              <a:ahLst/>
              <a:cxnLst/>
              <a:rect l="l" t="t" r="r" b="b"/>
              <a:pathLst>
                <a:path w="14483" h="569" extrusionOk="0">
                  <a:moveTo>
                    <a:pt x="14198" y="0"/>
                  </a:moveTo>
                  <a:cubicBezTo>
                    <a:pt x="14193" y="0"/>
                    <a:pt x="14188" y="0"/>
                    <a:pt x="14183" y="0"/>
                  </a:cubicBezTo>
                  <a:lnTo>
                    <a:pt x="267" y="0"/>
                  </a:lnTo>
                  <a:cubicBezTo>
                    <a:pt x="117" y="9"/>
                    <a:pt x="0" y="133"/>
                    <a:pt x="0" y="284"/>
                  </a:cubicBezTo>
                  <a:cubicBezTo>
                    <a:pt x="0" y="435"/>
                    <a:pt x="117" y="559"/>
                    <a:pt x="267" y="568"/>
                  </a:cubicBezTo>
                  <a:lnTo>
                    <a:pt x="14183" y="568"/>
                  </a:lnTo>
                  <a:cubicBezTo>
                    <a:pt x="14188" y="569"/>
                    <a:pt x="14193" y="569"/>
                    <a:pt x="14198" y="569"/>
                  </a:cubicBezTo>
                  <a:cubicBezTo>
                    <a:pt x="14354" y="569"/>
                    <a:pt x="14483" y="442"/>
                    <a:pt x="14483" y="284"/>
                  </a:cubicBezTo>
                  <a:cubicBezTo>
                    <a:pt x="14483" y="127"/>
                    <a:pt x="14354" y="0"/>
                    <a:pt x="1419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9" name="Google Shape;2159;p51"/>
            <p:cNvSpPr/>
            <p:nvPr/>
          </p:nvSpPr>
          <p:spPr>
            <a:xfrm>
              <a:off x="1988475" y="1991525"/>
              <a:ext cx="362075" cy="14225"/>
            </a:xfrm>
            <a:custGeom>
              <a:avLst/>
              <a:gdLst/>
              <a:ahLst/>
              <a:cxnLst/>
              <a:rect l="l" t="t" r="r" b="b"/>
              <a:pathLst>
                <a:path w="14483" h="569" extrusionOk="0">
                  <a:moveTo>
                    <a:pt x="14200" y="0"/>
                  </a:moveTo>
                  <a:cubicBezTo>
                    <a:pt x="14194" y="0"/>
                    <a:pt x="14189" y="0"/>
                    <a:pt x="14183" y="1"/>
                  </a:cubicBezTo>
                  <a:lnTo>
                    <a:pt x="267" y="1"/>
                  </a:lnTo>
                  <a:cubicBezTo>
                    <a:pt x="117" y="9"/>
                    <a:pt x="0" y="134"/>
                    <a:pt x="0" y="284"/>
                  </a:cubicBezTo>
                  <a:cubicBezTo>
                    <a:pt x="0" y="435"/>
                    <a:pt x="117" y="559"/>
                    <a:pt x="267" y="568"/>
                  </a:cubicBezTo>
                  <a:lnTo>
                    <a:pt x="14183" y="568"/>
                  </a:lnTo>
                  <a:cubicBezTo>
                    <a:pt x="14189" y="568"/>
                    <a:pt x="14194" y="568"/>
                    <a:pt x="14200" y="568"/>
                  </a:cubicBezTo>
                  <a:cubicBezTo>
                    <a:pt x="14355" y="568"/>
                    <a:pt x="14483" y="442"/>
                    <a:pt x="14483" y="284"/>
                  </a:cubicBezTo>
                  <a:cubicBezTo>
                    <a:pt x="14483" y="127"/>
                    <a:pt x="14355" y="0"/>
                    <a:pt x="1420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0" name="Google Shape;2160;p51"/>
            <p:cNvSpPr/>
            <p:nvPr/>
          </p:nvSpPr>
          <p:spPr>
            <a:xfrm>
              <a:off x="1987625" y="2226550"/>
              <a:ext cx="362950" cy="14225"/>
            </a:xfrm>
            <a:custGeom>
              <a:avLst/>
              <a:gdLst/>
              <a:ahLst/>
              <a:cxnLst/>
              <a:rect l="l" t="t" r="r" b="b"/>
              <a:pathLst>
                <a:path w="14518" h="569" extrusionOk="0">
                  <a:moveTo>
                    <a:pt x="284" y="0"/>
                  </a:moveTo>
                  <a:cubicBezTo>
                    <a:pt x="128" y="0"/>
                    <a:pt x="0" y="127"/>
                    <a:pt x="0" y="284"/>
                  </a:cubicBezTo>
                  <a:cubicBezTo>
                    <a:pt x="0" y="442"/>
                    <a:pt x="127" y="568"/>
                    <a:pt x="282" y="568"/>
                  </a:cubicBezTo>
                  <a:cubicBezTo>
                    <a:pt x="289" y="568"/>
                    <a:pt x="295" y="568"/>
                    <a:pt x="301" y="568"/>
                  </a:cubicBezTo>
                  <a:lnTo>
                    <a:pt x="14217" y="568"/>
                  </a:lnTo>
                  <a:cubicBezTo>
                    <a:pt x="14223" y="568"/>
                    <a:pt x="14230" y="568"/>
                    <a:pt x="14236" y="568"/>
                  </a:cubicBezTo>
                  <a:cubicBezTo>
                    <a:pt x="14391" y="568"/>
                    <a:pt x="14518" y="442"/>
                    <a:pt x="14518" y="284"/>
                  </a:cubicBezTo>
                  <a:cubicBezTo>
                    <a:pt x="14518" y="127"/>
                    <a:pt x="14390" y="0"/>
                    <a:pt x="14234" y="0"/>
                  </a:cubicBezTo>
                  <a:cubicBezTo>
                    <a:pt x="14228" y="0"/>
                    <a:pt x="14223" y="1"/>
                    <a:pt x="14217" y="1"/>
                  </a:cubicBezTo>
                  <a:lnTo>
                    <a:pt x="301" y="1"/>
                  </a:lnTo>
                  <a:cubicBezTo>
                    <a:pt x="295" y="1"/>
                    <a:pt x="290" y="0"/>
                    <a:pt x="28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1" name="Google Shape;2161;p51"/>
            <p:cNvSpPr/>
            <p:nvPr/>
          </p:nvSpPr>
          <p:spPr>
            <a:xfrm>
              <a:off x="4707650" y="1162225"/>
              <a:ext cx="434275" cy="598325"/>
            </a:xfrm>
            <a:custGeom>
              <a:avLst/>
              <a:gdLst/>
              <a:ahLst/>
              <a:cxnLst/>
              <a:rect l="l" t="t" r="r" b="b"/>
              <a:pathLst>
                <a:path w="17371" h="23933" extrusionOk="0">
                  <a:moveTo>
                    <a:pt x="16538" y="0"/>
                  </a:moveTo>
                  <a:lnTo>
                    <a:pt x="2964" y="833"/>
                  </a:lnTo>
                  <a:cubicBezTo>
                    <a:pt x="2964" y="833"/>
                    <a:pt x="1247" y="5298"/>
                    <a:pt x="1604" y="5894"/>
                  </a:cubicBezTo>
                  <a:cubicBezTo>
                    <a:pt x="1961" y="6489"/>
                    <a:pt x="2845" y="7978"/>
                    <a:pt x="2368" y="9168"/>
                  </a:cubicBezTo>
                  <a:cubicBezTo>
                    <a:pt x="1892" y="10359"/>
                    <a:pt x="1" y="10562"/>
                    <a:pt x="239" y="11514"/>
                  </a:cubicBezTo>
                  <a:cubicBezTo>
                    <a:pt x="477" y="12467"/>
                    <a:pt x="1787" y="13181"/>
                    <a:pt x="1787" y="13181"/>
                  </a:cubicBezTo>
                  <a:cubicBezTo>
                    <a:pt x="1787" y="13181"/>
                    <a:pt x="3202" y="19527"/>
                    <a:pt x="3797" y="20360"/>
                  </a:cubicBezTo>
                  <a:cubicBezTo>
                    <a:pt x="4075" y="20750"/>
                    <a:pt x="4924" y="20854"/>
                    <a:pt x="5750" y="20854"/>
                  </a:cubicBezTo>
                  <a:cubicBezTo>
                    <a:pt x="6694" y="20854"/>
                    <a:pt x="7607" y="20719"/>
                    <a:pt x="7607" y="20719"/>
                  </a:cubicBezTo>
                  <a:lnTo>
                    <a:pt x="7845" y="23933"/>
                  </a:lnTo>
                  <a:lnTo>
                    <a:pt x="17371" y="23338"/>
                  </a:lnTo>
                  <a:lnTo>
                    <a:pt x="17014" y="17622"/>
                  </a:lnTo>
                  <a:lnTo>
                    <a:pt x="1653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2" name="Google Shape;2162;p51"/>
            <p:cNvSpPr/>
            <p:nvPr/>
          </p:nvSpPr>
          <p:spPr>
            <a:xfrm>
              <a:off x="4702350" y="1155125"/>
              <a:ext cx="446900" cy="612525"/>
            </a:xfrm>
            <a:custGeom>
              <a:avLst/>
              <a:gdLst/>
              <a:ahLst/>
              <a:cxnLst/>
              <a:rect l="l" t="t" r="r" b="b"/>
              <a:pathLst>
                <a:path w="17876" h="24501" extrusionOk="0">
                  <a:moveTo>
                    <a:pt x="16474" y="585"/>
                  </a:moveTo>
                  <a:lnTo>
                    <a:pt x="16942" y="17924"/>
                  </a:lnTo>
                  <a:lnTo>
                    <a:pt x="17282" y="23357"/>
                  </a:lnTo>
                  <a:lnTo>
                    <a:pt x="8319" y="23917"/>
                  </a:lnTo>
                  <a:lnTo>
                    <a:pt x="8103" y="20981"/>
                  </a:lnTo>
                  <a:cubicBezTo>
                    <a:pt x="8091" y="20833"/>
                    <a:pt x="7967" y="20719"/>
                    <a:pt x="7819" y="20719"/>
                  </a:cubicBezTo>
                  <a:cubicBezTo>
                    <a:pt x="7805" y="20719"/>
                    <a:pt x="7791" y="20720"/>
                    <a:pt x="7778" y="20722"/>
                  </a:cubicBezTo>
                  <a:cubicBezTo>
                    <a:pt x="7242" y="20801"/>
                    <a:pt x="6586" y="20855"/>
                    <a:pt x="5983" y="20855"/>
                  </a:cubicBezTo>
                  <a:cubicBezTo>
                    <a:pt x="5161" y="20855"/>
                    <a:pt x="4435" y="20755"/>
                    <a:pt x="4239" y="20480"/>
                  </a:cubicBezTo>
                  <a:cubicBezTo>
                    <a:pt x="3827" y="19903"/>
                    <a:pt x="2838" y="15933"/>
                    <a:pt x="2275" y="13404"/>
                  </a:cubicBezTo>
                  <a:cubicBezTo>
                    <a:pt x="2257" y="13325"/>
                    <a:pt x="2205" y="13257"/>
                    <a:pt x="2134" y="13218"/>
                  </a:cubicBezTo>
                  <a:cubicBezTo>
                    <a:pt x="2122" y="13210"/>
                    <a:pt x="930" y="12549"/>
                    <a:pt x="725" y="11730"/>
                  </a:cubicBezTo>
                  <a:cubicBezTo>
                    <a:pt x="657" y="11455"/>
                    <a:pt x="903" y="11267"/>
                    <a:pt x="1480" y="10903"/>
                  </a:cubicBezTo>
                  <a:cubicBezTo>
                    <a:pt x="1998" y="10576"/>
                    <a:pt x="2584" y="10206"/>
                    <a:pt x="2843" y="9557"/>
                  </a:cubicBezTo>
                  <a:cubicBezTo>
                    <a:pt x="3376" y="8226"/>
                    <a:pt x="2419" y="6631"/>
                    <a:pt x="2063" y="6039"/>
                  </a:cubicBezTo>
                  <a:cubicBezTo>
                    <a:pt x="1918" y="5672"/>
                    <a:pt x="2621" y="3376"/>
                    <a:pt x="3375" y="1389"/>
                  </a:cubicBezTo>
                  <a:lnTo>
                    <a:pt x="16474" y="585"/>
                  </a:lnTo>
                  <a:close/>
                  <a:moveTo>
                    <a:pt x="16752" y="0"/>
                  </a:moveTo>
                  <a:cubicBezTo>
                    <a:pt x="16745" y="0"/>
                    <a:pt x="16739" y="0"/>
                    <a:pt x="16732" y="1"/>
                  </a:cubicBezTo>
                  <a:lnTo>
                    <a:pt x="3159" y="834"/>
                  </a:lnTo>
                  <a:cubicBezTo>
                    <a:pt x="3048" y="841"/>
                    <a:pt x="2951" y="912"/>
                    <a:pt x="2911" y="1016"/>
                  </a:cubicBezTo>
                  <a:cubicBezTo>
                    <a:pt x="2381" y="2397"/>
                    <a:pt x="1187" y="5679"/>
                    <a:pt x="1574" y="6323"/>
                  </a:cubicBezTo>
                  <a:cubicBezTo>
                    <a:pt x="1894" y="6858"/>
                    <a:pt x="2745" y="8277"/>
                    <a:pt x="2317" y="9347"/>
                  </a:cubicBezTo>
                  <a:cubicBezTo>
                    <a:pt x="2125" y="9825"/>
                    <a:pt x="1644" y="10129"/>
                    <a:pt x="1178" y="10423"/>
                  </a:cubicBezTo>
                  <a:cubicBezTo>
                    <a:pt x="626" y="10772"/>
                    <a:pt x="1" y="11166"/>
                    <a:pt x="176" y="11866"/>
                  </a:cubicBezTo>
                  <a:cubicBezTo>
                    <a:pt x="399" y="12762"/>
                    <a:pt x="1405" y="13439"/>
                    <a:pt x="1749" y="13648"/>
                  </a:cubicBezTo>
                  <a:cubicBezTo>
                    <a:pt x="1985" y="14699"/>
                    <a:pt x="3195" y="19993"/>
                    <a:pt x="3777" y="20809"/>
                  </a:cubicBezTo>
                  <a:cubicBezTo>
                    <a:pt x="4127" y="21297"/>
                    <a:pt x="5083" y="21426"/>
                    <a:pt x="5992" y="21426"/>
                  </a:cubicBezTo>
                  <a:cubicBezTo>
                    <a:pt x="6600" y="21426"/>
                    <a:pt x="7187" y="21369"/>
                    <a:pt x="7559" y="21323"/>
                  </a:cubicBezTo>
                  <a:lnTo>
                    <a:pt x="7775" y="24238"/>
                  </a:lnTo>
                  <a:cubicBezTo>
                    <a:pt x="7786" y="24385"/>
                    <a:pt x="7909" y="24500"/>
                    <a:pt x="8057" y="24500"/>
                  </a:cubicBezTo>
                  <a:lnTo>
                    <a:pt x="8075" y="24500"/>
                  </a:lnTo>
                  <a:lnTo>
                    <a:pt x="17601" y="23905"/>
                  </a:lnTo>
                  <a:cubicBezTo>
                    <a:pt x="17757" y="23895"/>
                    <a:pt x="17876" y="23760"/>
                    <a:pt x="17866" y="23604"/>
                  </a:cubicBezTo>
                  <a:lnTo>
                    <a:pt x="17509" y="17899"/>
                  </a:lnTo>
                  <a:lnTo>
                    <a:pt x="17033" y="276"/>
                  </a:lnTo>
                  <a:cubicBezTo>
                    <a:pt x="17031" y="199"/>
                    <a:pt x="16997" y="126"/>
                    <a:pt x="16941" y="74"/>
                  </a:cubicBezTo>
                  <a:cubicBezTo>
                    <a:pt x="16890" y="27"/>
                    <a:pt x="16822" y="0"/>
                    <a:pt x="1675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3" name="Google Shape;2163;p51"/>
            <p:cNvSpPr/>
            <p:nvPr/>
          </p:nvSpPr>
          <p:spPr>
            <a:xfrm>
              <a:off x="4660275" y="1011275"/>
              <a:ext cx="612600" cy="600325"/>
            </a:xfrm>
            <a:custGeom>
              <a:avLst/>
              <a:gdLst/>
              <a:ahLst/>
              <a:cxnLst/>
              <a:rect l="l" t="t" r="r" b="b"/>
              <a:pathLst>
                <a:path w="24504" h="24013" extrusionOk="0">
                  <a:moveTo>
                    <a:pt x="12830" y="1"/>
                  </a:moveTo>
                  <a:cubicBezTo>
                    <a:pt x="10402" y="1"/>
                    <a:pt x="9363" y="1214"/>
                    <a:pt x="7801" y="1214"/>
                  </a:cubicBezTo>
                  <a:cubicBezTo>
                    <a:pt x="6898" y="1214"/>
                    <a:pt x="6169" y="575"/>
                    <a:pt x="5211" y="575"/>
                  </a:cubicBezTo>
                  <a:cubicBezTo>
                    <a:pt x="4514" y="575"/>
                    <a:pt x="3695" y="913"/>
                    <a:pt x="2600" y="2081"/>
                  </a:cubicBezTo>
                  <a:cubicBezTo>
                    <a:pt x="0" y="4855"/>
                    <a:pt x="3295" y="7803"/>
                    <a:pt x="3295" y="7803"/>
                  </a:cubicBezTo>
                  <a:cubicBezTo>
                    <a:pt x="4135" y="8560"/>
                    <a:pt x="4782" y="8727"/>
                    <a:pt x="5437" y="8727"/>
                  </a:cubicBezTo>
                  <a:cubicBezTo>
                    <a:pt x="5581" y="8727"/>
                    <a:pt x="5724" y="8719"/>
                    <a:pt x="5870" y="8707"/>
                  </a:cubicBezTo>
                  <a:lnTo>
                    <a:pt x="5870" y="8707"/>
                  </a:lnTo>
                  <a:cubicBezTo>
                    <a:pt x="5764" y="9236"/>
                    <a:pt x="5543" y="10388"/>
                    <a:pt x="5454" y="11277"/>
                  </a:cubicBezTo>
                  <a:cubicBezTo>
                    <a:pt x="5335" y="12468"/>
                    <a:pt x="7478" y="13778"/>
                    <a:pt x="7478" y="13778"/>
                  </a:cubicBezTo>
                  <a:cubicBezTo>
                    <a:pt x="7478" y="13778"/>
                    <a:pt x="7359" y="15564"/>
                    <a:pt x="7597" y="16159"/>
                  </a:cubicBezTo>
                  <a:cubicBezTo>
                    <a:pt x="7736" y="16506"/>
                    <a:pt x="7995" y="16691"/>
                    <a:pt x="8259" y="16691"/>
                  </a:cubicBezTo>
                  <a:cubicBezTo>
                    <a:pt x="8447" y="16691"/>
                    <a:pt x="8638" y="16596"/>
                    <a:pt x="8787" y="16397"/>
                  </a:cubicBezTo>
                  <a:cubicBezTo>
                    <a:pt x="9083" y="16002"/>
                    <a:pt x="9297" y="14379"/>
                    <a:pt x="9566" y="14379"/>
                  </a:cubicBezTo>
                  <a:cubicBezTo>
                    <a:pt x="9621" y="14379"/>
                    <a:pt x="9679" y="14448"/>
                    <a:pt x="9740" y="14611"/>
                  </a:cubicBezTo>
                  <a:cubicBezTo>
                    <a:pt x="10097" y="15564"/>
                    <a:pt x="11525" y="22707"/>
                    <a:pt x="12478" y="23541"/>
                  </a:cubicBezTo>
                  <a:cubicBezTo>
                    <a:pt x="12883" y="23895"/>
                    <a:pt x="13889" y="24013"/>
                    <a:pt x="15004" y="24013"/>
                  </a:cubicBezTo>
                  <a:cubicBezTo>
                    <a:pt x="16514" y="24013"/>
                    <a:pt x="18223" y="23797"/>
                    <a:pt x="18908" y="23660"/>
                  </a:cubicBezTo>
                  <a:cubicBezTo>
                    <a:pt x="20099" y="23422"/>
                    <a:pt x="22361" y="18421"/>
                    <a:pt x="23433" y="15445"/>
                  </a:cubicBezTo>
                  <a:cubicBezTo>
                    <a:pt x="24504" y="12468"/>
                    <a:pt x="24029" y="7228"/>
                    <a:pt x="22481" y="4847"/>
                  </a:cubicBezTo>
                  <a:cubicBezTo>
                    <a:pt x="21320" y="3061"/>
                    <a:pt x="19287" y="2279"/>
                    <a:pt x="17690" y="2101"/>
                  </a:cubicBezTo>
                  <a:cubicBezTo>
                    <a:pt x="17687" y="2090"/>
                    <a:pt x="17684" y="2081"/>
                    <a:pt x="17684" y="2081"/>
                  </a:cubicBezTo>
                  <a:cubicBezTo>
                    <a:pt x="17684" y="2081"/>
                    <a:pt x="15257" y="1"/>
                    <a:pt x="128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4" name="Google Shape;2164;p51"/>
            <p:cNvSpPr/>
            <p:nvPr/>
          </p:nvSpPr>
          <p:spPr>
            <a:xfrm>
              <a:off x="4692250" y="1004200"/>
              <a:ext cx="587825" cy="614425"/>
            </a:xfrm>
            <a:custGeom>
              <a:avLst/>
              <a:gdLst/>
              <a:ahLst/>
              <a:cxnLst/>
              <a:rect l="l" t="t" r="r" b="b"/>
              <a:pathLst>
                <a:path w="23513" h="24577" extrusionOk="0">
                  <a:moveTo>
                    <a:pt x="11552" y="567"/>
                  </a:moveTo>
                  <a:cubicBezTo>
                    <a:pt x="13669" y="567"/>
                    <a:pt x="15841" y="2268"/>
                    <a:pt x="16177" y="2542"/>
                  </a:cubicBezTo>
                  <a:cubicBezTo>
                    <a:pt x="16223" y="2611"/>
                    <a:pt x="16298" y="2656"/>
                    <a:pt x="16380" y="2666"/>
                  </a:cubicBezTo>
                  <a:cubicBezTo>
                    <a:pt x="17109" y="2747"/>
                    <a:pt x="19594" y="3176"/>
                    <a:pt x="20965" y="5284"/>
                  </a:cubicBezTo>
                  <a:cubicBezTo>
                    <a:pt x="22474" y="7606"/>
                    <a:pt x="22932" y="12732"/>
                    <a:pt x="21888" y="15632"/>
                  </a:cubicBezTo>
                  <a:cubicBezTo>
                    <a:pt x="20574" y="19278"/>
                    <a:pt x="18451" y="23489"/>
                    <a:pt x="17574" y="23665"/>
                  </a:cubicBezTo>
                  <a:cubicBezTo>
                    <a:pt x="16752" y="23830"/>
                    <a:pt x="15119" y="24010"/>
                    <a:pt x="13719" y="24010"/>
                  </a:cubicBezTo>
                  <a:cubicBezTo>
                    <a:pt x="12654" y="24010"/>
                    <a:pt x="11724" y="23906"/>
                    <a:pt x="11386" y="23611"/>
                  </a:cubicBezTo>
                  <a:cubicBezTo>
                    <a:pt x="10778" y="23079"/>
                    <a:pt x="9805" y="19071"/>
                    <a:pt x="9281" y="16918"/>
                  </a:cubicBezTo>
                  <a:cubicBezTo>
                    <a:pt x="9025" y="15854"/>
                    <a:pt x="8838" y="15087"/>
                    <a:pt x="8727" y="14794"/>
                  </a:cubicBezTo>
                  <a:cubicBezTo>
                    <a:pt x="8688" y="14690"/>
                    <a:pt x="8571" y="14379"/>
                    <a:pt x="8290" y="14379"/>
                  </a:cubicBezTo>
                  <a:lnTo>
                    <a:pt x="8289" y="14379"/>
                  </a:lnTo>
                  <a:cubicBezTo>
                    <a:pt x="8284" y="14379"/>
                    <a:pt x="8277" y="14379"/>
                    <a:pt x="8272" y="14378"/>
                  </a:cubicBezTo>
                  <a:cubicBezTo>
                    <a:pt x="7921" y="14394"/>
                    <a:pt x="7801" y="14835"/>
                    <a:pt x="7603" y="15568"/>
                  </a:cubicBezTo>
                  <a:cubicBezTo>
                    <a:pt x="7507" y="15926"/>
                    <a:pt x="7386" y="16372"/>
                    <a:pt x="7283" y="16508"/>
                  </a:cubicBezTo>
                  <a:cubicBezTo>
                    <a:pt x="7194" y="16626"/>
                    <a:pt x="7087" y="16689"/>
                    <a:pt x="6979" y="16689"/>
                  </a:cubicBezTo>
                  <a:cubicBezTo>
                    <a:pt x="6968" y="16689"/>
                    <a:pt x="6956" y="16688"/>
                    <a:pt x="6944" y="16686"/>
                  </a:cubicBezTo>
                  <a:cubicBezTo>
                    <a:pt x="6798" y="16667"/>
                    <a:pt x="6662" y="16536"/>
                    <a:pt x="6582" y="16335"/>
                  </a:cubicBezTo>
                  <a:cubicBezTo>
                    <a:pt x="6407" y="15897"/>
                    <a:pt x="6451" y="14557"/>
                    <a:pt x="6482" y="14078"/>
                  </a:cubicBezTo>
                  <a:cubicBezTo>
                    <a:pt x="6490" y="13972"/>
                    <a:pt x="6438" y="13871"/>
                    <a:pt x="6347" y="13817"/>
                  </a:cubicBezTo>
                  <a:cubicBezTo>
                    <a:pt x="5831" y="13501"/>
                    <a:pt x="4375" y="12414"/>
                    <a:pt x="4457" y="11587"/>
                  </a:cubicBezTo>
                  <a:cubicBezTo>
                    <a:pt x="4547" y="10690"/>
                    <a:pt x="4775" y="9511"/>
                    <a:pt x="4870" y="9045"/>
                  </a:cubicBezTo>
                  <a:cubicBezTo>
                    <a:pt x="4905" y="8868"/>
                    <a:pt x="4768" y="8706"/>
                    <a:pt x="4592" y="8706"/>
                  </a:cubicBezTo>
                  <a:cubicBezTo>
                    <a:pt x="4584" y="8706"/>
                    <a:pt x="4577" y="8706"/>
                    <a:pt x="4570" y="8707"/>
                  </a:cubicBezTo>
                  <a:cubicBezTo>
                    <a:pt x="4428" y="8718"/>
                    <a:pt x="4289" y="8726"/>
                    <a:pt x="4151" y="8726"/>
                  </a:cubicBezTo>
                  <a:cubicBezTo>
                    <a:pt x="3562" y="8726"/>
                    <a:pt x="2986" y="8577"/>
                    <a:pt x="2205" y="7874"/>
                  </a:cubicBezTo>
                  <a:cubicBezTo>
                    <a:pt x="2191" y="7860"/>
                    <a:pt x="683" y="6492"/>
                    <a:pt x="609" y="4815"/>
                  </a:cubicBezTo>
                  <a:cubicBezTo>
                    <a:pt x="573" y="4006"/>
                    <a:pt x="883" y="3247"/>
                    <a:pt x="1530" y="2558"/>
                  </a:cubicBezTo>
                  <a:cubicBezTo>
                    <a:pt x="2555" y="1463"/>
                    <a:pt x="3298" y="1144"/>
                    <a:pt x="3937" y="1144"/>
                  </a:cubicBezTo>
                  <a:cubicBezTo>
                    <a:pt x="4376" y="1144"/>
                    <a:pt x="4767" y="1295"/>
                    <a:pt x="5166" y="1449"/>
                  </a:cubicBezTo>
                  <a:cubicBezTo>
                    <a:pt x="5589" y="1611"/>
                    <a:pt x="6026" y="1780"/>
                    <a:pt x="6524" y="1780"/>
                  </a:cubicBezTo>
                  <a:cubicBezTo>
                    <a:pt x="7273" y="1780"/>
                    <a:pt x="7905" y="1524"/>
                    <a:pt x="8573" y="1253"/>
                  </a:cubicBezTo>
                  <a:cubicBezTo>
                    <a:pt x="9364" y="930"/>
                    <a:pt x="10260" y="567"/>
                    <a:pt x="11552" y="567"/>
                  </a:cubicBezTo>
                  <a:close/>
                  <a:moveTo>
                    <a:pt x="11551" y="0"/>
                  </a:moveTo>
                  <a:cubicBezTo>
                    <a:pt x="10149" y="0"/>
                    <a:pt x="9198" y="386"/>
                    <a:pt x="8359" y="727"/>
                  </a:cubicBezTo>
                  <a:cubicBezTo>
                    <a:pt x="7717" y="988"/>
                    <a:pt x="7163" y="1214"/>
                    <a:pt x="6524" y="1214"/>
                  </a:cubicBezTo>
                  <a:cubicBezTo>
                    <a:pt x="6132" y="1214"/>
                    <a:pt x="5762" y="1071"/>
                    <a:pt x="5369" y="920"/>
                  </a:cubicBezTo>
                  <a:cubicBezTo>
                    <a:pt x="4929" y="750"/>
                    <a:pt x="4465" y="571"/>
                    <a:pt x="3930" y="571"/>
                  </a:cubicBezTo>
                  <a:cubicBezTo>
                    <a:pt x="3176" y="571"/>
                    <a:pt x="2281" y="928"/>
                    <a:pt x="1115" y="2170"/>
                  </a:cubicBezTo>
                  <a:cubicBezTo>
                    <a:pt x="361" y="2975"/>
                    <a:pt x="0" y="3873"/>
                    <a:pt x="42" y="4841"/>
                  </a:cubicBezTo>
                  <a:cubicBezTo>
                    <a:pt x="127" y="6754"/>
                    <a:pt x="1757" y="8234"/>
                    <a:pt x="1826" y="8296"/>
                  </a:cubicBezTo>
                  <a:cubicBezTo>
                    <a:pt x="2755" y="9132"/>
                    <a:pt x="3493" y="9294"/>
                    <a:pt x="4175" y="9294"/>
                  </a:cubicBezTo>
                  <a:cubicBezTo>
                    <a:pt x="4198" y="9294"/>
                    <a:pt x="4221" y="9293"/>
                    <a:pt x="4244" y="9293"/>
                  </a:cubicBezTo>
                  <a:lnTo>
                    <a:pt x="4244" y="9293"/>
                  </a:lnTo>
                  <a:cubicBezTo>
                    <a:pt x="4133" y="9872"/>
                    <a:pt x="3968" y="10791"/>
                    <a:pt x="3894" y="11531"/>
                  </a:cubicBezTo>
                  <a:cubicBezTo>
                    <a:pt x="3776" y="12710"/>
                    <a:pt x="5378" y="13863"/>
                    <a:pt x="5907" y="14210"/>
                  </a:cubicBezTo>
                  <a:cubicBezTo>
                    <a:pt x="5882" y="14696"/>
                    <a:pt x="5838" y="16003"/>
                    <a:pt x="6056" y="16547"/>
                  </a:cubicBezTo>
                  <a:cubicBezTo>
                    <a:pt x="6213" y="16941"/>
                    <a:pt x="6517" y="17203"/>
                    <a:pt x="6869" y="17250"/>
                  </a:cubicBezTo>
                  <a:cubicBezTo>
                    <a:pt x="6907" y="17255"/>
                    <a:pt x="6944" y="17257"/>
                    <a:pt x="6982" y="17257"/>
                  </a:cubicBezTo>
                  <a:cubicBezTo>
                    <a:pt x="7268" y="17257"/>
                    <a:pt x="7539" y="17113"/>
                    <a:pt x="7736" y="16850"/>
                  </a:cubicBezTo>
                  <a:cubicBezTo>
                    <a:pt x="7904" y="16626"/>
                    <a:pt x="8024" y="16184"/>
                    <a:pt x="8151" y="15717"/>
                  </a:cubicBezTo>
                  <a:cubicBezTo>
                    <a:pt x="8187" y="15580"/>
                    <a:pt x="8234" y="15410"/>
                    <a:pt x="8279" y="15258"/>
                  </a:cubicBezTo>
                  <a:cubicBezTo>
                    <a:pt x="8389" y="15645"/>
                    <a:pt x="8551" y="16309"/>
                    <a:pt x="8732" y="17052"/>
                  </a:cubicBezTo>
                  <a:cubicBezTo>
                    <a:pt x="9573" y="20518"/>
                    <a:pt x="10326" y="23436"/>
                    <a:pt x="11014" y="24037"/>
                  </a:cubicBezTo>
                  <a:cubicBezTo>
                    <a:pt x="11482" y="24447"/>
                    <a:pt x="12561" y="24576"/>
                    <a:pt x="13724" y="24576"/>
                  </a:cubicBezTo>
                  <a:cubicBezTo>
                    <a:pt x="15413" y="24576"/>
                    <a:pt x="17277" y="24304"/>
                    <a:pt x="17686" y="24221"/>
                  </a:cubicBezTo>
                  <a:cubicBezTo>
                    <a:pt x="19482" y="23862"/>
                    <a:pt x="22393" y="15903"/>
                    <a:pt x="22421" y="15823"/>
                  </a:cubicBezTo>
                  <a:cubicBezTo>
                    <a:pt x="23513" y="12791"/>
                    <a:pt x="23027" y="7417"/>
                    <a:pt x="21440" y="4975"/>
                  </a:cubicBezTo>
                  <a:cubicBezTo>
                    <a:pt x="19997" y="2754"/>
                    <a:pt x="17454" y="2232"/>
                    <a:pt x="16550" y="2115"/>
                  </a:cubicBezTo>
                  <a:cubicBezTo>
                    <a:pt x="16209" y="1832"/>
                    <a:pt x="13911" y="0"/>
                    <a:pt x="11551"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5" name="Google Shape;2165;p51"/>
            <p:cNvSpPr/>
            <p:nvPr/>
          </p:nvSpPr>
          <p:spPr>
            <a:xfrm>
              <a:off x="4863625" y="1358700"/>
              <a:ext cx="69050" cy="172750"/>
            </a:xfrm>
            <a:custGeom>
              <a:avLst/>
              <a:gdLst/>
              <a:ahLst/>
              <a:cxnLst/>
              <a:rect l="l" t="t" r="r" b="b"/>
              <a:pathLst>
                <a:path w="2762" h="6910" extrusionOk="0">
                  <a:moveTo>
                    <a:pt x="1674" y="0"/>
                  </a:moveTo>
                  <a:cubicBezTo>
                    <a:pt x="1405" y="0"/>
                    <a:pt x="1051" y="186"/>
                    <a:pt x="582" y="655"/>
                  </a:cubicBezTo>
                  <a:cubicBezTo>
                    <a:pt x="582" y="655"/>
                    <a:pt x="873" y="2689"/>
                    <a:pt x="873" y="3997"/>
                  </a:cubicBezTo>
                  <a:cubicBezTo>
                    <a:pt x="873" y="5305"/>
                    <a:pt x="1" y="6032"/>
                    <a:pt x="582" y="6613"/>
                  </a:cubicBezTo>
                  <a:cubicBezTo>
                    <a:pt x="781" y="6813"/>
                    <a:pt x="964" y="6910"/>
                    <a:pt x="1135" y="6910"/>
                  </a:cubicBezTo>
                  <a:cubicBezTo>
                    <a:pt x="1463" y="6910"/>
                    <a:pt x="1749" y="6555"/>
                    <a:pt x="2036" y="5887"/>
                  </a:cubicBezTo>
                  <a:cubicBezTo>
                    <a:pt x="2472" y="4869"/>
                    <a:pt x="2761" y="3125"/>
                    <a:pt x="2617" y="2108"/>
                  </a:cubicBezTo>
                  <a:cubicBezTo>
                    <a:pt x="2511" y="1365"/>
                    <a:pt x="2404" y="0"/>
                    <a:pt x="16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6" name="Google Shape;2166;p51"/>
            <p:cNvSpPr/>
            <p:nvPr/>
          </p:nvSpPr>
          <p:spPr>
            <a:xfrm>
              <a:off x="4861750" y="1351575"/>
              <a:ext cx="77975" cy="186950"/>
            </a:xfrm>
            <a:custGeom>
              <a:avLst/>
              <a:gdLst/>
              <a:ahLst/>
              <a:cxnLst/>
              <a:rect l="l" t="t" r="r" b="b"/>
              <a:pathLst>
                <a:path w="3119" h="7478" extrusionOk="0">
                  <a:moveTo>
                    <a:pt x="1752" y="569"/>
                  </a:moveTo>
                  <a:cubicBezTo>
                    <a:pt x="1785" y="569"/>
                    <a:pt x="1810" y="574"/>
                    <a:pt x="1828" y="580"/>
                  </a:cubicBezTo>
                  <a:cubicBezTo>
                    <a:pt x="2181" y="700"/>
                    <a:pt x="2311" y="1681"/>
                    <a:pt x="2381" y="2209"/>
                  </a:cubicBezTo>
                  <a:lnTo>
                    <a:pt x="2411" y="2432"/>
                  </a:lnTo>
                  <a:cubicBezTo>
                    <a:pt x="2543" y="3358"/>
                    <a:pt x="2281" y="5053"/>
                    <a:pt x="1850" y="6060"/>
                  </a:cubicBezTo>
                  <a:cubicBezTo>
                    <a:pt x="1552" y="6753"/>
                    <a:pt x="1341" y="6888"/>
                    <a:pt x="1242" y="6908"/>
                  </a:cubicBezTo>
                  <a:cubicBezTo>
                    <a:pt x="1232" y="6910"/>
                    <a:pt x="1221" y="6911"/>
                    <a:pt x="1210" y="6911"/>
                  </a:cubicBezTo>
                  <a:cubicBezTo>
                    <a:pt x="1096" y="6911"/>
                    <a:pt x="957" y="6796"/>
                    <a:pt x="857" y="6697"/>
                  </a:cubicBezTo>
                  <a:cubicBezTo>
                    <a:pt x="672" y="6512"/>
                    <a:pt x="718" y="6325"/>
                    <a:pt x="911" y="5792"/>
                  </a:cubicBezTo>
                  <a:cubicBezTo>
                    <a:pt x="1054" y="5395"/>
                    <a:pt x="1231" y="4901"/>
                    <a:pt x="1231" y="4282"/>
                  </a:cubicBezTo>
                  <a:cubicBezTo>
                    <a:pt x="1231" y="3155"/>
                    <a:pt x="1024" y="1533"/>
                    <a:pt x="957" y="1043"/>
                  </a:cubicBezTo>
                  <a:cubicBezTo>
                    <a:pt x="1378" y="645"/>
                    <a:pt x="1625" y="569"/>
                    <a:pt x="1752" y="569"/>
                  </a:cubicBezTo>
                  <a:close/>
                  <a:moveTo>
                    <a:pt x="1748" y="0"/>
                  </a:moveTo>
                  <a:cubicBezTo>
                    <a:pt x="1376" y="0"/>
                    <a:pt x="951" y="245"/>
                    <a:pt x="456" y="739"/>
                  </a:cubicBezTo>
                  <a:cubicBezTo>
                    <a:pt x="394" y="802"/>
                    <a:pt x="363" y="892"/>
                    <a:pt x="376" y="979"/>
                  </a:cubicBezTo>
                  <a:cubicBezTo>
                    <a:pt x="379" y="1000"/>
                    <a:pt x="664" y="3009"/>
                    <a:pt x="664" y="4282"/>
                  </a:cubicBezTo>
                  <a:cubicBezTo>
                    <a:pt x="664" y="4803"/>
                    <a:pt x="512" y="5227"/>
                    <a:pt x="376" y="5601"/>
                  </a:cubicBezTo>
                  <a:cubicBezTo>
                    <a:pt x="192" y="6113"/>
                    <a:pt x="1" y="6643"/>
                    <a:pt x="456" y="7098"/>
                  </a:cubicBezTo>
                  <a:cubicBezTo>
                    <a:pt x="709" y="7350"/>
                    <a:pt x="962" y="7478"/>
                    <a:pt x="1210" y="7478"/>
                  </a:cubicBezTo>
                  <a:cubicBezTo>
                    <a:pt x="1257" y="7478"/>
                    <a:pt x="1304" y="7474"/>
                    <a:pt x="1349" y="7464"/>
                  </a:cubicBezTo>
                  <a:cubicBezTo>
                    <a:pt x="1737" y="7389"/>
                    <a:pt x="2053" y="7025"/>
                    <a:pt x="2371" y="6282"/>
                  </a:cubicBezTo>
                  <a:cubicBezTo>
                    <a:pt x="2844" y="5180"/>
                    <a:pt x="3119" y="3380"/>
                    <a:pt x="2973" y="2352"/>
                  </a:cubicBezTo>
                  <a:lnTo>
                    <a:pt x="2944" y="2135"/>
                  </a:lnTo>
                  <a:cubicBezTo>
                    <a:pt x="2839" y="1350"/>
                    <a:pt x="2697" y="276"/>
                    <a:pt x="2010" y="43"/>
                  </a:cubicBezTo>
                  <a:cubicBezTo>
                    <a:pt x="1926" y="15"/>
                    <a:pt x="1838" y="0"/>
                    <a:pt x="174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7" name="Google Shape;2167;p51"/>
            <p:cNvSpPr/>
            <p:nvPr/>
          </p:nvSpPr>
          <p:spPr>
            <a:xfrm>
              <a:off x="4446475" y="3047525"/>
              <a:ext cx="1082950" cy="2160925"/>
            </a:xfrm>
            <a:custGeom>
              <a:avLst/>
              <a:gdLst/>
              <a:ahLst/>
              <a:cxnLst/>
              <a:rect l="l" t="t" r="r" b="b"/>
              <a:pathLst>
                <a:path w="43318" h="86437" extrusionOk="0">
                  <a:moveTo>
                    <a:pt x="7576" y="0"/>
                  </a:moveTo>
                  <a:cubicBezTo>
                    <a:pt x="7576" y="0"/>
                    <a:pt x="4598" y="19855"/>
                    <a:pt x="2299" y="39393"/>
                  </a:cubicBezTo>
                  <a:cubicBezTo>
                    <a:pt x="0" y="58931"/>
                    <a:pt x="288" y="86228"/>
                    <a:pt x="288" y="86228"/>
                  </a:cubicBezTo>
                  <a:lnTo>
                    <a:pt x="6342" y="86194"/>
                  </a:lnTo>
                  <a:cubicBezTo>
                    <a:pt x="6342" y="86194"/>
                    <a:pt x="13217" y="48013"/>
                    <a:pt x="14654" y="43703"/>
                  </a:cubicBezTo>
                  <a:cubicBezTo>
                    <a:pt x="16091" y="39393"/>
                    <a:pt x="20975" y="21292"/>
                    <a:pt x="20975" y="21292"/>
                  </a:cubicBezTo>
                  <a:cubicBezTo>
                    <a:pt x="20975" y="21292"/>
                    <a:pt x="23562" y="41980"/>
                    <a:pt x="24424" y="43415"/>
                  </a:cubicBezTo>
                  <a:cubicBezTo>
                    <a:pt x="25286" y="44852"/>
                    <a:pt x="36988" y="86437"/>
                    <a:pt x="36988" y="86437"/>
                  </a:cubicBezTo>
                  <a:lnTo>
                    <a:pt x="43317" y="86356"/>
                  </a:lnTo>
                  <a:lnTo>
                    <a:pt x="37065" y="41405"/>
                  </a:lnTo>
                  <a:lnTo>
                    <a:pt x="33617" y="30"/>
                  </a:lnTo>
                  <a:lnTo>
                    <a:pt x="757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8" name="Google Shape;2168;p51"/>
            <p:cNvSpPr/>
            <p:nvPr/>
          </p:nvSpPr>
          <p:spPr>
            <a:xfrm>
              <a:off x="4440025" y="3040425"/>
              <a:ext cx="1096950" cy="2175150"/>
            </a:xfrm>
            <a:custGeom>
              <a:avLst/>
              <a:gdLst/>
              <a:ahLst/>
              <a:cxnLst/>
              <a:rect l="l" t="t" r="r" b="b"/>
              <a:pathLst>
                <a:path w="43878" h="87006" extrusionOk="0">
                  <a:moveTo>
                    <a:pt x="8079" y="569"/>
                  </a:moveTo>
                  <a:lnTo>
                    <a:pt x="33615" y="597"/>
                  </a:lnTo>
                  <a:lnTo>
                    <a:pt x="37043" y="41728"/>
                  </a:lnTo>
                  <a:lnTo>
                    <a:pt x="43249" y="86361"/>
                  </a:lnTo>
                  <a:lnTo>
                    <a:pt x="37461" y="86435"/>
                  </a:lnTo>
                  <a:cubicBezTo>
                    <a:pt x="36462" y="82889"/>
                    <a:pt x="25772" y="44968"/>
                    <a:pt x="24924" y="43553"/>
                  </a:cubicBezTo>
                  <a:cubicBezTo>
                    <a:pt x="24314" y="42537"/>
                    <a:pt x="22551" y="29832"/>
                    <a:pt x="21514" y="21540"/>
                  </a:cubicBezTo>
                  <a:cubicBezTo>
                    <a:pt x="21497" y="21406"/>
                    <a:pt x="21388" y="21302"/>
                    <a:pt x="21252" y="21292"/>
                  </a:cubicBezTo>
                  <a:lnTo>
                    <a:pt x="21233" y="21292"/>
                  </a:lnTo>
                  <a:cubicBezTo>
                    <a:pt x="21105" y="21292"/>
                    <a:pt x="20993" y="21379"/>
                    <a:pt x="20959" y="21502"/>
                  </a:cubicBezTo>
                  <a:cubicBezTo>
                    <a:pt x="20911" y="21683"/>
                    <a:pt x="16061" y="39645"/>
                    <a:pt x="14644" y="43897"/>
                  </a:cubicBezTo>
                  <a:cubicBezTo>
                    <a:pt x="13259" y="48049"/>
                    <a:pt x="6992" y="82707"/>
                    <a:pt x="6363" y="86196"/>
                  </a:cubicBezTo>
                  <a:lnTo>
                    <a:pt x="827" y="86226"/>
                  </a:lnTo>
                  <a:cubicBezTo>
                    <a:pt x="806" y="83275"/>
                    <a:pt x="693" y="57950"/>
                    <a:pt x="2839" y="39711"/>
                  </a:cubicBezTo>
                  <a:cubicBezTo>
                    <a:pt x="4975" y="21553"/>
                    <a:pt x="7733" y="2896"/>
                    <a:pt x="8079" y="569"/>
                  </a:cubicBezTo>
                  <a:close/>
                  <a:moveTo>
                    <a:pt x="7834" y="1"/>
                  </a:moveTo>
                  <a:cubicBezTo>
                    <a:pt x="7694" y="1"/>
                    <a:pt x="7575" y="103"/>
                    <a:pt x="7554" y="242"/>
                  </a:cubicBezTo>
                  <a:cubicBezTo>
                    <a:pt x="7524" y="441"/>
                    <a:pt x="4549" y="20325"/>
                    <a:pt x="2276" y="39645"/>
                  </a:cubicBezTo>
                  <a:cubicBezTo>
                    <a:pt x="1" y="58977"/>
                    <a:pt x="259" y="86242"/>
                    <a:pt x="263" y="86514"/>
                  </a:cubicBezTo>
                  <a:cubicBezTo>
                    <a:pt x="264" y="86670"/>
                    <a:pt x="390" y="86795"/>
                    <a:pt x="546" y="86795"/>
                  </a:cubicBezTo>
                  <a:lnTo>
                    <a:pt x="548" y="86795"/>
                  </a:lnTo>
                  <a:lnTo>
                    <a:pt x="6602" y="86762"/>
                  </a:lnTo>
                  <a:cubicBezTo>
                    <a:pt x="6739" y="86762"/>
                    <a:pt x="6855" y="86663"/>
                    <a:pt x="6879" y="86529"/>
                  </a:cubicBezTo>
                  <a:cubicBezTo>
                    <a:pt x="6948" y="86146"/>
                    <a:pt x="13767" y="48318"/>
                    <a:pt x="15181" y="44077"/>
                  </a:cubicBezTo>
                  <a:cubicBezTo>
                    <a:pt x="16370" y="40509"/>
                    <a:pt x="19959" y="27356"/>
                    <a:pt x="21131" y="23034"/>
                  </a:cubicBezTo>
                  <a:cubicBezTo>
                    <a:pt x="21761" y="27973"/>
                    <a:pt x="23675" y="42573"/>
                    <a:pt x="24439" y="43845"/>
                  </a:cubicBezTo>
                  <a:cubicBezTo>
                    <a:pt x="25104" y="44956"/>
                    <a:pt x="32929" y="72428"/>
                    <a:pt x="36974" y="86798"/>
                  </a:cubicBezTo>
                  <a:cubicBezTo>
                    <a:pt x="37008" y="86920"/>
                    <a:pt x="37120" y="87004"/>
                    <a:pt x="37246" y="87004"/>
                  </a:cubicBezTo>
                  <a:lnTo>
                    <a:pt x="37251" y="87005"/>
                  </a:lnTo>
                  <a:lnTo>
                    <a:pt x="43578" y="86924"/>
                  </a:lnTo>
                  <a:cubicBezTo>
                    <a:pt x="43748" y="86921"/>
                    <a:pt x="43878" y="86771"/>
                    <a:pt x="43855" y="86602"/>
                  </a:cubicBezTo>
                  <a:lnTo>
                    <a:pt x="37607" y="41664"/>
                  </a:lnTo>
                  <a:lnTo>
                    <a:pt x="34157" y="289"/>
                  </a:lnTo>
                  <a:cubicBezTo>
                    <a:pt x="34145" y="143"/>
                    <a:pt x="34022" y="30"/>
                    <a:pt x="33875" y="30"/>
                  </a:cubicBezTo>
                  <a:lnTo>
                    <a:pt x="783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9" name="Google Shape;2169;p51"/>
            <p:cNvSpPr/>
            <p:nvPr/>
          </p:nvSpPr>
          <p:spPr>
            <a:xfrm>
              <a:off x="4963975" y="3405300"/>
              <a:ext cx="291075" cy="179850"/>
            </a:xfrm>
            <a:custGeom>
              <a:avLst/>
              <a:gdLst/>
              <a:ahLst/>
              <a:cxnLst/>
              <a:rect l="l" t="t" r="r" b="b"/>
              <a:pathLst>
                <a:path w="11643" h="7194" extrusionOk="0">
                  <a:moveTo>
                    <a:pt x="11403" y="0"/>
                  </a:moveTo>
                  <a:cubicBezTo>
                    <a:pt x="11379" y="0"/>
                    <a:pt x="11355" y="4"/>
                    <a:pt x="11331" y="13"/>
                  </a:cubicBezTo>
                  <a:lnTo>
                    <a:pt x="2876" y="3212"/>
                  </a:lnTo>
                  <a:cubicBezTo>
                    <a:pt x="2838" y="3227"/>
                    <a:pt x="2805" y="3250"/>
                    <a:pt x="2782" y="3284"/>
                  </a:cubicBezTo>
                  <a:lnTo>
                    <a:pt x="105" y="6854"/>
                  </a:lnTo>
                  <a:cubicBezTo>
                    <a:pt x="0" y="6994"/>
                    <a:pt x="100" y="7194"/>
                    <a:pt x="275" y="7194"/>
                  </a:cubicBezTo>
                  <a:cubicBezTo>
                    <a:pt x="342" y="7194"/>
                    <a:pt x="405" y="7161"/>
                    <a:pt x="445" y="7108"/>
                  </a:cubicBezTo>
                  <a:lnTo>
                    <a:pt x="3083" y="3588"/>
                  </a:lnTo>
                  <a:lnTo>
                    <a:pt x="11482" y="411"/>
                  </a:lnTo>
                  <a:cubicBezTo>
                    <a:pt x="11590" y="367"/>
                    <a:pt x="11643" y="246"/>
                    <a:pt x="11602" y="138"/>
                  </a:cubicBezTo>
                  <a:cubicBezTo>
                    <a:pt x="11570" y="52"/>
                    <a:pt x="11489" y="0"/>
                    <a:pt x="1140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0" name="Google Shape;2170;p51"/>
            <p:cNvSpPr/>
            <p:nvPr/>
          </p:nvSpPr>
          <p:spPr>
            <a:xfrm>
              <a:off x="4735375" y="3171050"/>
              <a:ext cx="199175" cy="10650"/>
            </a:xfrm>
            <a:custGeom>
              <a:avLst/>
              <a:gdLst/>
              <a:ahLst/>
              <a:cxnLst/>
              <a:rect l="l" t="t" r="r" b="b"/>
              <a:pathLst>
                <a:path w="7967" h="426" extrusionOk="0">
                  <a:moveTo>
                    <a:pt x="214" y="1"/>
                  </a:moveTo>
                  <a:cubicBezTo>
                    <a:pt x="96" y="1"/>
                    <a:pt x="1" y="96"/>
                    <a:pt x="1" y="213"/>
                  </a:cubicBezTo>
                  <a:cubicBezTo>
                    <a:pt x="1" y="331"/>
                    <a:pt x="96" y="426"/>
                    <a:pt x="214" y="426"/>
                  </a:cubicBezTo>
                  <a:lnTo>
                    <a:pt x="7754" y="426"/>
                  </a:lnTo>
                  <a:cubicBezTo>
                    <a:pt x="7872" y="426"/>
                    <a:pt x="7966" y="331"/>
                    <a:pt x="7966" y="213"/>
                  </a:cubicBezTo>
                  <a:cubicBezTo>
                    <a:pt x="7966" y="96"/>
                    <a:pt x="7872" y="1"/>
                    <a:pt x="775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1" name="Google Shape;2171;p51"/>
            <p:cNvSpPr/>
            <p:nvPr/>
          </p:nvSpPr>
          <p:spPr>
            <a:xfrm>
              <a:off x="5192400" y="3171050"/>
              <a:ext cx="84925" cy="10650"/>
            </a:xfrm>
            <a:custGeom>
              <a:avLst/>
              <a:gdLst/>
              <a:ahLst/>
              <a:cxnLst/>
              <a:rect l="l" t="t" r="r" b="b"/>
              <a:pathLst>
                <a:path w="3397" h="426" extrusionOk="0">
                  <a:moveTo>
                    <a:pt x="214" y="1"/>
                  </a:moveTo>
                  <a:cubicBezTo>
                    <a:pt x="96" y="1"/>
                    <a:pt x="0" y="96"/>
                    <a:pt x="0" y="213"/>
                  </a:cubicBezTo>
                  <a:cubicBezTo>
                    <a:pt x="0" y="331"/>
                    <a:pt x="96" y="426"/>
                    <a:pt x="214" y="426"/>
                  </a:cubicBezTo>
                  <a:lnTo>
                    <a:pt x="3184" y="426"/>
                  </a:lnTo>
                  <a:cubicBezTo>
                    <a:pt x="3301" y="426"/>
                    <a:pt x="3396" y="331"/>
                    <a:pt x="3396" y="213"/>
                  </a:cubicBezTo>
                  <a:cubicBezTo>
                    <a:pt x="3396" y="96"/>
                    <a:pt x="3301" y="1"/>
                    <a:pt x="318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2" name="Google Shape;2172;p51"/>
            <p:cNvSpPr/>
            <p:nvPr/>
          </p:nvSpPr>
          <p:spPr>
            <a:xfrm>
              <a:off x="4199325" y="5206425"/>
              <a:ext cx="411775" cy="149375"/>
            </a:xfrm>
            <a:custGeom>
              <a:avLst/>
              <a:gdLst/>
              <a:ahLst/>
              <a:cxnLst/>
              <a:rect l="l" t="t" r="r" b="b"/>
              <a:pathLst>
                <a:path w="16471" h="5975" extrusionOk="0">
                  <a:moveTo>
                    <a:pt x="16470" y="1"/>
                  </a:moveTo>
                  <a:lnTo>
                    <a:pt x="9851" y="81"/>
                  </a:lnTo>
                  <a:lnTo>
                    <a:pt x="8801" y="1534"/>
                  </a:lnTo>
                  <a:cubicBezTo>
                    <a:pt x="8801" y="1534"/>
                    <a:pt x="82" y="5086"/>
                    <a:pt x="82" y="5409"/>
                  </a:cubicBezTo>
                  <a:cubicBezTo>
                    <a:pt x="82" y="5732"/>
                    <a:pt x="1" y="5975"/>
                    <a:pt x="728" y="5975"/>
                  </a:cubicBezTo>
                  <a:lnTo>
                    <a:pt x="11949" y="5975"/>
                  </a:lnTo>
                  <a:lnTo>
                    <a:pt x="13160" y="5571"/>
                  </a:lnTo>
                  <a:lnTo>
                    <a:pt x="13160" y="5975"/>
                  </a:lnTo>
                  <a:lnTo>
                    <a:pt x="16389" y="5975"/>
                  </a:lnTo>
                  <a:lnTo>
                    <a:pt x="1647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3" name="Google Shape;2173;p51"/>
            <p:cNvSpPr/>
            <p:nvPr/>
          </p:nvSpPr>
          <p:spPr>
            <a:xfrm>
              <a:off x="5125700" y="5206425"/>
              <a:ext cx="411775" cy="149375"/>
            </a:xfrm>
            <a:custGeom>
              <a:avLst/>
              <a:gdLst/>
              <a:ahLst/>
              <a:cxnLst/>
              <a:rect l="l" t="t" r="r" b="b"/>
              <a:pathLst>
                <a:path w="16471" h="5975" extrusionOk="0">
                  <a:moveTo>
                    <a:pt x="16470" y="1"/>
                  </a:moveTo>
                  <a:lnTo>
                    <a:pt x="9851" y="81"/>
                  </a:lnTo>
                  <a:lnTo>
                    <a:pt x="8801" y="1534"/>
                  </a:lnTo>
                  <a:cubicBezTo>
                    <a:pt x="8801" y="1534"/>
                    <a:pt x="82" y="5086"/>
                    <a:pt x="82" y="5409"/>
                  </a:cubicBezTo>
                  <a:cubicBezTo>
                    <a:pt x="82" y="5732"/>
                    <a:pt x="1" y="5975"/>
                    <a:pt x="728" y="5975"/>
                  </a:cubicBezTo>
                  <a:lnTo>
                    <a:pt x="11949" y="5975"/>
                  </a:lnTo>
                  <a:lnTo>
                    <a:pt x="13160" y="5571"/>
                  </a:lnTo>
                  <a:lnTo>
                    <a:pt x="13160" y="5975"/>
                  </a:lnTo>
                  <a:lnTo>
                    <a:pt x="16389" y="5975"/>
                  </a:lnTo>
                  <a:lnTo>
                    <a:pt x="1647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4" name="Google Shape;2174;p51"/>
            <p:cNvSpPr/>
            <p:nvPr/>
          </p:nvSpPr>
          <p:spPr>
            <a:xfrm>
              <a:off x="4781725" y="1727075"/>
              <a:ext cx="440575" cy="143650"/>
            </a:xfrm>
            <a:custGeom>
              <a:avLst/>
              <a:gdLst/>
              <a:ahLst/>
              <a:cxnLst/>
              <a:rect l="l" t="t" r="r" b="b"/>
              <a:pathLst>
                <a:path w="17623" h="5746" extrusionOk="0">
                  <a:moveTo>
                    <a:pt x="8537" y="1"/>
                  </a:moveTo>
                  <a:cubicBezTo>
                    <a:pt x="6393" y="1"/>
                    <a:pt x="4198" y="236"/>
                    <a:pt x="2620" y="982"/>
                  </a:cubicBezTo>
                  <a:lnTo>
                    <a:pt x="1" y="5745"/>
                  </a:lnTo>
                  <a:cubicBezTo>
                    <a:pt x="1" y="5745"/>
                    <a:pt x="6549" y="3840"/>
                    <a:pt x="10121" y="3840"/>
                  </a:cubicBezTo>
                  <a:cubicBezTo>
                    <a:pt x="13694" y="3840"/>
                    <a:pt x="17623" y="4555"/>
                    <a:pt x="17623" y="4555"/>
                  </a:cubicBezTo>
                  <a:lnTo>
                    <a:pt x="15739" y="694"/>
                  </a:lnTo>
                  <a:cubicBezTo>
                    <a:pt x="15739" y="694"/>
                    <a:pt x="12214" y="1"/>
                    <a:pt x="8537"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5" name="Google Shape;2175;p51"/>
            <p:cNvSpPr/>
            <p:nvPr/>
          </p:nvSpPr>
          <p:spPr>
            <a:xfrm>
              <a:off x="4772950" y="1719850"/>
              <a:ext cx="458075" cy="157950"/>
            </a:xfrm>
            <a:custGeom>
              <a:avLst/>
              <a:gdLst/>
              <a:ahLst/>
              <a:cxnLst/>
              <a:rect l="l" t="t" r="r" b="b"/>
              <a:pathLst>
                <a:path w="18323" h="6318" extrusionOk="0">
                  <a:moveTo>
                    <a:pt x="8873" y="576"/>
                  </a:moveTo>
                  <a:cubicBezTo>
                    <a:pt x="12090" y="576"/>
                    <a:pt x="15213" y="1111"/>
                    <a:pt x="15899" y="1235"/>
                  </a:cubicBezTo>
                  <a:lnTo>
                    <a:pt x="17477" y="4473"/>
                  </a:lnTo>
                  <a:cubicBezTo>
                    <a:pt x="16267" y="4279"/>
                    <a:pt x="13248" y="3845"/>
                    <a:pt x="10472" y="3845"/>
                  </a:cubicBezTo>
                  <a:cubicBezTo>
                    <a:pt x="7527" y="3845"/>
                    <a:pt x="2682" y="5097"/>
                    <a:pt x="925" y="5579"/>
                  </a:cubicBezTo>
                  <a:lnTo>
                    <a:pt x="3174" y="1490"/>
                  </a:lnTo>
                  <a:lnTo>
                    <a:pt x="3174" y="1489"/>
                  </a:lnTo>
                  <a:cubicBezTo>
                    <a:pt x="4697" y="797"/>
                    <a:pt x="6804" y="576"/>
                    <a:pt x="8873" y="576"/>
                  </a:cubicBezTo>
                  <a:close/>
                  <a:moveTo>
                    <a:pt x="8908" y="1"/>
                  </a:moveTo>
                  <a:cubicBezTo>
                    <a:pt x="6727" y="1"/>
                    <a:pt x="4482" y="243"/>
                    <a:pt x="2850" y="1014"/>
                  </a:cubicBezTo>
                  <a:cubicBezTo>
                    <a:pt x="2796" y="1040"/>
                    <a:pt x="2751" y="1082"/>
                    <a:pt x="2722" y="1134"/>
                  </a:cubicBezTo>
                  <a:lnTo>
                    <a:pt x="103" y="5898"/>
                  </a:lnTo>
                  <a:cubicBezTo>
                    <a:pt x="0" y="6086"/>
                    <a:pt x="137" y="6316"/>
                    <a:pt x="352" y="6317"/>
                  </a:cubicBezTo>
                  <a:cubicBezTo>
                    <a:pt x="378" y="6317"/>
                    <a:pt x="405" y="6313"/>
                    <a:pt x="431" y="6306"/>
                  </a:cubicBezTo>
                  <a:cubicBezTo>
                    <a:pt x="496" y="6287"/>
                    <a:pt x="6981" y="4412"/>
                    <a:pt x="10472" y="4412"/>
                  </a:cubicBezTo>
                  <a:cubicBezTo>
                    <a:pt x="13976" y="4412"/>
                    <a:pt x="17884" y="5114"/>
                    <a:pt x="17923" y="5122"/>
                  </a:cubicBezTo>
                  <a:cubicBezTo>
                    <a:pt x="17940" y="5125"/>
                    <a:pt x="17957" y="5127"/>
                    <a:pt x="17974" y="5127"/>
                  </a:cubicBezTo>
                  <a:cubicBezTo>
                    <a:pt x="18177" y="5127"/>
                    <a:pt x="18322" y="4911"/>
                    <a:pt x="18228" y="4719"/>
                  </a:cubicBezTo>
                  <a:lnTo>
                    <a:pt x="16346" y="857"/>
                  </a:lnTo>
                  <a:cubicBezTo>
                    <a:pt x="16307" y="777"/>
                    <a:pt x="16232" y="721"/>
                    <a:pt x="16146" y="704"/>
                  </a:cubicBezTo>
                  <a:cubicBezTo>
                    <a:pt x="15919" y="659"/>
                    <a:pt x="12500" y="1"/>
                    <a:pt x="89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6" name="Google Shape;2176;p51"/>
            <p:cNvSpPr/>
            <p:nvPr/>
          </p:nvSpPr>
          <p:spPr>
            <a:xfrm>
              <a:off x="5154275" y="1927700"/>
              <a:ext cx="518725" cy="985300"/>
            </a:xfrm>
            <a:custGeom>
              <a:avLst/>
              <a:gdLst/>
              <a:ahLst/>
              <a:cxnLst/>
              <a:rect l="l" t="t" r="r" b="b"/>
              <a:pathLst>
                <a:path w="20749" h="39412" extrusionOk="0">
                  <a:moveTo>
                    <a:pt x="12201" y="1"/>
                  </a:moveTo>
                  <a:cubicBezTo>
                    <a:pt x="9248" y="241"/>
                    <a:pt x="7266" y="20313"/>
                    <a:pt x="7266" y="20313"/>
                  </a:cubicBezTo>
                  <a:lnTo>
                    <a:pt x="9134" y="29655"/>
                  </a:lnTo>
                  <a:lnTo>
                    <a:pt x="415" y="33806"/>
                  </a:lnTo>
                  <a:lnTo>
                    <a:pt x="0" y="39412"/>
                  </a:lnTo>
                  <a:lnTo>
                    <a:pt x="0" y="39412"/>
                  </a:lnTo>
                  <a:lnTo>
                    <a:pt x="17363" y="37029"/>
                  </a:lnTo>
                  <a:cubicBezTo>
                    <a:pt x="19402" y="36748"/>
                    <a:pt x="20749" y="34765"/>
                    <a:pt x="20257" y="32768"/>
                  </a:cubicBezTo>
                  <a:lnTo>
                    <a:pt x="12201"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7" name="Google Shape;2177;p51"/>
            <p:cNvSpPr/>
            <p:nvPr/>
          </p:nvSpPr>
          <p:spPr>
            <a:xfrm>
              <a:off x="5146900" y="1920600"/>
              <a:ext cx="527025" cy="999500"/>
            </a:xfrm>
            <a:custGeom>
              <a:avLst/>
              <a:gdLst/>
              <a:ahLst/>
              <a:cxnLst/>
              <a:rect l="l" t="t" r="r" b="b"/>
              <a:pathLst>
                <a:path w="21081" h="39980" extrusionOk="0">
                  <a:moveTo>
                    <a:pt x="12291" y="638"/>
                  </a:moveTo>
                  <a:lnTo>
                    <a:pt x="20277" y="33121"/>
                  </a:lnTo>
                  <a:cubicBezTo>
                    <a:pt x="20492" y="33996"/>
                    <a:pt x="20326" y="34922"/>
                    <a:pt x="19819" y="35667"/>
                  </a:cubicBezTo>
                  <a:cubicBezTo>
                    <a:pt x="19313" y="36413"/>
                    <a:pt x="18513" y="36909"/>
                    <a:pt x="17620" y="37031"/>
                  </a:cubicBezTo>
                  <a:lnTo>
                    <a:pt x="604" y="39367"/>
                  </a:lnTo>
                  <a:lnTo>
                    <a:pt x="982" y="34276"/>
                  </a:lnTo>
                  <a:lnTo>
                    <a:pt x="9552" y="30194"/>
                  </a:lnTo>
                  <a:cubicBezTo>
                    <a:pt x="9669" y="30139"/>
                    <a:pt x="9734" y="30010"/>
                    <a:pt x="9708" y="29883"/>
                  </a:cubicBezTo>
                  <a:lnTo>
                    <a:pt x="7848" y="20582"/>
                  </a:lnTo>
                  <a:cubicBezTo>
                    <a:pt x="8579" y="13206"/>
                    <a:pt x="10395" y="1660"/>
                    <a:pt x="12291" y="638"/>
                  </a:cubicBezTo>
                  <a:close/>
                  <a:moveTo>
                    <a:pt x="12492" y="0"/>
                  </a:moveTo>
                  <a:cubicBezTo>
                    <a:pt x="12486" y="0"/>
                    <a:pt x="12479" y="1"/>
                    <a:pt x="12472" y="1"/>
                  </a:cubicBezTo>
                  <a:cubicBezTo>
                    <a:pt x="9437" y="249"/>
                    <a:pt x="7615" y="17177"/>
                    <a:pt x="7279" y="20568"/>
                  </a:cubicBezTo>
                  <a:cubicBezTo>
                    <a:pt x="7277" y="20596"/>
                    <a:pt x="7278" y="20624"/>
                    <a:pt x="7284" y="20652"/>
                  </a:cubicBezTo>
                  <a:lnTo>
                    <a:pt x="9109" y="29778"/>
                  </a:lnTo>
                  <a:lnTo>
                    <a:pt x="589" y="33835"/>
                  </a:lnTo>
                  <a:cubicBezTo>
                    <a:pt x="497" y="33878"/>
                    <a:pt x="436" y="33968"/>
                    <a:pt x="428" y="34069"/>
                  </a:cubicBezTo>
                  <a:lnTo>
                    <a:pt x="13" y="39674"/>
                  </a:lnTo>
                  <a:cubicBezTo>
                    <a:pt x="1" y="39839"/>
                    <a:pt x="131" y="39978"/>
                    <a:pt x="295" y="39979"/>
                  </a:cubicBezTo>
                  <a:cubicBezTo>
                    <a:pt x="308" y="39978"/>
                    <a:pt x="321" y="39978"/>
                    <a:pt x="333" y="39976"/>
                  </a:cubicBezTo>
                  <a:lnTo>
                    <a:pt x="17696" y="37593"/>
                  </a:lnTo>
                  <a:cubicBezTo>
                    <a:pt x="18749" y="37449"/>
                    <a:pt x="19690" y="36865"/>
                    <a:pt x="20287" y="35986"/>
                  </a:cubicBezTo>
                  <a:cubicBezTo>
                    <a:pt x="20885" y="35107"/>
                    <a:pt x="21080" y="34016"/>
                    <a:pt x="20826" y="32985"/>
                  </a:cubicBezTo>
                  <a:lnTo>
                    <a:pt x="12771" y="216"/>
                  </a:lnTo>
                  <a:cubicBezTo>
                    <a:pt x="12738" y="89"/>
                    <a:pt x="12623" y="0"/>
                    <a:pt x="1249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8" name="Google Shape;2178;p51"/>
            <p:cNvSpPr/>
            <p:nvPr/>
          </p:nvSpPr>
          <p:spPr>
            <a:xfrm>
              <a:off x="4543950" y="1815650"/>
              <a:ext cx="918300" cy="1251350"/>
            </a:xfrm>
            <a:custGeom>
              <a:avLst/>
              <a:gdLst/>
              <a:ahLst/>
              <a:cxnLst/>
              <a:rect l="l" t="t" r="r" b="b"/>
              <a:pathLst>
                <a:path w="36732" h="50054" extrusionOk="0">
                  <a:moveTo>
                    <a:pt x="18657" y="0"/>
                  </a:moveTo>
                  <a:cubicBezTo>
                    <a:pt x="15879" y="0"/>
                    <a:pt x="13007" y="296"/>
                    <a:pt x="10308" y="861"/>
                  </a:cubicBezTo>
                  <a:cubicBezTo>
                    <a:pt x="7851" y="1374"/>
                    <a:pt x="5538" y="2109"/>
                    <a:pt x="3571" y="3046"/>
                  </a:cubicBezTo>
                  <a:cubicBezTo>
                    <a:pt x="1071" y="4236"/>
                    <a:pt x="0" y="4593"/>
                    <a:pt x="0" y="4593"/>
                  </a:cubicBezTo>
                  <a:cubicBezTo>
                    <a:pt x="0" y="4593"/>
                    <a:pt x="3081" y="44513"/>
                    <a:pt x="3081" y="46537"/>
                  </a:cubicBezTo>
                  <a:cubicBezTo>
                    <a:pt x="3081" y="48561"/>
                    <a:pt x="2962" y="48680"/>
                    <a:pt x="3676" y="49275"/>
                  </a:cubicBezTo>
                  <a:cubicBezTo>
                    <a:pt x="4281" y="49779"/>
                    <a:pt x="7024" y="50053"/>
                    <a:pt x="11825" y="50053"/>
                  </a:cubicBezTo>
                  <a:cubicBezTo>
                    <a:pt x="12695" y="50053"/>
                    <a:pt x="13632" y="50044"/>
                    <a:pt x="14635" y="50026"/>
                  </a:cubicBezTo>
                  <a:cubicBezTo>
                    <a:pt x="17364" y="49976"/>
                    <a:pt x="19968" y="49962"/>
                    <a:pt x="22121" y="49962"/>
                  </a:cubicBezTo>
                  <a:cubicBezTo>
                    <a:pt x="25134" y="49962"/>
                    <a:pt x="27263" y="49990"/>
                    <a:pt x="27610" y="49990"/>
                  </a:cubicBezTo>
                  <a:cubicBezTo>
                    <a:pt x="28205" y="49990"/>
                    <a:pt x="29277" y="49632"/>
                    <a:pt x="29991" y="48561"/>
                  </a:cubicBezTo>
                  <a:cubicBezTo>
                    <a:pt x="30706" y="47489"/>
                    <a:pt x="36496" y="4959"/>
                    <a:pt x="36614" y="4483"/>
                  </a:cubicBezTo>
                  <a:cubicBezTo>
                    <a:pt x="36732" y="4005"/>
                    <a:pt x="27619" y="1251"/>
                    <a:pt x="26777" y="1011"/>
                  </a:cubicBezTo>
                  <a:cubicBezTo>
                    <a:pt x="24383" y="327"/>
                    <a:pt x="21572" y="0"/>
                    <a:pt x="18657"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9" name="Google Shape;2179;p51"/>
            <p:cNvSpPr/>
            <p:nvPr/>
          </p:nvSpPr>
          <p:spPr>
            <a:xfrm>
              <a:off x="4536625" y="1808450"/>
              <a:ext cx="933050" cy="1265625"/>
            </a:xfrm>
            <a:custGeom>
              <a:avLst/>
              <a:gdLst/>
              <a:ahLst/>
              <a:cxnLst/>
              <a:rect l="l" t="t" r="r" b="b"/>
              <a:pathLst>
                <a:path w="37322" h="50625" extrusionOk="0">
                  <a:moveTo>
                    <a:pt x="18942" y="566"/>
                  </a:moveTo>
                  <a:cubicBezTo>
                    <a:pt x="21873" y="566"/>
                    <a:pt x="24649" y="902"/>
                    <a:pt x="26992" y="1572"/>
                  </a:cubicBezTo>
                  <a:cubicBezTo>
                    <a:pt x="28646" y="2044"/>
                    <a:pt x="35732" y="4245"/>
                    <a:pt x="36607" y="4844"/>
                  </a:cubicBezTo>
                  <a:cubicBezTo>
                    <a:pt x="36534" y="5315"/>
                    <a:pt x="36301" y="6968"/>
                    <a:pt x="35754" y="10873"/>
                  </a:cubicBezTo>
                  <a:cubicBezTo>
                    <a:pt x="34212" y="21871"/>
                    <a:pt x="30602" y="47625"/>
                    <a:pt x="30048" y="48691"/>
                  </a:cubicBezTo>
                  <a:cubicBezTo>
                    <a:pt x="29362" y="49721"/>
                    <a:pt x="28345" y="49994"/>
                    <a:pt x="27903" y="49994"/>
                  </a:cubicBezTo>
                  <a:lnTo>
                    <a:pt x="27314" y="49989"/>
                  </a:lnTo>
                  <a:cubicBezTo>
                    <a:pt x="26453" y="49982"/>
                    <a:pt x="24693" y="49966"/>
                    <a:pt x="22431" y="49966"/>
                  </a:cubicBezTo>
                  <a:cubicBezTo>
                    <a:pt x="20270" y="49966"/>
                    <a:pt x="17652" y="49981"/>
                    <a:pt x="14924" y="50030"/>
                  </a:cubicBezTo>
                  <a:cubicBezTo>
                    <a:pt x="13893" y="50049"/>
                    <a:pt x="12961" y="50058"/>
                    <a:pt x="12116" y="50058"/>
                  </a:cubicBezTo>
                  <a:cubicBezTo>
                    <a:pt x="5763" y="50058"/>
                    <a:pt x="4426" y="49575"/>
                    <a:pt x="4152" y="49346"/>
                  </a:cubicBezTo>
                  <a:cubicBezTo>
                    <a:pt x="3641" y="48920"/>
                    <a:pt x="3642" y="48870"/>
                    <a:pt x="3654" y="47575"/>
                  </a:cubicBezTo>
                  <a:cubicBezTo>
                    <a:pt x="3656" y="47358"/>
                    <a:pt x="3658" y="47110"/>
                    <a:pt x="3658" y="46825"/>
                  </a:cubicBezTo>
                  <a:cubicBezTo>
                    <a:pt x="3658" y="44868"/>
                    <a:pt x="861" y="8568"/>
                    <a:pt x="592" y="5075"/>
                  </a:cubicBezTo>
                  <a:cubicBezTo>
                    <a:pt x="1014" y="4918"/>
                    <a:pt x="2088" y="4494"/>
                    <a:pt x="3987" y="3589"/>
                  </a:cubicBezTo>
                  <a:cubicBezTo>
                    <a:pt x="5896" y="2679"/>
                    <a:pt x="8141" y="1951"/>
                    <a:pt x="10658" y="1426"/>
                  </a:cubicBezTo>
                  <a:cubicBezTo>
                    <a:pt x="13405" y="851"/>
                    <a:pt x="16239" y="566"/>
                    <a:pt x="18942" y="566"/>
                  </a:cubicBezTo>
                  <a:close/>
                  <a:moveTo>
                    <a:pt x="18942" y="1"/>
                  </a:moveTo>
                  <a:cubicBezTo>
                    <a:pt x="16199" y="1"/>
                    <a:pt x="13325" y="290"/>
                    <a:pt x="10543" y="872"/>
                  </a:cubicBezTo>
                  <a:cubicBezTo>
                    <a:pt x="7982" y="1406"/>
                    <a:pt x="5694" y="2149"/>
                    <a:pt x="3743" y="3077"/>
                  </a:cubicBezTo>
                  <a:cubicBezTo>
                    <a:pt x="1294" y="4244"/>
                    <a:pt x="213" y="4609"/>
                    <a:pt x="204" y="4613"/>
                  </a:cubicBezTo>
                  <a:cubicBezTo>
                    <a:pt x="79" y="4654"/>
                    <a:pt x="0" y="4774"/>
                    <a:pt x="10" y="4904"/>
                  </a:cubicBezTo>
                  <a:cubicBezTo>
                    <a:pt x="41" y="5302"/>
                    <a:pt x="3091" y="44834"/>
                    <a:pt x="3091" y="46825"/>
                  </a:cubicBezTo>
                  <a:cubicBezTo>
                    <a:pt x="3091" y="47108"/>
                    <a:pt x="3089" y="47355"/>
                    <a:pt x="3087" y="47569"/>
                  </a:cubicBezTo>
                  <a:cubicBezTo>
                    <a:pt x="3074" y="48905"/>
                    <a:pt x="3071" y="49183"/>
                    <a:pt x="3789" y="49780"/>
                  </a:cubicBezTo>
                  <a:cubicBezTo>
                    <a:pt x="4462" y="50342"/>
                    <a:pt x="7258" y="50624"/>
                    <a:pt x="12117" y="50624"/>
                  </a:cubicBezTo>
                  <a:cubicBezTo>
                    <a:pt x="12990" y="50624"/>
                    <a:pt x="13929" y="50616"/>
                    <a:pt x="14934" y="50597"/>
                  </a:cubicBezTo>
                  <a:cubicBezTo>
                    <a:pt x="17659" y="50548"/>
                    <a:pt x="20273" y="50533"/>
                    <a:pt x="22431" y="50533"/>
                  </a:cubicBezTo>
                  <a:cubicBezTo>
                    <a:pt x="24691" y="50533"/>
                    <a:pt x="26449" y="50549"/>
                    <a:pt x="27309" y="50556"/>
                  </a:cubicBezTo>
                  <a:lnTo>
                    <a:pt x="27903" y="50560"/>
                  </a:lnTo>
                  <a:cubicBezTo>
                    <a:pt x="28490" y="50560"/>
                    <a:pt x="29702" y="50234"/>
                    <a:pt x="30520" y="49006"/>
                  </a:cubicBezTo>
                  <a:cubicBezTo>
                    <a:pt x="31004" y="48279"/>
                    <a:pt x="33187" y="33267"/>
                    <a:pt x="36314" y="10952"/>
                  </a:cubicBezTo>
                  <a:cubicBezTo>
                    <a:pt x="36799" y="7494"/>
                    <a:pt x="37149" y="4994"/>
                    <a:pt x="37182" y="4839"/>
                  </a:cubicBezTo>
                  <a:cubicBezTo>
                    <a:pt x="37263" y="4515"/>
                    <a:pt x="37321" y="4280"/>
                    <a:pt x="32437" y="2676"/>
                  </a:cubicBezTo>
                  <a:cubicBezTo>
                    <a:pt x="30038" y="1890"/>
                    <a:pt x="27564" y="1145"/>
                    <a:pt x="27149" y="1026"/>
                  </a:cubicBezTo>
                  <a:cubicBezTo>
                    <a:pt x="24758" y="344"/>
                    <a:pt x="21927" y="1"/>
                    <a:pt x="1894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0" name="Google Shape;2180;p51"/>
            <p:cNvSpPr/>
            <p:nvPr/>
          </p:nvSpPr>
          <p:spPr>
            <a:xfrm>
              <a:off x="5098750" y="2607025"/>
              <a:ext cx="76075" cy="61225"/>
            </a:xfrm>
            <a:custGeom>
              <a:avLst/>
              <a:gdLst/>
              <a:ahLst/>
              <a:cxnLst/>
              <a:rect l="l" t="t" r="r" b="b"/>
              <a:pathLst>
                <a:path w="3043" h="2449" extrusionOk="0">
                  <a:moveTo>
                    <a:pt x="2721" y="0"/>
                  </a:moveTo>
                  <a:cubicBezTo>
                    <a:pt x="2646" y="0"/>
                    <a:pt x="2571" y="30"/>
                    <a:pt x="2515" y="89"/>
                  </a:cubicBezTo>
                  <a:cubicBezTo>
                    <a:pt x="1775" y="762"/>
                    <a:pt x="984" y="1376"/>
                    <a:pt x="150" y="1928"/>
                  </a:cubicBezTo>
                  <a:cubicBezTo>
                    <a:pt x="47" y="1997"/>
                    <a:pt x="0" y="2126"/>
                    <a:pt x="36" y="2245"/>
                  </a:cubicBezTo>
                  <a:cubicBezTo>
                    <a:pt x="71" y="2365"/>
                    <a:pt x="182" y="2447"/>
                    <a:pt x="306" y="2448"/>
                  </a:cubicBezTo>
                  <a:cubicBezTo>
                    <a:pt x="361" y="2448"/>
                    <a:pt x="415" y="2432"/>
                    <a:pt x="462" y="2402"/>
                  </a:cubicBezTo>
                  <a:cubicBezTo>
                    <a:pt x="1321" y="1834"/>
                    <a:pt x="2134" y="1201"/>
                    <a:pt x="2896" y="507"/>
                  </a:cubicBezTo>
                  <a:cubicBezTo>
                    <a:pt x="3026" y="406"/>
                    <a:pt x="3042" y="215"/>
                    <a:pt x="2931" y="93"/>
                  </a:cubicBezTo>
                  <a:cubicBezTo>
                    <a:pt x="2875" y="31"/>
                    <a:pt x="2798" y="0"/>
                    <a:pt x="27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1" name="Google Shape;2181;p51"/>
            <p:cNvSpPr/>
            <p:nvPr/>
          </p:nvSpPr>
          <p:spPr>
            <a:xfrm>
              <a:off x="5213825" y="2219000"/>
              <a:ext cx="179225" cy="342950"/>
            </a:xfrm>
            <a:custGeom>
              <a:avLst/>
              <a:gdLst/>
              <a:ahLst/>
              <a:cxnLst/>
              <a:rect l="l" t="t" r="r" b="b"/>
              <a:pathLst>
                <a:path w="7169" h="13718" extrusionOk="0">
                  <a:moveTo>
                    <a:pt x="6857" y="1"/>
                  </a:moveTo>
                  <a:cubicBezTo>
                    <a:pt x="6726" y="1"/>
                    <a:pt x="6608" y="92"/>
                    <a:pt x="6580" y="225"/>
                  </a:cubicBezTo>
                  <a:cubicBezTo>
                    <a:pt x="6563" y="297"/>
                    <a:pt x="4880" y="7540"/>
                    <a:pt x="153" y="13252"/>
                  </a:cubicBezTo>
                  <a:cubicBezTo>
                    <a:pt x="0" y="13437"/>
                    <a:pt x="131" y="13717"/>
                    <a:pt x="371" y="13718"/>
                  </a:cubicBezTo>
                  <a:cubicBezTo>
                    <a:pt x="456" y="13718"/>
                    <a:pt x="536" y="13680"/>
                    <a:pt x="589" y="13615"/>
                  </a:cubicBezTo>
                  <a:cubicBezTo>
                    <a:pt x="5406" y="7795"/>
                    <a:pt x="7115" y="424"/>
                    <a:pt x="7132" y="350"/>
                  </a:cubicBezTo>
                  <a:cubicBezTo>
                    <a:pt x="7168" y="197"/>
                    <a:pt x="7073" y="43"/>
                    <a:pt x="6920" y="8"/>
                  </a:cubicBezTo>
                  <a:cubicBezTo>
                    <a:pt x="6899" y="3"/>
                    <a:pt x="6878" y="1"/>
                    <a:pt x="685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2" name="Google Shape;2182;p51"/>
            <p:cNvSpPr/>
            <p:nvPr/>
          </p:nvSpPr>
          <p:spPr>
            <a:xfrm>
              <a:off x="5395900" y="2664750"/>
              <a:ext cx="165100" cy="82175"/>
            </a:xfrm>
            <a:custGeom>
              <a:avLst/>
              <a:gdLst/>
              <a:ahLst/>
              <a:cxnLst/>
              <a:rect l="l" t="t" r="r" b="b"/>
              <a:pathLst>
                <a:path w="6604" h="3287" extrusionOk="0">
                  <a:moveTo>
                    <a:pt x="321" y="0"/>
                  </a:moveTo>
                  <a:cubicBezTo>
                    <a:pt x="264" y="0"/>
                    <a:pt x="206" y="17"/>
                    <a:pt x="156" y="53"/>
                  </a:cubicBezTo>
                  <a:cubicBezTo>
                    <a:pt x="34" y="140"/>
                    <a:pt x="0" y="307"/>
                    <a:pt x="80" y="435"/>
                  </a:cubicBezTo>
                  <a:cubicBezTo>
                    <a:pt x="154" y="538"/>
                    <a:pt x="1951" y="2996"/>
                    <a:pt x="6304" y="3285"/>
                  </a:cubicBezTo>
                  <a:cubicBezTo>
                    <a:pt x="6312" y="3286"/>
                    <a:pt x="6317" y="3286"/>
                    <a:pt x="6323" y="3286"/>
                  </a:cubicBezTo>
                  <a:lnTo>
                    <a:pt x="6325" y="3286"/>
                  </a:lnTo>
                  <a:cubicBezTo>
                    <a:pt x="6474" y="3281"/>
                    <a:pt x="6594" y="3161"/>
                    <a:pt x="6598" y="3012"/>
                  </a:cubicBezTo>
                  <a:cubicBezTo>
                    <a:pt x="6604" y="2861"/>
                    <a:pt x="6491" y="2734"/>
                    <a:pt x="6343" y="2719"/>
                  </a:cubicBezTo>
                  <a:cubicBezTo>
                    <a:pt x="2272" y="2449"/>
                    <a:pt x="558" y="128"/>
                    <a:pt x="541" y="105"/>
                  </a:cubicBezTo>
                  <a:cubicBezTo>
                    <a:pt x="485" y="36"/>
                    <a:pt x="404" y="0"/>
                    <a:pt x="3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3" name="Google Shape;2183;p51"/>
            <p:cNvSpPr/>
            <p:nvPr/>
          </p:nvSpPr>
          <p:spPr>
            <a:xfrm>
              <a:off x="5375050" y="2662275"/>
              <a:ext cx="104575" cy="116525"/>
            </a:xfrm>
            <a:custGeom>
              <a:avLst/>
              <a:gdLst/>
              <a:ahLst/>
              <a:cxnLst/>
              <a:rect l="l" t="t" r="r" b="b"/>
              <a:pathLst>
                <a:path w="4183" h="4661" extrusionOk="0">
                  <a:moveTo>
                    <a:pt x="308" y="0"/>
                  </a:moveTo>
                  <a:cubicBezTo>
                    <a:pt x="285" y="0"/>
                    <a:pt x="262" y="3"/>
                    <a:pt x="239" y="9"/>
                  </a:cubicBezTo>
                  <a:cubicBezTo>
                    <a:pt x="92" y="46"/>
                    <a:pt x="0" y="191"/>
                    <a:pt x="29" y="340"/>
                  </a:cubicBezTo>
                  <a:cubicBezTo>
                    <a:pt x="57" y="453"/>
                    <a:pt x="753" y="3131"/>
                    <a:pt x="3751" y="4631"/>
                  </a:cubicBezTo>
                  <a:cubicBezTo>
                    <a:pt x="3791" y="4650"/>
                    <a:pt x="3834" y="4660"/>
                    <a:pt x="3877" y="4661"/>
                  </a:cubicBezTo>
                  <a:cubicBezTo>
                    <a:pt x="4008" y="4660"/>
                    <a:pt x="4122" y="4569"/>
                    <a:pt x="4152" y="4441"/>
                  </a:cubicBezTo>
                  <a:cubicBezTo>
                    <a:pt x="4182" y="4315"/>
                    <a:pt x="4121" y="4183"/>
                    <a:pt x="4005" y="4123"/>
                  </a:cubicBezTo>
                  <a:cubicBezTo>
                    <a:pt x="1250" y="2746"/>
                    <a:pt x="585" y="227"/>
                    <a:pt x="580" y="203"/>
                  </a:cubicBezTo>
                  <a:cubicBezTo>
                    <a:pt x="543" y="80"/>
                    <a:pt x="430" y="0"/>
                    <a:pt x="3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4" name="Google Shape;2184;p51"/>
            <p:cNvSpPr/>
            <p:nvPr/>
          </p:nvSpPr>
          <p:spPr>
            <a:xfrm>
              <a:off x="3624925" y="1542075"/>
              <a:ext cx="1000550" cy="848475"/>
            </a:xfrm>
            <a:custGeom>
              <a:avLst/>
              <a:gdLst/>
              <a:ahLst/>
              <a:cxnLst/>
              <a:rect l="l" t="t" r="r" b="b"/>
              <a:pathLst>
                <a:path w="40022" h="33939" extrusionOk="0">
                  <a:moveTo>
                    <a:pt x="3242" y="1"/>
                  </a:moveTo>
                  <a:lnTo>
                    <a:pt x="1" y="2702"/>
                  </a:lnTo>
                  <a:lnTo>
                    <a:pt x="14963" y="31490"/>
                  </a:lnTo>
                  <a:cubicBezTo>
                    <a:pt x="15757" y="33017"/>
                    <a:pt x="17327" y="33938"/>
                    <a:pt x="18995" y="33938"/>
                  </a:cubicBezTo>
                  <a:cubicBezTo>
                    <a:pt x="19319" y="33938"/>
                    <a:pt x="19646" y="33904"/>
                    <a:pt x="19972" y="33832"/>
                  </a:cubicBezTo>
                  <a:lnTo>
                    <a:pt x="37823" y="29898"/>
                  </a:lnTo>
                  <a:cubicBezTo>
                    <a:pt x="37823" y="29898"/>
                    <a:pt x="40022" y="23868"/>
                    <a:pt x="36761" y="15536"/>
                  </a:cubicBezTo>
                  <a:lnTo>
                    <a:pt x="19940" y="20794"/>
                  </a:lnTo>
                  <a:lnTo>
                    <a:pt x="3242"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5" name="Google Shape;2185;p51"/>
            <p:cNvSpPr/>
            <p:nvPr/>
          </p:nvSpPr>
          <p:spPr>
            <a:xfrm>
              <a:off x="3617100" y="1535000"/>
              <a:ext cx="1015025" cy="862625"/>
            </a:xfrm>
            <a:custGeom>
              <a:avLst/>
              <a:gdLst/>
              <a:ahLst/>
              <a:cxnLst/>
              <a:rect l="l" t="t" r="r" b="b"/>
              <a:pathLst>
                <a:path w="40601" h="34505" extrusionOk="0">
                  <a:moveTo>
                    <a:pt x="3515" y="685"/>
                  </a:moveTo>
                  <a:lnTo>
                    <a:pt x="20032" y="21254"/>
                  </a:lnTo>
                  <a:cubicBezTo>
                    <a:pt x="20086" y="21322"/>
                    <a:pt x="20168" y="21360"/>
                    <a:pt x="20252" y="21360"/>
                  </a:cubicBezTo>
                  <a:cubicBezTo>
                    <a:pt x="20281" y="21360"/>
                    <a:pt x="20309" y="21356"/>
                    <a:pt x="20337" y="21347"/>
                  </a:cubicBezTo>
                  <a:lnTo>
                    <a:pt x="36904" y="16168"/>
                  </a:lnTo>
                  <a:cubicBezTo>
                    <a:pt x="39682" y="23470"/>
                    <a:pt x="38210" y="28988"/>
                    <a:pt x="37916" y="29939"/>
                  </a:cubicBezTo>
                  <a:lnTo>
                    <a:pt x="20225" y="33838"/>
                  </a:lnTo>
                  <a:cubicBezTo>
                    <a:pt x="19920" y="33905"/>
                    <a:pt x="19613" y="33938"/>
                    <a:pt x="19310" y="33938"/>
                  </a:cubicBezTo>
                  <a:cubicBezTo>
                    <a:pt x="17746" y="33938"/>
                    <a:pt x="16271" y="33072"/>
                    <a:pt x="15529" y="31643"/>
                  </a:cubicBezTo>
                  <a:lnTo>
                    <a:pt x="671" y="3056"/>
                  </a:lnTo>
                  <a:lnTo>
                    <a:pt x="3515" y="685"/>
                  </a:lnTo>
                  <a:close/>
                  <a:moveTo>
                    <a:pt x="3559" y="0"/>
                  </a:moveTo>
                  <a:cubicBezTo>
                    <a:pt x="3491" y="0"/>
                    <a:pt x="3426" y="23"/>
                    <a:pt x="3374" y="65"/>
                  </a:cubicBezTo>
                  <a:lnTo>
                    <a:pt x="132" y="2768"/>
                  </a:lnTo>
                  <a:cubicBezTo>
                    <a:pt x="30" y="2853"/>
                    <a:pt x="1" y="2998"/>
                    <a:pt x="62" y="3116"/>
                  </a:cubicBezTo>
                  <a:lnTo>
                    <a:pt x="15025" y="31904"/>
                  </a:lnTo>
                  <a:cubicBezTo>
                    <a:pt x="15867" y="33524"/>
                    <a:pt x="17540" y="34504"/>
                    <a:pt x="19311" y="34504"/>
                  </a:cubicBezTo>
                  <a:cubicBezTo>
                    <a:pt x="19659" y="34504"/>
                    <a:pt x="20006" y="34467"/>
                    <a:pt x="20346" y="34392"/>
                  </a:cubicBezTo>
                  <a:lnTo>
                    <a:pt x="38196" y="30458"/>
                  </a:lnTo>
                  <a:cubicBezTo>
                    <a:pt x="38291" y="30438"/>
                    <a:pt x="38368" y="30370"/>
                    <a:pt x="38402" y="30279"/>
                  </a:cubicBezTo>
                  <a:cubicBezTo>
                    <a:pt x="38494" y="30028"/>
                    <a:pt x="40600" y="24052"/>
                    <a:pt x="37338" y="15716"/>
                  </a:cubicBezTo>
                  <a:cubicBezTo>
                    <a:pt x="37294" y="15605"/>
                    <a:pt x="37187" y="15536"/>
                    <a:pt x="37073" y="15536"/>
                  </a:cubicBezTo>
                  <a:cubicBezTo>
                    <a:pt x="37045" y="15536"/>
                    <a:pt x="37017" y="15540"/>
                    <a:pt x="36989" y="15548"/>
                  </a:cubicBezTo>
                  <a:lnTo>
                    <a:pt x="20354" y="20748"/>
                  </a:lnTo>
                  <a:lnTo>
                    <a:pt x="3777" y="106"/>
                  </a:lnTo>
                  <a:cubicBezTo>
                    <a:pt x="3729" y="47"/>
                    <a:pt x="3659" y="9"/>
                    <a:pt x="3584" y="1"/>
                  </a:cubicBezTo>
                  <a:cubicBezTo>
                    <a:pt x="3575" y="1"/>
                    <a:pt x="3567" y="0"/>
                    <a:pt x="355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6" name="Google Shape;2186;p51"/>
            <p:cNvSpPr/>
            <p:nvPr/>
          </p:nvSpPr>
          <p:spPr>
            <a:xfrm>
              <a:off x="4061850" y="2072550"/>
              <a:ext cx="56025" cy="127775"/>
            </a:xfrm>
            <a:custGeom>
              <a:avLst/>
              <a:gdLst/>
              <a:ahLst/>
              <a:cxnLst/>
              <a:rect l="l" t="t" r="r" b="b"/>
              <a:pathLst>
                <a:path w="2241" h="5111" extrusionOk="0">
                  <a:moveTo>
                    <a:pt x="1920" y="0"/>
                  </a:moveTo>
                  <a:cubicBezTo>
                    <a:pt x="1839" y="0"/>
                    <a:pt x="1758" y="36"/>
                    <a:pt x="1702" y="103"/>
                  </a:cubicBezTo>
                  <a:cubicBezTo>
                    <a:pt x="1633" y="195"/>
                    <a:pt x="1" y="2403"/>
                    <a:pt x="189" y="4849"/>
                  </a:cubicBezTo>
                  <a:cubicBezTo>
                    <a:pt x="200" y="4996"/>
                    <a:pt x="323" y="5110"/>
                    <a:pt x="470" y="5110"/>
                  </a:cubicBezTo>
                  <a:lnTo>
                    <a:pt x="493" y="5110"/>
                  </a:lnTo>
                  <a:cubicBezTo>
                    <a:pt x="649" y="5097"/>
                    <a:pt x="765" y="4961"/>
                    <a:pt x="754" y="4805"/>
                  </a:cubicBezTo>
                  <a:cubicBezTo>
                    <a:pt x="583" y="2576"/>
                    <a:pt x="2139" y="464"/>
                    <a:pt x="2156" y="442"/>
                  </a:cubicBezTo>
                  <a:cubicBezTo>
                    <a:pt x="2240" y="317"/>
                    <a:pt x="2211" y="148"/>
                    <a:pt x="2090" y="57"/>
                  </a:cubicBezTo>
                  <a:cubicBezTo>
                    <a:pt x="2039" y="19"/>
                    <a:pt x="1980" y="0"/>
                    <a:pt x="192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7" name="Google Shape;2187;p51"/>
            <p:cNvSpPr/>
            <p:nvPr/>
          </p:nvSpPr>
          <p:spPr>
            <a:xfrm>
              <a:off x="4016325" y="2118125"/>
              <a:ext cx="48075" cy="145975"/>
            </a:xfrm>
            <a:custGeom>
              <a:avLst/>
              <a:gdLst/>
              <a:ahLst/>
              <a:cxnLst/>
              <a:rect l="l" t="t" r="r" b="b"/>
              <a:pathLst>
                <a:path w="1923" h="5839" extrusionOk="0">
                  <a:moveTo>
                    <a:pt x="1014" y="1"/>
                  </a:moveTo>
                  <a:cubicBezTo>
                    <a:pt x="889" y="1"/>
                    <a:pt x="774" y="84"/>
                    <a:pt x="740" y="210"/>
                  </a:cubicBezTo>
                  <a:cubicBezTo>
                    <a:pt x="710" y="348"/>
                    <a:pt x="1" y="3627"/>
                    <a:pt x="1324" y="5707"/>
                  </a:cubicBezTo>
                  <a:cubicBezTo>
                    <a:pt x="1376" y="5789"/>
                    <a:pt x="1467" y="5838"/>
                    <a:pt x="1563" y="5838"/>
                  </a:cubicBezTo>
                  <a:cubicBezTo>
                    <a:pt x="1787" y="5837"/>
                    <a:pt x="1922" y="5591"/>
                    <a:pt x="1802" y="5402"/>
                  </a:cubicBezTo>
                  <a:cubicBezTo>
                    <a:pt x="607" y="3522"/>
                    <a:pt x="1286" y="364"/>
                    <a:pt x="1294" y="332"/>
                  </a:cubicBezTo>
                  <a:cubicBezTo>
                    <a:pt x="1319" y="184"/>
                    <a:pt x="1223" y="41"/>
                    <a:pt x="1075" y="7"/>
                  </a:cubicBezTo>
                  <a:cubicBezTo>
                    <a:pt x="1055" y="3"/>
                    <a:pt x="1034" y="1"/>
                    <a:pt x="101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8" name="Google Shape;2188;p51"/>
            <p:cNvSpPr/>
            <p:nvPr/>
          </p:nvSpPr>
          <p:spPr>
            <a:xfrm>
              <a:off x="4562225" y="2282075"/>
              <a:ext cx="202250" cy="177900"/>
            </a:xfrm>
            <a:custGeom>
              <a:avLst/>
              <a:gdLst/>
              <a:ahLst/>
              <a:cxnLst/>
              <a:rect l="l" t="t" r="r" b="b"/>
              <a:pathLst>
                <a:path w="8090" h="7116" extrusionOk="0">
                  <a:moveTo>
                    <a:pt x="318" y="0"/>
                  </a:moveTo>
                  <a:cubicBezTo>
                    <a:pt x="253" y="0"/>
                    <a:pt x="188" y="22"/>
                    <a:pt x="134" y="68"/>
                  </a:cubicBezTo>
                  <a:cubicBezTo>
                    <a:pt x="8" y="175"/>
                    <a:pt x="1" y="365"/>
                    <a:pt x="115" y="483"/>
                  </a:cubicBezTo>
                  <a:cubicBezTo>
                    <a:pt x="287" y="685"/>
                    <a:pt x="4366" y="5438"/>
                    <a:pt x="7659" y="7085"/>
                  </a:cubicBezTo>
                  <a:cubicBezTo>
                    <a:pt x="7698" y="7104"/>
                    <a:pt x="7741" y="7115"/>
                    <a:pt x="7786" y="7115"/>
                  </a:cubicBezTo>
                  <a:cubicBezTo>
                    <a:pt x="7916" y="7114"/>
                    <a:pt x="8030" y="7024"/>
                    <a:pt x="8060" y="6897"/>
                  </a:cubicBezTo>
                  <a:cubicBezTo>
                    <a:pt x="8090" y="6769"/>
                    <a:pt x="8029" y="6637"/>
                    <a:pt x="7912" y="6577"/>
                  </a:cubicBezTo>
                  <a:cubicBezTo>
                    <a:pt x="4723" y="4983"/>
                    <a:pt x="588" y="163"/>
                    <a:pt x="546" y="114"/>
                  </a:cubicBezTo>
                  <a:cubicBezTo>
                    <a:pt x="490" y="39"/>
                    <a:pt x="404" y="0"/>
                    <a:pt x="31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9" name="Google Shape;2189;p51"/>
            <p:cNvSpPr/>
            <p:nvPr/>
          </p:nvSpPr>
          <p:spPr>
            <a:xfrm>
              <a:off x="4589600" y="2345875"/>
              <a:ext cx="193125" cy="214300"/>
            </a:xfrm>
            <a:custGeom>
              <a:avLst/>
              <a:gdLst/>
              <a:ahLst/>
              <a:cxnLst/>
              <a:rect l="l" t="t" r="r" b="b"/>
              <a:pathLst>
                <a:path w="7725" h="8572" extrusionOk="0">
                  <a:moveTo>
                    <a:pt x="319" y="0"/>
                  </a:moveTo>
                  <a:cubicBezTo>
                    <a:pt x="281" y="0"/>
                    <a:pt x="243" y="8"/>
                    <a:pt x="206" y="24"/>
                  </a:cubicBezTo>
                  <a:cubicBezTo>
                    <a:pt x="68" y="84"/>
                    <a:pt x="0" y="241"/>
                    <a:pt x="52" y="383"/>
                  </a:cubicBezTo>
                  <a:cubicBezTo>
                    <a:pt x="151" y="610"/>
                    <a:pt x="2516" y="5969"/>
                    <a:pt x="7284" y="8538"/>
                  </a:cubicBezTo>
                  <a:cubicBezTo>
                    <a:pt x="7326" y="8559"/>
                    <a:pt x="7372" y="8571"/>
                    <a:pt x="7420" y="8571"/>
                  </a:cubicBezTo>
                  <a:lnTo>
                    <a:pt x="7419" y="8570"/>
                  </a:lnTo>
                  <a:cubicBezTo>
                    <a:pt x="7548" y="8570"/>
                    <a:pt x="7661" y="8481"/>
                    <a:pt x="7692" y="8356"/>
                  </a:cubicBezTo>
                  <a:cubicBezTo>
                    <a:pt x="7725" y="8230"/>
                    <a:pt x="7667" y="8100"/>
                    <a:pt x="7554" y="8038"/>
                  </a:cubicBezTo>
                  <a:cubicBezTo>
                    <a:pt x="2960" y="5565"/>
                    <a:pt x="597" y="212"/>
                    <a:pt x="573" y="158"/>
                  </a:cubicBezTo>
                  <a:cubicBezTo>
                    <a:pt x="523" y="58"/>
                    <a:pt x="423" y="0"/>
                    <a:pt x="31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0" name="Google Shape;2190;p51"/>
            <p:cNvSpPr/>
            <p:nvPr/>
          </p:nvSpPr>
          <p:spPr>
            <a:xfrm>
              <a:off x="3653275" y="1616225"/>
              <a:ext cx="105450" cy="72550"/>
            </a:xfrm>
            <a:custGeom>
              <a:avLst/>
              <a:gdLst/>
              <a:ahLst/>
              <a:cxnLst/>
              <a:rect l="l" t="t" r="r" b="b"/>
              <a:pathLst>
                <a:path w="4218" h="2902" extrusionOk="0">
                  <a:moveTo>
                    <a:pt x="3896" y="1"/>
                  </a:moveTo>
                  <a:cubicBezTo>
                    <a:pt x="3848" y="1"/>
                    <a:pt x="3799" y="13"/>
                    <a:pt x="3754" y="39"/>
                  </a:cubicBezTo>
                  <a:lnTo>
                    <a:pt x="153" y="2380"/>
                  </a:lnTo>
                  <a:cubicBezTo>
                    <a:pt x="48" y="2449"/>
                    <a:pt x="0" y="2578"/>
                    <a:pt x="36" y="2698"/>
                  </a:cubicBezTo>
                  <a:cubicBezTo>
                    <a:pt x="72" y="2818"/>
                    <a:pt x="182" y="2900"/>
                    <a:pt x="308" y="2902"/>
                  </a:cubicBezTo>
                  <a:cubicBezTo>
                    <a:pt x="362" y="2902"/>
                    <a:pt x="416" y="2885"/>
                    <a:pt x="461" y="2856"/>
                  </a:cubicBezTo>
                  <a:lnTo>
                    <a:pt x="4064" y="514"/>
                  </a:lnTo>
                  <a:cubicBezTo>
                    <a:pt x="4186" y="425"/>
                    <a:pt x="4217" y="256"/>
                    <a:pt x="4135" y="130"/>
                  </a:cubicBezTo>
                  <a:cubicBezTo>
                    <a:pt x="4080" y="47"/>
                    <a:pt x="3989" y="1"/>
                    <a:pt x="389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1" name="Google Shape;2191;p51"/>
            <p:cNvSpPr/>
            <p:nvPr/>
          </p:nvSpPr>
          <p:spPr>
            <a:xfrm>
              <a:off x="3491600" y="1214750"/>
              <a:ext cx="282475" cy="394900"/>
            </a:xfrm>
            <a:custGeom>
              <a:avLst/>
              <a:gdLst/>
              <a:ahLst/>
              <a:cxnLst/>
              <a:rect l="l" t="t" r="r" b="b"/>
              <a:pathLst>
                <a:path w="11299" h="15796" extrusionOk="0">
                  <a:moveTo>
                    <a:pt x="2077" y="0"/>
                  </a:moveTo>
                  <a:cubicBezTo>
                    <a:pt x="1428" y="0"/>
                    <a:pt x="779" y="390"/>
                    <a:pt x="1169" y="1039"/>
                  </a:cubicBezTo>
                  <a:cubicBezTo>
                    <a:pt x="1558" y="1689"/>
                    <a:pt x="3506" y="4806"/>
                    <a:pt x="3506" y="4806"/>
                  </a:cubicBezTo>
                  <a:lnTo>
                    <a:pt x="3896" y="6104"/>
                  </a:lnTo>
                  <a:cubicBezTo>
                    <a:pt x="3896" y="6104"/>
                    <a:pt x="1688" y="6234"/>
                    <a:pt x="1428" y="6623"/>
                  </a:cubicBezTo>
                  <a:cubicBezTo>
                    <a:pt x="1169" y="7013"/>
                    <a:pt x="1298" y="8182"/>
                    <a:pt x="649" y="8961"/>
                  </a:cubicBezTo>
                  <a:cubicBezTo>
                    <a:pt x="0" y="9740"/>
                    <a:pt x="130" y="10519"/>
                    <a:pt x="390" y="11299"/>
                  </a:cubicBezTo>
                  <a:cubicBezTo>
                    <a:pt x="649" y="12078"/>
                    <a:pt x="1428" y="13377"/>
                    <a:pt x="1947" y="13377"/>
                  </a:cubicBezTo>
                  <a:cubicBezTo>
                    <a:pt x="2467" y="13377"/>
                    <a:pt x="2857" y="13117"/>
                    <a:pt x="2857" y="13117"/>
                  </a:cubicBezTo>
                  <a:lnTo>
                    <a:pt x="5334" y="15795"/>
                  </a:lnTo>
                  <a:lnTo>
                    <a:pt x="8575" y="13094"/>
                  </a:lnTo>
                  <a:cubicBezTo>
                    <a:pt x="8575" y="13094"/>
                    <a:pt x="9741" y="11688"/>
                    <a:pt x="9741" y="10390"/>
                  </a:cubicBezTo>
                  <a:cubicBezTo>
                    <a:pt x="9741" y="9091"/>
                    <a:pt x="8831" y="7533"/>
                    <a:pt x="9221" y="6493"/>
                  </a:cubicBezTo>
                  <a:cubicBezTo>
                    <a:pt x="9611" y="5455"/>
                    <a:pt x="11299" y="4157"/>
                    <a:pt x="9870" y="3766"/>
                  </a:cubicBezTo>
                  <a:cubicBezTo>
                    <a:pt x="9614" y="3696"/>
                    <a:pt x="9367" y="3664"/>
                    <a:pt x="9132" y="3664"/>
                  </a:cubicBezTo>
                  <a:cubicBezTo>
                    <a:pt x="8056" y="3664"/>
                    <a:pt x="7249" y="4343"/>
                    <a:pt x="7142" y="5195"/>
                  </a:cubicBezTo>
                  <a:cubicBezTo>
                    <a:pt x="7045" y="5977"/>
                    <a:pt x="7094" y="6244"/>
                    <a:pt x="7124" y="6328"/>
                  </a:cubicBezTo>
                  <a:lnTo>
                    <a:pt x="7124" y="6328"/>
                  </a:lnTo>
                  <a:cubicBezTo>
                    <a:pt x="6949" y="5980"/>
                    <a:pt x="5519" y="3182"/>
                    <a:pt x="4545" y="2208"/>
                  </a:cubicBezTo>
                  <a:cubicBezTo>
                    <a:pt x="3506" y="1169"/>
                    <a:pt x="2727" y="0"/>
                    <a:pt x="207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2" name="Google Shape;2192;p51"/>
            <p:cNvSpPr/>
            <p:nvPr/>
          </p:nvSpPr>
          <p:spPr>
            <a:xfrm>
              <a:off x="3483825" y="1207625"/>
              <a:ext cx="278975" cy="409100"/>
            </a:xfrm>
            <a:custGeom>
              <a:avLst/>
              <a:gdLst/>
              <a:ahLst/>
              <a:cxnLst/>
              <a:rect l="l" t="t" r="r" b="b"/>
              <a:pathLst>
                <a:path w="11159" h="16364" extrusionOk="0">
                  <a:moveTo>
                    <a:pt x="2389" y="569"/>
                  </a:moveTo>
                  <a:cubicBezTo>
                    <a:pt x="2723" y="569"/>
                    <a:pt x="3271" y="1182"/>
                    <a:pt x="3801" y="1775"/>
                  </a:cubicBezTo>
                  <a:cubicBezTo>
                    <a:pt x="4066" y="2070"/>
                    <a:pt x="4350" y="2387"/>
                    <a:pt x="4656" y="2694"/>
                  </a:cubicBezTo>
                  <a:cubicBezTo>
                    <a:pt x="5582" y="3619"/>
                    <a:pt x="6975" y="6332"/>
                    <a:pt x="7176" y="6728"/>
                  </a:cubicBezTo>
                  <a:cubicBezTo>
                    <a:pt x="7193" y="6773"/>
                    <a:pt x="7220" y="6815"/>
                    <a:pt x="7253" y="6850"/>
                  </a:cubicBezTo>
                  <a:cubicBezTo>
                    <a:pt x="7308" y="6903"/>
                    <a:pt x="7380" y="6931"/>
                    <a:pt x="7452" y="6931"/>
                  </a:cubicBezTo>
                  <a:cubicBezTo>
                    <a:pt x="7510" y="6931"/>
                    <a:pt x="7568" y="6913"/>
                    <a:pt x="7618" y="6877"/>
                  </a:cubicBezTo>
                  <a:cubicBezTo>
                    <a:pt x="7730" y="6797"/>
                    <a:pt x="7768" y="6646"/>
                    <a:pt x="7708" y="6522"/>
                  </a:cubicBezTo>
                  <a:cubicBezTo>
                    <a:pt x="7705" y="6519"/>
                    <a:pt x="7703" y="6513"/>
                    <a:pt x="7699" y="6507"/>
                  </a:cubicBezTo>
                  <a:cubicBezTo>
                    <a:pt x="7687" y="6457"/>
                    <a:pt x="7647" y="6223"/>
                    <a:pt x="7735" y="5516"/>
                  </a:cubicBezTo>
                  <a:cubicBezTo>
                    <a:pt x="7783" y="5128"/>
                    <a:pt x="8007" y="4781"/>
                    <a:pt x="8363" y="4542"/>
                  </a:cubicBezTo>
                  <a:cubicBezTo>
                    <a:pt x="8668" y="4339"/>
                    <a:pt x="9045" y="4234"/>
                    <a:pt x="9446" y="4234"/>
                  </a:cubicBezTo>
                  <a:cubicBezTo>
                    <a:pt x="9662" y="4234"/>
                    <a:pt x="9884" y="4264"/>
                    <a:pt x="10107" y="4325"/>
                  </a:cubicBezTo>
                  <a:cubicBezTo>
                    <a:pt x="10303" y="4379"/>
                    <a:pt x="10426" y="4450"/>
                    <a:pt x="10453" y="4528"/>
                  </a:cubicBezTo>
                  <a:cubicBezTo>
                    <a:pt x="10527" y="4733"/>
                    <a:pt x="10183" y="5217"/>
                    <a:pt x="9907" y="5607"/>
                  </a:cubicBezTo>
                  <a:cubicBezTo>
                    <a:pt x="9659" y="5958"/>
                    <a:pt x="9401" y="6323"/>
                    <a:pt x="9267" y="6680"/>
                  </a:cubicBezTo>
                  <a:cubicBezTo>
                    <a:pt x="9008" y="7368"/>
                    <a:pt x="9238" y="8215"/>
                    <a:pt x="9460" y="9034"/>
                  </a:cubicBezTo>
                  <a:cubicBezTo>
                    <a:pt x="9612" y="9591"/>
                    <a:pt x="9767" y="10168"/>
                    <a:pt x="9767" y="10675"/>
                  </a:cubicBezTo>
                  <a:cubicBezTo>
                    <a:pt x="9767" y="11778"/>
                    <a:pt x="8817" y="13012"/>
                    <a:pt x="8683" y="13179"/>
                  </a:cubicBezTo>
                  <a:lnTo>
                    <a:pt x="5671" y="15691"/>
                  </a:lnTo>
                  <a:lnTo>
                    <a:pt x="3377" y="13210"/>
                  </a:lnTo>
                  <a:cubicBezTo>
                    <a:pt x="3323" y="13152"/>
                    <a:pt x="3247" y="13119"/>
                    <a:pt x="3168" y="13119"/>
                  </a:cubicBezTo>
                  <a:cubicBezTo>
                    <a:pt x="3112" y="13119"/>
                    <a:pt x="3057" y="13135"/>
                    <a:pt x="3010" y="13167"/>
                  </a:cubicBezTo>
                  <a:cubicBezTo>
                    <a:pt x="3007" y="13169"/>
                    <a:pt x="2680" y="13379"/>
                    <a:pt x="2258" y="13379"/>
                  </a:cubicBezTo>
                  <a:cubicBezTo>
                    <a:pt x="1991" y="13379"/>
                    <a:pt x="1266" y="12387"/>
                    <a:pt x="969" y="11494"/>
                  </a:cubicBezTo>
                  <a:cubicBezTo>
                    <a:pt x="702" y="10694"/>
                    <a:pt x="644" y="10068"/>
                    <a:pt x="1178" y="9428"/>
                  </a:cubicBezTo>
                  <a:cubicBezTo>
                    <a:pt x="1630" y="8886"/>
                    <a:pt x="1743" y="8184"/>
                    <a:pt x="1827" y="7672"/>
                  </a:cubicBezTo>
                  <a:cubicBezTo>
                    <a:pt x="1868" y="7422"/>
                    <a:pt x="1910" y="7162"/>
                    <a:pt x="1969" y="7075"/>
                  </a:cubicBezTo>
                  <a:cubicBezTo>
                    <a:pt x="2122" y="6919"/>
                    <a:pt x="3155" y="6735"/>
                    <a:pt x="4223" y="6672"/>
                  </a:cubicBezTo>
                  <a:cubicBezTo>
                    <a:pt x="4406" y="6662"/>
                    <a:pt x="4530" y="6483"/>
                    <a:pt x="4478" y="6308"/>
                  </a:cubicBezTo>
                  <a:lnTo>
                    <a:pt x="4089" y="5010"/>
                  </a:lnTo>
                  <a:cubicBezTo>
                    <a:pt x="4081" y="4986"/>
                    <a:pt x="4072" y="4962"/>
                    <a:pt x="4058" y="4940"/>
                  </a:cubicBezTo>
                  <a:cubicBezTo>
                    <a:pt x="4038" y="4910"/>
                    <a:pt x="2107" y="1818"/>
                    <a:pt x="1723" y="1179"/>
                  </a:cubicBezTo>
                  <a:cubicBezTo>
                    <a:pt x="1601" y="975"/>
                    <a:pt x="1655" y="879"/>
                    <a:pt x="1673" y="848"/>
                  </a:cubicBezTo>
                  <a:cubicBezTo>
                    <a:pt x="1765" y="687"/>
                    <a:pt x="2066" y="569"/>
                    <a:pt x="2389" y="569"/>
                  </a:cubicBezTo>
                  <a:close/>
                  <a:moveTo>
                    <a:pt x="2388" y="1"/>
                  </a:moveTo>
                  <a:cubicBezTo>
                    <a:pt x="1848" y="1"/>
                    <a:pt x="1375" y="222"/>
                    <a:pt x="1180" y="566"/>
                  </a:cubicBezTo>
                  <a:cubicBezTo>
                    <a:pt x="1091" y="722"/>
                    <a:pt x="982" y="1046"/>
                    <a:pt x="1236" y="1470"/>
                  </a:cubicBezTo>
                  <a:cubicBezTo>
                    <a:pt x="1602" y="2078"/>
                    <a:pt x="3348" y="4874"/>
                    <a:pt x="3557" y="5208"/>
                  </a:cubicBezTo>
                  <a:lnTo>
                    <a:pt x="3834" y="6130"/>
                  </a:lnTo>
                  <a:cubicBezTo>
                    <a:pt x="2952" y="6200"/>
                    <a:pt x="1760" y="6365"/>
                    <a:pt x="1503" y="6750"/>
                  </a:cubicBezTo>
                  <a:cubicBezTo>
                    <a:pt x="1370" y="6950"/>
                    <a:pt x="1323" y="7243"/>
                    <a:pt x="1267" y="7580"/>
                  </a:cubicBezTo>
                  <a:cubicBezTo>
                    <a:pt x="1191" y="8053"/>
                    <a:pt x="1095" y="8640"/>
                    <a:pt x="742" y="9064"/>
                  </a:cubicBezTo>
                  <a:cubicBezTo>
                    <a:pt x="1" y="9954"/>
                    <a:pt x="154" y="10844"/>
                    <a:pt x="431" y="11674"/>
                  </a:cubicBezTo>
                  <a:cubicBezTo>
                    <a:pt x="625" y="12256"/>
                    <a:pt x="1452" y="13946"/>
                    <a:pt x="2258" y="13946"/>
                  </a:cubicBezTo>
                  <a:cubicBezTo>
                    <a:pt x="2614" y="13946"/>
                    <a:pt x="2916" y="13842"/>
                    <a:pt x="3108" y="13755"/>
                  </a:cubicBezTo>
                  <a:lnTo>
                    <a:pt x="5436" y="16273"/>
                  </a:lnTo>
                  <a:cubicBezTo>
                    <a:pt x="5490" y="16331"/>
                    <a:pt x="5566" y="16363"/>
                    <a:pt x="5645" y="16363"/>
                  </a:cubicBezTo>
                  <a:cubicBezTo>
                    <a:pt x="5711" y="16363"/>
                    <a:pt x="5774" y="16340"/>
                    <a:pt x="5825" y="16297"/>
                  </a:cubicBezTo>
                  <a:lnTo>
                    <a:pt x="9068" y="13596"/>
                  </a:lnTo>
                  <a:cubicBezTo>
                    <a:pt x="9081" y="13584"/>
                    <a:pt x="9092" y="13572"/>
                    <a:pt x="9103" y="13559"/>
                  </a:cubicBezTo>
                  <a:cubicBezTo>
                    <a:pt x="9154" y="13499"/>
                    <a:pt x="10334" y="12060"/>
                    <a:pt x="10334" y="10674"/>
                  </a:cubicBezTo>
                  <a:cubicBezTo>
                    <a:pt x="10334" y="10091"/>
                    <a:pt x="10168" y="9478"/>
                    <a:pt x="10007" y="8884"/>
                  </a:cubicBezTo>
                  <a:cubicBezTo>
                    <a:pt x="9799" y="8118"/>
                    <a:pt x="9603" y="7395"/>
                    <a:pt x="9797" y="6878"/>
                  </a:cubicBezTo>
                  <a:cubicBezTo>
                    <a:pt x="9905" y="6589"/>
                    <a:pt x="10141" y="6256"/>
                    <a:pt x="10370" y="5933"/>
                  </a:cubicBezTo>
                  <a:cubicBezTo>
                    <a:pt x="10776" y="5360"/>
                    <a:pt x="11159" y="4818"/>
                    <a:pt x="10987" y="4336"/>
                  </a:cubicBezTo>
                  <a:cubicBezTo>
                    <a:pt x="10891" y="4072"/>
                    <a:pt x="10646" y="3884"/>
                    <a:pt x="10255" y="3777"/>
                  </a:cubicBezTo>
                  <a:cubicBezTo>
                    <a:pt x="9983" y="3703"/>
                    <a:pt x="9710" y="3666"/>
                    <a:pt x="9445" y="3666"/>
                  </a:cubicBezTo>
                  <a:cubicBezTo>
                    <a:pt x="8931" y="3666"/>
                    <a:pt x="8445" y="3804"/>
                    <a:pt x="8047" y="4071"/>
                  </a:cubicBezTo>
                  <a:cubicBezTo>
                    <a:pt x="7559" y="4397"/>
                    <a:pt x="7239" y="4898"/>
                    <a:pt x="7172" y="5444"/>
                  </a:cubicBezTo>
                  <a:cubicBezTo>
                    <a:pt x="7170" y="5461"/>
                    <a:pt x="7168" y="5476"/>
                    <a:pt x="7166" y="5492"/>
                  </a:cubicBezTo>
                  <a:cubicBezTo>
                    <a:pt x="6612" y="4473"/>
                    <a:pt x="5738" y="2972"/>
                    <a:pt x="5056" y="2292"/>
                  </a:cubicBezTo>
                  <a:cubicBezTo>
                    <a:pt x="4759" y="1993"/>
                    <a:pt x="4482" y="1684"/>
                    <a:pt x="4223" y="1395"/>
                  </a:cubicBezTo>
                  <a:cubicBezTo>
                    <a:pt x="3526" y="616"/>
                    <a:pt x="2976" y="1"/>
                    <a:pt x="238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3" name="Google Shape;2193;p51"/>
            <p:cNvSpPr/>
            <p:nvPr/>
          </p:nvSpPr>
          <p:spPr>
            <a:xfrm>
              <a:off x="3522725" y="1487225"/>
              <a:ext cx="49300" cy="62550"/>
            </a:xfrm>
            <a:custGeom>
              <a:avLst/>
              <a:gdLst/>
              <a:ahLst/>
              <a:cxnLst/>
              <a:rect l="l" t="t" r="r" b="b"/>
              <a:pathLst>
                <a:path w="1972" h="2502" extrusionOk="0">
                  <a:moveTo>
                    <a:pt x="322" y="0"/>
                  </a:moveTo>
                  <a:cubicBezTo>
                    <a:pt x="268" y="0"/>
                    <a:pt x="213" y="16"/>
                    <a:pt x="165" y="48"/>
                  </a:cubicBezTo>
                  <a:cubicBezTo>
                    <a:pt x="39" y="132"/>
                    <a:pt x="0" y="298"/>
                    <a:pt x="77" y="428"/>
                  </a:cubicBezTo>
                  <a:lnTo>
                    <a:pt x="1376" y="2375"/>
                  </a:lnTo>
                  <a:cubicBezTo>
                    <a:pt x="1428" y="2454"/>
                    <a:pt x="1517" y="2502"/>
                    <a:pt x="1611" y="2502"/>
                  </a:cubicBezTo>
                  <a:lnTo>
                    <a:pt x="1611" y="2502"/>
                  </a:lnTo>
                  <a:cubicBezTo>
                    <a:pt x="1837" y="2501"/>
                    <a:pt x="1971" y="2249"/>
                    <a:pt x="1847" y="2061"/>
                  </a:cubicBezTo>
                  <a:lnTo>
                    <a:pt x="549" y="113"/>
                  </a:lnTo>
                  <a:cubicBezTo>
                    <a:pt x="493" y="40"/>
                    <a:pt x="408" y="0"/>
                    <a:pt x="322" y="0"/>
                  </a:cubicBezTo>
                  <a:close/>
                  <a:moveTo>
                    <a:pt x="1611" y="2502"/>
                  </a:moveTo>
                  <a:lnTo>
                    <a:pt x="1611" y="2502"/>
                  </a:lnTo>
                  <a:cubicBezTo>
                    <a:pt x="1611" y="2502"/>
                    <a:pt x="1611" y="2502"/>
                    <a:pt x="1611" y="2502"/>
                  </a:cubicBezTo>
                  <a:lnTo>
                    <a:pt x="1612" y="2502"/>
                  </a:lnTo>
                  <a:cubicBezTo>
                    <a:pt x="1612" y="2502"/>
                    <a:pt x="1612" y="2502"/>
                    <a:pt x="1611" y="2502"/>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Google Shape;607;p34">
            <a:extLst>
              <a:ext uri="{FF2B5EF4-FFF2-40B4-BE49-F238E27FC236}">
                <a16:creationId xmlns:a16="http://schemas.microsoft.com/office/drawing/2014/main" id="{800E9C16-1BB9-1FE7-BB83-4F19D809D7CF}"/>
              </a:ext>
            </a:extLst>
          </p:cNvPr>
          <p:cNvSpPr txBox="1">
            <a:spLocks/>
          </p:cNvSpPr>
          <p:nvPr/>
        </p:nvSpPr>
        <p:spPr>
          <a:xfrm>
            <a:off x="792163" y="3835661"/>
            <a:ext cx="3779837" cy="720863"/>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2"/>
              </a:buClr>
              <a:buSzPts val="4800"/>
              <a:buFont typeface="Viga"/>
              <a:buNone/>
              <a:defRPr sz="4800" b="0" i="0" u="none" strike="noStrike" cap="none">
                <a:solidFill>
                  <a:schemeClr val="lt2"/>
                </a:solidFill>
                <a:latin typeface="Viga"/>
                <a:ea typeface="Viga"/>
                <a:cs typeface="Viga"/>
                <a:sym typeface="Viga"/>
              </a:defRPr>
            </a:lvl1pPr>
            <a:lvl2pPr marR="0" lvl="1"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9pPr>
          </a:lstStyle>
          <a:p>
            <a:pPr algn="ctr"/>
            <a:r>
              <a:rPr lang="en" sz="1600" b="1" dirty="0">
                <a:latin typeface="+mj-lt"/>
              </a:rPr>
              <a:t>Presented by</a:t>
            </a:r>
            <a:br>
              <a:rPr lang="en" sz="1600" b="1" dirty="0">
                <a:latin typeface="+mj-lt"/>
              </a:rPr>
            </a:br>
            <a:r>
              <a:rPr lang="en" sz="1600" b="1" dirty="0">
                <a:latin typeface="+mj-lt"/>
              </a:rPr>
              <a:t>Cecilia Teaca</a:t>
            </a:r>
          </a:p>
        </p:txBody>
      </p:sp>
    </p:spTree>
    <p:extLst>
      <p:ext uri="{BB962C8B-B14F-4D97-AF65-F5344CB8AC3E}">
        <p14:creationId xmlns:p14="http://schemas.microsoft.com/office/powerpoint/2010/main" val="1566212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Rectangle 56">
            <a:extLst>
              <a:ext uri="{FF2B5EF4-FFF2-40B4-BE49-F238E27FC236}">
                <a16:creationId xmlns:a16="http://schemas.microsoft.com/office/drawing/2014/main" id="{B72F5826-9EDF-7148-C2BE-5E421032BB4A}"/>
              </a:ext>
            </a:extLst>
          </p:cNvPr>
          <p:cNvSpPr/>
          <p:nvPr/>
        </p:nvSpPr>
        <p:spPr>
          <a:xfrm>
            <a:off x="314325" y="744165"/>
            <a:ext cx="4148775" cy="5209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noProof="1">
                <a:effectLst>
                  <a:outerShdw blurRad="38100" dist="38100" dir="2700000" algn="tl">
                    <a:srgbClr val="000000">
                      <a:alpha val="43137"/>
                    </a:srgbClr>
                  </a:outerShdw>
                </a:effectLst>
              </a:rPr>
              <a:t>S</a:t>
            </a:r>
          </a:p>
        </p:txBody>
      </p:sp>
      <p:sp>
        <p:nvSpPr>
          <p:cNvPr id="58" name="Rectangle 57">
            <a:extLst>
              <a:ext uri="{FF2B5EF4-FFF2-40B4-BE49-F238E27FC236}">
                <a16:creationId xmlns:a16="http://schemas.microsoft.com/office/drawing/2014/main" id="{461A95FD-37C8-B1B9-947C-CD139767A28A}"/>
              </a:ext>
            </a:extLst>
          </p:cNvPr>
          <p:cNvSpPr/>
          <p:nvPr/>
        </p:nvSpPr>
        <p:spPr>
          <a:xfrm>
            <a:off x="4620837" y="744165"/>
            <a:ext cx="4148773" cy="5209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noProof="1">
                <a:effectLst>
                  <a:outerShdw blurRad="38100" dist="38100" dir="2700000" algn="tl">
                    <a:srgbClr val="000000">
                      <a:alpha val="43137"/>
                    </a:srgbClr>
                  </a:outerShdw>
                </a:effectLst>
              </a:rPr>
              <a:t>W</a:t>
            </a:r>
          </a:p>
        </p:txBody>
      </p:sp>
      <p:sp>
        <p:nvSpPr>
          <p:cNvPr id="59" name="Rectangle 58">
            <a:extLst>
              <a:ext uri="{FF2B5EF4-FFF2-40B4-BE49-F238E27FC236}">
                <a16:creationId xmlns:a16="http://schemas.microsoft.com/office/drawing/2014/main" id="{03DB77E6-3D0A-B3A5-A9A3-4F211E0D90B1}"/>
              </a:ext>
            </a:extLst>
          </p:cNvPr>
          <p:cNvSpPr/>
          <p:nvPr/>
        </p:nvSpPr>
        <p:spPr>
          <a:xfrm>
            <a:off x="314325" y="1265093"/>
            <a:ext cx="4148775" cy="20660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cap="all" noProof="1"/>
              <a:t>Strengths</a:t>
            </a:r>
          </a:p>
        </p:txBody>
      </p:sp>
      <p:sp>
        <p:nvSpPr>
          <p:cNvPr id="60" name="Rectangle 59">
            <a:extLst>
              <a:ext uri="{FF2B5EF4-FFF2-40B4-BE49-F238E27FC236}">
                <a16:creationId xmlns:a16="http://schemas.microsoft.com/office/drawing/2014/main" id="{E1C0F6D0-3A9F-C202-B34E-302A68B7D85D}"/>
              </a:ext>
            </a:extLst>
          </p:cNvPr>
          <p:cNvSpPr/>
          <p:nvPr/>
        </p:nvSpPr>
        <p:spPr>
          <a:xfrm>
            <a:off x="4620837" y="1265093"/>
            <a:ext cx="4148773" cy="20660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cap="all" noProof="1"/>
              <a:t>Weaknesses</a:t>
            </a:r>
          </a:p>
        </p:txBody>
      </p:sp>
      <p:sp>
        <p:nvSpPr>
          <p:cNvPr id="55" name="Rectangle 54">
            <a:extLst>
              <a:ext uri="{FF2B5EF4-FFF2-40B4-BE49-F238E27FC236}">
                <a16:creationId xmlns:a16="http://schemas.microsoft.com/office/drawing/2014/main" id="{0E20A9DC-F136-800E-EFBC-29A4AD576F6E}"/>
              </a:ext>
            </a:extLst>
          </p:cNvPr>
          <p:cNvSpPr/>
          <p:nvPr/>
        </p:nvSpPr>
        <p:spPr>
          <a:xfrm>
            <a:off x="314325" y="1616549"/>
            <a:ext cx="4148775" cy="9562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tIns="68580" bIns="68580" rtlCol="0" anchor="t"/>
          <a:lstStyle/>
          <a:p>
            <a:pPr marL="84535" indent="-84535" defTabSz="175022">
              <a:buFont typeface="Arial" panose="020B0604020202020204" pitchFamily="34" charset="0"/>
              <a:buChar char="•"/>
            </a:pPr>
            <a:r>
              <a:rPr lang="en-GB" sz="1200" b="0" i="1" dirty="0">
                <a:solidFill>
                  <a:srgbClr val="ECECEC"/>
                </a:solidFill>
                <a:effectLst/>
              </a:rPr>
              <a:t>Internal Knowledge Base</a:t>
            </a:r>
            <a:r>
              <a:rPr lang="en-US" sz="1200" noProof="1">
                <a:solidFill>
                  <a:schemeClr val="tx1">
                    <a:lumMod val="65000"/>
                    <a:lumOff val="35000"/>
                  </a:schemeClr>
                </a:solidFill>
              </a:rPr>
              <a:t> </a:t>
            </a:r>
          </a:p>
          <a:p>
            <a:pPr marL="84535" indent="-84535" defTabSz="175022">
              <a:buFont typeface="Arial" panose="020B0604020202020204" pitchFamily="34" charset="0"/>
              <a:buChar char="•"/>
            </a:pPr>
            <a:r>
              <a:rPr lang="en-GB" sz="1200" b="0" i="1" dirty="0">
                <a:solidFill>
                  <a:srgbClr val="ECECEC"/>
                </a:solidFill>
                <a:effectLst/>
              </a:rPr>
              <a:t>Diversified Product Portfolio</a:t>
            </a:r>
          </a:p>
          <a:p>
            <a:pPr marL="84535" indent="-84535" defTabSz="175022">
              <a:buFont typeface="Arial" panose="020B0604020202020204" pitchFamily="34" charset="0"/>
              <a:buChar char="•"/>
            </a:pPr>
            <a:r>
              <a:rPr lang="en-GB" sz="1200" b="0" i="1" dirty="0">
                <a:solidFill>
                  <a:srgbClr val="ECECEC"/>
                </a:solidFill>
                <a:effectLst/>
              </a:rPr>
              <a:t>Corporate Culture</a:t>
            </a:r>
          </a:p>
          <a:p>
            <a:pPr marL="84535" indent="-84535" defTabSz="175022">
              <a:buFont typeface="Arial" panose="020B0604020202020204" pitchFamily="34" charset="0"/>
              <a:buChar char="•"/>
            </a:pPr>
            <a:r>
              <a:rPr lang="en-GB" sz="1200" i="1" noProof="1">
                <a:solidFill>
                  <a:srgbClr val="ECECEC"/>
                </a:solidFill>
              </a:rPr>
              <a:t>Employee Training Programs</a:t>
            </a:r>
            <a:endParaRPr lang="en-US" sz="1200" noProof="1">
              <a:solidFill>
                <a:schemeClr val="tx1">
                  <a:lumMod val="65000"/>
                  <a:lumOff val="35000"/>
                </a:schemeClr>
              </a:solidFill>
            </a:endParaRPr>
          </a:p>
        </p:txBody>
      </p:sp>
      <p:sp>
        <p:nvSpPr>
          <p:cNvPr id="56" name="Rectangle 55">
            <a:extLst>
              <a:ext uri="{FF2B5EF4-FFF2-40B4-BE49-F238E27FC236}">
                <a16:creationId xmlns:a16="http://schemas.microsoft.com/office/drawing/2014/main" id="{2989A5E2-B11A-DFF8-E74B-B0B4235D5DC6}"/>
              </a:ext>
            </a:extLst>
          </p:cNvPr>
          <p:cNvSpPr/>
          <p:nvPr/>
        </p:nvSpPr>
        <p:spPr>
          <a:xfrm>
            <a:off x="4620834" y="1616549"/>
            <a:ext cx="4148773" cy="9562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tIns="68580" bIns="68580" rtlCol="0" anchor="t"/>
          <a:lstStyle/>
          <a:p>
            <a:pPr marL="84535" indent="-84535" defTabSz="175022">
              <a:buFont typeface="Arial" panose="020B0604020202020204" pitchFamily="34" charset="0"/>
              <a:buChar char="•"/>
            </a:pPr>
            <a:r>
              <a:rPr lang="en-US" sz="1200" b="0" i="1" dirty="0">
                <a:solidFill>
                  <a:srgbClr val="ECECEC"/>
                </a:solidFill>
                <a:effectLst/>
                <a:latin typeface="+mj-lt"/>
              </a:rPr>
              <a:t>Reliance on Imaging and Photography</a:t>
            </a:r>
          </a:p>
          <a:p>
            <a:pPr marL="84535" indent="-84535" defTabSz="175022">
              <a:buFont typeface="Arial" panose="020B0604020202020204" pitchFamily="34" charset="0"/>
              <a:buChar char="•"/>
            </a:pPr>
            <a:r>
              <a:rPr lang="en-US" sz="1200" i="1" noProof="1">
                <a:solidFill>
                  <a:srgbClr val="ECECEC"/>
                </a:solidFill>
                <a:latin typeface="+mj-lt"/>
              </a:rPr>
              <a:t>Competitive Pressures</a:t>
            </a:r>
          </a:p>
          <a:p>
            <a:pPr marL="84535" indent="-84535" defTabSz="175022">
              <a:buFont typeface="Arial" panose="020B0604020202020204" pitchFamily="34" charset="0"/>
              <a:buChar char="•"/>
            </a:pPr>
            <a:r>
              <a:rPr lang="en-GB" sz="1200" b="0" i="1" dirty="0">
                <a:solidFill>
                  <a:srgbClr val="ECECEC"/>
                </a:solidFill>
                <a:effectLst/>
                <a:latin typeface="+mj-lt"/>
              </a:rPr>
              <a:t>Market Expansion</a:t>
            </a:r>
          </a:p>
          <a:p>
            <a:pPr marL="84535" indent="-84535" defTabSz="175022">
              <a:buFont typeface="Arial" panose="020B0604020202020204" pitchFamily="34" charset="0"/>
              <a:buChar char="•"/>
            </a:pPr>
            <a:r>
              <a:rPr lang="en-GB" sz="1200" i="1" noProof="1">
                <a:solidFill>
                  <a:srgbClr val="ECECEC"/>
                </a:solidFill>
                <a:latin typeface="+mj-lt"/>
              </a:rPr>
              <a:t>Global Integration</a:t>
            </a:r>
            <a:endParaRPr lang="en-US" sz="1050" noProof="1">
              <a:solidFill>
                <a:schemeClr val="tx1">
                  <a:lumMod val="65000"/>
                  <a:lumOff val="35000"/>
                </a:schemeClr>
              </a:solidFill>
              <a:latin typeface="+mj-lt"/>
            </a:endParaRPr>
          </a:p>
        </p:txBody>
      </p:sp>
      <p:sp>
        <p:nvSpPr>
          <p:cNvPr id="50" name="Rectangle 49">
            <a:extLst>
              <a:ext uri="{FF2B5EF4-FFF2-40B4-BE49-F238E27FC236}">
                <a16:creationId xmlns:a16="http://schemas.microsoft.com/office/drawing/2014/main" id="{52618500-362A-F70C-FAE2-B712AA5C0187}"/>
              </a:ext>
            </a:extLst>
          </p:cNvPr>
          <p:cNvSpPr/>
          <p:nvPr/>
        </p:nvSpPr>
        <p:spPr>
          <a:xfrm>
            <a:off x="314325" y="2764575"/>
            <a:ext cx="4148775" cy="520928"/>
          </a:xfrm>
          <a:prstGeom prst="rect">
            <a:avLst/>
          </a:prstGeom>
          <a:solidFill>
            <a:srgbClr val="66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noProof="1">
                <a:effectLst>
                  <a:outerShdw blurRad="38100" dist="38100" dir="2700000" algn="tl">
                    <a:srgbClr val="000000">
                      <a:alpha val="43137"/>
                    </a:srgbClr>
                  </a:outerShdw>
                </a:effectLst>
              </a:rPr>
              <a:t>O</a:t>
            </a:r>
          </a:p>
        </p:txBody>
      </p:sp>
      <p:sp>
        <p:nvSpPr>
          <p:cNvPr id="51" name="Rectangle 50">
            <a:extLst>
              <a:ext uri="{FF2B5EF4-FFF2-40B4-BE49-F238E27FC236}">
                <a16:creationId xmlns:a16="http://schemas.microsoft.com/office/drawing/2014/main" id="{4D02E2D9-6FD0-D376-62D8-CD2E48C2583D}"/>
              </a:ext>
            </a:extLst>
          </p:cNvPr>
          <p:cNvSpPr/>
          <p:nvPr/>
        </p:nvSpPr>
        <p:spPr>
          <a:xfrm>
            <a:off x="4620837" y="2764575"/>
            <a:ext cx="4148773" cy="52092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noProof="1">
                <a:effectLst>
                  <a:outerShdw blurRad="38100" dist="38100" dir="2700000" algn="tl">
                    <a:srgbClr val="000000">
                      <a:alpha val="43137"/>
                    </a:srgbClr>
                  </a:outerShdw>
                </a:effectLst>
              </a:rPr>
              <a:t>T</a:t>
            </a:r>
          </a:p>
        </p:txBody>
      </p:sp>
      <p:sp>
        <p:nvSpPr>
          <p:cNvPr id="52" name="Rectangle 51">
            <a:extLst>
              <a:ext uri="{FF2B5EF4-FFF2-40B4-BE49-F238E27FC236}">
                <a16:creationId xmlns:a16="http://schemas.microsoft.com/office/drawing/2014/main" id="{0618C6AC-5460-1D3A-B032-2A47D99700E1}"/>
              </a:ext>
            </a:extLst>
          </p:cNvPr>
          <p:cNvSpPr/>
          <p:nvPr/>
        </p:nvSpPr>
        <p:spPr>
          <a:xfrm>
            <a:off x="314325" y="3285503"/>
            <a:ext cx="4148775" cy="20660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cap="all" noProof="1"/>
              <a:t>Opportunities</a:t>
            </a:r>
          </a:p>
        </p:txBody>
      </p:sp>
      <p:sp>
        <p:nvSpPr>
          <p:cNvPr id="53" name="Rectangle 52">
            <a:extLst>
              <a:ext uri="{FF2B5EF4-FFF2-40B4-BE49-F238E27FC236}">
                <a16:creationId xmlns:a16="http://schemas.microsoft.com/office/drawing/2014/main" id="{C6D765EB-459C-8D96-E4FD-D6D533F8A218}"/>
              </a:ext>
            </a:extLst>
          </p:cNvPr>
          <p:cNvSpPr/>
          <p:nvPr/>
        </p:nvSpPr>
        <p:spPr>
          <a:xfrm>
            <a:off x="4620837" y="3285503"/>
            <a:ext cx="4148773" cy="20660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cap="all" noProof="1"/>
              <a:t>Threats</a:t>
            </a:r>
          </a:p>
        </p:txBody>
      </p:sp>
      <p:sp>
        <p:nvSpPr>
          <p:cNvPr id="48" name="Rectangle 47">
            <a:extLst>
              <a:ext uri="{FF2B5EF4-FFF2-40B4-BE49-F238E27FC236}">
                <a16:creationId xmlns:a16="http://schemas.microsoft.com/office/drawing/2014/main" id="{6BFD13D9-868C-4501-699C-AA4CB65461A6}"/>
              </a:ext>
            </a:extLst>
          </p:cNvPr>
          <p:cNvSpPr/>
          <p:nvPr/>
        </p:nvSpPr>
        <p:spPr>
          <a:xfrm>
            <a:off x="314325" y="3636959"/>
            <a:ext cx="4148775" cy="9562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tIns="68580" bIns="68580" rtlCol="0" anchor="t"/>
          <a:lstStyle/>
          <a:p>
            <a:pPr marL="86400" indent="-86400" defTabSz="175022">
              <a:buFont typeface="Arial" panose="020B0604020202020204" pitchFamily="34" charset="0"/>
              <a:buChar char="•"/>
            </a:pPr>
            <a:r>
              <a:rPr lang="en-GB" sz="1200" b="0" i="1" dirty="0">
                <a:solidFill>
                  <a:srgbClr val="ECECEC"/>
                </a:solidFill>
                <a:effectLst/>
                <a:latin typeface="+mj-lt"/>
              </a:rPr>
              <a:t>Leveraging Expertise</a:t>
            </a:r>
          </a:p>
          <a:p>
            <a:pPr marL="86400" indent="-86400" defTabSz="175022">
              <a:buFont typeface="Arial" panose="020B0604020202020204" pitchFamily="34" charset="0"/>
              <a:buChar char="•"/>
            </a:pPr>
            <a:r>
              <a:rPr lang="en-GB" sz="1200" i="1" noProof="1">
                <a:solidFill>
                  <a:srgbClr val="ECECEC"/>
                </a:solidFill>
                <a:latin typeface="+mj-lt"/>
              </a:rPr>
              <a:t>Strategic Alliances</a:t>
            </a:r>
          </a:p>
          <a:p>
            <a:pPr marL="86400" indent="-86400" defTabSz="175022">
              <a:buFont typeface="Arial" panose="020B0604020202020204" pitchFamily="34" charset="0"/>
              <a:buChar char="•"/>
            </a:pPr>
            <a:r>
              <a:rPr lang="en-GB" sz="1200" i="1" noProof="1">
                <a:solidFill>
                  <a:srgbClr val="ECECEC"/>
                </a:solidFill>
                <a:latin typeface="+mj-lt"/>
              </a:rPr>
              <a:t>Digital Imaging Technologies</a:t>
            </a:r>
          </a:p>
          <a:p>
            <a:pPr marL="86400" indent="-86400" defTabSz="175022">
              <a:buFont typeface="Arial" panose="020B0604020202020204" pitchFamily="34" charset="0"/>
              <a:buChar char="•"/>
            </a:pPr>
            <a:r>
              <a:rPr lang="en-GB" sz="1200" b="0" i="1" dirty="0">
                <a:solidFill>
                  <a:srgbClr val="ECECEC"/>
                </a:solidFill>
                <a:effectLst/>
                <a:latin typeface="+mj-lt"/>
              </a:rPr>
              <a:t>Data-Driven Decision-Making</a:t>
            </a:r>
            <a:endParaRPr lang="en-US" sz="1050" noProof="1">
              <a:solidFill>
                <a:schemeClr val="tx1">
                  <a:lumMod val="65000"/>
                  <a:lumOff val="35000"/>
                </a:schemeClr>
              </a:solidFill>
              <a:latin typeface="+mj-lt"/>
            </a:endParaRPr>
          </a:p>
        </p:txBody>
      </p:sp>
      <p:sp>
        <p:nvSpPr>
          <p:cNvPr id="49" name="Rectangle 48">
            <a:extLst>
              <a:ext uri="{FF2B5EF4-FFF2-40B4-BE49-F238E27FC236}">
                <a16:creationId xmlns:a16="http://schemas.microsoft.com/office/drawing/2014/main" id="{AE50FAAE-4D9D-D7D8-C6AE-347EDC7A5FAE}"/>
              </a:ext>
            </a:extLst>
          </p:cNvPr>
          <p:cNvSpPr/>
          <p:nvPr/>
        </p:nvSpPr>
        <p:spPr>
          <a:xfrm>
            <a:off x="4620834" y="3636959"/>
            <a:ext cx="4148773" cy="9562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tIns="68580" bIns="68580" rtlCol="0" anchor="t"/>
          <a:lstStyle/>
          <a:p>
            <a:pPr marL="86400" indent="-86400" defTabSz="175022">
              <a:buFont typeface="Arial" panose="020B0604020202020204" pitchFamily="34" charset="0"/>
              <a:buChar char="•"/>
            </a:pPr>
            <a:r>
              <a:rPr lang="en-GB" sz="1200" b="0" i="1" dirty="0">
                <a:solidFill>
                  <a:srgbClr val="ECECEC"/>
                </a:solidFill>
                <a:effectLst/>
              </a:rPr>
              <a:t>Competition from Digital Technologies</a:t>
            </a:r>
          </a:p>
          <a:p>
            <a:pPr marL="86400" indent="-86400" defTabSz="175022">
              <a:buFont typeface="Arial" panose="020B0604020202020204" pitchFamily="34" charset="0"/>
              <a:buChar char="•"/>
            </a:pPr>
            <a:r>
              <a:rPr lang="en-GB" sz="1200" b="0" i="1" dirty="0">
                <a:solidFill>
                  <a:srgbClr val="ECECEC"/>
                </a:solidFill>
                <a:effectLst/>
              </a:rPr>
              <a:t>Emergence of New Entrants</a:t>
            </a:r>
          </a:p>
          <a:p>
            <a:pPr marL="86400" indent="-86400" defTabSz="175022">
              <a:buFont typeface="Arial" panose="020B0604020202020204" pitchFamily="34" charset="0"/>
              <a:buChar char="•"/>
            </a:pPr>
            <a:r>
              <a:rPr lang="en-GB" sz="1200" b="0" i="1" dirty="0">
                <a:solidFill>
                  <a:srgbClr val="ECECEC"/>
                </a:solidFill>
                <a:effectLst/>
              </a:rPr>
              <a:t>Compliance and Regulatory Changes</a:t>
            </a:r>
          </a:p>
          <a:p>
            <a:pPr marL="86400" indent="-86400" defTabSz="175022">
              <a:buFont typeface="Arial" panose="020B0604020202020204" pitchFamily="34" charset="0"/>
              <a:buChar char="•"/>
            </a:pPr>
            <a:r>
              <a:rPr lang="en-GB" sz="1200" b="0" i="1" dirty="0">
                <a:solidFill>
                  <a:srgbClr val="ECECEC"/>
                </a:solidFill>
                <a:effectLst/>
              </a:rPr>
              <a:t>Legal Implications</a:t>
            </a:r>
            <a:endParaRPr lang="en-US" sz="1200" noProof="1">
              <a:solidFill>
                <a:schemeClr val="tx1">
                  <a:lumMod val="65000"/>
                  <a:lumOff val="35000"/>
                </a:schemeClr>
              </a:solidFill>
            </a:endParaRPr>
          </a:p>
        </p:txBody>
      </p:sp>
      <p:pic>
        <p:nvPicPr>
          <p:cNvPr id="4" name="Graphic 3" descr="Scorpion with solid fill">
            <a:extLst>
              <a:ext uri="{FF2B5EF4-FFF2-40B4-BE49-F238E27FC236}">
                <a16:creationId xmlns:a16="http://schemas.microsoft.com/office/drawing/2014/main" id="{B8E204A1-DFF4-B68F-668B-5997494E115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533465" y="2803369"/>
            <a:ext cx="443341" cy="443341"/>
          </a:xfrm>
          <a:prstGeom prst="rect">
            <a:avLst/>
          </a:prstGeom>
        </p:spPr>
      </p:pic>
      <p:pic>
        <p:nvPicPr>
          <p:cNvPr id="6" name="Graphic 5" descr="Door Open with solid fill">
            <a:extLst>
              <a:ext uri="{FF2B5EF4-FFF2-40B4-BE49-F238E27FC236}">
                <a16:creationId xmlns:a16="http://schemas.microsoft.com/office/drawing/2014/main" id="{D89AA4AE-800E-ECBA-8025-D27C3C42DB10}"/>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226956" y="2803369"/>
            <a:ext cx="443341" cy="443341"/>
          </a:xfrm>
          <a:prstGeom prst="rect">
            <a:avLst/>
          </a:prstGeom>
        </p:spPr>
      </p:pic>
      <p:pic>
        <p:nvPicPr>
          <p:cNvPr id="8" name="Graphic 7" descr="Battery charging with solid fill">
            <a:extLst>
              <a:ext uri="{FF2B5EF4-FFF2-40B4-BE49-F238E27FC236}">
                <a16:creationId xmlns:a16="http://schemas.microsoft.com/office/drawing/2014/main" id="{C0C7979B-00D6-F8FD-2088-949B1DC091A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533465" y="782958"/>
            <a:ext cx="443341" cy="443341"/>
          </a:xfrm>
          <a:prstGeom prst="rect">
            <a:avLst/>
          </a:prstGeom>
        </p:spPr>
      </p:pic>
      <p:pic>
        <p:nvPicPr>
          <p:cNvPr id="10" name="Graphic 9" descr="Body builder with solid fill">
            <a:extLst>
              <a:ext uri="{FF2B5EF4-FFF2-40B4-BE49-F238E27FC236}">
                <a16:creationId xmlns:a16="http://schemas.microsoft.com/office/drawing/2014/main" id="{AA535E07-A165-4256-7235-BBE9309638D5}"/>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3226956" y="782959"/>
            <a:ext cx="443341" cy="443341"/>
          </a:xfrm>
          <a:prstGeom prst="rect">
            <a:avLst/>
          </a:prstGeom>
        </p:spPr>
      </p:pic>
    </p:spTree>
    <p:extLst>
      <p:ext uri="{BB962C8B-B14F-4D97-AF65-F5344CB8AC3E}">
        <p14:creationId xmlns:p14="http://schemas.microsoft.com/office/powerpoint/2010/main" val="39698152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85"/>
        <p:cNvGrpSpPr/>
        <p:nvPr/>
      </p:nvGrpSpPr>
      <p:grpSpPr>
        <a:xfrm>
          <a:off x="0" y="0"/>
          <a:ext cx="0" cy="0"/>
          <a:chOff x="0" y="0"/>
          <a:chExt cx="0" cy="0"/>
        </a:xfrm>
      </p:grpSpPr>
      <p:sp>
        <p:nvSpPr>
          <p:cNvPr id="2086" name="Google Shape;2086;p51"/>
          <p:cNvSpPr txBox="1">
            <a:spLocks noGrp="1"/>
          </p:cNvSpPr>
          <p:nvPr>
            <p:ph type="title"/>
          </p:nvPr>
        </p:nvSpPr>
        <p:spPr>
          <a:xfrm>
            <a:off x="792163" y="1458975"/>
            <a:ext cx="3779837" cy="1112775"/>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2400" b="1" dirty="0">
                <a:latin typeface="+mj-lt"/>
              </a:rPr>
              <a:t>TOWS Analysis</a:t>
            </a:r>
            <a:br>
              <a:rPr lang="en-US" sz="2400" b="1" dirty="0">
                <a:latin typeface="+mj-lt"/>
              </a:rPr>
            </a:br>
            <a:r>
              <a:rPr lang="en-US" sz="2400" b="1" dirty="0">
                <a:solidFill>
                  <a:schemeClr val="accent4"/>
                </a:solidFill>
                <a:latin typeface="+mj-lt"/>
              </a:rPr>
              <a:t>Siemens</a:t>
            </a:r>
            <a:endParaRPr sz="2400" b="1" dirty="0">
              <a:solidFill>
                <a:schemeClr val="accent4"/>
              </a:solidFill>
              <a:latin typeface="+mj-lt"/>
            </a:endParaRPr>
          </a:p>
        </p:txBody>
      </p:sp>
      <p:sp>
        <p:nvSpPr>
          <p:cNvPr id="2088" name="Google Shape;2088;p51"/>
          <p:cNvSpPr txBox="1">
            <a:spLocks noGrp="1"/>
          </p:cNvSpPr>
          <p:nvPr>
            <p:ph type="title" idx="2"/>
          </p:nvPr>
        </p:nvSpPr>
        <p:spPr>
          <a:xfrm>
            <a:off x="792163" y="792425"/>
            <a:ext cx="694833" cy="631277"/>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2400" b="1" dirty="0">
                <a:latin typeface="+mj-lt"/>
              </a:rPr>
              <a:t>04</a:t>
            </a:r>
            <a:endParaRPr sz="2400" b="1" dirty="0">
              <a:latin typeface="+mj-lt"/>
            </a:endParaRPr>
          </a:p>
        </p:txBody>
      </p:sp>
      <p:grpSp>
        <p:nvGrpSpPr>
          <p:cNvPr id="2089" name="Google Shape;2089;p51"/>
          <p:cNvGrpSpPr/>
          <p:nvPr/>
        </p:nvGrpSpPr>
        <p:grpSpPr>
          <a:xfrm>
            <a:off x="5191074" y="918576"/>
            <a:ext cx="4095849" cy="4053140"/>
            <a:chOff x="1179935" y="-209451"/>
            <a:chExt cx="5745334" cy="5685426"/>
          </a:xfrm>
        </p:grpSpPr>
        <p:sp>
          <p:nvSpPr>
            <p:cNvPr id="2090" name="Google Shape;2090;p51"/>
            <p:cNvSpPr/>
            <p:nvPr/>
          </p:nvSpPr>
          <p:spPr>
            <a:xfrm>
              <a:off x="1179935" y="-209451"/>
              <a:ext cx="5745334" cy="4760386"/>
            </a:xfrm>
            <a:custGeom>
              <a:avLst/>
              <a:gdLst/>
              <a:ahLst/>
              <a:cxnLst/>
              <a:rect l="l" t="t" r="r" b="b"/>
              <a:pathLst>
                <a:path w="208202" h="172509" extrusionOk="0">
                  <a:moveTo>
                    <a:pt x="90297" y="0"/>
                  </a:moveTo>
                  <a:cubicBezTo>
                    <a:pt x="60081" y="0"/>
                    <a:pt x="29711" y="6469"/>
                    <a:pt x="13646" y="23022"/>
                  </a:cubicBezTo>
                  <a:cubicBezTo>
                    <a:pt x="13646" y="23022"/>
                    <a:pt x="3033" y="29085"/>
                    <a:pt x="1517" y="44245"/>
                  </a:cubicBezTo>
                  <a:cubicBezTo>
                    <a:pt x="1" y="59406"/>
                    <a:pt x="16677" y="80631"/>
                    <a:pt x="19204" y="99833"/>
                  </a:cubicBezTo>
                  <a:cubicBezTo>
                    <a:pt x="21730" y="119036"/>
                    <a:pt x="1517" y="123584"/>
                    <a:pt x="9603" y="147841"/>
                  </a:cubicBezTo>
                  <a:cubicBezTo>
                    <a:pt x="15216" y="164681"/>
                    <a:pt x="37392" y="172509"/>
                    <a:pt x="58037" y="172509"/>
                  </a:cubicBezTo>
                  <a:cubicBezTo>
                    <a:pt x="67129" y="172509"/>
                    <a:pt x="75924" y="170991"/>
                    <a:pt x="82877" y="168055"/>
                  </a:cubicBezTo>
                  <a:cubicBezTo>
                    <a:pt x="105618" y="158453"/>
                    <a:pt x="116230" y="134197"/>
                    <a:pt x="150088" y="134197"/>
                  </a:cubicBezTo>
                  <a:cubicBezTo>
                    <a:pt x="183946" y="134197"/>
                    <a:pt x="208202" y="118531"/>
                    <a:pt x="206181" y="83662"/>
                  </a:cubicBezTo>
                  <a:cubicBezTo>
                    <a:pt x="204160" y="48794"/>
                    <a:pt x="196580" y="38181"/>
                    <a:pt x="169290" y="17967"/>
                  </a:cubicBezTo>
                  <a:cubicBezTo>
                    <a:pt x="155147" y="7490"/>
                    <a:pt x="122811" y="0"/>
                    <a:pt x="9029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1" name="Google Shape;2091;p51"/>
            <p:cNvSpPr/>
            <p:nvPr/>
          </p:nvSpPr>
          <p:spPr>
            <a:xfrm>
              <a:off x="1436950" y="5221775"/>
              <a:ext cx="4967025" cy="254200"/>
            </a:xfrm>
            <a:custGeom>
              <a:avLst/>
              <a:gdLst/>
              <a:ahLst/>
              <a:cxnLst/>
              <a:rect l="l" t="t" r="r" b="b"/>
              <a:pathLst>
                <a:path w="198681" h="10168" extrusionOk="0">
                  <a:moveTo>
                    <a:pt x="99341" y="0"/>
                  </a:moveTo>
                  <a:cubicBezTo>
                    <a:pt x="72994" y="0"/>
                    <a:pt x="47726" y="536"/>
                    <a:pt x="29096" y="1489"/>
                  </a:cubicBezTo>
                  <a:cubicBezTo>
                    <a:pt x="10467" y="2443"/>
                    <a:pt x="0" y="3736"/>
                    <a:pt x="0" y="5084"/>
                  </a:cubicBezTo>
                  <a:cubicBezTo>
                    <a:pt x="0" y="6432"/>
                    <a:pt x="10467" y="7724"/>
                    <a:pt x="29096" y="8679"/>
                  </a:cubicBezTo>
                  <a:cubicBezTo>
                    <a:pt x="47726" y="9632"/>
                    <a:pt x="72994" y="10167"/>
                    <a:pt x="99341" y="10167"/>
                  </a:cubicBezTo>
                  <a:cubicBezTo>
                    <a:pt x="125687" y="10167"/>
                    <a:pt x="150954" y="9632"/>
                    <a:pt x="169584" y="8679"/>
                  </a:cubicBezTo>
                  <a:cubicBezTo>
                    <a:pt x="188215" y="7724"/>
                    <a:pt x="198680" y="6432"/>
                    <a:pt x="198680" y="5084"/>
                  </a:cubicBezTo>
                  <a:cubicBezTo>
                    <a:pt x="198680" y="3736"/>
                    <a:pt x="188215" y="2443"/>
                    <a:pt x="169584" y="1489"/>
                  </a:cubicBezTo>
                  <a:cubicBezTo>
                    <a:pt x="150954" y="536"/>
                    <a:pt x="125687" y="0"/>
                    <a:pt x="9934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2" name="Google Shape;2092;p51"/>
            <p:cNvSpPr/>
            <p:nvPr/>
          </p:nvSpPr>
          <p:spPr>
            <a:xfrm>
              <a:off x="1837825" y="506225"/>
              <a:ext cx="4030850" cy="2664475"/>
            </a:xfrm>
            <a:custGeom>
              <a:avLst/>
              <a:gdLst/>
              <a:ahLst/>
              <a:cxnLst/>
              <a:rect l="l" t="t" r="r" b="b"/>
              <a:pathLst>
                <a:path w="161234" h="106579" extrusionOk="0">
                  <a:moveTo>
                    <a:pt x="0" y="0"/>
                  </a:moveTo>
                  <a:lnTo>
                    <a:pt x="0" y="106579"/>
                  </a:lnTo>
                  <a:lnTo>
                    <a:pt x="161234" y="106579"/>
                  </a:lnTo>
                  <a:lnTo>
                    <a:pt x="16123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3" name="Google Shape;2093;p51"/>
            <p:cNvSpPr/>
            <p:nvPr/>
          </p:nvSpPr>
          <p:spPr>
            <a:xfrm>
              <a:off x="1830725" y="499100"/>
              <a:ext cx="4045100" cy="2678700"/>
            </a:xfrm>
            <a:custGeom>
              <a:avLst/>
              <a:gdLst/>
              <a:ahLst/>
              <a:cxnLst/>
              <a:rect l="l" t="t" r="r" b="b"/>
              <a:pathLst>
                <a:path w="161804" h="107148" extrusionOk="0">
                  <a:moveTo>
                    <a:pt x="161235" y="569"/>
                  </a:moveTo>
                  <a:lnTo>
                    <a:pt x="161235" y="106580"/>
                  </a:lnTo>
                  <a:lnTo>
                    <a:pt x="568" y="106580"/>
                  </a:lnTo>
                  <a:lnTo>
                    <a:pt x="569" y="569"/>
                  </a:lnTo>
                  <a:close/>
                  <a:moveTo>
                    <a:pt x="285" y="1"/>
                  </a:moveTo>
                  <a:cubicBezTo>
                    <a:pt x="128" y="1"/>
                    <a:pt x="1" y="128"/>
                    <a:pt x="1" y="285"/>
                  </a:cubicBezTo>
                  <a:lnTo>
                    <a:pt x="1" y="106863"/>
                  </a:lnTo>
                  <a:cubicBezTo>
                    <a:pt x="1" y="107019"/>
                    <a:pt x="128" y="107147"/>
                    <a:pt x="285" y="107147"/>
                  </a:cubicBezTo>
                  <a:lnTo>
                    <a:pt x="161518" y="107147"/>
                  </a:lnTo>
                  <a:cubicBezTo>
                    <a:pt x="161674" y="107147"/>
                    <a:pt x="161802" y="107021"/>
                    <a:pt x="161803" y="106864"/>
                  </a:cubicBezTo>
                  <a:lnTo>
                    <a:pt x="161803" y="285"/>
                  </a:lnTo>
                  <a:cubicBezTo>
                    <a:pt x="161803" y="128"/>
                    <a:pt x="161676" y="1"/>
                    <a:pt x="16151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4" name="Google Shape;2094;p51"/>
            <p:cNvSpPr/>
            <p:nvPr/>
          </p:nvSpPr>
          <p:spPr>
            <a:xfrm>
              <a:off x="1837825" y="506225"/>
              <a:ext cx="4030850" cy="2664475"/>
            </a:xfrm>
            <a:custGeom>
              <a:avLst/>
              <a:gdLst/>
              <a:ahLst/>
              <a:cxnLst/>
              <a:rect l="l" t="t" r="r" b="b"/>
              <a:pathLst>
                <a:path w="161234" h="106579" extrusionOk="0">
                  <a:moveTo>
                    <a:pt x="0" y="0"/>
                  </a:moveTo>
                  <a:lnTo>
                    <a:pt x="0" y="106579"/>
                  </a:lnTo>
                  <a:lnTo>
                    <a:pt x="161234" y="106579"/>
                  </a:lnTo>
                  <a:lnTo>
                    <a:pt x="161234" y="0"/>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5" name="Google Shape;2095;p51"/>
            <p:cNvSpPr/>
            <p:nvPr/>
          </p:nvSpPr>
          <p:spPr>
            <a:xfrm>
              <a:off x="1837825" y="506225"/>
              <a:ext cx="4030850" cy="2664475"/>
            </a:xfrm>
            <a:custGeom>
              <a:avLst/>
              <a:gdLst/>
              <a:ahLst/>
              <a:cxnLst/>
              <a:rect l="l" t="t" r="r" b="b"/>
              <a:pathLst>
                <a:path w="161234" h="106579" extrusionOk="0">
                  <a:moveTo>
                    <a:pt x="0" y="0"/>
                  </a:moveTo>
                  <a:lnTo>
                    <a:pt x="0" y="106579"/>
                  </a:lnTo>
                  <a:lnTo>
                    <a:pt x="161234" y="106579"/>
                  </a:lnTo>
                  <a:lnTo>
                    <a:pt x="161234" y="0"/>
                  </a:lnTo>
                  <a:close/>
                </a:path>
              </a:pathLst>
            </a:custGeom>
            <a:solidFill>
              <a:srgbClr val="FFFFFF"/>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6" name="Google Shape;2096;p51"/>
            <p:cNvSpPr/>
            <p:nvPr/>
          </p:nvSpPr>
          <p:spPr>
            <a:xfrm>
              <a:off x="2953725" y="803275"/>
              <a:ext cx="2811775" cy="2285975"/>
            </a:xfrm>
            <a:custGeom>
              <a:avLst/>
              <a:gdLst/>
              <a:ahLst/>
              <a:cxnLst/>
              <a:rect l="l" t="t" r="r" b="b"/>
              <a:pathLst>
                <a:path w="112471" h="91439" extrusionOk="0">
                  <a:moveTo>
                    <a:pt x="1" y="0"/>
                  </a:moveTo>
                  <a:lnTo>
                    <a:pt x="1" y="91438"/>
                  </a:lnTo>
                  <a:lnTo>
                    <a:pt x="112470" y="91438"/>
                  </a:lnTo>
                  <a:lnTo>
                    <a:pt x="11247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7" name="Google Shape;2097;p51"/>
            <p:cNvSpPr/>
            <p:nvPr/>
          </p:nvSpPr>
          <p:spPr>
            <a:xfrm>
              <a:off x="3342350" y="1015575"/>
              <a:ext cx="407700" cy="827825"/>
            </a:xfrm>
            <a:custGeom>
              <a:avLst/>
              <a:gdLst/>
              <a:ahLst/>
              <a:cxnLst/>
              <a:rect l="l" t="t" r="r" b="b"/>
              <a:pathLst>
                <a:path w="16308" h="33113" extrusionOk="0">
                  <a:moveTo>
                    <a:pt x="1" y="1"/>
                  </a:moveTo>
                  <a:lnTo>
                    <a:pt x="1" y="33112"/>
                  </a:lnTo>
                  <a:lnTo>
                    <a:pt x="16307" y="33112"/>
                  </a:lnTo>
                  <a:lnTo>
                    <a:pt x="16307"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8" name="Google Shape;2098;p51"/>
            <p:cNvSpPr/>
            <p:nvPr/>
          </p:nvSpPr>
          <p:spPr>
            <a:xfrm>
              <a:off x="5361625" y="1020425"/>
              <a:ext cx="407675" cy="411500"/>
            </a:xfrm>
            <a:custGeom>
              <a:avLst/>
              <a:gdLst/>
              <a:ahLst/>
              <a:cxnLst/>
              <a:rect l="l" t="t" r="r" b="b"/>
              <a:pathLst>
                <a:path w="16307" h="16460" extrusionOk="0">
                  <a:moveTo>
                    <a:pt x="0" y="0"/>
                  </a:moveTo>
                  <a:lnTo>
                    <a:pt x="0" y="16459"/>
                  </a:lnTo>
                  <a:lnTo>
                    <a:pt x="16307" y="16459"/>
                  </a:lnTo>
                  <a:lnTo>
                    <a:pt x="16307"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9" name="Google Shape;2099;p51"/>
            <p:cNvSpPr/>
            <p:nvPr/>
          </p:nvSpPr>
          <p:spPr>
            <a:xfrm>
              <a:off x="4148400" y="1020425"/>
              <a:ext cx="407675" cy="411500"/>
            </a:xfrm>
            <a:custGeom>
              <a:avLst/>
              <a:gdLst/>
              <a:ahLst/>
              <a:cxnLst/>
              <a:rect l="l" t="t" r="r" b="b"/>
              <a:pathLst>
                <a:path w="16307" h="16460" extrusionOk="0">
                  <a:moveTo>
                    <a:pt x="1" y="0"/>
                  </a:moveTo>
                  <a:lnTo>
                    <a:pt x="1" y="16459"/>
                  </a:lnTo>
                  <a:lnTo>
                    <a:pt x="16307" y="16459"/>
                  </a:lnTo>
                  <a:lnTo>
                    <a:pt x="16307"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0" name="Google Shape;2100;p51"/>
            <p:cNvSpPr/>
            <p:nvPr/>
          </p:nvSpPr>
          <p:spPr>
            <a:xfrm>
              <a:off x="2950050" y="2262200"/>
              <a:ext cx="798775" cy="411500"/>
            </a:xfrm>
            <a:custGeom>
              <a:avLst/>
              <a:gdLst/>
              <a:ahLst/>
              <a:cxnLst/>
              <a:rect l="l" t="t" r="r" b="b"/>
              <a:pathLst>
                <a:path w="31951" h="16460" extrusionOk="0">
                  <a:moveTo>
                    <a:pt x="1" y="1"/>
                  </a:moveTo>
                  <a:lnTo>
                    <a:pt x="1" y="16460"/>
                  </a:lnTo>
                  <a:lnTo>
                    <a:pt x="31950" y="16460"/>
                  </a:lnTo>
                  <a:lnTo>
                    <a:pt x="31950"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1" name="Google Shape;2101;p51"/>
            <p:cNvSpPr/>
            <p:nvPr/>
          </p:nvSpPr>
          <p:spPr>
            <a:xfrm>
              <a:off x="1837825" y="506225"/>
              <a:ext cx="4030850" cy="258950"/>
            </a:xfrm>
            <a:custGeom>
              <a:avLst/>
              <a:gdLst/>
              <a:ahLst/>
              <a:cxnLst/>
              <a:rect l="l" t="t" r="r" b="b"/>
              <a:pathLst>
                <a:path w="161234" h="10358" extrusionOk="0">
                  <a:moveTo>
                    <a:pt x="0" y="0"/>
                  </a:moveTo>
                  <a:lnTo>
                    <a:pt x="0" y="10358"/>
                  </a:lnTo>
                  <a:lnTo>
                    <a:pt x="161234" y="10358"/>
                  </a:lnTo>
                  <a:lnTo>
                    <a:pt x="161234" y="0"/>
                  </a:lnTo>
                  <a:close/>
                </a:path>
              </a:pathLst>
            </a:custGeom>
            <a:solidFill>
              <a:schemeClr val="accent1"/>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2" name="Google Shape;2102;p51"/>
            <p:cNvSpPr/>
            <p:nvPr/>
          </p:nvSpPr>
          <p:spPr>
            <a:xfrm>
              <a:off x="1830725" y="499100"/>
              <a:ext cx="4045100" cy="273175"/>
            </a:xfrm>
            <a:custGeom>
              <a:avLst/>
              <a:gdLst/>
              <a:ahLst/>
              <a:cxnLst/>
              <a:rect l="l" t="t" r="r" b="b"/>
              <a:pathLst>
                <a:path w="161804" h="10927" extrusionOk="0">
                  <a:moveTo>
                    <a:pt x="161235" y="569"/>
                  </a:moveTo>
                  <a:lnTo>
                    <a:pt x="161235" y="10359"/>
                  </a:lnTo>
                  <a:lnTo>
                    <a:pt x="568" y="10359"/>
                  </a:lnTo>
                  <a:lnTo>
                    <a:pt x="569" y="569"/>
                  </a:lnTo>
                  <a:close/>
                  <a:moveTo>
                    <a:pt x="285" y="1"/>
                  </a:moveTo>
                  <a:cubicBezTo>
                    <a:pt x="128" y="1"/>
                    <a:pt x="1" y="128"/>
                    <a:pt x="1" y="285"/>
                  </a:cubicBezTo>
                  <a:lnTo>
                    <a:pt x="1" y="10643"/>
                  </a:lnTo>
                  <a:cubicBezTo>
                    <a:pt x="1" y="10799"/>
                    <a:pt x="128" y="10926"/>
                    <a:pt x="285" y="10926"/>
                  </a:cubicBezTo>
                  <a:lnTo>
                    <a:pt x="161518" y="10926"/>
                  </a:lnTo>
                  <a:cubicBezTo>
                    <a:pt x="161674" y="10926"/>
                    <a:pt x="161802" y="10800"/>
                    <a:pt x="161803" y="10644"/>
                  </a:cubicBezTo>
                  <a:lnTo>
                    <a:pt x="161803" y="285"/>
                  </a:lnTo>
                  <a:cubicBezTo>
                    <a:pt x="161803" y="128"/>
                    <a:pt x="161676" y="1"/>
                    <a:pt x="16151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3" name="Google Shape;2103;p51"/>
            <p:cNvSpPr/>
            <p:nvPr/>
          </p:nvSpPr>
          <p:spPr>
            <a:xfrm>
              <a:off x="2946650" y="796150"/>
              <a:ext cx="2825925" cy="2300175"/>
            </a:xfrm>
            <a:custGeom>
              <a:avLst/>
              <a:gdLst/>
              <a:ahLst/>
              <a:cxnLst/>
              <a:rect l="l" t="t" r="r" b="b"/>
              <a:pathLst>
                <a:path w="113037" h="92007" extrusionOk="0">
                  <a:moveTo>
                    <a:pt x="112470" y="569"/>
                  </a:moveTo>
                  <a:lnTo>
                    <a:pt x="112470" y="91440"/>
                  </a:lnTo>
                  <a:lnTo>
                    <a:pt x="567" y="91440"/>
                  </a:lnTo>
                  <a:lnTo>
                    <a:pt x="567" y="569"/>
                  </a:lnTo>
                  <a:close/>
                  <a:moveTo>
                    <a:pt x="284" y="1"/>
                  </a:moveTo>
                  <a:cubicBezTo>
                    <a:pt x="127" y="1"/>
                    <a:pt x="0" y="128"/>
                    <a:pt x="0" y="285"/>
                  </a:cubicBezTo>
                  <a:lnTo>
                    <a:pt x="0" y="91723"/>
                  </a:lnTo>
                  <a:cubicBezTo>
                    <a:pt x="0" y="91880"/>
                    <a:pt x="127" y="92007"/>
                    <a:pt x="284" y="92007"/>
                  </a:cubicBezTo>
                  <a:lnTo>
                    <a:pt x="112753" y="92007"/>
                  </a:lnTo>
                  <a:cubicBezTo>
                    <a:pt x="112909" y="92007"/>
                    <a:pt x="113037" y="91880"/>
                    <a:pt x="113037" y="91723"/>
                  </a:cubicBezTo>
                  <a:lnTo>
                    <a:pt x="113037" y="285"/>
                  </a:lnTo>
                  <a:cubicBezTo>
                    <a:pt x="113037" y="128"/>
                    <a:pt x="112910" y="1"/>
                    <a:pt x="11275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4" name="Google Shape;2104;p51"/>
            <p:cNvSpPr/>
            <p:nvPr/>
          </p:nvSpPr>
          <p:spPr>
            <a:xfrm>
              <a:off x="3341775" y="1025150"/>
              <a:ext cx="14200" cy="2063575"/>
            </a:xfrm>
            <a:custGeom>
              <a:avLst/>
              <a:gdLst/>
              <a:ahLst/>
              <a:cxnLst/>
              <a:rect l="l" t="t" r="r" b="b"/>
              <a:pathLst>
                <a:path w="568" h="82543" extrusionOk="0">
                  <a:moveTo>
                    <a:pt x="284" y="1"/>
                  </a:moveTo>
                  <a:cubicBezTo>
                    <a:pt x="134" y="1"/>
                    <a:pt x="10" y="118"/>
                    <a:pt x="1" y="269"/>
                  </a:cubicBezTo>
                  <a:lnTo>
                    <a:pt x="1" y="82258"/>
                  </a:lnTo>
                  <a:cubicBezTo>
                    <a:pt x="1" y="82415"/>
                    <a:pt x="127" y="82543"/>
                    <a:pt x="284" y="82543"/>
                  </a:cubicBezTo>
                  <a:cubicBezTo>
                    <a:pt x="441" y="82542"/>
                    <a:pt x="568" y="82415"/>
                    <a:pt x="568" y="82259"/>
                  </a:cubicBezTo>
                  <a:lnTo>
                    <a:pt x="568" y="269"/>
                  </a:lnTo>
                  <a:cubicBezTo>
                    <a:pt x="559" y="118"/>
                    <a:pt x="435"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5" name="Google Shape;2105;p51"/>
            <p:cNvSpPr/>
            <p:nvPr/>
          </p:nvSpPr>
          <p:spPr>
            <a:xfrm>
              <a:off x="3744550" y="1025150"/>
              <a:ext cx="14200" cy="2063575"/>
            </a:xfrm>
            <a:custGeom>
              <a:avLst/>
              <a:gdLst/>
              <a:ahLst/>
              <a:cxnLst/>
              <a:rect l="l" t="t" r="r" b="b"/>
              <a:pathLst>
                <a:path w="568" h="82543" extrusionOk="0">
                  <a:moveTo>
                    <a:pt x="284" y="1"/>
                  </a:moveTo>
                  <a:cubicBezTo>
                    <a:pt x="134" y="1"/>
                    <a:pt x="9" y="118"/>
                    <a:pt x="1" y="269"/>
                  </a:cubicBezTo>
                  <a:lnTo>
                    <a:pt x="1" y="82258"/>
                  </a:lnTo>
                  <a:cubicBezTo>
                    <a:pt x="1" y="82415"/>
                    <a:pt x="127" y="82543"/>
                    <a:pt x="284" y="82543"/>
                  </a:cubicBezTo>
                  <a:cubicBezTo>
                    <a:pt x="441" y="82542"/>
                    <a:pt x="567" y="82415"/>
                    <a:pt x="567" y="82259"/>
                  </a:cubicBezTo>
                  <a:lnTo>
                    <a:pt x="567" y="269"/>
                  </a:lnTo>
                  <a:cubicBezTo>
                    <a:pt x="559" y="118"/>
                    <a:pt x="434"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6" name="Google Shape;2106;p51"/>
            <p:cNvSpPr/>
            <p:nvPr/>
          </p:nvSpPr>
          <p:spPr>
            <a:xfrm>
              <a:off x="4147325" y="1025150"/>
              <a:ext cx="14200" cy="2063575"/>
            </a:xfrm>
            <a:custGeom>
              <a:avLst/>
              <a:gdLst/>
              <a:ahLst/>
              <a:cxnLst/>
              <a:rect l="l" t="t" r="r" b="b"/>
              <a:pathLst>
                <a:path w="568" h="82543" extrusionOk="0">
                  <a:moveTo>
                    <a:pt x="284" y="1"/>
                  </a:moveTo>
                  <a:cubicBezTo>
                    <a:pt x="133" y="1"/>
                    <a:pt x="9" y="118"/>
                    <a:pt x="0" y="269"/>
                  </a:cubicBezTo>
                  <a:lnTo>
                    <a:pt x="0" y="82258"/>
                  </a:lnTo>
                  <a:cubicBezTo>
                    <a:pt x="0" y="82415"/>
                    <a:pt x="127" y="82543"/>
                    <a:pt x="284" y="82543"/>
                  </a:cubicBezTo>
                  <a:cubicBezTo>
                    <a:pt x="441" y="82542"/>
                    <a:pt x="567" y="82415"/>
                    <a:pt x="567" y="82259"/>
                  </a:cubicBezTo>
                  <a:lnTo>
                    <a:pt x="567" y="269"/>
                  </a:lnTo>
                  <a:cubicBezTo>
                    <a:pt x="558" y="118"/>
                    <a:pt x="434"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7" name="Google Shape;2107;p51"/>
            <p:cNvSpPr/>
            <p:nvPr/>
          </p:nvSpPr>
          <p:spPr>
            <a:xfrm>
              <a:off x="4550075" y="1025150"/>
              <a:ext cx="14200" cy="2063575"/>
            </a:xfrm>
            <a:custGeom>
              <a:avLst/>
              <a:gdLst/>
              <a:ahLst/>
              <a:cxnLst/>
              <a:rect l="l" t="t" r="r" b="b"/>
              <a:pathLst>
                <a:path w="568" h="82543" extrusionOk="0">
                  <a:moveTo>
                    <a:pt x="284" y="1"/>
                  </a:moveTo>
                  <a:cubicBezTo>
                    <a:pt x="134" y="1"/>
                    <a:pt x="10" y="118"/>
                    <a:pt x="1" y="269"/>
                  </a:cubicBezTo>
                  <a:lnTo>
                    <a:pt x="1" y="82258"/>
                  </a:lnTo>
                  <a:cubicBezTo>
                    <a:pt x="1" y="82415"/>
                    <a:pt x="127" y="82543"/>
                    <a:pt x="284" y="82543"/>
                  </a:cubicBezTo>
                  <a:cubicBezTo>
                    <a:pt x="441" y="82542"/>
                    <a:pt x="568" y="82415"/>
                    <a:pt x="568" y="82259"/>
                  </a:cubicBezTo>
                  <a:lnTo>
                    <a:pt x="568" y="269"/>
                  </a:lnTo>
                  <a:cubicBezTo>
                    <a:pt x="559" y="118"/>
                    <a:pt x="435"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8" name="Google Shape;2108;p51"/>
            <p:cNvSpPr/>
            <p:nvPr/>
          </p:nvSpPr>
          <p:spPr>
            <a:xfrm>
              <a:off x="4952850" y="1025150"/>
              <a:ext cx="14200" cy="2063575"/>
            </a:xfrm>
            <a:custGeom>
              <a:avLst/>
              <a:gdLst/>
              <a:ahLst/>
              <a:cxnLst/>
              <a:rect l="l" t="t" r="r" b="b"/>
              <a:pathLst>
                <a:path w="568" h="82543" extrusionOk="0">
                  <a:moveTo>
                    <a:pt x="284" y="1"/>
                  </a:moveTo>
                  <a:cubicBezTo>
                    <a:pt x="133" y="1"/>
                    <a:pt x="9" y="118"/>
                    <a:pt x="1" y="269"/>
                  </a:cubicBezTo>
                  <a:lnTo>
                    <a:pt x="1" y="82258"/>
                  </a:lnTo>
                  <a:cubicBezTo>
                    <a:pt x="1" y="82415"/>
                    <a:pt x="127" y="82543"/>
                    <a:pt x="284" y="82543"/>
                  </a:cubicBezTo>
                  <a:cubicBezTo>
                    <a:pt x="440" y="82542"/>
                    <a:pt x="566" y="82415"/>
                    <a:pt x="567" y="82259"/>
                  </a:cubicBezTo>
                  <a:lnTo>
                    <a:pt x="567" y="269"/>
                  </a:lnTo>
                  <a:cubicBezTo>
                    <a:pt x="559" y="118"/>
                    <a:pt x="434" y="1"/>
                    <a:pt x="284"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9" name="Google Shape;2109;p51"/>
            <p:cNvSpPr/>
            <p:nvPr/>
          </p:nvSpPr>
          <p:spPr>
            <a:xfrm>
              <a:off x="5355600" y="1025150"/>
              <a:ext cx="14200" cy="2063575"/>
            </a:xfrm>
            <a:custGeom>
              <a:avLst/>
              <a:gdLst/>
              <a:ahLst/>
              <a:cxnLst/>
              <a:rect l="l" t="t" r="r" b="b"/>
              <a:pathLst>
                <a:path w="568" h="82543" extrusionOk="0">
                  <a:moveTo>
                    <a:pt x="284" y="1"/>
                  </a:moveTo>
                  <a:cubicBezTo>
                    <a:pt x="133" y="1"/>
                    <a:pt x="9" y="118"/>
                    <a:pt x="0" y="269"/>
                  </a:cubicBezTo>
                  <a:lnTo>
                    <a:pt x="0" y="82258"/>
                  </a:lnTo>
                  <a:cubicBezTo>
                    <a:pt x="0" y="82415"/>
                    <a:pt x="128" y="82543"/>
                    <a:pt x="285" y="82543"/>
                  </a:cubicBezTo>
                  <a:cubicBezTo>
                    <a:pt x="441" y="82542"/>
                    <a:pt x="567" y="82415"/>
                    <a:pt x="567" y="82259"/>
                  </a:cubicBezTo>
                  <a:lnTo>
                    <a:pt x="567" y="269"/>
                  </a:lnTo>
                  <a:cubicBezTo>
                    <a:pt x="558" y="118"/>
                    <a:pt x="434"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0" name="Google Shape;2110;p51"/>
            <p:cNvSpPr/>
            <p:nvPr/>
          </p:nvSpPr>
          <p:spPr>
            <a:xfrm>
              <a:off x="2953725" y="1024225"/>
              <a:ext cx="2811775" cy="25"/>
            </a:xfrm>
            <a:custGeom>
              <a:avLst/>
              <a:gdLst/>
              <a:ahLst/>
              <a:cxnLst/>
              <a:rect l="l" t="t" r="r" b="b"/>
              <a:pathLst>
                <a:path w="112471" h="1" extrusionOk="0">
                  <a:moveTo>
                    <a:pt x="1" y="1"/>
                  </a:moveTo>
                  <a:lnTo>
                    <a:pt x="112470" y="1"/>
                  </a:lnTo>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1" name="Google Shape;2111;p51"/>
            <p:cNvSpPr/>
            <p:nvPr/>
          </p:nvSpPr>
          <p:spPr>
            <a:xfrm>
              <a:off x="2947075" y="1017125"/>
              <a:ext cx="2825950" cy="14225"/>
            </a:xfrm>
            <a:custGeom>
              <a:avLst/>
              <a:gdLst/>
              <a:ahLst/>
              <a:cxnLst/>
              <a:rect l="l" t="t" r="r" b="b"/>
              <a:pathLst>
                <a:path w="113038" h="569" extrusionOk="0">
                  <a:moveTo>
                    <a:pt x="112754" y="1"/>
                  </a:moveTo>
                  <a:cubicBezTo>
                    <a:pt x="112748" y="1"/>
                    <a:pt x="112742" y="1"/>
                    <a:pt x="112736" y="1"/>
                  </a:cubicBezTo>
                  <a:lnTo>
                    <a:pt x="267" y="1"/>
                  </a:lnTo>
                  <a:cubicBezTo>
                    <a:pt x="117" y="10"/>
                    <a:pt x="1" y="134"/>
                    <a:pt x="1" y="285"/>
                  </a:cubicBezTo>
                  <a:cubicBezTo>
                    <a:pt x="1" y="435"/>
                    <a:pt x="117" y="558"/>
                    <a:pt x="267" y="568"/>
                  </a:cubicBezTo>
                  <a:lnTo>
                    <a:pt x="112736" y="568"/>
                  </a:lnTo>
                  <a:cubicBezTo>
                    <a:pt x="112742" y="569"/>
                    <a:pt x="112748" y="569"/>
                    <a:pt x="112754" y="569"/>
                  </a:cubicBezTo>
                  <a:cubicBezTo>
                    <a:pt x="112909" y="569"/>
                    <a:pt x="113037" y="442"/>
                    <a:pt x="113037" y="285"/>
                  </a:cubicBezTo>
                  <a:cubicBezTo>
                    <a:pt x="113037" y="127"/>
                    <a:pt x="112909" y="1"/>
                    <a:pt x="1127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2" name="Google Shape;2112;p51"/>
            <p:cNvSpPr/>
            <p:nvPr/>
          </p:nvSpPr>
          <p:spPr>
            <a:xfrm>
              <a:off x="2947050" y="1428600"/>
              <a:ext cx="2825950" cy="14225"/>
            </a:xfrm>
            <a:custGeom>
              <a:avLst/>
              <a:gdLst/>
              <a:ahLst/>
              <a:cxnLst/>
              <a:rect l="l" t="t" r="r" b="b"/>
              <a:pathLst>
                <a:path w="113038" h="569" extrusionOk="0">
                  <a:moveTo>
                    <a:pt x="112755" y="1"/>
                  </a:moveTo>
                  <a:cubicBezTo>
                    <a:pt x="112749" y="1"/>
                    <a:pt x="112743" y="1"/>
                    <a:pt x="112737" y="1"/>
                  </a:cubicBezTo>
                  <a:lnTo>
                    <a:pt x="268" y="1"/>
                  </a:lnTo>
                  <a:cubicBezTo>
                    <a:pt x="117" y="10"/>
                    <a:pt x="0" y="134"/>
                    <a:pt x="0" y="285"/>
                  </a:cubicBezTo>
                  <a:cubicBezTo>
                    <a:pt x="0" y="435"/>
                    <a:pt x="117" y="560"/>
                    <a:pt x="268" y="568"/>
                  </a:cubicBezTo>
                  <a:lnTo>
                    <a:pt x="112737" y="568"/>
                  </a:lnTo>
                  <a:cubicBezTo>
                    <a:pt x="112743" y="569"/>
                    <a:pt x="112749" y="569"/>
                    <a:pt x="112755" y="569"/>
                  </a:cubicBezTo>
                  <a:cubicBezTo>
                    <a:pt x="112909" y="569"/>
                    <a:pt x="113037" y="442"/>
                    <a:pt x="113037" y="285"/>
                  </a:cubicBezTo>
                  <a:cubicBezTo>
                    <a:pt x="113037" y="127"/>
                    <a:pt x="112909" y="1"/>
                    <a:pt x="1127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3" name="Google Shape;2113;p51"/>
            <p:cNvSpPr/>
            <p:nvPr/>
          </p:nvSpPr>
          <p:spPr>
            <a:xfrm>
              <a:off x="2947075" y="1840075"/>
              <a:ext cx="2825950" cy="14225"/>
            </a:xfrm>
            <a:custGeom>
              <a:avLst/>
              <a:gdLst/>
              <a:ahLst/>
              <a:cxnLst/>
              <a:rect l="l" t="t" r="r" b="b"/>
              <a:pathLst>
                <a:path w="113038" h="569" extrusionOk="0">
                  <a:moveTo>
                    <a:pt x="112755" y="1"/>
                  </a:moveTo>
                  <a:cubicBezTo>
                    <a:pt x="112749" y="1"/>
                    <a:pt x="112743" y="1"/>
                    <a:pt x="112736" y="1"/>
                  </a:cubicBezTo>
                  <a:lnTo>
                    <a:pt x="267" y="1"/>
                  </a:lnTo>
                  <a:cubicBezTo>
                    <a:pt x="117" y="10"/>
                    <a:pt x="1" y="135"/>
                    <a:pt x="1" y="285"/>
                  </a:cubicBezTo>
                  <a:cubicBezTo>
                    <a:pt x="1" y="434"/>
                    <a:pt x="117" y="559"/>
                    <a:pt x="267" y="568"/>
                  </a:cubicBezTo>
                  <a:lnTo>
                    <a:pt x="112736" y="568"/>
                  </a:lnTo>
                  <a:cubicBezTo>
                    <a:pt x="112742" y="569"/>
                    <a:pt x="112748" y="569"/>
                    <a:pt x="112754" y="569"/>
                  </a:cubicBezTo>
                  <a:cubicBezTo>
                    <a:pt x="112909" y="569"/>
                    <a:pt x="113037" y="442"/>
                    <a:pt x="113037" y="285"/>
                  </a:cubicBezTo>
                  <a:cubicBezTo>
                    <a:pt x="113037" y="127"/>
                    <a:pt x="112910" y="1"/>
                    <a:pt x="1127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4" name="Google Shape;2114;p51"/>
            <p:cNvSpPr/>
            <p:nvPr/>
          </p:nvSpPr>
          <p:spPr>
            <a:xfrm>
              <a:off x="2947050" y="2251575"/>
              <a:ext cx="2825950" cy="14200"/>
            </a:xfrm>
            <a:custGeom>
              <a:avLst/>
              <a:gdLst/>
              <a:ahLst/>
              <a:cxnLst/>
              <a:rect l="l" t="t" r="r" b="b"/>
              <a:pathLst>
                <a:path w="113038" h="568" extrusionOk="0">
                  <a:moveTo>
                    <a:pt x="112755" y="0"/>
                  </a:moveTo>
                  <a:cubicBezTo>
                    <a:pt x="112749" y="0"/>
                    <a:pt x="112743" y="0"/>
                    <a:pt x="112737" y="1"/>
                  </a:cubicBezTo>
                  <a:lnTo>
                    <a:pt x="268" y="1"/>
                  </a:lnTo>
                  <a:cubicBezTo>
                    <a:pt x="117" y="9"/>
                    <a:pt x="0" y="134"/>
                    <a:pt x="0" y="284"/>
                  </a:cubicBezTo>
                  <a:cubicBezTo>
                    <a:pt x="0" y="434"/>
                    <a:pt x="117" y="559"/>
                    <a:pt x="268" y="567"/>
                  </a:cubicBezTo>
                  <a:lnTo>
                    <a:pt x="112737" y="567"/>
                  </a:lnTo>
                  <a:cubicBezTo>
                    <a:pt x="112743" y="568"/>
                    <a:pt x="112748" y="568"/>
                    <a:pt x="112753" y="568"/>
                  </a:cubicBezTo>
                  <a:cubicBezTo>
                    <a:pt x="112908" y="568"/>
                    <a:pt x="113037" y="442"/>
                    <a:pt x="113037" y="284"/>
                  </a:cubicBezTo>
                  <a:cubicBezTo>
                    <a:pt x="113037" y="126"/>
                    <a:pt x="112909" y="0"/>
                    <a:pt x="11275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5" name="Google Shape;2115;p51"/>
            <p:cNvSpPr/>
            <p:nvPr/>
          </p:nvSpPr>
          <p:spPr>
            <a:xfrm>
              <a:off x="2947075" y="2663050"/>
              <a:ext cx="2825950" cy="14225"/>
            </a:xfrm>
            <a:custGeom>
              <a:avLst/>
              <a:gdLst/>
              <a:ahLst/>
              <a:cxnLst/>
              <a:rect l="l" t="t" r="r" b="b"/>
              <a:pathLst>
                <a:path w="113038" h="569" extrusionOk="0">
                  <a:moveTo>
                    <a:pt x="112755" y="0"/>
                  </a:moveTo>
                  <a:cubicBezTo>
                    <a:pt x="112749" y="0"/>
                    <a:pt x="112743" y="0"/>
                    <a:pt x="112736" y="1"/>
                  </a:cubicBezTo>
                  <a:lnTo>
                    <a:pt x="267" y="1"/>
                  </a:lnTo>
                  <a:cubicBezTo>
                    <a:pt x="117" y="9"/>
                    <a:pt x="1" y="134"/>
                    <a:pt x="1" y="284"/>
                  </a:cubicBezTo>
                  <a:cubicBezTo>
                    <a:pt x="1" y="433"/>
                    <a:pt x="117" y="558"/>
                    <a:pt x="267" y="568"/>
                  </a:cubicBezTo>
                  <a:lnTo>
                    <a:pt x="112736" y="568"/>
                  </a:lnTo>
                  <a:cubicBezTo>
                    <a:pt x="112742" y="568"/>
                    <a:pt x="112748" y="568"/>
                    <a:pt x="112754" y="568"/>
                  </a:cubicBezTo>
                  <a:cubicBezTo>
                    <a:pt x="112909" y="568"/>
                    <a:pt x="113037" y="442"/>
                    <a:pt x="113037" y="284"/>
                  </a:cubicBezTo>
                  <a:cubicBezTo>
                    <a:pt x="113037" y="126"/>
                    <a:pt x="112910" y="0"/>
                    <a:pt x="11275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6" name="Google Shape;2116;p51"/>
            <p:cNvSpPr/>
            <p:nvPr/>
          </p:nvSpPr>
          <p:spPr>
            <a:xfrm>
              <a:off x="1993625" y="918350"/>
              <a:ext cx="45300" cy="45325"/>
            </a:xfrm>
            <a:custGeom>
              <a:avLst/>
              <a:gdLst/>
              <a:ahLst/>
              <a:cxnLst/>
              <a:rect l="l" t="t" r="r" b="b"/>
              <a:pathLst>
                <a:path w="1812" h="1813" extrusionOk="0">
                  <a:moveTo>
                    <a:pt x="906" y="0"/>
                  </a:moveTo>
                  <a:cubicBezTo>
                    <a:pt x="406" y="0"/>
                    <a:pt x="1" y="406"/>
                    <a:pt x="1" y="906"/>
                  </a:cubicBezTo>
                  <a:cubicBezTo>
                    <a:pt x="1" y="1407"/>
                    <a:pt x="406" y="1812"/>
                    <a:pt x="906" y="1812"/>
                  </a:cubicBezTo>
                  <a:cubicBezTo>
                    <a:pt x="1406" y="1812"/>
                    <a:pt x="1812" y="1407"/>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7" name="Google Shape;2117;p51"/>
            <p:cNvSpPr/>
            <p:nvPr/>
          </p:nvSpPr>
          <p:spPr>
            <a:xfrm>
              <a:off x="2118150" y="918350"/>
              <a:ext cx="45325" cy="45325"/>
            </a:xfrm>
            <a:custGeom>
              <a:avLst/>
              <a:gdLst/>
              <a:ahLst/>
              <a:cxnLst/>
              <a:rect l="l" t="t" r="r" b="b"/>
              <a:pathLst>
                <a:path w="1813" h="1813" extrusionOk="0">
                  <a:moveTo>
                    <a:pt x="906" y="0"/>
                  </a:moveTo>
                  <a:cubicBezTo>
                    <a:pt x="406" y="0"/>
                    <a:pt x="0" y="406"/>
                    <a:pt x="0" y="906"/>
                  </a:cubicBezTo>
                  <a:cubicBezTo>
                    <a:pt x="0" y="1407"/>
                    <a:pt x="406" y="1812"/>
                    <a:pt x="906" y="1812"/>
                  </a:cubicBezTo>
                  <a:cubicBezTo>
                    <a:pt x="1407" y="1812"/>
                    <a:pt x="1812" y="1407"/>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8" name="Google Shape;2118;p51"/>
            <p:cNvSpPr/>
            <p:nvPr/>
          </p:nvSpPr>
          <p:spPr>
            <a:xfrm>
              <a:off x="2242700" y="918350"/>
              <a:ext cx="45300" cy="45325"/>
            </a:xfrm>
            <a:custGeom>
              <a:avLst/>
              <a:gdLst/>
              <a:ahLst/>
              <a:cxnLst/>
              <a:rect l="l" t="t" r="r" b="b"/>
              <a:pathLst>
                <a:path w="1812" h="1813" extrusionOk="0">
                  <a:moveTo>
                    <a:pt x="906" y="0"/>
                  </a:moveTo>
                  <a:cubicBezTo>
                    <a:pt x="406" y="0"/>
                    <a:pt x="0" y="406"/>
                    <a:pt x="0" y="906"/>
                  </a:cubicBezTo>
                  <a:cubicBezTo>
                    <a:pt x="0" y="1407"/>
                    <a:pt x="406" y="1812"/>
                    <a:pt x="906" y="1812"/>
                  </a:cubicBezTo>
                  <a:cubicBezTo>
                    <a:pt x="1406" y="1812"/>
                    <a:pt x="1811" y="1407"/>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9" name="Google Shape;2119;p51"/>
            <p:cNvSpPr/>
            <p:nvPr/>
          </p:nvSpPr>
          <p:spPr>
            <a:xfrm>
              <a:off x="2365425" y="918350"/>
              <a:ext cx="47125" cy="45325"/>
            </a:xfrm>
            <a:custGeom>
              <a:avLst/>
              <a:gdLst/>
              <a:ahLst/>
              <a:cxnLst/>
              <a:rect l="l" t="t" r="r" b="b"/>
              <a:pathLst>
                <a:path w="1885" h="1813" extrusionOk="0">
                  <a:moveTo>
                    <a:pt x="978" y="0"/>
                  </a:moveTo>
                  <a:cubicBezTo>
                    <a:pt x="611" y="0"/>
                    <a:pt x="281" y="221"/>
                    <a:pt x="140" y="560"/>
                  </a:cubicBezTo>
                  <a:cubicBezTo>
                    <a:pt x="1" y="898"/>
                    <a:pt x="77" y="1288"/>
                    <a:pt x="337" y="1547"/>
                  </a:cubicBezTo>
                  <a:cubicBezTo>
                    <a:pt x="510" y="1720"/>
                    <a:pt x="742" y="1812"/>
                    <a:pt x="978" y="1812"/>
                  </a:cubicBezTo>
                  <a:cubicBezTo>
                    <a:pt x="1095" y="1812"/>
                    <a:pt x="1213" y="1790"/>
                    <a:pt x="1325" y="1743"/>
                  </a:cubicBezTo>
                  <a:cubicBezTo>
                    <a:pt x="1662" y="1603"/>
                    <a:pt x="1884" y="1273"/>
                    <a:pt x="1884" y="906"/>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0" name="Google Shape;2120;p51"/>
            <p:cNvSpPr/>
            <p:nvPr/>
          </p:nvSpPr>
          <p:spPr>
            <a:xfrm>
              <a:off x="2491750" y="918350"/>
              <a:ext cx="45300" cy="45325"/>
            </a:xfrm>
            <a:custGeom>
              <a:avLst/>
              <a:gdLst/>
              <a:ahLst/>
              <a:cxnLst/>
              <a:rect l="l" t="t" r="r" b="b"/>
              <a:pathLst>
                <a:path w="1812" h="1813" extrusionOk="0">
                  <a:moveTo>
                    <a:pt x="906" y="0"/>
                  </a:moveTo>
                  <a:cubicBezTo>
                    <a:pt x="405" y="0"/>
                    <a:pt x="1" y="406"/>
                    <a:pt x="1" y="906"/>
                  </a:cubicBezTo>
                  <a:cubicBezTo>
                    <a:pt x="1" y="1407"/>
                    <a:pt x="405" y="1812"/>
                    <a:pt x="906" y="1812"/>
                  </a:cubicBezTo>
                  <a:cubicBezTo>
                    <a:pt x="1406" y="1812"/>
                    <a:pt x="1812" y="1407"/>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1" name="Google Shape;2121;p51"/>
            <p:cNvSpPr/>
            <p:nvPr/>
          </p:nvSpPr>
          <p:spPr>
            <a:xfrm>
              <a:off x="2616275" y="918350"/>
              <a:ext cx="45300" cy="45325"/>
            </a:xfrm>
            <a:custGeom>
              <a:avLst/>
              <a:gdLst/>
              <a:ahLst/>
              <a:cxnLst/>
              <a:rect l="l" t="t" r="r" b="b"/>
              <a:pathLst>
                <a:path w="1812" h="1813" extrusionOk="0">
                  <a:moveTo>
                    <a:pt x="906" y="0"/>
                  </a:moveTo>
                  <a:cubicBezTo>
                    <a:pt x="406" y="0"/>
                    <a:pt x="1" y="406"/>
                    <a:pt x="1" y="906"/>
                  </a:cubicBezTo>
                  <a:cubicBezTo>
                    <a:pt x="1" y="1407"/>
                    <a:pt x="406" y="1812"/>
                    <a:pt x="906" y="1812"/>
                  </a:cubicBezTo>
                  <a:cubicBezTo>
                    <a:pt x="1407" y="1812"/>
                    <a:pt x="1812" y="1407"/>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2" name="Google Shape;2122;p51"/>
            <p:cNvSpPr/>
            <p:nvPr/>
          </p:nvSpPr>
          <p:spPr>
            <a:xfrm>
              <a:off x="2740825" y="918350"/>
              <a:ext cx="45300" cy="45325"/>
            </a:xfrm>
            <a:custGeom>
              <a:avLst/>
              <a:gdLst/>
              <a:ahLst/>
              <a:cxnLst/>
              <a:rect l="l" t="t" r="r" b="b"/>
              <a:pathLst>
                <a:path w="1812" h="1813" extrusionOk="0">
                  <a:moveTo>
                    <a:pt x="906" y="0"/>
                  </a:moveTo>
                  <a:cubicBezTo>
                    <a:pt x="405" y="0"/>
                    <a:pt x="0" y="406"/>
                    <a:pt x="0" y="906"/>
                  </a:cubicBezTo>
                  <a:cubicBezTo>
                    <a:pt x="0" y="1407"/>
                    <a:pt x="405" y="1812"/>
                    <a:pt x="906" y="1812"/>
                  </a:cubicBezTo>
                  <a:cubicBezTo>
                    <a:pt x="1406" y="1812"/>
                    <a:pt x="1811" y="1407"/>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3" name="Google Shape;2123;p51"/>
            <p:cNvSpPr/>
            <p:nvPr/>
          </p:nvSpPr>
          <p:spPr>
            <a:xfrm>
              <a:off x="1993625" y="1032300"/>
              <a:ext cx="45300" cy="45300"/>
            </a:xfrm>
            <a:custGeom>
              <a:avLst/>
              <a:gdLst/>
              <a:ahLst/>
              <a:cxnLst/>
              <a:rect l="l" t="t" r="r" b="b"/>
              <a:pathLst>
                <a:path w="1812" h="1812" extrusionOk="0">
                  <a:moveTo>
                    <a:pt x="906" y="0"/>
                  </a:moveTo>
                  <a:cubicBezTo>
                    <a:pt x="406" y="0"/>
                    <a:pt x="1" y="406"/>
                    <a:pt x="1" y="906"/>
                  </a:cubicBezTo>
                  <a:cubicBezTo>
                    <a:pt x="1" y="1405"/>
                    <a:pt x="406" y="1811"/>
                    <a:pt x="906" y="1811"/>
                  </a:cubicBezTo>
                  <a:cubicBezTo>
                    <a:pt x="1406" y="1811"/>
                    <a:pt x="1812" y="1405"/>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4" name="Google Shape;2124;p51"/>
            <p:cNvSpPr/>
            <p:nvPr/>
          </p:nvSpPr>
          <p:spPr>
            <a:xfrm>
              <a:off x="2118150" y="1032300"/>
              <a:ext cx="45325" cy="45300"/>
            </a:xfrm>
            <a:custGeom>
              <a:avLst/>
              <a:gdLst/>
              <a:ahLst/>
              <a:cxnLst/>
              <a:rect l="l" t="t" r="r" b="b"/>
              <a:pathLst>
                <a:path w="1813" h="1812" extrusionOk="0">
                  <a:moveTo>
                    <a:pt x="906" y="0"/>
                  </a:moveTo>
                  <a:cubicBezTo>
                    <a:pt x="406" y="0"/>
                    <a:pt x="0" y="406"/>
                    <a:pt x="0" y="906"/>
                  </a:cubicBezTo>
                  <a:cubicBezTo>
                    <a:pt x="0" y="1405"/>
                    <a:pt x="406" y="1811"/>
                    <a:pt x="906" y="1811"/>
                  </a:cubicBezTo>
                  <a:cubicBezTo>
                    <a:pt x="1407" y="1811"/>
                    <a:pt x="1812" y="1405"/>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5" name="Google Shape;2125;p51"/>
            <p:cNvSpPr/>
            <p:nvPr/>
          </p:nvSpPr>
          <p:spPr>
            <a:xfrm>
              <a:off x="2242700" y="1032300"/>
              <a:ext cx="45300" cy="45300"/>
            </a:xfrm>
            <a:custGeom>
              <a:avLst/>
              <a:gdLst/>
              <a:ahLst/>
              <a:cxnLst/>
              <a:rect l="l" t="t" r="r" b="b"/>
              <a:pathLst>
                <a:path w="1812" h="1812" extrusionOk="0">
                  <a:moveTo>
                    <a:pt x="906" y="0"/>
                  </a:moveTo>
                  <a:cubicBezTo>
                    <a:pt x="406" y="0"/>
                    <a:pt x="0" y="406"/>
                    <a:pt x="0" y="906"/>
                  </a:cubicBezTo>
                  <a:cubicBezTo>
                    <a:pt x="0" y="1405"/>
                    <a:pt x="406" y="1811"/>
                    <a:pt x="906" y="1811"/>
                  </a:cubicBezTo>
                  <a:cubicBezTo>
                    <a:pt x="1406" y="1811"/>
                    <a:pt x="1811" y="1405"/>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6" name="Google Shape;2126;p51"/>
            <p:cNvSpPr/>
            <p:nvPr/>
          </p:nvSpPr>
          <p:spPr>
            <a:xfrm>
              <a:off x="2365425" y="1032300"/>
              <a:ext cx="47125" cy="45300"/>
            </a:xfrm>
            <a:custGeom>
              <a:avLst/>
              <a:gdLst/>
              <a:ahLst/>
              <a:cxnLst/>
              <a:rect l="l" t="t" r="r" b="b"/>
              <a:pathLst>
                <a:path w="1885" h="1812" extrusionOk="0">
                  <a:moveTo>
                    <a:pt x="978" y="0"/>
                  </a:moveTo>
                  <a:cubicBezTo>
                    <a:pt x="611" y="0"/>
                    <a:pt x="281" y="221"/>
                    <a:pt x="140" y="558"/>
                  </a:cubicBezTo>
                  <a:cubicBezTo>
                    <a:pt x="1" y="897"/>
                    <a:pt x="77" y="1288"/>
                    <a:pt x="337" y="1546"/>
                  </a:cubicBezTo>
                  <a:cubicBezTo>
                    <a:pt x="510" y="1720"/>
                    <a:pt x="742" y="1812"/>
                    <a:pt x="978" y="1812"/>
                  </a:cubicBezTo>
                  <a:cubicBezTo>
                    <a:pt x="1095" y="1812"/>
                    <a:pt x="1213" y="1789"/>
                    <a:pt x="1325" y="1743"/>
                  </a:cubicBezTo>
                  <a:cubicBezTo>
                    <a:pt x="1662" y="1602"/>
                    <a:pt x="1884" y="1272"/>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7" name="Google Shape;2127;p51"/>
            <p:cNvSpPr/>
            <p:nvPr/>
          </p:nvSpPr>
          <p:spPr>
            <a:xfrm>
              <a:off x="2491750" y="1032300"/>
              <a:ext cx="45300" cy="45300"/>
            </a:xfrm>
            <a:custGeom>
              <a:avLst/>
              <a:gdLst/>
              <a:ahLst/>
              <a:cxnLst/>
              <a:rect l="l" t="t" r="r" b="b"/>
              <a:pathLst>
                <a:path w="1812" h="1812" extrusionOk="0">
                  <a:moveTo>
                    <a:pt x="906" y="0"/>
                  </a:moveTo>
                  <a:cubicBezTo>
                    <a:pt x="405" y="0"/>
                    <a:pt x="1" y="406"/>
                    <a:pt x="1" y="906"/>
                  </a:cubicBezTo>
                  <a:cubicBezTo>
                    <a:pt x="1" y="1405"/>
                    <a:pt x="405" y="1811"/>
                    <a:pt x="906" y="1811"/>
                  </a:cubicBezTo>
                  <a:cubicBezTo>
                    <a:pt x="1406" y="1811"/>
                    <a:pt x="1812" y="1405"/>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8" name="Google Shape;2128;p51"/>
            <p:cNvSpPr/>
            <p:nvPr/>
          </p:nvSpPr>
          <p:spPr>
            <a:xfrm>
              <a:off x="2616275" y="1032300"/>
              <a:ext cx="45300" cy="45300"/>
            </a:xfrm>
            <a:custGeom>
              <a:avLst/>
              <a:gdLst/>
              <a:ahLst/>
              <a:cxnLst/>
              <a:rect l="l" t="t" r="r" b="b"/>
              <a:pathLst>
                <a:path w="1812" h="1812" extrusionOk="0">
                  <a:moveTo>
                    <a:pt x="906" y="0"/>
                  </a:moveTo>
                  <a:cubicBezTo>
                    <a:pt x="406" y="0"/>
                    <a:pt x="1" y="406"/>
                    <a:pt x="1" y="906"/>
                  </a:cubicBezTo>
                  <a:cubicBezTo>
                    <a:pt x="1" y="1405"/>
                    <a:pt x="406" y="1811"/>
                    <a:pt x="906" y="1811"/>
                  </a:cubicBezTo>
                  <a:cubicBezTo>
                    <a:pt x="1407" y="1811"/>
                    <a:pt x="1812" y="1405"/>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9" name="Google Shape;2129;p51"/>
            <p:cNvSpPr/>
            <p:nvPr/>
          </p:nvSpPr>
          <p:spPr>
            <a:xfrm>
              <a:off x="2740825" y="1032300"/>
              <a:ext cx="45300" cy="45300"/>
            </a:xfrm>
            <a:custGeom>
              <a:avLst/>
              <a:gdLst/>
              <a:ahLst/>
              <a:cxnLst/>
              <a:rect l="l" t="t" r="r" b="b"/>
              <a:pathLst>
                <a:path w="1812" h="1812" extrusionOk="0">
                  <a:moveTo>
                    <a:pt x="906" y="0"/>
                  </a:moveTo>
                  <a:cubicBezTo>
                    <a:pt x="405" y="0"/>
                    <a:pt x="0" y="406"/>
                    <a:pt x="0" y="906"/>
                  </a:cubicBezTo>
                  <a:cubicBezTo>
                    <a:pt x="0" y="1405"/>
                    <a:pt x="405" y="1811"/>
                    <a:pt x="906" y="1811"/>
                  </a:cubicBezTo>
                  <a:cubicBezTo>
                    <a:pt x="1406" y="1811"/>
                    <a:pt x="1811" y="1405"/>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0" name="Google Shape;2130;p51"/>
            <p:cNvSpPr/>
            <p:nvPr/>
          </p:nvSpPr>
          <p:spPr>
            <a:xfrm>
              <a:off x="1993625" y="1146225"/>
              <a:ext cx="45300" cy="45300"/>
            </a:xfrm>
            <a:custGeom>
              <a:avLst/>
              <a:gdLst/>
              <a:ahLst/>
              <a:cxnLst/>
              <a:rect l="l" t="t" r="r" b="b"/>
              <a:pathLst>
                <a:path w="1812" h="1812" extrusionOk="0">
                  <a:moveTo>
                    <a:pt x="906" y="1"/>
                  </a:moveTo>
                  <a:cubicBezTo>
                    <a:pt x="406" y="1"/>
                    <a:pt x="1" y="406"/>
                    <a:pt x="1" y="906"/>
                  </a:cubicBezTo>
                  <a:cubicBezTo>
                    <a:pt x="1" y="1406"/>
                    <a:pt x="406" y="1812"/>
                    <a:pt x="906" y="1812"/>
                  </a:cubicBezTo>
                  <a:cubicBezTo>
                    <a:pt x="1406" y="1812"/>
                    <a:pt x="1812" y="1406"/>
                    <a:pt x="1812" y="906"/>
                  </a:cubicBezTo>
                  <a:cubicBezTo>
                    <a:pt x="1812"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1" name="Google Shape;2131;p51"/>
            <p:cNvSpPr/>
            <p:nvPr/>
          </p:nvSpPr>
          <p:spPr>
            <a:xfrm>
              <a:off x="2118150" y="1146225"/>
              <a:ext cx="45325" cy="45300"/>
            </a:xfrm>
            <a:custGeom>
              <a:avLst/>
              <a:gdLst/>
              <a:ahLst/>
              <a:cxnLst/>
              <a:rect l="l" t="t" r="r" b="b"/>
              <a:pathLst>
                <a:path w="1813" h="1812" extrusionOk="0">
                  <a:moveTo>
                    <a:pt x="906" y="1"/>
                  </a:moveTo>
                  <a:cubicBezTo>
                    <a:pt x="406" y="1"/>
                    <a:pt x="0" y="406"/>
                    <a:pt x="0" y="906"/>
                  </a:cubicBezTo>
                  <a:cubicBezTo>
                    <a:pt x="0" y="1406"/>
                    <a:pt x="406" y="1812"/>
                    <a:pt x="906" y="1812"/>
                  </a:cubicBezTo>
                  <a:cubicBezTo>
                    <a:pt x="1407" y="1812"/>
                    <a:pt x="1812" y="1406"/>
                    <a:pt x="1812" y="906"/>
                  </a:cubicBezTo>
                  <a:cubicBezTo>
                    <a:pt x="1812" y="406"/>
                    <a:pt x="1407"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2" name="Google Shape;2132;p51"/>
            <p:cNvSpPr/>
            <p:nvPr/>
          </p:nvSpPr>
          <p:spPr>
            <a:xfrm>
              <a:off x="2242700" y="1146225"/>
              <a:ext cx="45300" cy="45300"/>
            </a:xfrm>
            <a:custGeom>
              <a:avLst/>
              <a:gdLst/>
              <a:ahLst/>
              <a:cxnLst/>
              <a:rect l="l" t="t" r="r" b="b"/>
              <a:pathLst>
                <a:path w="1812" h="1812" extrusionOk="0">
                  <a:moveTo>
                    <a:pt x="906" y="1"/>
                  </a:moveTo>
                  <a:cubicBezTo>
                    <a:pt x="406" y="1"/>
                    <a:pt x="0" y="406"/>
                    <a:pt x="0" y="906"/>
                  </a:cubicBezTo>
                  <a:cubicBezTo>
                    <a:pt x="0" y="1406"/>
                    <a:pt x="406" y="1812"/>
                    <a:pt x="906" y="1812"/>
                  </a:cubicBezTo>
                  <a:cubicBezTo>
                    <a:pt x="1406" y="1812"/>
                    <a:pt x="1811" y="1406"/>
                    <a:pt x="1811" y="906"/>
                  </a:cubicBezTo>
                  <a:cubicBezTo>
                    <a:pt x="1811"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3" name="Google Shape;2133;p51"/>
            <p:cNvSpPr/>
            <p:nvPr/>
          </p:nvSpPr>
          <p:spPr>
            <a:xfrm>
              <a:off x="2365425" y="1146200"/>
              <a:ext cx="47125" cy="45325"/>
            </a:xfrm>
            <a:custGeom>
              <a:avLst/>
              <a:gdLst/>
              <a:ahLst/>
              <a:cxnLst/>
              <a:rect l="l" t="t" r="r" b="b"/>
              <a:pathLst>
                <a:path w="1885" h="1813" extrusionOk="0">
                  <a:moveTo>
                    <a:pt x="978" y="1"/>
                  </a:moveTo>
                  <a:cubicBezTo>
                    <a:pt x="611" y="1"/>
                    <a:pt x="281" y="222"/>
                    <a:pt x="140" y="560"/>
                  </a:cubicBezTo>
                  <a:cubicBezTo>
                    <a:pt x="1" y="899"/>
                    <a:pt x="77" y="1288"/>
                    <a:pt x="337" y="1548"/>
                  </a:cubicBezTo>
                  <a:cubicBezTo>
                    <a:pt x="510" y="1721"/>
                    <a:pt x="742" y="1813"/>
                    <a:pt x="978" y="1813"/>
                  </a:cubicBezTo>
                  <a:cubicBezTo>
                    <a:pt x="1095" y="1813"/>
                    <a:pt x="1213" y="1790"/>
                    <a:pt x="1325" y="1744"/>
                  </a:cubicBezTo>
                  <a:cubicBezTo>
                    <a:pt x="1662" y="1604"/>
                    <a:pt x="1884" y="1273"/>
                    <a:pt x="1884" y="907"/>
                  </a:cubicBezTo>
                  <a:cubicBezTo>
                    <a:pt x="1884" y="407"/>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4" name="Google Shape;2134;p51"/>
            <p:cNvSpPr/>
            <p:nvPr/>
          </p:nvSpPr>
          <p:spPr>
            <a:xfrm>
              <a:off x="2491750" y="1146225"/>
              <a:ext cx="45300" cy="45300"/>
            </a:xfrm>
            <a:custGeom>
              <a:avLst/>
              <a:gdLst/>
              <a:ahLst/>
              <a:cxnLst/>
              <a:rect l="l" t="t" r="r" b="b"/>
              <a:pathLst>
                <a:path w="1812" h="1812" extrusionOk="0">
                  <a:moveTo>
                    <a:pt x="906" y="1"/>
                  </a:moveTo>
                  <a:cubicBezTo>
                    <a:pt x="405" y="1"/>
                    <a:pt x="1" y="406"/>
                    <a:pt x="1" y="906"/>
                  </a:cubicBezTo>
                  <a:cubicBezTo>
                    <a:pt x="1" y="1406"/>
                    <a:pt x="405" y="1812"/>
                    <a:pt x="906" y="1812"/>
                  </a:cubicBezTo>
                  <a:cubicBezTo>
                    <a:pt x="1406" y="1812"/>
                    <a:pt x="1812" y="1406"/>
                    <a:pt x="1812" y="906"/>
                  </a:cubicBezTo>
                  <a:cubicBezTo>
                    <a:pt x="1812"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5" name="Google Shape;2135;p51"/>
            <p:cNvSpPr/>
            <p:nvPr/>
          </p:nvSpPr>
          <p:spPr>
            <a:xfrm>
              <a:off x="2616275" y="1146225"/>
              <a:ext cx="45300" cy="45300"/>
            </a:xfrm>
            <a:custGeom>
              <a:avLst/>
              <a:gdLst/>
              <a:ahLst/>
              <a:cxnLst/>
              <a:rect l="l" t="t" r="r" b="b"/>
              <a:pathLst>
                <a:path w="1812" h="1812" extrusionOk="0">
                  <a:moveTo>
                    <a:pt x="906" y="1"/>
                  </a:moveTo>
                  <a:cubicBezTo>
                    <a:pt x="406" y="1"/>
                    <a:pt x="1" y="406"/>
                    <a:pt x="1" y="906"/>
                  </a:cubicBezTo>
                  <a:cubicBezTo>
                    <a:pt x="1" y="1406"/>
                    <a:pt x="406" y="1812"/>
                    <a:pt x="906" y="1812"/>
                  </a:cubicBezTo>
                  <a:cubicBezTo>
                    <a:pt x="1407" y="1812"/>
                    <a:pt x="1812" y="1406"/>
                    <a:pt x="1812" y="906"/>
                  </a:cubicBezTo>
                  <a:cubicBezTo>
                    <a:pt x="1812" y="406"/>
                    <a:pt x="1407"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6" name="Google Shape;2136;p51"/>
            <p:cNvSpPr/>
            <p:nvPr/>
          </p:nvSpPr>
          <p:spPr>
            <a:xfrm>
              <a:off x="2740825" y="1146225"/>
              <a:ext cx="45300" cy="45300"/>
            </a:xfrm>
            <a:custGeom>
              <a:avLst/>
              <a:gdLst/>
              <a:ahLst/>
              <a:cxnLst/>
              <a:rect l="l" t="t" r="r" b="b"/>
              <a:pathLst>
                <a:path w="1812" h="1812" extrusionOk="0">
                  <a:moveTo>
                    <a:pt x="906" y="1"/>
                  </a:moveTo>
                  <a:cubicBezTo>
                    <a:pt x="405" y="1"/>
                    <a:pt x="0" y="406"/>
                    <a:pt x="0" y="906"/>
                  </a:cubicBezTo>
                  <a:cubicBezTo>
                    <a:pt x="0" y="1406"/>
                    <a:pt x="405" y="1812"/>
                    <a:pt x="906" y="1812"/>
                  </a:cubicBezTo>
                  <a:cubicBezTo>
                    <a:pt x="1406" y="1812"/>
                    <a:pt x="1811" y="1406"/>
                    <a:pt x="1811" y="906"/>
                  </a:cubicBezTo>
                  <a:cubicBezTo>
                    <a:pt x="1811"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7" name="Google Shape;2137;p51"/>
            <p:cNvSpPr/>
            <p:nvPr/>
          </p:nvSpPr>
          <p:spPr>
            <a:xfrm>
              <a:off x="1991825" y="1260150"/>
              <a:ext cx="47100" cy="45325"/>
            </a:xfrm>
            <a:custGeom>
              <a:avLst/>
              <a:gdLst/>
              <a:ahLst/>
              <a:cxnLst/>
              <a:rect l="l" t="t" r="r" b="b"/>
              <a:pathLst>
                <a:path w="1884" h="1813" extrusionOk="0">
                  <a:moveTo>
                    <a:pt x="978" y="1"/>
                  </a:moveTo>
                  <a:cubicBezTo>
                    <a:pt x="611" y="1"/>
                    <a:pt x="281" y="221"/>
                    <a:pt x="141" y="560"/>
                  </a:cubicBezTo>
                  <a:cubicBezTo>
                    <a:pt x="0" y="899"/>
                    <a:pt x="78" y="1288"/>
                    <a:pt x="338" y="1548"/>
                  </a:cubicBezTo>
                  <a:cubicBezTo>
                    <a:pt x="511" y="1721"/>
                    <a:pt x="742" y="1813"/>
                    <a:pt x="978" y="1813"/>
                  </a:cubicBezTo>
                  <a:cubicBezTo>
                    <a:pt x="1094" y="1813"/>
                    <a:pt x="1212" y="1790"/>
                    <a:pt x="1324" y="1743"/>
                  </a:cubicBezTo>
                  <a:cubicBezTo>
                    <a:pt x="1663" y="1603"/>
                    <a:pt x="1884" y="1273"/>
                    <a:pt x="1884" y="906"/>
                  </a:cubicBezTo>
                  <a:cubicBezTo>
                    <a:pt x="1884" y="406"/>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8" name="Google Shape;2138;p51"/>
            <p:cNvSpPr/>
            <p:nvPr/>
          </p:nvSpPr>
          <p:spPr>
            <a:xfrm>
              <a:off x="2116375" y="1260150"/>
              <a:ext cx="47100" cy="45325"/>
            </a:xfrm>
            <a:custGeom>
              <a:avLst/>
              <a:gdLst/>
              <a:ahLst/>
              <a:cxnLst/>
              <a:rect l="l" t="t" r="r" b="b"/>
              <a:pathLst>
                <a:path w="1884" h="1813" extrusionOk="0">
                  <a:moveTo>
                    <a:pt x="977" y="1"/>
                  </a:moveTo>
                  <a:cubicBezTo>
                    <a:pt x="611" y="1"/>
                    <a:pt x="280" y="221"/>
                    <a:pt x="141" y="560"/>
                  </a:cubicBezTo>
                  <a:cubicBezTo>
                    <a:pt x="0" y="899"/>
                    <a:pt x="78" y="1288"/>
                    <a:pt x="336" y="1548"/>
                  </a:cubicBezTo>
                  <a:cubicBezTo>
                    <a:pt x="510" y="1721"/>
                    <a:pt x="742" y="1813"/>
                    <a:pt x="977" y="1813"/>
                  </a:cubicBezTo>
                  <a:cubicBezTo>
                    <a:pt x="1094" y="1813"/>
                    <a:pt x="1212" y="1790"/>
                    <a:pt x="1324" y="1743"/>
                  </a:cubicBezTo>
                  <a:cubicBezTo>
                    <a:pt x="1663" y="1603"/>
                    <a:pt x="1883" y="1273"/>
                    <a:pt x="1883" y="906"/>
                  </a:cubicBezTo>
                  <a:cubicBezTo>
                    <a:pt x="1883" y="406"/>
                    <a:pt x="1478" y="1"/>
                    <a:pt x="9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9" name="Google Shape;2139;p51"/>
            <p:cNvSpPr/>
            <p:nvPr/>
          </p:nvSpPr>
          <p:spPr>
            <a:xfrm>
              <a:off x="2240875" y="1260150"/>
              <a:ext cx="47125" cy="45325"/>
            </a:xfrm>
            <a:custGeom>
              <a:avLst/>
              <a:gdLst/>
              <a:ahLst/>
              <a:cxnLst/>
              <a:rect l="l" t="t" r="r" b="b"/>
              <a:pathLst>
                <a:path w="1885" h="1813" extrusionOk="0">
                  <a:moveTo>
                    <a:pt x="979" y="1"/>
                  </a:moveTo>
                  <a:cubicBezTo>
                    <a:pt x="612" y="1"/>
                    <a:pt x="282" y="221"/>
                    <a:pt x="141" y="560"/>
                  </a:cubicBezTo>
                  <a:cubicBezTo>
                    <a:pt x="1" y="899"/>
                    <a:pt x="79" y="1288"/>
                    <a:pt x="337" y="1548"/>
                  </a:cubicBezTo>
                  <a:cubicBezTo>
                    <a:pt x="511" y="1721"/>
                    <a:pt x="743" y="1813"/>
                    <a:pt x="978" y="1813"/>
                  </a:cubicBezTo>
                  <a:cubicBezTo>
                    <a:pt x="1095" y="1813"/>
                    <a:pt x="1213" y="1790"/>
                    <a:pt x="1325" y="1743"/>
                  </a:cubicBezTo>
                  <a:cubicBezTo>
                    <a:pt x="1664" y="1603"/>
                    <a:pt x="1884" y="1273"/>
                    <a:pt x="1884" y="906"/>
                  </a:cubicBezTo>
                  <a:cubicBezTo>
                    <a:pt x="1884" y="406"/>
                    <a:pt x="1479" y="1"/>
                    <a:pt x="97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0" name="Google Shape;2140;p51"/>
            <p:cNvSpPr/>
            <p:nvPr/>
          </p:nvSpPr>
          <p:spPr>
            <a:xfrm>
              <a:off x="2365425" y="1260150"/>
              <a:ext cx="47125" cy="45325"/>
            </a:xfrm>
            <a:custGeom>
              <a:avLst/>
              <a:gdLst/>
              <a:ahLst/>
              <a:cxnLst/>
              <a:rect l="l" t="t" r="r" b="b"/>
              <a:pathLst>
                <a:path w="1885" h="1813" extrusionOk="0">
                  <a:moveTo>
                    <a:pt x="978" y="1"/>
                  </a:moveTo>
                  <a:cubicBezTo>
                    <a:pt x="611" y="1"/>
                    <a:pt x="281" y="221"/>
                    <a:pt x="140" y="560"/>
                  </a:cubicBezTo>
                  <a:cubicBezTo>
                    <a:pt x="1" y="899"/>
                    <a:pt x="77" y="1288"/>
                    <a:pt x="337" y="1548"/>
                  </a:cubicBezTo>
                  <a:cubicBezTo>
                    <a:pt x="510" y="1721"/>
                    <a:pt x="742" y="1813"/>
                    <a:pt x="978" y="1813"/>
                  </a:cubicBezTo>
                  <a:cubicBezTo>
                    <a:pt x="1095" y="1813"/>
                    <a:pt x="1213" y="1790"/>
                    <a:pt x="1325" y="1743"/>
                  </a:cubicBezTo>
                  <a:cubicBezTo>
                    <a:pt x="1662" y="1603"/>
                    <a:pt x="1884" y="1273"/>
                    <a:pt x="1884" y="906"/>
                  </a:cubicBezTo>
                  <a:cubicBezTo>
                    <a:pt x="1884" y="406"/>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1" name="Google Shape;2141;p51"/>
            <p:cNvSpPr/>
            <p:nvPr/>
          </p:nvSpPr>
          <p:spPr>
            <a:xfrm>
              <a:off x="2489950" y="1260150"/>
              <a:ext cx="47100" cy="45325"/>
            </a:xfrm>
            <a:custGeom>
              <a:avLst/>
              <a:gdLst/>
              <a:ahLst/>
              <a:cxnLst/>
              <a:rect l="l" t="t" r="r" b="b"/>
              <a:pathLst>
                <a:path w="1884" h="1813" extrusionOk="0">
                  <a:moveTo>
                    <a:pt x="978" y="1"/>
                  </a:moveTo>
                  <a:cubicBezTo>
                    <a:pt x="612" y="1"/>
                    <a:pt x="281" y="221"/>
                    <a:pt x="141" y="560"/>
                  </a:cubicBezTo>
                  <a:cubicBezTo>
                    <a:pt x="0" y="899"/>
                    <a:pt x="78" y="1288"/>
                    <a:pt x="337" y="1548"/>
                  </a:cubicBezTo>
                  <a:cubicBezTo>
                    <a:pt x="510" y="1721"/>
                    <a:pt x="742" y="1813"/>
                    <a:pt x="978" y="1813"/>
                  </a:cubicBezTo>
                  <a:cubicBezTo>
                    <a:pt x="1095" y="1813"/>
                    <a:pt x="1212" y="1790"/>
                    <a:pt x="1325" y="1743"/>
                  </a:cubicBezTo>
                  <a:cubicBezTo>
                    <a:pt x="1663" y="1603"/>
                    <a:pt x="1884" y="1273"/>
                    <a:pt x="1884" y="906"/>
                  </a:cubicBezTo>
                  <a:cubicBezTo>
                    <a:pt x="1884" y="406"/>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2" name="Google Shape;2142;p51"/>
            <p:cNvSpPr/>
            <p:nvPr/>
          </p:nvSpPr>
          <p:spPr>
            <a:xfrm>
              <a:off x="2614500" y="1260150"/>
              <a:ext cx="47075" cy="45325"/>
            </a:xfrm>
            <a:custGeom>
              <a:avLst/>
              <a:gdLst/>
              <a:ahLst/>
              <a:cxnLst/>
              <a:rect l="l" t="t" r="r" b="b"/>
              <a:pathLst>
                <a:path w="1883" h="1813" extrusionOk="0">
                  <a:moveTo>
                    <a:pt x="977" y="1"/>
                  </a:moveTo>
                  <a:cubicBezTo>
                    <a:pt x="610" y="1"/>
                    <a:pt x="280" y="221"/>
                    <a:pt x="140" y="560"/>
                  </a:cubicBezTo>
                  <a:cubicBezTo>
                    <a:pt x="0" y="899"/>
                    <a:pt x="77" y="1288"/>
                    <a:pt x="337" y="1548"/>
                  </a:cubicBezTo>
                  <a:cubicBezTo>
                    <a:pt x="510" y="1721"/>
                    <a:pt x="741" y="1813"/>
                    <a:pt x="977" y="1813"/>
                  </a:cubicBezTo>
                  <a:cubicBezTo>
                    <a:pt x="1093" y="1813"/>
                    <a:pt x="1211" y="1790"/>
                    <a:pt x="1323" y="1743"/>
                  </a:cubicBezTo>
                  <a:cubicBezTo>
                    <a:pt x="1662" y="1603"/>
                    <a:pt x="1883" y="1273"/>
                    <a:pt x="1883" y="906"/>
                  </a:cubicBezTo>
                  <a:cubicBezTo>
                    <a:pt x="1883" y="406"/>
                    <a:pt x="1477" y="1"/>
                    <a:pt x="9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3" name="Google Shape;2143;p51"/>
            <p:cNvSpPr/>
            <p:nvPr/>
          </p:nvSpPr>
          <p:spPr>
            <a:xfrm>
              <a:off x="2739025" y="1260150"/>
              <a:ext cx="47100" cy="45325"/>
            </a:xfrm>
            <a:custGeom>
              <a:avLst/>
              <a:gdLst/>
              <a:ahLst/>
              <a:cxnLst/>
              <a:rect l="l" t="t" r="r" b="b"/>
              <a:pathLst>
                <a:path w="1884" h="1813" extrusionOk="0">
                  <a:moveTo>
                    <a:pt x="977" y="1"/>
                  </a:moveTo>
                  <a:cubicBezTo>
                    <a:pt x="611" y="1"/>
                    <a:pt x="280" y="221"/>
                    <a:pt x="141" y="560"/>
                  </a:cubicBezTo>
                  <a:cubicBezTo>
                    <a:pt x="0" y="899"/>
                    <a:pt x="78" y="1288"/>
                    <a:pt x="336" y="1548"/>
                  </a:cubicBezTo>
                  <a:cubicBezTo>
                    <a:pt x="510" y="1721"/>
                    <a:pt x="742" y="1813"/>
                    <a:pt x="977" y="1813"/>
                  </a:cubicBezTo>
                  <a:cubicBezTo>
                    <a:pt x="1094" y="1813"/>
                    <a:pt x="1212" y="1790"/>
                    <a:pt x="1324" y="1743"/>
                  </a:cubicBezTo>
                  <a:cubicBezTo>
                    <a:pt x="1663" y="1603"/>
                    <a:pt x="1883" y="1273"/>
                    <a:pt x="1883" y="906"/>
                  </a:cubicBezTo>
                  <a:cubicBezTo>
                    <a:pt x="1883" y="406"/>
                    <a:pt x="1478" y="1"/>
                    <a:pt x="9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4" name="Google Shape;2144;p51"/>
            <p:cNvSpPr/>
            <p:nvPr/>
          </p:nvSpPr>
          <p:spPr>
            <a:xfrm>
              <a:off x="1991825" y="1374100"/>
              <a:ext cx="47100" cy="45300"/>
            </a:xfrm>
            <a:custGeom>
              <a:avLst/>
              <a:gdLst/>
              <a:ahLst/>
              <a:cxnLst/>
              <a:rect l="l" t="t" r="r" b="b"/>
              <a:pathLst>
                <a:path w="1884" h="1812" extrusionOk="0">
                  <a:moveTo>
                    <a:pt x="978" y="0"/>
                  </a:moveTo>
                  <a:cubicBezTo>
                    <a:pt x="611" y="0"/>
                    <a:pt x="281" y="221"/>
                    <a:pt x="141" y="559"/>
                  </a:cubicBezTo>
                  <a:cubicBezTo>
                    <a:pt x="0" y="897"/>
                    <a:pt x="78" y="1288"/>
                    <a:pt x="338" y="1546"/>
                  </a:cubicBezTo>
                  <a:cubicBezTo>
                    <a:pt x="511" y="1720"/>
                    <a:pt x="742" y="1812"/>
                    <a:pt x="978" y="1812"/>
                  </a:cubicBezTo>
                  <a:cubicBezTo>
                    <a:pt x="1095" y="1812"/>
                    <a:pt x="1212" y="1789"/>
                    <a:pt x="1324" y="1743"/>
                  </a:cubicBezTo>
                  <a:cubicBezTo>
                    <a:pt x="1663" y="1603"/>
                    <a:pt x="1884" y="1273"/>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5" name="Google Shape;2145;p51"/>
            <p:cNvSpPr/>
            <p:nvPr/>
          </p:nvSpPr>
          <p:spPr>
            <a:xfrm>
              <a:off x="2116375" y="1374100"/>
              <a:ext cx="47100" cy="45300"/>
            </a:xfrm>
            <a:custGeom>
              <a:avLst/>
              <a:gdLst/>
              <a:ahLst/>
              <a:cxnLst/>
              <a:rect l="l" t="t" r="r" b="b"/>
              <a:pathLst>
                <a:path w="1884" h="1812" extrusionOk="0">
                  <a:moveTo>
                    <a:pt x="977" y="0"/>
                  </a:moveTo>
                  <a:cubicBezTo>
                    <a:pt x="611" y="0"/>
                    <a:pt x="280" y="221"/>
                    <a:pt x="141" y="559"/>
                  </a:cubicBezTo>
                  <a:cubicBezTo>
                    <a:pt x="0" y="897"/>
                    <a:pt x="78" y="1288"/>
                    <a:pt x="336" y="1546"/>
                  </a:cubicBezTo>
                  <a:cubicBezTo>
                    <a:pt x="510" y="1720"/>
                    <a:pt x="742" y="1812"/>
                    <a:pt x="978" y="1812"/>
                  </a:cubicBezTo>
                  <a:cubicBezTo>
                    <a:pt x="1094" y="1812"/>
                    <a:pt x="1212" y="1789"/>
                    <a:pt x="1324" y="1743"/>
                  </a:cubicBezTo>
                  <a:cubicBezTo>
                    <a:pt x="1663" y="1603"/>
                    <a:pt x="1883" y="1273"/>
                    <a:pt x="1883" y="906"/>
                  </a:cubicBezTo>
                  <a:cubicBezTo>
                    <a:pt x="1883" y="405"/>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6" name="Google Shape;2146;p51"/>
            <p:cNvSpPr/>
            <p:nvPr/>
          </p:nvSpPr>
          <p:spPr>
            <a:xfrm>
              <a:off x="2240875" y="1374100"/>
              <a:ext cx="47125" cy="45300"/>
            </a:xfrm>
            <a:custGeom>
              <a:avLst/>
              <a:gdLst/>
              <a:ahLst/>
              <a:cxnLst/>
              <a:rect l="l" t="t" r="r" b="b"/>
              <a:pathLst>
                <a:path w="1885" h="1812" extrusionOk="0">
                  <a:moveTo>
                    <a:pt x="979" y="0"/>
                  </a:moveTo>
                  <a:cubicBezTo>
                    <a:pt x="612" y="0"/>
                    <a:pt x="282" y="221"/>
                    <a:pt x="141" y="559"/>
                  </a:cubicBezTo>
                  <a:cubicBezTo>
                    <a:pt x="1" y="897"/>
                    <a:pt x="79" y="1288"/>
                    <a:pt x="337" y="1546"/>
                  </a:cubicBezTo>
                  <a:cubicBezTo>
                    <a:pt x="511" y="1720"/>
                    <a:pt x="743" y="1812"/>
                    <a:pt x="979" y="1812"/>
                  </a:cubicBezTo>
                  <a:cubicBezTo>
                    <a:pt x="1095" y="1812"/>
                    <a:pt x="1213" y="1789"/>
                    <a:pt x="1325" y="1743"/>
                  </a:cubicBezTo>
                  <a:cubicBezTo>
                    <a:pt x="1664" y="1603"/>
                    <a:pt x="1884" y="1273"/>
                    <a:pt x="1884" y="906"/>
                  </a:cubicBezTo>
                  <a:cubicBezTo>
                    <a:pt x="1884" y="405"/>
                    <a:pt x="1479" y="0"/>
                    <a:pt x="9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7" name="Google Shape;2147;p51"/>
            <p:cNvSpPr/>
            <p:nvPr/>
          </p:nvSpPr>
          <p:spPr>
            <a:xfrm>
              <a:off x="2365425" y="1374100"/>
              <a:ext cx="47125" cy="45300"/>
            </a:xfrm>
            <a:custGeom>
              <a:avLst/>
              <a:gdLst/>
              <a:ahLst/>
              <a:cxnLst/>
              <a:rect l="l" t="t" r="r" b="b"/>
              <a:pathLst>
                <a:path w="1885" h="1812" extrusionOk="0">
                  <a:moveTo>
                    <a:pt x="978" y="0"/>
                  </a:moveTo>
                  <a:cubicBezTo>
                    <a:pt x="611" y="0"/>
                    <a:pt x="281" y="221"/>
                    <a:pt x="140" y="559"/>
                  </a:cubicBezTo>
                  <a:cubicBezTo>
                    <a:pt x="1" y="897"/>
                    <a:pt x="77" y="1288"/>
                    <a:pt x="337" y="1546"/>
                  </a:cubicBezTo>
                  <a:cubicBezTo>
                    <a:pt x="510" y="1720"/>
                    <a:pt x="742" y="1812"/>
                    <a:pt x="978" y="1812"/>
                  </a:cubicBezTo>
                  <a:cubicBezTo>
                    <a:pt x="1095" y="1812"/>
                    <a:pt x="1213" y="1789"/>
                    <a:pt x="1325" y="1743"/>
                  </a:cubicBezTo>
                  <a:cubicBezTo>
                    <a:pt x="1662" y="1603"/>
                    <a:pt x="1884" y="1273"/>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8" name="Google Shape;2148;p51"/>
            <p:cNvSpPr/>
            <p:nvPr/>
          </p:nvSpPr>
          <p:spPr>
            <a:xfrm>
              <a:off x="2489950" y="1374100"/>
              <a:ext cx="47100" cy="45300"/>
            </a:xfrm>
            <a:custGeom>
              <a:avLst/>
              <a:gdLst/>
              <a:ahLst/>
              <a:cxnLst/>
              <a:rect l="l" t="t" r="r" b="b"/>
              <a:pathLst>
                <a:path w="1884" h="1812" extrusionOk="0">
                  <a:moveTo>
                    <a:pt x="978" y="0"/>
                  </a:moveTo>
                  <a:cubicBezTo>
                    <a:pt x="612" y="0"/>
                    <a:pt x="281" y="221"/>
                    <a:pt x="141" y="559"/>
                  </a:cubicBezTo>
                  <a:cubicBezTo>
                    <a:pt x="0" y="897"/>
                    <a:pt x="78" y="1288"/>
                    <a:pt x="337" y="1546"/>
                  </a:cubicBezTo>
                  <a:cubicBezTo>
                    <a:pt x="511" y="1720"/>
                    <a:pt x="742" y="1812"/>
                    <a:pt x="978" y="1812"/>
                  </a:cubicBezTo>
                  <a:cubicBezTo>
                    <a:pt x="1095" y="1812"/>
                    <a:pt x="1212" y="1789"/>
                    <a:pt x="1325" y="1743"/>
                  </a:cubicBezTo>
                  <a:cubicBezTo>
                    <a:pt x="1663" y="1603"/>
                    <a:pt x="1884" y="1273"/>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9" name="Google Shape;2149;p51"/>
            <p:cNvSpPr/>
            <p:nvPr/>
          </p:nvSpPr>
          <p:spPr>
            <a:xfrm>
              <a:off x="2614500" y="1374100"/>
              <a:ext cx="47075" cy="45300"/>
            </a:xfrm>
            <a:custGeom>
              <a:avLst/>
              <a:gdLst/>
              <a:ahLst/>
              <a:cxnLst/>
              <a:rect l="l" t="t" r="r" b="b"/>
              <a:pathLst>
                <a:path w="1883" h="1812" extrusionOk="0">
                  <a:moveTo>
                    <a:pt x="977" y="0"/>
                  </a:moveTo>
                  <a:cubicBezTo>
                    <a:pt x="610" y="0"/>
                    <a:pt x="280" y="221"/>
                    <a:pt x="140" y="559"/>
                  </a:cubicBezTo>
                  <a:cubicBezTo>
                    <a:pt x="0" y="897"/>
                    <a:pt x="77" y="1288"/>
                    <a:pt x="337" y="1546"/>
                  </a:cubicBezTo>
                  <a:cubicBezTo>
                    <a:pt x="510" y="1720"/>
                    <a:pt x="741" y="1812"/>
                    <a:pt x="977" y="1812"/>
                  </a:cubicBezTo>
                  <a:cubicBezTo>
                    <a:pt x="1094" y="1812"/>
                    <a:pt x="1211" y="1789"/>
                    <a:pt x="1323" y="1743"/>
                  </a:cubicBezTo>
                  <a:cubicBezTo>
                    <a:pt x="1662" y="1603"/>
                    <a:pt x="1883" y="1273"/>
                    <a:pt x="1883" y="906"/>
                  </a:cubicBezTo>
                  <a:cubicBezTo>
                    <a:pt x="1883" y="405"/>
                    <a:pt x="1477"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0" name="Google Shape;2150;p51"/>
            <p:cNvSpPr/>
            <p:nvPr/>
          </p:nvSpPr>
          <p:spPr>
            <a:xfrm>
              <a:off x="2739025" y="1374100"/>
              <a:ext cx="47100" cy="45300"/>
            </a:xfrm>
            <a:custGeom>
              <a:avLst/>
              <a:gdLst/>
              <a:ahLst/>
              <a:cxnLst/>
              <a:rect l="l" t="t" r="r" b="b"/>
              <a:pathLst>
                <a:path w="1884" h="1812" extrusionOk="0">
                  <a:moveTo>
                    <a:pt x="977" y="0"/>
                  </a:moveTo>
                  <a:cubicBezTo>
                    <a:pt x="611" y="0"/>
                    <a:pt x="280" y="221"/>
                    <a:pt x="141" y="559"/>
                  </a:cubicBezTo>
                  <a:cubicBezTo>
                    <a:pt x="0" y="897"/>
                    <a:pt x="78" y="1288"/>
                    <a:pt x="336" y="1546"/>
                  </a:cubicBezTo>
                  <a:cubicBezTo>
                    <a:pt x="510" y="1720"/>
                    <a:pt x="742" y="1812"/>
                    <a:pt x="978" y="1812"/>
                  </a:cubicBezTo>
                  <a:cubicBezTo>
                    <a:pt x="1094" y="1812"/>
                    <a:pt x="1212" y="1789"/>
                    <a:pt x="1324" y="1743"/>
                  </a:cubicBezTo>
                  <a:cubicBezTo>
                    <a:pt x="1663" y="1603"/>
                    <a:pt x="1883" y="1273"/>
                    <a:pt x="1883" y="906"/>
                  </a:cubicBezTo>
                  <a:cubicBezTo>
                    <a:pt x="1883" y="405"/>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1" name="Google Shape;2151;p51"/>
            <p:cNvSpPr/>
            <p:nvPr/>
          </p:nvSpPr>
          <p:spPr>
            <a:xfrm>
              <a:off x="1991825" y="1488025"/>
              <a:ext cx="47100" cy="45325"/>
            </a:xfrm>
            <a:custGeom>
              <a:avLst/>
              <a:gdLst/>
              <a:ahLst/>
              <a:cxnLst/>
              <a:rect l="l" t="t" r="r" b="b"/>
              <a:pathLst>
                <a:path w="1884" h="1813" extrusionOk="0">
                  <a:moveTo>
                    <a:pt x="978" y="0"/>
                  </a:moveTo>
                  <a:cubicBezTo>
                    <a:pt x="611" y="0"/>
                    <a:pt x="281" y="221"/>
                    <a:pt x="141" y="559"/>
                  </a:cubicBezTo>
                  <a:cubicBezTo>
                    <a:pt x="0" y="898"/>
                    <a:pt x="78" y="1287"/>
                    <a:pt x="338" y="1547"/>
                  </a:cubicBezTo>
                  <a:cubicBezTo>
                    <a:pt x="511" y="1720"/>
                    <a:pt x="742" y="1812"/>
                    <a:pt x="978" y="1812"/>
                  </a:cubicBezTo>
                  <a:cubicBezTo>
                    <a:pt x="1094" y="1812"/>
                    <a:pt x="1212" y="1790"/>
                    <a:pt x="1324" y="1743"/>
                  </a:cubicBezTo>
                  <a:cubicBezTo>
                    <a:pt x="1663" y="1603"/>
                    <a:pt x="1884" y="1272"/>
                    <a:pt x="1884" y="907"/>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2" name="Google Shape;2152;p51"/>
            <p:cNvSpPr/>
            <p:nvPr/>
          </p:nvSpPr>
          <p:spPr>
            <a:xfrm>
              <a:off x="2116375" y="1488025"/>
              <a:ext cx="47100" cy="45325"/>
            </a:xfrm>
            <a:custGeom>
              <a:avLst/>
              <a:gdLst/>
              <a:ahLst/>
              <a:cxnLst/>
              <a:rect l="l" t="t" r="r" b="b"/>
              <a:pathLst>
                <a:path w="1884" h="1813" extrusionOk="0">
                  <a:moveTo>
                    <a:pt x="977" y="0"/>
                  </a:moveTo>
                  <a:cubicBezTo>
                    <a:pt x="611" y="0"/>
                    <a:pt x="280" y="221"/>
                    <a:pt x="141" y="559"/>
                  </a:cubicBezTo>
                  <a:cubicBezTo>
                    <a:pt x="0" y="898"/>
                    <a:pt x="78" y="1287"/>
                    <a:pt x="336" y="1547"/>
                  </a:cubicBezTo>
                  <a:cubicBezTo>
                    <a:pt x="510" y="1720"/>
                    <a:pt x="742" y="1812"/>
                    <a:pt x="977" y="1812"/>
                  </a:cubicBezTo>
                  <a:cubicBezTo>
                    <a:pt x="1094" y="1812"/>
                    <a:pt x="1212" y="1790"/>
                    <a:pt x="1324" y="1743"/>
                  </a:cubicBezTo>
                  <a:cubicBezTo>
                    <a:pt x="1663" y="1603"/>
                    <a:pt x="1883" y="1272"/>
                    <a:pt x="1883" y="907"/>
                  </a:cubicBezTo>
                  <a:cubicBezTo>
                    <a:pt x="1883" y="406"/>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3" name="Google Shape;2153;p51"/>
            <p:cNvSpPr/>
            <p:nvPr/>
          </p:nvSpPr>
          <p:spPr>
            <a:xfrm>
              <a:off x="2240875" y="1488025"/>
              <a:ext cx="47125" cy="45325"/>
            </a:xfrm>
            <a:custGeom>
              <a:avLst/>
              <a:gdLst/>
              <a:ahLst/>
              <a:cxnLst/>
              <a:rect l="l" t="t" r="r" b="b"/>
              <a:pathLst>
                <a:path w="1885" h="1813" extrusionOk="0">
                  <a:moveTo>
                    <a:pt x="979" y="0"/>
                  </a:moveTo>
                  <a:cubicBezTo>
                    <a:pt x="612" y="0"/>
                    <a:pt x="282" y="221"/>
                    <a:pt x="141" y="559"/>
                  </a:cubicBezTo>
                  <a:cubicBezTo>
                    <a:pt x="1" y="898"/>
                    <a:pt x="79" y="1287"/>
                    <a:pt x="337" y="1547"/>
                  </a:cubicBezTo>
                  <a:cubicBezTo>
                    <a:pt x="511" y="1720"/>
                    <a:pt x="743" y="1812"/>
                    <a:pt x="978" y="1812"/>
                  </a:cubicBezTo>
                  <a:cubicBezTo>
                    <a:pt x="1095" y="1812"/>
                    <a:pt x="1213" y="1790"/>
                    <a:pt x="1325" y="1743"/>
                  </a:cubicBezTo>
                  <a:cubicBezTo>
                    <a:pt x="1664" y="1603"/>
                    <a:pt x="1884" y="1272"/>
                    <a:pt x="1884" y="907"/>
                  </a:cubicBezTo>
                  <a:cubicBezTo>
                    <a:pt x="1884" y="406"/>
                    <a:pt x="1479" y="0"/>
                    <a:pt x="9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4" name="Google Shape;2154;p51"/>
            <p:cNvSpPr/>
            <p:nvPr/>
          </p:nvSpPr>
          <p:spPr>
            <a:xfrm>
              <a:off x="2365425" y="1488025"/>
              <a:ext cx="47125" cy="45325"/>
            </a:xfrm>
            <a:custGeom>
              <a:avLst/>
              <a:gdLst/>
              <a:ahLst/>
              <a:cxnLst/>
              <a:rect l="l" t="t" r="r" b="b"/>
              <a:pathLst>
                <a:path w="1885" h="1813" extrusionOk="0">
                  <a:moveTo>
                    <a:pt x="978" y="0"/>
                  </a:moveTo>
                  <a:cubicBezTo>
                    <a:pt x="611" y="0"/>
                    <a:pt x="281" y="221"/>
                    <a:pt x="140" y="559"/>
                  </a:cubicBezTo>
                  <a:cubicBezTo>
                    <a:pt x="1" y="898"/>
                    <a:pt x="77" y="1287"/>
                    <a:pt x="337" y="1547"/>
                  </a:cubicBezTo>
                  <a:cubicBezTo>
                    <a:pt x="510" y="1720"/>
                    <a:pt x="742" y="1812"/>
                    <a:pt x="978" y="1812"/>
                  </a:cubicBezTo>
                  <a:cubicBezTo>
                    <a:pt x="1095" y="1812"/>
                    <a:pt x="1213" y="1790"/>
                    <a:pt x="1325" y="1743"/>
                  </a:cubicBezTo>
                  <a:cubicBezTo>
                    <a:pt x="1662" y="1603"/>
                    <a:pt x="1884" y="1272"/>
                    <a:pt x="1884" y="907"/>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5" name="Google Shape;2155;p51"/>
            <p:cNvSpPr/>
            <p:nvPr/>
          </p:nvSpPr>
          <p:spPr>
            <a:xfrm>
              <a:off x="2489950" y="1488025"/>
              <a:ext cx="47100" cy="45325"/>
            </a:xfrm>
            <a:custGeom>
              <a:avLst/>
              <a:gdLst/>
              <a:ahLst/>
              <a:cxnLst/>
              <a:rect l="l" t="t" r="r" b="b"/>
              <a:pathLst>
                <a:path w="1884" h="1813" extrusionOk="0">
                  <a:moveTo>
                    <a:pt x="978" y="0"/>
                  </a:moveTo>
                  <a:cubicBezTo>
                    <a:pt x="612" y="0"/>
                    <a:pt x="281" y="221"/>
                    <a:pt x="141" y="559"/>
                  </a:cubicBezTo>
                  <a:cubicBezTo>
                    <a:pt x="0" y="898"/>
                    <a:pt x="78" y="1287"/>
                    <a:pt x="337" y="1547"/>
                  </a:cubicBezTo>
                  <a:cubicBezTo>
                    <a:pt x="510" y="1720"/>
                    <a:pt x="742" y="1812"/>
                    <a:pt x="978" y="1812"/>
                  </a:cubicBezTo>
                  <a:cubicBezTo>
                    <a:pt x="1095" y="1812"/>
                    <a:pt x="1212" y="1790"/>
                    <a:pt x="1325" y="1743"/>
                  </a:cubicBezTo>
                  <a:cubicBezTo>
                    <a:pt x="1663" y="1603"/>
                    <a:pt x="1884" y="1272"/>
                    <a:pt x="1884" y="907"/>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6" name="Google Shape;2156;p51"/>
            <p:cNvSpPr/>
            <p:nvPr/>
          </p:nvSpPr>
          <p:spPr>
            <a:xfrm>
              <a:off x="2614500" y="1488025"/>
              <a:ext cx="47075" cy="45325"/>
            </a:xfrm>
            <a:custGeom>
              <a:avLst/>
              <a:gdLst/>
              <a:ahLst/>
              <a:cxnLst/>
              <a:rect l="l" t="t" r="r" b="b"/>
              <a:pathLst>
                <a:path w="1883" h="1813" extrusionOk="0">
                  <a:moveTo>
                    <a:pt x="977" y="0"/>
                  </a:moveTo>
                  <a:cubicBezTo>
                    <a:pt x="610" y="0"/>
                    <a:pt x="280" y="221"/>
                    <a:pt x="140" y="559"/>
                  </a:cubicBezTo>
                  <a:cubicBezTo>
                    <a:pt x="0" y="898"/>
                    <a:pt x="77" y="1287"/>
                    <a:pt x="337" y="1547"/>
                  </a:cubicBezTo>
                  <a:cubicBezTo>
                    <a:pt x="510" y="1720"/>
                    <a:pt x="741" y="1812"/>
                    <a:pt x="977" y="1812"/>
                  </a:cubicBezTo>
                  <a:cubicBezTo>
                    <a:pt x="1093" y="1812"/>
                    <a:pt x="1211" y="1790"/>
                    <a:pt x="1323" y="1743"/>
                  </a:cubicBezTo>
                  <a:cubicBezTo>
                    <a:pt x="1662" y="1603"/>
                    <a:pt x="1883" y="1272"/>
                    <a:pt x="1883" y="907"/>
                  </a:cubicBezTo>
                  <a:cubicBezTo>
                    <a:pt x="1883" y="406"/>
                    <a:pt x="1477"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7" name="Google Shape;2157;p51"/>
            <p:cNvSpPr/>
            <p:nvPr/>
          </p:nvSpPr>
          <p:spPr>
            <a:xfrm>
              <a:off x="2739025" y="1488025"/>
              <a:ext cx="47100" cy="45325"/>
            </a:xfrm>
            <a:custGeom>
              <a:avLst/>
              <a:gdLst/>
              <a:ahLst/>
              <a:cxnLst/>
              <a:rect l="l" t="t" r="r" b="b"/>
              <a:pathLst>
                <a:path w="1884" h="1813" extrusionOk="0">
                  <a:moveTo>
                    <a:pt x="977" y="0"/>
                  </a:moveTo>
                  <a:cubicBezTo>
                    <a:pt x="611" y="0"/>
                    <a:pt x="280" y="221"/>
                    <a:pt x="141" y="559"/>
                  </a:cubicBezTo>
                  <a:cubicBezTo>
                    <a:pt x="0" y="898"/>
                    <a:pt x="78" y="1287"/>
                    <a:pt x="336" y="1547"/>
                  </a:cubicBezTo>
                  <a:cubicBezTo>
                    <a:pt x="510" y="1720"/>
                    <a:pt x="742" y="1812"/>
                    <a:pt x="977" y="1812"/>
                  </a:cubicBezTo>
                  <a:cubicBezTo>
                    <a:pt x="1094" y="1812"/>
                    <a:pt x="1212" y="1790"/>
                    <a:pt x="1324" y="1743"/>
                  </a:cubicBezTo>
                  <a:cubicBezTo>
                    <a:pt x="1663" y="1603"/>
                    <a:pt x="1883" y="1272"/>
                    <a:pt x="1883" y="907"/>
                  </a:cubicBezTo>
                  <a:cubicBezTo>
                    <a:pt x="1883" y="406"/>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8" name="Google Shape;2158;p51"/>
            <p:cNvSpPr/>
            <p:nvPr/>
          </p:nvSpPr>
          <p:spPr>
            <a:xfrm>
              <a:off x="1988475" y="1756475"/>
              <a:ext cx="362075" cy="14225"/>
            </a:xfrm>
            <a:custGeom>
              <a:avLst/>
              <a:gdLst/>
              <a:ahLst/>
              <a:cxnLst/>
              <a:rect l="l" t="t" r="r" b="b"/>
              <a:pathLst>
                <a:path w="14483" h="569" extrusionOk="0">
                  <a:moveTo>
                    <a:pt x="14198" y="0"/>
                  </a:moveTo>
                  <a:cubicBezTo>
                    <a:pt x="14193" y="0"/>
                    <a:pt x="14188" y="0"/>
                    <a:pt x="14183" y="0"/>
                  </a:cubicBezTo>
                  <a:lnTo>
                    <a:pt x="267" y="0"/>
                  </a:lnTo>
                  <a:cubicBezTo>
                    <a:pt x="117" y="9"/>
                    <a:pt x="0" y="133"/>
                    <a:pt x="0" y="284"/>
                  </a:cubicBezTo>
                  <a:cubicBezTo>
                    <a:pt x="0" y="435"/>
                    <a:pt x="117" y="559"/>
                    <a:pt x="267" y="568"/>
                  </a:cubicBezTo>
                  <a:lnTo>
                    <a:pt x="14183" y="568"/>
                  </a:lnTo>
                  <a:cubicBezTo>
                    <a:pt x="14188" y="569"/>
                    <a:pt x="14193" y="569"/>
                    <a:pt x="14198" y="569"/>
                  </a:cubicBezTo>
                  <a:cubicBezTo>
                    <a:pt x="14354" y="569"/>
                    <a:pt x="14483" y="442"/>
                    <a:pt x="14483" y="284"/>
                  </a:cubicBezTo>
                  <a:cubicBezTo>
                    <a:pt x="14483" y="127"/>
                    <a:pt x="14354" y="0"/>
                    <a:pt x="1419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9" name="Google Shape;2159;p51"/>
            <p:cNvSpPr/>
            <p:nvPr/>
          </p:nvSpPr>
          <p:spPr>
            <a:xfrm>
              <a:off x="1988475" y="1991525"/>
              <a:ext cx="362075" cy="14225"/>
            </a:xfrm>
            <a:custGeom>
              <a:avLst/>
              <a:gdLst/>
              <a:ahLst/>
              <a:cxnLst/>
              <a:rect l="l" t="t" r="r" b="b"/>
              <a:pathLst>
                <a:path w="14483" h="569" extrusionOk="0">
                  <a:moveTo>
                    <a:pt x="14200" y="0"/>
                  </a:moveTo>
                  <a:cubicBezTo>
                    <a:pt x="14194" y="0"/>
                    <a:pt x="14189" y="0"/>
                    <a:pt x="14183" y="1"/>
                  </a:cubicBezTo>
                  <a:lnTo>
                    <a:pt x="267" y="1"/>
                  </a:lnTo>
                  <a:cubicBezTo>
                    <a:pt x="117" y="9"/>
                    <a:pt x="0" y="134"/>
                    <a:pt x="0" y="284"/>
                  </a:cubicBezTo>
                  <a:cubicBezTo>
                    <a:pt x="0" y="435"/>
                    <a:pt x="117" y="559"/>
                    <a:pt x="267" y="568"/>
                  </a:cubicBezTo>
                  <a:lnTo>
                    <a:pt x="14183" y="568"/>
                  </a:lnTo>
                  <a:cubicBezTo>
                    <a:pt x="14189" y="568"/>
                    <a:pt x="14194" y="568"/>
                    <a:pt x="14200" y="568"/>
                  </a:cubicBezTo>
                  <a:cubicBezTo>
                    <a:pt x="14355" y="568"/>
                    <a:pt x="14483" y="442"/>
                    <a:pt x="14483" y="284"/>
                  </a:cubicBezTo>
                  <a:cubicBezTo>
                    <a:pt x="14483" y="127"/>
                    <a:pt x="14355" y="0"/>
                    <a:pt x="1420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0" name="Google Shape;2160;p51"/>
            <p:cNvSpPr/>
            <p:nvPr/>
          </p:nvSpPr>
          <p:spPr>
            <a:xfrm>
              <a:off x="1987625" y="2226550"/>
              <a:ext cx="362950" cy="14225"/>
            </a:xfrm>
            <a:custGeom>
              <a:avLst/>
              <a:gdLst/>
              <a:ahLst/>
              <a:cxnLst/>
              <a:rect l="l" t="t" r="r" b="b"/>
              <a:pathLst>
                <a:path w="14518" h="569" extrusionOk="0">
                  <a:moveTo>
                    <a:pt x="284" y="0"/>
                  </a:moveTo>
                  <a:cubicBezTo>
                    <a:pt x="128" y="0"/>
                    <a:pt x="0" y="127"/>
                    <a:pt x="0" y="284"/>
                  </a:cubicBezTo>
                  <a:cubicBezTo>
                    <a:pt x="0" y="442"/>
                    <a:pt x="127" y="568"/>
                    <a:pt x="282" y="568"/>
                  </a:cubicBezTo>
                  <a:cubicBezTo>
                    <a:pt x="289" y="568"/>
                    <a:pt x="295" y="568"/>
                    <a:pt x="301" y="568"/>
                  </a:cubicBezTo>
                  <a:lnTo>
                    <a:pt x="14217" y="568"/>
                  </a:lnTo>
                  <a:cubicBezTo>
                    <a:pt x="14223" y="568"/>
                    <a:pt x="14230" y="568"/>
                    <a:pt x="14236" y="568"/>
                  </a:cubicBezTo>
                  <a:cubicBezTo>
                    <a:pt x="14391" y="568"/>
                    <a:pt x="14518" y="442"/>
                    <a:pt x="14518" y="284"/>
                  </a:cubicBezTo>
                  <a:cubicBezTo>
                    <a:pt x="14518" y="127"/>
                    <a:pt x="14390" y="0"/>
                    <a:pt x="14234" y="0"/>
                  </a:cubicBezTo>
                  <a:cubicBezTo>
                    <a:pt x="14228" y="0"/>
                    <a:pt x="14223" y="1"/>
                    <a:pt x="14217" y="1"/>
                  </a:cubicBezTo>
                  <a:lnTo>
                    <a:pt x="301" y="1"/>
                  </a:lnTo>
                  <a:cubicBezTo>
                    <a:pt x="295" y="1"/>
                    <a:pt x="290" y="0"/>
                    <a:pt x="28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1" name="Google Shape;2161;p51"/>
            <p:cNvSpPr/>
            <p:nvPr/>
          </p:nvSpPr>
          <p:spPr>
            <a:xfrm>
              <a:off x="4707650" y="1162225"/>
              <a:ext cx="434275" cy="598325"/>
            </a:xfrm>
            <a:custGeom>
              <a:avLst/>
              <a:gdLst/>
              <a:ahLst/>
              <a:cxnLst/>
              <a:rect l="l" t="t" r="r" b="b"/>
              <a:pathLst>
                <a:path w="17371" h="23933" extrusionOk="0">
                  <a:moveTo>
                    <a:pt x="16538" y="0"/>
                  </a:moveTo>
                  <a:lnTo>
                    <a:pt x="2964" y="833"/>
                  </a:lnTo>
                  <a:cubicBezTo>
                    <a:pt x="2964" y="833"/>
                    <a:pt x="1247" y="5298"/>
                    <a:pt x="1604" y="5894"/>
                  </a:cubicBezTo>
                  <a:cubicBezTo>
                    <a:pt x="1961" y="6489"/>
                    <a:pt x="2845" y="7978"/>
                    <a:pt x="2368" y="9168"/>
                  </a:cubicBezTo>
                  <a:cubicBezTo>
                    <a:pt x="1892" y="10359"/>
                    <a:pt x="1" y="10562"/>
                    <a:pt x="239" y="11514"/>
                  </a:cubicBezTo>
                  <a:cubicBezTo>
                    <a:pt x="477" y="12467"/>
                    <a:pt x="1787" y="13181"/>
                    <a:pt x="1787" y="13181"/>
                  </a:cubicBezTo>
                  <a:cubicBezTo>
                    <a:pt x="1787" y="13181"/>
                    <a:pt x="3202" y="19527"/>
                    <a:pt x="3797" y="20360"/>
                  </a:cubicBezTo>
                  <a:cubicBezTo>
                    <a:pt x="4075" y="20750"/>
                    <a:pt x="4924" y="20854"/>
                    <a:pt x="5750" y="20854"/>
                  </a:cubicBezTo>
                  <a:cubicBezTo>
                    <a:pt x="6694" y="20854"/>
                    <a:pt x="7607" y="20719"/>
                    <a:pt x="7607" y="20719"/>
                  </a:cubicBezTo>
                  <a:lnTo>
                    <a:pt x="7845" y="23933"/>
                  </a:lnTo>
                  <a:lnTo>
                    <a:pt x="17371" y="23338"/>
                  </a:lnTo>
                  <a:lnTo>
                    <a:pt x="17014" y="17622"/>
                  </a:lnTo>
                  <a:lnTo>
                    <a:pt x="1653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2" name="Google Shape;2162;p51"/>
            <p:cNvSpPr/>
            <p:nvPr/>
          </p:nvSpPr>
          <p:spPr>
            <a:xfrm>
              <a:off x="4702350" y="1155125"/>
              <a:ext cx="446900" cy="612525"/>
            </a:xfrm>
            <a:custGeom>
              <a:avLst/>
              <a:gdLst/>
              <a:ahLst/>
              <a:cxnLst/>
              <a:rect l="l" t="t" r="r" b="b"/>
              <a:pathLst>
                <a:path w="17876" h="24501" extrusionOk="0">
                  <a:moveTo>
                    <a:pt x="16474" y="585"/>
                  </a:moveTo>
                  <a:lnTo>
                    <a:pt x="16942" y="17924"/>
                  </a:lnTo>
                  <a:lnTo>
                    <a:pt x="17282" y="23357"/>
                  </a:lnTo>
                  <a:lnTo>
                    <a:pt x="8319" y="23917"/>
                  </a:lnTo>
                  <a:lnTo>
                    <a:pt x="8103" y="20981"/>
                  </a:lnTo>
                  <a:cubicBezTo>
                    <a:pt x="8091" y="20833"/>
                    <a:pt x="7967" y="20719"/>
                    <a:pt x="7819" y="20719"/>
                  </a:cubicBezTo>
                  <a:cubicBezTo>
                    <a:pt x="7805" y="20719"/>
                    <a:pt x="7791" y="20720"/>
                    <a:pt x="7778" y="20722"/>
                  </a:cubicBezTo>
                  <a:cubicBezTo>
                    <a:pt x="7242" y="20801"/>
                    <a:pt x="6586" y="20855"/>
                    <a:pt x="5983" y="20855"/>
                  </a:cubicBezTo>
                  <a:cubicBezTo>
                    <a:pt x="5161" y="20855"/>
                    <a:pt x="4435" y="20755"/>
                    <a:pt x="4239" y="20480"/>
                  </a:cubicBezTo>
                  <a:cubicBezTo>
                    <a:pt x="3827" y="19903"/>
                    <a:pt x="2838" y="15933"/>
                    <a:pt x="2275" y="13404"/>
                  </a:cubicBezTo>
                  <a:cubicBezTo>
                    <a:pt x="2257" y="13325"/>
                    <a:pt x="2205" y="13257"/>
                    <a:pt x="2134" y="13218"/>
                  </a:cubicBezTo>
                  <a:cubicBezTo>
                    <a:pt x="2122" y="13210"/>
                    <a:pt x="930" y="12549"/>
                    <a:pt x="725" y="11730"/>
                  </a:cubicBezTo>
                  <a:cubicBezTo>
                    <a:pt x="657" y="11455"/>
                    <a:pt x="903" y="11267"/>
                    <a:pt x="1480" y="10903"/>
                  </a:cubicBezTo>
                  <a:cubicBezTo>
                    <a:pt x="1998" y="10576"/>
                    <a:pt x="2584" y="10206"/>
                    <a:pt x="2843" y="9557"/>
                  </a:cubicBezTo>
                  <a:cubicBezTo>
                    <a:pt x="3376" y="8226"/>
                    <a:pt x="2419" y="6631"/>
                    <a:pt x="2063" y="6039"/>
                  </a:cubicBezTo>
                  <a:cubicBezTo>
                    <a:pt x="1918" y="5672"/>
                    <a:pt x="2621" y="3376"/>
                    <a:pt x="3375" y="1389"/>
                  </a:cubicBezTo>
                  <a:lnTo>
                    <a:pt x="16474" y="585"/>
                  </a:lnTo>
                  <a:close/>
                  <a:moveTo>
                    <a:pt x="16752" y="0"/>
                  </a:moveTo>
                  <a:cubicBezTo>
                    <a:pt x="16745" y="0"/>
                    <a:pt x="16739" y="0"/>
                    <a:pt x="16732" y="1"/>
                  </a:cubicBezTo>
                  <a:lnTo>
                    <a:pt x="3159" y="834"/>
                  </a:lnTo>
                  <a:cubicBezTo>
                    <a:pt x="3048" y="841"/>
                    <a:pt x="2951" y="912"/>
                    <a:pt x="2911" y="1016"/>
                  </a:cubicBezTo>
                  <a:cubicBezTo>
                    <a:pt x="2381" y="2397"/>
                    <a:pt x="1187" y="5679"/>
                    <a:pt x="1574" y="6323"/>
                  </a:cubicBezTo>
                  <a:cubicBezTo>
                    <a:pt x="1894" y="6858"/>
                    <a:pt x="2745" y="8277"/>
                    <a:pt x="2317" y="9347"/>
                  </a:cubicBezTo>
                  <a:cubicBezTo>
                    <a:pt x="2125" y="9825"/>
                    <a:pt x="1644" y="10129"/>
                    <a:pt x="1178" y="10423"/>
                  </a:cubicBezTo>
                  <a:cubicBezTo>
                    <a:pt x="626" y="10772"/>
                    <a:pt x="1" y="11166"/>
                    <a:pt x="176" y="11866"/>
                  </a:cubicBezTo>
                  <a:cubicBezTo>
                    <a:pt x="399" y="12762"/>
                    <a:pt x="1405" y="13439"/>
                    <a:pt x="1749" y="13648"/>
                  </a:cubicBezTo>
                  <a:cubicBezTo>
                    <a:pt x="1985" y="14699"/>
                    <a:pt x="3195" y="19993"/>
                    <a:pt x="3777" y="20809"/>
                  </a:cubicBezTo>
                  <a:cubicBezTo>
                    <a:pt x="4127" y="21297"/>
                    <a:pt x="5083" y="21426"/>
                    <a:pt x="5992" y="21426"/>
                  </a:cubicBezTo>
                  <a:cubicBezTo>
                    <a:pt x="6600" y="21426"/>
                    <a:pt x="7187" y="21369"/>
                    <a:pt x="7559" y="21323"/>
                  </a:cubicBezTo>
                  <a:lnTo>
                    <a:pt x="7775" y="24238"/>
                  </a:lnTo>
                  <a:cubicBezTo>
                    <a:pt x="7786" y="24385"/>
                    <a:pt x="7909" y="24500"/>
                    <a:pt x="8057" y="24500"/>
                  </a:cubicBezTo>
                  <a:lnTo>
                    <a:pt x="8075" y="24500"/>
                  </a:lnTo>
                  <a:lnTo>
                    <a:pt x="17601" y="23905"/>
                  </a:lnTo>
                  <a:cubicBezTo>
                    <a:pt x="17757" y="23895"/>
                    <a:pt x="17876" y="23760"/>
                    <a:pt x="17866" y="23604"/>
                  </a:cubicBezTo>
                  <a:lnTo>
                    <a:pt x="17509" y="17899"/>
                  </a:lnTo>
                  <a:lnTo>
                    <a:pt x="17033" y="276"/>
                  </a:lnTo>
                  <a:cubicBezTo>
                    <a:pt x="17031" y="199"/>
                    <a:pt x="16997" y="126"/>
                    <a:pt x="16941" y="74"/>
                  </a:cubicBezTo>
                  <a:cubicBezTo>
                    <a:pt x="16890" y="27"/>
                    <a:pt x="16822" y="0"/>
                    <a:pt x="1675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3" name="Google Shape;2163;p51"/>
            <p:cNvSpPr/>
            <p:nvPr/>
          </p:nvSpPr>
          <p:spPr>
            <a:xfrm>
              <a:off x="4660275" y="1011275"/>
              <a:ext cx="612600" cy="600325"/>
            </a:xfrm>
            <a:custGeom>
              <a:avLst/>
              <a:gdLst/>
              <a:ahLst/>
              <a:cxnLst/>
              <a:rect l="l" t="t" r="r" b="b"/>
              <a:pathLst>
                <a:path w="24504" h="24013" extrusionOk="0">
                  <a:moveTo>
                    <a:pt x="12830" y="1"/>
                  </a:moveTo>
                  <a:cubicBezTo>
                    <a:pt x="10402" y="1"/>
                    <a:pt x="9363" y="1214"/>
                    <a:pt x="7801" y="1214"/>
                  </a:cubicBezTo>
                  <a:cubicBezTo>
                    <a:pt x="6898" y="1214"/>
                    <a:pt x="6169" y="575"/>
                    <a:pt x="5211" y="575"/>
                  </a:cubicBezTo>
                  <a:cubicBezTo>
                    <a:pt x="4514" y="575"/>
                    <a:pt x="3695" y="913"/>
                    <a:pt x="2600" y="2081"/>
                  </a:cubicBezTo>
                  <a:cubicBezTo>
                    <a:pt x="0" y="4855"/>
                    <a:pt x="3295" y="7803"/>
                    <a:pt x="3295" y="7803"/>
                  </a:cubicBezTo>
                  <a:cubicBezTo>
                    <a:pt x="4135" y="8560"/>
                    <a:pt x="4782" y="8727"/>
                    <a:pt x="5437" y="8727"/>
                  </a:cubicBezTo>
                  <a:cubicBezTo>
                    <a:pt x="5581" y="8727"/>
                    <a:pt x="5724" y="8719"/>
                    <a:pt x="5870" y="8707"/>
                  </a:cubicBezTo>
                  <a:lnTo>
                    <a:pt x="5870" y="8707"/>
                  </a:lnTo>
                  <a:cubicBezTo>
                    <a:pt x="5764" y="9236"/>
                    <a:pt x="5543" y="10388"/>
                    <a:pt x="5454" y="11277"/>
                  </a:cubicBezTo>
                  <a:cubicBezTo>
                    <a:pt x="5335" y="12468"/>
                    <a:pt x="7478" y="13778"/>
                    <a:pt x="7478" y="13778"/>
                  </a:cubicBezTo>
                  <a:cubicBezTo>
                    <a:pt x="7478" y="13778"/>
                    <a:pt x="7359" y="15564"/>
                    <a:pt x="7597" y="16159"/>
                  </a:cubicBezTo>
                  <a:cubicBezTo>
                    <a:pt x="7736" y="16506"/>
                    <a:pt x="7995" y="16691"/>
                    <a:pt x="8259" y="16691"/>
                  </a:cubicBezTo>
                  <a:cubicBezTo>
                    <a:pt x="8447" y="16691"/>
                    <a:pt x="8638" y="16596"/>
                    <a:pt x="8787" y="16397"/>
                  </a:cubicBezTo>
                  <a:cubicBezTo>
                    <a:pt x="9083" y="16002"/>
                    <a:pt x="9297" y="14379"/>
                    <a:pt x="9566" y="14379"/>
                  </a:cubicBezTo>
                  <a:cubicBezTo>
                    <a:pt x="9621" y="14379"/>
                    <a:pt x="9679" y="14448"/>
                    <a:pt x="9740" y="14611"/>
                  </a:cubicBezTo>
                  <a:cubicBezTo>
                    <a:pt x="10097" y="15564"/>
                    <a:pt x="11525" y="22707"/>
                    <a:pt x="12478" y="23541"/>
                  </a:cubicBezTo>
                  <a:cubicBezTo>
                    <a:pt x="12883" y="23895"/>
                    <a:pt x="13889" y="24013"/>
                    <a:pt x="15004" y="24013"/>
                  </a:cubicBezTo>
                  <a:cubicBezTo>
                    <a:pt x="16514" y="24013"/>
                    <a:pt x="18223" y="23797"/>
                    <a:pt x="18908" y="23660"/>
                  </a:cubicBezTo>
                  <a:cubicBezTo>
                    <a:pt x="20099" y="23422"/>
                    <a:pt x="22361" y="18421"/>
                    <a:pt x="23433" y="15445"/>
                  </a:cubicBezTo>
                  <a:cubicBezTo>
                    <a:pt x="24504" y="12468"/>
                    <a:pt x="24029" y="7228"/>
                    <a:pt x="22481" y="4847"/>
                  </a:cubicBezTo>
                  <a:cubicBezTo>
                    <a:pt x="21320" y="3061"/>
                    <a:pt x="19287" y="2279"/>
                    <a:pt x="17690" y="2101"/>
                  </a:cubicBezTo>
                  <a:cubicBezTo>
                    <a:pt x="17687" y="2090"/>
                    <a:pt x="17684" y="2081"/>
                    <a:pt x="17684" y="2081"/>
                  </a:cubicBezTo>
                  <a:cubicBezTo>
                    <a:pt x="17684" y="2081"/>
                    <a:pt x="15257" y="1"/>
                    <a:pt x="128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4" name="Google Shape;2164;p51"/>
            <p:cNvSpPr/>
            <p:nvPr/>
          </p:nvSpPr>
          <p:spPr>
            <a:xfrm>
              <a:off x="4692250" y="1004200"/>
              <a:ext cx="587825" cy="614425"/>
            </a:xfrm>
            <a:custGeom>
              <a:avLst/>
              <a:gdLst/>
              <a:ahLst/>
              <a:cxnLst/>
              <a:rect l="l" t="t" r="r" b="b"/>
              <a:pathLst>
                <a:path w="23513" h="24577" extrusionOk="0">
                  <a:moveTo>
                    <a:pt x="11552" y="567"/>
                  </a:moveTo>
                  <a:cubicBezTo>
                    <a:pt x="13669" y="567"/>
                    <a:pt x="15841" y="2268"/>
                    <a:pt x="16177" y="2542"/>
                  </a:cubicBezTo>
                  <a:cubicBezTo>
                    <a:pt x="16223" y="2611"/>
                    <a:pt x="16298" y="2656"/>
                    <a:pt x="16380" y="2666"/>
                  </a:cubicBezTo>
                  <a:cubicBezTo>
                    <a:pt x="17109" y="2747"/>
                    <a:pt x="19594" y="3176"/>
                    <a:pt x="20965" y="5284"/>
                  </a:cubicBezTo>
                  <a:cubicBezTo>
                    <a:pt x="22474" y="7606"/>
                    <a:pt x="22932" y="12732"/>
                    <a:pt x="21888" y="15632"/>
                  </a:cubicBezTo>
                  <a:cubicBezTo>
                    <a:pt x="20574" y="19278"/>
                    <a:pt x="18451" y="23489"/>
                    <a:pt x="17574" y="23665"/>
                  </a:cubicBezTo>
                  <a:cubicBezTo>
                    <a:pt x="16752" y="23830"/>
                    <a:pt x="15119" y="24010"/>
                    <a:pt x="13719" y="24010"/>
                  </a:cubicBezTo>
                  <a:cubicBezTo>
                    <a:pt x="12654" y="24010"/>
                    <a:pt x="11724" y="23906"/>
                    <a:pt x="11386" y="23611"/>
                  </a:cubicBezTo>
                  <a:cubicBezTo>
                    <a:pt x="10778" y="23079"/>
                    <a:pt x="9805" y="19071"/>
                    <a:pt x="9281" y="16918"/>
                  </a:cubicBezTo>
                  <a:cubicBezTo>
                    <a:pt x="9025" y="15854"/>
                    <a:pt x="8838" y="15087"/>
                    <a:pt x="8727" y="14794"/>
                  </a:cubicBezTo>
                  <a:cubicBezTo>
                    <a:pt x="8688" y="14690"/>
                    <a:pt x="8571" y="14379"/>
                    <a:pt x="8290" y="14379"/>
                  </a:cubicBezTo>
                  <a:lnTo>
                    <a:pt x="8289" y="14379"/>
                  </a:lnTo>
                  <a:cubicBezTo>
                    <a:pt x="8284" y="14379"/>
                    <a:pt x="8277" y="14379"/>
                    <a:pt x="8272" y="14378"/>
                  </a:cubicBezTo>
                  <a:cubicBezTo>
                    <a:pt x="7921" y="14394"/>
                    <a:pt x="7801" y="14835"/>
                    <a:pt x="7603" y="15568"/>
                  </a:cubicBezTo>
                  <a:cubicBezTo>
                    <a:pt x="7507" y="15926"/>
                    <a:pt x="7386" y="16372"/>
                    <a:pt x="7283" y="16508"/>
                  </a:cubicBezTo>
                  <a:cubicBezTo>
                    <a:pt x="7194" y="16626"/>
                    <a:pt x="7087" y="16689"/>
                    <a:pt x="6979" y="16689"/>
                  </a:cubicBezTo>
                  <a:cubicBezTo>
                    <a:pt x="6968" y="16689"/>
                    <a:pt x="6956" y="16688"/>
                    <a:pt x="6944" y="16686"/>
                  </a:cubicBezTo>
                  <a:cubicBezTo>
                    <a:pt x="6798" y="16667"/>
                    <a:pt x="6662" y="16536"/>
                    <a:pt x="6582" y="16335"/>
                  </a:cubicBezTo>
                  <a:cubicBezTo>
                    <a:pt x="6407" y="15897"/>
                    <a:pt x="6451" y="14557"/>
                    <a:pt x="6482" y="14078"/>
                  </a:cubicBezTo>
                  <a:cubicBezTo>
                    <a:pt x="6490" y="13972"/>
                    <a:pt x="6438" y="13871"/>
                    <a:pt x="6347" y="13817"/>
                  </a:cubicBezTo>
                  <a:cubicBezTo>
                    <a:pt x="5831" y="13501"/>
                    <a:pt x="4375" y="12414"/>
                    <a:pt x="4457" y="11587"/>
                  </a:cubicBezTo>
                  <a:cubicBezTo>
                    <a:pt x="4547" y="10690"/>
                    <a:pt x="4775" y="9511"/>
                    <a:pt x="4870" y="9045"/>
                  </a:cubicBezTo>
                  <a:cubicBezTo>
                    <a:pt x="4905" y="8868"/>
                    <a:pt x="4768" y="8706"/>
                    <a:pt x="4592" y="8706"/>
                  </a:cubicBezTo>
                  <a:cubicBezTo>
                    <a:pt x="4584" y="8706"/>
                    <a:pt x="4577" y="8706"/>
                    <a:pt x="4570" y="8707"/>
                  </a:cubicBezTo>
                  <a:cubicBezTo>
                    <a:pt x="4428" y="8718"/>
                    <a:pt x="4289" y="8726"/>
                    <a:pt x="4151" y="8726"/>
                  </a:cubicBezTo>
                  <a:cubicBezTo>
                    <a:pt x="3562" y="8726"/>
                    <a:pt x="2986" y="8577"/>
                    <a:pt x="2205" y="7874"/>
                  </a:cubicBezTo>
                  <a:cubicBezTo>
                    <a:pt x="2191" y="7860"/>
                    <a:pt x="683" y="6492"/>
                    <a:pt x="609" y="4815"/>
                  </a:cubicBezTo>
                  <a:cubicBezTo>
                    <a:pt x="573" y="4006"/>
                    <a:pt x="883" y="3247"/>
                    <a:pt x="1530" y="2558"/>
                  </a:cubicBezTo>
                  <a:cubicBezTo>
                    <a:pt x="2555" y="1463"/>
                    <a:pt x="3298" y="1144"/>
                    <a:pt x="3937" y="1144"/>
                  </a:cubicBezTo>
                  <a:cubicBezTo>
                    <a:pt x="4376" y="1144"/>
                    <a:pt x="4767" y="1295"/>
                    <a:pt x="5166" y="1449"/>
                  </a:cubicBezTo>
                  <a:cubicBezTo>
                    <a:pt x="5589" y="1611"/>
                    <a:pt x="6026" y="1780"/>
                    <a:pt x="6524" y="1780"/>
                  </a:cubicBezTo>
                  <a:cubicBezTo>
                    <a:pt x="7273" y="1780"/>
                    <a:pt x="7905" y="1524"/>
                    <a:pt x="8573" y="1253"/>
                  </a:cubicBezTo>
                  <a:cubicBezTo>
                    <a:pt x="9364" y="930"/>
                    <a:pt x="10260" y="567"/>
                    <a:pt x="11552" y="567"/>
                  </a:cubicBezTo>
                  <a:close/>
                  <a:moveTo>
                    <a:pt x="11551" y="0"/>
                  </a:moveTo>
                  <a:cubicBezTo>
                    <a:pt x="10149" y="0"/>
                    <a:pt x="9198" y="386"/>
                    <a:pt x="8359" y="727"/>
                  </a:cubicBezTo>
                  <a:cubicBezTo>
                    <a:pt x="7717" y="988"/>
                    <a:pt x="7163" y="1214"/>
                    <a:pt x="6524" y="1214"/>
                  </a:cubicBezTo>
                  <a:cubicBezTo>
                    <a:pt x="6132" y="1214"/>
                    <a:pt x="5762" y="1071"/>
                    <a:pt x="5369" y="920"/>
                  </a:cubicBezTo>
                  <a:cubicBezTo>
                    <a:pt x="4929" y="750"/>
                    <a:pt x="4465" y="571"/>
                    <a:pt x="3930" y="571"/>
                  </a:cubicBezTo>
                  <a:cubicBezTo>
                    <a:pt x="3176" y="571"/>
                    <a:pt x="2281" y="928"/>
                    <a:pt x="1115" y="2170"/>
                  </a:cubicBezTo>
                  <a:cubicBezTo>
                    <a:pt x="361" y="2975"/>
                    <a:pt x="0" y="3873"/>
                    <a:pt x="42" y="4841"/>
                  </a:cubicBezTo>
                  <a:cubicBezTo>
                    <a:pt x="127" y="6754"/>
                    <a:pt x="1757" y="8234"/>
                    <a:pt x="1826" y="8296"/>
                  </a:cubicBezTo>
                  <a:cubicBezTo>
                    <a:pt x="2755" y="9132"/>
                    <a:pt x="3493" y="9294"/>
                    <a:pt x="4175" y="9294"/>
                  </a:cubicBezTo>
                  <a:cubicBezTo>
                    <a:pt x="4198" y="9294"/>
                    <a:pt x="4221" y="9293"/>
                    <a:pt x="4244" y="9293"/>
                  </a:cubicBezTo>
                  <a:lnTo>
                    <a:pt x="4244" y="9293"/>
                  </a:lnTo>
                  <a:cubicBezTo>
                    <a:pt x="4133" y="9872"/>
                    <a:pt x="3968" y="10791"/>
                    <a:pt x="3894" y="11531"/>
                  </a:cubicBezTo>
                  <a:cubicBezTo>
                    <a:pt x="3776" y="12710"/>
                    <a:pt x="5378" y="13863"/>
                    <a:pt x="5907" y="14210"/>
                  </a:cubicBezTo>
                  <a:cubicBezTo>
                    <a:pt x="5882" y="14696"/>
                    <a:pt x="5838" y="16003"/>
                    <a:pt x="6056" y="16547"/>
                  </a:cubicBezTo>
                  <a:cubicBezTo>
                    <a:pt x="6213" y="16941"/>
                    <a:pt x="6517" y="17203"/>
                    <a:pt x="6869" y="17250"/>
                  </a:cubicBezTo>
                  <a:cubicBezTo>
                    <a:pt x="6907" y="17255"/>
                    <a:pt x="6944" y="17257"/>
                    <a:pt x="6982" y="17257"/>
                  </a:cubicBezTo>
                  <a:cubicBezTo>
                    <a:pt x="7268" y="17257"/>
                    <a:pt x="7539" y="17113"/>
                    <a:pt x="7736" y="16850"/>
                  </a:cubicBezTo>
                  <a:cubicBezTo>
                    <a:pt x="7904" y="16626"/>
                    <a:pt x="8024" y="16184"/>
                    <a:pt x="8151" y="15717"/>
                  </a:cubicBezTo>
                  <a:cubicBezTo>
                    <a:pt x="8187" y="15580"/>
                    <a:pt x="8234" y="15410"/>
                    <a:pt x="8279" y="15258"/>
                  </a:cubicBezTo>
                  <a:cubicBezTo>
                    <a:pt x="8389" y="15645"/>
                    <a:pt x="8551" y="16309"/>
                    <a:pt x="8732" y="17052"/>
                  </a:cubicBezTo>
                  <a:cubicBezTo>
                    <a:pt x="9573" y="20518"/>
                    <a:pt x="10326" y="23436"/>
                    <a:pt x="11014" y="24037"/>
                  </a:cubicBezTo>
                  <a:cubicBezTo>
                    <a:pt x="11482" y="24447"/>
                    <a:pt x="12561" y="24576"/>
                    <a:pt x="13724" y="24576"/>
                  </a:cubicBezTo>
                  <a:cubicBezTo>
                    <a:pt x="15413" y="24576"/>
                    <a:pt x="17277" y="24304"/>
                    <a:pt x="17686" y="24221"/>
                  </a:cubicBezTo>
                  <a:cubicBezTo>
                    <a:pt x="19482" y="23862"/>
                    <a:pt x="22393" y="15903"/>
                    <a:pt x="22421" y="15823"/>
                  </a:cubicBezTo>
                  <a:cubicBezTo>
                    <a:pt x="23513" y="12791"/>
                    <a:pt x="23027" y="7417"/>
                    <a:pt x="21440" y="4975"/>
                  </a:cubicBezTo>
                  <a:cubicBezTo>
                    <a:pt x="19997" y="2754"/>
                    <a:pt x="17454" y="2232"/>
                    <a:pt x="16550" y="2115"/>
                  </a:cubicBezTo>
                  <a:cubicBezTo>
                    <a:pt x="16209" y="1832"/>
                    <a:pt x="13911" y="0"/>
                    <a:pt x="11551"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5" name="Google Shape;2165;p51"/>
            <p:cNvSpPr/>
            <p:nvPr/>
          </p:nvSpPr>
          <p:spPr>
            <a:xfrm>
              <a:off x="4863625" y="1358700"/>
              <a:ext cx="69050" cy="172750"/>
            </a:xfrm>
            <a:custGeom>
              <a:avLst/>
              <a:gdLst/>
              <a:ahLst/>
              <a:cxnLst/>
              <a:rect l="l" t="t" r="r" b="b"/>
              <a:pathLst>
                <a:path w="2762" h="6910" extrusionOk="0">
                  <a:moveTo>
                    <a:pt x="1674" y="0"/>
                  </a:moveTo>
                  <a:cubicBezTo>
                    <a:pt x="1405" y="0"/>
                    <a:pt x="1051" y="186"/>
                    <a:pt x="582" y="655"/>
                  </a:cubicBezTo>
                  <a:cubicBezTo>
                    <a:pt x="582" y="655"/>
                    <a:pt x="873" y="2689"/>
                    <a:pt x="873" y="3997"/>
                  </a:cubicBezTo>
                  <a:cubicBezTo>
                    <a:pt x="873" y="5305"/>
                    <a:pt x="1" y="6032"/>
                    <a:pt x="582" y="6613"/>
                  </a:cubicBezTo>
                  <a:cubicBezTo>
                    <a:pt x="781" y="6813"/>
                    <a:pt x="964" y="6910"/>
                    <a:pt x="1135" y="6910"/>
                  </a:cubicBezTo>
                  <a:cubicBezTo>
                    <a:pt x="1463" y="6910"/>
                    <a:pt x="1749" y="6555"/>
                    <a:pt x="2036" y="5887"/>
                  </a:cubicBezTo>
                  <a:cubicBezTo>
                    <a:pt x="2472" y="4869"/>
                    <a:pt x="2761" y="3125"/>
                    <a:pt x="2617" y="2108"/>
                  </a:cubicBezTo>
                  <a:cubicBezTo>
                    <a:pt x="2511" y="1365"/>
                    <a:pt x="2404" y="0"/>
                    <a:pt x="16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6" name="Google Shape;2166;p51"/>
            <p:cNvSpPr/>
            <p:nvPr/>
          </p:nvSpPr>
          <p:spPr>
            <a:xfrm>
              <a:off x="4861750" y="1351575"/>
              <a:ext cx="77975" cy="186950"/>
            </a:xfrm>
            <a:custGeom>
              <a:avLst/>
              <a:gdLst/>
              <a:ahLst/>
              <a:cxnLst/>
              <a:rect l="l" t="t" r="r" b="b"/>
              <a:pathLst>
                <a:path w="3119" h="7478" extrusionOk="0">
                  <a:moveTo>
                    <a:pt x="1752" y="569"/>
                  </a:moveTo>
                  <a:cubicBezTo>
                    <a:pt x="1785" y="569"/>
                    <a:pt x="1810" y="574"/>
                    <a:pt x="1828" y="580"/>
                  </a:cubicBezTo>
                  <a:cubicBezTo>
                    <a:pt x="2181" y="700"/>
                    <a:pt x="2311" y="1681"/>
                    <a:pt x="2381" y="2209"/>
                  </a:cubicBezTo>
                  <a:lnTo>
                    <a:pt x="2411" y="2432"/>
                  </a:lnTo>
                  <a:cubicBezTo>
                    <a:pt x="2543" y="3358"/>
                    <a:pt x="2281" y="5053"/>
                    <a:pt x="1850" y="6060"/>
                  </a:cubicBezTo>
                  <a:cubicBezTo>
                    <a:pt x="1552" y="6753"/>
                    <a:pt x="1341" y="6888"/>
                    <a:pt x="1242" y="6908"/>
                  </a:cubicBezTo>
                  <a:cubicBezTo>
                    <a:pt x="1232" y="6910"/>
                    <a:pt x="1221" y="6911"/>
                    <a:pt x="1210" y="6911"/>
                  </a:cubicBezTo>
                  <a:cubicBezTo>
                    <a:pt x="1096" y="6911"/>
                    <a:pt x="957" y="6796"/>
                    <a:pt x="857" y="6697"/>
                  </a:cubicBezTo>
                  <a:cubicBezTo>
                    <a:pt x="672" y="6512"/>
                    <a:pt x="718" y="6325"/>
                    <a:pt x="911" y="5792"/>
                  </a:cubicBezTo>
                  <a:cubicBezTo>
                    <a:pt x="1054" y="5395"/>
                    <a:pt x="1231" y="4901"/>
                    <a:pt x="1231" y="4282"/>
                  </a:cubicBezTo>
                  <a:cubicBezTo>
                    <a:pt x="1231" y="3155"/>
                    <a:pt x="1024" y="1533"/>
                    <a:pt x="957" y="1043"/>
                  </a:cubicBezTo>
                  <a:cubicBezTo>
                    <a:pt x="1378" y="645"/>
                    <a:pt x="1625" y="569"/>
                    <a:pt x="1752" y="569"/>
                  </a:cubicBezTo>
                  <a:close/>
                  <a:moveTo>
                    <a:pt x="1748" y="0"/>
                  </a:moveTo>
                  <a:cubicBezTo>
                    <a:pt x="1376" y="0"/>
                    <a:pt x="951" y="245"/>
                    <a:pt x="456" y="739"/>
                  </a:cubicBezTo>
                  <a:cubicBezTo>
                    <a:pt x="394" y="802"/>
                    <a:pt x="363" y="892"/>
                    <a:pt x="376" y="979"/>
                  </a:cubicBezTo>
                  <a:cubicBezTo>
                    <a:pt x="379" y="1000"/>
                    <a:pt x="664" y="3009"/>
                    <a:pt x="664" y="4282"/>
                  </a:cubicBezTo>
                  <a:cubicBezTo>
                    <a:pt x="664" y="4803"/>
                    <a:pt x="512" y="5227"/>
                    <a:pt x="376" y="5601"/>
                  </a:cubicBezTo>
                  <a:cubicBezTo>
                    <a:pt x="192" y="6113"/>
                    <a:pt x="1" y="6643"/>
                    <a:pt x="456" y="7098"/>
                  </a:cubicBezTo>
                  <a:cubicBezTo>
                    <a:pt x="709" y="7350"/>
                    <a:pt x="962" y="7478"/>
                    <a:pt x="1210" y="7478"/>
                  </a:cubicBezTo>
                  <a:cubicBezTo>
                    <a:pt x="1257" y="7478"/>
                    <a:pt x="1304" y="7474"/>
                    <a:pt x="1349" y="7464"/>
                  </a:cubicBezTo>
                  <a:cubicBezTo>
                    <a:pt x="1737" y="7389"/>
                    <a:pt x="2053" y="7025"/>
                    <a:pt x="2371" y="6282"/>
                  </a:cubicBezTo>
                  <a:cubicBezTo>
                    <a:pt x="2844" y="5180"/>
                    <a:pt x="3119" y="3380"/>
                    <a:pt x="2973" y="2352"/>
                  </a:cubicBezTo>
                  <a:lnTo>
                    <a:pt x="2944" y="2135"/>
                  </a:lnTo>
                  <a:cubicBezTo>
                    <a:pt x="2839" y="1350"/>
                    <a:pt x="2697" y="276"/>
                    <a:pt x="2010" y="43"/>
                  </a:cubicBezTo>
                  <a:cubicBezTo>
                    <a:pt x="1926" y="15"/>
                    <a:pt x="1838" y="0"/>
                    <a:pt x="174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7" name="Google Shape;2167;p51"/>
            <p:cNvSpPr/>
            <p:nvPr/>
          </p:nvSpPr>
          <p:spPr>
            <a:xfrm>
              <a:off x="4446475" y="3047525"/>
              <a:ext cx="1082950" cy="2160925"/>
            </a:xfrm>
            <a:custGeom>
              <a:avLst/>
              <a:gdLst/>
              <a:ahLst/>
              <a:cxnLst/>
              <a:rect l="l" t="t" r="r" b="b"/>
              <a:pathLst>
                <a:path w="43318" h="86437" extrusionOk="0">
                  <a:moveTo>
                    <a:pt x="7576" y="0"/>
                  </a:moveTo>
                  <a:cubicBezTo>
                    <a:pt x="7576" y="0"/>
                    <a:pt x="4598" y="19855"/>
                    <a:pt x="2299" y="39393"/>
                  </a:cubicBezTo>
                  <a:cubicBezTo>
                    <a:pt x="0" y="58931"/>
                    <a:pt x="288" y="86228"/>
                    <a:pt x="288" y="86228"/>
                  </a:cubicBezTo>
                  <a:lnTo>
                    <a:pt x="6342" y="86194"/>
                  </a:lnTo>
                  <a:cubicBezTo>
                    <a:pt x="6342" y="86194"/>
                    <a:pt x="13217" y="48013"/>
                    <a:pt x="14654" y="43703"/>
                  </a:cubicBezTo>
                  <a:cubicBezTo>
                    <a:pt x="16091" y="39393"/>
                    <a:pt x="20975" y="21292"/>
                    <a:pt x="20975" y="21292"/>
                  </a:cubicBezTo>
                  <a:cubicBezTo>
                    <a:pt x="20975" y="21292"/>
                    <a:pt x="23562" y="41980"/>
                    <a:pt x="24424" y="43415"/>
                  </a:cubicBezTo>
                  <a:cubicBezTo>
                    <a:pt x="25286" y="44852"/>
                    <a:pt x="36988" y="86437"/>
                    <a:pt x="36988" y="86437"/>
                  </a:cubicBezTo>
                  <a:lnTo>
                    <a:pt x="43317" y="86356"/>
                  </a:lnTo>
                  <a:lnTo>
                    <a:pt x="37065" y="41405"/>
                  </a:lnTo>
                  <a:lnTo>
                    <a:pt x="33617" y="30"/>
                  </a:lnTo>
                  <a:lnTo>
                    <a:pt x="757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8" name="Google Shape;2168;p51"/>
            <p:cNvSpPr/>
            <p:nvPr/>
          </p:nvSpPr>
          <p:spPr>
            <a:xfrm>
              <a:off x="4440025" y="3040425"/>
              <a:ext cx="1096950" cy="2175150"/>
            </a:xfrm>
            <a:custGeom>
              <a:avLst/>
              <a:gdLst/>
              <a:ahLst/>
              <a:cxnLst/>
              <a:rect l="l" t="t" r="r" b="b"/>
              <a:pathLst>
                <a:path w="43878" h="87006" extrusionOk="0">
                  <a:moveTo>
                    <a:pt x="8079" y="569"/>
                  </a:moveTo>
                  <a:lnTo>
                    <a:pt x="33615" y="597"/>
                  </a:lnTo>
                  <a:lnTo>
                    <a:pt x="37043" y="41728"/>
                  </a:lnTo>
                  <a:lnTo>
                    <a:pt x="43249" y="86361"/>
                  </a:lnTo>
                  <a:lnTo>
                    <a:pt x="37461" y="86435"/>
                  </a:lnTo>
                  <a:cubicBezTo>
                    <a:pt x="36462" y="82889"/>
                    <a:pt x="25772" y="44968"/>
                    <a:pt x="24924" y="43553"/>
                  </a:cubicBezTo>
                  <a:cubicBezTo>
                    <a:pt x="24314" y="42537"/>
                    <a:pt x="22551" y="29832"/>
                    <a:pt x="21514" y="21540"/>
                  </a:cubicBezTo>
                  <a:cubicBezTo>
                    <a:pt x="21497" y="21406"/>
                    <a:pt x="21388" y="21302"/>
                    <a:pt x="21252" y="21292"/>
                  </a:cubicBezTo>
                  <a:lnTo>
                    <a:pt x="21233" y="21292"/>
                  </a:lnTo>
                  <a:cubicBezTo>
                    <a:pt x="21105" y="21292"/>
                    <a:pt x="20993" y="21379"/>
                    <a:pt x="20959" y="21502"/>
                  </a:cubicBezTo>
                  <a:cubicBezTo>
                    <a:pt x="20911" y="21683"/>
                    <a:pt x="16061" y="39645"/>
                    <a:pt x="14644" y="43897"/>
                  </a:cubicBezTo>
                  <a:cubicBezTo>
                    <a:pt x="13259" y="48049"/>
                    <a:pt x="6992" y="82707"/>
                    <a:pt x="6363" y="86196"/>
                  </a:cubicBezTo>
                  <a:lnTo>
                    <a:pt x="827" y="86226"/>
                  </a:lnTo>
                  <a:cubicBezTo>
                    <a:pt x="806" y="83275"/>
                    <a:pt x="693" y="57950"/>
                    <a:pt x="2839" y="39711"/>
                  </a:cubicBezTo>
                  <a:cubicBezTo>
                    <a:pt x="4975" y="21553"/>
                    <a:pt x="7733" y="2896"/>
                    <a:pt x="8079" y="569"/>
                  </a:cubicBezTo>
                  <a:close/>
                  <a:moveTo>
                    <a:pt x="7834" y="1"/>
                  </a:moveTo>
                  <a:cubicBezTo>
                    <a:pt x="7694" y="1"/>
                    <a:pt x="7575" y="103"/>
                    <a:pt x="7554" y="242"/>
                  </a:cubicBezTo>
                  <a:cubicBezTo>
                    <a:pt x="7524" y="441"/>
                    <a:pt x="4549" y="20325"/>
                    <a:pt x="2276" y="39645"/>
                  </a:cubicBezTo>
                  <a:cubicBezTo>
                    <a:pt x="1" y="58977"/>
                    <a:pt x="259" y="86242"/>
                    <a:pt x="263" y="86514"/>
                  </a:cubicBezTo>
                  <a:cubicBezTo>
                    <a:pt x="264" y="86670"/>
                    <a:pt x="390" y="86795"/>
                    <a:pt x="546" y="86795"/>
                  </a:cubicBezTo>
                  <a:lnTo>
                    <a:pt x="548" y="86795"/>
                  </a:lnTo>
                  <a:lnTo>
                    <a:pt x="6602" y="86762"/>
                  </a:lnTo>
                  <a:cubicBezTo>
                    <a:pt x="6739" y="86762"/>
                    <a:pt x="6855" y="86663"/>
                    <a:pt x="6879" y="86529"/>
                  </a:cubicBezTo>
                  <a:cubicBezTo>
                    <a:pt x="6948" y="86146"/>
                    <a:pt x="13767" y="48318"/>
                    <a:pt x="15181" y="44077"/>
                  </a:cubicBezTo>
                  <a:cubicBezTo>
                    <a:pt x="16370" y="40509"/>
                    <a:pt x="19959" y="27356"/>
                    <a:pt x="21131" y="23034"/>
                  </a:cubicBezTo>
                  <a:cubicBezTo>
                    <a:pt x="21761" y="27973"/>
                    <a:pt x="23675" y="42573"/>
                    <a:pt x="24439" y="43845"/>
                  </a:cubicBezTo>
                  <a:cubicBezTo>
                    <a:pt x="25104" y="44956"/>
                    <a:pt x="32929" y="72428"/>
                    <a:pt x="36974" y="86798"/>
                  </a:cubicBezTo>
                  <a:cubicBezTo>
                    <a:pt x="37008" y="86920"/>
                    <a:pt x="37120" y="87004"/>
                    <a:pt x="37246" y="87004"/>
                  </a:cubicBezTo>
                  <a:lnTo>
                    <a:pt x="37251" y="87005"/>
                  </a:lnTo>
                  <a:lnTo>
                    <a:pt x="43578" y="86924"/>
                  </a:lnTo>
                  <a:cubicBezTo>
                    <a:pt x="43748" y="86921"/>
                    <a:pt x="43878" y="86771"/>
                    <a:pt x="43855" y="86602"/>
                  </a:cubicBezTo>
                  <a:lnTo>
                    <a:pt x="37607" y="41664"/>
                  </a:lnTo>
                  <a:lnTo>
                    <a:pt x="34157" y="289"/>
                  </a:lnTo>
                  <a:cubicBezTo>
                    <a:pt x="34145" y="143"/>
                    <a:pt x="34022" y="30"/>
                    <a:pt x="33875" y="30"/>
                  </a:cubicBezTo>
                  <a:lnTo>
                    <a:pt x="783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9" name="Google Shape;2169;p51"/>
            <p:cNvSpPr/>
            <p:nvPr/>
          </p:nvSpPr>
          <p:spPr>
            <a:xfrm>
              <a:off x="4963975" y="3405300"/>
              <a:ext cx="291075" cy="179850"/>
            </a:xfrm>
            <a:custGeom>
              <a:avLst/>
              <a:gdLst/>
              <a:ahLst/>
              <a:cxnLst/>
              <a:rect l="l" t="t" r="r" b="b"/>
              <a:pathLst>
                <a:path w="11643" h="7194" extrusionOk="0">
                  <a:moveTo>
                    <a:pt x="11403" y="0"/>
                  </a:moveTo>
                  <a:cubicBezTo>
                    <a:pt x="11379" y="0"/>
                    <a:pt x="11355" y="4"/>
                    <a:pt x="11331" y="13"/>
                  </a:cubicBezTo>
                  <a:lnTo>
                    <a:pt x="2876" y="3212"/>
                  </a:lnTo>
                  <a:cubicBezTo>
                    <a:pt x="2838" y="3227"/>
                    <a:pt x="2805" y="3250"/>
                    <a:pt x="2782" y="3284"/>
                  </a:cubicBezTo>
                  <a:lnTo>
                    <a:pt x="105" y="6854"/>
                  </a:lnTo>
                  <a:cubicBezTo>
                    <a:pt x="0" y="6994"/>
                    <a:pt x="100" y="7194"/>
                    <a:pt x="275" y="7194"/>
                  </a:cubicBezTo>
                  <a:cubicBezTo>
                    <a:pt x="342" y="7194"/>
                    <a:pt x="405" y="7161"/>
                    <a:pt x="445" y="7108"/>
                  </a:cubicBezTo>
                  <a:lnTo>
                    <a:pt x="3083" y="3588"/>
                  </a:lnTo>
                  <a:lnTo>
                    <a:pt x="11482" y="411"/>
                  </a:lnTo>
                  <a:cubicBezTo>
                    <a:pt x="11590" y="367"/>
                    <a:pt x="11643" y="246"/>
                    <a:pt x="11602" y="138"/>
                  </a:cubicBezTo>
                  <a:cubicBezTo>
                    <a:pt x="11570" y="52"/>
                    <a:pt x="11489" y="0"/>
                    <a:pt x="1140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0" name="Google Shape;2170;p51"/>
            <p:cNvSpPr/>
            <p:nvPr/>
          </p:nvSpPr>
          <p:spPr>
            <a:xfrm>
              <a:off x="4735375" y="3171050"/>
              <a:ext cx="199175" cy="10650"/>
            </a:xfrm>
            <a:custGeom>
              <a:avLst/>
              <a:gdLst/>
              <a:ahLst/>
              <a:cxnLst/>
              <a:rect l="l" t="t" r="r" b="b"/>
              <a:pathLst>
                <a:path w="7967" h="426" extrusionOk="0">
                  <a:moveTo>
                    <a:pt x="214" y="1"/>
                  </a:moveTo>
                  <a:cubicBezTo>
                    <a:pt x="96" y="1"/>
                    <a:pt x="1" y="96"/>
                    <a:pt x="1" y="213"/>
                  </a:cubicBezTo>
                  <a:cubicBezTo>
                    <a:pt x="1" y="331"/>
                    <a:pt x="96" y="426"/>
                    <a:pt x="214" y="426"/>
                  </a:cubicBezTo>
                  <a:lnTo>
                    <a:pt x="7754" y="426"/>
                  </a:lnTo>
                  <a:cubicBezTo>
                    <a:pt x="7872" y="426"/>
                    <a:pt x="7966" y="331"/>
                    <a:pt x="7966" y="213"/>
                  </a:cubicBezTo>
                  <a:cubicBezTo>
                    <a:pt x="7966" y="96"/>
                    <a:pt x="7872" y="1"/>
                    <a:pt x="775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1" name="Google Shape;2171;p51"/>
            <p:cNvSpPr/>
            <p:nvPr/>
          </p:nvSpPr>
          <p:spPr>
            <a:xfrm>
              <a:off x="5192400" y="3171050"/>
              <a:ext cx="84925" cy="10650"/>
            </a:xfrm>
            <a:custGeom>
              <a:avLst/>
              <a:gdLst/>
              <a:ahLst/>
              <a:cxnLst/>
              <a:rect l="l" t="t" r="r" b="b"/>
              <a:pathLst>
                <a:path w="3397" h="426" extrusionOk="0">
                  <a:moveTo>
                    <a:pt x="214" y="1"/>
                  </a:moveTo>
                  <a:cubicBezTo>
                    <a:pt x="96" y="1"/>
                    <a:pt x="0" y="96"/>
                    <a:pt x="0" y="213"/>
                  </a:cubicBezTo>
                  <a:cubicBezTo>
                    <a:pt x="0" y="331"/>
                    <a:pt x="96" y="426"/>
                    <a:pt x="214" y="426"/>
                  </a:cubicBezTo>
                  <a:lnTo>
                    <a:pt x="3184" y="426"/>
                  </a:lnTo>
                  <a:cubicBezTo>
                    <a:pt x="3301" y="426"/>
                    <a:pt x="3396" y="331"/>
                    <a:pt x="3396" y="213"/>
                  </a:cubicBezTo>
                  <a:cubicBezTo>
                    <a:pt x="3396" y="96"/>
                    <a:pt x="3301" y="1"/>
                    <a:pt x="318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2" name="Google Shape;2172;p51"/>
            <p:cNvSpPr/>
            <p:nvPr/>
          </p:nvSpPr>
          <p:spPr>
            <a:xfrm>
              <a:off x="4199325" y="5206425"/>
              <a:ext cx="411775" cy="149375"/>
            </a:xfrm>
            <a:custGeom>
              <a:avLst/>
              <a:gdLst/>
              <a:ahLst/>
              <a:cxnLst/>
              <a:rect l="l" t="t" r="r" b="b"/>
              <a:pathLst>
                <a:path w="16471" h="5975" extrusionOk="0">
                  <a:moveTo>
                    <a:pt x="16470" y="1"/>
                  </a:moveTo>
                  <a:lnTo>
                    <a:pt x="9851" y="81"/>
                  </a:lnTo>
                  <a:lnTo>
                    <a:pt x="8801" y="1534"/>
                  </a:lnTo>
                  <a:cubicBezTo>
                    <a:pt x="8801" y="1534"/>
                    <a:pt x="82" y="5086"/>
                    <a:pt x="82" y="5409"/>
                  </a:cubicBezTo>
                  <a:cubicBezTo>
                    <a:pt x="82" y="5732"/>
                    <a:pt x="1" y="5975"/>
                    <a:pt x="728" y="5975"/>
                  </a:cubicBezTo>
                  <a:lnTo>
                    <a:pt x="11949" y="5975"/>
                  </a:lnTo>
                  <a:lnTo>
                    <a:pt x="13160" y="5571"/>
                  </a:lnTo>
                  <a:lnTo>
                    <a:pt x="13160" y="5975"/>
                  </a:lnTo>
                  <a:lnTo>
                    <a:pt x="16389" y="5975"/>
                  </a:lnTo>
                  <a:lnTo>
                    <a:pt x="1647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3" name="Google Shape;2173;p51"/>
            <p:cNvSpPr/>
            <p:nvPr/>
          </p:nvSpPr>
          <p:spPr>
            <a:xfrm>
              <a:off x="5125700" y="5206425"/>
              <a:ext cx="411775" cy="149375"/>
            </a:xfrm>
            <a:custGeom>
              <a:avLst/>
              <a:gdLst/>
              <a:ahLst/>
              <a:cxnLst/>
              <a:rect l="l" t="t" r="r" b="b"/>
              <a:pathLst>
                <a:path w="16471" h="5975" extrusionOk="0">
                  <a:moveTo>
                    <a:pt x="16470" y="1"/>
                  </a:moveTo>
                  <a:lnTo>
                    <a:pt x="9851" y="81"/>
                  </a:lnTo>
                  <a:lnTo>
                    <a:pt x="8801" y="1534"/>
                  </a:lnTo>
                  <a:cubicBezTo>
                    <a:pt x="8801" y="1534"/>
                    <a:pt x="82" y="5086"/>
                    <a:pt x="82" y="5409"/>
                  </a:cubicBezTo>
                  <a:cubicBezTo>
                    <a:pt x="82" y="5732"/>
                    <a:pt x="1" y="5975"/>
                    <a:pt x="728" y="5975"/>
                  </a:cubicBezTo>
                  <a:lnTo>
                    <a:pt x="11949" y="5975"/>
                  </a:lnTo>
                  <a:lnTo>
                    <a:pt x="13160" y="5571"/>
                  </a:lnTo>
                  <a:lnTo>
                    <a:pt x="13160" y="5975"/>
                  </a:lnTo>
                  <a:lnTo>
                    <a:pt x="16389" y="5975"/>
                  </a:lnTo>
                  <a:lnTo>
                    <a:pt x="1647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4" name="Google Shape;2174;p51"/>
            <p:cNvSpPr/>
            <p:nvPr/>
          </p:nvSpPr>
          <p:spPr>
            <a:xfrm>
              <a:off x="4781725" y="1727075"/>
              <a:ext cx="440575" cy="143650"/>
            </a:xfrm>
            <a:custGeom>
              <a:avLst/>
              <a:gdLst/>
              <a:ahLst/>
              <a:cxnLst/>
              <a:rect l="l" t="t" r="r" b="b"/>
              <a:pathLst>
                <a:path w="17623" h="5746" extrusionOk="0">
                  <a:moveTo>
                    <a:pt x="8537" y="1"/>
                  </a:moveTo>
                  <a:cubicBezTo>
                    <a:pt x="6393" y="1"/>
                    <a:pt x="4198" y="236"/>
                    <a:pt x="2620" y="982"/>
                  </a:cubicBezTo>
                  <a:lnTo>
                    <a:pt x="1" y="5745"/>
                  </a:lnTo>
                  <a:cubicBezTo>
                    <a:pt x="1" y="5745"/>
                    <a:pt x="6549" y="3840"/>
                    <a:pt x="10121" y="3840"/>
                  </a:cubicBezTo>
                  <a:cubicBezTo>
                    <a:pt x="13694" y="3840"/>
                    <a:pt x="17623" y="4555"/>
                    <a:pt x="17623" y="4555"/>
                  </a:cubicBezTo>
                  <a:lnTo>
                    <a:pt x="15739" y="694"/>
                  </a:lnTo>
                  <a:cubicBezTo>
                    <a:pt x="15739" y="694"/>
                    <a:pt x="12214" y="1"/>
                    <a:pt x="8537"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5" name="Google Shape;2175;p51"/>
            <p:cNvSpPr/>
            <p:nvPr/>
          </p:nvSpPr>
          <p:spPr>
            <a:xfrm>
              <a:off x="4772950" y="1719850"/>
              <a:ext cx="458075" cy="157950"/>
            </a:xfrm>
            <a:custGeom>
              <a:avLst/>
              <a:gdLst/>
              <a:ahLst/>
              <a:cxnLst/>
              <a:rect l="l" t="t" r="r" b="b"/>
              <a:pathLst>
                <a:path w="18323" h="6318" extrusionOk="0">
                  <a:moveTo>
                    <a:pt x="8873" y="576"/>
                  </a:moveTo>
                  <a:cubicBezTo>
                    <a:pt x="12090" y="576"/>
                    <a:pt x="15213" y="1111"/>
                    <a:pt x="15899" y="1235"/>
                  </a:cubicBezTo>
                  <a:lnTo>
                    <a:pt x="17477" y="4473"/>
                  </a:lnTo>
                  <a:cubicBezTo>
                    <a:pt x="16267" y="4279"/>
                    <a:pt x="13248" y="3845"/>
                    <a:pt x="10472" y="3845"/>
                  </a:cubicBezTo>
                  <a:cubicBezTo>
                    <a:pt x="7527" y="3845"/>
                    <a:pt x="2682" y="5097"/>
                    <a:pt x="925" y="5579"/>
                  </a:cubicBezTo>
                  <a:lnTo>
                    <a:pt x="3174" y="1490"/>
                  </a:lnTo>
                  <a:lnTo>
                    <a:pt x="3174" y="1489"/>
                  </a:lnTo>
                  <a:cubicBezTo>
                    <a:pt x="4697" y="797"/>
                    <a:pt x="6804" y="576"/>
                    <a:pt x="8873" y="576"/>
                  </a:cubicBezTo>
                  <a:close/>
                  <a:moveTo>
                    <a:pt x="8908" y="1"/>
                  </a:moveTo>
                  <a:cubicBezTo>
                    <a:pt x="6727" y="1"/>
                    <a:pt x="4482" y="243"/>
                    <a:pt x="2850" y="1014"/>
                  </a:cubicBezTo>
                  <a:cubicBezTo>
                    <a:pt x="2796" y="1040"/>
                    <a:pt x="2751" y="1082"/>
                    <a:pt x="2722" y="1134"/>
                  </a:cubicBezTo>
                  <a:lnTo>
                    <a:pt x="103" y="5898"/>
                  </a:lnTo>
                  <a:cubicBezTo>
                    <a:pt x="0" y="6086"/>
                    <a:pt x="137" y="6316"/>
                    <a:pt x="352" y="6317"/>
                  </a:cubicBezTo>
                  <a:cubicBezTo>
                    <a:pt x="378" y="6317"/>
                    <a:pt x="405" y="6313"/>
                    <a:pt x="431" y="6306"/>
                  </a:cubicBezTo>
                  <a:cubicBezTo>
                    <a:pt x="496" y="6287"/>
                    <a:pt x="6981" y="4412"/>
                    <a:pt x="10472" y="4412"/>
                  </a:cubicBezTo>
                  <a:cubicBezTo>
                    <a:pt x="13976" y="4412"/>
                    <a:pt x="17884" y="5114"/>
                    <a:pt x="17923" y="5122"/>
                  </a:cubicBezTo>
                  <a:cubicBezTo>
                    <a:pt x="17940" y="5125"/>
                    <a:pt x="17957" y="5127"/>
                    <a:pt x="17974" y="5127"/>
                  </a:cubicBezTo>
                  <a:cubicBezTo>
                    <a:pt x="18177" y="5127"/>
                    <a:pt x="18322" y="4911"/>
                    <a:pt x="18228" y="4719"/>
                  </a:cubicBezTo>
                  <a:lnTo>
                    <a:pt x="16346" y="857"/>
                  </a:lnTo>
                  <a:cubicBezTo>
                    <a:pt x="16307" y="777"/>
                    <a:pt x="16232" y="721"/>
                    <a:pt x="16146" y="704"/>
                  </a:cubicBezTo>
                  <a:cubicBezTo>
                    <a:pt x="15919" y="659"/>
                    <a:pt x="12500" y="1"/>
                    <a:pt x="89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6" name="Google Shape;2176;p51"/>
            <p:cNvSpPr/>
            <p:nvPr/>
          </p:nvSpPr>
          <p:spPr>
            <a:xfrm>
              <a:off x="5154275" y="1927700"/>
              <a:ext cx="518725" cy="985300"/>
            </a:xfrm>
            <a:custGeom>
              <a:avLst/>
              <a:gdLst/>
              <a:ahLst/>
              <a:cxnLst/>
              <a:rect l="l" t="t" r="r" b="b"/>
              <a:pathLst>
                <a:path w="20749" h="39412" extrusionOk="0">
                  <a:moveTo>
                    <a:pt x="12201" y="1"/>
                  </a:moveTo>
                  <a:cubicBezTo>
                    <a:pt x="9248" y="241"/>
                    <a:pt x="7266" y="20313"/>
                    <a:pt x="7266" y="20313"/>
                  </a:cubicBezTo>
                  <a:lnTo>
                    <a:pt x="9134" y="29655"/>
                  </a:lnTo>
                  <a:lnTo>
                    <a:pt x="415" y="33806"/>
                  </a:lnTo>
                  <a:lnTo>
                    <a:pt x="0" y="39412"/>
                  </a:lnTo>
                  <a:lnTo>
                    <a:pt x="0" y="39412"/>
                  </a:lnTo>
                  <a:lnTo>
                    <a:pt x="17363" y="37029"/>
                  </a:lnTo>
                  <a:cubicBezTo>
                    <a:pt x="19402" y="36748"/>
                    <a:pt x="20749" y="34765"/>
                    <a:pt x="20257" y="32768"/>
                  </a:cubicBezTo>
                  <a:lnTo>
                    <a:pt x="12201"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7" name="Google Shape;2177;p51"/>
            <p:cNvSpPr/>
            <p:nvPr/>
          </p:nvSpPr>
          <p:spPr>
            <a:xfrm>
              <a:off x="5146900" y="1920600"/>
              <a:ext cx="527025" cy="999500"/>
            </a:xfrm>
            <a:custGeom>
              <a:avLst/>
              <a:gdLst/>
              <a:ahLst/>
              <a:cxnLst/>
              <a:rect l="l" t="t" r="r" b="b"/>
              <a:pathLst>
                <a:path w="21081" h="39980" extrusionOk="0">
                  <a:moveTo>
                    <a:pt x="12291" y="638"/>
                  </a:moveTo>
                  <a:lnTo>
                    <a:pt x="20277" y="33121"/>
                  </a:lnTo>
                  <a:cubicBezTo>
                    <a:pt x="20492" y="33996"/>
                    <a:pt x="20326" y="34922"/>
                    <a:pt x="19819" y="35667"/>
                  </a:cubicBezTo>
                  <a:cubicBezTo>
                    <a:pt x="19313" y="36413"/>
                    <a:pt x="18513" y="36909"/>
                    <a:pt x="17620" y="37031"/>
                  </a:cubicBezTo>
                  <a:lnTo>
                    <a:pt x="604" y="39367"/>
                  </a:lnTo>
                  <a:lnTo>
                    <a:pt x="982" y="34276"/>
                  </a:lnTo>
                  <a:lnTo>
                    <a:pt x="9552" y="30194"/>
                  </a:lnTo>
                  <a:cubicBezTo>
                    <a:pt x="9669" y="30139"/>
                    <a:pt x="9734" y="30010"/>
                    <a:pt x="9708" y="29883"/>
                  </a:cubicBezTo>
                  <a:lnTo>
                    <a:pt x="7848" y="20582"/>
                  </a:lnTo>
                  <a:cubicBezTo>
                    <a:pt x="8579" y="13206"/>
                    <a:pt x="10395" y="1660"/>
                    <a:pt x="12291" y="638"/>
                  </a:cubicBezTo>
                  <a:close/>
                  <a:moveTo>
                    <a:pt x="12492" y="0"/>
                  </a:moveTo>
                  <a:cubicBezTo>
                    <a:pt x="12486" y="0"/>
                    <a:pt x="12479" y="1"/>
                    <a:pt x="12472" y="1"/>
                  </a:cubicBezTo>
                  <a:cubicBezTo>
                    <a:pt x="9437" y="249"/>
                    <a:pt x="7615" y="17177"/>
                    <a:pt x="7279" y="20568"/>
                  </a:cubicBezTo>
                  <a:cubicBezTo>
                    <a:pt x="7277" y="20596"/>
                    <a:pt x="7278" y="20624"/>
                    <a:pt x="7284" y="20652"/>
                  </a:cubicBezTo>
                  <a:lnTo>
                    <a:pt x="9109" y="29778"/>
                  </a:lnTo>
                  <a:lnTo>
                    <a:pt x="589" y="33835"/>
                  </a:lnTo>
                  <a:cubicBezTo>
                    <a:pt x="497" y="33878"/>
                    <a:pt x="436" y="33968"/>
                    <a:pt x="428" y="34069"/>
                  </a:cubicBezTo>
                  <a:lnTo>
                    <a:pt x="13" y="39674"/>
                  </a:lnTo>
                  <a:cubicBezTo>
                    <a:pt x="1" y="39839"/>
                    <a:pt x="131" y="39978"/>
                    <a:pt x="295" y="39979"/>
                  </a:cubicBezTo>
                  <a:cubicBezTo>
                    <a:pt x="308" y="39978"/>
                    <a:pt x="321" y="39978"/>
                    <a:pt x="333" y="39976"/>
                  </a:cubicBezTo>
                  <a:lnTo>
                    <a:pt x="17696" y="37593"/>
                  </a:lnTo>
                  <a:cubicBezTo>
                    <a:pt x="18749" y="37449"/>
                    <a:pt x="19690" y="36865"/>
                    <a:pt x="20287" y="35986"/>
                  </a:cubicBezTo>
                  <a:cubicBezTo>
                    <a:pt x="20885" y="35107"/>
                    <a:pt x="21080" y="34016"/>
                    <a:pt x="20826" y="32985"/>
                  </a:cubicBezTo>
                  <a:lnTo>
                    <a:pt x="12771" y="216"/>
                  </a:lnTo>
                  <a:cubicBezTo>
                    <a:pt x="12738" y="89"/>
                    <a:pt x="12623" y="0"/>
                    <a:pt x="1249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8" name="Google Shape;2178;p51"/>
            <p:cNvSpPr/>
            <p:nvPr/>
          </p:nvSpPr>
          <p:spPr>
            <a:xfrm>
              <a:off x="4543950" y="1815650"/>
              <a:ext cx="918300" cy="1251350"/>
            </a:xfrm>
            <a:custGeom>
              <a:avLst/>
              <a:gdLst/>
              <a:ahLst/>
              <a:cxnLst/>
              <a:rect l="l" t="t" r="r" b="b"/>
              <a:pathLst>
                <a:path w="36732" h="50054" extrusionOk="0">
                  <a:moveTo>
                    <a:pt x="18657" y="0"/>
                  </a:moveTo>
                  <a:cubicBezTo>
                    <a:pt x="15879" y="0"/>
                    <a:pt x="13007" y="296"/>
                    <a:pt x="10308" y="861"/>
                  </a:cubicBezTo>
                  <a:cubicBezTo>
                    <a:pt x="7851" y="1374"/>
                    <a:pt x="5538" y="2109"/>
                    <a:pt x="3571" y="3046"/>
                  </a:cubicBezTo>
                  <a:cubicBezTo>
                    <a:pt x="1071" y="4236"/>
                    <a:pt x="0" y="4593"/>
                    <a:pt x="0" y="4593"/>
                  </a:cubicBezTo>
                  <a:cubicBezTo>
                    <a:pt x="0" y="4593"/>
                    <a:pt x="3081" y="44513"/>
                    <a:pt x="3081" y="46537"/>
                  </a:cubicBezTo>
                  <a:cubicBezTo>
                    <a:pt x="3081" y="48561"/>
                    <a:pt x="2962" y="48680"/>
                    <a:pt x="3676" y="49275"/>
                  </a:cubicBezTo>
                  <a:cubicBezTo>
                    <a:pt x="4281" y="49779"/>
                    <a:pt x="7024" y="50053"/>
                    <a:pt x="11825" y="50053"/>
                  </a:cubicBezTo>
                  <a:cubicBezTo>
                    <a:pt x="12695" y="50053"/>
                    <a:pt x="13632" y="50044"/>
                    <a:pt x="14635" y="50026"/>
                  </a:cubicBezTo>
                  <a:cubicBezTo>
                    <a:pt x="17364" y="49976"/>
                    <a:pt x="19968" y="49962"/>
                    <a:pt x="22121" y="49962"/>
                  </a:cubicBezTo>
                  <a:cubicBezTo>
                    <a:pt x="25134" y="49962"/>
                    <a:pt x="27263" y="49990"/>
                    <a:pt x="27610" y="49990"/>
                  </a:cubicBezTo>
                  <a:cubicBezTo>
                    <a:pt x="28205" y="49990"/>
                    <a:pt x="29277" y="49632"/>
                    <a:pt x="29991" y="48561"/>
                  </a:cubicBezTo>
                  <a:cubicBezTo>
                    <a:pt x="30706" y="47489"/>
                    <a:pt x="36496" y="4959"/>
                    <a:pt x="36614" y="4483"/>
                  </a:cubicBezTo>
                  <a:cubicBezTo>
                    <a:pt x="36732" y="4005"/>
                    <a:pt x="27619" y="1251"/>
                    <a:pt x="26777" y="1011"/>
                  </a:cubicBezTo>
                  <a:cubicBezTo>
                    <a:pt x="24383" y="327"/>
                    <a:pt x="21572" y="0"/>
                    <a:pt x="18657"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9" name="Google Shape;2179;p51"/>
            <p:cNvSpPr/>
            <p:nvPr/>
          </p:nvSpPr>
          <p:spPr>
            <a:xfrm>
              <a:off x="4536625" y="1808450"/>
              <a:ext cx="933050" cy="1265625"/>
            </a:xfrm>
            <a:custGeom>
              <a:avLst/>
              <a:gdLst/>
              <a:ahLst/>
              <a:cxnLst/>
              <a:rect l="l" t="t" r="r" b="b"/>
              <a:pathLst>
                <a:path w="37322" h="50625" extrusionOk="0">
                  <a:moveTo>
                    <a:pt x="18942" y="566"/>
                  </a:moveTo>
                  <a:cubicBezTo>
                    <a:pt x="21873" y="566"/>
                    <a:pt x="24649" y="902"/>
                    <a:pt x="26992" y="1572"/>
                  </a:cubicBezTo>
                  <a:cubicBezTo>
                    <a:pt x="28646" y="2044"/>
                    <a:pt x="35732" y="4245"/>
                    <a:pt x="36607" y="4844"/>
                  </a:cubicBezTo>
                  <a:cubicBezTo>
                    <a:pt x="36534" y="5315"/>
                    <a:pt x="36301" y="6968"/>
                    <a:pt x="35754" y="10873"/>
                  </a:cubicBezTo>
                  <a:cubicBezTo>
                    <a:pt x="34212" y="21871"/>
                    <a:pt x="30602" y="47625"/>
                    <a:pt x="30048" y="48691"/>
                  </a:cubicBezTo>
                  <a:cubicBezTo>
                    <a:pt x="29362" y="49721"/>
                    <a:pt x="28345" y="49994"/>
                    <a:pt x="27903" y="49994"/>
                  </a:cubicBezTo>
                  <a:lnTo>
                    <a:pt x="27314" y="49989"/>
                  </a:lnTo>
                  <a:cubicBezTo>
                    <a:pt x="26453" y="49982"/>
                    <a:pt x="24693" y="49966"/>
                    <a:pt x="22431" y="49966"/>
                  </a:cubicBezTo>
                  <a:cubicBezTo>
                    <a:pt x="20270" y="49966"/>
                    <a:pt x="17652" y="49981"/>
                    <a:pt x="14924" y="50030"/>
                  </a:cubicBezTo>
                  <a:cubicBezTo>
                    <a:pt x="13893" y="50049"/>
                    <a:pt x="12961" y="50058"/>
                    <a:pt x="12116" y="50058"/>
                  </a:cubicBezTo>
                  <a:cubicBezTo>
                    <a:pt x="5763" y="50058"/>
                    <a:pt x="4426" y="49575"/>
                    <a:pt x="4152" y="49346"/>
                  </a:cubicBezTo>
                  <a:cubicBezTo>
                    <a:pt x="3641" y="48920"/>
                    <a:pt x="3642" y="48870"/>
                    <a:pt x="3654" y="47575"/>
                  </a:cubicBezTo>
                  <a:cubicBezTo>
                    <a:pt x="3656" y="47358"/>
                    <a:pt x="3658" y="47110"/>
                    <a:pt x="3658" y="46825"/>
                  </a:cubicBezTo>
                  <a:cubicBezTo>
                    <a:pt x="3658" y="44868"/>
                    <a:pt x="861" y="8568"/>
                    <a:pt x="592" y="5075"/>
                  </a:cubicBezTo>
                  <a:cubicBezTo>
                    <a:pt x="1014" y="4918"/>
                    <a:pt x="2088" y="4494"/>
                    <a:pt x="3987" y="3589"/>
                  </a:cubicBezTo>
                  <a:cubicBezTo>
                    <a:pt x="5896" y="2679"/>
                    <a:pt x="8141" y="1951"/>
                    <a:pt x="10658" y="1426"/>
                  </a:cubicBezTo>
                  <a:cubicBezTo>
                    <a:pt x="13405" y="851"/>
                    <a:pt x="16239" y="566"/>
                    <a:pt x="18942" y="566"/>
                  </a:cubicBezTo>
                  <a:close/>
                  <a:moveTo>
                    <a:pt x="18942" y="1"/>
                  </a:moveTo>
                  <a:cubicBezTo>
                    <a:pt x="16199" y="1"/>
                    <a:pt x="13325" y="290"/>
                    <a:pt x="10543" y="872"/>
                  </a:cubicBezTo>
                  <a:cubicBezTo>
                    <a:pt x="7982" y="1406"/>
                    <a:pt x="5694" y="2149"/>
                    <a:pt x="3743" y="3077"/>
                  </a:cubicBezTo>
                  <a:cubicBezTo>
                    <a:pt x="1294" y="4244"/>
                    <a:pt x="213" y="4609"/>
                    <a:pt x="204" y="4613"/>
                  </a:cubicBezTo>
                  <a:cubicBezTo>
                    <a:pt x="79" y="4654"/>
                    <a:pt x="0" y="4774"/>
                    <a:pt x="10" y="4904"/>
                  </a:cubicBezTo>
                  <a:cubicBezTo>
                    <a:pt x="41" y="5302"/>
                    <a:pt x="3091" y="44834"/>
                    <a:pt x="3091" y="46825"/>
                  </a:cubicBezTo>
                  <a:cubicBezTo>
                    <a:pt x="3091" y="47108"/>
                    <a:pt x="3089" y="47355"/>
                    <a:pt x="3087" y="47569"/>
                  </a:cubicBezTo>
                  <a:cubicBezTo>
                    <a:pt x="3074" y="48905"/>
                    <a:pt x="3071" y="49183"/>
                    <a:pt x="3789" y="49780"/>
                  </a:cubicBezTo>
                  <a:cubicBezTo>
                    <a:pt x="4462" y="50342"/>
                    <a:pt x="7258" y="50624"/>
                    <a:pt x="12117" y="50624"/>
                  </a:cubicBezTo>
                  <a:cubicBezTo>
                    <a:pt x="12990" y="50624"/>
                    <a:pt x="13929" y="50616"/>
                    <a:pt x="14934" y="50597"/>
                  </a:cubicBezTo>
                  <a:cubicBezTo>
                    <a:pt x="17659" y="50548"/>
                    <a:pt x="20273" y="50533"/>
                    <a:pt x="22431" y="50533"/>
                  </a:cubicBezTo>
                  <a:cubicBezTo>
                    <a:pt x="24691" y="50533"/>
                    <a:pt x="26449" y="50549"/>
                    <a:pt x="27309" y="50556"/>
                  </a:cubicBezTo>
                  <a:lnTo>
                    <a:pt x="27903" y="50560"/>
                  </a:lnTo>
                  <a:cubicBezTo>
                    <a:pt x="28490" y="50560"/>
                    <a:pt x="29702" y="50234"/>
                    <a:pt x="30520" y="49006"/>
                  </a:cubicBezTo>
                  <a:cubicBezTo>
                    <a:pt x="31004" y="48279"/>
                    <a:pt x="33187" y="33267"/>
                    <a:pt x="36314" y="10952"/>
                  </a:cubicBezTo>
                  <a:cubicBezTo>
                    <a:pt x="36799" y="7494"/>
                    <a:pt x="37149" y="4994"/>
                    <a:pt x="37182" y="4839"/>
                  </a:cubicBezTo>
                  <a:cubicBezTo>
                    <a:pt x="37263" y="4515"/>
                    <a:pt x="37321" y="4280"/>
                    <a:pt x="32437" y="2676"/>
                  </a:cubicBezTo>
                  <a:cubicBezTo>
                    <a:pt x="30038" y="1890"/>
                    <a:pt x="27564" y="1145"/>
                    <a:pt x="27149" y="1026"/>
                  </a:cubicBezTo>
                  <a:cubicBezTo>
                    <a:pt x="24758" y="344"/>
                    <a:pt x="21927" y="1"/>
                    <a:pt x="1894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0" name="Google Shape;2180;p51"/>
            <p:cNvSpPr/>
            <p:nvPr/>
          </p:nvSpPr>
          <p:spPr>
            <a:xfrm>
              <a:off x="5098750" y="2607025"/>
              <a:ext cx="76075" cy="61225"/>
            </a:xfrm>
            <a:custGeom>
              <a:avLst/>
              <a:gdLst/>
              <a:ahLst/>
              <a:cxnLst/>
              <a:rect l="l" t="t" r="r" b="b"/>
              <a:pathLst>
                <a:path w="3043" h="2449" extrusionOk="0">
                  <a:moveTo>
                    <a:pt x="2721" y="0"/>
                  </a:moveTo>
                  <a:cubicBezTo>
                    <a:pt x="2646" y="0"/>
                    <a:pt x="2571" y="30"/>
                    <a:pt x="2515" y="89"/>
                  </a:cubicBezTo>
                  <a:cubicBezTo>
                    <a:pt x="1775" y="762"/>
                    <a:pt x="984" y="1376"/>
                    <a:pt x="150" y="1928"/>
                  </a:cubicBezTo>
                  <a:cubicBezTo>
                    <a:pt x="47" y="1997"/>
                    <a:pt x="0" y="2126"/>
                    <a:pt x="36" y="2245"/>
                  </a:cubicBezTo>
                  <a:cubicBezTo>
                    <a:pt x="71" y="2365"/>
                    <a:pt x="182" y="2447"/>
                    <a:pt x="306" y="2448"/>
                  </a:cubicBezTo>
                  <a:cubicBezTo>
                    <a:pt x="361" y="2448"/>
                    <a:pt x="415" y="2432"/>
                    <a:pt x="462" y="2402"/>
                  </a:cubicBezTo>
                  <a:cubicBezTo>
                    <a:pt x="1321" y="1834"/>
                    <a:pt x="2134" y="1201"/>
                    <a:pt x="2896" y="507"/>
                  </a:cubicBezTo>
                  <a:cubicBezTo>
                    <a:pt x="3026" y="406"/>
                    <a:pt x="3042" y="215"/>
                    <a:pt x="2931" y="93"/>
                  </a:cubicBezTo>
                  <a:cubicBezTo>
                    <a:pt x="2875" y="31"/>
                    <a:pt x="2798" y="0"/>
                    <a:pt x="27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1" name="Google Shape;2181;p51"/>
            <p:cNvSpPr/>
            <p:nvPr/>
          </p:nvSpPr>
          <p:spPr>
            <a:xfrm>
              <a:off x="5213825" y="2219000"/>
              <a:ext cx="179225" cy="342950"/>
            </a:xfrm>
            <a:custGeom>
              <a:avLst/>
              <a:gdLst/>
              <a:ahLst/>
              <a:cxnLst/>
              <a:rect l="l" t="t" r="r" b="b"/>
              <a:pathLst>
                <a:path w="7169" h="13718" extrusionOk="0">
                  <a:moveTo>
                    <a:pt x="6857" y="1"/>
                  </a:moveTo>
                  <a:cubicBezTo>
                    <a:pt x="6726" y="1"/>
                    <a:pt x="6608" y="92"/>
                    <a:pt x="6580" y="225"/>
                  </a:cubicBezTo>
                  <a:cubicBezTo>
                    <a:pt x="6563" y="297"/>
                    <a:pt x="4880" y="7540"/>
                    <a:pt x="153" y="13252"/>
                  </a:cubicBezTo>
                  <a:cubicBezTo>
                    <a:pt x="0" y="13437"/>
                    <a:pt x="131" y="13717"/>
                    <a:pt x="371" y="13718"/>
                  </a:cubicBezTo>
                  <a:cubicBezTo>
                    <a:pt x="456" y="13718"/>
                    <a:pt x="536" y="13680"/>
                    <a:pt x="589" y="13615"/>
                  </a:cubicBezTo>
                  <a:cubicBezTo>
                    <a:pt x="5406" y="7795"/>
                    <a:pt x="7115" y="424"/>
                    <a:pt x="7132" y="350"/>
                  </a:cubicBezTo>
                  <a:cubicBezTo>
                    <a:pt x="7168" y="197"/>
                    <a:pt x="7073" y="43"/>
                    <a:pt x="6920" y="8"/>
                  </a:cubicBezTo>
                  <a:cubicBezTo>
                    <a:pt x="6899" y="3"/>
                    <a:pt x="6878" y="1"/>
                    <a:pt x="685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2" name="Google Shape;2182;p51"/>
            <p:cNvSpPr/>
            <p:nvPr/>
          </p:nvSpPr>
          <p:spPr>
            <a:xfrm>
              <a:off x="5395900" y="2664750"/>
              <a:ext cx="165100" cy="82175"/>
            </a:xfrm>
            <a:custGeom>
              <a:avLst/>
              <a:gdLst/>
              <a:ahLst/>
              <a:cxnLst/>
              <a:rect l="l" t="t" r="r" b="b"/>
              <a:pathLst>
                <a:path w="6604" h="3287" extrusionOk="0">
                  <a:moveTo>
                    <a:pt x="321" y="0"/>
                  </a:moveTo>
                  <a:cubicBezTo>
                    <a:pt x="264" y="0"/>
                    <a:pt x="206" y="17"/>
                    <a:pt x="156" y="53"/>
                  </a:cubicBezTo>
                  <a:cubicBezTo>
                    <a:pt x="34" y="140"/>
                    <a:pt x="0" y="307"/>
                    <a:pt x="80" y="435"/>
                  </a:cubicBezTo>
                  <a:cubicBezTo>
                    <a:pt x="154" y="538"/>
                    <a:pt x="1951" y="2996"/>
                    <a:pt x="6304" y="3285"/>
                  </a:cubicBezTo>
                  <a:cubicBezTo>
                    <a:pt x="6312" y="3286"/>
                    <a:pt x="6317" y="3286"/>
                    <a:pt x="6323" y="3286"/>
                  </a:cubicBezTo>
                  <a:lnTo>
                    <a:pt x="6325" y="3286"/>
                  </a:lnTo>
                  <a:cubicBezTo>
                    <a:pt x="6474" y="3281"/>
                    <a:pt x="6594" y="3161"/>
                    <a:pt x="6598" y="3012"/>
                  </a:cubicBezTo>
                  <a:cubicBezTo>
                    <a:pt x="6604" y="2861"/>
                    <a:pt x="6491" y="2734"/>
                    <a:pt x="6343" y="2719"/>
                  </a:cubicBezTo>
                  <a:cubicBezTo>
                    <a:pt x="2272" y="2449"/>
                    <a:pt x="558" y="128"/>
                    <a:pt x="541" y="105"/>
                  </a:cubicBezTo>
                  <a:cubicBezTo>
                    <a:pt x="485" y="36"/>
                    <a:pt x="404" y="0"/>
                    <a:pt x="3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3" name="Google Shape;2183;p51"/>
            <p:cNvSpPr/>
            <p:nvPr/>
          </p:nvSpPr>
          <p:spPr>
            <a:xfrm>
              <a:off x="5375050" y="2662275"/>
              <a:ext cx="104575" cy="116525"/>
            </a:xfrm>
            <a:custGeom>
              <a:avLst/>
              <a:gdLst/>
              <a:ahLst/>
              <a:cxnLst/>
              <a:rect l="l" t="t" r="r" b="b"/>
              <a:pathLst>
                <a:path w="4183" h="4661" extrusionOk="0">
                  <a:moveTo>
                    <a:pt x="308" y="0"/>
                  </a:moveTo>
                  <a:cubicBezTo>
                    <a:pt x="285" y="0"/>
                    <a:pt x="262" y="3"/>
                    <a:pt x="239" y="9"/>
                  </a:cubicBezTo>
                  <a:cubicBezTo>
                    <a:pt x="92" y="46"/>
                    <a:pt x="0" y="191"/>
                    <a:pt x="29" y="340"/>
                  </a:cubicBezTo>
                  <a:cubicBezTo>
                    <a:pt x="57" y="453"/>
                    <a:pt x="753" y="3131"/>
                    <a:pt x="3751" y="4631"/>
                  </a:cubicBezTo>
                  <a:cubicBezTo>
                    <a:pt x="3791" y="4650"/>
                    <a:pt x="3834" y="4660"/>
                    <a:pt x="3877" y="4661"/>
                  </a:cubicBezTo>
                  <a:cubicBezTo>
                    <a:pt x="4008" y="4660"/>
                    <a:pt x="4122" y="4569"/>
                    <a:pt x="4152" y="4441"/>
                  </a:cubicBezTo>
                  <a:cubicBezTo>
                    <a:pt x="4182" y="4315"/>
                    <a:pt x="4121" y="4183"/>
                    <a:pt x="4005" y="4123"/>
                  </a:cubicBezTo>
                  <a:cubicBezTo>
                    <a:pt x="1250" y="2746"/>
                    <a:pt x="585" y="227"/>
                    <a:pt x="580" y="203"/>
                  </a:cubicBezTo>
                  <a:cubicBezTo>
                    <a:pt x="543" y="80"/>
                    <a:pt x="430" y="0"/>
                    <a:pt x="3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4" name="Google Shape;2184;p51"/>
            <p:cNvSpPr/>
            <p:nvPr/>
          </p:nvSpPr>
          <p:spPr>
            <a:xfrm>
              <a:off x="3624925" y="1542075"/>
              <a:ext cx="1000550" cy="848475"/>
            </a:xfrm>
            <a:custGeom>
              <a:avLst/>
              <a:gdLst/>
              <a:ahLst/>
              <a:cxnLst/>
              <a:rect l="l" t="t" r="r" b="b"/>
              <a:pathLst>
                <a:path w="40022" h="33939" extrusionOk="0">
                  <a:moveTo>
                    <a:pt x="3242" y="1"/>
                  </a:moveTo>
                  <a:lnTo>
                    <a:pt x="1" y="2702"/>
                  </a:lnTo>
                  <a:lnTo>
                    <a:pt x="14963" y="31490"/>
                  </a:lnTo>
                  <a:cubicBezTo>
                    <a:pt x="15757" y="33017"/>
                    <a:pt x="17327" y="33938"/>
                    <a:pt x="18995" y="33938"/>
                  </a:cubicBezTo>
                  <a:cubicBezTo>
                    <a:pt x="19319" y="33938"/>
                    <a:pt x="19646" y="33904"/>
                    <a:pt x="19972" y="33832"/>
                  </a:cubicBezTo>
                  <a:lnTo>
                    <a:pt x="37823" y="29898"/>
                  </a:lnTo>
                  <a:cubicBezTo>
                    <a:pt x="37823" y="29898"/>
                    <a:pt x="40022" y="23868"/>
                    <a:pt x="36761" y="15536"/>
                  </a:cubicBezTo>
                  <a:lnTo>
                    <a:pt x="19940" y="20794"/>
                  </a:lnTo>
                  <a:lnTo>
                    <a:pt x="3242"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5" name="Google Shape;2185;p51"/>
            <p:cNvSpPr/>
            <p:nvPr/>
          </p:nvSpPr>
          <p:spPr>
            <a:xfrm>
              <a:off x="3617100" y="1535000"/>
              <a:ext cx="1015025" cy="862625"/>
            </a:xfrm>
            <a:custGeom>
              <a:avLst/>
              <a:gdLst/>
              <a:ahLst/>
              <a:cxnLst/>
              <a:rect l="l" t="t" r="r" b="b"/>
              <a:pathLst>
                <a:path w="40601" h="34505" extrusionOk="0">
                  <a:moveTo>
                    <a:pt x="3515" y="685"/>
                  </a:moveTo>
                  <a:lnTo>
                    <a:pt x="20032" y="21254"/>
                  </a:lnTo>
                  <a:cubicBezTo>
                    <a:pt x="20086" y="21322"/>
                    <a:pt x="20168" y="21360"/>
                    <a:pt x="20252" y="21360"/>
                  </a:cubicBezTo>
                  <a:cubicBezTo>
                    <a:pt x="20281" y="21360"/>
                    <a:pt x="20309" y="21356"/>
                    <a:pt x="20337" y="21347"/>
                  </a:cubicBezTo>
                  <a:lnTo>
                    <a:pt x="36904" y="16168"/>
                  </a:lnTo>
                  <a:cubicBezTo>
                    <a:pt x="39682" y="23470"/>
                    <a:pt x="38210" y="28988"/>
                    <a:pt x="37916" y="29939"/>
                  </a:cubicBezTo>
                  <a:lnTo>
                    <a:pt x="20225" y="33838"/>
                  </a:lnTo>
                  <a:cubicBezTo>
                    <a:pt x="19920" y="33905"/>
                    <a:pt x="19613" y="33938"/>
                    <a:pt x="19310" y="33938"/>
                  </a:cubicBezTo>
                  <a:cubicBezTo>
                    <a:pt x="17746" y="33938"/>
                    <a:pt x="16271" y="33072"/>
                    <a:pt x="15529" y="31643"/>
                  </a:cubicBezTo>
                  <a:lnTo>
                    <a:pt x="671" y="3056"/>
                  </a:lnTo>
                  <a:lnTo>
                    <a:pt x="3515" y="685"/>
                  </a:lnTo>
                  <a:close/>
                  <a:moveTo>
                    <a:pt x="3559" y="0"/>
                  </a:moveTo>
                  <a:cubicBezTo>
                    <a:pt x="3491" y="0"/>
                    <a:pt x="3426" y="23"/>
                    <a:pt x="3374" y="65"/>
                  </a:cubicBezTo>
                  <a:lnTo>
                    <a:pt x="132" y="2768"/>
                  </a:lnTo>
                  <a:cubicBezTo>
                    <a:pt x="30" y="2853"/>
                    <a:pt x="1" y="2998"/>
                    <a:pt x="62" y="3116"/>
                  </a:cubicBezTo>
                  <a:lnTo>
                    <a:pt x="15025" y="31904"/>
                  </a:lnTo>
                  <a:cubicBezTo>
                    <a:pt x="15867" y="33524"/>
                    <a:pt x="17540" y="34504"/>
                    <a:pt x="19311" y="34504"/>
                  </a:cubicBezTo>
                  <a:cubicBezTo>
                    <a:pt x="19659" y="34504"/>
                    <a:pt x="20006" y="34467"/>
                    <a:pt x="20346" y="34392"/>
                  </a:cubicBezTo>
                  <a:lnTo>
                    <a:pt x="38196" y="30458"/>
                  </a:lnTo>
                  <a:cubicBezTo>
                    <a:pt x="38291" y="30438"/>
                    <a:pt x="38368" y="30370"/>
                    <a:pt x="38402" y="30279"/>
                  </a:cubicBezTo>
                  <a:cubicBezTo>
                    <a:pt x="38494" y="30028"/>
                    <a:pt x="40600" y="24052"/>
                    <a:pt x="37338" y="15716"/>
                  </a:cubicBezTo>
                  <a:cubicBezTo>
                    <a:pt x="37294" y="15605"/>
                    <a:pt x="37187" y="15536"/>
                    <a:pt x="37073" y="15536"/>
                  </a:cubicBezTo>
                  <a:cubicBezTo>
                    <a:pt x="37045" y="15536"/>
                    <a:pt x="37017" y="15540"/>
                    <a:pt x="36989" y="15548"/>
                  </a:cubicBezTo>
                  <a:lnTo>
                    <a:pt x="20354" y="20748"/>
                  </a:lnTo>
                  <a:lnTo>
                    <a:pt x="3777" y="106"/>
                  </a:lnTo>
                  <a:cubicBezTo>
                    <a:pt x="3729" y="47"/>
                    <a:pt x="3659" y="9"/>
                    <a:pt x="3584" y="1"/>
                  </a:cubicBezTo>
                  <a:cubicBezTo>
                    <a:pt x="3575" y="1"/>
                    <a:pt x="3567" y="0"/>
                    <a:pt x="355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6" name="Google Shape;2186;p51"/>
            <p:cNvSpPr/>
            <p:nvPr/>
          </p:nvSpPr>
          <p:spPr>
            <a:xfrm>
              <a:off x="4061850" y="2072550"/>
              <a:ext cx="56025" cy="127775"/>
            </a:xfrm>
            <a:custGeom>
              <a:avLst/>
              <a:gdLst/>
              <a:ahLst/>
              <a:cxnLst/>
              <a:rect l="l" t="t" r="r" b="b"/>
              <a:pathLst>
                <a:path w="2241" h="5111" extrusionOk="0">
                  <a:moveTo>
                    <a:pt x="1920" y="0"/>
                  </a:moveTo>
                  <a:cubicBezTo>
                    <a:pt x="1839" y="0"/>
                    <a:pt x="1758" y="36"/>
                    <a:pt x="1702" y="103"/>
                  </a:cubicBezTo>
                  <a:cubicBezTo>
                    <a:pt x="1633" y="195"/>
                    <a:pt x="1" y="2403"/>
                    <a:pt x="189" y="4849"/>
                  </a:cubicBezTo>
                  <a:cubicBezTo>
                    <a:pt x="200" y="4996"/>
                    <a:pt x="323" y="5110"/>
                    <a:pt x="470" y="5110"/>
                  </a:cubicBezTo>
                  <a:lnTo>
                    <a:pt x="493" y="5110"/>
                  </a:lnTo>
                  <a:cubicBezTo>
                    <a:pt x="649" y="5097"/>
                    <a:pt x="765" y="4961"/>
                    <a:pt x="754" y="4805"/>
                  </a:cubicBezTo>
                  <a:cubicBezTo>
                    <a:pt x="583" y="2576"/>
                    <a:pt x="2139" y="464"/>
                    <a:pt x="2156" y="442"/>
                  </a:cubicBezTo>
                  <a:cubicBezTo>
                    <a:pt x="2240" y="317"/>
                    <a:pt x="2211" y="148"/>
                    <a:pt x="2090" y="57"/>
                  </a:cubicBezTo>
                  <a:cubicBezTo>
                    <a:pt x="2039" y="19"/>
                    <a:pt x="1980" y="0"/>
                    <a:pt x="192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7" name="Google Shape;2187;p51"/>
            <p:cNvSpPr/>
            <p:nvPr/>
          </p:nvSpPr>
          <p:spPr>
            <a:xfrm>
              <a:off x="4016325" y="2118125"/>
              <a:ext cx="48075" cy="145975"/>
            </a:xfrm>
            <a:custGeom>
              <a:avLst/>
              <a:gdLst/>
              <a:ahLst/>
              <a:cxnLst/>
              <a:rect l="l" t="t" r="r" b="b"/>
              <a:pathLst>
                <a:path w="1923" h="5839" extrusionOk="0">
                  <a:moveTo>
                    <a:pt x="1014" y="1"/>
                  </a:moveTo>
                  <a:cubicBezTo>
                    <a:pt x="889" y="1"/>
                    <a:pt x="774" y="84"/>
                    <a:pt x="740" y="210"/>
                  </a:cubicBezTo>
                  <a:cubicBezTo>
                    <a:pt x="710" y="348"/>
                    <a:pt x="1" y="3627"/>
                    <a:pt x="1324" y="5707"/>
                  </a:cubicBezTo>
                  <a:cubicBezTo>
                    <a:pt x="1376" y="5789"/>
                    <a:pt x="1467" y="5838"/>
                    <a:pt x="1563" y="5838"/>
                  </a:cubicBezTo>
                  <a:cubicBezTo>
                    <a:pt x="1787" y="5837"/>
                    <a:pt x="1922" y="5591"/>
                    <a:pt x="1802" y="5402"/>
                  </a:cubicBezTo>
                  <a:cubicBezTo>
                    <a:pt x="607" y="3522"/>
                    <a:pt x="1286" y="364"/>
                    <a:pt x="1294" y="332"/>
                  </a:cubicBezTo>
                  <a:cubicBezTo>
                    <a:pt x="1319" y="184"/>
                    <a:pt x="1223" y="41"/>
                    <a:pt x="1075" y="7"/>
                  </a:cubicBezTo>
                  <a:cubicBezTo>
                    <a:pt x="1055" y="3"/>
                    <a:pt x="1034" y="1"/>
                    <a:pt x="101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8" name="Google Shape;2188;p51"/>
            <p:cNvSpPr/>
            <p:nvPr/>
          </p:nvSpPr>
          <p:spPr>
            <a:xfrm>
              <a:off x="4562225" y="2282075"/>
              <a:ext cx="202250" cy="177900"/>
            </a:xfrm>
            <a:custGeom>
              <a:avLst/>
              <a:gdLst/>
              <a:ahLst/>
              <a:cxnLst/>
              <a:rect l="l" t="t" r="r" b="b"/>
              <a:pathLst>
                <a:path w="8090" h="7116" extrusionOk="0">
                  <a:moveTo>
                    <a:pt x="318" y="0"/>
                  </a:moveTo>
                  <a:cubicBezTo>
                    <a:pt x="253" y="0"/>
                    <a:pt x="188" y="22"/>
                    <a:pt x="134" y="68"/>
                  </a:cubicBezTo>
                  <a:cubicBezTo>
                    <a:pt x="8" y="175"/>
                    <a:pt x="1" y="365"/>
                    <a:pt x="115" y="483"/>
                  </a:cubicBezTo>
                  <a:cubicBezTo>
                    <a:pt x="287" y="685"/>
                    <a:pt x="4366" y="5438"/>
                    <a:pt x="7659" y="7085"/>
                  </a:cubicBezTo>
                  <a:cubicBezTo>
                    <a:pt x="7698" y="7104"/>
                    <a:pt x="7741" y="7115"/>
                    <a:pt x="7786" y="7115"/>
                  </a:cubicBezTo>
                  <a:cubicBezTo>
                    <a:pt x="7916" y="7114"/>
                    <a:pt x="8030" y="7024"/>
                    <a:pt x="8060" y="6897"/>
                  </a:cubicBezTo>
                  <a:cubicBezTo>
                    <a:pt x="8090" y="6769"/>
                    <a:pt x="8029" y="6637"/>
                    <a:pt x="7912" y="6577"/>
                  </a:cubicBezTo>
                  <a:cubicBezTo>
                    <a:pt x="4723" y="4983"/>
                    <a:pt x="588" y="163"/>
                    <a:pt x="546" y="114"/>
                  </a:cubicBezTo>
                  <a:cubicBezTo>
                    <a:pt x="490" y="39"/>
                    <a:pt x="404" y="0"/>
                    <a:pt x="31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9" name="Google Shape;2189;p51"/>
            <p:cNvSpPr/>
            <p:nvPr/>
          </p:nvSpPr>
          <p:spPr>
            <a:xfrm>
              <a:off x="4589600" y="2345875"/>
              <a:ext cx="193125" cy="214300"/>
            </a:xfrm>
            <a:custGeom>
              <a:avLst/>
              <a:gdLst/>
              <a:ahLst/>
              <a:cxnLst/>
              <a:rect l="l" t="t" r="r" b="b"/>
              <a:pathLst>
                <a:path w="7725" h="8572" extrusionOk="0">
                  <a:moveTo>
                    <a:pt x="319" y="0"/>
                  </a:moveTo>
                  <a:cubicBezTo>
                    <a:pt x="281" y="0"/>
                    <a:pt x="243" y="8"/>
                    <a:pt x="206" y="24"/>
                  </a:cubicBezTo>
                  <a:cubicBezTo>
                    <a:pt x="68" y="84"/>
                    <a:pt x="0" y="241"/>
                    <a:pt x="52" y="383"/>
                  </a:cubicBezTo>
                  <a:cubicBezTo>
                    <a:pt x="151" y="610"/>
                    <a:pt x="2516" y="5969"/>
                    <a:pt x="7284" y="8538"/>
                  </a:cubicBezTo>
                  <a:cubicBezTo>
                    <a:pt x="7326" y="8559"/>
                    <a:pt x="7372" y="8571"/>
                    <a:pt x="7420" y="8571"/>
                  </a:cubicBezTo>
                  <a:lnTo>
                    <a:pt x="7419" y="8570"/>
                  </a:lnTo>
                  <a:cubicBezTo>
                    <a:pt x="7548" y="8570"/>
                    <a:pt x="7661" y="8481"/>
                    <a:pt x="7692" y="8356"/>
                  </a:cubicBezTo>
                  <a:cubicBezTo>
                    <a:pt x="7725" y="8230"/>
                    <a:pt x="7667" y="8100"/>
                    <a:pt x="7554" y="8038"/>
                  </a:cubicBezTo>
                  <a:cubicBezTo>
                    <a:pt x="2960" y="5565"/>
                    <a:pt x="597" y="212"/>
                    <a:pt x="573" y="158"/>
                  </a:cubicBezTo>
                  <a:cubicBezTo>
                    <a:pt x="523" y="58"/>
                    <a:pt x="423" y="0"/>
                    <a:pt x="31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0" name="Google Shape;2190;p51"/>
            <p:cNvSpPr/>
            <p:nvPr/>
          </p:nvSpPr>
          <p:spPr>
            <a:xfrm>
              <a:off x="3653275" y="1616225"/>
              <a:ext cx="105450" cy="72550"/>
            </a:xfrm>
            <a:custGeom>
              <a:avLst/>
              <a:gdLst/>
              <a:ahLst/>
              <a:cxnLst/>
              <a:rect l="l" t="t" r="r" b="b"/>
              <a:pathLst>
                <a:path w="4218" h="2902" extrusionOk="0">
                  <a:moveTo>
                    <a:pt x="3896" y="1"/>
                  </a:moveTo>
                  <a:cubicBezTo>
                    <a:pt x="3848" y="1"/>
                    <a:pt x="3799" y="13"/>
                    <a:pt x="3754" y="39"/>
                  </a:cubicBezTo>
                  <a:lnTo>
                    <a:pt x="153" y="2380"/>
                  </a:lnTo>
                  <a:cubicBezTo>
                    <a:pt x="48" y="2449"/>
                    <a:pt x="0" y="2578"/>
                    <a:pt x="36" y="2698"/>
                  </a:cubicBezTo>
                  <a:cubicBezTo>
                    <a:pt x="72" y="2818"/>
                    <a:pt x="182" y="2900"/>
                    <a:pt x="308" y="2902"/>
                  </a:cubicBezTo>
                  <a:cubicBezTo>
                    <a:pt x="362" y="2902"/>
                    <a:pt x="416" y="2885"/>
                    <a:pt x="461" y="2856"/>
                  </a:cubicBezTo>
                  <a:lnTo>
                    <a:pt x="4064" y="514"/>
                  </a:lnTo>
                  <a:cubicBezTo>
                    <a:pt x="4186" y="425"/>
                    <a:pt x="4217" y="256"/>
                    <a:pt x="4135" y="130"/>
                  </a:cubicBezTo>
                  <a:cubicBezTo>
                    <a:pt x="4080" y="47"/>
                    <a:pt x="3989" y="1"/>
                    <a:pt x="389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1" name="Google Shape;2191;p51"/>
            <p:cNvSpPr/>
            <p:nvPr/>
          </p:nvSpPr>
          <p:spPr>
            <a:xfrm>
              <a:off x="3491600" y="1214750"/>
              <a:ext cx="282475" cy="394900"/>
            </a:xfrm>
            <a:custGeom>
              <a:avLst/>
              <a:gdLst/>
              <a:ahLst/>
              <a:cxnLst/>
              <a:rect l="l" t="t" r="r" b="b"/>
              <a:pathLst>
                <a:path w="11299" h="15796" extrusionOk="0">
                  <a:moveTo>
                    <a:pt x="2077" y="0"/>
                  </a:moveTo>
                  <a:cubicBezTo>
                    <a:pt x="1428" y="0"/>
                    <a:pt x="779" y="390"/>
                    <a:pt x="1169" y="1039"/>
                  </a:cubicBezTo>
                  <a:cubicBezTo>
                    <a:pt x="1558" y="1689"/>
                    <a:pt x="3506" y="4806"/>
                    <a:pt x="3506" y="4806"/>
                  </a:cubicBezTo>
                  <a:lnTo>
                    <a:pt x="3896" y="6104"/>
                  </a:lnTo>
                  <a:cubicBezTo>
                    <a:pt x="3896" y="6104"/>
                    <a:pt x="1688" y="6234"/>
                    <a:pt x="1428" y="6623"/>
                  </a:cubicBezTo>
                  <a:cubicBezTo>
                    <a:pt x="1169" y="7013"/>
                    <a:pt x="1298" y="8182"/>
                    <a:pt x="649" y="8961"/>
                  </a:cubicBezTo>
                  <a:cubicBezTo>
                    <a:pt x="0" y="9740"/>
                    <a:pt x="130" y="10519"/>
                    <a:pt x="390" y="11299"/>
                  </a:cubicBezTo>
                  <a:cubicBezTo>
                    <a:pt x="649" y="12078"/>
                    <a:pt x="1428" y="13377"/>
                    <a:pt x="1947" y="13377"/>
                  </a:cubicBezTo>
                  <a:cubicBezTo>
                    <a:pt x="2467" y="13377"/>
                    <a:pt x="2857" y="13117"/>
                    <a:pt x="2857" y="13117"/>
                  </a:cubicBezTo>
                  <a:lnTo>
                    <a:pt x="5334" y="15795"/>
                  </a:lnTo>
                  <a:lnTo>
                    <a:pt x="8575" y="13094"/>
                  </a:lnTo>
                  <a:cubicBezTo>
                    <a:pt x="8575" y="13094"/>
                    <a:pt x="9741" y="11688"/>
                    <a:pt x="9741" y="10390"/>
                  </a:cubicBezTo>
                  <a:cubicBezTo>
                    <a:pt x="9741" y="9091"/>
                    <a:pt x="8831" y="7533"/>
                    <a:pt x="9221" y="6493"/>
                  </a:cubicBezTo>
                  <a:cubicBezTo>
                    <a:pt x="9611" y="5455"/>
                    <a:pt x="11299" y="4157"/>
                    <a:pt x="9870" y="3766"/>
                  </a:cubicBezTo>
                  <a:cubicBezTo>
                    <a:pt x="9614" y="3696"/>
                    <a:pt x="9367" y="3664"/>
                    <a:pt x="9132" y="3664"/>
                  </a:cubicBezTo>
                  <a:cubicBezTo>
                    <a:pt x="8056" y="3664"/>
                    <a:pt x="7249" y="4343"/>
                    <a:pt x="7142" y="5195"/>
                  </a:cubicBezTo>
                  <a:cubicBezTo>
                    <a:pt x="7045" y="5977"/>
                    <a:pt x="7094" y="6244"/>
                    <a:pt x="7124" y="6328"/>
                  </a:cubicBezTo>
                  <a:lnTo>
                    <a:pt x="7124" y="6328"/>
                  </a:lnTo>
                  <a:cubicBezTo>
                    <a:pt x="6949" y="5980"/>
                    <a:pt x="5519" y="3182"/>
                    <a:pt x="4545" y="2208"/>
                  </a:cubicBezTo>
                  <a:cubicBezTo>
                    <a:pt x="3506" y="1169"/>
                    <a:pt x="2727" y="0"/>
                    <a:pt x="207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2" name="Google Shape;2192;p51"/>
            <p:cNvSpPr/>
            <p:nvPr/>
          </p:nvSpPr>
          <p:spPr>
            <a:xfrm>
              <a:off x="3483825" y="1207625"/>
              <a:ext cx="278975" cy="409100"/>
            </a:xfrm>
            <a:custGeom>
              <a:avLst/>
              <a:gdLst/>
              <a:ahLst/>
              <a:cxnLst/>
              <a:rect l="l" t="t" r="r" b="b"/>
              <a:pathLst>
                <a:path w="11159" h="16364" extrusionOk="0">
                  <a:moveTo>
                    <a:pt x="2389" y="569"/>
                  </a:moveTo>
                  <a:cubicBezTo>
                    <a:pt x="2723" y="569"/>
                    <a:pt x="3271" y="1182"/>
                    <a:pt x="3801" y="1775"/>
                  </a:cubicBezTo>
                  <a:cubicBezTo>
                    <a:pt x="4066" y="2070"/>
                    <a:pt x="4350" y="2387"/>
                    <a:pt x="4656" y="2694"/>
                  </a:cubicBezTo>
                  <a:cubicBezTo>
                    <a:pt x="5582" y="3619"/>
                    <a:pt x="6975" y="6332"/>
                    <a:pt x="7176" y="6728"/>
                  </a:cubicBezTo>
                  <a:cubicBezTo>
                    <a:pt x="7193" y="6773"/>
                    <a:pt x="7220" y="6815"/>
                    <a:pt x="7253" y="6850"/>
                  </a:cubicBezTo>
                  <a:cubicBezTo>
                    <a:pt x="7308" y="6903"/>
                    <a:pt x="7380" y="6931"/>
                    <a:pt x="7452" y="6931"/>
                  </a:cubicBezTo>
                  <a:cubicBezTo>
                    <a:pt x="7510" y="6931"/>
                    <a:pt x="7568" y="6913"/>
                    <a:pt x="7618" y="6877"/>
                  </a:cubicBezTo>
                  <a:cubicBezTo>
                    <a:pt x="7730" y="6797"/>
                    <a:pt x="7768" y="6646"/>
                    <a:pt x="7708" y="6522"/>
                  </a:cubicBezTo>
                  <a:cubicBezTo>
                    <a:pt x="7705" y="6519"/>
                    <a:pt x="7703" y="6513"/>
                    <a:pt x="7699" y="6507"/>
                  </a:cubicBezTo>
                  <a:cubicBezTo>
                    <a:pt x="7687" y="6457"/>
                    <a:pt x="7647" y="6223"/>
                    <a:pt x="7735" y="5516"/>
                  </a:cubicBezTo>
                  <a:cubicBezTo>
                    <a:pt x="7783" y="5128"/>
                    <a:pt x="8007" y="4781"/>
                    <a:pt x="8363" y="4542"/>
                  </a:cubicBezTo>
                  <a:cubicBezTo>
                    <a:pt x="8668" y="4339"/>
                    <a:pt x="9045" y="4234"/>
                    <a:pt x="9446" y="4234"/>
                  </a:cubicBezTo>
                  <a:cubicBezTo>
                    <a:pt x="9662" y="4234"/>
                    <a:pt x="9884" y="4264"/>
                    <a:pt x="10107" y="4325"/>
                  </a:cubicBezTo>
                  <a:cubicBezTo>
                    <a:pt x="10303" y="4379"/>
                    <a:pt x="10426" y="4450"/>
                    <a:pt x="10453" y="4528"/>
                  </a:cubicBezTo>
                  <a:cubicBezTo>
                    <a:pt x="10527" y="4733"/>
                    <a:pt x="10183" y="5217"/>
                    <a:pt x="9907" y="5607"/>
                  </a:cubicBezTo>
                  <a:cubicBezTo>
                    <a:pt x="9659" y="5958"/>
                    <a:pt x="9401" y="6323"/>
                    <a:pt x="9267" y="6680"/>
                  </a:cubicBezTo>
                  <a:cubicBezTo>
                    <a:pt x="9008" y="7368"/>
                    <a:pt x="9238" y="8215"/>
                    <a:pt x="9460" y="9034"/>
                  </a:cubicBezTo>
                  <a:cubicBezTo>
                    <a:pt x="9612" y="9591"/>
                    <a:pt x="9767" y="10168"/>
                    <a:pt x="9767" y="10675"/>
                  </a:cubicBezTo>
                  <a:cubicBezTo>
                    <a:pt x="9767" y="11778"/>
                    <a:pt x="8817" y="13012"/>
                    <a:pt x="8683" y="13179"/>
                  </a:cubicBezTo>
                  <a:lnTo>
                    <a:pt x="5671" y="15691"/>
                  </a:lnTo>
                  <a:lnTo>
                    <a:pt x="3377" y="13210"/>
                  </a:lnTo>
                  <a:cubicBezTo>
                    <a:pt x="3323" y="13152"/>
                    <a:pt x="3247" y="13119"/>
                    <a:pt x="3168" y="13119"/>
                  </a:cubicBezTo>
                  <a:cubicBezTo>
                    <a:pt x="3112" y="13119"/>
                    <a:pt x="3057" y="13135"/>
                    <a:pt x="3010" y="13167"/>
                  </a:cubicBezTo>
                  <a:cubicBezTo>
                    <a:pt x="3007" y="13169"/>
                    <a:pt x="2680" y="13379"/>
                    <a:pt x="2258" y="13379"/>
                  </a:cubicBezTo>
                  <a:cubicBezTo>
                    <a:pt x="1991" y="13379"/>
                    <a:pt x="1266" y="12387"/>
                    <a:pt x="969" y="11494"/>
                  </a:cubicBezTo>
                  <a:cubicBezTo>
                    <a:pt x="702" y="10694"/>
                    <a:pt x="644" y="10068"/>
                    <a:pt x="1178" y="9428"/>
                  </a:cubicBezTo>
                  <a:cubicBezTo>
                    <a:pt x="1630" y="8886"/>
                    <a:pt x="1743" y="8184"/>
                    <a:pt x="1827" y="7672"/>
                  </a:cubicBezTo>
                  <a:cubicBezTo>
                    <a:pt x="1868" y="7422"/>
                    <a:pt x="1910" y="7162"/>
                    <a:pt x="1969" y="7075"/>
                  </a:cubicBezTo>
                  <a:cubicBezTo>
                    <a:pt x="2122" y="6919"/>
                    <a:pt x="3155" y="6735"/>
                    <a:pt x="4223" y="6672"/>
                  </a:cubicBezTo>
                  <a:cubicBezTo>
                    <a:pt x="4406" y="6662"/>
                    <a:pt x="4530" y="6483"/>
                    <a:pt x="4478" y="6308"/>
                  </a:cubicBezTo>
                  <a:lnTo>
                    <a:pt x="4089" y="5010"/>
                  </a:lnTo>
                  <a:cubicBezTo>
                    <a:pt x="4081" y="4986"/>
                    <a:pt x="4072" y="4962"/>
                    <a:pt x="4058" y="4940"/>
                  </a:cubicBezTo>
                  <a:cubicBezTo>
                    <a:pt x="4038" y="4910"/>
                    <a:pt x="2107" y="1818"/>
                    <a:pt x="1723" y="1179"/>
                  </a:cubicBezTo>
                  <a:cubicBezTo>
                    <a:pt x="1601" y="975"/>
                    <a:pt x="1655" y="879"/>
                    <a:pt x="1673" y="848"/>
                  </a:cubicBezTo>
                  <a:cubicBezTo>
                    <a:pt x="1765" y="687"/>
                    <a:pt x="2066" y="569"/>
                    <a:pt x="2389" y="569"/>
                  </a:cubicBezTo>
                  <a:close/>
                  <a:moveTo>
                    <a:pt x="2388" y="1"/>
                  </a:moveTo>
                  <a:cubicBezTo>
                    <a:pt x="1848" y="1"/>
                    <a:pt x="1375" y="222"/>
                    <a:pt x="1180" y="566"/>
                  </a:cubicBezTo>
                  <a:cubicBezTo>
                    <a:pt x="1091" y="722"/>
                    <a:pt x="982" y="1046"/>
                    <a:pt x="1236" y="1470"/>
                  </a:cubicBezTo>
                  <a:cubicBezTo>
                    <a:pt x="1602" y="2078"/>
                    <a:pt x="3348" y="4874"/>
                    <a:pt x="3557" y="5208"/>
                  </a:cubicBezTo>
                  <a:lnTo>
                    <a:pt x="3834" y="6130"/>
                  </a:lnTo>
                  <a:cubicBezTo>
                    <a:pt x="2952" y="6200"/>
                    <a:pt x="1760" y="6365"/>
                    <a:pt x="1503" y="6750"/>
                  </a:cubicBezTo>
                  <a:cubicBezTo>
                    <a:pt x="1370" y="6950"/>
                    <a:pt x="1323" y="7243"/>
                    <a:pt x="1267" y="7580"/>
                  </a:cubicBezTo>
                  <a:cubicBezTo>
                    <a:pt x="1191" y="8053"/>
                    <a:pt x="1095" y="8640"/>
                    <a:pt x="742" y="9064"/>
                  </a:cubicBezTo>
                  <a:cubicBezTo>
                    <a:pt x="1" y="9954"/>
                    <a:pt x="154" y="10844"/>
                    <a:pt x="431" y="11674"/>
                  </a:cubicBezTo>
                  <a:cubicBezTo>
                    <a:pt x="625" y="12256"/>
                    <a:pt x="1452" y="13946"/>
                    <a:pt x="2258" y="13946"/>
                  </a:cubicBezTo>
                  <a:cubicBezTo>
                    <a:pt x="2614" y="13946"/>
                    <a:pt x="2916" y="13842"/>
                    <a:pt x="3108" y="13755"/>
                  </a:cubicBezTo>
                  <a:lnTo>
                    <a:pt x="5436" y="16273"/>
                  </a:lnTo>
                  <a:cubicBezTo>
                    <a:pt x="5490" y="16331"/>
                    <a:pt x="5566" y="16363"/>
                    <a:pt x="5645" y="16363"/>
                  </a:cubicBezTo>
                  <a:cubicBezTo>
                    <a:pt x="5711" y="16363"/>
                    <a:pt x="5774" y="16340"/>
                    <a:pt x="5825" y="16297"/>
                  </a:cubicBezTo>
                  <a:lnTo>
                    <a:pt x="9068" y="13596"/>
                  </a:lnTo>
                  <a:cubicBezTo>
                    <a:pt x="9081" y="13584"/>
                    <a:pt x="9092" y="13572"/>
                    <a:pt x="9103" y="13559"/>
                  </a:cubicBezTo>
                  <a:cubicBezTo>
                    <a:pt x="9154" y="13499"/>
                    <a:pt x="10334" y="12060"/>
                    <a:pt x="10334" y="10674"/>
                  </a:cubicBezTo>
                  <a:cubicBezTo>
                    <a:pt x="10334" y="10091"/>
                    <a:pt x="10168" y="9478"/>
                    <a:pt x="10007" y="8884"/>
                  </a:cubicBezTo>
                  <a:cubicBezTo>
                    <a:pt x="9799" y="8118"/>
                    <a:pt x="9603" y="7395"/>
                    <a:pt x="9797" y="6878"/>
                  </a:cubicBezTo>
                  <a:cubicBezTo>
                    <a:pt x="9905" y="6589"/>
                    <a:pt x="10141" y="6256"/>
                    <a:pt x="10370" y="5933"/>
                  </a:cubicBezTo>
                  <a:cubicBezTo>
                    <a:pt x="10776" y="5360"/>
                    <a:pt x="11159" y="4818"/>
                    <a:pt x="10987" y="4336"/>
                  </a:cubicBezTo>
                  <a:cubicBezTo>
                    <a:pt x="10891" y="4072"/>
                    <a:pt x="10646" y="3884"/>
                    <a:pt x="10255" y="3777"/>
                  </a:cubicBezTo>
                  <a:cubicBezTo>
                    <a:pt x="9983" y="3703"/>
                    <a:pt x="9710" y="3666"/>
                    <a:pt x="9445" y="3666"/>
                  </a:cubicBezTo>
                  <a:cubicBezTo>
                    <a:pt x="8931" y="3666"/>
                    <a:pt x="8445" y="3804"/>
                    <a:pt x="8047" y="4071"/>
                  </a:cubicBezTo>
                  <a:cubicBezTo>
                    <a:pt x="7559" y="4397"/>
                    <a:pt x="7239" y="4898"/>
                    <a:pt x="7172" y="5444"/>
                  </a:cubicBezTo>
                  <a:cubicBezTo>
                    <a:pt x="7170" y="5461"/>
                    <a:pt x="7168" y="5476"/>
                    <a:pt x="7166" y="5492"/>
                  </a:cubicBezTo>
                  <a:cubicBezTo>
                    <a:pt x="6612" y="4473"/>
                    <a:pt x="5738" y="2972"/>
                    <a:pt x="5056" y="2292"/>
                  </a:cubicBezTo>
                  <a:cubicBezTo>
                    <a:pt x="4759" y="1993"/>
                    <a:pt x="4482" y="1684"/>
                    <a:pt x="4223" y="1395"/>
                  </a:cubicBezTo>
                  <a:cubicBezTo>
                    <a:pt x="3526" y="616"/>
                    <a:pt x="2976" y="1"/>
                    <a:pt x="238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3" name="Google Shape;2193;p51"/>
            <p:cNvSpPr/>
            <p:nvPr/>
          </p:nvSpPr>
          <p:spPr>
            <a:xfrm>
              <a:off x="3522725" y="1487225"/>
              <a:ext cx="49300" cy="62550"/>
            </a:xfrm>
            <a:custGeom>
              <a:avLst/>
              <a:gdLst/>
              <a:ahLst/>
              <a:cxnLst/>
              <a:rect l="l" t="t" r="r" b="b"/>
              <a:pathLst>
                <a:path w="1972" h="2502" extrusionOk="0">
                  <a:moveTo>
                    <a:pt x="322" y="0"/>
                  </a:moveTo>
                  <a:cubicBezTo>
                    <a:pt x="268" y="0"/>
                    <a:pt x="213" y="16"/>
                    <a:pt x="165" y="48"/>
                  </a:cubicBezTo>
                  <a:cubicBezTo>
                    <a:pt x="39" y="132"/>
                    <a:pt x="0" y="298"/>
                    <a:pt x="77" y="428"/>
                  </a:cubicBezTo>
                  <a:lnTo>
                    <a:pt x="1376" y="2375"/>
                  </a:lnTo>
                  <a:cubicBezTo>
                    <a:pt x="1428" y="2454"/>
                    <a:pt x="1517" y="2502"/>
                    <a:pt x="1611" y="2502"/>
                  </a:cubicBezTo>
                  <a:lnTo>
                    <a:pt x="1611" y="2502"/>
                  </a:lnTo>
                  <a:cubicBezTo>
                    <a:pt x="1837" y="2501"/>
                    <a:pt x="1971" y="2249"/>
                    <a:pt x="1847" y="2061"/>
                  </a:cubicBezTo>
                  <a:lnTo>
                    <a:pt x="549" y="113"/>
                  </a:lnTo>
                  <a:cubicBezTo>
                    <a:pt x="493" y="40"/>
                    <a:pt x="408" y="0"/>
                    <a:pt x="322" y="0"/>
                  </a:cubicBezTo>
                  <a:close/>
                  <a:moveTo>
                    <a:pt x="1611" y="2502"/>
                  </a:moveTo>
                  <a:lnTo>
                    <a:pt x="1611" y="2502"/>
                  </a:lnTo>
                  <a:cubicBezTo>
                    <a:pt x="1611" y="2502"/>
                    <a:pt x="1611" y="2502"/>
                    <a:pt x="1611" y="2502"/>
                  </a:cubicBezTo>
                  <a:lnTo>
                    <a:pt x="1612" y="2502"/>
                  </a:lnTo>
                  <a:cubicBezTo>
                    <a:pt x="1612" y="2502"/>
                    <a:pt x="1612" y="2502"/>
                    <a:pt x="1611" y="2502"/>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Google Shape;607;p34">
            <a:extLst>
              <a:ext uri="{FF2B5EF4-FFF2-40B4-BE49-F238E27FC236}">
                <a16:creationId xmlns:a16="http://schemas.microsoft.com/office/drawing/2014/main" id="{800E9C16-1BB9-1FE7-BB83-4F19D809D7CF}"/>
              </a:ext>
            </a:extLst>
          </p:cNvPr>
          <p:cNvSpPr txBox="1">
            <a:spLocks/>
          </p:cNvSpPr>
          <p:nvPr/>
        </p:nvSpPr>
        <p:spPr>
          <a:xfrm>
            <a:off x="792163" y="3835661"/>
            <a:ext cx="3779837" cy="720863"/>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2"/>
              </a:buClr>
              <a:buSzPts val="4800"/>
              <a:buFont typeface="Viga"/>
              <a:buNone/>
              <a:defRPr sz="4800" b="0" i="0" u="none" strike="noStrike" cap="none">
                <a:solidFill>
                  <a:schemeClr val="lt2"/>
                </a:solidFill>
                <a:latin typeface="Viga"/>
                <a:ea typeface="Viga"/>
                <a:cs typeface="Viga"/>
                <a:sym typeface="Viga"/>
              </a:defRPr>
            </a:lvl1pPr>
            <a:lvl2pPr marR="0" lvl="1"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9pPr>
          </a:lstStyle>
          <a:p>
            <a:pPr algn="ctr"/>
            <a:r>
              <a:rPr lang="en" sz="1600" b="1" dirty="0">
                <a:latin typeface="+mj-lt"/>
              </a:rPr>
              <a:t>Presented by</a:t>
            </a:r>
            <a:br>
              <a:rPr lang="en" sz="1600" b="1" dirty="0">
                <a:latin typeface="+mj-lt"/>
              </a:rPr>
            </a:br>
            <a:r>
              <a:rPr lang="en" sz="1600" b="1" dirty="0">
                <a:latin typeface="+mj-lt"/>
              </a:rPr>
              <a:t>Cecilia Teaca</a:t>
            </a:r>
          </a:p>
        </p:txBody>
      </p:sp>
    </p:spTree>
    <p:extLst>
      <p:ext uri="{BB962C8B-B14F-4D97-AF65-F5344CB8AC3E}">
        <p14:creationId xmlns:p14="http://schemas.microsoft.com/office/powerpoint/2010/main" val="34943433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Rectangle 56">
            <a:extLst>
              <a:ext uri="{FF2B5EF4-FFF2-40B4-BE49-F238E27FC236}">
                <a16:creationId xmlns:a16="http://schemas.microsoft.com/office/drawing/2014/main" id="{B72F5826-9EDF-7148-C2BE-5E421032BB4A}"/>
              </a:ext>
            </a:extLst>
          </p:cNvPr>
          <p:cNvSpPr/>
          <p:nvPr/>
        </p:nvSpPr>
        <p:spPr>
          <a:xfrm>
            <a:off x="314325" y="744165"/>
            <a:ext cx="4148775" cy="5209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noProof="1">
                <a:effectLst>
                  <a:outerShdw blurRad="38100" dist="38100" dir="2700000" algn="tl">
                    <a:srgbClr val="000000">
                      <a:alpha val="43137"/>
                    </a:srgbClr>
                  </a:outerShdw>
                </a:effectLst>
              </a:rPr>
              <a:t>S</a:t>
            </a:r>
          </a:p>
        </p:txBody>
      </p:sp>
      <p:sp>
        <p:nvSpPr>
          <p:cNvPr id="58" name="Rectangle 57">
            <a:extLst>
              <a:ext uri="{FF2B5EF4-FFF2-40B4-BE49-F238E27FC236}">
                <a16:creationId xmlns:a16="http://schemas.microsoft.com/office/drawing/2014/main" id="{461A95FD-37C8-B1B9-947C-CD139767A28A}"/>
              </a:ext>
            </a:extLst>
          </p:cNvPr>
          <p:cNvSpPr/>
          <p:nvPr/>
        </p:nvSpPr>
        <p:spPr>
          <a:xfrm>
            <a:off x="4620837" y="744165"/>
            <a:ext cx="4148773" cy="5209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noProof="1">
                <a:effectLst>
                  <a:outerShdw blurRad="38100" dist="38100" dir="2700000" algn="tl">
                    <a:srgbClr val="000000">
                      <a:alpha val="43137"/>
                    </a:srgbClr>
                  </a:outerShdw>
                </a:effectLst>
              </a:rPr>
              <a:t>W</a:t>
            </a:r>
          </a:p>
        </p:txBody>
      </p:sp>
      <p:sp>
        <p:nvSpPr>
          <p:cNvPr id="59" name="Rectangle 58">
            <a:extLst>
              <a:ext uri="{FF2B5EF4-FFF2-40B4-BE49-F238E27FC236}">
                <a16:creationId xmlns:a16="http://schemas.microsoft.com/office/drawing/2014/main" id="{03DB77E6-3D0A-B3A5-A9A3-4F211E0D90B1}"/>
              </a:ext>
            </a:extLst>
          </p:cNvPr>
          <p:cNvSpPr/>
          <p:nvPr/>
        </p:nvSpPr>
        <p:spPr>
          <a:xfrm>
            <a:off x="314325" y="1265093"/>
            <a:ext cx="4148775" cy="20660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cap="all" noProof="1"/>
              <a:t>Strengths</a:t>
            </a:r>
          </a:p>
        </p:txBody>
      </p:sp>
      <p:sp>
        <p:nvSpPr>
          <p:cNvPr id="60" name="Rectangle 59">
            <a:extLst>
              <a:ext uri="{FF2B5EF4-FFF2-40B4-BE49-F238E27FC236}">
                <a16:creationId xmlns:a16="http://schemas.microsoft.com/office/drawing/2014/main" id="{E1C0F6D0-3A9F-C202-B34E-302A68B7D85D}"/>
              </a:ext>
            </a:extLst>
          </p:cNvPr>
          <p:cNvSpPr/>
          <p:nvPr/>
        </p:nvSpPr>
        <p:spPr>
          <a:xfrm>
            <a:off x="4620837" y="1265093"/>
            <a:ext cx="4148773" cy="20660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cap="all" noProof="1"/>
              <a:t>Weaknesses</a:t>
            </a:r>
          </a:p>
        </p:txBody>
      </p:sp>
      <p:sp>
        <p:nvSpPr>
          <p:cNvPr id="55" name="Rectangle 54">
            <a:extLst>
              <a:ext uri="{FF2B5EF4-FFF2-40B4-BE49-F238E27FC236}">
                <a16:creationId xmlns:a16="http://schemas.microsoft.com/office/drawing/2014/main" id="{0E20A9DC-F136-800E-EFBC-29A4AD576F6E}"/>
              </a:ext>
            </a:extLst>
          </p:cNvPr>
          <p:cNvSpPr/>
          <p:nvPr/>
        </p:nvSpPr>
        <p:spPr>
          <a:xfrm>
            <a:off x="314325" y="1616549"/>
            <a:ext cx="4148775" cy="9562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tIns="68580" bIns="68580" rtlCol="0" anchor="t"/>
          <a:lstStyle/>
          <a:p>
            <a:pPr marL="84535" indent="-84535" defTabSz="175022">
              <a:buFont typeface="Arial" panose="020B0604020202020204" pitchFamily="34" charset="0"/>
              <a:buChar char="•"/>
            </a:pPr>
            <a:r>
              <a:rPr lang="en-GB" sz="1200" b="0" i="1" dirty="0">
                <a:solidFill>
                  <a:srgbClr val="ECECEC"/>
                </a:solidFill>
                <a:effectLst/>
              </a:rPr>
              <a:t>Cutting-edge Research Centres</a:t>
            </a:r>
            <a:r>
              <a:rPr lang="en-US" sz="1200" noProof="1">
                <a:solidFill>
                  <a:schemeClr val="tx1">
                    <a:lumMod val="65000"/>
                    <a:lumOff val="35000"/>
                  </a:schemeClr>
                </a:solidFill>
              </a:rPr>
              <a:t> </a:t>
            </a:r>
          </a:p>
          <a:p>
            <a:pPr marL="84535" indent="-84535" defTabSz="175022">
              <a:buFont typeface="Arial" panose="020B0604020202020204" pitchFamily="34" charset="0"/>
              <a:buChar char="•"/>
            </a:pPr>
            <a:r>
              <a:rPr lang="en-US" sz="1200" b="0" i="1" dirty="0">
                <a:solidFill>
                  <a:srgbClr val="ECECEC"/>
                </a:solidFill>
                <a:effectLst/>
              </a:rPr>
              <a:t>Strategic Investments in R&amp;D</a:t>
            </a:r>
            <a:endParaRPr lang="en-GB" sz="1200" b="0" i="1" dirty="0">
              <a:solidFill>
                <a:srgbClr val="ECECEC"/>
              </a:solidFill>
              <a:effectLst/>
            </a:endParaRPr>
          </a:p>
          <a:p>
            <a:pPr marL="84535" indent="-84535" defTabSz="175022">
              <a:buFont typeface="Arial" panose="020B0604020202020204" pitchFamily="34" charset="0"/>
              <a:buChar char="•"/>
            </a:pPr>
            <a:r>
              <a:rPr lang="en-GB" sz="1200" b="0" i="1" dirty="0">
                <a:solidFill>
                  <a:srgbClr val="ECECEC"/>
                </a:solidFill>
                <a:effectLst/>
              </a:rPr>
              <a:t>Cross-Business Synergies</a:t>
            </a:r>
          </a:p>
          <a:p>
            <a:pPr marL="84535" indent="-84535" defTabSz="175022">
              <a:buFont typeface="Arial" panose="020B0604020202020204" pitchFamily="34" charset="0"/>
              <a:buChar char="•"/>
            </a:pPr>
            <a:r>
              <a:rPr lang="en-GB" sz="1200" i="1" noProof="1">
                <a:solidFill>
                  <a:srgbClr val="ECECEC"/>
                </a:solidFill>
              </a:rPr>
              <a:t>Market Resilience</a:t>
            </a:r>
            <a:endParaRPr lang="en-US" sz="1200" noProof="1">
              <a:solidFill>
                <a:schemeClr val="tx1">
                  <a:lumMod val="65000"/>
                  <a:lumOff val="35000"/>
                </a:schemeClr>
              </a:solidFill>
            </a:endParaRPr>
          </a:p>
        </p:txBody>
      </p:sp>
      <p:sp>
        <p:nvSpPr>
          <p:cNvPr id="56" name="Rectangle 55">
            <a:extLst>
              <a:ext uri="{FF2B5EF4-FFF2-40B4-BE49-F238E27FC236}">
                <a16:creationId xmlns:a16="http://schemas.microsoft.com/office/drawing/2014/main" id="{2989A5E2-B11A-DFF8-E74B-B0B4235D5DC6}"/>
              </a:ext>
            </a:extLst>
          </p:cNvPr>
          <p:cNvSpPr/>
          <p:nvPr/>
        </p:nvSpPr>
        <p:spPr>
          <a:xfrm>
            <a:off x="4620834" y="1616549"/>
            <a:ext cx="4148773" cy="9562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tIns="68580" bIns="68580" rtlCol="0" anchor="t"/>
          <a:lstStyle/>
          <a:p>
            <a:pPr marL="84535" indent="-84535" defTabSz="175022">
              <a:buFont typeface="Arial" panose="020B0604020202020204" pitchFamily="34" charset="0"/>
              <a:buChar char="•"/>
            </a:pPr>
            <a:r>
              <a:rPr lang="en-US" sz="1200" b="0" i="1" dirty="0">
                <a:solidFill>
                  <a:srgbClr val="ECECEC"/>
                </a:solidFill>
                <a:effectLst/>
                <a:latin typeface="+mj-lt"/>
              </a:rPr>
              <a:t>Integration Challenges</a:t>
            </a:r>
          </a:p>
          <a:p>
            <a:pPr marL="84535" indent="-84535" defTabSz="175022">
              <a:buFont typeface="Arial" panose="020B0604020202020204" pitchFamily="34" charset="0"/>
              <a:buChar char="•"/>
            </a:pPr>
            <a:r>
              <a:rPr lang="en-US" sz="1200" i="1" noProof="1">
                <a:solidFill>
                  <a:srgbClr val="ECECEC"/>
                </a:solidFill>
                <a:latin typeface="+mj-lt"/>
              </a:rPr>
              <a:t>Communication Barriers</a:t>
            </a:r>
          </a:p>
          <a:p>
            <a:pPr marL="84535" indent="-84535" defTabSz="175022">
              <a:buFont typeface="Arial" panose="020B0604020202020204" pitchFamily="34" charset="0"/>
              <a:buChar char="•"/>
            </a:pPr>
            <a:r>
              <a:rPr lang="en-GB" sz="1200" b="0" i="1" dirty="0">
                <a:solidFill>
                  <a:srgbClr val="ECECEC"/>
                </a:solidFill>
                <a:effectLst/>
                <a:latin typeface="+mj-lt"/>
              </a:rPr>
              <a:t>Vulnerability to Economic Fluctuations</a:t>
            </a:r>
          </a:p>
          <a:p>
            <a:pPr marL="84535" indent="-84535" defTabSz="175022">
              <a:buFont typeface="Arial" panose="020B0604020202020204" pitchFamily="34" charset="0"/>
              <a:buChar char="•"/>
            </a:pPr>
            <a:r>
              <a:rPr lang="en-GB" sz="1200" i="1" noProof="1">
                <a:solidFill>
                  <a:srgbClr val="ECECEC"/>
                </a:solidFill>
                <a:latin typeface="+mj-lt"/>
              </a:rPr>
              <a:t>Resource Allocation Challenges</a:t>
            </a:r>
            <a:endParaRPr lang="en-US" sz="1050" noProof="1">
              <a:solidFill>
                <a:schemeClr val="tx1">
                  <a:lumMod val="65000"/>
                  <a:lumOff val="35000"/>
                </a:schemeClr>
              </a:solidFill>
              <a:latin typeface="+mj-lt"/>
            </a:endParaRPr>
          </a:p>
        </p:txBody>
      </p:sp>
      <p:sp>
        <p:nvSpPr>
          <p:cNvPr id="50" name="Rectangle 49">
            <a:extLst>
              <a:ext uri="{FF2B5EF4-FFF2-40B4-BE49-F238E27FC236}">
                <a16:creationId xmlns:a16="http://schemas.microsoft.com/office/drawing/2014/main" id="{52618500-362A-F70C-FAE2-B712AA5C0187}"/>
              </a:ext>
            </a:extLst>
          </p:cNvPr>
          <p:cNvSpPr/>
          <p:nvPr/>
        </p:nvSpPr>
        <p:spPr>
          <a:xfrm>
            <a:off x="314325" y="2764575"/>
            <a:ext cx="4148775" cy="520928"/>
          </a:xfrm>
          <a:prstGeom prst="rect">
            <a:avLst/>
          </a:prstGeom>
          <a:solidFill>
            <a:srgbClr val="66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noProof="1">
                <a:effectLst>
                  <a:outerShdw blurRad="38100" dist="38100" dir="2700000" algn="tl">
                    <a:srgbClr val="000000">
                      <a:alpha val="43137"/>
                    </a:srgbClr>
                  </a:outerShdw>
                </a:effectLst>
              </a:rPr>
              <a:t>O</a:t>
            </a:r>
          </a:p>
        </p:txBody>
      </p:sp>
      <p:sp>
        <p:nvSpPr>
          <p:cNvPr id="51" name="Rectangle 50">
            <a:extLst>
              <a:ext uri="{FF2B5EF4-FFF2-40B4-BE49-F238E27FC236}">
                <a16:creationId xmlns:a16="http://schemas.microsoft.com/office/drawing/2014/main" id="{4D02E2D9-6FD0-D376-62D8-CD2E48C2583D}"/>
              </a:ext>
            </a:extLst>
          </p:cNvPr>
          <p:cNvSpPr/>
          <p:nvPr/>
        </p:nvSpPr>
        <p:spPr>
          <a:xfrm>
            <a:off x="4620837" y="2764575"/>
            <a:ext cx="4148773" cy="52092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noProof="1">
                <a:effectLst>
                  <a:outerShdw blurRad="38100" dist="38100" dir="2700000" algn="tl">
                    <a:srgbClr val="000000">
                      <a:alpha val="43137"/>
                    </a:srgbClr>
                  </a:outerShdw>
                </a:effectLst>
              </a:rPr>
              <a:t>T</a:t>
            </a:r>
          </a:p>
        </p:txBody>
      </p:sp>
      <p:sp>
        <p:nvSpPr>
          <p:cNvPr id="52" name="Rectangle 51">
            <a:extLst>
              <a:ext uri="{FF2B5EF4-FFF2-40B4-BE49-F238E27FC236}">
                <a16:creationId xmlns:a16="http://schemas.microsoft.com/office/drawing/2014/main" id="{0618C6AC-5460-1D3A-B032-2A47D99700E1}"/>
              </a:ext>
            </a:extLst>
          </p:cNvPr>
          <p:cNvSpPr/>
          <p:nvPr/>
        </p:nvSpPr>
        <p:spPr>
          <a:xfrm>
            <a:off x="314325" y="3285503"/>
            <a:ext cx="4148775" cy="20660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cap="all" noProof="1"/>
              <a:t>Opportunities</a:t>
            </a:r>
          </a:p>
        </p:txBody>
      </p:sp>
      <p:sp>
        <p:nvSpPr>
          <p:cNvPr id="53" name="Rectangle 52">
            <a:extLst>
              <a:ext uri="{FF2B5EF4-FFF2-40B4-BE49-F238E27FC236}">
                <a16:creationId xmlns:a16="http://schemas.microsoft.com/office/drawing/2014/main" id="{C6D765EB-459C-8D96-E4FD-D6D533F8A218}"/>
              </a:ext>
            </a:extLst>
          </p:cNvPr>
          <p:cNvSpPr/>
          <p:nvPr/>
        </p:nvSpPr>
        <p:spPr>
          <a:xfrm>
            <a:off x="4620837" y="3285503"/>
            <a:ext cx="4148773" cy="20660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cap="all" noProof="1"/>
              <a:t>Threats</a:t>
            </a:r>
          </a:p>
        </p:txBody>
      </p:sp>
      <p:sp>
        <p:nvSpPr>
          <p:cNvPr id="48" name="Rectangle 47">
            <a:extLst>
              <a:ext uri="{FF2B5EF4-FFF2-40B4-BE49-F238E27FC236}">
                <a16:creationId xmlns:a16="http://schemas.microsoft.com/office/drawing/2014/main" id="{6BFD13D9-868C-4501-699C-AA4CB65461A6}"/>
              </a:ext>
            </a:extLst>
          </p:cNvPr>
          <p:cNvSpPr/>
          <p:nvPr/>
        </p:nvSpPr>
        <p:spPr>
          <a:xfrm>
            <a:off x="314325" y="3636959"/>
            <a:ext cx="4148775" cy="9562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tIns="68580" bIns="68580" rtlCol="0" anchor="t"/>
          <a:lstStyle/>
          <a:p>
            <a:pPr marL="86400" indent="-86400" defTabSz="175022">
              <a:buFont typeface="Arial" panose="020B0604020202020204" pitchFamily="34" charset="0"/>
              <a:buChar char="•"/>
            </a:pPr>
            <a:r>
              <a:rPr lang="en-GB" sz="1200" b="0" i="1" dirty="0">
                <a:solidFill>
                  <a:srgbClr val="ECECEC"/>
                </a:solidFill>
                <a:effectLst/>
                <a:latin typeface="+mj-lt"/>
              </a:rPr>
              <a:t>Integration of Smart Technologies</a:t>
            </a:r>
          </a:p>
          <a:p>
            <a:pPr marL="86400" indent="-86400" defTabSz="175022">
              <a:buFont typeface="Arial" panose="020B0604020202020204" pitchFamily="34" charset="0"/>
              <a:buChar char="•"/>
            </a:pPr>
            <a:r>
              <a:rPr lang="en-GB" sz="1200" i="1" noProof="1">
                <a:solidFill>
                  <a:srgbClr val="ECECEC"/>
                </a:solidFill>
                <a:latin typeface="+mj-lt"/>
              </a:rPr>
              <a:t>Advanced Automation</a:t>
            </a:r>
          </a:p>
          <a:p>
            <a:pPr marL="86400" indent="-86400" defTabSz="175022">
              <a:buFont typeface="Arial" panose="020B0604020202020204" pitchFamily="34" charset="0"/>
              <a:buChar char="•"/>
            </a:pPr>
            <a:r>
              <a:rPr lang="en-GB" sz="1200" i="1" noProof="1">
                <a:solidFill>
                  <a:srgbClr val="ECECEC"/>
                </a:solidFill>
                <a:latin typeface="+mj-lt"/>
              </a:rPr>
              <a:t>Localization of Knowledge Management</a:t>
            </a:r>
          </a:p>
          <a:p>
            <a:pPr marL="86400" indent="-86400" defTabSz="175022">
              <a:buFont typeface="Arial" panose="020B0604020202020204" pitchFamily="34" charset="0"/>
              <a:buChar char="•"/>
            </a:pPr>
            <a:r>
              <a:rPr lang="en-US" sz="1200" b="0" i="1" dirty="0">
                <a:solidFill>
                  <a:srgbClr val="ECECEC"/>
                </a:solidFill>
                <a:effectLst/>
                <a:latin typeface="+mj-lt"/>
              </a:rPr>
              <a:t>Strategic Collaborations in Emerging Markets</a:t>
            </a:r>
            <a:endParaRPr lang="en-US" sz="1050" noProof="1">
              <a:solidFill>
                <a:schemeClr val="tx1">
                  <a:lumMod val="65000"/>
                  <a:lumOff val="35000"/>
                </a:schemeClr>
              </a:solidFill>
              <a:latin typeface="+mj-lt"/>
            </a:endParaRPr>
          </a:p>
        </p:txBody>
      </p:sp>
      <p:sp>
        <p:nvSpPr>
          <p:cNvPr id="49" name="Rectangle 48">
            <a:extLst>
              <a:ext uri="{FF2B5EF4-FFF2-40B4-BE49-F238E27FC236}">
                <a16:creationId xmlns:a16="http://schemas.microsoft.com/office/drawing/2014/main" id="{AE50FAAE-4D9D-D7D8-C6AE-347EDC7A5FAE}"/>
              </a:ext>
            </a:extLst>
          </p:cNvPr>
          <p:cNvSpPr/>
          <p:nvPr/>
        </p:nvSpPr>
        <p:spPr>
          <a:xfrm>
            <a:off x="4620834" y="3636959"/>
            <a:ext cx="4148773" cy="9562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tIns="68580" bIns="68580" rtlCol="0" anchor="t"/>
          <a:lstStyle/>
          <a:p>
            <a:pPr marL="86400" indent="-86400" defTabSz="175022">
              <a:buFont typeface="Arial" panose="020B0604020202020204" pitchFamily="34" charset="0"/>
              <a:buChar char="•"/>
            </a:pPr>
            <a:r>
              <a:rPr lang="en-GB" sz="1200" b="0" i="1" dirty="0">
                <a:solidFill>
                  <a:srgbClr val="ECECEC"/>
                </a:solidFill>
                <a:effectLst/>
              </a:rPr>
              <a:t>Technology Obsolescence</a:t>
            </a:r>
          </a:p>
          <a:p>
            <a:pPr marL="86400" indent="-86400" defTabSz="175022">
              <a:buFont typeface="Arial" panose="020B0604020202020204" pitchFamily="34" charset="0"/>
              <a:buChar char="•"/>
            </a:pPr>
            <a:r>
              <a:rPr lang="en-GB" sz="1200" b="0" i="1" dirty="0">
                <a:solidFill>
                  <a:srgbClr val="ECECEC"/>
                </a:solidFill>
                <a:effectLst/>
              </a:rPr>
              <a:t>Competition from Tech Innovators</a:t>
            </a:r>
          </a:p>
          <a:p>
            <a:pPr marL="86400" indent="-86400" defTabSz="175022">
              <a:buFont typeface="Arial" panose="020B0604020202020204" pitchFamily="34" charset="0"/>
              <a:buChar char="•"/>
            </a:pPr>
            <a:r>
              <a:rPr lang="en-US" sz="1200" b="0" i="1" dirty="0">
                <a:solidFill>
                  <a:srgbClr val="ECECEC"/>
                </a:solidFill>
                <a:effectLst/>
              </a:rPr>
              <a:t>Data Privacy and Security Regulations</a:t>
            </a:r>
            <a:endParaRPr lang="en-GB" sz="1200" b="0" i="1" dirty="0">
              <a:solidFill>
                <a:srgbClr val="ECECEC"/>
              </a:solidFill>
              <a:effectLst/>
            </a:endParaRPr>
          </a:p>
          <a:p>
            <a:pPr marL="86400" indent="-86400" defTabSz="175022">
              <a:buFont typeface="Arial" panose="020B0604020202020204" pitchFamily="34" charset="0"/>
              <a:buChar char="•"/>
            </a:pPr>
            <a:r>
              <a:rPr lang="en-GB" sz="1200" b="0" i="1" dirty="0">
                <a:solidFill>
                  <a:srgbClr val="ECECEC"/>
                </a:solidFill>
                <a:effectLst/>
              </a:rPr>
              <a:t>Compliance Risks in Healthcare</a:t>
            </a:r>
            <a:endParaRPr lang="en-US" sz="1200" noProof="1">
              <a:solidFill>
                <a:schemeClr val="tx1">
                  <a:lumMod val="65000"/>
                  <a:lumOff val="35000"/>
                </a:schemeClr>
              </a:solidFill>
            </a:endParaRPr>
          </a:p>
        </p:txBody>
      </p:sp>
      <p:pic>
        <p:nvPicPr>
          <p:cNvPr id="4" name="Graphic 3" descr="Scorpion with solid fill">
            <a:extLst>
              <a:ext uri="{FF2B5EF4-FFF2-40B4-BE49-F238E27FC236}">
                <a16:creationId xmlns:a16="http://schemas.microsoft.com/office/drawing/2014/main" id="{B8E204A1-DFF4-B68F-668B-5997494E115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533465" y="2803369"/>
            <a:ext cx="443341" cy="443341"/>
          </a:xfrm>
          <a:prstGeom prst="rect">
            <a:avLst/>
          </a:prstGeom>
        </p:spPr>
      </p:pic>
      <p:pic>
        <p:nvPicPr>
          <p:cNvPr id="6" name="Graphic 5" descr="Door Open with solid fill">
            <a:extLst>
              <a:ext uri="{FF2B5EF4-FFF2-40B4-BE49-F238E27FC236}">
                <a16:creationId xmlns:a16="http://schemas.microsoft.com/office/drawing/2014/main" id="{D89AA4AE-800E-ECBA-8025-D27C3C42DB10}"/>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226956" y="2803369"/>
            <a:ext cx="443341" cy="443341"/>
          </a:xfrm>
          <a:prstGeom prst="rect">
            <a:avLst/>
          </a:prstGeom>
        </p:spPr>
      </p:pic>
      <p:pic>
        <p:nvPicPr>
          <p:cNvPr id="8" name="Graphic 7" descr="Battery charging with solid fill">
            <a:extLst>
              <a:ext uri="{FF2B5EF4-FFF2-40B4-BE49-F238E27FC236}">
                <a16:creationId xmlns:a16="http://schemas.microsoft.com/office/drawing/2014/main" id="{C0C7979B-00D6-F8FD-2088-949B1DC091A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7533465" y="782958"/>
            <a:ext cx="443341" cy="443341"/>
          </a:xfrm>
          <a:prstGeom prst="rect">
            <a:avLst/>
          </a:prstGeom>
        </p:spPr>
      </p:pic>
      <p:pic>
        <p:nvPicPr>
          <p:cNvPr id="10" name="Graphic 9" descr="Body builder with solid fill">
            <a:extLst>
              <a:ext uri="{FF2B5EF4-FFF2-40B4-BE49-F238E27FC236}">
                <a16:creationId xmlns:a16="http://schemas.microsoft.com/office/drawing/2014/main" id="{AA535E07-A165-4256-7235-BBE9309638D5}"/>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3226956" y="782959"/>
            <a:ext cx="443341" cy="443341"/>
          </a:xfrm>
          <a:prstGeom prst="rect">
            <a:avLst/>
          </a:prstGeom>
        </p:spPr>
      </p:pic>
    </p:spTree>
    <p:extLst>
      <p:ext uri="{BB962C8B-B14F-4D97-AF65-F5344CB8AC3E}">
        <p14:creationId xmlns:p14="http://schemas.microsoft.com/office/powerpoint/2010/main" val="6282017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85"/>
        <p:cNvGrpSpPr/>
        <p:nvPr/>
      </p:nvGrpSpPr>
      <p:grpSpPr>
        <a:xfrm>
          <a:off x="0" y="0"/>
          <a:ext cx="0" cy="0"/>
          <a:chOff x="0" y="0"/>
          <a:chExt cx="0" cy="0"/>
        </a:xfrm>
      </p:grpSpPr>
      <p:sp>
        <p:nvSpPr>
          <p:cNvPr id="2086" name="Google Shape;2086;p51"/>
          <p:cNvSpPr txBox="1">
            <a:spLocks noGrp="1"/>
          </p:cNvSpPr>
          <p:nvPr>
            <p:ph type="title"/>
          </p:nvPr>
        </p:nvSpPr>
        <p:spPr>
          <a:xfrm>
            <a:off x="792163" y="1458975"/>
            <a:ext cx="3779837" cy="1112775"/>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2400" b="1" dirty="0">
                <a:latin typeface="+mj-lt"/>
              </a:rPr>
              <a:t>Critical Evaluation of </a:t>
            </a:r>
            <a:r>
              <a:rPr lang="en-US" sz="2400" b="1" dirty="0">
                <a:solidFill>
                  <a:schemeClr val="accent4"/>
                </a:solidFill>
                <a:latin typeface="+mj-lt"/>
              </a:rPr>
              <a:t>KMS</a:t>
            </a:r>
            <a:endParaRPr sz="2400" b="1" dirty="0">
              <a:solidFill>
                <a:schemeClr val="accent4"/>
              </a:solidFill>
              <a:latin typeface="+mj-lt"/>
            </a:endParaRPr>
          </a:p>
        </p:txBody>
      </p:sp>
      <p:sp>
        <p:nvSpPr>
          <p:cNvPr id="2088" name="Google Shape;2088;p51"/>
          <p:cNvSpPr txBox="1">
            <a:spLocks noGrp="1"/>
          </p:cNvSpPr>
          <p:nvPr>
            <p:ph type="title" idx="2"/>
          </p:nvPr>
        </p:nvSpPr>
        <p:spPr>
          <a:xfrm>
            <a:off x="792163" y="792425"/>
            <a:ext cx="694833" cy="631277"/>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2400" b="1" dirty="0">
                <a:latin typeface="+mj-lt"/>
              </a:rPr>
              <a:t>05</a:t>
            </a:r>
            <a:endParaRPr sz="2400" b="1" dirty="0">
              <a:latin typeface="+mj-lt"/>
            </a:endParaRPr>
          </a:p>
        </p:txBody>
      </p:sp>
      <p:grpSp>
        <p:nvGrpSpPr>
          <p:cNvPr id="2089" name="Google Shape;2089;p51"/>
          <p:cNvGrpSpPr/>
          <p:nvPr/>
        </p:nvGrpSpPr>
        <p:grpSpPr>
          <a:xfrm>
            <a:off x="5191074" y="918576"/>
            <a:ext cx="4095849" cy="4053140"/>
            <a:chOff x="1179935" y="-209451"/>
            <a:chExt cx="5745334" cy="5685426"/>
          </a:xfrm>
        </p:grpSpPr>
        <p:sp>
          <p:nvSpPr>
            <p:cNvPr id="2090" name="Google Shape;2090;p51"/>
            <p:cNvSpPr/>
            <p:nvPr/>
          </p:nvSpPr>
          <p:spPr>
            <a:xfrm>
              <a:off x="1179935" y="-209451"/>
              <a:ext cx="5745334" cy="4760386"/>
            </a:xfrm>
            <a:custGeom>
              <a:avLst/>
              <a:gdLst/>
              <a:ahLst/>
              <a:cxnLst/>
              <a:rect l="l" t="t" r="r" b="b"/>
              <a:pathLst>
                <a:path w="208202" h="172509" extrusionOk="0">
                  <a:moveTo>
                    <a:pt x="90297" y="0"/>
                  </a:moveTo>
                  <a:cubicBezTo>
                    <a:pt x="60081" y="0"/>
                    <a:pt x="29711" y="6469"/>
                    <a:pt x="13646" y="23022"/>
                  </a:cubicBezTo>
                  <a:cubicBezTo>
                    <a:pt x="13646" y="23022"/>
                    <a:pt x="3033" y="29085"/>
                    <a:pt x="1517" y="44245"/>
                  </a:cubicBezTo>
                  <a:cubicBezTo>
                    <a:pt x="1" y="59406"/>
                    <a:pt x="16677" y="80631"/>
                    <a:pt x="19204" y="99833"/>
                  </a:cubicBezTo>
                  <a:cubicBezTo>
                    <a:pt x="21730" y="119036"/>
                    <a:pt x="1517" y="123584"/>
                    <a:pt x="9603" y="147841"/>
                  </a:cubicBezTo>
                  <a:cubicBezTo>
                    <a:pt x="15216" y="164681"/>
                    <a:pt x="37392" y="172509"/>
                    <a:pt x="58037" y="172509"/>
                  </a:cubicBezTo>
                  <a:cubicBezTo>
                    <a:pt x="67129" y="172509"/>
                    <a:pt x="75924" y="170991"/>
                    <a:pt x="82877" y="168055"/>
                  </a:cubicBezTo>
                  <a:cubicBezTo>
                    <a:pt x="105618" y="158453"/>
                    <a:pt x="116230" y="134197"/>
                    <a:pt x="150088" y="134197"/>
                  </a:cubicBezTo>
                  <a:cubicBezTo>
                    <a:pt x="183946" y="134197"/>
                    <a:pt x="208202" y="118531"/>
                    <a:pt x="206181" y="83662"/>
                  </a:cubicBezTo>
                  <a:cubicBezTo>
                    <a:pt x="204160" y="48794"/>
                    <a:pt x="196580" y="38181"/>
                    <a:pt x="169290" y="17967"/>
                  </a:cubicBezTo>
                  <a:cubicBezTo>
                    <a:pt x="155147" y="7490"/>
                    <a:pt x="122811" y="0"/>
                    <a:pt x="9029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1" name="Google Shape;2091;p51"/>
            <p:cNvSpPr/>
            <p:nvPr/>
          </p:nvSpPr>
          <p:spPr>
            <a:xfrm>
              <a:off x="1436950" y="5221775"/>
              <a:ext cx="4967025" cy="254200"/>
            </a:xfrm>
            <a:custGeom>
              <a:avLst/>
              <a:gdLst/>
              <a:ahLst/>
              <a:cxnLst/>
              <a:rect l="l" t="t" r="r" b="b"/>
              <a:pathLst>
                <a:path w="198681" h="10168" extrusionOk="0">
                  <a:moveTo>
                    <a:pt x="99341" y="0"/>
                  </a:moveTo>
                  <a:cubicBezTo>
                    <a:pt x="72994" y="0"/>
                    <a:pt x="47726" y="536"/>
                    <a:pt x="29096" y="1489"/>
                  </a:cubicBezTo>
                  <a:cubicBezTo>
                    <a:pt x="10467" y="2443"/>
                    <a:pt x="0" y="3736"/>
                    <a:pt x="0" y="5084"/>
                  </a:cubicBezTo>
                  <a:cubicBezTo>
                    <a:pt x="0" y="6432"/>
                    <a:pt x="10467" y="7724"/>
                    <a:pt x="29096" y="8679"/>
                  </a:cubicBezTo>
                  <a:cubicBezTo>
                    <a:pt x="47726" y="9632"/>
                    <a:pt x="72994" y="10167"/>
                    <a:pt x="99341" y="10167"/>
                  </a:cubicBezTo>
                  <a:cubicBezTo>
                    <a:pt x="125687" y="10167"/>
                    <a:pt x="150954" y="9632"/>
                    <a:pt x="169584" y="8679"/>
                  </a:cubicBezTo>
                  <a:cubicBezTo>
                    <a:pt x="188215" y="7724"/>
                    <a:pt x="198680" y="6432"/>
                    <a:pt x="198680" y="5084"/>
                  </a:cubicBezTo>
                  <a:cubicBezTo>
                    <a:pt x="198680" y="3736"/>
                    <a:pt x="188215" y="2443"/>
                    <a:pt x="169584" y="1489"/>
                  </a:cubicBezTo>
                  <a:cubicBezTo>
                    <a:pt x="150954" y="536"/>
                    <a:pt x="125687" y="0"/>
                    <a:pt x="9934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2" name="Google Shape;2092;p51"/>
            <p:cNvSpPr/>
            <p:nvPr/>
          </p:nvSpPr>
          <p:spPr>
            <a:xfrm>
              <a:off x="1837825" y="506225"/>
              <a:ext cx="4030850" cy="2664475"/>
            </a:xfrm>
            <a:custGeom>
              <a:avLst/>
              <a:gdLst/>
              <a:ahLst/>
              <a:cxnLst/>
              <a:rect l="l" t="t" r="r" b="b"/>
              <a:pathLst>
                <a:path w="161234" h="106579" extrusionOk="0">
                  <a:moveTo>
                    <a:pt x="0" y="0"/>
                  </a:moveTo>
                  <a:lnTo>
                    <a:pt x="0" y="106579"/>
                  </a:lnTo>
                  <a:lnTo>
                    <a:pt x="161234" y="106579"/>
                  </a:lnTo>
                  <a:lnTo>
                    <a:pt x="16123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3" name="Google Shape;2093;p51"/>
            <p:cNvSpPr/>
            <p:nvPr/>
          </p:nvSpPr>
          <p:spPr>
            <a:xfrm>
              <a:off x="1830725" y="499100"/>
              <a:ext cx="4045100" cy="2678700"/>
            </a:xfrm>
            <a:custGeom>
              <a:avLst/>
              <a:gdLst/>
              <a:ahLst/>
              <a:cxnLst/>
              <a:rect l="l" t="t" r="r" b="b"/>
              <a:pathLst>
                <a:path w="161804" h="107148" extrusionOk="0">
                  <a:moveTo>
                    <a:pt x="161235" y="569"/>
                  </a:moveTo>
                  <a:lnTo>
                    <a:pt x="161235" y="106580"/>
                  </a:lnTo>
                  <a:lnTo>
                    <a:pt x="568" y="106580"/>
                  </a:lnTo>
                  <a:lnTo>
                    <a:pt x="569" y="569"/>
                  </a:lnTo>
                  <a:close/>
                  <a:moveTo>
                    <a:pt x="285" y="1"/>
                  </a:moveTo>
                  <a:cubicBezTo>
                    <a:pt x="128" y="1"/>
                    <a:pt x="1" y="128"/>
                    <a:pt x="1" y="285"/>
                  </a:cubicBezTo>
                  <a:lnTo>
                    <a:pt x="1" y="106863"/>
                  </a:lnTo>
                  <a:cubicBezTo>
                    <a:pt x="1" y="107019"/>
                    <a:pt x="128" y="107147"/>
                    <a:pt x="285" y="107147"/>
                  </a:cubicBezTo>
                  <a:lnTo>
                    <a:pt x="161518" y="107147"/>
                  </a:lnTo>
                  <a:cubicBezTo>
                    <a:pt x="161674" y="107147"/>
                    <a:pt x="161802" y="107021"/>
                    <a:pt x="161803" y="106864"/>
                  </a:cubicBezTo>
                  <a:lnTo>
                    <a:pt x="161803" y="285"/>
                  </a:lnTo>
                  <a:cubicBezTo>
                    <a:pt x="161803" y="128"/>
                    <a:pt x="161676" y="1"/>
                    <a:pt x="16151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4" name="Google Shape;2094;p51"/>
            <p:cNvSpPr/>
            <p:nvPr/>
          </p:nvSpPr>
          <p:spPr>
            <a:xfrm>
              <a:off x="1837825" y="506225"/>
              <a:ext cx="4030850" cy="2664475"/>
            </a:xfrm>
            <a:custGeom>
              <a:avLst/>
              <a:gdLst/>
              <a:ahLst/>
              <a:cxnLst/>
              <a:rect l="l" t="t" r="r" b="b"/>
              <a:pathLst>
                <a:path w="161234" h="106579" extrusionOk="0">
                  <a:moveTo>
                    <a:pt x="0" y="0"/>
                  </a:moveTo>
                  <a:lnTo>
                    <a:pt x="0" y="106579"/>
                  </a:lnTo>
                  <a:lnTo>
                    <a:pt x="161234" y="106579"/>
                  </a:lnTo>
                  <a:lnTo>
                    <a:pt x="161234" y="0"/>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5" name="Google Shape;2095;p51"/>
            <p:cNvSpPr/>
            <p:nvPr/>
          </p:nvSpPr>
          <p:spPr>
            <a:xfrm>
              <a:off x="1837825" y="506225"/>
              <a:ext cx="4030850" cy="2664475"/>
            </a:xfrm>
            <a:custGeom>
              <a:avLst/>
              <a:gdLst/>
              <a:ahLst/>
              <a:cxnLst/>
              <a:rect l="l" t="t" r="r" b="b"/>
              <a:pathLst>
                <a:path w="161234" h="106579" extrusionOk="0">
                  <a:moveTo>
                    <a:pt x="0" y="0"/>
                  </a:moveTo>
                  <a:lnTo>
                    <a:pt x="0" y="106579"/>
                  </a:lnTo>
                  <a:lnTo>
                    <a:pt x="161234" y="106579"/>
                  </a:lnTo>
                  <a:lnTo>
                    <a:pt x="161234" y="0"/>
                  </a:lnTo>
                  <a:close/>
                </a:path>
              </a:pathLst>
            </a:custGeom>
            <a:solidFill>
              <a:srgbClr val="FFFFFF"/>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6" name="Google Shape;2096;p51"/>
            <p:cNvSpPr/>
            <p:nvPr/>
          </p:nvSpPr>
          <p:spPr>
            <a:xfrm>
              <a:off x="2953725" y="803275"/>
              <a:ext cx="2811775" cy="2285975"/>
            </a:xfrm>
            <a:custGeom>
              <a:avLst/>
              <a:gdLst/>
              <a:ahLst/>
              <a:cxnLst/>
              <a:rect l="l" t="t" r="r" b="b"/>
              <a:pathLst>
                <a:path w="112471" h="91439" extrusionOk="0">
                  <a:moveTo>
                    <a:pt x="1" y="0"/>
                  </a:moveTo>
                  <a:lnTo>
                    <a:pt x="1" y="91438"/>
                  </a:lnTo>
                  <a:lnTo>
                    <a:pt x="112470" y="91438"/>
                  </a:lnTo>
                  <a:lnTo>
                    <a:pt x="11247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7" name="Google Shape;2097;p51"/>
            <p:cNvSpPr/>
            <p:nvPr/>
          </p:nvSpPr>
          <p:spPr>
            <a:xfrm>
              <a:off x="3342350" y="1015575"/>
              <a:ext cx="407700" cy="827825"/>
            </a:xfrm>
            <a:custGeom>
              <a:avLst/>
              <a:gdLst/>
              <a:ahLst/>
              <a:cxnLst/>
              <a:rect l="l" t="t" r="r" b="b"/>
              <a:pathLst>
                <a:path w="16308" h="33113" extrusionOk="0">
                  <a:moveTo>
                    <a:pt x="1" y="1"/>
                  </a:moveTo>
                  <a:lnTo>
                    <a:pt x="1" y="33112"/>
                  </a:lnTo>
                  <a:lnTo>
                    <a:pt x="16307" y="33112"/>
                  </a:lnTo>
                  <a:lnTo>
                    <a:pt x="16307"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8" name="Google Shape;2098;p51"/>
            <p:cNvSpPr/>
            <p:nvPr/>
          </p:nvSpPr>
          <p:spPr>
            <a:xfrm>
              <a:off x="5361625" y="1020425"/>
              <a:ext cx="407675" cy="411500"/>
            </a:xfrm>
            <a:custGeom>
              <a:avLst/>
              <a:gdLst/>
              <a:ahLst/>
              <a:cxnLst/>
              <a:rect l="l" t="t" r="r" b="b"/>
              <a:pathLst>
                <a:path w="16307" h="16460" extrusionOk="0">
                  <a:moveTo>
                    <a:pt x="0" y="0"/>
                  </a:moveTo>
                  <a:lnTo>
                    <a:pt x="0" y="16459"/>
                  </a:lnTo>
                  <a:lnTo>
                    <a:pt x="16307" y="16459"/>
                  </a:lnTo>
                  <a:lnTo>
                    <a:pt x="16307"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9" name="Google Shape;2099;p51"/>
            <p:cNvSpPr/>
            <p:nvPr/>
          </p:nvSpPr>
          <p:spPr>
            <a:xfrm>
              <a:off x="4148400" y="1020425"/>
              <a:ext cx="407675" cy="411500"/>
            </a:xfrm>
            <a:custGeom>
              <a:avLst/>
              <a:gdLst/>
              <a:ahLst/>
              <a:cxnLst/>
              <a:rect l="l" t="t" r="r" b="b"/>
              <a:pathLst>
                <a:path w="16307" h="16460" extrusionOk="0">
                  <a:moveTo>
                    <a:pt x="1" y="0"/>
                  </a:moveTo>
                  <a:lnTo>
                    <a:pt x="1" y="16459"/>
                  </a:lnTo>
                  <a:lnTo>
                    <a:pt x="16307" y="16459"/>
                  </a:lnTo>
                  <a:lnTo>
                    <a:pt x="16307"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0" name="Google Shape;2100;p51"/>
            <p:cNvSpPr/>
            <p:nvPr/>
          </p:nvSpPr>
          <p:spPr>
            <a:xfrm>
              <a:off x="2950050" y="2262200"/>
              <a:ext cx="798775" cy="411500"/>
            </a:xfrm>
            <a:custGeom>
              <a:avLst/>
              <a:gdLst/>
              <a:ahLst/>
              <a:cxnLst/>
              <a:rect l="l" t="t" r="r" b="b"/>
              <a:pathLst>
                <a:path w="31951" h="16460" extrusionOk="0">
                  <a:moveTo>
                    <a:pt x="1" y="1"/>
                  </a:moveTo>
                  <a:lnTo>
                    <a:pt x="1" y="16460"/>
                  </a:lnTo>
                  <a:lnTo>
                    <a:pt x="31950" y="16460"/>
                  </a:lnTo>
                  <a:lnTo>
                    <a:pt x="31950"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1" name="Google Shape;2101;p51"/>
            <p:cNvSpPr/>
            <p:nvPr/>
          </p:nvSpPr>
          <p:spPr>
            <a:xfrm>
              <a:off x="1837825" y="506225"/>
              <a:ext cx="4030850" cy="258950"/>
            </a:xfrm>
            <a:custGeom>
              <a:avLst/>
              <a:gdLst/>
              <a:ahLst/>
              <a:cxnLst/>
              <a:rect l="l" t="t" r="r" b="b"/>
              <a:pathLst>
                <a:path w="161234" h="10358" extrusionOk="0">
                  <a:moveTo>
                    <a:pt x="0" y="0"/>
                  </a:moveTo>
                  <a:lnTo>
                    <a:pt x="0" y="10358"/>
                  </a:lnTo>
                  <a:lnTo>
                    <a:pt x="161234" y="10358"/>
                  </a:lnTo>
                  <a:lnTo>
                    <a:pt x="161234" y="0"/>
                  </a:lnTo>
                  <a:close/>
                </a:path>
              </a:pathLst>
            </a:custGeom>
            <a:solidFill>
              <a:schemeClr val="accent1"/>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2" name="Google Shape;2102;p51"/>
            <p:cNvSpPr/>
            <p:nvPr/>
          </p:nvSpPr>
          <p:spPr>
            <a:xfrm>
              <a:off x="1830725" y="499100"/>
              <a:ext cx="4045100" cy="273175"/>
            </a:xfrm>
            <a:custGeom>
              <a:avLst/>
              <a:gdLst/>
              <a:ahLst/>
              <a:cxnLst/>
              <a:rect l="l" t="t" r="r" b="b"/>
              <a:pathLst>
                <a:path w="161804" h="10927" extrusionOk="0">
                  <a:moveTo>
                    <a:pt x="161235" y="569"/>
                  </a:moveTo>
                  <a:lnTo>
                    <a:pt x="161235" y="10359"/>
                  </a:lnTo>
                  <a:lnTo>
                    <a:pt x="568" y="10359"/>
                  </a:lnTo>
                  <a:lnTo>
                    <a:pt x="569" y="569"/>
                  </a:lnTo>
                  <a:close/>
                  <a:moveTo>
                    <a:pt x="285" y="1"/>
                  </a:moveTo>
                  <a:cubicBezTo>
                    <a:pt x="128" y="1"/>
                    <a:pt x="1" y="128"/>
                    <a:pt x="1" y="285"/>
                  </a:cubicBezTo>
                  <a:lnTo>
                    <a:pt x="1" y="10643"/>
                  </a:lnTo>
                  <a:cubicBezTo>
                    <a:pt x="1" y="10799"/>
                    <a:pt x="128" y="10926"/>
                    <a:pt x="285" y="10926"/>
                  </a:cubicBezTo>
                  <a:lnTo>
                    <a:pt x="161518" y="10926"/>
                  </a:lnTo>
                  <a:cubicBezTo>
                    <a:pt x="161674" y="10926"/>
                    <a:pt x="161802" y="10800"/>
                    <a:pt x="161803" y="10644"/>
                  </a:cubicBezTo>
                  <a:lnTo>
                    <a:pt x="161803" y="285"/>
                  </a:lnTo>
                  <a:cubicBezTo>
                    <a:pt x="161803" y="128"/>
                    <a:pt x="161676" y="1"/>
                    <a:pt x="16151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3" name="Google Shape;2103;p51"/>
            <p:cNvSpPr/>
            <p:nvPr/>
          </p:nvSpPr>
          <p:spPr>
            <a:xfrm>
              <a:off x="2946650" y="796150"/>
              <a:ext cx="2825925" cy="2300175"/>
            </a:xfrm>
            <a:custGeom>
              <a:avLst/>
              <a:gdLst/>
              <a:ahLst/>
              <a:cxnLst/>
              <a:rect l="l" t="t" r="r" b="b"/>
              <a:pathLst>
                <a:path w="113037" h="92007" extrusionOk="0">
                  <a:moveTo>
                    <a:pt x="112470" y="569"/>
                  </a:moveTo>
                  <a:lnTo>
                    <a:pt x="112470" y="91440"/>
                  </a:lnTo>
                  <a:lnTo>
                    <a:pt x="567" y="91440"/>
                  </a:lnTo>
                  <a:lnTo>
                    <a:pt x="567" y="569"/>
                  </a:lnTo>
                  <a:close/>
                  <a:moveTo>
                    <a:pt x="284" y="1"/>
                  </a:moveTo>
                  <a:cubicBezTo>
                    <a:pt x="127" y="1"/>
                    <a:pt x="0" y="128"/>
                    <a:pt x="0" y="285"/>
                  </a:cubicBezTo>
                  <a:lnTo>
                    <a:pt x="0" y="91723"/>
                  </a:lnTo>
                  <a:cubicBezTo>
                    <a:pt x="0" y="91880"/>
                    <a:pt x="127" y="92007"/>
                    <a:pt x="284" y="92007"/>
                  </a:cubicBezTo>
                  <a:lnTo>
                    <a:pt x="112753" y="92007"/>
                  </a:lnTo>
                  <a:cubicBezTo>
                    <a:pt x="112909" y="92007"/>
                    <a:pt x="113037" y="91880"/>
                    <a:pt x="113037" y="91723"/>
                  </a:cubicBezTo>
                  <a:lnTo>
                    <a:pt x="113037" y="285"/>
                  </a:lnTo>
                  <a:cubicBezTo>
                    <a:pt x="113037" y="128"/>
                    <a:pt x="112910" y="1"/>
                    <a:pt x="11275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4" name="Google Shape;2104;p51"/>
            <p:cNvSpPr/>
            <p:nvPr/>
          </p:nvSpPr>
          <p:spPr>
            <a:xfrm>
              <a:off x="3341775" y="1025150"/>
              <a:ext cx="14200" cy="2063575"/>
            </a:xfrm>
            <a:custGeom>
              <a:avLst/>
              <a:gdLst/>
              <a:ahLst/>
              <a:cxnLst/>
              <a:rect l="l" t="t" r="r" b="b"/>
              <a:pathLst>
                <a:path w="568" h="82543" extrusionOk="0">
                  <a:moveTo>
                    <a:pt x="284" y="1"/>
                  </a:moveTo>
                  <a:cubicBezTo>
                    <a:pt x="134" y="1"/>
                    <a:pt x="10" y="118"/>
                    <a:pt x="1" y="269"/>
                  </a:cubicBezTo>
                  <a:lnTo>
                    <a:pt x="1" y="82258"/>
                  </a:lnTo>
                  <a:cubicBezTo>
                    <a:pt x="1" y="82415"/>
                    <a:pt x="127" y="82543"/>
                    <a:pt x="284" y="82543"/>
                  </a:cubicBezTo>
                  <a:cubicBezTo>
                    <a:pt x="441" y="82542"/>
                    <a:pt x="568" y="82415"/>
                    <a:pt x="568" y="82259"/>
                  </a:cubicBezTo>
                  <a:lnTo>
                    <a:pt x="568" y="269"/>
                  </a:lnTo>
                  <a:cubicBezTo>
                    <a:pt x="559" y="118"/>
                    <a:pt x="435"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5" name="Google Shape;2105;p51"/>
            <p:cNvSpPr/>
            <p:nvPr/>
          </p:nvSpPr>
          <p:spPr>
            <a:xfrm>
              <a:off x="3744550" y="1025150"/>
              <a:ext cx="14200" cy="2063575"/>
            </a:xfrm>
            <a:custGeom>
              <a:avLst/>
              <a:gdLst/>
              <a:ahLst/>
              <a:cxnLst/>
              <a:rect l="l" t="t" r="r" b="b"/>
              <a:pathLst>
                <a:path w="568" h="82543" extrusionOk="0">
                  <a:moveTo>
                    <a:pt x="284" y="1"/>
                  </a:moveTo>
                  <a:cubicBezTo>
                    <a:pt x="134" y="1"/>
                    <a:pt x="9" y="118"/>
                    <a:pt x="1" y="269"/>
                  </a:cubicBezTo>
                  <a:lnTo>
                    <a:pt x="1" y="82258"/>
                  </a:lnTo>
                  <a:cubicBezTo>
                    <a:pt x="1" y="82415"/>
                    <a:pt x="127" y="82543"/>
                    <a:pt x="284" y="82543"/>
                  </a:cubicBezTo>
                  <a:cubicBezTo>
                    <a:pt x="441" y="82542"/>
                    <a:pt x="567" y="82415"/>
                    <a:pt x="567" y="82259"/>
                  </a:cubicBezTo>
                  <a:lnTo>
                    <a:pt x="567" y="269"/>
                  </a:lnTo>
                  <a:cubicBezTo>
                    <a:pt x="559" y="118"/>
                    <a:pt x="434"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6" name="Google Shape;2106;p51"/>
            <p:cNvSpPr/>
            <p:nvPr/>
          </p:nvSpPr>
          <p:spPr>
            <a:xfrm>
              <a:off x="4147325" y="1025150"/>
              <a:ext cx="14200" cy="2063575"/>
            </a:xfrm>
            <a:custGeom>
              <a:avLst/>
              <a:gdLst/>
              <a:ahLst/>
              <a:cxnLst/>
              <a:rect l="l" t="t" r="r" b="b"/>
              <a:pathLst>
                <a:path w="568" h="82543" extrusionOk="0">
                  <a:moveTo>
                    <a:pt x="284" y="1"/>
                  </a:moveTo>
                  <a:cubicBezTo>
                    <a:pt x="133" y="1"/>
                    <a:pt x="9" y="118"/>
                    <a:pt x="0" y="269"/>
                  </a:cubicBezTo>
                  <a:lnTo>
                    <a:pt x="0" y="82258"/>
                  </a:lnTo>
                  <a:cubicBezTo>
                    <a:pt x="0" y="82415"/>
                    <a:pt x="127" y="82543"/>
                    <a:pt x="284" y="82543"/>
                  </a:cubicBezTo>
                  <a:cubicBezTo>
                    <a:pt x="441" y="82542"/>
                    <a:pt x="567" y="82415"/>
                    <a:pt x="567" y="82259"/>
                  </a:cubicBezTo>
                  <a:lnTo>
                    <a:pt x="567" y="269"/>
                  </a:lnTo>
                  <a:cubicBezTo>
                    <a:pt x="558" y="118"/>
                    <a:pt x="434"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7" name="Google Shape;2107;p51"/>
            <p:cNvSpPr/>
            <p:nvPr/>
          </p:nvSpPr>
          <p:spPr>
            <a:xfrm>
              <a:off x="4550075" y="1025150"/>
              <a:ext cx="14200" cy="2063575"/>
            </a:xfrm>
            <a:custGeom>
              <a:avLst/>
              <a:gdLst/>
              <a:ahLst/>
              <a:cxnLst/>
              <a:rect l="l" t="t" r="r" b="b"/>
              <a:pathLst>
                <a:path w="568" h="82543" extrusionOk="0">
                  <a:moveTo>
                    <a:pt x="284" y="1"/>
                  </a:moveTo>
                  <a:cubicBezTo>
                    <a:pt x="134" y="1"/>
                    <a:pt x="10" y="118"/>
                    <a:pt x="1" y="269"/>
                  </a:cubicBezTo>
                  <a:lnTo>
                    <a:pt x="1" y="82258"/>
                  </a:lnTo>
                  <a:cubicBezTo>
                    <a:pt x="1" y="82415"/>
                    <a:pt x="127" y="82543"/>
                    <a:pt x="284" y="82543"/>
                  </a:cubicBezTo>
                  <a:cubicBezTo>
                    <a:pt x="441" y="82542"/>
                    <a:pt x="568" y="82415"/>
                    <a:pt x="568" y="82259"/>
                  </a:cubicBezTo>
                  <a:lnTo>
                    <a:pt x="568" y="269"/>
                  </a:lnTo>
                  <a:cubicBezTo>
                    <a:pt x="559" y="118"/>
                    <a:pt x="435"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8" name="Google Shape;2108;p51"/>
            <p:cNvSpPr/>
            <p:nvPr/>
          </p:nvSpPr>
          <p:spPr>
            <a:xfrm>
              <a:off x="4952850" y="1025150"/>
              <a:ext cx="14200" cy="2063575"/>
            </a:xfrm>
            <a:custGeom>
              <a:avLst/>
              <a:gdLst/>
              <a:ahLst/>
              <a:cxnLst/>
              <a:rect l="l" t="t" r="r" b="b"/>
              <a:pathLst>
                <a:path w="568" h="82543" extrusionOk="0">
                  <a:moveTo>
                    <a:pt x="284" y="1"/>
                  </a:moveTo>
                  <a:cubicBezTo>
                    <a:pt x="133" y="1"/>
                    <a:pt x="9" y="118"/>
                    <a:pt x="1" y="269"/>
                  </a:cubicBezTo>
                  <a:lnTo>
                    <a:pt x="1" y="82258"/>
                  </a:lnTo>
                  <a:cubicBezTo>
                    <a:pt x="1" y="82415"/>
                    <a:pt x="127" y="82543"/>
                    <a:pt x="284" y="82543"/>
                  </a:cubicBezTo>
                  <a:cubicBezTo>
                    <a:pt x="440" y="82542"/>
                    <a:pt x="566" y="82415"/>
                    <a:pt x="567" y="82259"/>
                  </a:cubicBezTo>
                  <a:lnTo>
                    <a:pt x="567" y="269"/>
                  </a:lnTo>
                  <a:cubicBezTo>
                    <a:pt x="559" y="118"/>
                    <a:pt x="434" y="1"/>
                    <a:pt x="284"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9" name="Google Shape;2109;p51"/>
            <p:cNvSpPr/>
            <p:nvPr/>
          </p:nvSpPr>
          <p:spPr>
            <a:xfrm>
              <a:off x="5355600" y="1025150"/>
              <a:ext cx="14200" cy="2063575"/>
            </a:xfrm>
            <a:custGeom>
              <a:avLst/>
              <a:gdLst/>
              <a:ahLst/>
              <a:cxnLst/>
              <a:rect l="l" t="t" r="r" b="b"/>
              <a:pathLst>
                <a:path w="568" h="82543" extrusionOk="0">
                  <a:moveTo>
                    <a:pt x="284" y="1"/>
                  </a:moveTo>
                  <a:cubicBezTo>
                    <a:pt x="133" y="1"/>
                    <a:pt x="9" y="118"/>
                    <a:pt x="0" y="269"/>
                  </a:cubicBezTo>
                  <a:lnTo>
                    <a:pt x="0" y="82258"/>
                  </a:lnTo>
                  <a:cubicBezTo>
                    <a:pt x="0" y="82415"/>
                    <a:pt x="128" y="82543"/>
                    <a:pt x="285" y="82543"/>
                  </a:cubicBezTo>
                  <a:cubicBezTo>
                    <a:pt x="441" y="82542"/>
                    <a:pt x="567" y="82415"/>
                    <a:pt x="567" y="82259"/>
                  </a:cubicBezTo>
                  <a:lnTo>
                    <a:pt x="567" y="269"/>
                  </a:lnTo>
                  <a:cubicBezTo>
                    <a:pt x="558" y="118"/>
                    <a:pt x="434"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0" name="Google Shape;2110;p51"/>
            <p:cNvSpPr/>
            <p:nvPr/>
          </p:nvSpPr>
          <p:spPr>
            <a:xfrm>
              <a:off x="2953725" y="1024225"/>
              <a:ext cx="2811775" cy="25"/>
            </a:xfrm>
            <a:custGeom>
              <a:avLst/>
              <a:gdLst/>
              <a:ahLst/>
              <a:cxnLst/>
              <a:rect l="l" t="t" r="r" b="b"/>
              <a:pathLst>
                <a:path w="112471" h="1" extrusionOk="0">
                  <a:moveTo>
                    <a:pt x="1" y="1"/>
                  </a:moveTo>
                  <a:lnTo>
                    <a:pt x="112470" y="1"/>
                  </a:lnTo>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1" name="Google Shape;2111;p51"/>
            <p:cNvSpPr/>
            <p:nvPr/>
          </p:nvSpPr>
          <p:spPr>
            <a:xfrm>
              <a:off x="2947075" y="1017125"/>
              <a:ext cx="2825950" cy="14225"/>
            </a:xfrm>
            <a:custGeom>
              <a:avLst/>
              <a:gdLst/>
              <a:ahLst/>
              <a:cxnLst/>
              <a:rect l="l" t="t" r="r" b="b"/>
              <a:pathLst>
                <a:path w="113038" h="569" extrusionOk="0">
                  <a:moveTo>
                    <a:pt x="112754" y="1"/>
                  </a:moveTo>
                  <a:cubicBezTo>
                    <a:pt x="112748" y="1"/>
                    <a:pt x="112742" y="1"/>
                    <a:pt x="112736" y="1"/>
                  </a:cubicBezTo>
                  <a:lnTo>
                    <a:pt x="267" y="1"/>
                  </a:lnTo>
                  <a:cubicBezTo>
                    <a:pt x="117" y="10"/>
                    <a:pt x="1" y="134"/>
                    <a:pt x="1" y="285"/>
                  </a:cubicBezTo>
                  <a:cubicBezTo>
                    <a:pt x="1" y="435"/>
                    <a:pt x="117" y="558"/>
                    <a:pt x="267" y="568"/>
                  </a:cubicBezTo>
                  <a:lnTo>
                    <a:pt x="112736" y="568"/>
                  </a:lnTo>
                  <a:cubicBezTo>
                    <a:pt x="112742" y="569"/>
                    <a:pt x="112748" y="569"/>
                    <a:pt x="112754" y="569"/>
                  </a:cubicBezTo>
                  <a:cubicBezTo>
                    <a:pt x="112909" y="569"/>
                    <a:pt x="113037" y="442"/>
                    <a:pt x="113037" y="285"/>
                  </a:cubicBezTo>
                  <a:cubicBezTo>
                    <a:pt x="113037" y="127"/>
                    <a:pt x="112909" y="1"/>
                    <a:pt x="1127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2" name="Google Shape;2112;p51"/>
            <p:cNvSpPr/>
            <p:nvPr/>
          </p:nvSpPr>
          <p:spPr>
            <a:xfrm>
              <a:off x="2947050" y="1428600"/>
              <a:ext cx="2825950" cy="14225"/>
            </a:xfrm>
            <a:custGeom>
              <a:avLst/>
              <a:gdLst/>
              <a:ahLst/>
              <a:cxnLst/>
              <a:rect l="l" t="t" r="r" b="b"/>
              <a:pathLst>
                <a:path w="113038" h="569" extrusionOk="0">
                  <a:moveTo>
                    <a:pt x="112755" y="1"/>
                  </a:moveTo>
                  <a:cubicBezTo>
                    <a:pt x="112749" y="1"/>
                    <a:pt x="112743" y="1"/>
                    <a:pt x="112737" y="1"/>
                  </a:cubicBezTo>
                  <a:lnTo>
                    <a:pt x="268" y="1"/>
                  </a:lnTo>
                  <a:cubicBezTo>
                    <a:pt x="117" y="10"/>
                    <a:pt x="0" y="134"/>
                    <a:pt x="0" y="285"/>
                  </a:cubicBezTo>
                  <a:cubicBezTo>
                    <a:pt x="0" y="435"/>
                    <a:pt x="117" y="560"/>
                    <a:pt x="268" y="568"/>
                  </a:cubicBezTo>
                  <a:lnTo>
                    <a:pt x="112737" y="568"/>
                  </a:lnTo>
                  <a:cubicBezTo>
                    <a:pt x="112743" y="569"/>
                    <a:pt x="112749" y="569"/>
                    <a:pt x="112755" y="569"/>
                  </a:cubicBezTo>
                  <a:cubicBezTo>
                    <a:pt x="112909" y="569"/>
                    <a:pt x="113037" y="442"/>
                    <a:pt x="113037" y="285"/>
                  </a:cubicBezTo>
                  <a:cubicBezTo>
                    <a:pt x="113037" y="127"/>
                    <a:pt x="112909" y="1"/>
                    <a:pt x="1127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3" name="Google Shape;2113;p51"/>
            <p:cNvSpPr/>
            <p:nvPr/>
          </p:nvSpPr>
          <p:spPr>
            <a:xfrm>
              <a:off x="2947075" y="1840075"/>
              <a:ext cx="2825950" cy="14225"/>
            </a:xfrm>
            <a:custGeom>
              <a:avLst/>
              <a:gdLst/>
              <a:ahLst/>
              <a:cxnLst/>
              <a:rect l="l" t="t" r="r" b="b"/>
              <a:pathLst>
                <a:path w="113038" h="569" extrusionOk="0">
                  <a:moveTo>
                    <a:pt x="112755" y="1"/>
                  </a:moveTo>
                  <a:cubicBezTo>
                    <a:pt x="112749" y="1"/>
                    <a:pt x="112743" y="1"/>
                    <a:pt x="112736" y="1"/>
                  </a:cubicBezTo>
                  <a:lnTo>
                    <a:pt x="267" y="1"/>
                  </a:lnTo>
                  <a:cubicBezTo>
                    <a:pt x="117" y="10"/>
                    <a:pt x="1" y="135"/>
                    <a:pt x="1" y="285"/>
                  </a:cubicBezTo>
                  <a:cubicBezTo>
                    <a:pt x="1" y="434"/>
                    <a:pt x="117" y="559"/>
                    <a:pt x="267" y="568"/>
                  </a:cubicBezTo>
                  <a:lnTo>
                    <a:pt x="112736" y="568"/>
                  </a:lnTo>
                  <a:cubicBezTo>
                    <a:pt x="112742" y="569"/>
                    <a:pt x="112748" y="569"/>
                    <a:pt x="112754" y="569"/>
                  </a:cubicBezTo>
                  <a:cubicBezTo>
                    <a:pt x="112909" y="569"/>
                    <a:pt x="113037" y="442"/>
                    <a:pt x="113037" y="285"/>
                  </a:cubicBezTo>
                  <a:cubicBezTo>
                    <a:pt x="113037" y="127"/>
                    <a:pt x="112910" y="1"/>
                    <a:pt x="1127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4" name="Google Shape;2114;p51"/>
            <p:cNvSpPr/>
            <p:nvPr/>
          </p:nvSpPr>
          <p:spPr>
            <a:xfrm>
              <a:off x="2947050" y="2251575"/>
              <a:ext cx="2825950" cy="14200"/>
            </a:xfrm>
            <a:custGeom>
              <a:avLst/>
              <a:gdLst/>
              <a:ahLst/>
              <a:cxnLst/>
              <a:rect l="l" t="t" r="r" b="b"/>
              <a:pathLst>
                <a:path w="113038" h="568" extrusionOk="0">
                  <a:moveTo>
                    <a:pt x="112755" y="0"/>
                  </a:moveTo>
                  <a:cubicBezTo>
                    <a:pt x="112749" y="0"/>
                    <a:pt x="112743" y="0"/>
                    <a:pt x="112737" y="1"/>
                  </a:cubicBezTo>
                  <a:lnTo>
                    <a:pt x="268" y="1"/>
                  </a:lnTo>
                  <a:cubicBezTo>
                    <a:pt x="117" y="9"/>
                    <a:pt x="0" y="134"/>
                    <a:pt x="0" y="284"/>
                  </a:cubicBezTo>
                  <a:cubicBezTo>
                    <a:pt x="0" y="434"/>
                    <a:pt x="117" y="559"/>
                    <a:pt x="268" y="567"/>
                  </a:cubicBezTo>
                  <a:lnTo>
                    <a:pt x="112737" y="567"/>
                  </a:lnTo>
                  <a:cubicBezTo>
                    <a:pt x="112743" y="568"/>
                    <a:pt x="112748" y="568"/>
                    <a:pt x="112753" y="568"/>
                  </a:cubicBezTo>
                  <a:cubicBezTo>
                    <a:pt x="112908" y="568"/>
                    <a:pt x="113037" y="442"/>
                    <a:pt x="113037" y="284"/>
                  </a:cubicBezTo>
                  <a:cubicBezTo>
                    <a:pt x="113037" y="126"/>
                    <a:pt x="112909" y="0"/>
                    <a:pt x="11275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5" name="Google Shape;2115;p51"/>
            <p:cNvSpPr/>
            <p:nvPr/>
          </p:nvSpPr>
          <p:spPr>
            <a:xfrm>
              <a:off x="2947075" y="2663050"/>
              <a:ext cx="2825950" cy="14225"/>
            </a:xfrm>
            <a:custGeom>
              <a:avLst/>
              <a:gdLst/>
              <a:ahLst/>
              <a:cxnLst/>
              <a:rect l="l" t="t" r="r" b="b"/>
              <a:pathLst>
                <a:path w="113038" h="569" extrusionOk="0">
                  <a:moveTo>
                    <a:pt x="112755" y="0"/>
                  </a:moveTo>
                  <a:cubicBezTo>
                    <a:pt x="112749" y="0"/>
                    <a:pt x="112743" y="0"/>
                    <a:pt x="112736" y="1"/>
                  </a:cubicBezTo>
                  <a:lnTo>
                    <a:pt x="267" y="1"/>
                  </a:lnTo>
                  <a:cubicBezTo>
                    <a:pt x="117" y="9"/>
                    <a:pt x="1" y="134"/>
                    <a:pt x="1" y="284"/>
                  </a:cubicBezTo>
                  <a:cubicBezTo>
                    <a:pt x="1" y="433"/>
                    <a:pt x="117" y="558"/>
                    <a:pt x="267" y="568"/>
                  </a:cubicBezTo>
                  <a:lnTo>
                    <a:pt x="112736" y="568"/>
                  </a:lnTo>
                  <a:cubicBezTo>
                    <a:pt x="112742" y="568"/>
                    <a:pt x="112748" y="568"/>
                    <a:pt x="112754" y="568"/>
                  </a:cubicBezTo>
                  <a:cubicBezTo>
                    <a:pt x="112909" y="568"/>
                    <a:pt x="113037" y="442"/>
                    <a:pt x="113037" y="284"/>
                  </a:cubicBezTo>
                  <a:cubicBezTo>
                    <a:pt x="113037" y="126"/>
                    <a:pt x="112910" y="0"/>
                    <a:pt x="11275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6" name="Google Shape;2116;p51"/>
            <p:cNvSpPr/>
            <p:nvPr/>
          </p:nvSpPr>
          <p:spPr>
            <a:xfrm>
              <a:off x="1993625" y="918350"/>
              <a:ext cx="45300" cy="45325"/>
            </a:xfrm>
            <a:custGeom>
              <a:avLst/>
              <a:gdLst/>
              <a:ahLst/>
              <a:cxnLst/>
              <a:rect l="l" t="t" r="r" b="b"/>
              <a:pathLst>
                <a:path w="1812" h="1813" extrusionOk="0">
                  <a:moveTo>
                    <a:pt x="906" y="0"/>
                  </a:moveTo>
                  <a:cubicBezTo>
                    <a:pt x="406" y="0"/>
                    <a:pt x="1" y="406"/>
                    <a:pt x="1" y="906"/>
                  </a:cubicBezTo>
                  <a:cubicBezTo>
                    <a:pt x="1" y="1407"/>
                    <a:pt x="406" y="1812"/>
                    <a:pt x="906" y="1812"/>
                  </a:cubicBezTo>
                  <a:cubicBezTo>
                    <a:pt x="1406" y="1812"/>
                    <a:pt x="1812" y="1407"/>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7" name="Google Shape;2117;p51"/>
            <p:cNvSpPr/>
            <p:nvPr/>
          </p:nvSpPr>
          <p:spPr>
            <a:xfrm>
              <a:off x="2118150" y="918350"/>
              <a:ext cx="45325" cy="45325"/>
            </a:xfrm>
            <a:custGeom>
              <a:avLst/>
              <a:gdLst/>
              <a:ahLst/>
              <a:cxnLst/>
              <a:rect l="l" t="t" r="r" b="b"/>
              <a:pathLst>
                <a:path w="1813" h="1813" extrusionOk="0">
                  <a:moveTo>
                    <a:pt x="906" y="0"/>
                  </a:moveTo>
                  <a:cubicBezTo>
                    <a:pt x="406" y="0"/>
                    <a:pt x="0" y="406"/>
                    <a:pt x="0" y="906"/>
                  </a:cubicBezTo>
                  <a:cubicBezTo>
                    <a:pt x="0" y="1407"/>
                    <a:pt x="406" y="1812"/>
                    <a:pt x="906" y="1812"/>
                  </a:cubicBezTo>
                  <a:cubicBezTo>
                    <a:pt x="1407" y="1812"/>
                    <a:pt x="1812" y="1407"/>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8" name="Google Shape;2118;p51"/>
            <p:cNvSpPr/>
            <p:nvPr/>
          </p:nvSpPr>
          <p:spPr>
            <a:xfrm>
              <a:off x="2242700" y="918350"/>
              <a:ext cx="45300" cy="45325"/>
            </a:xfrm>
            <a:custGeom>
              <a:avLst/>
              <a:gdLst/>
              <a:ahLst/>
              <a:cxnLst/>
              <a:rect l="l" t="t" r="r" b="b"/>
              <a:pathLst>
                <a:path w="1812" h="1813" extrusionOk="0">
                  <a:moveTo>
                    <a:pt x="906" y="0"/>
                  </a:moveTo>
                  <a:cubicBezTo>
                    <a:pt x="406" y="0"/>
                    <a:pt x="0" y="406"/>
                    <a:pt x="0" y="906"/>
                  </a:cubicBezTo>
                  <a:cubicBezTo>
                    <a:pt x="0" y="1407"/>
                    <a:pt x="406" y="1812"/>
                    <a:pt x="906" y="1812"/>
                  </a:cubicBezTo>
                  <a:cubicBezTo>
                    <a:pt x="1406" y="1812"/>
                    <a:pt x="1811" y="1407"/>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9" name="Google Shape;2119;p51"/>
            <p:cNvSpPr/>
            <p:nvPr/>
          </p:nvSpPr>
          <p:spPr>
            <a:xfrm>
              <a:off x="2365425" y="918350"/>
              <a:ext cx="47125" cy="45325"/>
            </a:xfrm>
            <a:custGeom>
              <a:avLst/>
              <a:gdLst/>
              <a:ahLst/>
              <a:cxnLst/>
              <a:rect l="l" t="t" r="r" b="b"/>
              <a:pathLst>
                <a:path w="1885" h="1813" extrusionOk="0">
                  <a:moveTo>
                    <a:pt x="978" y="0"/>
                  </a:moveTo>
                  <a:cubicBezTo>
                    <a:pt x="611" y="0"/>
                    <a:pt x="281" y="221"/>
                    <a:pt x="140" y="560"/>
                  </a:cubicBezTo>
                  <a:cubicBezTo>
                    <a:pt x="1" y="898"/>
                    <a:pt x="77" y="1288"/>
                    <a:pt x="337" y="1547"/>
                  </a:cubicBezTo>
                  <a:cubicBezTo>
                    <a:pt x="510" y="1720"/>
                    <a:pt x="742" y="1812"/>
                    <a:pt x="978" y="1812"/>
                  </a:cubicBezTo>
                  <a:cubicBezTo>
                    <a:pt x="1095" y="1812"/>
                    <a:pt x="1213" y="1790"/>
                    <a:pt x="1325" y="1743"/>
                  </a:cubicBezTo>
                  <a:cubicBezTo>
                    <a:pt x="1662" y="1603"/>
                    <a:pt x="1884" y="1273"/>
                    <a:pt x="1884" y="906"/>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0" name="Google Shape;2120;p51"/>
            <p:cNvSpPr/>
            <p:nvPr/>
          </p:nvSpPr>
          <p:spPr>
            <a:xfrm>
              <a:off x="2491750" y="918350"/>
              <a:ext cx="45300" cy="45325"/>
            </a:xfrm>
            <a:custGeom>
              <a:avLst/>
              <a:gdLst/>
              <a:ahLst/>
              <a:cxnLst/>
              <a:rect l="l" t="t" r="r" b="b"/>
              <a:pathLst>
                <a:path w="1812" h="1813" extrusionOk="0">
                  <a:moveTo>
                    <a:pt x="906" y="0"/>
                  </a:moveTo>
                  <a:cubicBezTo>
                    <a:pt x="405" y="0"/>
                    <a:pt x="1" y="406"/>
                    <a:pt x="1" y="906"/>
                  </a:cubicBezTo>
                  <a:cubicBezTo>
                    <a:pt x="1" y="1407"/>
                    <a:pt x="405" y="1812"/>
                    <a:pt x="906" y="1812"/>
                  </a:cubicBezTo>
                  <a:cubicBezTo>
                    <a:pt x="1406" y="1812"/>
                    <a:pt x="1812" y="1407"/>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1" name="Google Shape;2121;p51"/>
            <p:cNvSpPr/>
            <p:nvPr/>
          </p:nvSpPr>
          <p:spPr>
            <a:xfrm>
              <a:off x="2616275" y="918350"/>
              <a:ext cx="45300" cy="45325"/>
            </a:xfrm>
            <a:custGeom>
              <a:avLst/>
              <a:gdLst/>
              <a:ahLst/>
              <a:cxnLst/>
              <a:rect l="l" t="t" r="r" b="b"/>
              <a:pathLst>
                <a:path w="1812" h="1813" extrusionOk="0">
                  <a:moveTo>
                    <a:pt x="906" y="0"/>
                  </a:moveTo>
                  <a:cubicBezTo>
                    <a:pt x="406" y="0"/>
                    <a:pt x="1" y="406"/>
                    <a:pt x="1" y="906"/>
                  </a:cubicBezTo>
                  <a:cubicBezTo>
                    <a:pt x="1" y="1407"/>
                    <a:pt x="406" y="1812"/>
                    <a:pt x="906" y="1812"/>
                  </a:cubicBezTo>
                  <a:cubicBezTo>
                    <a:pt x="1407" y="1812"/>
                    <a:pt x="1812" y="1407"/>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2" name="Google Shape;2122;p51"/>
            <p:cNvSpPr/>
            <p:nvPr/>
          </p:nvSpPr>
          <p:spPr>
            <a:xfrm>
              <a:off x="2740825" y="918350"/>
              <a:ext cx="45300" cy="45325"/>
            </a:xfrm>
            <a:custGeom>
              <a:avLst/>
              <a:gdLst/>
              <a:ahLst/>
              <a:cxnLst/>
              <a:rect l="l" t="t" r="r" b="b"/>
              <a:pathLst>
                <a:path w="1812" h="1813" extrusionOk="0">
                  <a:moveTo>
                    <a:pt x="906" y="0"/>
                  </a:moveTo>
                  <a:cubicBezTo>
                    <a:pt x="405" y="0"/>
                    <a:pt x="0" y="406"/>
                    <a:pt x="0" y="906"/>
                  </a:cubicBezTo>
                  <a:cubicBezTo>
                    <a:pt x="0" y="1407"/>
                    <a:pt x="405" y="1812"/>
                    <a:pt x="906" y="1812"/>
                  </a:cubicBezTo>
                  <a:cubicBezTo>
                    <a:pt x="1406" y="1812"/>
                    <a:pt x="1811" y="1407"/>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3" name="Google Shape;2123;p51"/>
            <p:cNvSpPr/>
            <p:nvPr/>
          </p:nvSpPr>
          <p:spPr>
            <a:xfrm>
              <a:off x="1993625" y="1032300"/>
              <a:ext cx="45300" cy="45300"/>
            </a:xfrm>
            <a:custGeom>
              <a:avLst/>
              <a:gdLst/>
              <a:ahLst/>
              <a:cxnLst/>
              <a:rect l="l" t="t" r="r" b="b"/>
              <a:pathLst>
                <a:path w="1812" h="1812" extrusionOk="0">
                  <a:moveTo>
                    <a:pt x="906" y="0"/>
                  </a:moveTo>
                  <a:cubicBezTo>
                    <a:pt x="406" y="0"/>
                    <a:pt x="1" y="406"/>
                    <a:pt x="1" y="906"/>
                  </a:cubicBezTo>
                  <a:cubicBezTo>
                    <a:pt x="1" y="1405"/>
                    <a:pt x="406" y="1811"/>
                    <a:pt x="906" y="1811"/>
                  </a:cubicBezTo>
                  <a:cubicBezTo>
                    <a:pt x="1406" y="1811"/>
                    <a:pt x="1812" y="1405"/>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4" name="Google Shape;2124;p51"/>
            <p:cNvSpPr/>
            <p:nvPr/>
          </p:nvSpPr>
          <p:spPr>
            <a:xfrm>
              <a:off x="2118150" y="1032300"/>
              <a:ext cx="45325" cy="45300"/>
            </a:xfrm>
            <a:custGeom>
              <a:avLst/>
              <a:gdLst/>
              <a:ahLst/>
              <a:cxnLst/>
              <a:rect l="l" t="t" r="r" b="b"/>
              <a:pathLst>
                <a:path w="1813" h="1812" extrusionOk="0">
                  <a:moveTo>
                    <a:pt x="906" y="0"/>
                  </a:moveTo>
                  <a:cubicBezTo>
                    <a:pt x="406" y="0"/>
                    <a:pt x="0" y="406"/>
                    <a:pt x="0" y="906"/>
                  </a:cubicBezTo>
                  <a:cubicBezTo>
                    <a:pt x="0" y="1405"/>
                    <a:pt x="406" y="1811"/>
                    <a:pt x="906" y="1811"/>
                  </a:cubicBezTo>
                  <a:cubicBezTo>
                    <a:pt x="1407" y="1811"/>
                    <a:pt x="1812" y="1405"/>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5" name="Google Shape;2125;p51"/>
            <p:cNvSpPr/>
            <p:nvPr/>
          </p:nvSpPr>
          <p:spPr>
            <a:xfrm>
              <a:off x="2242700" y="1032300"/>
              <a:ext cx="45300" cy="45300"/>
            </a:xfrm>
            <a:custGeom>
              <a:avLst/>
              <a:gdLst/>
              <a:ahLst/>
              <a:cxnLst/>
              <a:rect l="l" t="t" r="r" b="b"/>
              <a:pathLst>
                <a:path w="1812" h="1812" extrusionOk="0">
                  <a:moveTo>
                    <a:pt x="906" y="0"/>
                  </a:moveTo>
                  <a:cubicBezTo>
                    <a:pt x="406" y="0"/>
                    <a:pt x="0" y="406"/>
                    <a:pt x="0" y="906"/>
                  </a:cubicBezTo>
                  <a:cubicBezTo>
                    <a:pt x="0" y="1405"/>
                    <a:pt x="406" y="1811"/>
                    <a:pt x="906" y="1811"/>
                  </a:cubicBezTo>
                  <a:cubicBezTo>
                    <a:pt x="1406" y="1811"/>
                    <a:pt x="1811" y="1405"/>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6" name="Google Shape;2126;p51"/>
            <p:cNvSpPr/>
            <p:nvPr/>
          </p:nvSpPr>
          <p:spPr>
            <a:xfrm>
              <a:off x="2365425" y="1032300"/>
              <a:ext cx="47125" cy="45300"/>
            </a:xfrm>
            <a:custGeom>
              <a:avLst/>
              <a:gdLst/>
              <a:ahLst/>
              <a:cxnLst/>
              <a:rect l="l" t="t" r="r" b="b"/>
              <a:pathLst>
                <a:path w="1885" h="1812" extrusionOk="0">
                  <a:moveTo>
                    <a:pt x="978" y="0"/>
                  </a:moveTo>
                  <a:cubicBezTo>
                    <a:pt x="611" y="0"/>
                    <a:pt x="281" y="221"/>
                    <a:pt x="140" y="558"/>
                  </a:cubicBezTo>
                  <a:cubicBezTo>
                    <a:pt x="1" y="897"/>
                    <a:pt x="77" y="1288"/>
                    <a:pt x="337" y="1546"/>
                  </a:cubicBezTo>
                  <a:cubicBezTo>
                    <a:pt x="510" y="1720"/>
                    <a:pt x="742" y="1812"/>
                    <a:pt x="978" y="1812"/>
                  </a:cubicBezTo>
                  <a:cubicBezTo>
                    <a:pt x="1095" y="1812"/>
                    <a:pt x="1213" y="1789"/>
                    <a:pt x="1325" y="1743"/>
                  </a:cubicBezTo>
                  <a:cubicBezTo>
                    <a:pt x="1662" y="1602"/>
                    <a:pt x="1884" y="1272"/>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7" name="Google Shape;2127;p51"/>
            <p:cNvSpPr/>
            <p:nvPr/>
          </p:nvSpPr>
          <p:spPr>
            <a:xfrm>
              <a:off x="2491750" y="1032300"/>
              <a:ext cx="45300" cy="45300"/>
            </a:xfrm>
            <a:custGeom>
              <a:avLst/>
              <a:gdLst/>
              <a:ahLst/>
              <a:cxnLst/>
              <a:rect l="l" t="t" r="r" b="b"/>
              <a:pathLst>
                <a:path w="1812" h="1812" extrusionOk="0">
                  <a:moveTo>
                    <a:pt x="906" y="0"/>
                  </a:moveTo>
                  <a:cubicBezTo>
                    <a:pt x="405" y="0"/>
                    <a:pt x="1" y="406"/>
                    <a:pt x="1" y="906"/>
                  </a:cubicBezTo>
                  <a:cubicBezTo>
                    <a:pt x="1" y="1405"/>
                    <a:pt x="405" y="1811"/>
                    <a:pt x="906" y="1811"/>
                  </a:cubicBezTo>
                  <a:cubicBezTo>
                    <a:pt x="1406" y="1811"/>
                    <a:pt x="1812" y="1405"/>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8" name="Google Shape;2128;p51"/>
            <p:cNvSpPr/>
            <p:nvPr/>
          </p:nvSpPr>
          <p:spPr>
            <a:xfrm>
              <a:off x="2616275" y="1032300"/>
              <a:ext cx="45300" cy="45300"/>
            </a:xfrm>
            <a:custGeom>
              <a:avLst/>
              <a:gdLst/>
              <a:ahLst/>
              <a:cxnLst/>
              <a:rect l="l" t="t" r="r" b="b"/>
              <a:pathLst>
                <a:path w="1812" h="1812" extrusionOk="0">
                  <a:moveTo>
                    <a:pt x="906" y="0"/>
                  </a:moveTo>
                  <a:cubicBezTo>
                    <a:pt x="406" y="0"/>
                    <a:pt x="1" y="406"/>
                    <a:pt x="1" y="906"/>
                  </a:cubicBezTo>
                  <a:cubicBezTo>
                    <a:pt x="1" y="1405"/>
                    <a:pt x="406" y="1811"/>
                    <a:pt x="906" y="1811"/>
                  </a:cubicBezTo>
                  <a:cubicBezTo>
                    <a:pt x="1407" y="1811"/>
                    <a:pt x="1812" y="1405"/>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9" name="Google Shape;2129;p51"/>
            <p:cNvSpPr/>
            <p:nvPr/>
          </p:nvSpPr>
          <p:spPr>
            <a:xfrm>
              <a:off x="2740825" y="1032300"/>
              <a:ext cx="45300" cy="45300"/>
            </a:xfrm>
            <a:custGeom>
              <a:avLst/>
              <a:gdLst/>
              <a:ahLst/>
              <a:cxnLst/>
              <a:rect l="l" t="t" r="r" b="b"/>
              <a:pathLst>
                <a:path w="1812" h="1812" extrusionOk="0">
                  <a:moveTo>
                    <a:pt x="906" y="0"/>
                  </a:moveTo>
                  <a:cubicBezTo>
                    <a:pt x="405" y="0"/>
                    <a:pt x="0" y="406"/>
                    <a:pt x="0" y="906"/>
                  </a:cubicBezTo>
                  <a:cubicBezTo>
                    <a:pt x="0" y="1405"/>
                    <a:pt x="405" y="1811"/>
                    <a:pt x="906" y="1811"/>
                  </a:cubicBezTo>
                  <a:cubicBezTo>
                    <a:pt x="1406" y="1811"/>
                    <a:pt x="1811" y="1405"/>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0" name="Google Shape;2130;p51"/>
            <p:cNvSpPr/>
            <p:nvPr/>
          </p:nvSpPr>
          <p:spPr>
            <a:xfrm>
              <a:off x="1993625" y="1146225"/>
              <a:ext cx="45300" cy="45300"/>
            </a:xfrm>
            <a:custGeom>
              <a:avLst/>
              <a:gdLst/>
              <a:ahLst/>
              <a:cxnLst/>
              <a:rect l="l" t="t" r="r" b="b"/>
              <a:pathLst>
                <a:path w="1812" h="1812" extrusionOk="0">
                  <a:moveTo>
                    <a:pt x="906" y="1"/>
                  </a:moveTo>
                  <a:cubicBezTo>
                    <a:pt x="406" y="1"/>
                    <a:pt x="1" y="406"/>
                    <a:pt x="1" y="906"/>
                  </a:cubicBezTo>
                  <a:cubicBezTo>
                    <a:pt x="1" y="1406"/>
                    <a:pt x="406" y="1812"/>
                    <a:pt x="906" y="1812"/>
                  </a:cubicBezTo>
                  <a:cubicBezTo>
                    <a:pt x="1406" y="1812"/>
                    <a:pt x="1812" y="1406"/>
                    <a:pt x="1812" y="906"/>
                  </a:cubicBezTo>
                  <a:cubicBezTo>
                    <a:pt x="1812"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1" name="Google Shape;2131;p51"/>
            <p:cNvSpPr/>
            <p:nvPr/>
          </p:nvSpPr>
          <p:spPr>
            <a:xfrm>
              <a:off x="2118150" y="1146225"/>
              <a:ext cx="45325" cy="45300"/>
            </a:xfrm>
            <a:custGeom>
              <a:avLst/>
              <a:gdLst/>
              <a:ahLst/>
              <a:cxnLst/>
              <a:rect l="l" t="t" r="r" b="b"/>
              <a:pathLst>
                <a:path w="1813" h="1812" extrusionOk="0">
                  <a:moveTo>
                    <a:pt x="906" y="1"/>
                  </a:moveTo>
                  <a:cubicBezTo>
                    <a:pt x="406" y="1"/>
                    <a:pt x="0" y="406"/>
                    <a:pt x="0" y="906"/>
                  </a:cubicBezTo>
                  <a:cubicBezTo>
                    <a:pt x="0" y="1406"/>
                    <a:pt x="406" y="1812"/>
                    <a:pt x="906" y="1812"/>
                  </a:cubicBezTo>
                  <a:cubicBezTo>
                    <a:pt x="1407" y="1812"/>
                    <a:pt x="1812" y="1406"/>
                    <a:pt x="1812" y="906"/>
                  </a:cubicBezTo>
                  <a:cubicBezTo>
                    <a:pt x="1812" y="406"/>
                    <a:pt x="1407"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2" name="Google Shape;2132;p51"/>
            <p:cNvSpPr/>
            <p:nvPr/>
          </p:nvSpPr>
          <p:spPr>
            <a:xfrm>
              <a:off x="2242700" y="1146225"/>
              <a:ext cx="45300" cy="45300"/>
            </a:xfrm>
            <a:custGeom>
              <a:avLst/>
              <a:gdLst/>
              <a:ahLst/>
              <a:cxnLst/>
              <a:rect l="l" t="t" r="r" b="b"/>
              <a:pathLst>
                <a:path w="1812" h="1812" extrusionOk="0">
                  <a:moveTo>
                    <a:pt x="906" y="1"/>
                  </a:moveTo>
                  <a:cubicBezTo>
                    <a:pt x="406" y="1"/>
                    <a:pt x="0" y="406"/>
                    <a:pt x="0" y="906"/>
                  </a:cubicBezTo>
                  <a:cubicBezTo>
                    <a:pt x="0" y="1406"/>
                    <a:pt x="406" y="1812"/>
                    <a:pt x="906" y="1812"/>
                  </a:cubicBezTo>
                  <a:cubicBezTo>
                    <a:pt x="1406" y="1812"/>
                    <a:pt x="1811" y="1406"/>
                    <a:pt x="1811" y="906"/>
                  </a:cubicBezTo>
                  <a:cubicBezTo>
                    <a:pt x="1811"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3" name="Google Shape;2133;p51"/>
            <p:cNvSpPr/>
            <p:nvPr/>
          </p:nvSpPr>
          <p:spPr>
            <a:xfrm>
              <a:off x="2365425" y="1146200"/>
              <a:ext cx="47125" cy="45325"/>
            </a:xfrm>
            <a:custGeom>
              <a:avLst/>
              <a:gdLst/>
              <a:ahLst/>
              <a:cxnLst/>
              <a:rect l="l" t="t" r="r" b="b"/>
              <a:pathLst>
                <a:path w="1885" h="1813" extrusionOk="0">
                  <a:moveTo>
                    <a:pt x="978" y="1"/>
                  </a:moveTo>
                  <a:cubicBezTo>
                    <a:pt x="611" y="1"/>
                    <a:pt x="281" y="222"/>
                    <a:pt x="140" y="560"/>
                  </a:cubicBezTo>
                  <a:cubicBezTo>
                    <a:pt x="1" y="899"/>
                    <a:pt x="77" y="1288"/>
                    <a:pt x="337" y="1548"/>
                  </a:cubicBezTo>
                  <a:cubicBezTo>
                    <a:pt x="510" y="1721"/>
                    <a:pt x="742" y="1813"/>
                    <a:pt x="978" y="1813"/>
                  </a:cubicBezTo>
                  <a:cubicBezTo>
                    <a:pt x="1095" y="1813"/>
                    <a:pt x="1213" y="1790"/>
                    <a:pt x="1325" y="1744"/>
                  </a:cubicBezTo>
                  <a:cubicBezTo>
                    <a:pt x="1662" y="1604"/>
                    <a:pt x="1884" y="1273"/>
                    <a:pt x="1884" y="907"/>
                  </a:cubicBezTo>
                  <a:cubicBezTo>
                    <a:pt x="1884" y="407"/>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4" name="Google Shape;2134;p51"/>
            <p:cNvSpPr/>
            <p:nvPr/>
          </p:nvSpPr>
          <p:spPr>
            <a:xfrm>
              <a:off x="2491750" y="1146225"/>
              <a:ext cx="45300" cy="45300"/>
            </a:xfrm>
            <a:custGeom>
              <a:avLst/>
              <a:gdLst/>
              <a:ahLst/>
              <a:cxnLst/>
              <a:rect l="l" t="t" r="r" b="b"/>
              <a:pathLst>
                <a:path w="1812" h="1812" extrusionOk="0">
                  <a:moveTo>
                    <a:pt x="906" y="1"/>
                  </a:moveTo>
                  <a:cubicBezTo>
                    <a:pt x="405" y="1"/>
                    <a:pt x="1" y="406"/>
                    <a:pt x="1" y="906"/>
                  </a:cubicBezTo>
                  <a:cubicBezTo>
                    <a:pt x="1" y="1406"/>
                    <a:pt x="405" y="1812"/>
                    <a:pt x="906" y="1812"/>
                  </a:cubicBezTo>
                  <a:cubicBezTo>
                    <a:pt x="1406" y="1812"/>
                    <a:pt x="1812" y="1406"/>
                    <a:pt x="1812" y="906"/>
                  </a:cubicBezTo>
                  <a:cubicBezTo>
                    <a:pt x="1812"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5" name="Google Shape;2135;p51"/>
            <p:cNvSpPr/>
            <p:nvPr/>
          </p:nvSpPr>
          <p:spPr>
            <a:xfrm>
              <a:off x="2616275" y="1146225"/>
              <a:ext cx="45300" cy="45300"/>
            </a:xfrm>
            <a:custGeom>
              <a:avLst/>
              <a:gdLst/>
              <a:ahLst/>
              <a:cxnLst/>
              <a:rect l="l" t="t" r="r" b="b"/>
              <a:pathLst>
                <a:path w="1812" h="1812" extrusionOk="0">
                  <a:moveTo>
                    <a:pt x="906" y="1"/>
                  </a:moveTo>
                  <a:cubicBezTo>
                    <a:pt x="406" y="1"/>
                    <a:pt x="1" y="406"/>
                    <a:pt x="1" y="906"/>
                  </a:cubicBezTo>
                  <a:cubicBezTo>
                    <a:pt x="1" y="1406"/>
                    <a:pt x="406" y="1812"/>
                    <a:pt x="906" y="1812"/>
                  </a:cubicBezTo>
                  <a:cubicBezTo>
                    <a:pt x="1407" y="1812"/>
                    <a:pt x="1812" y="1406"/>
                    <a:pt x="1812" y="906"/>
                  </a:cubicBezTo>
                  <a:cubicBezTo>
                    <a:pt x="1812" y="406"/>
                    <a:pt x="1407"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6" name="Google Shape;2136;p51"/>
            <p:cNvSpPr/>
            <p:nvPr/>
          </p:nvSpPr>
          <p:spPr>
            <a:xfrm>
              <a:off x="2740825" y="1146225"/>
              <a:ext cx="45300" cy="45300"/>
            </a:xfrm>
            <a:custGeom>
              <a:avLst/>
              <a:gdLst/>
              <a:ahLst/>
              <a:cxnLst/>
              <a:rect l="l" t="t" r="r" b="b"/>
              <a:pathLst>
                <a:path w="1812" h="1812" extrusionOk="0">
                  <a:moveTo>
                    <a:pt x="906" y="1"/>
                  </a:moveTo>
                  <a:cubicBezTo>
                    <a:pt x="405" y="1"/>
                    <a:pt x="0" y="406"/>
                    <a:pt x="0" y="906"/>
                  </a:cubicBezTo>
                  <a:cubicBezTo>
                    <a:pt x="0" y="1406"/>
                    <a:pt x="405" y="1812"/>
                    <a:pt x="906" y="1812"/>
                  </a:cubicBezTo>
                  <a:cubicBezTo>
                    <a:pt x="1406" y="1812"/>
                    <a:pt x="1811" y="1406"/>
                    <a:pt x="1811" y="906"/>
                  </a:cubicBezTo>
                  <a:cubicBezTo>
                    <a:pt x="1811"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7" name="Google Shape;2137;p51"/>
            <p:cNvSpPr/>
            <p:nvPr/>
          </p:nvSpPr>
          <p:spPr>
            <a:xfrm>
              <a:off x="1991825" y="1260150"/>
              <a:ext cx="47100" cy="45325"/>
            </a:xfrm>
            <a:custGeom>
              <a:avLst/>
              <a:gdLst/>
              <a:ahLst/>
              <a:cxnLst/>
              <a:rect l="l" t="t" r="r" b="b"/>
              <a:pathLst>
                <a:path w="1884" h="1813" extrusionOk="0">
                  <a:moveTo>
                    <a:pt x="978" y="1"/>
                  </a:moveTo>
                  <a:cubicBezTo>
                    <a:pt x="611" y="1"/>
                    <a:pt x="281" y="221"/>
                    <a:pt x="141" y="560"/>
                  </a:cubicBezTo>
                  <a:cubicBezTo>
                    <a:pt x="0" y="899"/>
                    <a:pt x="78" y="1288"/>
                    <a:pt x="338" y="1548"/>
                  </a:cubicBezTo>
                  <a:cubicBezTo>
                    <a:pt x="511" y="1721"/>
                    <a:pt x="742" y="1813"/>
                    <a:pt x="978" y="1813"/>
                  </a:cubicBezTo>
                  <a:cubicBezTo>
                    <a:pt x="1094" y="1813"/>
                    <a:pt x="1212" y="1790"/>
                    <a:pt x="1324" y="1743"/>
                  </a:cubicBezTo>
                  <a:cubicBezTo>
                    <a:pt x="1663" y="1603"/>
                    <a:pt x="1884" y="1273"/>
                    <a:pt x="1884" y="906"/>
                  </a:cubicBezTo>
                  <a:cubicBezTo>
                    <a:pt x="1884" y="406"/>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8" name="Google Shape;2138;p51"/>
            <p:cNvSpPr/>
            <p:nvPr/>
          </p:nvSpPr>
          <p:spPr>
            <a:xfrm>
              <a:off x="2116375" y="1260150"/>
              <a:ext cx="47100" cy="45325"/>
            </a:xfrm>
            <a:custGeom>
              <a:avLst/>
              <a:gdLst/>
              <a:ahLst/>
              <a:cxnLst/>
              <a:rect l="l" t="t" r="r" b="b"/>
              <a:pathLst>
                <a:path w="1884" h="1813" extrusionOk="0">
                  <a:moveTo>
                    <a:pt x="977" y="1"/>
                  </a:moveTo>
                  <a:cubicBezTo>
                    <a:pt x="611" y="1"/>
                    <a:pt x="280" y="221"/>
                    <a:pt x="141" y="560"/>
                  </a:cubicBezTo>
                  <a:cubicBezTo>
                    <a:pt x="0" y="899"/>
                    <a:pt x="78" y="1288"/>
                    <a:pt x="336" y="1548"/>
                  </a:cubicBezTo>
                  <a:cubicBezTo>
                    <a:pt x="510" y="1721"/>
                    <a:pt x="742" y="1813"/>
                    <a:pt x="977" y="1813"/>
                  </a:cubicBezTo>
                  <a:cubicBezTo>
                    <a:pt x="1094" y="1813"/>
                    <a:pt x="1212" y="1790"/>
                    <a:pt x="1324" y="1743"/>
                  </a:cubicBezTo>
                  <a:cubicBezTo>
                    <a:pt x="1663" y="1603"/>
                    <a:pt x="1883" y="1273"/>
                    <a:pt x="1883" y="906"/>
                  </a:cubicBezTo>
                  <a:cubicBezTo>
                    <a:pt x="1883" y="406"/>
                    <a:pt x="1478" y="1"/>
                    <a:pt x="9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9" name="Google Shape;2139;p51"/>
            <p:cNvSpPr/>
            <p:nvPr/>
          </p:nvSpPr>
          <p:spPr>
            <a:xfrm>
              <a:off x="2240875" y="1260150"/>
              <a:ext cx="47125" cy="45325"/>
            </a:xfrm>
            <a:custGeom>
              <a:avLst/>
              <a:gdLst/>
              <a:ahLst/>
              <a:cxnLst/>
              <a:rect l="l" t="t" r="r" b="b"/>
              <a:pathLst>
                <a:path w="1885" h="1813" extrusionOk="0">
                  <a:moveTo>
                    <a:pt x="979" y="1"/>
                  </a:moveTo>
                  <a:cubicBezTo>
                    <a:pt x="612" y="1"/>
                    <a:pt x="282" y="221"/>
                    <a:pt x="141" y="560"/>
                  </a:cubicBezTo>
                  <a:cubicBezTo>
                    <a:pt x="1" y="899"/>
                    <a:pt x="79" y="1288"/>
                    <a:pt x="337" y="1548"/>
                  </a:cubicBezTo>
                  <a:cubicBezTo>
                    <a:pt x="511" y="1721"/>
                    <a:pt x="743" y="1813"/>
                    <a:pt x="978" y="1813"/>
                  </a:cubicBezTo>
                  <a:cubicBezTo>
                    <a:pt x="1095" y="1813"/>
                    <a:pt x="1213" y="1790"/>
                    <a:pt x="1325" y="1743"/>
                  </a:cubicBezTo>
                  <a:cubicBezTo>
                    <a:pt x="1664" y="1603"/>
                    <a:pt x="1884" y="1273"/>
                    <a:pt x="1884" y="906"/>
                  </a:cubicBezTo>
                  <a:cubicBezTo>
                    <a:pt x="1884" y="406"/>
                    <a:pt x="1479" y="1"/>
                    <a:pt x="97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0" name="Google Shape;2140;p51"/>
            <p:cNvSpPr/>
            <p:nvPr/>
          </p:nvSpPr>
          <p:spPr>
            <a:xfrm>
              <a:off x="2365425" y="1260150"/>
              <a:ext cx="47125" cy="45325"/>
            </a:xfrm>
            <a:custGeom>
              <a:avLst/>
              <a:gdLst/>
              <a:ahLst/>
              <a:cxnLst/>
              <a:rect l="l" t="t" r="r" b="b"/>
              <a:pathLst>
                <a:path w="1885" h="1813" extrusionOk="0">
                  <a:moveTo>
                    <a:pt x="978" y="1"/>
                  </a:moveTo>
                  <a:cubicBezTo>
                    <a:pt x="611" y="1"/>
                    <a:pt x="281" y="221"/>
                    <a:pt x="140" y="560"/>
                  </a:cubicBezTo>
                  <a:cubicBezTo>
                    <a:pt x="1" y="899"/>
                    <a:pt x="77" y="1288"/>
                    <a:pt x="337" y="1548"/>
                  </a:cubicBezTo>
                  <a:cubicBezTo>
                    <a:pt x="510" y="1721"/>
                    <a:pt x="742" y="1813"/>
                    <a:pt x="978" y="1813"/>
                  </a:cubicBezTo>
                  <a:cubicBezTo>
                    <a:pt x="1095" y="1813"/>
                    <a:pt x="1213" y="1790"/>
                    <a:pt x="1325" y="1743"/>
                  </a:cubicBezTo>
                  <a:cubicBezTo>
                    <a:pt x="1662" y="1603"/>
                    <a:pt x="1884" y="1273"/>
                    <a:pt x="1884" y="906"/>
                  </a:cubicBezTo>
                  <a:cubicBezTo>
                    <a:pt x="1884" y="406"/>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1" name="Google Shape;2141;p51"/>
            <p:cNvSpPr/>
            <p:nvPr/>
          </p:nvSpPr>
          <p:spPr>
            <a:xfrm>
              <a:off x="2489950" y="1260150"/>
              <a:ext cx="47100" cy="45325"/>
            </a:xfrm>
            <a:custGeom>
              <a:avLst/>
              <a:gdLst/>
              <a:ahLst/>
              <a:cxnLst/>
              <a:rect l="l" t="t" r="r" b="b"/>
              <a:pathLst>
                <a:path w="1884" h="1813" extrusionOk="0">
                  <a:moveTo>
                    <a:pt x="978" y="1"/>
                  </a:moveTo>
                  <a:cubicBezTo>
                    <a:pt x="612" y="1"/>
                    <a:pt x="281" y="221"/>
                    <a:pt x="141" y="560"/>
                  </a:cubicBezTo>
                  <a:cubicBezTo>
                    <a:pt x="0" y="899"/>
                    <a:pt x="78" y="1288"/>
                    <a:pt x="337" y="1548"/>
                  </a:cubicBezTo>
                  <a:cubicBezTo>
                    <a:pt x="510" y="1721"/>
                    <a:pt x="742" y="1813"/>
                    <a:pt x="978" y="1813"/>
                  </a:cubicBezTo>
                  <a:cubicBezTo>
                    <a:pt x="1095" y="1813"/>
                    <a:pt x="1212" y="1790"/>
                    <a:pt x="1325" y="1743"/>
                  </a:cubicBezTo>
                  <a:cubicBezTo>
                    <a:pt x="1663" y="1603"/>
                    <a:pt x="1884" y="1273"/>
                    <a:pt x="1884" y="906"/>
                  </a:cubicBezTo>
                  <a:cubicBezTo>
                    <a:pt x="1884" y="406"/>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2" name="Google Shape;2142;p51"/>
            <p:cNvSpPr/>
            <p:nvPr/>
          </p:nvSpPr>
          <p:spPr>
            <a:xfrm>
              <a:off x="2614500" y="1260150"/>
              <a:ext cx="47075" cy="45325"/>
            </a:xfrm>
            <a:custGeom>
              <a:avLst/>
              <a:gdLst/>
              <a:ahLst/>
              <a:cxnLst/>
              <a:rect l="l" t="t" r="r" b="b"/>
              <a:pathLst>
                <a:path w="1883" h="1813" extrusionOk="0">
                  <a:moveTo>
                    <a:pt x="977" y="1"/>
                  </a:moveTo>
                  <a:cubicBezTo>
                    <a:pt x="610" y="1"/>
                    <a:pt x="280" y="221"/>
                    <a:pt x="140" y="560"/>
                  </a:cubicBezTo>
                  <a:cubicBezTo>
                    <a:pt x="0" y="899"/>
                    <a:pt x="77" y="1288"/>
                    <a:pt x="337" y="1548"/>
                  </a:cubicBezTo>
                  <a:cubicBezTo>
                    <a:pt x="510" y="1721"/>
                    <a:pt x="741" y="1813"/>
                    <a:pt x="977" y="1813"/>
                  </a:cubicBezTo>
                  <a:cubicBezTo>
                    <a:pt x="1093" y="1813"/>
                    <a:pt x="1211" y="1790"/>
                    <a:pt x="1323" y="1743"/>
                  </a:cubicBezTo>
                  <a:cubicBezTo>
                    <a:pt x="1662" y="1603"/>
                    <a:pt x="1883" y="1273"/>
                    <a:pt x="1883" y="906"/>
                  </a:cubicBezTo>
                  <a:cubicBezTo>
                    <a:pt x="1883" y="406"/>
                    <a:pt x="1477" y="1"/>
                    <a:pt x="9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3" name="Google Shape;2143;p51"/>
            <p:cNvSpPr/>
            <p:nvPr/>
          </p:nvSpPr>
          <p:spPr>
            <a:xfrm>
              <a:off x="2739025" y="1260150"/>
              <a:ext cx="47100" cy="45325"/>
            </a:xfrm>
            <a:custGeom>
              <a:avLst/>
              <a:gdLst/>
              <a:ahLst/>
              <a:cxnLst/>
              <a:rect l="l" t="t" r="r" b="b"/>
              <a:pathLst>
                <a:path w="1884" h="1813" extrusionOk="0">
                  <a:moveTo>
                    <a:pt x="977" y="1"/>
                  </a:moveTo>
                  <a:cubicBezTo>
                    <a:pt x="611" y="1"/>
                    <a:pt x="280" y="221"/>
                    <a:pt x="141" y="560"/>
                  </a:cubicBezTo>
                  <a:cubicBezTo>
                    <a:pt x="0" y="899"/>
                    <a:pt x="78" y="1288"/>
                    <a:pt x="336" y="1548"/>
                  </a:cubicBezTo>
                  <a:cubicBezTo>
                    <a:pt x="510" y="1721"/>
                    <a:pt x="742" y="1813"/>
                    <a:pt x="977" y="1813"/>
                  </a:cubicBezTo>
                  <a:cubicBezTo>
                    <a:pt x="1094" y="1813"/>
                    <a:pt x="1212" y="1790"/>
                    <a:pt x="1324" y="1743"/>
                  </a:cubicBezTo>
                  <a:cubicBezTo>
                    <a:pt x="1663" y="1603"/>
                    <a:pt x="1883" y="1273"/>
                    <a:pt x="1883" y="906"/>
                  </a:cubicBezTo>
                  <a:cubicBezTo>
                    <a:pt x="1883" y="406"/>
                    <a:pt x="1478" y="1"/>
                    <a:pt x="9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4" name="Google Shape;2144;p51"/>
            <p:cNvSpPr/>
            <p:nvPr/>
          </p:nvSpPr>
          <p:spPr>
            <a:xfrm>
              <a:off x="1991825" y="1374100"/>
              <a:ext cx="47100" cy="45300"/>
            </a:xfrm>
            <a:custGeom>
              <a:avLst/>
              <a:gdLst/>
              <a:ahLst/>
              <a:cxnLst/>
              <a:rect l="l" t="t" r="r" b="b"/>
              <a:pathLst>
                <a:path w="1884" h="1812" extrusionOk="0">
                  <a:moveTo>
                    <a:pt x="978" y="0"/>
                  </a:moveTo>
                  <a:cubicBezTo>
                    <a:pt x="611" y="0"/>
                    <a:pt x="281" y="221"/>
                    <a:pt x="141" y="559"/>
                  </a:cubicBezTo>
                  <a:cubicBezTo>
                    <a:pt x="0" y="897"/>
                    <a:pt x="78" y="1288"/>
                    <a:pt x="338" y="1546"/>
                  </a:cubicBezTo>
                  <a:cubicBezTo>
                    <a:pt x="511" y="1720"/>
                    <a:pt x="742" y="1812"/>
                    <a:pt x="978" y="1812"/>
                  </a:cubicBezTo>
                  <a:cubicBezTo>
                    <a:pt x="1095" y="1812"/>
                    <a:pt x="1212" y="1789"/>
                    <a:pt x="1324" y="1743"/>
                  </a:cubicBezTo>
                  <a:cubicBezTo>
                    <a:pt x="1663" y="1603"/>
                    <a:pt x="1884" y="1273"/>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5" name="Google Shape;2145;p51"/>
            <p:cNvSpPr/>
            <p:nvPr/>
          </p:nvSpPr>
          <p:spPr>
            <a:xfrm>
              <a:off x="2116375" y="1374100"/>
              <a:ext cx="47100" cy="45300"/>
            </a:xfrm>
            <a:custGeom>
              <a:avLst/>
              <a:gdLst/>
              <a:ahLst/>
              <a:cxnLst/>
              <a:rect l="l" t="t" r="r" b="b"/>
              <a:pathLst>
                <a:path w="1884" h="1812" extrusionOk="0">
                  <a:moveTo>
                    <a:pt x="977" y="0"/>
                  </a:moveTo>
                  <a:cubicBezTo>
                    <a:pt x="611" y="0"/>
                    <a:pt x="280" y="221"/>
                    <a:pt x="141" y="559"/>
                  </a:cubicBezTo>
                  <a:cubicBezTo>
                    <a:pt x="0" y="897"/>
                    <a:pt x="78" y="1288"/>
                    <a:pt x="336" y="1546"/>
                  </a:cubicBezTo>
                  <a:cubicBezTo>
                    <a:pt x="510" y="1720"/>
                    <a:pt x="742" y="1812"/>
                    <a:pt x="978" y="1812"/>
                  </a:cubicBezTo>
                  <a:cubicBezTo>
                    <a:pt x="1094" y="1812"/>
                    <a:pt x="1212" y="1789"/>
                    <a:pt x="1324" y="1743"/>
                  </a:cubicBezTo>
                  <a:cubicBezTo>
                    <a:pt x="1663" y="1603"/>
                    <a:pt x="1883" y="1273"/>
                    <a:pt x="1883" y="906"/>
                  </a:cubicBezTo>
                  <a:cubicBezTo>
                    <a:pt x="1883" y="405"/>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6" name="Google Shape;2146;p51"/>
            <p:cNvSpPr/>
            <p:nvPr/>
          </p:nvSpPr>
          <p:spPr>
            <a:xfrm>
              <a:off x="2240875" y="1374100"/>
              <a:ext cx="47125" cy="45300"/>
            </a:xfrm>
            <a:custGeom>
              <a:avLst/>
              <a:gdLst/>
              <a:ahLst/>
              <a:cxnLst/>
              <a:rect l="l" t="t" r="r" b="b"/>
              <a:pathLst>
                <a:path w="1885" h="1812" extrusionOk="0">
                  <a:moveTo>
                    <a:pt x="979" y="0"/>
                  </a:moveTo>
                  <a:cubicBezTo>
                    <a:pt x="612" y="0"/>
                    <a:pt x="282" y="221"/>
                    <a:pt x="141" y="559"/>
                  </a:cubicBezTo>
                  <a:cubicBezTo>
                    <a:pt x="1" y="897"/>
                    <a:pt x="79" y="1288"/>
                    <a:pt x="337" y="1546"/>
                  </a:cubicBezTo>
                  <a:cubicBezTo>
                    <a:pt x="511" y="1720"/>
                    <a:pt x="743" y="1812"/>
                    <a:pt x="979" y="1812"/>
                  </a:cubicBezTo>
                  <a:cubicBezTo>
                    <a:pt x="1095" y="1812"/>
                    <a:pt x="1213" y="1789"/>
                    <a:pt x="1325" y="1743"/>
                  </a:cubicBezTo>
                  <a:cubicBezTo>
                    <a:pt x="1664" y="1603"/>
                    <a:pt x="1884" y="1273"/>
                    <a:pt x="1884" y="906"/>
                  </a:cubicBezTo>
                  <a:cubicBezTo>
                    <a:pt x="1884" y="405"/>
                    <a:pt x="1479" y="0"/>
                    <a:pt x="9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7" name="Google Shape;2147;p51"/>
            <p:cNvSpPr/>
            <p:nvPr/>
          </p:nvSpPr>
          <p:spPr>
            <a:xfrm>
              <a:off x="2365425" y="1374100"/>
              <a:ext cx="47125" cy="45300"/>
            </a:xfrm>
            <a:custGeom>
              <a:avLst/>
              <a:gdLst/>
              <a:ahLst/>
              <a:cxnLst/>
              <a:rect l="l" t="t" r="r" b="b"/>
              <a:pathLst>
                <a:path w="1885" h="1812" extrusionOk="0">
                  <a:moveTo>
                    <a:pt x="978" y="0"/>
                  </a:moveTo>
                  <a:cubicBezTo>
                    <a:pt x="611" y="0"/>
                    <a:pt x="281" y="221"/>
                    <a:pt x="140" y="559"/>
                  </a:cubicBezTo>
                  <a:cubicBezTo>
                    <a:pt x="1" y="897"/>
                    <a:pt x="77" y="1288"/>
                    <a:pt x="337" y="1546"/>
                  </a:cubicBezTo>
                  <a:cubicBezTo>
                    <a:pt x="510" y="1720"/>
                    <a:pt x="742" y="1812"/>
                    <a:pt x="978" y="1812"/>
                  </a:cubicBezTo>
                  <a:cubicBezTo>
                    <a:pt x="1095" y="1812"/>
                    <a:pt x="1213" y="1789"/>
                    <a:pt x="1325" y="1743"/>
                  </a:cubicBezTo>
                  <a:cubicBezTo>
                    <a:pt x="1662" y="1603"/>
                    <a:pt x="1884" y="1273"/>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8" name="Google Shape;2148;p51"/>
            <p:cNvSpPr/>
            <p:nvPr/>
          </p:nvSpPr>
          <p:spPr>
            <a:xfrm>
              <a:off x="2489950" y="1374100"/>
              <a:ext cx="47100" cy="45300"/>
            </a:xfrm>
            <a:custGeom>
              <a:avLst/>
              <a:gdLst/>
              <a:ahLst/>
              <a:cxnLst/>
              <a:rect l="l" t="t" r="r" b="b"/>
              <a:pathLst>
                <a:path w="1884" h="1812" extrusionOk="0">
                  <a:moveTo>
                    <a:pt x="978" y="0"/>
                  </a:moveTo>
                  <a:cubicBezTo>
                    <a:pt x="612" y="0"/>
                    <a:pt x="281" y="221"/>
                    <a:pt x="141" y="559"/>
                  </a:cubicBezTo>
                  <a:cubicBezTo>
                    <a:pt x="0" y="897"/>
                    <a:pt x="78" y="1288"/>
                    <a:pt x="337" y="1546"/>
                  </a:cubicBezTo>
                  <a:cubicBezTo>
                    <a:pt x="511" y="1720"/>
                    <a:pt x="742" y="1812"/>
                    <a:pt x="978" y="1812"/>
                  </a:cubicBezTo>
                  <a:cubicBezTo>
                    <a:pt x="1095" y="1812"/>
                    <a:pt x="1212" y="1789"/>
                    <a:pt x="1325" y="1743"/>
                  </a:cubicBezTo>
                  <a:cubicBezTo>
                    <a:pt x="1663" y="1603"/>
                    <a:pt x="1884" y="1273"/>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9" name="Google Shape;2149;p51"/>
            <p:cNvSpPr/>
            <p:nvPr/>
          </p:nvSpPr>
          <p:spPr>
            <a:xfrm>
              <a:off x="2614500" y="1374100"/>
              <a:ext cx="47075" cy="45300"/>
            </a:xfrm>
            <a:custGeom>
              <a:avLst/>
              <a:gdLst/>
              <a:ahLst/>
              <a:cxnLst/>
              <a:rect l="l" t="t" r="r" b="b"/>
              <a:pathLst>
                <a:path w="1883" h="1812" extrusionOk="0">
                  <a:moveTo>
                    <a:pt x="977" y="0"/>
                  </a:moveTo>
                  <a:cubicBezTo>
                    <a:pt x="610" y="0"/>
                    <a:pt x="280" y="221"/>
                    <a:pt x="140" y="559"/>
                  </a:cubicBezTo>
                  <a:cubicBezTo>
                    <a:pt x="0" y="897"/>
                    <a:pt x="77" y="1288"/>
                    <a:pt x="337" y="1546"/>
                  </a:cubicBezTo>
                  <a:cubicBezTo>
                    <a:pt x="510" y="1720"/>
                    <a:pt x="741" y="1812"/>
                    <a:pt x="977" y="1812"/>
                  </a:cubicBezTo>
                  <a:cubicBezTo>
                    <a:pt x="1094" y="1812"/>
                    <a:pt x="1211" y="1789"/>
                    <a:pt x="1323" y="1743"/>
                  </a:cubicBezTo>
                  <a:cubicBezTo>
                    <a:pt x="1662" y="1603"/>
                    <a:pt x="1883" y="1273"/>
                    <a:pt x="1883" y="906"/>
                  </a:cubicBezTo>
                  <a:cubicBezTo>
                    <a:pt x="1883" y="405"/>
                    <a:pt x="1477"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0" name="Google Shape;2150;p51"/>
            <p:cNvSpPr/>
            <p:nvPr/>
          </p:nvSpPr>
          <p:spPr>
            <a:xfrm>
              <a:off x="2739025" y="1374100"/>
              <a:ext cx="47100" cy="45300"/>
            </a:xfrm>
            <a:custGeom>
              <a:avLst/>
              <a:gdLst/>
              <a:ahLst/>
              <a:cxnLst/>
              <a:rect l="l" t="t" r="r" b="b"/>
              <a:pathLst>
                <a:path w="1884" h="1812" extrusionOk="0">
                  <a:moveTo>
                    <a:pt x="977" y="0"/>
                  </a:moveTo>
                  <a:cubicBezTo>
                    <a:pt x="611" y="0"/>
                    <a:pt x="280" y="221"/>
                    <a:pt x="141" y="559"/>
                  </a:cubicBezTo>
                  <a:cubicBezTo>
                    <a:pt x="0" y="897"/>
                    <a:pt x="78" y="1288"/>
                    <a:pt x="336" y="1546"/>
                  </a:cubicBezTo>
                  <a:cubicBezTo>
                    <a:pt x="510" y="1720"/>
                    <a:pt x="742" y="1812"/>
                    <a:pt x="978" y="1812"/>
                  </a:cubicBezTo>
                  <a:cubicBezTo>
                    <a:pt x="1094" y="1812"/>
                    <a:pt x="1212" y="1789"/>
                    <a:pt x="1324" y="1743"/>
                  </a:cubicBezTo>
                  <a:cubicBezTo>
                    <a:pt x="1663" y="1603"/>
                    <a:pt x="1883" y="1273"/>
                    <a:pt x="1883" y="906"/>
                  </a:cubicBezTo>
                  <a:cubicBezTo>
                    <a:pt x="1883" y="405"/>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1" name="Google Shape;2151;p51"/>
            <p:cNvSpPr/>
            <p:nvPr/>
          </p:nvSpPr>
          <p:spPr>
            <a:xfrm>
              <a:off x="1991825" y="1488025"/>
              <a:ext cx="47100" cy="45325"/>
            </a:xfrm>
            <a:custGeom>
              <a:avLst/>
              <a:gdLst/>
              <a:ahLst/>
              <a:cxnLst/>
              <a:rect l="l" t="t" r="r" b="b"/>
              <a:pathLst>
                <a:path w="1884" h="1813" extrusionOk="0">
                  <a:moveTo>
                    <a:pt x="978" y="0"/>
                  </a:moveTo>
                  <a:cubicBezTo>
                    <a:pt x="611" y="0"/>
                    <a:pt x="281" y="221"/>
                    <a:pt x="141" y="559"/>
                  </a:cubicBezTo>
                  <a:cubicBezTo>
                    <a:pt x="0" y="898"/>
                    <a:pt x="78" y="1287"/>
                    <a:pt x="338" y="1547"/>
                  </a:cubicBezTo>
                  <a:cubicBezTo>
                    <a:pt x="511" y="1720"/>
                    <a:pt x="742" y="1812"/>
                    <a:pt x="978" y="1812"/>
                  </a:cubicBezTo>
                  <a:cubicBezTo>
                    <a:pt x="1094" y="1812"/>
                    <a:pt x="1212" y="1790"/>
                    <a:pt x="1324" y="1743"/>
                  </a:cubicBezTo>
                  <a:cubicBezTo>
                    <a:pt x="1663" y="1603"/>
                    <a:pt x="1884" y="1272"/>
                    <a:pt x="1884" y="907"/>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2" name="Google Shape;2152;p51"/>
            <p:cNvSpPr/>
            <p:nvPr/>
          </p:nvSpPr>
          <p:spPr>
            <a:xfrm>
              <a:off x="2116375" y="1488025"/>
              <a:ext cx="47100" cy="45325"/>
            </a:xfrm>
            <a:custGeom>
              <a:avLst/>
              <a:gdLst/>
              <a:ahLst/>
              <a:cxnLst/>
              <a:rect l="l" t="t" r="r" b="b"/>
              <a:pathLst>
                <a:path w="1884" h="1813" extrusionOk="0">
                  <a:moveTo>
                    <a:pt x="977" y="0"/>
                  </a:moveTo>
                  <a:cubicBezTo>
                    <a:pt x="611" y="0"/>
                    <a:pt x="280" y="221"/>
                    <a:pt x="141" y="559"/>
                  </a:cubicBezTo>
                  <a:cubicBezTo>
                    <a:pt x="0" y="898"/>
                    <a:pt x="78" y="1287"/>
                    <a:pt x="336" y="1547"/>
                  </a:cubicBezTo>
                  <a:cubicBezTo>
                    <a:pt x="510" y="1720"/>
                    <a:pt x="742" y="1812"/>
                    <a:pt x="977" y="1812"/>
                  </a:cubicBezTo>
                  <a:cubicBezTo>
                    <a:pt x="1094" y="1812"/>
                    <a:pt x="1212" y="1790"/>
                    <a:pt x="1324" y="1743"/>
                  </a:cubicBezTo>
                  <a:cubicBezTo>
                    <a:pt x="1663" y="1603"/>
                    <a:pt x="1883" y="1272"/>
                    <a:pt x="1883" y="907"/>
                  </a:cubicBezTo>
                  <a:cubicBezTo>
                    <a:pt x="1883" y="406"/>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3" name="Google Shape;2153;p51"/>
            <p:cNvSpPr/>
            <p:nvPr/>
          </p:nvSpPr>
          <p:spPr>
            <a:xfrm>
              <a:off x="2240875" y="1488025"/>
              <a:ext cx="47125" cy="45325"/>
            </a:xfrm>
            <a:custGeom>
              <a:avLst/>
              <a:gdLst/>
              <a:ahLst/>
              <a:cxnLst/>
              <a:rect l="l" t="t" r="r" b="b"/>
              <a:pathLst>
                <a:path w="1885" h="1813" extrusionOk="0">
                  <a:moveTo>
                    <a:pt x="979" y="0"/>
                  </a:moveTo>
                  <a:cubicBezTo>
                    <a:pt x="612" y="0"/>
                    <a:pt x="282" y="221"/>
                    <a:pt x="141" y="559"/>
                  </a:cubicBezTo>
                  <a:cubicBezTo>
                    <a:pt x="1" y="898"/>
                    <a:pt x="79" y="1287"/>
                    <a:pt x="337" y="1547"/>
                  </a:cubicBezTo>
                  <a:cubicBezTo>
                    <a:pt x="511" y="1720"/>
                    <a:pt x="743" y="1812"/>
                    <a:pt x="978" y="1812"/>
                  </a:cubicBezTo>
                  <a:cubicBezTo>
                    <a:pt x="1095" y="1812"/>
                    <a:pt x="1213" y="1790"/>
                    <a:pt x="1325" y="1743"/>
                  </a:cubicBezTo>
                  <a:cubicBezTo>
                    <a:pt x="1664" y="1603"/>
                    <a:pt x="1884" y="1272"/>
                    <a:pt x="1884" y="907"/>
                  </a:cubicBezTo>
                  <a:cubicBezTo>
                    <a:pt x="1884" y="406"/>
                    <a:pt x="1479" y="0"/>
                    <a:pt x="9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4" name="Google Shape;2154;p51"/>
            <p:cNvSpPr/>
            <p:nvPr/>
          </p:nvSpPr>
          <p:spPr>
            <a:xfrm>
              <a:off x="2365425" y="1488025"/>
              <a:ext cx="47125" cy="45325"/>
            </a:xfrm>
            <a:custGeom>
              <a:avLst/>
              <a:gdLst/>
              <a:ahLst/>
              <a:cxnLst/>
              <a:rect l="l" t="t" r="r" b="b"/>
              <a:pathLst>
                <a:path w="1885" h="1813" extrusionOk="0">
                  <a:moveTo>
                    <a:pt x="978" y="0"/>
                  </a:moveTo>
                  <a:cubicBezTo>
                    <a:pt x="611" y="0"/>
                    <a:pt x="281" y="221"/>
                    <a:pt x="140" y="559"/>
                  </a:cubicBezTo>
                  <a:cubicBezTo>
                    <a:pt x="1" y="898"/>
                    <a:pt x="77" y="1287"/>
                    <a:pt x="337" y="1547"/>
                  </a:cubicBezTo>
                  <a:cubicBezTo>
                    <a:pt x="510" y="1720"/>
                    <a:pt x="742" y="1812"/>
                    <a:pt x="978" y="1812"/>
                  </a:cubicBezTo>
                  <a:cubicBezTo>
                    <a:pt x="1095" y="1812"/>
                    <a:pt x="1213" y="1790"/>
                    <a:pt x="1325" y="1743"/>
                  </a:cubicBezTo>
                  <a:cubicBezTo>
                    <a:pt x="1662" y="1603"/>
                    <a:pt x="1884" y="1272"/>
                    <a:pt x="1884" y="907"/>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5" name="Google Shape;2155;p51"/>
            <p:cNvSpPr/>
            <p:nvPr/>
          </p:nvSpPr>
          <p:spPr>
            <a:xfrm>
              <a:off x="2489950" y="1488025"/>
              <a:ext cx="47100" cy="45325"/>
            </a:xfrm>
            <a:custGeom>
              <a:avLst/>
              <a:gdLst/>
              <a:ahLst/>
              <a:cxnLst/>
              <a:rect l="l" t="t" r="r" b="b"/>
              <a:pathLst>
                <a:path w="1884" h="1813" extrusionOk="0">
                  <a:moveTo>
                    <a:pt x="978" y="0"/>
                  </a:moveTo>
                  <a:cubicBezTo>
                    <a:pt x="612" y="0"/>
                    <a:pt x="281" y="221"/>
                    <a:pt x="141" y="559"/>
                  </a:cubicBezTo>
                  <a:cubicBezTo>
                    <a:pt x="0" y="898"/>
                    <a:pt x="78" y="1287"/>
                    <a:pt x="337" y="1547"/>
                  </a:cubicBezTo>
                  <a:cubicBezTo>
                    <a:pt x="510" y="1720"/>
                    <a:pt x="742" y="1812"/>
                    <a:pt x="978" y="1812"/>
                  </a:cubicBezTo>
                  <a:cubicBezTo>
                    <a:pt x="1095" y="1812"/>
                    <a:pt x="1212" y="1790"/>
                    <a:pt x="1325" y="1743"/>
                  </a:cubicBezTo>
                  <a:cubicBezTo>
                    <a:pt x="1663" y="1603"/>
                    <a:pt x="1884" y="1272"/>
                    <a:pt x="1884" y="907"/>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6" name="Google Shape;2156;p51"/>
            <p:cNvSpPr/>
            <p:nvPr/>
          </p:nvSpPr>
          <p:spPr>
            <a:xfrm>
              <a:off x="2614500" y="1488025"/>
              <a:ext cx="47075" cy="45325"/>
            </a:xfrm>
            <a:custGeom>
              <a:avLst/>
              <a:gdLst/>
              <a:ahLst/>
              <a:cxnLst/>
              <a:rect l="l" t="t" r="r" b="b"/>
              <a:pathLst>
                <a:path w="1883" h="1813" extrusionOk="0">
                  <a:moveTo>
                    <a:pt x="977" y="0"/>
                  </a:moveTo>
                  <a:cubicBezTo>
                    <a:pt x="610" y="0"/>
                    <a:pt x="280" y="221"/>
                    <a:pt x="140" y="559"/>
                  </a:cubicBezTo>
                  <a:cubicBezTo>
                    <a:pt x="0" y="898"/>
                    <a:pt x="77" y="1287"/>
                    <a:pt x="337" y="1547"/>
                  </a:cubicBezTo>
                  <a:cubicBezTo>
                    <a:pt x="510" y="1720"/>
                    <a:pt x="741" y="1812"/>
                    <a:pt x="977" y="1812"/>
                  </a:cubicBezTo>
                  <a:cubicBezTo>
                    <a:pt x="1093" y="1812"/>
                    <a:pt x="1211" y="1790"/>
                    <a:pt x="1323" y="1743"/>
                  </a:cubicBezTo>
                  <a:cubicBezTo>
                    <a:pt x="1662" y="1603"/>
                    <a:pt x="1883" y="1272"/>
                    <a:pt x="1883" y="907"/>
                  </a:cubicBezTo>
                  <a:cubicBezTo>
                    <a:pt x="1883" y="406"/>
                    <a:pt x="1477"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7" name="Google Shape;2157;p51"/>
            <p:cNvSpPr/>
            <p:nvPr/>
          </p:nvSpPr>
          <p:spPr>
            <a:xfrm>
              <a:off x="2739025" y="1488025"/>
              <a:ext cx="47100" cy="45325"/>
            </a:xfrm>
            <a:custGeom>
              <a:avLst/>
              <a:gdLst/>
              <a:ahLst/>
              <a:cxnLst/>
              <a:rect l="l" t="t" r="r" b="b"/>
              <a:pathLst>
                <a:path w="1884" h="1813" extrusionOk="0">
                  <a:moveTo>
                    <a:pt x="977" y="0"/>
                  </a:moveTo>
                  <a:cubicBezTo>
                    <a:pt x="611" y="0"/>
                    <a:pt x="280" y="221"/>
                    <a:pt x="141" y="559"/>
                  </a:cubicBezTo>
                  <a:cubicBezTo>
                    <a:pt x="0" y="898"/>
                    <a:pt x="78" y="1287"/>
                    <a:pt x="336" y="1547"/>
                  </a:cubicBezTo>
                  <a:cubicBezTo>
                    <a:pt x="510" y="1720"/>
                    <a:pt x="742" y="1812"/>
                    <a:pt x="977" y="1812"/>
                  </a:cubicBezTo>
                  <a:cubicBezTo>
                    <a:pt x="1094" y="1812"/>
                    <a:pt x="1212" y="1790"/>
                    <a:pt x="1324" y="1743"/>
                  </a:cubicBezTo>
                  <a:cubicBezTo>
                    <a:pt x="1663" y="1603"/>
                    <a:pt x="1883" y="1272"/>
                    <a:pt x="1883" y="907"/>
                  </a:cubicBezTo>
                  <a:cubicBezTo>
                    <a:pt x="1883" y="406"/>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8" name="Google Shape;2158;p51"/>
            <p:cNvSpPr/>
            <p:nvPr/>
          </p:nvSpPr>
          <p:spPr>
            <a:xfrm>
              <a:off x="1988475" y="1756475"/>
              <a:ext cx="362075" cy="14225"/>
            </a:xfrm>
            <a:custGeom>
              <a:avLst/>
              <a:gdLst/>
              <a:ahLst/>
              <a:cxnLst/>
              <a:rect l="l" t="t" r="r" b="b"/>
              <a:pathLst>
                <a:path w="14483" h="569" extrusionOk="0">
                  <a:moveTo>
                    <a:pt x="14198" y="0"/>
                  </a:moveTo>
                  <a:cubicBezTo>
                    <a:pt x="14193" y="0"/>
                    <a:pt x="14188" y="0"/>
                    <a:pt x="14183" y="0"/>
                  </a:cubicBezTo>
                  <a:lnTo>
                    <a:pt x="267" y="0"/>
                  </a:lnTo>
                  <a:cubicBezTo>
                    <a:pt x="117" y="9"/>
                    <a:pt x="0" y="133"/>
                    <a:pt x="0" y="284"/>
                  </a:cubicBezTo>
                  <a:cubicBezTo>
                    <a:pt x="0" y="435"/>
                    <a:pt x="117" y="559"/>
                    <a:pt x="267" y="568"/>
                  </a:cubicBezTo>
                  <a:lnTo>
                    <a:pt x="14183" y="568"/>
                  </a:lnTo>
                  <a:cubicBezTo>
                    <a:pt x="14188" y="569"/>
                    <a:pt x="14193" y="569"/>
                    <a:pt x="14198" y="569"/>
                  </a:cubicBezTo>
                  <a:cubicBezTo>
                    <a:pt x="14354" y="569"/>
                    <a:pt x="14483" y="442"/>
                    <a:pt x="14483" y="284"/>
                  </a:cubicBezTo>
                  <a:cubicBezTo>
                    <a:pt x="14483" y="127"/>
                    <a:pt x="14354" y="0"/>
                    <a:pt x="1419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9" name="Google Shape;2159;p51"/>
            <p:cNvSpPr/>
            <p:nvPr/>
          </p:nvSpPr>
          <p:spPr>
            <a:xfrm>
              <a:off x="1988475" y="1991525"/>
              <a:ext cx="362075" cy="14225"/>
            </a:xfrm>
            <a:custGeom>
              <a:avLst/>
              <a:gdLst/>
              <a:ahLst/>
              <a:cxnLst/>
              <a:rect l="l" t="t" r="r" b="b"/>
              <a:pathLst>
                <a:path w="14483" h="569" extrusionOk="0">
                  <a:moveTo>
                    <a:pt x="14200" y="0"/>
                  </a:moveTo>
                  <a:cubicBezTo>
                    <a:pt x="14194" y="0"/>
                    <a:pt x="14189" y="0"/>
                    <a:pt x="14183" y="1"/>
                  </a:cubicBezTo>
                  <a:lnTo>
                    <a:pt x="267" y="1"/>
                  </a:lnTo>
                  <a:cubicBezTo>
                    <a:pt x="117" y="9"/>
                    <a:pt x="0" y="134"/>
                    <a:pt x="0" y="284"/>
                  </a:cubicBezTo>
                  <a:cubicBezTo>
                    <a:pt x="0" y="435"/>
                    <a:pt x="117" y="559"/>
                    <a:pt x="267" y="568"/>
                  </a:cubicBezTo>
                  <a:lnTo>
                    <a:pt x="14183" y="568"/>
                  </a:lnTo>
                  <a:cubicBezTo>
                    <a:pt x="14189" y="568"/>
                    <a:pt x="14194" y="568"/>
                    <a:pt x="14200" y="568"/>
                  </a:cubicBezTo>
                  <a:cubicBezTo>
                    <a:pt x="14355" y="568"/>
                    <a:pt x="14483" y="442"/>
                    <a:pt x="14483" y="284"/>
                  </a:cubicBezTo>
                  <a:cubicBezTo>
                    <a:pt x="14483" y="127"/>
                    <a:pt x="14355" y="0"/>
                    <a:pt x="1420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0" name="Google Shape;2160;p51"/>
            <p:cNvSpPr/>
            <p:nvPr/>
          </p:nvSpPr>
          <p:spPr>
            <a:xfrm>
              <a:off x="1987625" y="2226550"/>
              <a:ext cx="362950" cy="14225"/>
            </a:xfrm>
            <a:custGeom>
              <a:avLst/>
              <a:gdLst/>
              <a:ahLst/>
              <a:cxnLst/>
              <a:rect l="l" t="t" r="r" b="b"/>
              <a:pathLst>
                <a:path w="14518" h="569" extrusionOk="0">
                  <a:moveTo>
                    <a:pt x="284" y="0"/>
                  </a:moveTo>
                  <a:cubicBezTo>
                    <a:pt x="128" y="0"/>
                    <a:pt x="0" y="127"/>
                    <a:pt x="0" y="284"/>
                  </a:cubicBezTo>
                  <a:cubicBezTo>
                    <a:pt x="0" y="442"/>
                    <a:pt x="127" y="568"/>
                    <a:pt x="282" y="568"/>
                  </a:cubicBezTo>
                  <a:cubicBezTo>
                    <a:pt x="289" y="568"/>
                    <a:pt x="295" y="568"/>
                    <a:pt x="301" y="568"/>
                  </a:cubicBezTo>
                  <a:lnTo>
                    <a:pt x="14217" y="568"/>
                  </a:lnTo>
                  <a:cubicBezTo>
                    <a:pt x="14223" y="568"/>
                    <a:pt x="14230" y="568"/>
                    <a:pt x="14236" y="568"/>
                  </a:cubicBezTo>
                  <a:cubicBezTo>
                    <a:pt x="14391" y="568"/>
                    <a:pt x="14518" y="442"/>
                    <a:pt x="14518" y="284"/>
                  </a:cubicBezTo>
                  <a:cubicBezTo>
                    <a:pt x="14518" y="127"/>
                    <a:pt x="14390" y="0"/>
                    <a:pt x="14234" y="0"/>
                  </a:cubicBezTo>
                  <a:cubicBezTo>
                    <a:pt x="14228" y="0"/>
                    <a:pt x="14223" y="1"/>
                    <a:pt x="14217" y="1"/>
                  </a:cubicBezTo>
                  <a:lnTo>
                    <a:pt x="301" y="1"/>
                  </a:lnTo>
                  <a:cubicBezTo>
                    <a:pt x="295" y="1"/>
                    <a:pt x="290" y="0"/>
                    <a:pt x="28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1" name="Google Shape;2161;p51"/>
            <p:cNvSpPr/>
            <p:nvPr/>
          </p:nvSpPr>
          <p:spPr>
            <a:xfrm>
              <a:off x="4707650" y="1162225"/>
              <a:ext cx="434275" cy="598325"/>
            </a:xfrm>
            <a:custGeom>
              <a:avLst/>
              <a:gdLst/>
              <a:ahLst/>
              <a:cxnLst/>
              <a:rect l="l" t="t" r="r" b="b"/>
              <a:pathLst>
                <a:path w="17371" h="23933" extrusionOk="0">
                  <a:moveTo>
                    <a:pt x="16538" y="0"/>
                  </a:moveTo>
                  <a:lnTo>
                    <a:pt x="2964" y="833"/>
                  </a:lnTo>
                  <a:cubicBezTo>
                    <a:pt x="2964" y="833"/>
                    <a:pt x="1247" y="5298"/>
                    <a:pt x="1604" y="5894"/>
                  </a:cubicBezTo>
                  <a:cubicBezTo>
                    <a:pt x="1961" y="6489"/>
                    <a:pt x="2845" y="7978"/>
                    <a:pt x="2368" y="9168"/>
                  </a:cubicBezTo>
                  <a:cubicBezTo>
                    <a:pt x="1892" y="10359"/>
                    <a:pt x="1" y="10562"/>
                    <a:pt x="239" y="11514"/>
                  </a:cubicBezTo>
                  <a:cubicBezTo>
                    <a:pt x="477" y="12467"/>
                    <a:pt x="1787" y="13181"/>
                    <a:pt x="1787" y="13181"/>
                  </a:cubicBezTo>
                  <a:cubicBezTo>
                    <a:pt x="1787" y="13181"/>
                    <a:pt x="3202" y="19527"/>
                    <a:pt x="3797" y="20360"/>
                  </a:cubicBezTo>
                  <a:cubicBezTo>
                    <a:pt x="4075" y="20750"/>
                    <a:pt x="4924" y="20854"/>
                    <a:pt x="5750" y="20854"/>
                  </a:cubicBezTo>
                  <a:cubicBezTo>
                    <a:pt x="6694" y="20854"/>
                    <a:pt x="7607" y="20719"/>
                    <a:pt x="7607" y="20719"/>
                  </a:cubicBezTo>
                  <a:lnTo>
                    <a:pt x="7845" y="23933"/>
                  </a:lnTo>
                  <a:lnTo>
                    <a:pt x="17371" y="23338"/>
                  </a:lnTo>
                  <a:lnTo>
                    <a:pt x="17014" y="17622"/>
                  </a:lnTo>
                  <a:lnTo>
                    <a:pt x="1653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2" name="Google Shape;2162;p51"/>
            <p:cNvSpPr/>
            <p:nvPr/>
          </p:nvSpPr>
          <p:spPr>
            <a:xfrm>
              <a:off x="4702350" y="1155125"/>
              <a:ext cx="446900" cy="612525"/>
            </a:xfrm>
            <a:custGeom>
              <a:avLst/>
              <a:gdLst/>
              <a:ahLst/>
              <a:cxnLst/>
              <a:rect l="l" t="t" r="r" b="b"/>
              <a:pathLst>
                <a:path w="17876" h="24501" extrusionOk="0">
                  <a:moveTo>
                    <a:pt x="16474" y="585"/>
                  </a:moveTo>
                  <a:lnTo>
                    <a:pt x="16942" y="17924"/>
                  </a:lnTo>
                  <a:lnTo>
                    <a:pt x="17282" y="23357"/>
                  </a:lnTo>
                  <a:lnTo>
                    <a:pt x="8319" y="23917"/>
                  </a:lnTo>
                  <a:lnTo>
                    <a:pt x="8103" y="20981"/>
                  </a:lnTo>
                  <a:cubicBezTo>
                    <a:pt x="8091" y="20833"/>
                    <a:pt x="7967" y="20719"/>
                    <a:pt x="7819" y="20719"/>
                  </a:cubicBezTo>
                  <a:cubicBezTo>
                    <a:pt x="7805" y="20719"/>
                    <a:pt x="7791" y="20720"/>
                    <a:pt x="7778" y="20722"/>
                  </a:cubicBezTo>
                  <a:cubicBezTo>
                    <a:pt x="7242" y="20801"/>
                    <a:pt x="6586" y="20855"/>
                    <a:pt x="5983" y="20855"/>
                  </a:cubicBezTo>
                  <a:cubicBezTo>
                    <a:pt x="5161" y="20855"/>
                    <a:pt x="4435" y="20755"/>
                    <a:pt x="4239" y="20480"/>
                  </a:cubicBezTo>
                  <a:cubicBezTo>
                    <a:pt x="3827" y="19903"/>
                    <a:pt x="2838" y="15933"/>
                    <a:pt x="2275" y="13404"/>
                  </a:cubicBezTo>
                  <a:cubicBezTo>
                    <a:pt x="2257" y="13325"/>
                    <a:pt x="2205" y="13257"/>
                    <a:pt x="2134" y="13218"/>
                  </a:cubicBezTo>
                  <a:cubicBezTo>
                    <a:pt x="2122" y="13210"/>
                    <a:pt x="930" y="12549"/>
                    <a:pt x="725" y="11730"/>
                  </a:cubicBezTo>
                  <a:cubicBezTo>
                    <a:pt x="657" y="11455"/>
                    <a:pt x="903" y="11267"/>
                    <a:pt x="1480" y="10903"/>
                  </a:cubicBezTo>
                  <a:cubicBezTo>
                    <a:pt x="1998" y="10576"/>
                    <a:pt x="2584" y="10206"/>
                    <a:pt x="2843" y="9557"/>
                  </a:cubicBezTo>
                  <a:cubicBezTo>
                    <a:pt x="3376" y="8226"/>
                    <a:pt x="2419" y="6631"/>
                    <a:pt x="2063" y="6039"/>
                  </a:cubicBezTo>
                  <a:cubicBezTo>
                    <a:pt x="1918" y="5672"/>
                    <a:pt x="2621" y="3376"/>
                    <a:pt x="3375" y="1389"/>
                  </a:cubicBezTo>
                  <a:lnTo>
                    <a:pt x="16474" y="585"/>
                  </a:lnTo>
                  <a:close/>
                  <a:moveTo>
                    <a:pt x="16752" y="0"/>
                  </a:moveTo>
                  <a:cubicBezTo>
                    <a:pt x="16745" y="0"/>
                    <a:pt x="16739" y="0"/>
                    <a:pt x="16732" y="1"/>
                  </a:cubicBezTo>
                  <a:lnTo>
                    <a:pt x="3159" y="834"/>
                  </a:lnTo>
                  <a:cubicBezTo>
                    <a:pt x="3048" y="841"/>
                    <a:pt x="2951" y="912"/>
                    <a:pt x="2911" y="1016"/>
                  </a:cubicBezTo>
                  <a:cubicBezTo>
                    <a:pt x="2381" y="2397"/>
                    <a:pt x="1187" y="5679"/>
                    <a:pt x="1574" y="6323"/>
                  </a:cubicBezTo>
                  <a:cubicBezTo>
                    <a:pt x="1894" y="6858"/>
                    <a:pt x="2745" y="8277"/>
                    <a:pt x="2317" y="9347"/>
                  </a:cubicBezTo>
                  <a:cubicBezTo>
                    <a:pt x="2125" y="9825"/>
                    <a:pt x="1644" y="10129"/>
                    <a:pt x="1178" y="10423"/>
                  </a:cubicBezTo>
                  <a:cubicBezTo>
                    <a:pt x="626" y="10772"/>
                    <a:pt x="1" y="11166"/>
                    <a:pt x="176" y="11866"/>
                  </a:cubicBezTo>
                  <a:cubicBezTo>
                    <a:pt x="399" y="12762"/>
                    <a:pt x="1405" y="13439"/>
                    <a:pt x="1749" y="13648"/>
                  </a:cubicBezTo>
                  <a:cubicBezTo>
                    <a:pt x="1985" y="14699"/>
                    <a:pt x="3195" y="19993"/>
                    <a:pt x="3777" y="20809"/>
                  </a:cubicBezTo>
                  <a:cubicBezTo>
                    <a:pt x="4127" y="21297"/>
                    <a:pt x="5083" y="21426"/>
                    <a:pt x="5992" y="21426"/>
                  </a:cubicBezTo>
                  <a:cubicBezTo>
                    <a:pt x="6600" y="21426"/>
                    <a:pt x="7187" y="21369"/>
                    <a:pt x="7559" y="21323"/>
                  </a:cubicBezTo>
                  <a:lnTo>
                    <a:pt x="7775" y="24238"/>
                  </a:lnTo>
                  <a:cubicBezTo>
                    <a:pt x="7786" y="24385"/>
                    <a:pt x="7909" y="24500"/>
                    <a:pt x="8057" y="24500"/>
                  </a:cubicBezTo>
                  <a:lnTo>
                    <a:pt x="8075" y="24500"/>
                  </a:lnTo>
                  <a:lnTo>
                    <a:pt x="17601" y="23905"/>
                  </a:lnTo>
                  <a:cubicBezTo>
                    <a:pt x="17757" y="23895"/>
                    <a:pt x="17876" y="23760"/>
                    <a:pt x="17866" y="23604"/>
                  </a:cubicBezTo>
                  <a:lnTo>
                    <a:pt x="17509" y="17899"/>
                  </a:lnTo>
                  <a:lnTo>
                    <a:pt x="17033" y="276"/>
                  </a:lnTo>
                  <a:cubicBezTo>
                    <a:pt x="17031" y="199"/>
                    <a:pt x="16997" y="126"/>
                    <a:pt x="16941" y="74"/>
                  </a:cubicBezTo>
                  <a:cubicBezTo>
                    <a:pt x="16890" y="27"/>
                    <a:pt x="16822" y="0"/>
                    <a:pt x="1675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3" name="Google Shape;2163;p51"/>
            <p:cNvSpPr/>
            <p:nvPr/>
          </p:nvSpPr>
          <p:spPr>
            <a:xfrm>
              <a:off x="4660275" y="1011275"/>
              <a:ext cx="612600" cy="600325"/>
            </a:xfrm>
            <a:custGeom>
              <a:avLst/>
              <a:gdLst/>
              <a:ahLst/>
              <a:cxnLst/>
              <a:rect l="l" t="t" r="r" b="b"/>
              <a:pathLst>
                <a:path w="24504" h="24013" extrusionOk="0">
                  <a:moveTo>
                    <a:pt x="12830" y="1"/>
                  </a:moveTo>
                  <a:cubicBezTo>
                    <a:pt x="10402" y="1"/>
                    <a:pt x="9363" y="1214"/>
                    <a:pt x="7801" y="1214"/>
                  </a:cubicBezTo>
                  <a:cubicBezTo>
                    <a:pt x="6898" y="1214"/>
                    <a:pt x="6169" y="575"/>
                    <a:pt x="5211" y="575"/>
                  </a:cubicBezTo>
                  <a:cubicBezTo>
                    <a:pt x="4514" y="575"/>
                    <a:pt x="3695" y="913"/>
                    <a:pt x="2600" y="2081"/>
                  </a:cubicBezTo>
                  <a:cubicBezTo>
                    <a:pt x="0" y="4855"/>
                    <a:pt x="3295" y="7803"/>
                    <a:pt x="3295" y="7803"/>
                  </a:cubicBezTo>
                  <a:cubicBezTo>
                    <a:pt x="4135" y="8560"/>
                    <a:pt x="4782" y="8727"/>
                    <a:pt x="5437" y="8727"/>
                  </a:cubicBezTo>
                  <a:cubicBezTo>
                    <a:pt x="5581" y="8727"/>
                    <a:pt x="5724" y="8719"/>
                    <a:pt x="5870" y="8707"/>
                  </a:cubicBezTo>
                  <a:lnTo>
                    <a:pt x="5870" y="8707"/>
                  </a:lnTo>
                  <a:cubicBezTo>
                    <a:pt x="5764" y="9236"/>
                    <a:pt x="5543" y="10388"/>
                    <a:pt x="5454" y="11277"/>
                  </a:cubicBezTo>
                  <a:cubicBezTo>
                    <a:pt x="5335" y="12468"/>
                    <a:pt x="7478" y="13778"/>
                    <a:pt x="7478" y="13778"/>
                  </a:cubicBezTo>
                  <a:cubicBezTo>
                    <a:pt x="7478" y="13778"/>
                    <a:pt x="7359" y="15564"/>
                    <a:pt x="7597" y="16159"/>
                  </a:cubicBezTo>
                  <a:cubicBezTo>
                    <a:pt x="7736" y="16506"/>
                    <a:pt x="7995" y="16691"/>
                    <a:pt x="8259" y="16691"/>
                  </a:cubicBezTo>
                  <a:cubicBezTo>
                    <a:pt x="8447" y="16691"/>
                    <a:pt x="8638" y="16596"/>
                    <a:pt x="8787" y="16397"/>
                  </a:cubicBezTo>
                  <a:cubicBezTo>
                    <a:pt x="9083" y="16002"/>
                    <a:pt x="9297" y="14379"/>
                    <a:pt x="9566" y="14379"/>
                  </a:cubicBezTo>
                  <a:cubicBezTo>
                    <a:pt x="9621" y="14379"/>
                    <a:pt x="9679" y="14448"/>
                    <a:pt x="9740" y="14611"/>
                  </a:cubicBezTo>
                  <a:cubicBezTo>
                    <a:pt x="10097" y="15564"/>
                    <a:pt x="11525" y="22707"/>
                    <a:pt x="12478" y="23541"/>
                  </a:cubicBezTo>
                  <a:cubicBezTo>
                    <a:pt x="12883" y="23895"/>
                    <a:pt x="13889" y="24013"/>
                    <a:pt x="15004" y="24013"/>
                  </a:cubicBezTo>
                  <a:cubicBezTo>
                    <a:pt x="16514" y="24013"/>
                    <a:pt x="18223" y="23797"/>
                    <a:pt x="18908" y="23660"/>
                  </a:cubicBezTo>
                  <a:cubicBezTo>
                    <a:pt x="20099" y="23422"/>
                    <a:pt x="22361" y="18421"/>
                    <a:pt x="23433" y="15445"/>
                  </a:cubicBezTo>
                  <a:cubicBezTo>
                    <a:pt x="24504" y="12468"/>
                    <a:pt x="24029" y="7228"/>
                    <a:pt x="22481" y="4847"/>
                  </a:cubicBezTo>
                  <a:cubicBezTo>
                    <a:pt x="21320" y="3061"/>
                    <a:pt x="19287" y="2279"/>
                    <a:pt x="17690" y="2101"/>
                  </a:cubicBezTo>
                  <a:cubicBezTo>
                    <a:pt x="17687" y="2090"/>
                    <a:pt x="17684" y="2081"/>
                    <a:pt x="17684" y="2081"/>
                  </a:cubicBezTo>
                  <a:cubicBezTo>
                    <a:pt x="17684" y="2081"/>
                    <a:pt x="15257" y="1"/>
                    <a:pt x="128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4" name="Google Shape;2164;p51"/>
            <p:cNvSpPr/>
            <p:nvPr/>
          </p:nvSpPr>
          <p:spPr>
            <a:xfrm>
              <a:off x="4692250" y="1004200"/>
              <a:ext cx="587825" cy="614425"/>
            </a:xfrm>
            <a:custGeom>
              <a:avLst/>
              <a:gdLst/>
              <a:ahLst/>
              <a:cxnLst/>
              <a:rect l="l" t="t" r="r" b="b"/>
              <a:pathLst>
                <a:path w="23513" h="24577" extrusionOk="0">
                  <a:moveTo>
                    <a:pt x="11552" y="567"/>
                  </a:moveTo>
                  <a:cubicBezTo>
                    <a:pt x="13669" y="567"/>
                    <a:pt x="15841" y="2268"/>
                    <a:pt x="16177" y="2542"/>
                  </a:cubicBezTo>
                  <a:cubicBezTo>
                    <a:pt x="16223" y="2611"/>
                    <a:pt x="16298" y="2656"/>
                    <a:pt x="16380" y="2666"/>
                  </a:cubicBezTo>
                  <a:cubicBezTo>
                    <a:pt x="17109" y="2747"/>
                    <a:pt x="19594" y="3176"/>
                    <a:pt x="20965" y="5284"/>
                  </a:cubicBezTo>
                  <a:cubicBezTo>
                    <a:pt x="22474" y="7606"/>
                    <a:pt x="22932" y="12732"/>
                    <a:pt x="21888" y="15632"/>
                  </a:cubicBezTo>
                  <a:cubicBezTo>
                    <a:pt x="20574" y="19278"/>
                    <a:pt x="18451" y="23489"/>
                    <a:pt x="17574" y="23665"/>
                  </a:cubicBezTo>
                  <a:cubicBezTo>
                    <a:pt x="16752" y="23830"/>
                    <a:pt x="15119" y="24010"/>
                    <a:pt x="13719" y="24010"/>
                  </a:cubicBezTo>
                  <a:cubicBezTo>
                    <a:pt x="12654" y="24010"/>
                    <a:pt x="11724" y="23906"/>
                    <a:pt x="11386" y="23611"/>
                  </a:cubicBezTo>
                  <a:cubicBezTo>
                    <a:pt x="10778" y="23079"/>
                    <a:pt x="9805" y="19071"/>
                    <a:pt x="9281" y="16918"/>
                  </a:cubicBezTo>
                  <a:cubicBezTo>
                    <a:pt x="9025" y="15854"/>
                    <a:pt x="8838" y="15087"/>
                    <a:pt x="8727" y="14794"/>
                  </a:cubicBezTo>
                  <a:cubicBezTo>
                    <a:pt x="8688" y="14690"/>
                    <a:pt x="8571" y="14379"/>
                    <a:pt x="8290" y="14379"/>
                  </a:cubicBezTo>
                  <a:lnTo>
                    <a:pt x="8289" y="14379"/>
                  </a:lnTo>
                  <a:cubicBezTo>
                    <a:pt x="8284" y="14379"/>
                    <a:pt x="8277" y="14379"/>
                    <a:pt x="8272" y="14378"/>
                  </a:cubicBezTo>
                  <a:cubicBezTo>
                    <a:pt x="7921" y="14394"/>
                    <a:pt x="7801" y="14835"/>
                    <a:pt x="7603" y="15568"/>
                  </a:cubicBezTo>
                  <a:cubicBezTo>
                    <a:pt x="7507" y="15926"/>
                    <a:pt x="7386" y="16372"/>
                    <a:pt x="7283" y="16508"/>
                  </a:cubicBezTo>
                  <a:cubicBezTo>
                    <a:pt x="7194" y="16626"/>
                    <a:pt x="7087" y="16689"/>
                    <a:pt x="6979" y="16689"/>
                  </a:cubicBezTo>
                  <a:cubicBezTo>
                    <a:pt x="6968" y="16689"/>
                    <a:pt x="6956" y="16688"/>
                    <a:pt x="6944" y="16686"/>
                  </a:cubicBezTo>
                  <a:cubicBezTo>
                    <a:pt x="6798" y="16667"/>
                    <a:pt x="6662" y="16536"/>
                    <a:pt x="6582" y="16335"/>
                  </a:cubicBezTo>
                  <a:cubicBezTo>
                    <a:pt x="6407" y="15897"/>
                    <a:pt x="6451" y="14557"/>
                    <a:pt x="6482" y="14078"/>
                  </a:cubicBezTo>
                  <a:cubicBezTo>
                    <a:pt x="6490" y="13972"/>
                    <a:pt x="6438" y="13871"/>
                    <a:pt x="6347" y="13817"/>
                  </a:cubicBezTo>
                  <a:cubicBezTo>
                    <a:pt x="5831" y="13501"/>
                    <a:pt x="4375" y="12414"/>
                    <a:pt x="4457" y="11587"/>
                  </a:cubicBezTo>
                  <a:cubicBezTo>
                    <a:pt x="4547" y="10690"/>
                    <a:pt x="4775" y="9511"/>
                    <a:pt x="4870" y="9045"/>
                  </a:cubicBezTo>
                  <a:cubicBezTo>
                    <a:pt x="4905" y="8868"/>
                    <a:pt x="4768" y="8706"/>
                    <a:pt x="4592" y="8706"/>
                  </a:cubicBezTo>
                  <a:cubicBezTo>
                    <a:pt x="4584" y="8706"/>
                    <a:pt x="4577" y="8706"/>
                    <a:pt x="4570" y="8707"/>
                  </a:cubicBezTo>
                  <a:cubicBezTo>
                    <a:pt x="4428" y="8718"/>
                    <a:pt x="4289" y="8726"/>
                    <a:pt x="4151" y="8726"/>
                  </a:cubicBezTo>
                  <a:cubicBezTo>
                    <a:pt x="3562" y="8726"/>
                    <a:pt x="2986" y="8577"/>
                    <a:pt x="2205" y="7874"/>
                  </a:cubicBezTo>
                  <a:cubicBezTo>
                    <a:pt x="2191" y="7860"/>
                    <a:pt x="683" y="6492"/>
                    <a:pt x="609" y="4815"/>
                  </a:cubicBezTo>
                  <a:cubicBezTo>
                    <a:pt x="573" y="4006"/>
                    <a:pt x="883" y="3247"/>
                    <a:pt x="1530" y="2558"/>
                  </a:cubicBezTo>
                  <a:cubicBezTo>
                    <a:pt x="2555" y="1463"/>
                    <a:pt x="3298" y="1144"/>
                    <a:pt x="3937" y="1144"/>
                  </a:cubicBezTo>
                  <a:cubicBezTo>
                    <a:pt x="4376" y="1144"/>
                    <a:pt x="4767" y="1295"/>
                    <a:pt x="5166" y="1449"/>
                  </a:cubicBezTo>
                  <a:cubicBezTo>
                    <a:pt x="5589" y="1611"/>
                    <a:pt x="6026" y="1780"/>
                    <a:pt x="6524" y="1780"/>
                  </a:cubicBezTo>
                  <a:cubicBezTo>
                    <a:pt x="7273" y="1780"/>
                    <a:pt x="7905" y="1524"/>
                    <a:pt x="8573" y="1253"/>
                  </a:cubicBezTo>
                  <a:cubicBezTo>
                    <a:pt x="9364" y="930"/>
                    <a:pt x="10260" y="567"/>
                    <a:pt x="11552" y="567"/>
                  </a:cubicBezTo>
                  <a:close/>
                  <a:moveTo>
                    <a:pt x="11551" y="0"/>
                  </a:moveTo>
                  <a:cubicBezTo>
                    <a:pt x="10149" y="0"/>
                    <a:pt x="9198" y="386"/>
                    <a:pt x="8359" y="727"/>
                  </a:cubicBezTo>
                  <a:cubicBezTo>
                    <a:pt x="7717" y="988"/>
                    <a:pt x="7163" y="1214"/>
                    <a:pt x="6524" y="1214"/>
                  </a:cubicBezTo>
                  <a:cubicBezTo>
                    <a:pt x="6132" y="1214"/>
                    <a:pt x="5762" y="1071"/>
                    <a:pt x="5369" y="920"/>
                  </a:cubicBezTo>
                  <a:cubicBezTo>
                    <a:pt x="4929" y="750"/>
                    <a:pt x="4465" y="571"/>
                    <a:pt x="3930" y="571"/>
                  </a:cubicBezTo>
                  <a:cubicBezTo>
                    <a:pt x="3176" y="571"/>
                    <a:pt x="2281" y="928"/>
                    <a:pt x="1115" y="2170"/>
                  </a:cubicBezTo>
                  <a:cubicBezTo>
                    <a:pt x="361" y="2975"/>
                    <a:pt x="0" y="3873"/>
                    <a:pt x="42" y="4841"/>
                  </a:cubicBezTo>
                  <a:cubicBezTo>
                    <a:pt x="127" y="6754"/>
                    <a:pt x="1757" y="8234"/>
                    <a:pt x="1826" y="8296"/>
                  </a:cubicBezTo>
                  <a:cubicBezTo>
                    <a:pt x="2755" y="9132"/>
                    <a:pt x="3493" y="9294"/>
                    <a:pt x="4175" y="9294"/>
                  </a:cubicBezTo>
                  <a:cubicBezTo>
                    <a:pt x="4198" y="9294"/>
                    <a:pt x="4221" y="9293"/>
                    <a:pt x="4244" y="9293"/>
                  </a:cubicBezTo>
                  <a:lnTo>
                    <a:pt x="4244" y="9293"/>
                  </a:lnTo>
                  <a:cubicBezTo>
                    <a:pt x="4133" y="9872"/>
                    <a:pt x="3968" y="10791"/>
                    <a:pt x="3894" y="11531"/>
                  </a:cubicBezTo>
                  <a:cubicBezTo>
                    <a:pt x="3776" y="12710"/>
                    <a:pt x="5378" y="13863"/>
                    <a:pt x="5907" y="14210"/>
                  </a:cubicBezTo>
                  <a:cubicBezTo>
                    <a:pt x="5882" y="14696"/>
                    <a:pt x="5838" y="16003"/>
                    <a:pt x="6056" y="16547"/>
                  </a:cubicBezTo>
                  <a:cubicBezTo>
                    <a:pt x="6213" y="16941"/>
                    <a:pt x="6517" y="17203"/>
                    <a:pt x="6869" y="17250"/>
                  </a:cubicBezTo>
                  <a:cubicBezTo>
                    <a:pt x="6907" y="17255"/>
                    <a:pt x="6944" y="17257"/>
                    <a:pt x="6982" y="17257"/>
                  </a:cubicBezTo>
                  <a:cubicBezTo>
                    <a:pt x="7268" y="17257"/>
                    <a:pt x="7539" y="17113"/>
                    <a:pt x="7736" y="16850"/>
                  </a:cubicBezTo>
                  <a:cubicBezTo>
                    <a:pt x="7904" y="16626"/>
                    <a:pt x="8024" y="16184"/>
                    <a:pt x="8151" y="15717"/>
                  </a:cubicBezTo>
                  <a:cubicBezTo>
                    <a:pt x="8187" y="15580"/>
                    <a:pt x="8234" y="15410"/>
                    <a:pt x="8279" y="15258"/>
                  </a:cubicBezTo>
                  <a:cubicBezTo>
                    <a:pt x="8389" y="15645"/>
                    <a:pt x="8551" y="16309"/>
                    <a:pt x="8732" y="17052"/>
                  </a:cubicBezTo>
                  <a:cubicBezTo>
                    <a:pt x="9573" y="20518"/>
                    <a:pt x="10326" y="23436"/>
                    <a:pt x="11014" y="24037"/>
                  </a:cubicBezTo>
                  <a:cubicBezTo>
                    <a:pt x="11482" y="24447"/>
                    <a:pt x="12561" y="24576"/>
                    <a:pt x="13724" y="24576"/>
                  </a:cubicBezTo>
                  <a:cubicBezTo>
                    <a:pt x="15413" y="24576"/>
                    <a:pt x="17277" y="24304"/>
                    <a:pt x="17686" y="24221"/>
                  </a:cubicBezTo>
                  <a:cubicBezTo>
                    <a:pt x="19482" y="23862"/>
                    <a:pt x="22393" y="15903"/>
                    <a:pt x="22421" y="15823"/>
                  </a:cubicBezTo>
                  <a:cubicBezTo>
                    <a:pt x="23513" y="12791"/>
                    <a:pt x="23027" y="7417"/>
                    <a:pt x="21440" y="4975"/>
                  </a:cubicBezTo>
                  <a:cubicBezTo>
                    <a:pt x="19997" y="2754"/>
                    <a:pt x="17454" y="2232"/>
                    <a:pt x="16550" y="2115"/>
                  </a:cubicBezTo>
                  <a:cubicBezTo>
                    <a:pt x="16209" y="1832"/>
                    <a:pt x="13911" y="0"/>
                    <a:pt x="11551"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5" name="Google Shape;2165;p51"/>
            <p:cNvSpPr/>
            <p:nvPr/>
          </p:nvSpPr>
          <p:spPr>
            <a:xfrm>
              <a:off x="4863625" y="1358700"/>
              <a:ext cx="69050" cy="172750"/>
            </a:xfrm>
            <a:custGeom>
              <a:avLst/>
              <a:gdLst/>
              <a:ahLst/>
              <a:cxnLst/>
              <a:rect l="l" t="t" r="r" b="b"/>
              <a:pathLst>
                <a:path w="2762" h="6910" extrusionOk="0">
                  <a:moveTo>
                    <a:pt x="1674" y="0"/>
                  </a:moveTo>
                  <a:cubicBezTo>
                    <a:pt x="1405" y="0"/>
                    <a:pt x="1051" y="186"/>
                    <a:pt x="582" y="655"/>
                  </a:cubicBezTo>
                  <a:cubicBezTo>
                    <a:pt x="582" y="655"/>
                    <a:pt x="873" y="2689"/>
                    <a:pt x="873" y="3997"/>
                  </a:cubicBezTo>
                  <a:cubicBezTo>
                    <a:pt x="873" y="5305"/>
                    <a:pt x="1" y="6032"/>
                    <a:pt x="582" y="6613"/>
                  </a:cubicBezTo>
                  <a:cubicBezTo>
                    <a:pt x="781" y="6813"/>
                    <a:pt x="964" y="6910"/>
                    <a:pt x="1135" y="6910"/>
                  </a:cubicBezTo>
                  <a:cubicBezTo>
                    <a:pt x="1463" y="6910"/>
                    <a:pt x="1749" y="6555"/>
                    <a:pt x="2036" y="5887"/>
                  </a:cubicBezTo>
                  <a:cubicBezTo>
                    <a:pt x="2472" y="4869"/>
                    <a:pt x="2761" y="3125"/>
                    <a:pt x="2617" y="2108"/>
                  </a:cubicBezTo>
                  <a:cubicBezTo>
                    <a:pt x="2511" y="1365"/>
                    <a:pt x="2404" y="0"/>
                    <a:pt x="16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6" name="Google Shape;2166;p51"/>
            <p:cNvSpPr/>
            <p:nvPr/>
          </p:nvSpPr>
          <p:spPr>
            <a:xfrm>
              <a:off x="4861750" y="1351575"/>
              <a:ext cx="77975" cy="186950"/>
            </a:xfrm>
            <a:custGeom>
              <a:avLst/>
              <a:gdLst/>
              <a:ahLst/>
              <a:cxnLst/>
              <a:rect l="l" t="t" r="r" b="b"/>
              <a:pathLst>
                <a:path w="3119" h="7478" extrusionOk="0">
                  <a:moveTo>
                    <a:pt x="1752" y="569"/>
                  </a:moveTo>
                  <a:cubicBezTo>
                    <a:pt x="1785" y="569"/>
                    <a:pt x="1810" y="574"/>
                    <a:pt x="1828" y="580"/>
                  </a:cubicBezTo>
                  <a:cubicBezTo>
                    <a:pt x="2181" y="700"/>
                    <a:pt x="2311" y="1681"/>
                    <a:pt x="2381" y="2209"/>
                  </a:cubicBezTo>
                  <a:lnTo>
                    <a:pt x="2411" y="2432"/>
                  </a:lnTo>
                  <a:cubicBezTo>
                    <a:pt x="2543" y="3358"/>
                    <a:pt x="2281" y="5053"/>
                    <a:pt x="1850" y="6060"/>
                  </a:cubicBezTo>
                  <a:cubicBezTo>
                    <a:pt x="1552" y="6753"/>
                    <a:pt x="1341" y="6888"/>
                    <a:pt x="1242" y="6908"/>
                  </a:cubicBezTo>
                  <a:cubicBezTo>
                    <a:pt x="1232" y="6910"/>
                    <a:pt x="1221" y="6911"/>
                    <a:pt x="1210" y="6911"/>
                  </a:cubicBezTo>
                  <a:cubicBezTo>
                    <a:pt x="1096" y="6911"/>
                    <a:pt x="957" y="6796"/>
                    <a:pt x="857" y="6697"/>
                  </a:cubicBezTo>
                  <a:cubicBezTo>
                    <a:pt x="672" y="6512"/>
                    <a:pt x="718" y="6325"/>
                    <a:pt x="911" y="5792"/>
                  </a:cubicBezTo>
                  <a:cubicBezTo>
                    <a:pt x="1054" y="5395"/>
                    <a:pt x="1231" y="4901"/>
                    <a:pt x="1231" y="4282"/>
                  </a:cubicBezTo>
                  <a:cubicBezTo>
                    <a:pt x="1231" y="3155"/>
                    <a:pt x="1024" y="1533"/>
                    <a:pt x="957" y="1043"/>
                  </a:cubicBezTo>
                  <a:cubicBezTo>
                    <a:pt x="1378" y="645"/>
                    <a:pt x="1625" y="569"/>
                    <a:pt x="1752" y="569"/>
                  </a:cubicBezTo>
                  <a:close/>
                  <a:moveTo>
                    <a:pt x="1748" y="0"/>
                  </a:moveTo>
                  <a:cubicBezTo>
                    <a:pt x="1376" y="0"/>
                    <a:pt x="951" y="245"/>
                    <a:pt x="456" y="739"/>
                  </a:cubicBezTo>
                  <a:cubicBezTo>
                    <a:pt x="394" y="802"/>
                    <a:pt x="363" y="892"/>
                    <a:pt x="376" y="979"/>
                  </a:cubicBezTo>
                  <a:cubicBezTo>
                    <a:pt x="379" y="1000"/>
                    <a:pt x="664" y="3009"/>
                    <a:pt x="664" y="4282"/>
                  </a:cubicBezTo>
                  <a:cubicBezTo>
                    <a:pt x="664" y="4803"/>
                    <a:pt x="512" y="5227"/>
                    <a:pt x="376" y="5601"/>
                  </a:cubicBezTo>
                  <a:cubicBezTo>
                    <a:pt x="192" y="6113"/>
                    <a:pt x="1" y="6643"/>
                    <a:pt x="456" y="7098"/>
                  </a:cubicBezTo>
                  <a:cubicBezTo>
                    <a:pt x="709" y="7350"/>
                    <a:pt x="962" y="7478"/>
                    <a:pt x="1210" y="7478"/>
                  </a:cubicBezTo>
                  <a:cubicBezTo>
                    <a:pt x="1257" y="7478"/>
                    <a:pt x="1304" y="7474"/>
                    <a:pt x="1349" y="7464"/>
                  </a:cubicBezTo>
                  <a:cubicBezTo>
                    <a:pt x="1737" y="7389"/>
                    <a:pt x="2053" y="7025"/>
                    <a:pt x="2371" y="6282"/>
                  </a:cubicBezTo>
                  <a:cubicBezTo>
                    <a:pt x="2844" y="5180"/>
                    <a:pt x="3119" y="3380"/>
                    <a:pt x="2973" y="2352"/>
                  </a:cubicBezTo>
                  <a:lnTo>
                    <a:pt x="2944" y="2135"/>
                  </a:lnTo>
                  <a:cubicBezTo>
                    <a:pt x="2839" y="1350"/>
                    <a:pt x="2697" y="276"/>
                    <a:pt x="2010" y="43"/>
                  </a:cubicBezTo>
                  <a:cubicBezTo>
                    <a:pt x="1926" y="15"/>
                    <a:pt x="1838" y="0"/>
                    <a:pt x="174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7" name="Google Shape;2167;p51"/>
            <p:cNvSpPr/>
            <p:nvPr/>
          </p:nvSpPr>
          <p:spPr>
            <a:xfrm>
              <a:off x="4446475" y="3047525"/>
              <a:ext cx="1082950" cy="2160925"/>
            </a:xfrm>
            <a:custGeom>
              <a:avLst/>
              <a:gdLst/>
              <a:ahLst/>
              <a:cxnLst/>
              <a:rect l="l" t="t" r="r" b="b"/>
              <a:pathLst>
                <a:path w="43318" h="86437" extrusionOk="0">
                  <a:moveTo>
                    <a:pt x="7576" y="0"/>
                  </a:moveTo>
                  <a:cubicBezTo>
                    <a:pt x="7576" y="0"/>
                    <a:pt x="4598" y="19855"/>
                    <a:pt x="2299" y="39393"/>
                  </a:cubicBezTo>
                  <a:cubicBezTo>
                    <a:pt x="0" y="58931"/>
                    <a:pt x="288" y="86228"/>
                    <a:pt x="288" y="86228"/>
                  </a:cubicBezTo>
                  <a:lnTo>
                    <a:pt x="6342" y="86194"/>
                  </a:lnTo>
                  <a:cubicBezTo>
                    <a:pt x="6342" y="86194"/>
                    <a:pt x="13217" y="48013"/>
                    <a:pt x="14654" y="43703"/>
                  </a:cubicBezTo>
                  <a:cubicBezTo>
                    <a:pt x="16091" y="39393"/>
                    <a:pt x="20975" y="21292"/>
                    <a:pt x="20975" y="21292"/>
                  </a:cubicBezTo>
                  <a:cubicBezTo>
                    <a:pt x="20975" y="21292"/>
                    <a:pt x="23562" y="41980"/>
                    <a:pt x="24424" y="43415"/>
                  </a:cubicBezTo>
                  <a:cubicBezTo>
                    <a:pt x="25286" y="44852"/>
                    <a:pt x="36988" y="86437"/>
                    <a:pt x="36988" y="86437"/>
                  </a:cubicBezTo>
                  <a:lnTo>
                    <a:pt x="43317" y="86356"/>
                  </a:lnTo>
                  <a:lnTo>
                    <a:pt x="37065" y="41405"/>
                  </a:lnTo>
                  <a:lnTo>
                    <a:pt x="33617" y="30"/>
                  </a:lnTo>
                  <a:lnTo>
                    <a:pt x="757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8" name="Google Shape;2168;p51"/>
            <p:cNvSpPr/>
            <p:nvPr/>
          </p:nvSpPr>
          <p:spPr>
            <a:xfrm>
              <a:off x="4440025" y="3040425"/>
              <a:ext cx="1096950" cy="2175150"/>
            </a:xfrm>
            <a:custGeom>
              <a:avLst/>
              <a:gdLst/>
              <a:ahLst/>
              <a:cxnLst/>
              <a:rect l="l" t="t" r="r" b="b"/>
              <a:pathLst>
                <a:path w="43878" h="87006" extrusionOk="0">
                  <a:moveTo>
                    <a:pt x="8079" y="569"/>
                  </a:moveTo>
                  <a:lnTo>
                    <a:pt x="33615" y="597"/>
                  </a:lnTo>
                  <a:lnTo>
                    <a:pt x="37043" y="41728"/>
                  </a:lnTo>
                  <a:lnTo>
                    <a:pt x="43249" y="86361"/>
                  </a:lnTo>
                  <a:lnTo>
                    <a:pt x="37461" y="86435"/>
                  </a:lnTo>
                  <a:cubicBezTo>
                    <a:pt x="36462" y="82889"/>
                    <a:pt x="25772" y="44968"/>
                    <a:pt x="24924" y="43553"/>
                  </a:cubicBezTo>
                  <a:cubicBezTo>
                    <a:pt x="24314" y="42537"/>
                    <a:pt x="22551" y="29832"/>
                    <a:pt x="21514" y="21540"/>
                  </a:cubicBezTo>
                  <a:cubicBezTo>
                    <a:pt x="21497" y="21406"/>
                    <a:pt x="21388" y="21302"/>
                    <a:pt x="21252" y="21292"/>
                  </a:cubicBezTo>
                  <a:lnTo>
                    <a:pt x="21233" y="21292"/>
                  </a:lnTo>
                  <a:cubicBezTo>
                    <a:pt x="21105" y="21292"/>
                    <a:pt x="20993" y="21379"/>
                    <a:pt x="20959" y="21502"/>
                  </a:cubicBezTo>
                  <a:cubicBezTo>
                    <a:pt x="20911" y="21683"/>
                    <a:pt x="16061" y="39645"/>
                    <a:pt x="14644" y="43897"/>
                  </a:cubicBezTo>
                  <a:cubicBezTo>
                    <a:pt x="13259" y="48049"/>
                    <a:pt x="6992" y="82707"/>
                    <a:pt x="6363" y="86196"/>
                  </a:cubicBezTo>
                  <a:lnTo>
                    <a:pt x="827" y="86226"/>
                  </a:lnTo>
                  <a:cubicBezTo>
                    <a:pt x="806" y="83275"/>
                    <a:pt x="693" y="57950"/>
                    <a:pt x="2839" y="39711"/>
                  </a:cubicBezTo>
                  <a:cubicBezTo>
                    <a:pt x="4975" y="21553"/>
                    <a:pt x="7733" y="2896"/>
                    <a:pt x="8079" y="569"/>
                  </a:cubicBezTo>
                  <a:close/>
                  <a:moveTo>
                    <a:pt x="7834" y="1"/>
                  </a:moveTo>
                  <a:cubicBezTo>
                    <a:pt x="7694" y="1"/>
                    <a:pt x="7575" y="103"/>
                    <a:pt x="7554" y="242"/>
                  </a:cubicBezTo>
                  <a:cubicBezTo>
                    <a:pt x="7524" y="441"/>
                    <a:pt x="4549" y="20325"/>
                    <a:pt x="2276" y="39645"/>
                  </a:cubicBezTo>
                  <a:cubicBezTo>
                    <a:pt x="1" y="58977"/>
                    <a:pt x="259" y="86242"/>
                    <a:pt x="263" y="86514"/>
                  </a:cubicBezTo>
                  <a:cubicBezTo>
                    <a:pt x="264" y="86670"/>
                    <a:pt x="390" y="86795"/>
                    <a:pt x="546" y="86795"/>
                  </a:cubicBezTo>
                  <a:lnTo>
                    <a:pt x="548" y="86795"/>
                  </a:lnTo>
                  <a:lnTo>
                    <a:pt x="6602" y="86762"/>
                  </a:lnTo>
                  <a:cubicBezTo>
                    <a:pt x="6739" y="86762"/>
                    <a:pt x="6855" y="86663"/>
                    <a:pt x="6879" y="86529"/>
                  </a:cubicBezTo>
                  <a:cubicBezTo>
                    <a:pt x="6948" y="86146"/>
                    <a:pt x="13767" y="48318"/>
                    <a:pt x="15181" y="44077"/>
                  </a:cubicBezTo>
                  <a:cubicBezTo>
                    <a:pt x="16370" y="40509"/>
                    <a:pt x="19959" y="27356"/>
                    <a:pt x="21131" y="23034"/>
                  </a:cubicBezTo>
                  <a:cubicBezTo>
                    <a:pt x="21761" y="27973"/>
                    <a:pt x="23675" y="42573"/>
                    <a:pt x="24439" y="43845"/>
                  </a:cubicBezTo>
                  <a:cubicBezTo>
                    <a:pt x="25104" y="44956"/>
                    <a:pt x="32929" y="72428"/>
                    <a:pt x="36974" y="86798"/>
                  </a:cubicBezTo>
                  <a:cubicBezTo>
                    <a:pt x="37008" y="86920"/>
                    <a:pt x="37120" y="87004"/>
                    <a:pt x="37246" y="87004"/>
                  </a:cubicBezTo>
                  <a:lnTo>
                    <a:pt x="37251" y="87005"/>
                  </a:lnTo>
                  <a:lnTo>
                    <a:pt x="43578" y="86924"/>
                  </a:lnTo>
                  <a:cubicBezTo>
                    <a:pt x="43748" y="86921"/>
                    <a:pt x="43878" y="86771"/>
                    <a:pt x="43855" y="86602"/>
                  </a:cubicBezTo>
                  <a:lnTo>
                    <a:pt x="37607" y="41664"/>
                  </a:lnTo>
                  <a:lnTo>
                    <a:pt x="34157" y="289"/>
                  </a:lnTo>
                  <a:cubicBezTo>
                    <a:pt x="34145" y="143"/>
                    <a:pt x="34022" y="30"/>
                    <a:pt x="33875" y="30"/>
                  </a:cubicBezTo>
                  <a:lnTo>
                    <a:pt x="783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9" name="Google Shape;2169;p51"/>
            <p:cNvSpPr/>
            <p:nvPr/>
          </p:nvSpPr>
          <p:spPr>
            <a:xfrm>
              <a:off x="4963975" y="3405300"/>
              <a:ext cx="291075" cy="179850"/>
            </a:xfrm>
            <a:custGeom>
              <a:avLst/>
              <a:gdLst/>
              <a:ahLst/>
              <a:cxnLst/>
              <a:rect l="l" t="t" r="r" b="b"/>
              <a:pathLst>
                <a:path w="11643" h="7194" extrusionOk="0">
                  <a:moveTo>
                    <a:pt x="11403" y="0"/>
                  </a:moveTo>
                  <a:cubicBezTo>
                    <a:pt x="11379" y="0"/>
                    <a:pt x="11355" y="4"/>
                    <a:pt x="11331" y="13"/>
                  </a:cubicBezTo>
                  <a:lnTo>
                    <a:pt x="2876" y="3212"/>
                  </a:lnTo>
                  <a:cubicBezTo>
                    <a:pt x="2838" y="3227"/>
                    <a:pt x="2805" y="3250"/>
                    <a:pt x="2782" y="3284"/>
                  </a:cubicBezTo>
                  <a:lnTo>
                    <a:pt x="105" y="6854"/>
                  </a:lnTo>
                  <a:cubicBezTo>
                    <a:pt x="0" y="6994"/>
                    <a:pt x="100" y="7194"/>
                    <a:pt x="275" y="7194"/>
                  </a:cubicBezTo>
                  <a:cubicBezTo>
                    <a:pt x="342" y="7194"/>
                    <a:pt x="405" y="7161"/>
                    <a:pt x="445" y="7108"/>
                  </a:cubicBezTo>
                  <a:lnTo>
                    <a:pt x="3083" y="3588"/>
                  </a:lnTo>
                  <a:lnTo>
                    <a:pt x="11482" y="411"/>
                  </a:lnTo>
                  <a:cubicBezTo>
                    <a:pt x="11590" y="367"/>
                    <a:pt x="11643" y="246"/>
                    <a:pt x="11602" y="138"/>
                  </a:cubicBezTo>
                  <a:cubicBezTo>
                    <a:pt x="11570" y="52"/>
                    <a:pt x="11489" y="0"/>
                    <a:pt x="1140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0" name="Google Shape;2170;p51"/>
            <p:cNvSpPr/>
            <p:nvPr/>
          </p:nvSpPr>
          <p:spPr>
            <a:xfrm>
              <a:off x="4735375" y="3171050"/>
              <a:ext cx="199175" cy="10650"/>
            </a:xfrm>
            <a:custGeom>
              <a:avLst/>
              <a:gdLst/>
              <a:ahLst/>
              <a:cxnLst/>
              <a:rect l="l" t="t" r="r" b="b"/>
              <a:pathLst>
                <a:path w="7967" h="426" extrusionOk="0">
                  <a:moveTo>
                    <a:pt x="214" y="1"/>
                  </a:moveTo>
                  <a:cubicBezTo>
                    <a:pt x="96" y="1"/>
                    <a:pt x="1" y="96"/>
                    <a:pt x="1" y="213"/>
                  </a:cubicBezTo>
                  <a:cubicBezTo>
                    <a:pt x="1" y="331"/>
                    <a:pt x="96" y="426"/>
                    <a:pt x="214" y="426"/>
                  </a:cubicBezTo>
                  <a:lnTo>
                    <a:pt x="7754" y="426"/>
                  </a:lnTo>
                  <a:cubicBezTo>
                    <a:pt x="7872" y="426"/>
                    <a:pt x="7966" y="331"/>
                    <a:pt x="7966" y="213"/>
                  </a:cubicBezTo>
                  <a:cubicBezTo>
                    <a:pt x="7966" y="96"/>
                    <a:pt x="7872" y="1"/>
                    <a:pt x="775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1" name="Google Shape;2171;p51"/>
            <p:cNvSpPr/>
            <p:nvPr/>
          </p:nvSpPr>
          <p:spPr>
            <a:xfrm>
              <a:off x="5192400" y="3171050"/>
              <a:ext cx="84925" cy="10650"/>
            </a:xfrm>
            <a:custGeom>
              <a:avLst/>
              <a:gdLst/>
              <a:ahLst/>
              <a:cxnLst/>
              <a:rect l="l" t="t" r="r" b="b"/>
              <a:pathLst>
                <a:path w="3397" h="426" extrusionOk="0">
                  <a:moveTo>
                    <a:pt x="214" y="1"/>
                  </a:moveTo>
                  <a:cubicBezTo>
                    <a:pt x="96" y="1"/>
                    <a:pt x="0" y="96"/>
                    <a:pt x="0" y="213"/>
                  </a:cubicBezTo>
                  <a:cubicBezTo>
                    <a:pt x="0" y="331"/>
                    <a:pt x="96" y="426"/>
                    <a:pt x="214" y="426"/>
                  </a:cubicBezTo>
                  <a:lnTo>
                    <a:pt x="3184" y="426"/>
                  </a:lnTo>
                  <a:cubicBezTo>
                    <a:pt x="3301" y="426"/>
                    <a:pt x="3396" y="331"/>
                    <a:pt x="3396" y="213"/>
                  </a:cubicBezTo>
                  <a:cubicBezTo>
                    <a:pt x="3396" y="96"/>
                    <a:pt x="3301" y="1"/>
                    <a:pt x="318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2" name="Google Shape;2172;p51"/>
            <p:cNvSpPr/>
            <p:nvPr/>
          </p:nvSpPr>
          <p:spPr>
            <a:xfrm>
              <a:off x="4199325" y="5206425"/>
              <a:ext cx="411775" cy="149375"/>
            </a:xfrm>
            <a:custGeom>
              <a:avLst/>
              <a:gdLst/>
              <a:ahLst/>
              <a:cxnLst/>
              <a:rect l="l" t="t" r="r" b="b"/>
              <a:pathLst>
                <a:path w="16471" h="5975" extrusionOk="0">
                  <a:moveTo>
                    <a:pt x="16470" y="1"/>
                  </a:moveTo>
                  <a:lnTo>
                    <a:pt x="9851" y="81"/>
                  </a:lnTo>
                  <a:lnTo>
                    <a:pt x="8801" y="1534"/>
                  </a:lnTo>
                  <a:cubicBezTo>
                    <a:pt x="8801" y="1534"/>
                    <a:pt x="82" y="5086"/>
                    <a:pt x="82" y="5409"/>
                  </a:cubicBezTo>
                  <a:cubicBezTo>
                    <a:pt x="82" y="5732"/>
                    <a:pt x="1" y="5975"/>
                    <a:pt x="728" y="5975"/>
                  </a:cubicBezTo>
                  <a:lnTo>
                    <a:pt x="11949" y="5975"/>
                  </a:lnTo>
                  <a:lnTo>
                    <a:pt x="13160" y="5571"/>
                  </a:lnTo>
                  <a:lnTo>
                    <a:pt x="13160" y="5975"/>
                  </a:lnTo>
                  <a:lnTo>
                    <a:pt x="16389" y="5975"/>
                  </a:lnTo>
                  <a:lnTo>
                    <a:pt x="1647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3" name="Google Shape;2173;p51"/>
            <p:cNvSpPr/>
            <p:nvPr/>
          </p:nvSpPr>
          <p:spPr>
            <a:xfrm>
              <a:off x="5125700" y="5206425"/>
              <a:ext cx="411775" cy="149375"/>
            </a:xfrm>
            <a:custGeom>
              <a:avLst/>
              <a:gdLst/>
              <a:ahLst/>
              <a:cxnLst/>
              <a:rect l="l" t="t" r="r" b="b"/>
              <a:pathLst>
                <a:path w="16471" h="5975" extrusionOk="0">
                  <a:moveTo>
                    <a:pt x="16470" y="1"/>
                  </a:moveTo>
                  <a:lnTo>
                    <a:pt x="9851" y="81"/>
                  </a:lnTo>
                  <a:lnTo>
                    <a:pt x="8801" y="1534"/>
                  </a:lnTo>
                  <a:cubicBezTo>
                    <a:pt x="8801" y="1534"/>
                    <a:pt x="82" y="5086"/>
                    <a:pt x="82" y="5409"/>
                  </a:cubicBezTo>
                  <a:cubicBezTo>
                    <a:pt x="82" y="5732"/>
                    <a:pt x="1" y="5975"/>
                    <a:pt x="728" y="5975"/>
                  </a:cubicBezTo>
                  <a:lnTo>
                    <a:pt x="11949" y="5975"/>
                  </a:lnTo>
                  <a:lnTo>
                    <a:pt x="13160" y="5571"/>
                  </a:lnTo>
                  <a:lnTo>
                    <a:pt x="13160" y="5975"/>
                  </a:lnTo>
                  <a:lnTo>
                    <a:pt x="16389" y="5975"/>
                  </a:lnTo>
                  <a:lnTo>
                    <a:pt x="1647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4" name="Google Shape;2174;p51"/>
            <p:cNvSpPr/>
            <p:nvPr/>
          </p:nvSpPr>
          <p:spPr>
            <a:xfrm>
              <a:off x="4781725" y="1727075"/>
              <a:ext cx="440575" cy="143650"/>
            </a:xfrm>
            <a:custGeom>
              <a:avLst/>
              <a:gdLst/>
              <a:ahLst/>
              <a:cxnLst/>
              <a:rect l="l" t="t" r="r" b="b"/>
              <a:pathLst>
                <a:path w="17623" h="5746" extrusionOk="0">
                  <a:moveTo>
                    <a:pt x="8537" y="1"/>
                  </a:moveTo>
                  <a:cubicBezTo>
                    <a:pt x="6393" y="1"/>
                    <a:pt x="4198" y="236"/>
                    <a:pt x="2620" y="982"/>
                  </a:cubicBezTo>
                  <a:lnTo>
                    <a:pt x="1" y="5745"/>
                  </a:lnTo>
                  <a:cubicBezTo>
                    <a:pt x="1" y="5745"/>
                    <a:pt x="6549" y="3840"/>
                    <a:pt x="10121" y="3840"/>
                  </a:cubicBezTo>
                  <a:cubicBezTo>
                    <a:pt x="13694" y="3840"/>
                    <a:pt x="17623" y="4555"/>
                    <a:pt x="17623" y="4555"/>
                  </a:cubicBezTo>
                  <a:lnTo>
                    <a:pt x="15739" y="694"/>
                  </a:lnTo>
                  <a:cubicBezTo>
                    <a:pt x="15739" y="694"/>
                    <a:pt x="12214" y="1"/>
                    <a:pt x="8537"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5" name="Google Shape;2175;p51"/>
            <p:cNvSpPr/>
            <p:nvPr/>
          </p:nvSpPr>
          <p:spPr>
            <a:xfrm>
              <a:off x="4772950" y="1719850"/>
              <a:ext cx="458075" cy="157950"/>
            </a:xfrm>
            <a:custGeom>
              <a:avLst/>
              <a:gdLst/>
              <a:ahLst/>
              <a:cxnLst/>
              <a:rect l="l" t="t" r="r" b="b"/>
              <a:pathLst>
                <a:path w="18323" h="6318" extrusionOk="0">
                  <a:moveTo>
                    <a:pt x="8873" y="576"/>
                  </a:moveTo>
                  <a:cubicBezTo>
                    <a:pt x="12090" y="576"/>
                    <a:pt x="15213" y="1111"/>
                    <a:pt x="15899" y="1235"/>
                  </a:cubicBezTo>
                  <a:lnTo>
                    <a:pt x="17477" y="4473"/>
                  </a:lnTo>
                  <a:cubicBezTo>
                    <a:pt x="16267" y="4279"/>
                    <a:pt x="13248" y="3845"/>
                    <a:pt x="10472" y="3845"/>
                  </a:cubicBezTo>
                  <a:cubicBezTo>
                    <a:pt x="7527" y="3845"/>
                    <a:pt x="2682" y="5097"/>
                    <a:pt x="925" y="5579"/>
                  </a:cubicBezTo>
                  <a:lnTo>
                    <a:pt x="3174" y="1490"/>
                  </a:lnTo>
                  <a:lnTo>
                    <a:pt x="3174" y="1489"/>
                  </a:lnTo>
                  <a:cubicBezTo>
                    <a:pt x="4697" y="797"/>
                    <a:pt x="6804" y="576"/>
                    <a:pt x="8873" y="576"/>
                  </a:cubicBezTo>
                  <a:close/>
                  <a:moveTo>
                    <a:pt x="8908" y="1"/>
                  </a:moveTo>
                  <a:cubicBezTo>
                    <a:pt x="6727" y="1"/>
                    <a:pt x="4482" y="243"/>
                    <a:pt x="2850" y="1014"/>
                  </a:cubicBezTo>
                  <a:cubicBezTo>
                    <a:pt x="2796" y="1040"/>
                    <a:pt x="2751" y="1082"/>
                    <a:pt x="2722" y="1134"/>
                  </a:cubicBezTo>
                  <a:lnTo>
                    <a:pt x="103" y="5898"/>
                  </a:lnTo>
                  <a:cubicBezTo>
                    <a:pt x="0" y="6086"/>
                    <a:pt x="137" y="6316"/>
                    <a:pt x="352" y="6317"/>
                  </a:cubicBezTo>
                  <a:cubicBezTo>
                    <a:pt x="378" y="6317"/>
                    <a:pt x="405" y="6313"/>
                    <a:pt x="431" y="6306"/>
                  </a:cubicBezTo>
                  <a:cubicBezTo>
                    <a:pt x="496" y="6287"/>
                    <a:pt x="6981" y="4412"/>
                    <a:pt x="10472" y="4412"/>
                  </a:cubicBezTo>
                  <a:cubicBezTo>
                    <a:pt x="13976" y="4412"/>
                    <a:pt x="17884" y="5114"/>
                    <a:pt x="17923" y="5122"/>
                  </a:cubicBezTo>
                  <a:cubicBezTo>
                    <a:pt x="17940" y="5125"/>
                    <a:pt x="17957" y="5127"/>
                    <a:pt x="17974" y="5127"/>
                  </a:cubicBezTo>
                  <a:cubicBezTo>
                    <a:pt x="18177" y="5127"/>
                    <a:pt x="18322" y="4911"/>
                    <a:pt x="18228" y="4719"/>
                  </a:cubicBezTo>
                  <a:lnTo>
                    <a:pt x="16346" y="857"/>
                  </a:lnTo>
                  <a:cubicBezTo>
                    <a:pt x="16307" y="777"/>
                    <a:pt x="16232" y="721"/>
                    <a:pt x="16146" y="704"/>
                  </a:cubicBezTo>
                  <a:cubicBezTo>
                    <a:pt x="15919" y="659"/>
                    <a:pt x="12500" y="1"/>
                    <a:pt x="89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6" name="Google Shape;2176;p51"/>
            <p:cNvSpPr/>
            <p:nvPr/>
          </p:nvSpPr>
          <p:spPr>
            <a:xfrm>
              <a:off x="5154275" y="1927700"/>
              <a:ext cx="518725" cy="985300"/>
            </a:xfrm>
            <a:custGeom>
              <a:avLst/>
              <a:gdLst/>
              <a:ahLst/>
              <a:cxnLst/>
              <a:rect l="l" t="t" r="r" b="b"/>
              <a:pathLst>
                <a:path w="20749" h="39412" extrusionOk="0">
                  <a:moveTo>
                    <a:pt x="12201" y="1"/>
                  </a:moveTo>
                  <a:cubicBezTo>
                    <a:pt x="9248" y="241"/>
                    <a:pt x="7266" y="20313"/>
                    <a:pt x="7266" y="20313"/>
                  </a:cubicBezTo>
                  <a:lnTo>
                    <a:pt x="9134" y="29655"/>
                  </a:lnTo>
                  <a:lnTo>
                    <a:pt x="415" y="33806"/>
                  </a:lnTo>
                  <a:lnTo>
                    <a:pt x="0" y="39412"/>
                  </a:lnTo>
                  <a:lnTo>
                    <a:pt x="0" y="39412"/>
                  </a:lnTo>
                  <a:lnTo>
                    <a:pt x="17363" y="37029"/>
                  </a:lnTo>
                  <a:cubicBezTo>
                    <a:pt x="19402" y="36748"/>
                    <a:pt x="20749" y="34765"/>
                    <a:pt x="20257" y="32768"/>
                  </a:cubicBezTo>
                  <a:lnTo>
                    <a:pt x="12201"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7" name="Google Shape;2177;p51"/>
            <p:cNvSpPr/>
            <p:nvPr/>
          </p:nvSpPr>
          <p:spPr>
            <a:xfrm>
              <a:off x="5146900" y="1920600"/>
              <a:ext cx="527025" cy="999500"/>
            </a:xfrm>
            <a:custGeom>
              <a:avLst/>
              <a:gdLst/>
              <a:ahLst/>
              <a:cxnLst/>
              <a:rect l="l" t="t" r="r" b="b"/>
              <a:pathLst>
                <a:path w="21081" h="39980" extrusionOk="0">
                  <a:moveTo>
                    <a:pt x="12291" y="638"/>
                  </a:moveTo>
                  <a:lnTo>
                    <a:pt x="20277" y="33121"/>
                  </a:lnTo>
                  <a:cubicBezTo>
                    <a:pt x="20492" y="33996"/>
                    <a:pt x="20326" y="34922"/>
                    <a:pt x="19819" y="35667"/>
                  </a:cubicBezTo>
                  <a:cubicBezTo>
                    <a:pt x="19313" y="36413"/>
                    <a:pt x="18513" y="36909"/>
                    <a:pt x="17620" y="37031"/>
                  </a:cubicBezTo>
                  <a:lnTo>
                    <a:pt x="604" y="39367"/>
                  </a:lnTo>
                  <a:lnTo>
                    <a:pt x="982" y="34276"/>
                  </a:lnTo>
                  <a:lnTo>
                    <a:pt x="9552" y="30194"/>
                  </a:lnTo>
                  <a:cubicBezTo>
                    <a:pt x="9669" y="30139"/>
                    <a:pt x="9734" y="30010"/>
                    <a:pt x="9708" y="29883"/>
                  </a:cubicBezTo>
                  <a:lnTo>
                    <a:pt x="7848" y="20582"/>
                  </a:lnTo>
                  <a:cubicBezTo>
                    <a:pt x="8579" y="13206"/>
                    <a:pt x="10395" y="1660"/>
                    <a:pt x="12291" y="638"/>
                  </a:cubicBezTo>
                  <a:close/>
                  <a:moveTo>
                    <a:pt x="12492" y="0"/>
                  </a:moveTo>
                  <a:cubicBezTo>
                    <a:pt x="12486" y="0"/>
                    <a:pt x="12479" y="1"/>
                    <a:pt x="12472" y="1"/>
                  </a:cubicBezTo>
                  <a:cubicBezTo>
                    <a:pt x="9437" y="249"/>
                    <a:pt x="7615" y="17177"/>
                    <a:pt x="7279" y="20568"/>
                  </a:cubicBezTo>
                  <a:cubicBezTo>
                    <a:pt x="7277" y="20596"/>
                    <a:pt x="7278" y="20624"/>
                    <a:pt x="7284" y="20652"/>
                  </a:cubicBezTo>
                  <a:lnTo>
                    <a:pt x="9109" y="29778"/>
                  </a:lnTo>
                  <a:lnTo>
                    <a:pt x="589" y="33835"/>
                  </a:lnTo>
                  <a:cubicBezTo>
                    <a:pt x="497" y="33878"/>
                    <a:pt x="436" y="33968"/>
                    <a:pt x="428" y="34069"/>
                  </a:cubicBezTo>
                  <a:lnTo>
                    <a:pt x="13" y="39674"/>
                  </a:lnTo>
                  <a:cubicBezTo>
                    <a:pt x="1" y="39839"/>
                    <a:pt x="131" y="39978"/>
                    <a:pt x="295" y="39979"/>
                  </a:cubicBezTo>
                  <a:cubicBezTo>
                    <a:pt x="308" y="39978"/>
                    <a:pt x="321" y="39978"/>
                    <a:pt x="333" y="39976"/>
                  </a:cubicBezTo>
                  <a:lnTo>
                    <a:pt x="17696" y="37593"/>
                  </a:lnTo>
                  <a:cubicBezTo>
                    <a:pt x="18749" y="37449"/>
                    <a:pt x="19690" y="36865"/>
                    <a:pt x="20287" y="35986"/>
                  </a:cubicBezTo>
                  <a:cubicBezTo>
                    <a:pt x="20885" y="35107"/>
                    <a:pt x="21080" y="34016"/>
                    <a:pt x="20826" y="32985"/>
                  </a:cubicBezTo>
                  <a:lnTo>
                    <a:pt x="12771" y="216"/>
                  </a:lnTo>
                  <a:cubicBezTo>
                    <a:pt x="12738" y="89"/>
                    <a:pt x="12623" y="0"/>
                    <a:pt x="1249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8" name="Google Shape;2178;p51"/>
            <p:cNvSpPr/>
            <p:nvPr/>
          </p:nvSpPr>
          <p:spPr>
            <a:xfrm>
              <a:off x="4543950" y="1815650"/>
              <a:ext cx="918300" cy="1251350"/>
            </a:xfrm>
            <a:custGeom>
              <a:avLst/>
              <a:gdLst/>
              <a:ahLst/>
              <a:cxnLst/>
              <a:rect l="l" t="t" r="r" b="b"/>
              <a:pathLst>
                <a:path w="36732" h="50054" extrusionOk="0">
                  <a:moveTo>
                    <a:pt x="18657" y="0"/>
                  </a:moveTo>
                  <a:cubicBezTo>
                    <a:pt x="15879" y="0"/>
                    <a:pt x="13007" y="296"/>
                    <a:pt x="10308" y="861"/>
                  </a:cubicBezTo>
                  <a:cubicBezTo>
                    <a:pt x="7851" y="1374"/>
                    <a:pt x="5538" y="2109"/>
                    <a:pt x="3571" y="3046"/>
                  </a:cubicBezTo>
                  <a:cubicBezTo>
                    <a:pt x="1071" y="4236"/>
                    <a:pt x="0" y="4593"/>
                    <a:pt x="0" y="4593"/>
                  </a:cubicBezTo>
                  <a:cubicBezTo>
                    <a:pt x="0" y="4593"/>
                    <a:pt x="3081" y="44513"/>
                    <a:pt x="3081" y="46537"/>
                  </a:cubicBezTo>
                  <a:cubicBezTo>
                    <a:pt x="3081" y="48561"/>
                    <a:pt x="2962" y="48680"/>
                    <a:pt x="3676" y="49275"/>
                  </a:cubicBezTo>
                  <a:cubicBezTo>
                    <a:pt x="4281" y="49779"/>
                    <a:pt x="7024" y="50053"/>
                    <a:pt x="11825" y="50053"/>
                  </a:cubicBezTo>
                  <a:cubicBezTo>
                    <a:pt x="12695" y="50053"/>
                    <a:pt x="13632" y="50044"/>
                    <a:pt x="14635" y="50026"/>
                  </a:cubicBezTo>
                  <a:cubicBezTo>
                    <a:pt x="17364" y="49976"/>
                    <a:pt x="19968" y="49962"/>
                    <a:pt x="22121" y="49962"/>
                  </a:cubicBezTo>
                  <a:cubicBezTo>
                    <a:pt x="25134" y="49962"/>
                    <a:pt x="27263" y="49990"/>
                    <a:pt x="27610" y="49990"/>
                  </a:cubicBezTo>
                  <a:cubicBezTo>
                    <a:pt x="28205" y="49990"/>
                    <a:pt x="29277" y="49632"/>
                    <a:pt x="29991" y="48561"/>
                  </a:cubicBezTo>
                  <a:cubicBezTo>
                    <a:pt x="30706" y="47489"/>
                    <a:pt x="36496" y="4959"/>
                    <a:pt x="36614" y="4483"/>
                  </a:cubicBezTo>
                  <a:cubicBezTo>
                    <a:pt x="36732" y="4005"/>
                    <a:pt x="27619" y="1251"/>
                    <a:pt x="26777" y="1011"/>
                  </a:cubicBezTo>
                  <a:cubicBezTo>
                    <a:pt x="24383" y="327"/>
                    <a:pt x="21572" y="0"/>
                    <a:pt x="18657"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9" name="Google Shape;2179;p51"/>
            <p:cNvSpPr/>
            <p:nvPr/>
          </p:nvSpPr>
          <p:spPr>
            <a:xfrm>
              <a:off x="4536625" y="1808450"/>
              <a:ext cx="933050" cy="1265625"/>
            </a:xfrm>
            <a:custGeom>
              <a:avLst/>
              <a:gdLst/>
              <a:ahLst/>
              <a:cxnLst/>
              <a:rect l="l" t="t" r="r" b="b"/>
              <a:pathLst>
                <a:path w="37322" h="50625" extrusionOk="0">
                  <a:moveTo>
                    <a:pt x="18942" y="566"/>
                  </a:moveTo>
                  <a:cubicBezTo>
                    <a:pt x="21873" y="566"/>
                    <a:pt x="24649" y="902"/>
                    <a:pt x="26992" y="1572"/>
                  </a:cubicBezTo>
                  <a:cubicBezTo>
                    <a:pt x="28646" y="2044"/>
                    <a:pt x="35732" y="4245"/>
                    <a:pt x="36607" y="4844"/>
                  </a:cubicBezTo>
                  <a:cubicBezTo>
                    <a:pt x="36534" y="5315"/>
                    <a:pt x="36301" y="6968"/>
                    <a:pt x="35754" y="10873"/>
                  </a:cubicBezTo>
                  <a:cubicBezTo>
                    <a:pt x="34212" y="21871"/>
                    <a:pt x="30602" y="47625"/>
                    <a:pt x="30048" y="48691"/>
                  </a:cubicBezTo>
                  <a:cubicBezTo>
                    <a:pt x="29362" y="49721"/>
                    <a:pt x="28345" y="49994"/>
                    <a:pt x="27903" y="49994"/>
                  </a:cubicBezTo>
                  <a:lnTo>
                    <a:pt x="27314" y="49989"/>
                  </a:lnTo>
                  <a:cubicBezTo>
                    <a:pt x="26453" y="49982"/>
                    <a:pt x="24693" y="49966"/>
                    <a:pt x="22431" y="49966"/>
                  </a:cubicBezTo>
                  <a:cubicBezTo>
                    <a:pt x="20270" y="49966"/>
                    <a:pt x="17652" y="49981"/>
                    <a:pt x="14924" y="50030"/>
                  </a:cubicBezTo>
                  <a:cubicBezTo>
                    <a:pt x="13893" y="50049"/>
                    <a:pt x="12961" y="50058"/>
                    <a:pt x="12116" y="50058"/>
                  </a:cubicBezTo>
                  <a:cubicBezTo>
                    <a:pt x="5763" y="50058"/>
                    <a:pt x="4426" y="49575"/>
                    <a:pt x="4152" y="49346"/>
                  </a:cubicBezTo>
                  <a:cubicBezTo>
                    <a:pt x="3641" y="48920"/>
                    <a:pt x="3642" y="48870"/>
                    <a:pt x="3654" y="47575"/>
                  </a:cubicBezTo>
                  <a:cubicBezTo>
                    <a:pt x="3656" y="47358"/>
                    <a:pt x="3658" y="47110"/>
                    <a:pt x="3658" y="46825"/>
                  </a:cubicBezTo>
                  <a:cubicBezTo>
                    <a:pt x="3658" y="44868"/>
                    <a:pt x="861" y="8568"/>
                    <a:pt x="592" y="5075"/>
                  </a:cubicBezTo>
                  <a:cubicBezTo>
                    <a:pt x="1014" y="4918"/>
                    <a:pt x="2088" y="4494"/>
                    <a:pt x="3987" y="3589"/>
                  </a:cubicBezTo>
                  <a:cubicBezTo>
                    <a:pt x="5896" y="2679"/>
                    <a:pt x="8141" y="1951"/>
                    <a:pt x="10658" y="1426"/>
                  </a:cubicBezTo>
                  <a:cubicBezTo>
                    <a:pt x="13405" y="851"/>
                    <a:pt x="16239" y="566"/>
                    <a:pt x="18942" y="566"/>
                  </a:cubicBezTo>
                  <a:close/>
                  <a:moveTo>
                    <a:pt x="18942" y="1"/>
                  </a:moveTo>
                  <a:cubicBezTo>
                    <a:pt x="16199" y="1"/>
                    <a:pt x="13325" y="290"/>
                    <a:pt x="10543" y="872"/>
                  </a:cubicBezTo>
                  <a:cubicBezTo>
                    <a:pt x="7982" y="1406"/>
                    <a:pt x="5694" y="2149"/>
                    <a:pt x="3743" y="3077"/>
                  </a:cubicBezTo>
                  <a:cubicBezTo>
                    <a:pt x="1294" y="4244"/>
                    <a:pt x="213" y="4609"/>
                    <a:pt x="204" y="4613"/>
                  </a:cubicBezTo>
                  <a:cubicBezTo>
                    <a:pt x="79" y="4654"/>
                    <a:pt x="0" y="4774"/>
                    <a:pt x="10" y="4904"/>
                  </a:cubicBezTo>
                  <a:cubicBezTo>
                    <a:pt x="41" y="5302"/>
                    <a:pt x="3091" y="44834"/>
                    <a:pt x="3091" y="46825"/>
                  </a:cubicBezTo>
                  <a:cubicBezTo>
                    <a:pt x="3091" y="47108"/>
                    <a:pt x="3089" y="47355"/>
                    <a:pt x="3087" y="47569"/>
                  </a:cubicBezTo>
                  <a:cubicBezTo>
                    <a:pt x="3074" y="48905"/>
                    <a:pt x="3071" y="49183"/>
                    <a:pt x="3789" y="49780"/>
                  </a:cubicBezTo>
                  <a:cubicBezTo>
                    <a:pt x="4462" y="50342"/>
                    <a:pt x="7258" y="50624"/>
                    <a:pt x="12117" y="50624"/>
                  </a:cubicBezTo>
                  <a:cubicBezTo>
                    <a:pt x="12990" y="50624"/>
                    <a:pt x="13929" y="50616"/>
                    <a:pt x="14934" y="50597"/>
                  </a:cubicBezTo>
                  <a:cubicBezTo>
                    <a:pt x="17659" y="50548"/>
                    <a:pt x="20273" y="50533"/>
                    <a:pt x="22431" y="50533"/>
                  </a:cubicBezTo>
                  <a:cubicBezTo>
                    <a:pt x="24691" y="50533"/>
                    <a:pt x="26449" y="50549"/>
                    <a:pt x="27309" y="50556"/>
                  </a:cubicBezTo>
                  <a:lnTo>
                    <a:pt x="27903" y="50560"/>
                  </a:lnTo>
                  <a:cubicBezTo>
                    <a:pt x="28490" y="50560"/>
                    <a:pt x="29702" y="50234"/>
                    <a:pt x="30520" y="49006"/>
                  </a:cubicBezTo>
                  <a:cubicBezTo>
                    <a:pt x="31004" y="48279"/>
                    <a:pt x="33187" y="33267"/>
                    <a:pt x="36314" y="10952"/>
                  </a:cubicBezTo>
                  <a:cubicBezTo>
                    <a:pt x="36799" y="7494"/>
                    <a:pt x="37149" y="4994"/>
                    <a:pt x="37182" y="4839"/>
                  </a:cubicBezTo>
                  <a:cubicBezTo>
                    <a:pt x="37263" y="4515"/>
                    <a:pt x="37321" y="4280"/>
                    <a:pt x="32437" y="2676"/>
                  </a:cubicBezTo>
                  <a:cubicBezTo>
                    <a:pt x="30038" y="1890"/>
                    <a:pt x="27564" y="1145"/>
                    <a:pt x="27149" y="1026"/>
                  </a:cubicBezTo>
                  <a:cubicBezTo>
                    <a:pt x="24758" y="344"/>
                    <a:pt x="21927" y="1"/>
                    <a:pt x="1894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0" name="Google Shape;2180;p51"/>
            <p:cNvSpPr/>
            <p:nvPr/>
          </p:nvSpPr>
          <p:spPr>
            <a:xfrm>
              <a:off x="5098750" y="2607025"/>
              <a:ext cx="76075" cy="61225"/>
            </a:xfrm>
            <a:custGeom>
              <a:avLst/>
              <a:gdLst/>
              <a:ahLst/>
              <a:cxnLst/>
              <a:rect l="l" t="t" r="r" b="b"/>
              <a:pathLst>
                <a:path w="3043" h="2449" extrusionOk="0">
                  <a:moveTo>
                    <a:pt x="2721" y="0"/>
                  </a:moveTo>
                  <a:cubicBezTo>
                    <a:pt x="2646" y="0"/>
                    <a:pt x="2571" y="30"/>
                    <a:pt x="2515" y="89"/>
                  </a:cubicBezTo>
                  <a:cubicBezTo>
                    <a:pt x="1775" y="762"/>
                    <a:pt x="984" y="1376"/>
                    <a:pt x="150" y="1928"/>
                  </a:cubicBezTo>
                  <a:cubicBezTo>
                    <a:pt x="47" y="1997"/>
                    <a:pt x="0" y="2126"/>
                    <a:pt x="36" y="2245"/>
                  </a:cubicBezTo>
                  <a:cubicBezTo>
                    <a:pt x="71" y="2365"/>
                    <a:pt x="182" y="2447"/>
                    <a:pt x="306" y="2448"/>
                  </a:cubicBezTo>
                  <a:cubicBezTo>
                    <a:pt x="361" y="2448"/>
                    <a:pt x="415" y="2432"/>
                    <a:pt x="462" y="2402"/>
                  </a:cubicBezTo>
                  <a:cubicBezTo>
                    <a:pt x="1321" y="1834"/>
                    <a:pt x="2134" y="1201"/>
                    <a:pt x="2896" y="507"/>
                  </a:cubicBezTo>
                  <a:cubicBezTo>
                    <a:pt x="3026" y="406"/>
                    <a:pt x="3042" y="215"/>
                    <a:pt x="2931" y="93"/>
                  </a:cubicBezTo>
                  <a:cubicBezTo>
                    <a:pt x="2875" y="31"/>
                    <a:pt x="2798" y="0"/>
                    <a:pt x="27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1" name="Google Shape;2181;p51"/>
            <p:cNvSpPr/>
            <p:nvPr/>
          </p:nvSpPr>
          <p:spPr>
            <a:xfrm>
              <a:off x="5213825" y="2219000"/>
              <a:ext cx="179225" cy="342950"/>
            </a:xfrm>
            <a:custGeom>
              <a:avLst/>
              <a:gdLst/>
              <a:ahLst/>
              <a:cxnLst/>
              <a:rect l="l" t="t" r="r" b="b"/>
              <a:pathLst>
                <a:path w="7169" h="13718" extrusionOk="0">
                  <a:moveTo>
                    <a:pt x="6857" y="1"/>
                  </a:moveTo>
                  <a:cubicBezTo>
                    <a:pt x="6726" y="1"/>
                    <a:pt x="6608" y="92"/>
                    <a:pt x="6580" y="225"/>
                  </a:cubicBezTo>
                  <a:cubicBezTo>
                    <a:pt x="6563" y="297"/>
                    <a:pt x="4880" y="7540"/>
                    <a:pt x="153" y="13252"/>
                  </a:cubicBezTo>
                  <a:cubicBezTo>
                    <a:pt x="0" y="13437"/>
                    <a:pt x="131" y="13717"/>
                    <a:pt x="371" y="13718"/>
                  </a:cubicBezTo>
                  <a:cubicBezTo>
                    <a:pt x="456" y="13718"/>
                    <a:pt x="536" y="13680"/>
                    <a:pt x="589" y="13615"/>
                  </a:cubicBezTo>
                  <a:cubicBezTo>
                    <a:pt x="5406" y="7795"/>
                    <a:pt x="7115" y="424"/>
                    <a:pt x="7132" y="350"/>
                  </a:cubicBezTo>
                  <a:cubicBezTo>
                    <a:pt x="7168" y="197"/>
                    <a:pt x="7073" y="43"/>
                    <a:pt x="6920" y="8"/>
                  </a:cubicBezTo>
                  <a:cubicBezTo>
                    <a:pt x="6899" y="3"/>
                    <a:pt x="6878" y="1"/>
                    <a:pt x="685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2" name="Google Shape;2182;p51"/>
            <p:cNvSpPr/>
            <p:nvPr/>
          </p:nvSpPr>
          <p:spPr>
            <a:xfrm>
              <a:off x="5395900" y="2664750"/>
              <a:ext cx="165100" cy="82175"/>
            </a:xfrm>
            <a:custGeom>
              <a:avLst/>
              <a:gdLst/>
              <a:ahLst/>
              <a:cxnLst/>
              <a:rect l="l" t="t" r="r" b="b"/>
              <a:pathLst>
                <a:path w="6604" h="3287" extrusionOk="0">
                  <a:moveTo>
                    <a:pt x="321" y="0"/>
                  </a:moveTo>
                  <a:cubicBezTo>
                    <a:pt x="264" y="0"/>
                    <a:pt x="206" y="17"/>
                    <a:pt x="156" y="53"/>
                  </a:cubicBezTo>
                  <a:cubicBezTo>
                    <a:pt x="34" y="140"/>
                    <a:pt x="0" y="307"/>
                    <a:pt x="80" y="435"/>
                  </a:cubicBezTo>
                  <a:cubicBezTo>
                    <a:pt x="154" y="538"/>
                    <a:pt x="1951" y="2996"/>
                    <a:pt x="6304" y="3285"/>
                  </a:cubicBezTo>
                  <a:cubicBezTo>
                    <a:pt x="6312" y="3286"/>
                    <a:pt x="6317" y="3286"/>
                    <a:pt x="6323" y="3286"/>
                  </a:cubicBezTo>
                  <a:lnTo>
                    <a:pt x="6325" y="3286"/>
                  </a:lnTo>
                  <a:cubicBezTo>
                    <a:pt x="6474" y="3281"/>
                    <a:pt x="6594" y="3161"/>
                    <a:pt x="6598" y="3012"/>
                  </a:cubicBezTo>
                  <a:cubicBezTo>
                    <a:pt x="6604" y="2861"/>
                    <a:pt x="6491" y="2734"/>
                    <a:pt x="6343" y="2719"/>
                  </a:cubicBezTo>
                  <a:cubicBezTo>
                    <a:pt x="2272" y="2449"/>
                    <a:pt x="558" y="128"/>
                    <a:pt x="541" y="105"/>
                  </a:cubicBezTo>
                  <a:cubicBezTo>
                    <a:pt x="485" y="36"/>
                    <a:pt x="404" y="0"/>
                    <a:pt x="3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3" name="Google Shape;2183;p51"/>
            <p:cNvSpPr/>
            <p:nvPr/>
          </p:nvSpPr>
          <p:spPr>
            <a:xfrm>
              <a:off x="5375050" y="2662275"/>
              <a:ext cx="104575" cy="116525"/>
            </a:xfrm>
            <a:custGeom>
              <a:avLst/>
              <a:gdLst/>
              <a:ahLst/>
              <a:cxnLst/>
              <a:rect l="l" t="t" r="r" b="b"/>
              <a:pathLst>
                <a:path w="4183" h="4661" extrusionOk="0">
                  <a:moveTo>
                    <a:pt x="308" y="0"/>
                  </a:moveTo>
                  <a:cubicBezTo>
                    <a:pt x="285" y="0"/>
                    <a:pt x="262" y="3"/>
                    <a:pt x="239" y="9"/>
                  </a:cubicBezTo>
                  <a:cubicBezTo>
                    <a:pt x="92" y="46"/>
                    <a:pt x="0" y="191"/>
                    <a:pt x="29" y="340"/>
                  </a:cubicBezTo>
                  <a:cubicBezTo>
                    <a:pt x="57" y="453"/>
                    <a:pt x="753" y="3131"/>
                    <a:pt x="3751" y="4631"/>
                  </a:cubicBezTo>
                  <a:cubicBezTo>
                    <a:pt x="3791" y="4650"/>
                    <a:pt x="3834" y="4660"/>
                    <a:pt x="3877" y="4661"/>
                  </a:cubicBezTo>
                  <a:cubicBezTo>
                    <a:pt x="4008" y="4660"/>
                    <a:pt x="4122" y="4569"/>
                    <a:pt x="4152" y="4441"/>
                  </a:cubicBezTo>
                  <a:cubicBezTo>
                    <a:pt x="4182" y="4315"/>
                    <a:pt x="4121" y="4183"/>
                    <a:pt x="4005" y="4123"/>
                  </a:cubicBezTo>
                  <a:cubicBezTo>
                    <a:pt x="1250" y="2746"/>
                    <a:pt x="585" y="227"/>
                    <a:pt x="580" y="203"/>
                  </a:cubicBezTo>
                  <a:cubicBezTo>
                    <a:pt x="543" y="80"/>
                    <a:pt x="430" y="0"/>
                    <a:pt x="3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4" name="Google Shape;2184;p51"/>
            <p:cNvSpPr/>
            <p:nvPr/>
          </p:nvSpPr>
          <p:spPr>
            <a:xfrm>
              <a:off x="3624925" y="1542075"/>
              <a:ext cx="1000550" cy="848475"/>
            </a:xfrm>
            <a:custGeom>
              <a:avLst/>
              <a:gdLst/>
              <a:ahLst/>
              <a:cxnLst/>
              <a:rect l="l" t="t" r="r" b="b"/>
              <a:pathLst>
                <a:path w="40022" h="33939" extrusionOk="0">
                  <a:moveTo>
                    <a:pt x="3242" y="1"/>
                  </a:moveTo>
                  <a:lnTo>
                    <a:pt x="1" y="2702"/>
                  </a:lnTo>
                  <a:lnTo>
                    <a:pt x="14963" y="31490"/>
                  </a:lnTo>
                  <a:cubicBezTo>
                    <a:pt x="15757" y="33017"/>
                    <a:pt x="17327" y="33938"/>
                    <a:pt x="18995" y="33938"/>
                  </a:cubicBezTo>
                  <a:cubicBezTo>
                    <a:pt x="19319" y="33938"/>
                    <a:pt x="19646" y="33904"/>
                    <a:pt x="19972" y="33832"/>
                  </a:cubicBezTo>
                  <a:lnTo>
                    <a:pt x="37823" y="29898"/>
                  </a:lnTo>
                  <a:cubicBezTo>
                    <a:pt x="37823" y="29898"/>
                    <a:pt x="40022" y="23868"/>
                    <a:pt x="36761" y="15536"/>
                  </a:cubicBezTo>
                  <a:lnTo>
                    <a:pt x="19940" y="20794"/>
                  </a:lnTo>
                  <a:lnTo>
                    <a:pt x="3242"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5" name="Google Shape;2185;p51"/>
            <p:cNvSpPr/>
            <p:nvPr/>
          </p:nvSpPr>
          <p:spPr>
            <a:xfrm>
              <a:off x="3617100" y="1535000"/>
              <a:ext cx="1015025" cy="862625"/>
            </a:xfrm>
            <a:custGeom>
              <a:avLst/>
              <a:gdLst/>
              <a:ahLst/>
              <a:cxnLst/>
              <a:rect l="l" t="t" r="r" b="b"/>
              <a:pathLst>
                <a:path w="40601" h="34505" extrusionOk="0">
                  <a:moveTo>
                    <a:pt x="3515" y="685"/>
                  </a:moveTo>
                  <a:lnTo>
                    <a:pt x="20032" y="21254"/>
                  </a:lnTo>
                  <a:cubicBezTo>
                    <a:pt x="20086" y="21322"/>
                    <a:pt x="20168" y="21360"/>
                    <a:pt x="20252" y="21360"/>
                  </a:cubicBezTo>
                  <a:cubicBezTo>
                    <a:pt x="20281" y="21360"/>
                    <a:pt x="20309" y="21356"/>
                    <a:pt x="20337" y="21347"/>
                  </a:cubicBezTo>
                  <a:lnTo>
                    <a:pt x="36904" y="16168"/>
                  </a:lnTo>
                  <a:cubicBezTo>
                    <a:pt x="39682" y="23470"/>
                    <a:pt x="38210" y="28988"/>
                    <a:pt x="37916" y="29939"/>
                  </a:cubicBezTo>
                  <a:lnTo>
                    <a:pt x="20225" y="33838"/>
                  </a:lnTo>
                  <a:cubicBezTo>
                    <a:pt x="19920" y="33905"/>
                    <a:pt x="19613" y="33938"/>
                    <a:pt x="19310" y="33938"/>
                  </a:cubicBezTo>
                  <a:cubicBezTo>
                    <a:pt x="17746" y="33938"/>
                    <a:pt x="16271" y="33072"/>
                    <a:pt x="15529" y="31643"/>
                  </a:cubicBezTo>
                  <a:lnTo>
                    <a:pt x="671" y="3056"/>
                  </a:lnTo>
                  <a:lnTo>
                    <a:pt x="3515" y="685"/>
                  </a:lnTo>
                  <a:close/>
                  <a:moveTo>
                    <a:pt x="3559" y="0"/>
                  </a:moveTo>
                  <a:cubicBezTo>
                    <a:pt x="3491" y="0"/>
                    <a:pt x="3426" y="23"/>
                    <a:pt x="3374" y="65"/>
                  </a:cubicBezTo>
                  <a:lnTo>
                    <a:pt x="132" y="2768"/>
                  </a:lnTo>
                  <a:cubicBezTo>
                    <a:pt x="30" y="2853"/>
                    <a:pt x="1" y="2998"/>
                    <a:pt x="62" y="3116"/>
                  </a:cubicBezTo>
                  <a:lnTo>
                    <a:pt x="15025" y="31904"/>
                  </a:lnTo>
                  <a:cubicBezTo>
                    <a:pt x="15867" y="33524"/>
                    <a:pt x="17540" y="34504"/>
                    <a:pt x="19311" y="34504"/>
                  </a:cubicBezTo>
                  <a:cubicBezTo>
                    <a:pt x="19659" y="34504"/>
                    <a:pt x="20006" y="34467"/>
                    <a:pt x="20346" y="34392"/>
                  </a:cubicBezTo>
                  <a:lnTo>
                    <a:pt x="38196" y="30458"/>
                  </a:lnTo>
                  <a:cubicBezTo>
                    <a:pt x="38291" y="30438"/>
                    <a:pt x="38368" y="30370"/>
                    <a:pt x="38402" y="30279"/>
                  </a:cubicBezTo>
                  <a:cubicBezTo>
                    <a:pt x="38494" y="30028"/>
                    <a:pt x="40600" y="24052"/>
                    <a:pt x="37338" y="15716"/>
                  </a:cubicBezTo>
                  <a:cubicBezTo>
                    <a:pt x="37294" y="15605"/>
                    <a:pt x="37187" y="15536"/>
                    <a:pt x="37073" y="15536"/>
                  </a:cubicBezTo>
                  <a:cubicBezTo>
                    <a:pt x="37045" y="15536"/>
                    <a:pt x="37017" y="15540"/>
                    <a:pt x="36989" y="15548"/>
                  </a:cubicBezTo>
                  <a:lnTo>
                    <a:pt x="20354" y="20748"/>
                  </a:lnTo>
                  <a:lnTo>
                    <a:pt x="3777" y="106"/>
                  </a:lnTo>
                  <a:cubicBezTo>
                    <a:pt x="3729" y="47"/>
                    <a:pt x="3659" y="9"/>
                    <a:pt x="3584" y="1"/>
                  </a:cubicBezTo>
                  <a:cubicBezTo>
                    <a:pt x="3575" y="1"/>
                    <a:pt x="3567" y="0"/>
                    <a:pt x="355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6" name="Google Shape;2186;p51"/>
            <p:cNvSpPr/>
            <p:nvPr/>
          </p:nvSpPr>
          <p:spPr>
            <a:xfrm>
              <a:off x="4061850" y="2072550"/>
              <a:ext cx="56025" cy="127775"/>
            </a:xfrm>
            <a:custGeom>
              <a:avLst/>
              <a:gdLst/>
              <a:ahLst/>
              <a:cxnLst/>
              <a:rect l="l" t="t" r="r" b="b"/>
              <a:pathLst>
                <a:path w="2241" h="5111" extrusionOk="0">
                  <a:moveTo>
                    <a:pt x="1920" y="0"/>
                  </a:moveTo>
                  <a:cubicBezTo>
                    <a:pt x="1839" y="0"/>
                    <a:pt x="1758" y="36"/>
                    <a:pt x="1702" y="103"/>
                  </a:cubicBezTo>
                  <a:cubicBezTo>
                    <a:pt x="1633" y="195"/>
                    <a:pt x="1" y="2403"/>
                    <a:pt x="189" y="4849"/>
                  </a:cubicBezTo>
                  <a:cubicBezTo>
                    <a:pt x="200" y="4996"/>
                    <a:pt x="323" y="5110"/>
                    <a:pt x="470" y="5110"/>
                  </a:cubicBezTo>
                  <a:lnTo>
                    <a:pt x="493" y="5110"/>
                  </a:lnTo>
                  <a:cubicBezTo>
                    <a:pt x="649" y="5097"/>
                    <a:pt x="765" y="4961"/>
                    <a:pt x="754" y="4805"/>
                  </a:cubicBezTo>
                  <a:cubicBezTo>
                    <a:pt x="583" y="2576"/>
                    <a:pt x="2139" y="464"/>
                    <a:pt x="2156" y="442"/>
                  </a:cubicBezTo>
                  <a:cubicBezTo>
                    <a:pt x="2240" y="317"/>
                    <a:pt x="2211" y="148"/>
                    <a:pt x="2090" y="57"/>
                  </a:cubicBezTo>
                  <a:cubicBezTo>
                    <a:pt x="2039" y="19"/>
                    <a:pt x="1980" y="0"/>
                    <a:pt x="192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7" name="Google Shape;2187;p51"/>
            <p:cNvSpPr/>
            <p:nvPr/>
          </p:nvSpPr>
          <p:spPr>
            <a:xfrm>
              <a:off x="4016325" y="2118125"/>
              <a:ext cx="48075" cy="145975"/>
            </a:xfrm>
            <a:custGeom>
              <a:avLst/>
              <a:gdLst/>
              <a:ahLst/>
              <a:cxnLst/>
              <a:rect l="l" t="t" r="r" b="b"/>
              <a:pathLst>
                <a:path w="1923" h="5839" extrusionOk="0">
                  <a:moveTo>
                    <a:pt x="1014" y="1"/>
                  </a:moveTo>
                  <a:cubicBezTo>
                    <a:pt x="889" y="1"/>
                    <a:pt x="774" y="84"/>
                    <a:pt x="740" y="210"/>
                  </a:cubicBezTo>
                  <a:cubicBezTo>
                    <a:pt x="710" y="348"/>
                    <a:pt x="1" y="3627"/>
                    <a:pt x="1324" y="5707"/>
                  </a:cubicBezTo>
                  <a:cubicBezTo>
                    <a:pt x="1376" y="5789"/>
                    <a:pt x="1467" y="5838"/>
                    <a:pt x="1563" y="5838"/>
                  </a:cubicBezTo>
                  <a:cubicBezTo>
                    <a:pt x="1787" y="5837"/>
                    <a:pt x="1922" y="5591"/>
                    <a:pt x="1802" y="5402"/>
                  </a:cubicBezTo>
                  <a:cubicBezTo>
                    <a:pt x="607" y="3522"/>
                    <a:pt x="1286" y="364"/>
                    <a:pt x="1294" y="332"/>
                  </a:cubicBezTo>
                  <a:cubicBezTo>
                    <a:pt x="1319" y="184"/>
                    <a:pt x="1223" y="41"/>
                    <a:pt x="1075" y="7"/>
                  </a:cubicBezTo>
                  <a:cubicBezTo>
                    <a:pt x="1055" y="3"/>
                    <a:pt x="1034" y="1"/>
                    <a:pt x="101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8" name="Google Shape;2188;p51"/>
            <p:cNvSpPr/>
            <p:nvPr/>
          </p:nvSpPr>
          <p:spPr>
            <a:xfrm>
              <a:off x="4562225" y="2282075"/>
              <a:ext cx="202250" cy="177900"/>
            </a:xfrm>
            <a:custGeom>
              <a:avLst/>
              <a:gdLst/>
              <a:ahLst/>
              <a:cxnLst/>
              <a:rect l="l" t="t" r="r" b="b"/>
              <a:pathLst>
                <a:path w="8090" h="7116" extrusionOk="0">
                  <a:moveTo>
                    <a:pt x="318" y="0"/>
                  </a:moveTo>
                  <a:cubicBezTo>
                    <a:pt x="253" y="0"/>
                    <a:pt x="188" y="22"/>
                    <a:pt x="134" y="68"/>
                  </a:cubicBezTo>
                  <a:cubicBezTo>
                    <a:pt x="8" y="175"/>
                    <a:pt x="1" y="365"/>
                    <a:pt x="115" y="483"/>
                  </a:cubicBezTo>
                  <a:cubicBezTo>
                    <a:pt x="287" y="685"/>
                    <a:pt x="4366" y="5438"/>
                    <a:pt x="7659" y="7085"/>
                  </a:cubicBezTo>
                  <a:cubicBezTo>
                    <a:pt x="7698" y="7104"/>
                    <a:pt x="7741" y="7115"/>
                    <a:pt x="7786" y="7115"/>
                  </a:cubicBezTo>
                  <a:cubicBezTo>
                    <a:pt x="7916" y="7114"/>
                    <a:pt x="8030" y="7024"/>
                    <a:pt x="8060" y="6897"/>
                  </a:cubicBezTo>
                  <a:cubicBezTo>
                    <a:pt x="8090" y="6769"/>
                    <a:pt x="8029" y="6637"/>
                    <a:pt x="7912" y="6577"/>
                  </a:cubicBezTo>
                  <a:cubicBezTo>
                    <a:pt x="4723" y="4983"/>
                    <a:pt x="588" y="163"/>
                    <a:pt x="546" y="114"/>
                  </a:cubicBezTo>
                  <a:cubicBezTo>
                    <a:pt x="490" y="39"/>
                    <a:pt x="404" y="0"/>
                    <a:pt x="31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9" name="Google Shape;2189;p51"/>
            <p:cNvSpPr/>
            <p:nvPr/>
          </p:nvSpPr>
          <p:spPr>
            <a:xfrm>
              <a:off x="4589600" y="2345875"/>
              <a:ext cx="193125" cy="214300"/>
            </a:xfrm>
            <a:custGeom>
              <a:avLst/>
              <a:gdLst/>
              <a:ahLst/>
              <a:cxnLst/>
              <a:rect l="l" t="t" r="r" b="b"/>
              <a:pathLst>
                <a:path w="7725" h="8572" extrusionOk="0">
                  <a:moveTo>
                    <a:pt x="319" y="0"/>
                  </a:moveTo>
                  <a:cubicBezTo>
                    <a:pt x="281" y="0"/>
                    <a:pt x="243" y="8"/>
                    <a:pt x="206" y="24"/>
                  </a:cubicBezTo>
                  <a:cubicBezTo>
                    <a:pt x="68" y="84"/>
                    <a:pt x="0" y="241"/>
                    <a:pt x="52" y="383"/>
                  </a:cubicBezTo>
                  <a:cubicBezTo>
                    <a:pt x="151" y="610"/>
                    <a:pt x="2516" y="5969"/>
                    <a:pt x="7284" y="8538"/>
                  </a:cubicBezTo>
                  <a:cubicBezTo>
                    <a:pt x="7326" y="8559"/>
                    <a:pt x="7372" y="8571"/>
                    <a:pt x="7420" y="8571"/>
                  </a:cubicBezTo>
                  <a:lnTo>
                    <a:pt x="7419" y="8570"/>
                  </a:lnTo>
                  <a:cubicBezTo>
                    <a:pt x="7548" y="8570"/>
                    <a:pt x="7661" y="8481"/>
                    <a:pt x="7692" y="8356"/>
                  </a:cubicBezTo>
                  <a:cubicBezTo>
                    <a:pt x="7725" y="8230"/>
                    <a:pt x="7667" y="8100"/>
                    <a:pt x="7554" y="8038"/>
                  </a:cubicBezTo>
                  <a:cubicBezTo>
                    <a:pt x="2960" y="5565"/>
                    <a:pt x="597" y="212"/>
                    <a:pt x="573" y="158"/>
                  </a:cubicBezTo>
                  <a:cubicBezTo>
                    <a:pt x="523" y="58"/>
                    <a:pt x="423" y="0"/>
                    <a:pt x="31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0" name="Google Shape;2190;p51"/>
            <p:cNvSpPr/>
            <p:nvPr/>
          </p:nvSpPr>
          <p:spPr>
            <a:xfrm>
              <a:off x="3653275" y="1616225"/>
              <a:ext cx="105450" cy="72550"/>
            </a:xfrm>
            <a:custGeom>
              <a:avLst/>
              <a:gdLst/>
              <a:ahLst/>
              <a:cxnLst/>
              <a:rect l="l" t="t" r="r" b="b"/>
              <a:pathLst>
                <a:path w="4218" h="2902" extrusionOk="0">
                  <a:moveTo>
                    <a:pt x="3896" y="1"/>
                  </a:moveTo>
                  <a:cubicBezTo>
                    <a:pt x="3848" y="1"/>
                    <a:pt x="3799" y="13"/>
                    <a:pt x="3754" y="39"/>
                  </a:cubicBezTo>
                  <a:lnTo>
                    <a:pt x="153" y="2380"/>
                  </a:lnTo>
                  <a:cubicBezTo>
                    <a:pt x="48" y="2449"/>
                    <a:pt x="0" y="2578"/>
                    <a:pt x="36" y="2698"/>
                  </a:cubicBezTo>
                  <a:cubicBezTo>
                    <a:pt x="72" y="2818"/>
                    <a:pt x="182" y="2900"/>
                    <a:pt x="308" y="2902"/>
                  </a:cubicBezTo>
                  <a:cubicBezTo>
                    <a:pt x="362" y="2902"/>
                    <a:pt x="416" y="2885"/>
                    <a:pt x="461" y="2856"/>
                  </a:cubicBezTo>
                  <a:lnTo>
                    <a:pt x="4064" y="514"/>
                  </a:lnTo>
                  <a:cubicBezTo>
                    <a:pt x="4186" y="425"/>
                    <a:pt x="4217" y="256"/>
                    <a:pt x="4135" y="130"/>
                  </a:cubicBezTo>
                  <a:cubicBezTo>
                    <a:pt x="4080" y="47"/>
                    <a:pt x="3989" y="1"/>
                    <a:pt x="389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1" name="Google Shape;2191;p51"/>
            <p:cNvSpPr/>
            <p:nvPr/>
          </p:nvSpPr>
          <p:spPr>
            <a:xfrm>
              <a:off x="3491600" y="1214750"/>
              <a:ext cx="282475" cy="394900"/>
            </a:xfrm>
            <a:custGeom>
              <a:avLst/>
              <a:gdLst/>
              <a:ahLst/>
              <a:cxnLst/>
              <a:rect l="l" t="t" r="r" b="b"/>
              <a:pathLst>
                <a:path w="11299" h="15796" extrusionOk="0">
                  <a:moveTo>
                    <a:pt x="2077" y="0"/>
                  </a:moveTo>
                  <a:cubicBezTo>
                    <a:pt x="1428" y="0"/>
                    <a:pt x="779" y="390"/>
                    <a:pt x="1169" y="1039"/>
                  </a:cubicBezTo>
                  <a:cubicBezTo>
                    <a:pt x="1558" y="1689"/>
                    <a:pt x="3506" y="4806"/>
                    <a:pt x="3506" y="4806"/>
                  </a:cubicBezTo>
                  <a:lnTo>
                    <a:pt x="3896" y="6104"/>
                  </a:lnTo>
                  <a:cubicBezTo>
                    <a:pt x="3896" y="6104"/>
                    <a:pt x="1688" y="6234"/>
                    <a:pt x="1428" y="6623"/>
                  </a:cubicBezTo>
                  <a:cubicBezTo>
                    <a:pt x="1169" y="7013"/>
                    <a:pt x="1298" y="8182"/>
                    <a:pt x="649" y="8961"/>
                  </a:cubicBezTo>
                  <a:cubicBezTo>
                    <a:pt x="0" y="9740"/>
                    <a:pt x="130" y="10519"/>
                    <a:pt x="390" y="11299"/>
                  </a:cubicBezTo>
                  <a:cubicBezTo>
                    <a:pt x="649" y="12078"/>
                    <a:pt x="1428" y="13377"/>
                    <a:pt x="1947" y="13377"/>
                  </a:cubicBezTo>
                  <a:cubicBezTo>
                    <a:pt x="2467" y="13377"/>
                    <a:pt x="2857" y="13117"/>
                    <a:pt x="2857" y="13117"/>
                  </a:cubicBezTo>
                  <a:lnTo>
                    <a:pt x="5334" y="15795"/>
                  </a:lnTo>
                  <a:lnTo>
                    <a:pt x="8575" y="13094"/>
                  </a:lnTo>
                  <a:cubicBezTo>
                    <a:pt x="8575" y="13094"/>
                    <a:pt x="9741" y="11688"/>
                    <a:pt x="9741" y="10390"/>
                  </a:cubicBezTo>
                  <a:cubicBezTo>
                    <a:pt x="9741" y="9091"/>
                    <a:pt x="8831" y="7533"/>
                    <a:pt x="9221" y="6493"/>
                  </a:cubicBezTo>
                  <a:cubicBezTo>
                    <a:pt x="9611" y="5455"/>
                    <a:pt x="11299" y="4157"/>
                    <a:pt x="9870" y="3766"/>
                  </a:cubicBezTo>
                  <a:cubicBezTo>
                    <a:pt x="9614" y="3696"/>
                    <a:pt x="9367" y="3664"/>
                    <a:pt x="9132" y="3664"/>
                  </a:cubicBezTo>
                  <a:cubicBezTo>
                    <a:pt x="8056" y="3664"/>
                    <a:pt x="7249" y="4343"/>
                    <a:pt x="7142" y="5195"/>
                  </a:cubicBezTo>
                  <a:cubicBezTo>
                    <a:pt x="7045" y="5977"/>
                    <a:pt x="7094" y="6244"/>
                    <a:pt x="7124" y="6328"/>
                  </a:cubicBezTo>
                  <a:lnTo>
                    <a:pt x="7124" y="6328"/>
                  </a:lnTo>
                  <a:cubicBezTo>
                    <a:pt x="6949" y="5980"/>
                    <a:pt x="5519" y="3182"/>
                    <a:pt x="4545" y="2208"/>
                  </a:cubicBezTo>
                  <a:cubicBezTo>
                    <a:pt x="3506" y="1169"/>
                    <a:pt x="2727" y="0"/>
                    <a:pt x="207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2" name="Google Shape;2192;p51"/>
            <p:cNvSpPr/>
            <p:nvPr/>
          </p:nvSpPr>
          <p:spPr>
            <a:xfrm>
              <a:off x="3483825" y="1207625"/>
              <a:ext cx="278975" cy="409100"/>
            </a:xfrm>
            <a:custGeom>
              <a:avLst/>
              <a:gdLst/>
              <a:ahLst/>
              <a:cxnLst/>
              <a:rect l="l" t="t" r="r" b="b"/>
              <a:pathLst>
                <a:path w="11159" h="16364" extrusionOk="0">
                  <a:moveTo>
                    <a:pt x="2389" y="569"/>
                  </a:moveTo>
                  <a:cubicBezTo>
                    <a:pt x="2723" y="569"/>
                    <a:pt x="3271" y="1182"/>
                    <a:pt x="3801" y="1775"/>
                  </a:cubicBezTo>
                  <a:cubicBezTo>
                    <a:pt x="4066" y="2070"/>
                    <a:pt x="4350" y="2387"/>
                    <a:pt x="4656" y="2694"/>
                  </a:cubicBezTo>
                  <a:cubicBezTo>
                    <a:pt x="5582" y="3619"/>
                    <a:pt x="6975" y="6332"/>
                    <a:pt x="7176" y="6728"/>
                  </a:cubicBezTo>
                  <a:cubicBezTo>
                    <a:pt x="7193" y="6773"/>
                    <a:pt x="7220" y="6815"/>
                    <a:pt x="7253" y="6850"/>
                  </a:cubicBezTo>
                  <a:cubicBezTo>
                    <a:pt x="7308" y="6903"/>
                    <a:pt x="7380" y="6931"/>
                    <a:pt x="7452" y="6931"/>
                  </a:cubicBezTo>
                  <a:cubicBezTo>
                    <a:pt x="7510" y="6931"/>
                    <a:pt x="7568" y="6913"/>
                    <a:pt x="7618" y="6877"/>
                  </a:cubicBezTo>
                  <a:cubicBezTo>
                    <a:pt x="7730" y="6797"/>
                    <a:pt x="7768" y="6646"/>
                    <a:pt x="7708" y="6522"/>
                  </a:cubicBezTo>
                  <a:cubicBezTo>
                    <a:pt x="7705" y="6519"/>
                    <a:pt x="7703" y="6513"/>
                    <a:pt x="7699" y="6507"/>
                  </a:cubicBezTo>
                  <a:cubicBezTo>
                    <a:pt x="7687" y="6457"/>
                    <a:pt x="7647" y="6223"/>
                    <a:pt x="7735" y="5516"/>
                  </a:cubicBezTo>
                  <a:cubicBezTo>
                    <a:pt x="7783" y="5128"/>
                    <a:pt x="8007" y="4781"/>
                    <a:pt x="8363" y="4542"/>
                  </a:cubicBezTo>
                  <a:cubicBezTo>
                    <a:pt x="8668" y="4339"/>
                    <a:pt x="9045" y="4234"/>
                    <a:pt x="9446" y="4234"/>
                  </a:cubicBezTo>
                  <a:cubicBezTo>
                    <a:pt x="9662" y="4234"/>
                    <a:pt x="9884" y="4264"/>
                    <a:pt x="10107" y="4325"/>
                  </a:cubicBezTo>
                  <a:cubicBezTo>
                    <a:pt x="10303" y="4379"/>
                    <a:pt x="10426" y="4450"/>
                    <a:pt x="10453" y="4528"/>
                  </a:cubicBezTo>
                  <a:cubicBezTo>
                    <a:pt x="10527" y="4733"/>
                    <a:pt x="10183" y="5217"/>
                    <a:pt x="9907" y="5607"/>
                  </a:cubicBezTo>
                  <a:cubicBezTo>
                    <a:pt x="9659" y="5958"/>
                    <a:pt x="9401" y="6323"/>
                    <a:pt x="9267" y="6680"/>
                  </a:cubicBezTo>
                  <a:cubicBezTo>
                    <a:pt x="9008" y="7368"/>
                    <a:pt x="9238" y="8215"/>
                    <a:pt x="9460" y="9034"/>
                  </a:cubicBezTo>
                  <a:cubicBezTo>
                    <a:pt x="9612" y="9591"/>
                    <a:pt x="9767" y="10168"/>
                    <a:pt x="9767" y="10675"/>
                  </a:cubicBezTo>
                  <a:cubicBezTo>
                    <a:pt x="9767" y="11778"/>
                    <a:pt x="8817" y="13012"/>
                    <a:pt x="8683" y="13179"/>
                  </a:cubicBezTo>
                  <a:lnTo>
                    <a:pt x="5671" y="15691"/>
                  </a:lnTo>
                  <a:lnTo>
                    <a:pt x="3377" y="13210"/>
                  </a:lnTo>
                  <a:cubicBezTo>
                    <a:pt x="3323" y="13152"/>
                    <a:pt x="3247" y="13119"/>
                    <a:pt x="3168" y="13119"/>
                  </a:cubicBezTo>
                  <a:cubicBezTo>
                    <a:pt x="3112" y="13119"/>
                    <a:pt x="3057" y="13135"/>
                    <a:pt x="3010" y="13167"/>
                  </a:cubicBezTo>
                  <a:cubicBezTo>
                    <a:pt x="3007" y="13169"/>
                    <a:pt x="2680" y="13379"/>
                    <a:pt x="2258" y="13379"/>
                  </a:cubicBezTo>
                  <a:cubicBezTo>
                    <a:pt x="1991" y="13379"/>
                    <a:pt x="1266" y="12387"/>
                    <a:pt x="969" y="11494"/>
                  </a:cubicBezTo>
                  <a:cubicBezTo>
                    <a:pt x="702" y="10694"/>
                    <a:pt x="644" y="10068"/>
                    <a:pt x="1178" y="9428"/>
                  </a:cubicBezTo>
                  <a:cubicBezTo>
                    <a:pt x="1630" y="8886"/>
                    <a:pt x="1743" y="8184"/>
                    <a:pt x="1827" y="7672"/>
                  </a:cubicBezTo>
                  <a:cubicBezTo>
                    <a:pt x="1868" y="7422"/>
                    <a:pt x="1910" y="7162"/>
                    <a:pt x="1969" y="7075"/>
                  </a:cubicBezTo>
                  <a:cubicBezTo>
                    <a:pt x="2122" y="6919"/>
                    <a:pt x="3155" y="6735"/>
                    <a:pt x="4223" y="6672"/>
                  </a:cubicBezTo>
                  <a:cubicBezTo>
                    <a:pt x="4406" y="6662"/>
                    <a:pt x="4530" y="6483"/>
                    <a:pt x="4478" y="6308"/>
                  </a:cubicBezTo>
                  <a:lnTo>
                    <a:pt x="4089" y="5010"/>
                  </a:lnTo>
                  <a:cubicBezTo>
                    <a:pt x="4081" y="4986"/>
                    <a:pt x="4072" y="4962"/>
                    <a:pt x="4058" y="4940"/>
                  </a:cubicBezTo>
                  <a:cubicBezTo>
                    <a:pt x="4038" y="4910"/>
                    <a:pt x="2107" y="1818"/>
                    <a:pt x="1723" y="1179"/>
                  </a:cubicBezTo>
                  <a:cubicBezTo>
                    <a:pt x="1601" y="975"/>
                    <a:pt x="1655" y="879"/>
                    <a:pt x="1673" y="848"/>
                  </a:cubicBezTo>
                  <a:cubicBezTo>
                    <a:pt x="1765" y="687"/>
                    <a:pt x="2066" y="569"/>
                    <a:pt x="2389" y="569"/>
                  </a:cubicBezTo>
                  <a:close/>
                  <a:moveTo>
                    <a:pt x="2388" y="1"/>
                  </a:moveTo>
                  <a:cubicBezTo>
                    <a:pt x="1848" y="1"/>
                    <a:pt x="1375" y="222"/>
                    <a:pt x="1180" y="566"/>
                  </a:cubicBezTo>
                  <a:cubicBezTo>
                    <a:pt x="1091" y="722"/>
                    <a:pt x="982" y="1046"/>
                    <a:pt x="1236" y="1470"/>
                  </a:cubicBezTo>
                  <a:cubicBezTo>
                    <a:pt x="1602" y="2078"/>
                    <a:pt x="3348" y="4874"/>
                    <a:pt x="3557" y="5208"/>
                  </a:cubicBezTo>
                  <a:lnTo>
                    <a:pt x="3834" y="6130"/>
                  </a:lnTo>
                  <a:cubicBezTo>
                    <a:pt x="2952" y="6200"/>
                    <a:pt x="1760" y="6365"/>
                    <a:pt x="1503" y="6750"/>
                  </a:cubicBezTo>
                  <a:cubicBezTo>
                    <a:pt x="1370" y="6950"/>
                    <a:pt x="1323" y="7243"/>
                    <a:pt x="1267" y="7580"/>
                  </a:cubicBezTo>
                  <a:cubicBezTo>
                    <a:pt x="1191" y="8053"/>
                    <a:pt x="1095" y="8640"/>
                    <a:pt x="742" y="9064"/>
                  </a:cubicBezTo>
                  <a:cubicBezTo>
                    <a:pt x="1" y="9954"/>
                    <a:pt x="154" y="10844"/>
                    <a:pt x="431" y="11674"/>
                  </a:cubicBezTo>
                  <a:cubicBezTo>
                    <a:pt x="625" y="12256"/>
                    <a:pt x="1452" y="13946"/>
                    <a:pt x="2258" y="13946"/>
                  </a:cubicBezTo>
                  <a:cubicBezTo>
                    <a:pt x="2614" y="13946"/>
                    <a:pt x="2916" y="13842"/>
                    <a:pt x="3108" y="13755"/>
                  </a:cubicBezTo>
                  <a:lnTo>
                    <a:pt x="5436" y="16273"/>
                  </a:lnTo>
                  <a:cubicBezTo>
                    <a:pt x="5490" y="16331"/>
                    <a:pt x="5566" y="16363"/>
                    <a:pt x="5645" y="16363"/>
                  </a:cubicBezTo>
                  <a:cubicBezTo>
                    <a:pt x="5711" y="16363"/>
                    <a:pt x="5774" y="16340"/>
                    <a:pt x="5825" y="16297"/>
                  </a:cubicBezTo>
                  <a:lnTo>
                    <a:pt x="9068" y="13596"/>
                  </a:lnTo>
                  <a:cubicBezTo>
                    <a:pt x="9081" y="13584"/>
                    <a:pt x="9092" y="13572"/>
                    <a:pt x="9103" y="13559"/>
                  </a:cubicBezTo>
                  <a:cubicBezTo>
                    <a:pt x="9154" y="13499"/>
                    <a:pt x="10334" y="12060"/>
                    <a:pt x="10334" y="10674"/>
                  </a:cubicBezTo>
                  <a:cubicBezTo>
                    <a:pt x="10334" y="10091"/>
                    <a:pt x="10168" y="9478"/>
                    <a:pt x="10007" y="8884"/>
                  </a:cubicBezTo>
                  <a:cubicBezTo>
                    <a:pt x="9799" y="8118"/>
                    <a:pt x="9603" y="7395"/>
                    <a:pt x="9797" y="6878"/>
                  </a:cubicBezTo>
                  <a:cubicBezTo>
                    <a:pt x="9905" y="6589"/>
                    <a:pt x="10141" y="6256"/>
                    <a:pt x="10370" y="5933"/>
                  </a:cubicBezTo>
                  <a:cubicBezTo>
                    <a:pt x="10776" y="5360"/>
                    <a:pt x="11159" y="4818"/>
                    <a:pt x="10987" y="4336"/>
                  </a:cubicBezTo>
                  <a:cubicBezTo>
                    <a:pt x="10891" y="4072"/>
                    <a:pt x="10646" y="3884"/>
                    <a:pt x="10255" y="3777"/>
                  </a:cubicBezTo>
                  <a:cubicBezTo>
                    <a:pt x="9983" y="3703"/>
                    <a:pt x="9710" y="3666"/>
                    <a:pt x="9445" y="3666"/>
                  </a:cubicBezTo>
                  <a:cubicBezTo>
                    <a:pt x="8931" y="3666"/>
                    <a:pt x="8445" y="3804"/>
                    <a:pt x="8047" y="4071"/>
                  </a:cubicBezTo>
                  <a:cubicBezTo>
                    <a:pt x="7559" y="4397"/>
                    <a:pt x="7239" y="4898"/>
                    <a:pt x="7172" y="5444"/>
                  </a:cubicBezTo>
                  <a:cubicBezTo>
                    <a:pt x="7170" y="5461"/>
                    <a:pt x="7168" y="5476"/>
                    <a:pt x="7166" y="5492"/>
                  </a:cubicBezTo>
                  <a:cubicBezTo>
                    <a:pt x="6612" y="4473"/>
                    <a:pt x="5738" y="2972"/>
                    <a:pt x="5056" y="2292"/>
                  </a:cubicBezTo>
                  <a:cubicBezTo>
                    <a:pt x="4759" y="1993"/>
                    <a:pt x="4482" y="1684"/>
                    <a:pt x="4223" y="1395"/>
                  </a:cubicBezTo>
                  <a:cubicBezTo>
                    <a:pt x="3526" y="616"/>
                    <a:pt x="2976" y="1"/>
                    <a:pt x="238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3" name="Google Shape;2193;p51"/>
            <p:cNvSpPr/>
            <p:nvPr/>
          </p:nvSpPr>
          <p:spPr>
            <a:xfrm>
              <a:off x="3522725" y="1487225"/>
              <a:ext cx="49300" cy="62550"/>
            </a:xfrm>
            <a:custGeom>
              <a:avLst/>
              <a:gdLst/>
              <a:ahLst/>
              <a:cxnLst/>
              <a:rect l="l" t="t" r="r" b="b"/>
              <a:pathLst>
                <a:path w="1972" h="2502" extrusionOk="0">
                  <a:moveTo>
                    <a:pt x="322" y="0"/>
                  </a:moveTo>
                  <a:cubicBezTo>
                    <a:pt x="268" y="0"/>
                    <a:pt x="213" y="16"/>
                    <a:pt x="165" y="48"/>
                  </a:cubicBezTo>
                  <a:cubicBezTo>
                    <a:pt x="39" y="132"/>
                    <a:pt x="0" y="298"/>
                    <a:pt x="77" y="428"/>
                  </a:cubicBezTo>
                  <a:lnTo>
                    <a:pt x="1376" y="2375"/>
                  </a:lnTo>
                  <a:cubicBezTo>
                    <a:pt x="1428" y="2454"/>
                    <a:pt x="1517" y="2502"/>
                    <a:pt x="1611" y="2502"/>
                  </a:cubicBezTo>
                  <a:lnTo>
                    <a:pt x="1611" y="2502"/>
                  </a:lnTo>
                  <a:cubicBezTo>
                    <a:pt x="1837" y="2501"/>
                    <a:pt x="1971" y="2249"/>
                    <a:pt x="1847" y="2061"/>
                  </a:cubicBezTo>
                  <a:lnTo>
                    <a:pt x="549" y="113"/>
                  </a:lnTo>
                  <a:cubicBezTo>
                    <a:pt x="493" y="40"/>
                    <a:pt x="408" y="0"/>
                    <a:pt x="322" y="0"/>
                  </a:cubicBezTo>
                  <a:close/>
                  <a:moveTo>
                    <a:pt x="1611" y="2502"/>
                  </a:moveTo>
                  <a:lnTo>
                    <a:pt x="1611" y="2502"/>
                  </a:lnTo>
                  <a:cubicBezTo>
                    <a:pt x="1611" y="2502"/>
                    <a:pt x="1611" y="2502"/>
                    <a:pt x="1611" y="2502"/>
                  </a:cubicBezTo>
                  <a:lnTo>
                    <a:pt x="1612" y="2502"/>
                  </a:lnTo>
                  <a:cubicBezTo>
                    <a:pt x="1612" y="2502"/>
                    <a:pt x="1612" y="2502"/>
                    <a:pt x="1611" y="2502"/>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Google Shape;607;p34">
            <a:extLst>
              <a:ext uri="{FF2B5EF4-FFF2-40B4-BE49-F238E27FC236}">
                <a16:creationId xmlns:a16="http://schemas.microsoft.com/office/drawing/2014/main" id="{800E9C16-1BB9-1FE7-BB83-4F19D809D7CF}"/>
              </a:ext>
            </a:extLst>
          </p:cNvPr>
          <p:cNvSpPr txBox="1">
            <a:spLocks/>
          </p:cNvSpPr>
          <p:nvPr/>
        </p:nvSpPr>
        <p:spPr>
          <a:xfrm>
            <a:off x="792163" y="3835661"/>
            <a:ext cx="3779837" cy="720863"/>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2"/>
              </a:buClr>
              <a:buSzPts val="4800"/>
              <a:buFont typeface="Viga"/>
              <a:buNone/>
              <a:defRPr sz="4800" b="0" i="0" u="none" strike="noStrike" cap="none">
                <a:solidFill>
                  <a:schemeClr val="lt2"/>
                </a:solidFill>
                <a:latin typeface="Viga"/>
                <a:ea typeface="Viga"/>
                <a:cs typeface="Viga"/>
                <a:sym typeface="Viga"/>
              </a:defRPr>
            </a:lvl1pPr>
            <a:lvl2pPr marR="0" lvl="1"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9pPr>
          </a:lstStyle>
          <a:p>
            <a:pPr algn="ctr"/>
            <a:r>
              <a:rPr lang="en" sz="1600" b="1" dirty="0">
                <a:latin typeface="+mj-lt"/>
              </a:rPr>
              <a:t>Presented by</a:t>
            </a:r>
            <a:br>
              <a:rPr lang="en" sz="1600" b="1" dirty="0">
                <a:latin typeface="+mj-lt"/>
              </a:rPr>
            </a:br>
            <a:r>
              <a:rPr lang="en" sz="1600" b="1" dirty="0">
                <a:latin typeface="+mj-lt"/>
              </a:rPr>
              <a:t>Cecilia Teaca</a:t>
            </a:r>
          </a:p>
        </p:txBody>
      </p:sp>
    </p:spTree>
    <p:extLst>
      <p:ext uri="{BB962C8B-B14F-4D97-AF65-F5344CB8AC3E}">
        <p14:creationId xmlns:p14="http://schemas.microsoft.com/office/powerpoint/2010/main" val="4194350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8" name="Google Shape;328;p32"/>
          <p:cNvSpPr txBox="1">
            <a:spLocks noGrp="1"/>
          </p:cNvSpPr>
          <p:nvPr>
            <p:ph type="title"/>
          </p:nvPr>
        </p:nvSpPr>
        <p:spPr>
          <a:xfrm>
            <a:off x="799170" y="31440"/>
            <a:ext cx="3772829" cy="539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2000" b="1" dirty="0">
                <a:solidFill>
                  <a:schemeClr val="tx1"/>
                </a:solidFill>
                <a:latin typeface="+mj-lt"/>
              </a:rPr>
              <a:t>Fujifilm</a:t>
            </a:r>
            <a:endParaRPr sz="2000" b="1" dirty="0">
              <a:solidFill>
                <a:schemeClr val="accent6"/>
              </a:solidFill>
              <a:latin typeface="+mj-lt"/>
            </a:endParaRPr>
          </a:p>
        </p:txBody>
      </p:sp>
      <p:sp>
        <p:nvSpPr>
          <p:cNvPr id="329" name="Google Shape;329;p32"/>
          <p:cNvSpPr txBox="1">
            <a:spLocks noGrp="1"/>
          </p:cNvSpPr>
          <p:nvPr>
            <p:ph type="body" idx="1"/>
          </p:nvPr>
        </p:nvSpPr>
        <p:spPr>
          <a:xfrm>
            <a:off x="792163" y="783360"/>
            <a:ext cx="3772828" cy="3912466"/>
          </a:xfrm>
          <a:prstGeom prst="rect">
            <a:avLst/>
          </a:prstGeom>
        </p:spPr>
        <p:txBody>
          <a:bodyPr spcFirstLastPara="1" wrap="square" lIns="91425" tIns="91425" rIns="91425" bIns="91425" anchor="ctr" anchorCtr="0">
            <a:noAutofit/>
          </a:bodyPr>
          <a:lstStyle/>
          <a:p>
            <a:pPr marL="0" lvl="0" indent="0" algn="l" rtl="0">
              <a:buNone/>
            </a:pPr>
            <a:r>
              <a:rPr lang="en-US" sz="1300" b="1" dirty="0">
                <a:latin typeface="+mn-lt"/>
              </a:rPr>
              <a:t>KM Value </a:t>
            </a:r>
            <a:r>
              <a:rPr lang="en-US" sz="1300" b="1" dirty="0">
                <a:solidFill>
                  <a:srgbClr val="8BE3FF"/>
                </a:solidFill>
                <a:latin typeface="+mn-lt"/>
              </a:rPr>
              <a:t>Chain</a:t>
            </a:r>
          </a:p>
          <a:p>
            <a:pPr marL="0" lvl="0" indent="0" algn="l" rtl="0">
              <a:buNone/>
            </a:pPr>
            <a:r>
              <a:rPr lang="en-US" sz="1100" dirty="0">
                <a:latin typeface="+mn-lt"/>
              </a:rPr>
              <a:t>Fujifilm emphasizes knowledge creation through extensive R&amp;D efforts, focusing on innovation in imaging and information technologies (Ishikawa et al., 2017). The company prioritizes knowledge dissemination through cross-functional collaboration, ensuring that expertise from diverse domains contributes to its KMS.</a:t>
            </a:r>
          </a:p>
          <a:p>
            <a:pPr marL="0" lvl="0" indent="0" algn="l" rtl="0">
              <a:buNone/>
            </a:pPr>
            <a:endParaRPr lang="en-US" sz="900" dirty="0">
              <a:latin typeface="+mn-lt"/>
            </a:endParaRPr>
          </a:p>
          <a:p>
            <a:pPr marL="0" lvl="0" indent="0" algn="l" rtl="0">
              <a:buNone/>
            </a:pPr>
            <a:r>
              <a:rPr lang="en-US" sz="1300" b="1" dirty="0">
                <a:latin typeface="+mn-lt"/>
              </a:rPr>
              <a:t>Supporting </a:t>
            </a:r>
            <a:r>
              <a:rPr lang="en-US" sz="1300" b="1" dirty="0">
                <a:solidFill>
                  <a:srgbClr val="8BE3FF"/>
                </a:solidFill>
                <a:latin typeface="+mn-lt"/>
              </a:rPr>
              <a:t>Systems</a:t>
            </a:r>
          </a:p>
          <a:p>
            <a:pPr marL="0" lvl="0" indent="0" algn="l" rtl="0">
              <a:buNone/>
            </a:pPr>
            <a:r>
              <a:rPr lang="en-US" sz="1100" dirty="0">
                <a:latin typeface="+mn-lt"/>
              </a:rPr>
              <a:t>Fujifilm's KMS interacts with supporting systems such as research databases, collaboration platforms, and digital imaging software. These systems enable seamless integration of research findings, customer feedback, and market insights into the KMS.</a:t>
            </a:r>
          </a:p>
          <a:p>
            <a:pPr marL="0" lvl="0" indent="0" algn="l" rtl="0">
              <a:buNone/>
            </a:pPr>
            <a:endParaRPr lang="en-US" sz="900" dirty="0">
              <a:latin typeface="+mn-lt"/>
            </a:endParaRPr>
          </a:p>
          <a:p>
            <a:pPr marL="0" lvl="0" indent="0" algn="l" rtl="0">
              <a:buNone/>
            </a:pPr>
            <a:r>
              <a:rPr lang="en-US" sz="1300" b="1" dirty="0">
                <a:latin typeface="+mn-lt"/>
              </a:rPr>
              <a:t>Deployment </a:t>
            </a:r>
            <a:r>
              <a:rPr lang="en-US" sz="1300" b="1" dirty="0">
                <a:solidFill>
                  <a:srgbClr val="8BE3FF"/>
                </a:solidFill>
                <a:latin typeface="+mn-lt"/>
              </a:rPr>
              <a:t>Strategies</a:t>
            </a:r>
          </a:p>
          <a:p>
            <a:pPr marL="0" lvl="0" indent="0" algn="l" rtl="0">
              <a:buNone/>
            </a:pPr>
            <a:r>
              <a:rPr lang="en-US" sz="1100" dirty="0">
                <a:solidFill>
                  <a:schemeClr val="tx1"/>
                </a:solidFill>
                <a:latin typeface="+mn-lt"/>
              </a:rPr>
              <a:t>Fujifilm deploys its KMS primarily to enhance product development and innovation. For example, the company's advanced digital imaging technologies are underpinned by knowledge captured and managed through its KMS.</a:t>
            </a:r>
          </a:p>
        </p:txBody>
      </p:sp>
      <p:sp>
        <p:nvSpPr>
          <p:cNvPr id="330" name="Google Shape;330;p32"/>
          <p:cNvSpPr/>
          <p:nvPr/>
        </p:nvSpPr>
        <p:spPr>
          <a:xfrm>
            <a:off x="3650822" y="2633495"/>
            <a:ext cx="12710" cy="35957"/>
          </a:xfrm>
          <a:custGeom>
            <a:avLst/>
            <a:gdLst/>
            <a:ahLst/>
            <a:cxnLst/>
            <a:rect l="l" t="t" r="r" b="b"/>
            <a:pathLst>
              <a:path w="667" h="1887" extrusionOk="0">
                <a:moveTo>
                  <a:pt x="506" y="0"/>
                </a:moveTo>
                <a:cubicBezTo>
                  <a:pt x="453" y="0"/>
                  <a:pt x="402" y="30"/>
                  <a:pt x="378" y="81"/>
                </a:cubicBezTo>
                <a:cubicBezTo>
                  <a:pt x="123" y="591"/>
                  <a:pt x="0" y="1135"/>
                  <a:pt x="0" y="1746"/>
                </a:cubicBezTo>
                <a:cubicBezTo>
                  <a:pt x="0" y="1824"/>
                  <a:pt x="63" y="1886"/>
                  <a:pt x="140" y="1886"/>
                </a:cubicBezTo>
                <a:cubicBezTo>
                  <a:pt x="218" y="1886"/>
                  <a:pt x="280" y="1824"/>
                  <a:pt x="280" y="1746"/>
                </a:cubicBezTo>
                <a:cubicBezTo>
                  <a:pt x="280" y="1181"/>
                  <a:pt x="394" y="677"/>
                  <a:pt x="630" y="206"/>
                </a:cubicBezTo>
                <a:cubicBezTo>
                  <a:pt x="667" y="136"/>
                  <a:pt x="639" y="50"/>
                  <a:pt x="569" y="15"/>
                </a:cubicBezTo>
                <a:cubicBezTo>
                  <a:pt x="549" y="5"/>
                  <a:pt x="527" y="0"/>
                  <a:pt x="50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 name="Picture 2" descr="A black and red logo">
            <a:extLst>
              <a:ext uri="{FF2B5EF4-FFF2-40B4-BE49-F238E27FC236}">
                <a16:creationId xmlns:a16="http://schemas.microsoft.com/office/drawing/2014/main" id="{192E2D2E-5B2F-AC91-EAAB-430477E5223B}"/>
              </a:ext>
            </a:extLst>
          </p:cNvPr>
          <p:cNvPicPr>
            <a:picLocks noChangeAspect="1"/>
          </p:cNvPicPr>
          <p:nvPr/>
        </p:nvPicPr>
        <p:blipFill>
          <a:blip r:embed="rId3"/>
          <a:stretch>
            <a:fillRect/>
          </a:stretch>
        </p:blipFill>
        <p:spPr>
          <a:xfrm>
            <a:off x="4579010" y="613610"/>
            <a:ext cx="4564989" cy="408221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8" name="Google Shape;328;p32"/>
          <p:cNvSpPr txBox="1">
            <a:spLocks noGrp="1"/>
          </p:cNvSpPr>
          <p:nvPr>
            <p:ph type="title"/>
          </p:nvPr>
        </p:nvSpPr>
        <p:spPr>
          <a:xfrm>
            <a:off x="799170" y="31440"/>
            <a:ext cx="3772829" cy="539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2000" b="1" dirty="0">
                <a:solidFill>
                  <a:schemeClr val="tx1"/>
                </a:solidFill>
                <a:latin typeface="+mj-lt"/>
              </a:rPr>
              <a:t>Siemens</a:t>
            </a:r>
            <a:endParaRPr sz="2000" b="1" dirty="0">
              <a:solidFill>
                <a:schemeClr val="accent6"/>
              </a:solidFill>
              <a:latin typeface="+mj-lt"/>
            </a:endParaRPr>
          </a:p>
        </p:txBody>
      </p:sp>
      <p:sp>
        <p:nvSpPr>
          <p:cNvPr id="329" name="Google Shape;329;p32"/>
          <p:cNvSpPr txBox="1">
            <a:spLocks noGrp="1"/>
          </p:cNvSpPr>
          <p:nvPr>
            <p:ph type="body" idx="1"/>
          </p:nvPr>
        </p:nvSpPr>
        <p:spPr>
          <a:xfrm>
            <a:off x="792163" y="783360"/>
            <a:ext cx="3772828" cy="3912466"/>
          </a:xfrm>
          <a:prstGeom prst="rect">
            <a:avLst/>
          </a:prstGeom>
        </p:spPr>
        <p:txBody>
          <a:bodyPr spcFirstLastPara="1" wrap="square" lIns="91425" tIns="91425" rIns="91425" bIns="91425" anchor="ctr" anchorCtr="0">
            <a:noAutofit/>
          </a:bodyPr>
          <a:lstStyle/>
          <a:p>
            <a:pPr marL="0" lvl="0" indent="0" algn="l" rtl="0">
              <a:buNone/>
            </a:pPr>
            <a:r>
              <a:rPr lang="en-US" sz="1300" b="1" dirty="0">
                <a:latin typeface="+mn-lt"/>
              </a:rPr>
              <a:t>KM Value </a:t>
            </a:r>
            <a:r>
              <a:rPr lang="en-US" sz="1300" b="1" dirty="0">
                <a:solidFill>
                  <a:srgbClr val="8BE3FF"/>
                </a:solidFill>
                <a:latin typeface="+mn-lt"/>
              </a:rPr>
              <a:t>Chain</a:t>
            </a:r>
          </a:p>
          <a:p>
            <a:pPr marL="0" lvl="0" indent="0" algn="l" rtl="0">
              <a:buNone/>
            </a:pPr>
            <a:r>
              <a:rPr lang="en-US" sz="1100" dirty="0">
                <a:latin typeface="+mn-lt"/>
              </a:rPr>
              <a:t>Siemens adopts a comprehensive KM value chain encompassing knowledge creation, capture, storage, sharing, and application. The company leverages its global presence and diversified business portfolio to facilitate knowledge transfer across various industries (Buckley et al., 2020).</a:t>
            </a:r>
          </a:p>
          <a:p>
            <a:pPr marL="0" lvl="0" indent="0" algn="l" rtl="0">
              <a:buNone/>
            </a:pPr>
            <a:endParaRPr lang="en-US" sz="900" dirty="0">
              <a:latin typeface="+mn-lt"/>
            </a:endParaRPr>
          </a:p>
          <a:p>
            <a:pPr marL="0" lvl="0" indent="0" algn="l" rtl="0">
              <a:buNone/>
            </a:pPr>
            <a:r>
              <a:rPr lang="en-US" sz="1300" b="1" dirty="0">
                <a:latin typeface="+mn-lt"/>
              </a:rPr>
              <a:t>Supporting </a:t>
            </a:r>
            <a:r>
              <a:rPr lang="en-US" sz="1300" b="1" dirty="0">
                <a:solidFill>
                  <a:srgbClr val="8BE3FF"/>
                </a:solidFill>
                <a:latin typeface="+mn-lt"/>
              </a:rPr>
              <a:t>Systems</a:t>
            </a:r>
          </a:p>
          <a:p>
            <a:pPr marL="0" lvl="0" indent="0" algn="l" rtl="0">
              <a:buNone/>
            </a:pPr>
            <a:r>
              <a:rPr lang="en-US" sz="1100" dirty="0">
                <a:latin typeface="+mn-lt"/>
              </a:rPr>
              <a:t>Siemens' KMS integrates with enterprise resource planning (ERP) systems, customer relationship management (CRM) software, and digital twin technology. These systems facilitate data-driven decision-making and enable real-time knowledge exchange across Siemens' global operations</a:t>
            </a:r>
          </a:p>
          <a:p>
            <a:pPr marL="0" lvl="0" indent="0" algn="l" rtl="0">
              <a:buNone/>
            </a:pPr>
            <a:r>
              <a:rPr lang="en-US" sz="1100" dirty="0">
                <a:latin typeface="+mn-lt"/>
              </a:rPr>
              <a:t>.</a:t>
            </a:r>
            <a:endParaRPr lang="en-US" sz="900" dirty="0">
              <a:latin typeface="+mn-lt"/>
            </a:endParaRPr>
          </a:p>
          <a:p>
            <a:pPr marL="0" lvl="0" indent="0" algn="l" rtl="0">
              <a:buNone/>
            </a:pPr>
            <a:r>
              <a:rPr lang="en-US" sz="1300" b="1" dirty="0">
                <a:latin typeface="+mn-lt"/>
              </a:rPr>
              <a:t>Deployment </a:t>
            </a:r>
            <a:r>
              <a:rPr lang="en-US" sz="1300" b="1" dirty="0">
                <a:solidFill>
                  <a:srgbClr val="8BE3FF"/>
                </a:solidFill>
                <a:latin typeface="+mn-lt"/>
              </a:rPr>
              <a:t>Strategies</a:t>
            </a:r>
          </a:p>
          <a:p>
            <a:pPr marL="0" lvl="0" indent="0" algn="l" rtl="0">
              <a:buNone/>
            </a:pPr>
            <a:r>
              <a:rPr lang="en-US" sz="1100" dirty="0">
                <a:solidFill>
                  <a:schemeClr val="tx1"/>
                </a:solidFill>
                <a:latin typeface="+mn-lt"/>
              </a:rPr>
              <a:t>Siemens deploys its KMS across diverse business units to optimize operational efficiency and drive continuous improvement. For instance, Siemens </a:t>
            </a:r>
            <a:r>
              <a:rPr lang="en-US" sz="1100" dirty="0" err="1">
                <a:solidFill>
                  <a:schemeClr val="tx1"/>
                </a:solidFill>
                <a:latin typeface="+mn-lt"/>
              </a:rPr>
              <a:t>Healthineers</a:t>
            </a:r>
            <a:r>
              <a:rPr lang="en-US" sz="1100" dirty="0">
                <a:solidFill>
                  <a:schemeClr val="tx1"/>
                </a:solidFill>
                <a:latin typeface="+mn-lt"/>
              </a:rPr>
              <a:t> utilizes its KMS to improve patient care outcomes by leveraging medical research and diagnostic expertise (Abd-</a:t>
            </a:r>
            <a:r>
              <a:rPr lang="en-US" sz="1100" dirty="0" err="1">
                <a:solidFill>
                  <a:schemeClr val="tx1"/>
                </a:solidFill>
                <a:latin typeface="+mn-lt"/>
              </a:rPr>
              <a:t>Elhamid</a:t>
            </a:r>
            <a:r>
              <a:rPr lang="en-US" sz="1100" dirty="0">
                <a:solidFill>
                  <a:schemeClr val="tx1"/>
                </a:solidFill>
                <a:latin typeface="+mn-lt"/>
              </a:rPr>
              <a:t> et al., 2019).</a:t>
            </a:r>
          </a:p>
        </p:txBody>
      </p:sp>
      <p:sp>
        <p:nvSpPr>
          <p:cNvPr id="330" name="Google Shape;330;p32"/>
          <p:cNvSpPr/>
          <p:nvPr/>
        </p:nvSpPr>
        <p:spPr>
          <a:xfrm>
            <a:off x="3650822" y="2633495"/>
            <a:ext cx="12710" cy="35957"/>
          </a:xfrm>
          <a:custGeom>
            <a:avLst/>
            <a:gdLst/>
            <a:ahLst/>
            <a:cxnLst/>
            <a:rect l="l" t="t" r="r" b="b"/>
            <a:pathLst>
              <a:path w="667" h="1887" extrusionOk="0">
                <a:moveTo>
                  <a:pt x="506" y="0"/>
                </a:moveTo>
                <a:cubicBezTo>
                  <a:pt x="453" y="0"/>
                  <a:pt x="402" y="30"/>
                  <a:pt x="378" y="81"/>
                </a:cubicBezTo>
                <a:cubicBezTo>
                  <a:pt x="123" y="591"/>
                  <a:pt x="0" y="1135"/>
                  <a:pt x="0" y="1746"/>
                </a:cubicBezTo>
                <a:cubicBezTo>
                  <a:pt x="0" y="1824"/>
                  <a:pt x="63" y="1886"/>
                  <a:pt x="140" y="1886"/>
                </a:cubicBezTo>
                <a:cubicBezTo>
                  <a:pt x="218" y="1886"/>
                  <a:pt x="280" y="1824"/>
                  <a:pt x="280" y="1746"/>
                </a:cubicBezTo>
                <a:cubicBezTo>
                  <a:pt x="280" y="1181"/>
                  <a:pt x="394" y="677"/>
                  <a:pt x="630" y="206"/>
                </a:cubicBezTo>
                <a:cubicBezTo>
                  <a:pt x="667" y="136"/>
                  <a:pt x="639" y="50"/>
                  <a:pt x="569" y="15"/>
                </a:cubicBezTo>
                <a:cubicBezTo>
                  <a:pt x="549" y="5"/>
                  <a:pt x="527" y="0"/>
                  <a:pt x="506"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 name="Graphic 2">
            <a:extLst>
              <a:ext uri="{FF2B5EF4-FFF2-40B4-BE49-F238E27FC236}">
                <a16:creationId xmlns:a16="http://schemas.microsoft.com/office/drawing/2014/main" id="{648A85A0-4E60-47EB-4ED8-B9834A5E587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79010" y="619626"/>
            <a:ext cx="4564990" cy="4524186"/>
          </a:xfrm>
          <a:prstGeom prst="rect">
            <a:avLst/>
          </a:prstGeom>
        </p:spPr>
      </p:pic>
    </p:spTree>
    <p:extLst>
      <p:ext uri="{BB962C8B-B14F-4D97-AF65-F5344CB8AC3E}">
        <p14:creationId xmlns:p14="http://schemas.microsoft.com/office/powerpoint/2010/main" val="32876458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85"/>
        <p:cNvGrpSpPr/>
        <p:nvPr/>
      </p:nvGrpSpPr>
      <p:grpSpPr>
        <a:xfrm>
          <a:off x="0" y="0"/>
          <a:ext cx="0" cy="0"/>
          <a:chOff x="0" y="0"/>
          <a:chExt cx="0" cy="0"/>
        </a:xfrm>
      </p:grpSpPr>
      <p:sp>
        <p:nvSpPr>
          <p:cNvPr id="2086" name="Google Shape;2086;p51"/>
          <p:cNvSpPr txBox="1">
            <a:spLocks noGrp="1"/>
          </p:cNvSpPr>
          <p:nvPr>
            <p:ph type="title"/>
          </p:nvPr>
        </p:nvSpPr>
        <p:spPr>
          <a:xfrm>
            <a:off x="792163" y="1458975"/>
            <a:ext cx="3779837" cy="1112775"/>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2400" b="1" dirty="0">
                <a:latin typeface="+mj-lt"/>
              </a:rPr>
              <a:t>Recommendations</a:t>
            </a:r>
            <a:endParaRPr sz="2400" b="1" dirty="0">
              <a:solidFill>
                <a:schemeClr val="accent4"/>
              </a:solidFill>
              <a:latin typeface="+mj-lt"/>
            </a:endParaRPr>
          </a:p>
        </p:txBody>
      </p:sp>
      <p:sp>
        <p:nvSpPr>
          <p:cNvPr id="2088" name="Google Shape;2088;p51"/>
          <p:cNvSpPr txBox="1">
            <a:spLocks noGrp="1"/>
          </p:cNvSpPr>
          <p:nvPr>
            <p:ph type="title" idx="2"/>
          </p:nvPr>
        </p:nvSpPr>
        <p:spPr>
          <a:xfrm>
            <a:off x="792163" y="792425"/>
            <a:ext cx="694833" cy="631277"/>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2400" b="1" dirty="0">
                <a:latin typeface="+mj-lt"/>
              </a:rPr>
              <a:t>06</a:t>
            </a:r>
            <a:endParaRPr sz="2400" b="1" dirty="0">
              <a:latin typeface="+mj-lt"/>
            </a:endParaRPr>
          </a:p>
        </p:txBody>
      </p:sp>
      <p:grpSp>
        <p:nvGrpSpPr>
          <p:cNvPr id="2089" name="Google Shape;2089;p51"/>
          <p:cNvGrpSpPr/>
          <p:nvPr/>
        </p:nvGrpSpPr>
        <p:grpSpPr>
          <a:xfrm>
            <a:off x="5191074" y="918576"/>
            <a:ext cx="4095849" cy="4053140"/>
            <a:chOff x="1179935" y="-209451"/>
            <a:chExt cx="5745334" cy="5685426"/>
          </a:xfrm>
        </p:grpSpPr>
        <p:sp>
          <p:nvSpPr>
            <p:cNvPr id="2090" name="Google Shape;2090;p51"/>
            <p:cNvSpPr/>
            <p:nvPr/>
          </p:nvSpPr>
          <p:spPr>
            <a:xfrm>
              <a:off x="1179935" y="-209451"/>
              <a:ext cx="5745334" cy="4760386"/>
            </a:xfrm>
            <a:custGeom>
              <a:avLst/>
              <a:gdLst/>
              <a:ahLst/>
              <a:cxnLst/>
              <a:rect l="l" t="t" r="r" b="b"/>
              <a:pathLst>
                <a:path w="208202" h="172509" extrusionOk="0">
                  <a:moveTo>
                    <a:pt x="90297" y="0"/>
                  </a:moveTo>
                  <a:cubicBezTo>
                    <a:pt x="60081" y="0"/>
                    <a:pt x="29711" y="6469"/>
                    <a:pt x="13646" y="23022"/>
                  </a:cubicBezTo>
                  <a:cubicBezTo>
                    <a:pt x="13646" y="23022"/>
                    <a:pt x="3033" y="29085"/>
                    <a:pt x="1517" y="44245"/>
                  </a:cubicBezTo>
                  <a:cubicBezTo>
                    <a:pt x="1" y="59406"/>
                    <a:pt x="16677" y="80631"/>
                    <a:pt x="19204" y="99833"/>
                  </a:cubicBezTo>
                  <a:cubicBezTo>
                    <a:pt x="21730" y="119036"/>
                    <a:pt x="1517" y="123584"/>
                    <a:pt x="9603" y="147841"/>
                  </a:cubicBezTo>
                  <a:cubicBezTo>
                    <a:pt x="15216" y="164681"/>
                    <a:pt x="37392" y="172509"/>
                    <a:pt x="58037" y="172509"/>
                  </a:cubicBezTo>
                  <a:cubicBezTo>
                    <a:pt x="67129" y="172509"/>
                    <a:pt x="75924" y="170991"/>
                    <a:pt x="82877" y="168055"/>
                  </a:cubicBezTo>
                  <a:cubicBezTo>
                    <a:pt x="105618" y="158453"/>
                    <a:pt x="116230" y="134197"/>
                    <a:pt x="150088" y="134197"/>
                  </a:cubicBezTo>
                  <a:cubicBezTo>
                    <a:pt x="183946" y="134197"/>
                    <a:pt x="208202" y="118531"/>
                    <a:pt x="206181" y="83662"/>
                  </a:cubicBezTo>
                  <a:cubicBezTo>
                    <a:pt x="204160" y="48794"/>
                    <a:pt x="196580" y="38181"/>
                    <a:pt x="169290" y="17967"/>
                  </a:cubicBezTo>
                  <a:cubicBezTo>
                    <a:pt x="155147" y="7490"/>
                    <a:pt x="122811" y="0"/>
                    <a:pt x="9029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1" name="Google Shape;2091;p51"/>
            <p:cNvSpPr/>
            <p:nvPr/>
          </p:nvSpPr>
          <p:spPr>
            <a:xfrm>
              <a:off x="1436950" y="5221775"/>
              <a:ext cx="4967025" cy="254200"/>
            </a:xfrm>
            <a:custGeom>
              <a:avLst/>
              <a:gdLst/>
              <a:ahLst/>
              <a:cxnLst/>
              <a:rect l="l" t="t" r="r" b="b"/>
              <a:pathLst>
                <a:path w="198681" h="10168" extrusionOk="0">
                  <a:moveTo>
                    <a:pt x="99341" y="0"/>
                  </a:moveTo>
                  <a:cubicBezTo>
                    <a:pt x="72994" y="0"/>
                    <a:pt x="47726" y="536"/>
                    <a:pt x="29096" y="1489"/>
                  </a:cubicBezTo>
                  <a:cubicBezTo>
                    <a:pt x="10467" y="2443"/>
                    <a:pt x="0" y="3736"/>
                    <a:pt x="0" y="5084"/>
                  </a:cubicBezTo>
                  <a:cubicBezTo>
                    <a:pt x="0" y="6432"/>
                    <a:pt x="10467" y="7724"/>
                    <a:pt x="29096" y="8679"/>
                  </a:cubicBezTo>
                  <a:cubicBezTo>
                    <a:pt x="47726" y="9632"/>
                    <a:pt x="72994" y="10167"/>
                    <a:pt x="99341" y="10167"/>
                  </a:cubicBezTo>
                  <a:cubicBezTo>
                    <a:pt x="125687" y="10167"/>
                    <a:pt x="150954" y="9632"/>
                    <a:pt x="169584" y="8679"/>
                  </a:cubicBezTo>
                  <a:cubicBezTo>
                    <a:pt x="188215" y="7724"/>
                    <a:pt x="198680" y="6432"/>
                    <a:pt x="198680" y="5084"/>
                  </a:cubicBezTo>
                  <a:cubicBezTo>
                    <a:pt x="198680" y="3736"/>
                    <a:pt x="188215" y="2443"/>
                    <a:pt x="169584" y="1489"/>
                  </a:cubicBezTo>
                  <a:cubicBezTo>
                    <a:pt x="150954" y="536"/>
                    <a:pt x="125687" y="0"/>
                    <a:pt x="9934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2" name="Google Shape;2092;p51"/>
            <p:cNvSpPr/>
            <p:nvPr/>
          </p:nvSpPr>
          <p:spPr>
            <a:xfrm>
              <a:off x="1837825" y="506225"/>
              <a:ext cx="4030850" cy="2664475"/>
            </a:xfrm>
            <a:custGeom>
              <a:avLst/>
              <a:gdLst/>
              <a:ahLst/>
              <a:cxnLst/>
              <a:rect l="l" t="t" r="r" b="b"/>
              <a:pathLst>
                <a:path w="161234" h="106579" extrusionOk="0">
                  <a:moveTo>
                    <a:pt x="0" y="0"/>
                  </a:moveTo>
                  <a:lnTo>
                    <a:pt x="0" y="106579"/>
                  </a:lnTo>
                  <a:lnTo>
                    <a:pt x="161234" y="106579"/>
                  </a:lnTo>
                  <a:lnTo>
                    <a:pt x="16123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3" name="Google Shape;2093;p51"/>
            <p:cNvSpPr/>
            <p:nvPr/>
          </p:nvSpPr>
          <p:spPr>
            <a:xfrm>
              <a:off x="1830725" y="499100"/>
              <a:ext cx="4045100" cy="2678700"/>
            </a:xfrm>
            <a:custGeom>
              <a:avLst/>
              <a:gdLst/>
              <a:ahLst/>
              <a:cxnLst/>
              <a:rect l="l" t="t" r="r" b="b"/>
              <a:pathLst>
                <a:path w="161804" h="107148" extrusionOk="0">
                  <a:moveTo>
                    <a:pt x="161235" y="569"/>
                  </a:moveTo>
                  <a:lnTo>
                    <a:pt x="161235" y="106580"/>
                  </a:lnTo>
                  <a:lnTo>
                    <a:pt x="568" y="106580"/>
                  </a:lnTo>
                  <a:lnTo>
                    <a:pt x="569" y="569"/>
                  </a:lnTo>
                  <a:close/>
                  <a:moveTo>
                    <a:pt x="285" y="1"/>
                  </a:moveTo>
                  <a:cubicBezTo>
                    <a:pt x="128" y="1"/>
                    <a:pt x="1" y="128"/>
                    <a:pt x="1" y="285"/>
                  </a:cubicBezTo>
                  <a:lnTo>
                    <a:pt x="1" y="106863"/>
                  </a:lnTo>
                  <a:cubicBezTo>
                    <a:pt x="1" y="107019"/>
                    <a:pt x="128" y="107147"/>
                    <a:pt x="285" y="107147"/>
                  </a:cubicBezTo>
                  <a:lnTo>
                    <a:pt x="161518" y="107147"/>
                  </a:lnTo>
                  <a:cubicBezTo>
                    <a:pt x="161674" y="107147"/>
                    <a:pt x="161802" y="107021"/>
                    <a:pt x="161803" y="106864"/>
                  </a:cubicBezTo>
                  <a:lnTo>
                    <a:pt x="161803" y="285"/>
                  </a:lnTo>
                  <a:cubicBezTo>
                    <a:pt x="161803" y="128"/>
                    <a:pt x="161676" y="1"/>
                    <a:pt x="16151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4" name="Google Shape;2094;p51"/>
            <p:cNvSpPr/>
            <p:nvPr/>
          </p:nvSpPr>
          <p:spPr>
            <a:xfrm>
              <a:off x="1837825" y="506225"/>
              <a:ext cx="4030850" cy="2664475"/>
            </a:xfrm>
            <a:custGeom>
              <a:avLst/>
              <a:gdLst/>
              <a:ahLst/>
              <a:cxnLst/>
              <a:rect l="l" t="t" r="r" b="b"/>
              <a:pathLst>
                <a:path w="161234" h="106579" extrusionOk="0">
                  <a:moveTo>
                    <a:pt x="0" y="0"/>
                  </a:moveTo>
                  <a:lnTo>
                    <a:pt x="0" y="106579"/>
                  </a:lnTo>
                  <a:lnTo>
                    <a:pt x="161234" y="106579"/>
                  </a:lnTo>
                  <a:lnTo>
                    <a:pt x="161234" y="0"/>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5" name="Google Shape;2095;p51"/>
            <p:cNvSpPr/>
            <p:nvPr/>
          </p:nvSpPr>
          <p:spPr>
            <a:xfrm>
              <a:off x="1837825" y="506225"/>
              <a:ext cx="4030850" cy="2664475"/>
            </a:xfrm>
            <a:custGeom>
              <a:avLst/>
              <a:gdLst/>
              <a:ahLst/>
              <a:cxnLst/>
              <a:rect l="l" t="t" r="r" b="b"/>
              <a:pathLst>
                <a:path w="161234" h="106579" extrusionOk="0">
                  <a:moveTo>
                    <a:pt x="0" y="0"/>
                  </a:moveTo>
                  <a:lnTo>
                    <a:pt x="0" y="106579"/>
                  </a:lnTo>
                  <a:lnTo>
                    <a:pt x="161234" y="106579"/>
                  </a:lnTo>
                  <a:lnTo>
                    <a:pt x="161234" y="0"/>
                  </a:lnTo>
                  <a:close/>
                </a:path>
              </a:pathLst>
            </a:custGeom>
            <a:solidFill>
              <a:srgbClr val="FFFFFF"/>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6" name="Google Shape;2096;p51"/>
            <p:cNvSpPr/>
            <p:nvPr/>
          </p:nvSpPr>
          <p:spPr>
            <a:xfrm>
              <a:off x="2953725" y="803275"/>
              <a:ext cx="2811775" cy="2285975"/>
            </a:xfrm>
            <a:custGeom>
              <a:avLst/>
              <a:gdLst/>
              <a:ahLst/>
              <a:cxnLst/>
              <a:rect l="l" t="t" r="r" b="b"/>
              <a:pathLst>
                <a:path w="112471" h="91439" extrusionOk="0">
                  <a:moveTo>
                    <a:pt x="1" y="0"/>
                  </a:moveTo>
                  <a:lnTo>
                    <a:pt x="1" y="91438"/>
                  </a:lnTo>
                  <a:lnTo>
                    <a:pt x="112470" y="91438"/>
                  </a:lnTo>
                  <a:lnTo>
                    <a:pt x="11247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7" name="Google Shape;2097;p51"/>
            <p:cNvSpPr/>
            <p:nvPr/>
          </p:nvSpPr>
          <p:spPr>
            <a:xfrm>
              <a:off x="3342350" y="1015575"/>
              <a:ext cx="407700" cy="827825"/>
            </a:xfrm>
            <a:custGeom>
              <a:avLst/>
              <a:gdLst/>
              <a:ahLst/>
              <a:cxnLst/>
              <a:rect l="l" t="t" r="r" b="b"/>
              <a:pathLst>
                <a:path w="16308" h="33113" extrusionOk="0">
                  <a:moveTo>
                    <a:pt x="1" y="1"/>
                  </a:moveTo>
                  <a:lnTo>
                    <a:pt x="1" y="33112"/>
                  </a:lnTo>
                  <a:lnTo>
                    <a:pt x="16307" y="33112"/>
                  </a:lnTo>
                  <a:lnTo>
                    <a:pt x="16307"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8" name="Google Shape;2098;p51"/>
            <p:cNvSpPr/>
            <p:nvPr/>
          </p:nvSpPr>
          <p:spPr>
            <a:xfrm>
              <a:off x="5361625" y="1020425"/>
              <a:ext cx="407675" cy="411500"/>
            </a:xfrm>
            <a:custGeom>
              <a:avLst/>
              <a:gdLst/>
              <a:ahLst/>
              <a:cxnLst/>
              <a:rect l="l" t="t" r="r" b="b"/>
              <a:pathLst>
                <a:path w="16307" h="16460" extrusionOk="0">
                  <a:moveTo>
                    <a:pt x="0" y="0"/>
                  </a:moveTo>
                  <a:lnTo>
                    <a:pt x="0" y="16459"/>
                  </a:lnTo>
                  <a:lnTo>
                    <a:pt x="16307" y="16459"/>
                  </a:lnTo>
                  <a:lnTo>
                    <a:pt x="16307"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9" name="Google Shape;2099;p51"/>
            <p:cNvSpPr/>
            <p:nvPr/>
          </p:nvSpPr>
          <p:spPr>
            <a:xfrm>
              <a:off x="4148400" y="1020425"/>
              <a:ext cx="407675" cy="411500"/>
            </a:xfrm>
            <a:custGeom>
              <a:avLst/>
              <a:gdLst/>
              <a:ahLst/>
              <a:cxnLst/>
              <a:rect l="l" t="t" r="r" b="b"/>
              <a:pathLst>
                <a:path w="16307" h="16460" extrusionOk="0">
                  <a:moveTo>
                    <a:pt x="1" y="0"/>
                  </a:moveTo>
                  <a:lnTo>
                    <a:pt x="1" y="16459"/>
                  </a:lnTo>
                  <a:lnTo>
                    <a:pt x="16307" y="16459"/>
                  </a:lnTo>
                  <a:lnTo>
                    <a:pt x="16307"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0" name="Google Shape;2100;p51"/>
            <p:cNvSpPr/>
            <p:nvPr/>
          </p:nvSpPr>
          <p:spPr>
            <a:xfrm>
              <a:off x="2950050" y="2262200"/>
              <a:ext cx="798775" cy="411500"/>
            </a:xfrm>
            <a:custGeom>
              <a:avLst/>
              <a:gdLst/>
              <a:ahLst/>
              <a:cxnLst/>
              <a:rect l="l" t="t" r="r" b="b"/>
              <a:pathLst>
                <a:path w="31951" h="16460" extrusionOk="0">
                  <a:moveTo>
                    <a:pt x="1" y="1"/>
                  </a:moveTo>
                  <a:lnTo>
                    <a:pt x="1" y="16460"/>
                  </a:lnTo>
                  <a:lnTo>
                    <a:pt x="31950" y="16460"/>
                  </a:lnTo>
                  <a:lnTo>
                    <a:pt x="31950"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1" name="Google Shape;2101;p51"/>
            <p:cNvSpPr/>
            <p:nvPr/>
          </p:nvSpPr>
          <p:spPr>
            <a:xfrm>
              <a:off x="1837825" y="506225"/>
              <a:ext cx="4030850" cy="258950"/>
            </a:xfrm>
            <a:custGeom>
              <a:avLst/>
              <a:gdLst/>
              <a:ahLst/>
              <a:cxnLst/>
              <a:rect l="l" t="t" r="r" b="b"/>
              <a:pathLst>
                <a:path w="161234" h="10358" extrusionOk="0">
                  <a:moveTo>
                    <a:pt x="0" y="0"/>
                  </a:moveTo>
                  <a:lnTo>
                    <a:pt x="0" y="10358"/>
                  </a:lnTo>
                  <a:lnTo>
                    <a:pt x="161234" y="10358"/>
                  </a:lnTo>
                  <a:lnTo>
                    <a:pt x="161234" y="0"/>
                  </a:lnTo>
                  <a:close/>
                </a:path>
              </a:pathLst>
            </a:custGeom>
            <a:solidFill>
              <a:schemeClr val="accent1"/>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2" name="Google Shape;2102;p51"/>
            <p:cNvSpPr/>
            <p:nvPr/>
          </p:nvSpPr>
          <p:spPr>
            <a:xfrm>
              <a:off x="1830725" y="499100"/>
              <a:ext cx="4045100" cy="273175"/>
            </a:xfrm>
            <a:custGeom>
              <a:avLst/>
              <a:gdLst/>
              <a:ahLst/>
              <a:cxnLst/>
              <a:rect l="l" t="t" r="r" b="b"/>
              <a:pathLst>
                <a:path w="161804" h="10927" extrusionOk="0">
                  <a:moveTo>
                    <a:pt x="161235" y="569"/>
                  </a:moveTo>
                  <a:lnTo>
                    <a:pt x="161235" y="10359"/>
                  </a:lnTo>
                  <a:lnTo>
                    <a:pt x="568" y="10359"/>
                  </a:lnTo>
                  <a:lnTo>
                    <a:pt x="569" y="569"/>
                  </a:lnTo>
                  <a:close/>
                  <a:moveTo>
                    <a:pt x="285" y="1"/>
                  </a:moveTo>
                  <a:cubicBezTo>
                    <a:pt x="128" y="1"/>
                    <a:pt x="1" y="128"/>
                    <a:pt x="1" y="285"/>
                  </a:cubicBezTo>
                  <a:lnTo>
                    <a:pt x="1" y="10643"/>
                  </a:lnTo>
                  <a:cubicBezTo>
                    <a:pt x="1" y="10799"/>
                    <a:pt x="128" y="10926"/>
                    <a:pt x="285" y="10926"/>
                  </a:cubicBezTo>
                  <a:lnTo>
                    <a:pt x="161518" y="10926"/>
                  </a:lnTo>
                  <a:cubicBezTo>
                    <a:pt x="161674" y="10926"/>
                    <a:pt x="161802" y="10800"/>
                    <a:pt x="161803" y="10644"/>
                  </a:cubicBezTo>
                  <a:lnTo>
                    <a:pt x="161803" y="285"/>
                  </a:lnTo>
                  <a:cubicBezTo>
                    <a:pt x="161803" y="128"/>
                    <a:pt x="161676" y="1"/>
                    <a:pt x="16151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3" name="Google Shape;2103;p51"/>
            <p:cNvSpPr/>
            <p:nvPr/>
          </p:nvSpPr>
          <p:spPr>
            <a:xfrm>
              <a:off x="2946650" y="796150"/>
              <a:ext cx="2825925" cy="2300175"/>
            </a:xfrm>
            <a:custGeom>
              <a:avLst/>
              <a:gdLst/>
              <a:ahLst/>
              <a:cxnLst/>
              <a:rect l="l" t="t" r="r" b="b"/>
              <a:pathLst>
                <a:path w="113037" h="92007" extrusionOk="0">
                  <a:moveTo>
                    <a:pt x="112470" y="569"/>
                  </a:moveTo>
                  <a:lnTo>
                    <a:pt x="112470" y="91440"/>
                  </a:lnTo>
                  <a:lnTo>
                    <a:pt x="567" y="91440"/>
                  </a:lnTo>
                  <a:lnTo>
                    <a:pt x="567" y="569"/>
                  </a:lnTo>
                  <a:close/>
                  <a:moveTo>
                    <a:pt x="284" y="1"/>
                  </a:moveTo>
                  <a:cubicBezTo>
                    <a:pt x="127" y="1"/>
                    <a:pt x="0" y="128"/>
                    <a:pt x="0" y="285"/>
                  </a:cubicBezTo>
                  <a:lnTo>
                    <a:pt x="0" y="91723"/>
                  </a:lnTo>
                  <a:cubicBezTo>
                    <a:pt x="0" y="91880"/>
                    <a:pt x="127" y="92007"/>
                    <a:pt x="284" y="92007"/>
                  </a:cubicBezTo>
                  <a:lnTo>
                    <a:pt x="112753" y="92007"/>
                  </a:lnTo>
                  <a:cubicBezTo>
                    <a:pt x="112909" y="92007"/>
                    <a:pt x="113037" y="91880"/>
                    <a:pt x="113037" y="91723"/>
                  </a:cubicBezTo>
                  <a:lnTo>
                    <a:pt x="113037" y="285"/>
                  </a:lnTo>
                  <a:cubicBezTo>
                    <a:pt x="113037" y="128"/>
                    <a:pt x="112910" y="1"/>
                    <a:pt x="11275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4" name="Google Shape;2104;p51"/>
            <p:cNvSpPr/>
            <p:nvPr/>
          </p:nvSpPr>
          <p:spPr>
            <a:xfrm>
              <a:off x="3341775" y="1025150"/>
              <a:ext cx="14200" cy="2063575"/>
            </a:xfrm>
            <a:custGeom>
              <a:avLst/>
              <a:gdLst/>
              <a:ahLst/>
              <a:cxnLst/>
              <a:rect l="l" t="t" r="r" b="b"/>
              <a:pathLst>
                <a:path w="568" h="82543" extrusionOk="0">
                  <a:moveTo>
                    <a:pt x="284" y="1"/>
                  </a:moveTo>
                  <a:cubicBezTo>
                    <a:pt x="134" y="1"/>
                    <a:pt x="10" y="118"/>
                    <a:pt x="1" y="269"/>
                  </a:cubicBezTo>
                  <a:lnTo>
                    <a:pt x="1" y="82258"/>
                  </a:lnTo>
                  <a:cubicBezTo>
                    <a:pt x="1" y="82415"/>
                    <a:pt x="127" y="82543"/>
                    <a:pt x="284" y="82543"/>
                  </a:cubicBezTo>
                  <a:cubicBezTo>
                    <a:pt x="441" y="82542"/>
                    <a:pt x="568" y="82415"/>
                    <a:pt x="568" y="82259"/>
                  </a:cubicBezTo>
                  <a:lnTo>
                    <a:pt x="568" y="269"/>
                  </a:lnTo>
                  <a:cubicBezTo>
                    <a:pt x="559" y="118"/>
                    <a:pt x="435"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5" name="Google Shape;2105;p51"/>
            <p:cNvSpPr/>
            <p:nvPr/>
          </p:nvSpPr>
          <p:spPr>
            <a:xfrm>
              <a:off x="3744550" y="1025150"/>
              <a:ext cx="14200" cy="2063575"/>
            </a:xfrm>
            <a:custGeom>
              <a:avLst/>
              <a:gdLst/>
              <a:ahLst/>
              <a:cxnLst/>
              <a:rect l="l" t="t" r="r" b="b"/>
              <a:pathLst>
                <a:path w="568" h="82543" extrusionOk="0">
                  <a:moveTo>
                    <a:pt x="284" y="1"/>
                  </a:moveTo>
                  <a:cubicBezTo>
                    <a:pt x="134" y="1"/>
                    <a:pt x="9" y="118"/>
                    <a:pt x="1" y="269"/>
                  </a:cubicBezTo>
                  <a:lnTo>
                    <a:pt x="1" y="82258"/>
                  </a:lnTo>
                  <a:cubicBezTo>
                    <a:pt x="1" y="82415"/>
                    <a:pt x="127" y="82543"/>
                    <a:pt x="284" y="82543"/>
                  </a:cubicBezTo>
                  <a:cubicBezTo>
                    <a:pt x="441" y="82542"/>
                    <a:pt x="567" y="82415"/>
                    <a:pt x="567" y="82259"/>
                  </a:cubicBezTo>
                  <a:lnTo>
                    <a:pt x="567" y="269"/>
                  </a:lnTo>
                  <a:cubicBezTo>
                    <a:pt x="559" y="118"/>
                    <a:pt x="434"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6" name="Google Shape;2106;p51"/>
            <p:cNvSpPr/>
            <p:nvPr/>
          </p:nvSpPr>
          <p:spPr>
            <a:xfrm>
              <a:off x="4147325" y="1025150"/>
              <a:ext cx="14200" cy="2063575"/>
            </a:xfrm>
            <a:custGeom>
              <a:avLst/>
              <a:gdLst/>
              <a:ahLst/>
              <a:cxnLst/>
              <a:rect l="l" t="t" r="r" b="b"/>
              <a:pathLst>
                <a:path w="568" h="82543" extrusionOk="0">
                  <a:moveTo>
                    <a:pt x="284" y="1"/>
                  </a:moveTo>
                  <a:cubicBezTo>
                    <a:pt x="133" y="1"/>
                    <a:pt x="9" y="118"/>
                    <a:pt x="0" y="269"/>
                  </a:cubicBezTo>
                  <a:lnTo>
                    <a:pt x="0" y="82258"/>
                  </a:lnTo>
                  <a:cubicBezTo>
                    <a:pt x="0" y="82415"/>
                    <a:pt x="127" y="82543"/>
                    <a:pt x="284" y="82543"/>
                  </a:cubicBezTo>
                  <a:cubicBezTo>
                    <a:pt x="441" y="82542"/>
                    <a:pt x="567" y="82415"/>
                    <a:pt x="567" y="82259"/>
                  </a:cubicBezTo>
                  <a:lnTo>
                    <a:pt x="567" y="269"/>
                  </a:lnTo>
                  <a:cubicBezTo>
                    <a:pt x="558" y="118"/>
                    <a:pt x="434"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7" name="Google Shape;2107;p51"/>
            <p:cNvSpPr/>
            <p:nvPr/>
          </p:nvSpPr>
          <p:spPr>
            <a:xfrm>
              <a:off x="4550075" y="1025150"/>
              <a:ext cx="14200" cy="2063575"/>
            </a:xfrm>
            <a:custGeom>
              <a:avLst/>
              <a:gdLst/>
              <a:ahLst/>
              <a:cxnLst/>
              <a:rect l="l" t="t" r="r" b="b"/>
              <a:pathLst>
                <a:path w="568" h="82543" extrusionOk="0">
                  <a:moveTo>
                    <a:pt x="284" y="1"/>
                  </a:moveTo>
                  <a:cubicBezTo>
                    <a:pt x="134" y="1"/>
                    <a:pt x="10" y="118"/>
                    <a:pt x="1" y="269"/>
                  </a:cubicBezTo>
                  <a:lnTo>
                    <a:pt x="1" y="82258"/>
                  </a:lnTo>
                  <a:cubicBezTo>
                    <a:pt x="1" y="82415"/>
                    <a:pt x="127" y="82543"/>
                    <a:pt x="284" y="82543"/>
                  </a:cubicBezTo>
                  <a:cubicBezTo>
                    <a:pt x="441" y="82542"/>
                    <a:pt x="568" y="82415"/>
                    <a:pt x="568" y="82259"/>
                  </a:cubicBezTo>
                  <a:lnTo>
                    <a:pt x="568" y="269"/>
                  </a:lnTo>
                  <a:cubicBezTo>
                    <a:pt x="559" y="118"/>
                    <a:pt x="435"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8" name="Google Shape;2108;p51"/>
            <p:cNvSpPr/>
            <p:nvPr/>
          </p:nvSpPr>
          <p:spPr>
            <a:xfrm>
              <a:off x="4952850" y="1025150"/>
              <a:ext cx="14200" cy="2063575"/>
            </a:xfrm>
            <a:custGeom>
              <a:avLst/>
              <a:gdLst/>
              <a:ahLst/>
              <a:cxnLst/>
              <a:rect l="l" t="t" r="r" b="b"/>
              <a:pathLst>
                <a:path w="568" h="82543" extrusionOk="0">
                  <a:moveTo>
                    <a:pt x="284" y="1"/>
                  </a:moveTo>
                  <a:cubicBezTo>
                    <a:pt x="133" y="1"/>
                    <a:pt x="9" y="118"/>
                    <a:pt x="1" y="269"/>
                  </a:cubicBezTo>
                  <a:lnTo>
                    <a:pt x="1" y="82258"/>
                  </a:lnTo>
                  <a:cubicBezTo>
                    <a:pt x="1" y="82415"/>
                    <a:pt x="127" y="82543"/>
                    <a:pt x="284" y="82543"/>
                  </a:cubicBezTo>
                  <a:cubicBezTo>
                    <a:pt x="440" y="82542"/>
                    <a:pt x="566" y="82415"/>
                    <a:pt x="567" y="82259"/>
                  </a:cubicBezTo>
                  <a:lnTo>
                    <a:pt x="567" y="269"/>
                  </a:lnTo>
                  <a:cubicBezTo>
                    <a:pt x="559" y="118"/>
                    <a:pt x="434" y="1"/>
                    <a:pt x="284"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9" name="Google Shape;2109;p51"/>
            <p:cNvSpPr/>
            <p:nvPr/>
          </p:nvSpPr>
          <p:spPr>
            <a:xfrm>
              <a:off x="5355600" y="1025150"/>
              <a:ext cx="14200" cy="2063575"/>
            </a:xfrm>
            <a:custGeom>
              <a:avLst/>
              <a:gdLst/>
              <a:ahLst/>
              <a:cxnLst/>
              <a:rect l="l" t="t" r="r" b="b"/>
              <a:pathLst>
                <a:path w="568" h="82543" extrusionOk="0">
                  <a:moveTo>
                    <a:pt x="284" y="1"/>
                  </a:moveTo>
                  <a:cubicBezTo>
                    <a:pt x="133" y="1"/>
                    <a:pt x="9" y="118"/>
                    <a:pt x="0" y="269"/>
                  </a:cubicBezTo>
                  <a:lnTo>
                    <a:pt x="0" y="82258"/>
                  </a:lnTo>
                  <a:cubicBezTo>
                    <a:pt x="0" y="82415"/>
                    <a:pt x="128" y="82543"/>
                    <a:pt x="285" y="82543"/>
                  </a:cubicBezTo>
                  <a:cubicBezTo>
                    <a:pt x="441" y="82542"/>
                    <a:pt x="567" y="82415"/>
                    <a:pt x="567" y="82259"/>
                  </a:cubicBezTo>
                  <a:lnTo>
                    <a:pt x="567" y="269"/>
                  </a:lnTo>
                  <a:cubicBezTo>
                    <a:pt x="558" y="118"/>
                    <a:pt x="434"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0" name="Google Shape;2110;p51"/>
            <p:cNvSpPr/>
            <p:nvPr/>
          </p:nvSpPr>
          <p:spPr>
            <a:xfrm>
              <a:off x="2953725" y="1024225"/>
              <a:ext cx="2811775" cy="25"/>
            </a:xfrm>
            <a:custGeom>
              <a:avLst/>
              <a:gdLst/>
              <a:ahLst/>
              <a:cxnLst/>
              <a:rect l="l" t="t" r="r" b="b"/>
              <a:pathLst>
                <a:path w="112471" h="1" extrusionOk="0">
                  <a:moveTo>
                    <a:pt x="1" y="1"/>
                  </a:moveTo>
                  <a:lnTo>
                    <a:pt x="112470" y="1"/>
                  </a:lnTo>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1" name="Google Shape;2111;p51"/>
            <p:cNvSpPr/>
            <p:nvPr/>
          </p:nvSpPr>
          <p:spPr>
            <a:xfrm>
              <a:off x="2947075" y="1017125"/>
              <a:ext cx="2825950" cy="14225"/>
            </a:xfrm>
            <a:custGeom>
              <a:avLst/>
              <a:gdLst/>
              <a:ahLst/>
              <a:cxnLst/>
              <a:rect l="l" t="t" r="r" b="b"/>
              <a:pathLst>
                <a:path w="113038" h="569" extrusionOk="0">
                  <a:moveTo>
                    <a:pt x="112754" y="1"/>
                  </a:moveTo>
                  <a:cubicBezTo>
                    <a:pt x="112748" y="1"/>
                    <a:pt x="112742" y="1"/>
                    <a:pt x="112736" y="1"/>
                  </a:cubicBezTo>
                  <a:lnTo>
                    <a:pt x="267" y="1"/>
                  </a:lnTo>
                  <a:cubicBezTo>
                    <a:pt x="117" y="10"/>
                    <a:pt x="1" y="134"/>
                    <a:pt x="1" y="285"/>
                  </a:cubicBezTo>
                  <a:cubicBezTo>
                    <a:pt x="1" y="435"/>
                    <a:pt x="117" y="558"/>
                    <a:pt x="267" y="568"/>
                  </a:cubicBezTo>
                  <a:lnTo>
                    <a:pt x="112736" y="568"/>
                  </a:lnTo>
                  <a:cubicBezTo>
                    <a:pt x="112742" y="569"/>
                    <a:pt x="112748" y="569"/>
                    <a:pt x="112754" y="569"/>
                  </a:cubicBezTo>
                  <a:cubicBezTo>
                    <a:pt x="112909" y="569"/>
                    <a:pt x="113037" y="442"/>
                    <a:pt x="113037" y="285"/>
                  </a:cubicBezTo>
                  <a:cubicBezTo>
                    <a:pt x="113037" y="127"/>
                    <a:pt x="112909" y="1"/>
                    <a:pt x="1127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2" name="Google Shape;2112;p51"/>
            <p:cNvSpPr/>
            <p:nvPr/>
          </p:nvSpPr>
          <p:spPr>
            <a:xfrm>
              <a:off x="2947050" y="1428600"/>
              <a:ext cx="2825950" cy="14225"/>
            </a:xfrm>
            <a:custGeom>
              <a:avLst/>
              <a:gdLst/>
              <a:ahLst/>
              <a:cxnLst/>
              <a:rect l="l" t="t" r="r" b="b"/>
              <a:pathLst>
                <a:path w="113038" h="569" extrusionOk="0">
                  <a:moveTo>
                    <a:pt x="112755" y="1"/>
                  </a:moveTo>
                  <a:cubicBezTo>
                    <a:pt x="112749" y="1"/>
                    <a:pt x="112743" y="1"/>
                    <a:pt x="112737" y="1"/>
                  </a:cubicBezTo>
                  <a:lnTo>
                    <a:pt x="268" y="1"/>
                  </a:lnTo>
                  <a:cubicBezTo>
                    <a:pt x="117" y="10"/>
                    <a:pt x="0" y="134"/>
                    <a:pt x="0" y="285"/>
                  </a:cubicBezTo>
                  <a:cubicBezTo>
                    <a:pt x="0" y="435"/>
                    <a:pt x="117" y="560"/>
                    <a:pt x="268" y="568"/>
                  </a:cubicBezTo>
                  <a:lnTo>
                    <a:pt x="112737" y="568"/>
                  </a:lnTo>
                  <a:cubicBezTo>
                    <a:pt x="112743" y="569"/>
                    <a:pt x="112749" y="569"/>
                    <a:pt x="112755" y="569"/>
                  </a:cubicBezTo>
                  <a:cubicBezTo>
                    <a:pt x="112909" y="569"/>
                    <a:pt x="113037" y="442"/>
                    <a:pt x="113037" y="285"/>
                  </a:cubicBezTo>
                  <a:cubicBezTo>
                    <a:pt x="113037" y="127"/>
                    <a:pt x="112909" y="1"/>
                    <a:pt x="1127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3" name="Google Shape;2113;p51"/>
            <p:cNvSpPr/>
            <p:nvPr/>
          </p:nvSpPr>
          <p:spPr>
            <a:xfrm>
              <a:off x="2947075" y="1840075"/>
              <a:ext cx="2825950" cy="14225"/>
            </a:xfrm>
            <a:custGeom>
              <a:avLst/>
              <a:gdLst/>
              <a:ahLst/>
              <a:cxnLst/>
              <a:rect l="l" t="t" r="r" b="b"/>
              <a:pathLst>
                <a:path w="113038" h="569" extrusionOk="0">
                  <a:moveTo>
                    <a:pt x="112755" y="1"/>
                  </a:moveTo>
                  <a:cubicBezTo>
                    <a:pt x="112749" y="1"/>
                    <a:pt x="112743" y="1"/>
                    <a:pt x="112736" y="1"/>
                  </a:cubicBezTo>
                  <a:lnTo>
                    <a:pt x="267" y="1"/>
                  </a:lnTo>
                  <a:cubicBezTo>
                    <a:pt x="117" y="10"/>
                    <a:pt x="1" y="135"/>
                    <a:pt x="1" y="285"/>
                  </a:cubicBezTo>
                  <a:cubicBezTo>
                    <a:pt x="1" y="434"/>
                    <a:pt x="117" y="559"/>
                    <a:pt x="267" y="568"/>
                  </a:cubicBezTo>
                  <a:lnTo>
                    <a:pt x="112736" y="568"/>
                  </a:lnTo>
                  <a:cubicBezTo>
                    <a:pt x="112742" y="569"/>
                    <a:pt x="112748" y="569"/>
                    <a:pt x="112754" y="569"/>
                  </a:cubicBezTo>
                  <a:cubicBezTo>
                    <a:pt x="112909" y="569"/>
                    <a:pt x="113037" y="442"/>
                    <a:pt x="113037" y="285"/>
                  </a:cubicBezTo>
                  <a:cubicBezTo>
                    <a:pt x="113037" y="127"/>
                    <a:pt x="112910" y="1"/>
                    <a:pt x="1127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4" name="Google Shape;2114;p51"/>
            <p:cNvSpPr/>
            <p:nvPr/>
          </p:nvSpPr>
          <p:spPr>
            <a:xfrm>
              <a:off x="2947050" y="2251575"/>
              <a:ext cx="2825950" cy="14200"/>
            </a:xfrm>
            <a:custGeom>
              <a:avLst/>
              <a:gdLst/>
              <a:ahLst/>
              <a:cxnLst/>
              <a:rect l="l" t="t" r="r" b="b"/>
              <a:pathLst>
                <a:path w="113038" h="568" extrusionOk="0">
                  <a:moveTo>
                    <a:pt x="112755" y="0"/>
                  </a:moveTo>
                  <a:cubicBezTo>
                    <a:pt x="112749" y="0"/>
                    <a:pt x="112743" y="0"/>
                    <a:pt x="112737" y="1"/>
                  </a:cubicBezTo>
                  <a:lnTo>
                    <a:pt x="268" y="1"/>
                  </a:lnTo>
                  <a:cubicBezTo>
                    <a:pt x="117" y="9"/>
                    <a:pt x="0" y="134"/>
                    <a:pt x="0" y="284"/>
                  </a:cubicBezTo>
                  <a:cubicBezTo>
                    <a:pt x="0" y="434"/>
                    <a:pt x="117" y="559"/>
                    <a:pt x="268" y="567"/>
                  </a:cubicBezTo>
                  <a:lnTo>
                    <a:pt x="112737" y="567"/>
                  </a:lnTo>
                  <a:cubicBezTo>
                    <a:pt x="112743" y="568"/>
                    <a:pt x="112748" y="568"/>
                    <a:pt x="112753" y="568"/>
                  </a:cubicBezTo>
                  <a:cubicBezTo>
                    <a:pt x="112908" y="568"/>
                    <a:pt x="113037" y="442"/>
                    <a:pt x="113037" y="284"/>
                  </a:cubicBezTo>
                  <a:cubicBezTo>
                    <a:pt x="113037" y="126"/>
                    <a:pt x="112909" y="0"/>
                    <a:pt x="11275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5" name="Google Shape;2115;p51"/>
            <p:cNvSpPr/>
            <p:nvPr/>
          </p:nvSpPr>
          <p:spPr>
            <a:xfrm>
              <a:off x="2947075" y="2663050"/>
              <a:ext cx="2825950" cy="14225"/>
            </a:xfrm>
            <a:custGeom>
              <a:avLst/>
              <a:gdLst/>
              <a:ahLst/>
              <a:cxnLst/>
              <a:rect l="l" t="t" r="r" b="b"/>
              <a:pathLst>
                <a:path w="113038" h="569" extrusionOk="0">
                  <a:moveTo>
                    <a:pt x="112755" y="0"/>
                  </a:moveTo>
                  <a:cubicBezTo>
                    <a:pt x="112749" y="0"/>
                    <a:pt x="112743" y="0"/>
                    <a:pt x="112736" y="1"/>
                  </a:cubicBezTo>
                  <a:lnTo>
                    <a:pt x="267" y="1"/>
                  </a:lnTo>
                  <a:cubicBezTo>
                    <a:pt x="117" y="9"/>
                    <a:pt x="1" y="134"/>
                    <a:pt x="1" y="284"/>
                  </a:cubicBezTo>
                  <a:cubicBezTo>
                    <a:pt x="1" y="433"/>
                    <a:pt x="117" y="558"/>
                    <a:pt x="267" y="568"/>
                  </a:cubicBezTo>
                  <a:lnTo>
                    <a:pt x="112736" y="568"/>
                  </a:lnTo>
                  <a:cubicBezTo>
                    <a:pt x="112742" y="568"/>
                    <a:pt x="112748" y="568"/>
                    <a:pt x="112754" y="568"/>
                  </a:cubicBezTo>
                  <a:cubicBezTo>
                    <a:pt x="112909" y="568"/>
                    <a:pt x="113037" y="442"/>
                    <a:pt x="113037" y="284"/>
                  </a:cubicBezTo>
                  <a:cubicBezTo>
                    <a:pt x="113037" y="126"/>
                    <a:pt x="112910" y="0"/>
                    <a:pt x="11275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6" name="Google Shape;2116;p51"/>
            <p:cNvSpPr/>
            <p:nvPr/>
          </p:nvSpPr>
          <p:spPr>
            <a:xfrm>
              <a:off x="1993625" y="918350"/>
              <a:ext cx="45300" cy="45325"/>
            </a:xfrm>
            <a:custGeom>
              <a:avLst/>
              <a:gdLst/>
              <a:ahLst/>
              <a:cxnLst/>
              <a:rect l="l" t="t" r="r" b="b"/>
              <a:pathLst>
                <a:path w="1812" h="1813" extrusionOk="0">
                  <a:moveTo>
                    <a:pt x="906" y="0"/>
                  </a:moveTo>
                  <a:cubicBezTo>
                    <a:pt x="406" y="0"/>
                    <a:pt x="1" y="406"/>
                    <a:pt x="1" y="906"/>
                  </a:cubicBezTo>
                  <a:cubicBezTo>
                    <a:pt x="1" y="1407"/>
                    <a:pt x="406" y="1812"/>
                    <a:pt x="906" y="1812"/>
                  </a:cubicBezTo>
                  <a:cubicBezTo>
                    <a:pt x="1406" y="1812"/>
                    <a:pt x="1812" y="1407"/>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7" name="Google Shape;2117;p51"/>
            <p:cNvSpPr/>
            <p:nvPr/>
          </p:nvSpPr>
          <p:spPr>
            <a:xfrm>
              <a:off x="2118150" y="918350"/>
              <a:ext cx="45325" cy="45325"/>
            </a:xfrm>
            <a:custGeom>
              <a:avLst/>
              <a:gdLst/>
              <a:ahLst/>
              <a:cxnLst/>
              <a:rect l="l" t="t" r="r" b="b"/>
              <a:pathLst>
                <a:path w="1813" h="1813" extrusionOk="0">
                  <a:moveTo>
                    <a:pt x="906" y="0"/>
                  </a:moveTo>
                  <a:cubicBezTo>
                    <a:pt x="406" y="0"/>
                    <a:pt x="0" y="406"/>
                    <a:pt x="0" y="906"/>
                  </a:cubicBezTo>
                  <a:cubicBezTo>
                    <a:pt x="0" y="1407"/>
                    <a:pt x="406" y="1812"/>
                    <a:pt x="906" y="1812"/>
                  </a:cubicBezTo>
                  <a:cubicBezTo>
                    <a:pt x="1407" y="1812"/>
                    <a:pt x="1812" y="1407"/>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8" name="Google Shape;2118;p51"/>
            <p:cNvSpPr/>
            <p:nvPr/>
          </p:nvSpPr>
          <p:spPr>
            <a:xfrm>
              <a:off x="2242700" y="918350"/>
              <a:ext cx="45300" cy="45325"/>
            </a:xfrm>
            <a:custGeom>
              <a:avLst/>
              <a:gdLst/>
              <a:ahLst/>
              <a:cxnLst/>
              <a:rect l="l" t="t" r="r" b="b"/>
              <a:pathLst>
                <a:path w="1812" h="1813" extrusionOk="0">
                  <a:moveTo>
                    <a:pt x="906" y="0"/>
                  </a:moveTo>
                  <a:cubicBezTo>
                    <a:pt x="406" y="0"/>
                    <a:pt x="0" y="406"/>
                    <a:pt x="0" y="906"/>
                  </a:cubicBezTo>
                  <a:cubicBezTo>
                    <a:pt x="0" y="1407"/>
                    <a:pt x="406" y="1812"/>
                    <a:pt x="906" y="1812"/>
                  </a:cubicBezTo>
                  <a:cubicBezTo>
                    <a:pt x="1406" y="1812"/>
                    <a:pt x="1811" y="1407"/>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9" name="Google Shape;2119;p51"/>
            <p:cNvSpPr/>
            <p:nvPr/>
          </p:nvSpPr>
          <p:spPr>
            <a:xfrm>
              <a:off x="2365425" y="918350"/>
              <a:ext cx="47125" cy="45325"/>
            </a:xfrm>
            <a:custGeom>
              <a:avLst/>
              <a:gdLst/>
              <a:ahLst/>
              <a:cxnLst/>
              <a:rect l="l" t="t" r="r" b="b"/>
              <a:pathLst>
                <a:path w="1885" h="1813" extrusionOk="0">
                  <a:moveTo>
                    <a:pt x="978" y="0"/>
                  </a:moveTo>
                  <a:cubicBezTo>
                    <a:pt x="611" y="0"/>
                    <a:pt x="281" y="221"/>
                    <a:pt x="140" y="560"/>
                  </a:cubicBezTo>
                  <a:cubicBezTo>
                    <a:pt x="1" y="898"/>
                    <a:pt x="77" y="1288"/>
                    <a:pt x="337" y="1547"/>
                  </a:cubicBezTo>
                  <a:cubicBezTo>
                    <a:pt x="510" y="1720"/>
                    <a:pt x="742" y="1812"/>
                    <a:pt x="978" y="1812"/>
                  </a:cubicBezTo>
                  <a:cubicBezTo>
                    <a:pt x="1095" y="1812"/>
                    <a:pt x="1213" y="1790"/>
                    <a:pt x="1325" y="1743"/>
                  </a:cubicBezTo>
                  <a:cubicBezTo>
                    <a:pt x="1662" y="1603"/>
                    <a:pt x="1884" y="1273"/>
                    <a:pt x="1884" y="906"/>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0" name="Google Shape;2120;p51"/>
            <p:cNvSpPr/>
            <p:nvPr/>
          </p:nvSpPr>
          <p:spPr>
            <a:xfrm>
              <a:off x="2491750" y="918350"/>
              <a:ext cx="45300" cy="45325"/>
            </a:xfrm>
            <a:custGeom>
              <a:avLst/>
              <a:gdLst/>
              <a:ahLst/>
              <a:cxnLst/>
              <a:rect l="l" t="t" r="r" b="b"/>
              <a:pathLst>
                <a:path w="1812" h="1813" extrusionOk="0">
                  <a:moveTo>
                    <a:pt x="906" y="0"/>
                  </a:moveTo>
                  <a:cubicBezTo>
                    <a:pt x="405" y="0"/>
                    <a:pt x="1" y="406"/>
                    <a:pt x="1" y="906"/>
                  </a:cubicBezTo>
                  <a:cubicBezTo>
                    <a:pt x="1" y="1407"/>
                    <a:pt x="405" y="1812"/>
                    <a:pt x="906" y="1812"/>
                  </a:cubicBezTo>
                  <a:cubicBezTo>
                    <a:pt x="1406" y="1812"/>
                    <a:pt x="1812" y="1407"/>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1" name="Google Shape;2121;p51"/>
            <p:cNvSpPr/>
            <p:nvPr/>
          </p:nvSpPr>
          <p:spPr>
            <a:xfrm>
              <a:off x="2616275" y="918350"/>
              <a:ext cx="45300" cy="45325"/>
            </a:xfrm>
            <a:custGeom>
              <a:avLst/>
              <a:gdLst/>
              <a:ahLst/>
              <a:cxnLst/>
              <a:rect l="l" t="t" r="r" b="b"/>
              <a:pathLst>
                <a:path w="1812" h="1813" extrusionOk="0">
                  <a:moveTo>
                    <a:pt x="906" y="0"/>
                  </a:moveTo>
                  <a:cubicBezTo>
                    <a:pt x="406" y="0"/>
                    <a:pt x="1" y="406"/>
                    <a:pt x="1" y="906"/>
                  </a:cubicBezTo>
                  <a:cubicBezTo>
                    <a:pt x="1" y="1407"/>
                    <a:pt x="406" y="1812"/>
                    <a:pt x="906" y="1812"/>
                  </a:cubicBezTo>
                  <a:cubicBezTo>
                    <a:pt x="1407" y="1812"/>
                    <a:pt x="1812" y="1407"/>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2" name="Google Shape;2122;p51"/>
            <p:cNvSpPr/>
            <p:nvPr/>
          </p:nvSpPr>
          <p:spPr>
            <a:xfrm>
              <a:off x="2740825" y="918350"/>
              <a:ext cx="45300" cy="45325"/>
            </a:xfrm>
            <a:custGeom>
              <a:avLst/>
              <a:gdLst/>
              <a:ahLst/>
              <a:cxnLst/>
              <a:rect l="l" t="t" r="r" b="b"/>
              <a:pathLst>
                <a:path w="1812" h="1813" extrusionOk="0">
                  <a:moveTo>
                    <a:pt x="906" y="0"/>
                  </a:moveTo>
                  <a:cubicBezTo>
                    <a:pt x="405" y="0"/>
                    <a:pt x="0" y="406"/>
                    <a:pt x="0" y="906"/>
                  </a:cubicBezTo>
                  <a:cubicBezTo>
                    <a:pt x="0" y="1407"/>
                    <a:pt x="405" y="1812"/>
                    <a:pt x="906" y="1812"/>
                  </a:cubicBezTo>
                  <a:cubicBezTo>
                    <a:pt x="1406" y="1812"/>
                    <a:pt x="1811" y="1407"/>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3" name="Google Shape;2123;p51"/>
            <p:cNvSpPr/>
            <p:nvPr/>
          </p:nvSpPr>
          <p:spPr>
            <a:xfrm>
              <a:off x="1993625" y="1032300"/>
              <a:ext cx="45300" cy="45300"/>
            </a:xfrm>
            <a:custGeom>
              <a:avLst/>
              <a:gdLst/>
              <a:ahLst/>
              <a:cxnLst/>
              <a:rect l="l" t="t" r="r" b="b"/>
              <a:pathLst>
                <a:path w="1812" h="1812" extrusionOk="0">
                  <a:moveTo>
                    <a:pt x="906" y="0"/>
                  </a:moveTo>
                  <a:cubicBezTo>
                    <a:pt x="406" y="0"/>
                    <a:pt x="1" y="406"/>
                    <a:pt x="1" y="906"/>
                  </a:cubicBezTo>
                  <a:cubicBezTo>
                    <a:pt x="1" y="1405"/>
                    <a:pt x="406" y="1811"/>
                    <a:pt x="906" y="1811"/>
                  </a:cubicBezTo>
                  <a:cubicBezTo>
                    <a:pt x="1406" y="1811"/>
                    <a:pt x="1812" y="1405"/>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4" name="Google Shape;2124;p51"/>
            <p:cNvSpPr/>
            <p:nvPr/>
          </p:nvSpPr>
          <p:spPr>
            <a:xfrm>
              <a:off x="2118150" y="1032300"/>
              <a:ext cx="45325" cy="45300"/>
            </a:xfrm>
            <a:custGeom>
              <a:avLst/>
              <a:gdLst/>
              <a:ahLst/>
              <a:cxnLst/>
              <a:rect l="l" t="t" r="r" b="b"/>
              <a:pathLst>
                <a:path w="1813" h="1812" extrusionOk="0">
                  <a:moveTo>
                    <a:pt x="906" y="0"/>
                  </a:moveTo>
                  <a:cubicBezTo>
                    <a:pt x="406" y="0"/>
                    <a:pt x="0" y="406"/>
                    <a:pt x="0" y="906"/>
                  </a:cubicBezTo>
                  <a:cubicBezTo>
                    <a:pt x="0" y="1405"/>
                    <a:pt x="406" y="1811"/>
                    <a:pt x="906" y="1811"/>
                  </a:cubicBezTo>
                  <a:cubicBezTo>
                    <a:pt x="1407" y="1811"/>
                    <a:pt x="1812" y="1405"/>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5" name="Google Shape;2125;p51"/>
            <p:cNvSpPr/>
            <p:nvPr/>
          </p:nvSpPr>
          <p:spPr>
            <a:xfrm>
              <a:off x="2242700" y="1032300"/>
              <a:ext cx="45300" cy="45300"/>
            </a:xfrm>
            <a:custGeom>
              <a:avLst/>
              <a:gdLst/>
              <a:ahLst/>
              <a:cxnLst/>
              <a:rect l="l" t="t" r="r" b="b"/>
              <a:pathLst>
                <a:path w="1812" h="1812" extrusionOk="0">
                  <a:moveTo>
                    <a:pt x="906" y="0"/>
                  </a:moveTo>
                  <a:cubicBezTo>
                    <a:pt x="406" y="0"/>
                    <a:pt x="0" y="406"/>
                    <a:pt x="0" y="906"/>
                  </a:cubicBezTo>
                  <a:cubicBezTo>
                    <a:pt x="0" y="1405"/>
                    <a:pt x="406" y="1811"/>
                    <a:pt x="906" y="1811"/>
                  </a:cubicBezTo>
                  <a:cubicBezTo>
                    <a:pt x="1406" y="1811"/>
                    <a:pt x="1811" y="1405"/>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6" name="Google Shape;2126;p51"/>
            <p:cNvSpPr/>
            <p:nvPr/>
          </p:nvSpPr>
          <p:spPr>
            <a:xfrm>
              <a:off x="2365425" y="1032300"/>
              <a:ext cx="47125" cy="45300"/>
            </a:xfrm>
            <a:custGeom>
              <a:avLst/>
              <a:gdLst/>
              <a:ahLst/>
              <a:cxnLst/>
              <a:rect l="l" t="t" r="r" b="b"/>
              <a:pathLst>
                <a:path w="1885" h="1812" extrusionOk="0">
                  <a:moveTo>
                    <a:pt x="978" y="0"/>
                  </a:moveTo>
                  <a:cubicBezTo>
                    <a:pt x="611" y="0"/>
                    <a:pt x="281" y="221"/>
                    <a:pt x="140" y="558"/>
                  </a:cubicBezTo>
                  <a:cubicBezTo>
                    <a:pt x="1" y="897"/>
                    <a:pt x="77" y="1288"/>
                    <a:pt x="337" y="1546"/>
                  </a:cubicBezTo>
                  <a:cubicBezTo>
                    <a:pt x="510" y="1720"/>
                    <a:pt x="742" y="1812"/>
                    <a:pt x="978" y="1812"/>
                  </a:cubicBezTo>
                  <a:cubicBezTo>
                    <a:pt x="1095" y="1812"/>
                    <a:pt x="1213" y="1789"/>
                    <a:pt x="1325" y="1743"/>
                  </a:cubicBezTo>
                  <a:cubicBezTo>
                    <a:pt x="1662" y="1602"/>
                    <a:pt x="1884" y="1272"/>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7" name="Google Shape;2127;p51"/>
            <p:cNvSpPr/>
            <p:nvPr/>
          </p:nvSpPr>
          <p:spPr>
            <a:xfrm>
              <a:off x="2491750" y="1032300"/>
              <a:ext cx="45300" cy="45300"/>
            </a:xfrm>
            <a:custGeom>
              <a:avLst/>
              <a:gdLst/>
              <a:ahLst/>
              <a:cxnLst/>
              <a:rect l="l" t="t" r="r" b="b"/>
              <a:pathLst>
                <a:path w="1812" h="1812" extrusionOk="0">
                  <a:moveTo>
                    <a:pt x="906" y="0"/>
                  </a:moveTo>
                  <a:cubicBezTo>
                    <a:pt x="405" y="0"/>
                    <a:pt x="1" y="406"/>
                    <a:pt x="1" y="906"/>
                  </a:cubicBezTo>
                  <a:cubicBezTo>
                    <a:pt x="1" y="1405"/>
                    <a:pt x="405" y="1811"/>
                    <a:pt x="906" y="1811"/>
                  </a:cubicBezTo>
                  <a:cubicBezTo>
                    <a:pt x="1406" y="1811"/>
                    <a:pt x="1812" y="1405"/>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8" name="Google Shape;2128;p51"/>
            <p:cNvSpPr/>
            <p:nvPr/>
          </p:nvSpPr>
          <p:spPr>
            <a:xfrm>
              <a:off x="2616275" y="1032300"/>
              <a:ext cx="45300" cy="45300"/>
            </a:xfrm>
            <a:custGeom>
              <a:avLst/>
              <a:gdLst/>
              <a:ahLst/>
              <a:cxnLst/>
              <a:rect l="l" t="t" r="r" b="b"/>
              <a:pathLst>
                <a:path w="1812" h="1812" extrusionOk="0">
                  <a:moveTo>
                    <a:pt x="906" y="0"/>
                  </a:moveTo>
                  <a:cubicBezTo>
                    <a:pt x="406" y="0"/>
                    <a:pt x="1" y="406"/>
                    <a:pt x="1" y="906"/>
                  </a:cubicBezTo>
                  <a:cubicBezTo>
                    <a:pt x="1" y="1405"/>
                    <a:pt x="406" y="1811"/>
                    <a:pt x="906" y="1811"/>
                  </a:cubicBezTo>
                  <a:cubicBezTo>
                    <a:pt x="1407" y="1811"/>
                    <a:pt x="1812" y="1405"/>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9" name="Google Shape;2129;p51"/>
            <p:cNvSpPr/>
            <p:nvPr/>
          </p:nvSpPr>
          <p:spPr>
            <a:xfrm>
              <a:off x="2740825" y="1032300"/>
              <a:ext cx="45300" cy="45300"/>
            </a:xfrm>
            <a:custGeom>
              <a:avLst/>
              <a:gdLst/>
              <a:ahLst/>
              <a:cxnLst/>
              <a:rect l="l" t="t" r="r" b="b"/>
              <a:pathLst>
                <a:path w="1812" h="1812" extrusionOk="0">
                  <a:moveTo>
                    <a:pt x="906" y="0"/>
                  </a:moveTo>
                  <a:cubicBezTo>
                    <a:pt x="405" y="0"/>
                    <a:pt x="0" y="406"/>
                    <a:pt x="0" y="906"/>
                  </a:cubicBezTo>
                  <a:cubicBezTo>
                    <a:pt x="0" y="1405"/>
                    <a:pt x="405" y="1811"/>
                    <a:pt x="906" y="1811"/>
                  </a:cubicBezTo>
                  <a:cubicBezTo>
                    <a:pt x="1406" y="1811"/>
                    <a:pt x="1811" y="1405"/>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0" name="Google Shape;2130;p51"/>
            <p:cNvSpPr/>
            <p:nvPr/>
          </p:nvSpPr>
          <p:spPr>
            <a:xfrm>
              <a:off x="1993625" y="1146225"/>
              <a:ext cx="45300" cy="45300"/>
            </a:xfrm>
            <a:custGeom>
              <a:avLst/>
              <a:gdLst/>
              <a:ahLst/>
              <a:cxnLst/>
              <a:rect l="l" t="t" r="r" b="b"/>
              <a:pathLst>
                <a:path w="1812" h="1812" extrusionOk="0">
                  <a:moveTo>
                    <a:pt x="906" y="1"/>
                  </a:moveTo>
                  <a:cubicBezTo>
                    <a:pt x="406" y="1"/>
                    <a:pt x="1" y="406"/>
                    <a:pt x="1" y="906"/>
                  </a:cubicBezTo>
                  <a:cubicBezTo>
                    <a:pt x="1" y="1406"/>
                    <a:pt x="406" y="1812"/>
                    <a:pt x="906" y="1812"/>
                  </a:cubicBezTo>
                  <a:cubicBezTo>
                    <a:pt x="1406" y="1812"/>
                    <a:pt x="1812" y="1406"/>
                    <a:pt x="1812" y="906"/>
                  </a:cubicBezTo>
                  <a:cubicBezTo>
                    <a:pt x="1812"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1" name="Google Shape;2131;p51"/>
            <p:cNvSpPr/>
            <p:nvPr/>
          </p:nvSpPr>
          <p:spPr>
            <a:xfrm>
              <a:off x="2118150" y="1146225"/>
              <a:ext cx="45325" cy="45300"/>
            </a:xfrm>
            <a:custGeom>
              <a:avLst/>
              <a:gdLst/>
              <a:ahLst/>
              <a:cxnLst/>
              <a:rect l="l" t="t" r="r" b="b"/>
              <a:pathLst>
                <a:path w="1813" h="1812" extrusionOk="0">
                  <a:moveTo>
                    <a:pt x="906" y="1"/>
                  </a:moveTo>
                  <a:cubicBezTo>
                    <a:pt x="406" y="1"/>
                    <a:pt x="0" y="406"/>
                    <a:pt x="0" y="906"/>
                  </a:cubicBezTo>
                  <a:cubicBezTo>
                    <a:pt x="0" y="1406"/>
                    <a:pt x="406" y="1812"/>
                    <a:pt x="906" y="1812"/>
                  </a:cubicBezTo>
                  <a:cubicBezTo>
                    <a:pt x="1407" y="1812"/>
                    <a:pt x="1812" y="1406"/>
                    <a:pt x="1812" y="906"/>
                  </a:cubicBezTo>
                  <a:cubicBezTo>
                    <a:pt x="1812" y="406"/>
                    <a:pt x="1407"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2" name="Google Shape;2132;p51"/>
            <p:cNvSpPr/>
            <p:nvPr/>
          </p:nvSpPr>
          <p:spPr>
            <a:xfrm>
              <a:off x="2242700" y="1146225"/>
              <a:ext cx="45300" cy="45300"/>
            </a:xfrm>
            <a:custGeom>
              <a:avLst/>
              <a:gdLst/>
              <a:ahLst/>
              <a:cxnLst/>
              <a:rect l="l" t="t" r="r" b="b"/>
              <a:pathLst>
                <a:path w="1812" h="1812" extrusionOk="0">
                  <a:moveTo>
                    <a:pt x="906" y="1"/>
                  </a:moveTo>
                  <a:cubicBezTo>
                    <a:pt x="406" y="1"/>
                    <a:pt x="0" y="406"/>
                    <a:pt x="0" y="906"/>
                  </a:cubicBezTo>
                  <a:cubicBezTo>
                    <a:pt x="0" y="1406"/>
                    <a:pt x="406" y="1812"/>
                    <a:pt x="906" y="1812"/>
                  </a:cubicBezTo>
                  <a:cubicBezTo>
                    <a:pt x="1406" y="1812"/>
                    <a:pt x="1811" y="1406"/>
                    <a:pt x="1811" y="906"/>
                  </a:cubicBezTo>
                  <a:cubicBezTo>
                    <a:pt x="1811"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3" name="Google Shape;2133;p51"/>
            <p:cNvSpPr/>
            <p:nvPr/>
          </p:nvSpPr>
          <p:spPr>
            <a:xfrm>
              <a:off x="2365425" y="1146200"/>
              <a:ext cx="47125" cy="45325"/>
            </a:xfrm>
            <a:custGeom>
              <a:avLst/>
              <a:gdLst/>
              <a:ahLst/>
              <a:cxnLst/>
              <a:rect l="l" t="t" r="r" b="b"/>
              <a:pathLst>
                <a:path w="1885" h="1813" extrusionOk="0">
                  <a:moveTo>
                    <a:pt x="978" y="1"/>
                  </a:moveTo>
                  <a:cubicBezTo>
                    <a:pt x="611" y="1"/>
                    <a:pt x="281" y="222"/>
                    <a:pt x="140" y="560"/>
                  </a:cubicBezTo>
                  <a:cubicBezTo>
                    <a:pt x="1" y="899"/>
                    <a:pt x="77" y="1288"/>
                    <a:pt x="337" y="1548"/>
                  </a:cubicBezTo>
                  <a:cubicBezTo>
                    <a:pt x="510" y="1721"/>
                    <a:pt x="742" y="1813"/>
                    <a:pt x="978" y="1813"/>
                  </a:cubicBezTo>
                  <a:cubicBezTo>
                    <a:pt x="1095" y="1813"/>
                    <a:pt x="1213" y="1790"/>
                    <a:pt x="1325" y="1744"/>
                  </a:cubicBezTo>
                  <a:cubicBezTo>
                    <a:pt x="1662" y="1604"/>
                    <a:pt x="1884" y="1273"/>
                    <a:pt x="1884" y="907"/>
                  </a:cubicBezTo>
                  <a:cubicBezTo>
                    <a:pt x="1884" y="407"/>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4" name="Google Shape;2134;p51"/>
            <p:cNvSpPr/>
            <p:nvPr/>
          </p:nvSpPr>
          <p:spPr>
            <a:xfrm>
              <a:off x="2491750" y="1146225"/>
              <a:ext cx="45300" cy="45300"/>
            </a:xfrm>
            <a:custGeom>
              <a:avLst/>
              <a:gdLst/>
              <a:ahLst/>
              <a:cxnLst/>
              <a:rect l="l" t="t" r="r" b="b"/>
              <a:pathLst>
                <a:path w="1812" h="1812" extrusionOk="0">
                  <a:moveTo>
                    <a:pt x="906" y="1"/>
                  </a:moveTo>
                  <a:cubicBezTo>
                    <a:pt x="405" y="1"/>
                    <a:pt x="1" y="406"/>
                    <a:pt x="1" y="906"/>
                  </a:cubicBezTo>
                  <a:cubicBezTo>
                    <a:pt x="1" y="1406"/>
                    <a:pt x="405" y="1812"/>
                    <a:pt x="906" y="1812"/>
                  </a:cubicBezTo>
                  <a:cubicBezTo>
                    <a:pt x="1406" y="1812"/>
                    <a:pt x="1812" y="1406"/>
                    <a:pt x="1812" y="906"/>
                  </a:cubicBezTo>
                  <a:cubicBezTo>
                    <a:pt x="1812"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5" name="Google Shape;2135;p51"/>
            <p:cNvSpPr/>
            <p:nvPr/>
          </p:nvSpPr>
          <p:spPr>
            <a:xfrm>
              <a:off x="2616275" y="1146225"/>
              <a:ext cx="45300" cy="45300"/>
            </a:xfrm>
            <a:custGeom>
              <a:avLst/>
              <a:gdLst/>
              <a:ahLst/>
              <a:cxnLst/>
              <a:rect l="l" t="t" r="r" b="b"/>
              <a:pathLst>
                <a:path w="1812" h="1812" extrusionOk="0">
                  <a:moveTo>
                    <a:pt x="906" y="1"/>
                  </a:moveTo>
                  <a:cubicBezTo>
                    <a:pt x="406" y="1"/>
                    <a:pt x="1" y="406"/>
                    <a:pt x="1" y="906"/>
                  </a:cubicBezTo>
                  <a:cubicBezTo>
                    <a:pt x="1" y="1406"/>
                    <a:pt x="406" y="1812"/>
                    <a:pt x="906" y="1812"/>
                  </a:cubicBezTo>
                  <a:cubicBezTo>
                    <a:pt x="1407" y="1812"/>
                    <a:pt x="1812" y="1406"/>
                    <a:pt x="1812" y="906"/>
                  </a:cubicBezTo>
                  <a:cubicBezTo>
                    <a:pt x="1812" y="406"/>
                    <a:pt x="1407"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6" name="Google Shape;2136;p51"/>
            <p:cNvSpPr/>
            <p:nvPr/>
          </p:nvSpPr>
          <p:spPr>
            <a:xfrm>
              <a:off x="2740825" y="1146225"/>
              <a:ext cx="45300" cy="45300"/>
            </a:xfrm>
            <a:custGeom>
              <a:avLst/>
              <a:gdLst/>
              <a:ahLst/>
              <a:cxnLst/>
              <a:rect l="l" t="t" r="r" b="b"/>
              <a:pathLst>
                <a:path w="1812" h="1812" extrusionOk="0">
                  <a:moveTo>
                    <a:pt x="906" y="1"/>
                  </a:moveTo>
                  <a:cubicBezTo>
                    <a:pt x="405" y="1"/>
                    <a:pt x="0" y="406"/>
                    <a:pt x="0" y="906"/>
                  </a:cubicBezTo>
                  <a:cubicBezTo>
                    <a:pt x="0" y="1406"/>
                    <a:pt x="405" y="1812"/>
                    <a:pt x="906" y="1812"/>
                  </a:cubicBezTo>
                  <a:cubicBezTo>
                    <a:pt x="1406" y="1812"/>
                    <a:pt x="1811" y="1406"/>
                    <a:pt x="1811" y="906"/>
                  </a:cubicBezTo>
                  <a:cubicBezTo>
                    <a:pt x="1811"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7" name="Google Shape;2137;p51"/>
            <p:cNvSpPr/>
            <p:nvPr/>
          </p:nvSpPr>
          <p:spPr>
            <a:xfrm>
              <a:off x="1991825" y="1260150"/>
              <a:ext cx="47100" cy="45325"/>
            </a:xfrm>
            <a:custGeom>
              <a:avLst/>
              <a:gdLst/>
              <a:ahLst/>
              <a:cxnLst/>
              <a:rect l="l" t="t" r="r" b="b"/>
              <a:pathLst>
                <a:path w="1884" h="1813" extrusionOk="0">
                  <a:moveTo>
                    <a:pt x="978" y="1"/>
                  </a:moveTo>
                  <a:cubicBezTo>
                    <a:pt x="611" y="1"/>
                    <a:pt x="281" y="221"/>
                    <a:pt x="141" y="560"/>
                  </a:cubicBezTo>
                  <a:cubicBezTo>
                    <a:pt x="0" y="899"/>
                    <a:pt x="78" y="1288"/>
                    <a:pt x="338" y="1548"/>
                  </a:cubicBezTo>
                  <a:cubicBezTo>
                    <a:pt x="511" y="1721"/>
                    <a:pt x="742" y="1813"/>
                    <a:pt x="978" y="1813"/>
                  </a:cubicBezTo>
                  <a:cubicBezTo>
                    <a:pt x="1094" y="1813"/>
                    <a:pt x="1212" y="1790"/>
                    <a:pt x="1324" y="1743"/>
                  </a:cubicBezTo>
                  <a:cubicBezTo>
                    <a:pt x="1663" y="1603"/>
                    <a:pt x="1884" y="1273"/>
                    <a:pt x="1884" y="906"/>
                  </a:cubicBezTo>
                  <a:cubicBezTo>
                    <a:pt x="1884" y="406"/>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8" name="Google Shape;2138;p51"/>
            <p:cNvSpPr/>
            <p:nvPr/>
          </p:nvSpPr>
          <p:spPr>
            <a:xfrm>
              <a:off x="2116375" y="1260150"/>
              <a:ext cx="47100" cy="45325"/>
            </a:xfrm>
            <a:custGeom>
              <a:avLst/>
              <a:gdLst/>
              <a:ahLst/>
              <a:cxnLst/>
              <a:rect l="l" t="t" r="r" b="b"/>
              <a:pathLst>
                <a:path w="1884" h="1813" extrusionOk="0">
                  <a:moveTo>
                    <a:pt x="977" y="1"/>
                  </a:moveTo>
                  <a:cubicBezTo>
                    <a:pt x="611" y="1"/>
                    <a:pt x="280" y="221"/>
                    <a:pt x="141" y="560"/>
                  </a:cubicBezTo>
                  <a:cubicBezTo>
                    <a:pt x="0" y="899"/>
                    <a:pt x="78" y="1288"/>
                    <a:pt x="336" y="1548"/>
                  </a:cubicBezTo>
                  <a:cubicBezTo>
                    <a:pt x="510" y="1721"/>
                    <a:pt x="742" y="1813"/>
                    <a:pt x="977" y="1813"/>
                  </a:cubicBezTo>
                  <a:cubicBezTo>
                    <a:pt x="1094" y="1813"/>
                    <a:pt x="1212" y="1790"/>
                    <a:pt x="1324" y="1743"/>
                  </a:cubicBezTo>
                  <a:cubicBezTo>
                    <a:pt x="1663" y="1603"/>
                    <a:pt x="1883" y="1273"/>
                    <a:pt x="1883" y="906"/>
                  </a:cubicBezTo>
                  <a:cubicBezTo>
                    <a:pt x="1883" y="406"/>
                    <a:pt x="1478" y="1"/>
                    <a:pt x="9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9" name="Google Shape;2139;p51"/>
            <p:cNvSpPr/>
            <p:nvPr/>
          </p:nvSpPr>
          <p:spPr>
            <a:xfrm>
              <a:off x="2240875" y="1260150"/>
              <a:ext cx="47125" cy="45325"/>
            </a:xfrm>
            <a:custGeom>
              <a:avLst/>
              <a:gdLst/>
              <a:ahLst/>
              <a:cxnLst/>
              <a:rect l="l" t="t" r="r" b="b"/>
              <a:pathLst>
                <a:path w="1885" h="1813" extrusionOk="0">
                  <a:moveTo>
                    <a:pt x="979" y="1"/>
                  </a:moveTo>
                  <a:cubicBezTo>
                    <a:pt x="612" y="1"/>
                    <a:pt x="282" y="221"/>
                    <a:pt x="141" y="560"/>
                  </a:cubicBezTo>
                  <a:cubicBezTo>
                    <a:pt x="1" y="899"/>
                    <a:pt x="79" y="1288"/>
                    <a:pt x="337" y="1548"/>
                  </a:cubicBezTo>
                  <a:cubicBezTo>
                    <a:pt x="511" y="1721"/>
                    <a:pt x="743" y="1813"/>
                    <a:pt x="978" y="1813"/>
                  </a:cubicBezTo>
                  <a:cubicBezTo>
                    <a:pt x="1095" y="1813"/>
                    <a:pt x="1213" y="1790"/>
                    <a:pt x="1325" y="1743"/>
                  </a:cubicBezTo>
                  <a:cubicBezTo>
                    <a:pt x="1664" y="1603"/>
                    <a:pt x="1884" y="1273"/>
                    <a:pt x="1884" y="906"/>
                  </a:cubicBezTo>
                  <a:cubicBezTo>
                    <a:pt x="1884" y="406"/>
                    <a:pt x="1479" y="1"/>
                    <a:pt x="97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0" name="Google Shape;2140;p51"/>
            <p:cNvSpPr/>
            <p:nvPr/>
          </p:nvSpPr>
          <p:spPr>
            <a:xfrm>
              <a:off x="2365425" y="1260150"/>
              <a:ext cx="47125" cy="45325"/>
            </a:xfrm>
            <a:custGeom>
              <a:avLst/>
              <a:gdLst/>
              <a:ahLst/>
              <a:cxnLst/>
              <a:rect l="l" t="t" r="r" b="b"/>
              <a:pathLst>
                <a:path w="1885" h="1813" extrusionOk="0">
                  <a:moveTo>
                    <a:pt x="978" y="1"/>
                  </a:moveTo>
                  <a:cubicBezTo>
                    <a:pt x="611" y="1"/>
                    <a:pt x="281" y="221"/>
                    <a:pt x="140" y="560"/>
                  </a:cubicBezTo>
                  <a:cubicBezTo>
                    <a:pt x="1" y="899"/>
                    <a:pt x="77" y="1288"/>
                    <a:pt x="337" y="1548"/>
                  </a:cubicBezTo>
                  <a:cubicBezTo>
                    <a:pt x="510" y="1721"/>
                    <a:pt x="742" y="1813"/>
                    <a:pt x="978" y="1813"/>
                  </a:cubicBezTo>
                  <a:cubicBezTo>
                    <a:pt x="1095" y="1813"/>
                    <a:pt x="1213" y="1790"/>
                    <a:pt x="1325" y="1743"/>
                  </a:cubicBezTo>
                  <a:cubicBezTo>
                    <a:pt x="1662" y="1603"/>
                    <a:pt x="1884" y="1273"/>
                    <a:pt x="1884" y="906"/>
                  </a:cubicBezTo>
                  <a:cubicBezTo>
                    <a:pt x="1884" y="406"/>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1" name="Google Shape;2141;p51"/>
            <p:cNvSpPr/>
            <p:nvPr/>
          </p:nvSpPr>
          <p:spPr>
            <a:xfrm>
              <a:off x="2489950" y="1260150"/>
              <a:ext cx="47100" cy="45325"/>
            </a:xfrm>
            <a:custGeom>
              <a:avLst/>
              <a:gdLst/>
              <a:ahLst/>
              <a:cxnLst/>
              <a:rect l="l" t="t" r="r" b="b"/>
              <a:pathLst>
                <a:path w="1884" h="1813" extrusionOk="0">
                  <a:moveTo>
                    <a:pt x="978" y="1"/>
                  </a:moveTo>
                  <a:cubicBezTo>
                    <a:pt x="612" y="1"/>
                    <a:pt x="281" y="221"/>
                    <a:pt x="141" y="560"/>
                  </a:cubicBezTo>
                  <a:cubicBezTo>
                    <a:pt x="0" y="899"/>
                    <a:pt x="78" y="1288"/>
                    <a:pt x="337" y="1548"/>
                  </a:cubicBezTo>
                  <a:cubicBezTo>
                    <a:pt x="510" y="1721"/>
                    <a:pt x="742" y="1813"/>
                    <a:pt x="978" y="1813"/>
                  </a:cubicBezTo>
                  <a:cubicBezTo>
                    <a:pt x="1095" y="1813"/>
                    <a:pt x="1212" y="1790"/>
                    <a:pt x="1325" y="1743"/>
                  </a:cubicBezTo>
                  <a:cubicBezTo>
                    <a:pt x="1663" y="1603"/>
                    <a:pt x="1884" y="1273"/>
                    <a:pt x="1884" y="906"/>
                  </a:cubicBezTo>
                  <a:cubicBezTo>
                    <a:pt x="1884" y="406"/>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2" name="Google Shape;2142;p51"/>
            <p:cNvSpPr/>
            <p:nvPr/>
          </p:nvSpPr>
          <p:spPr>
            <a:xfrm>
              <a:off x="2614500" y="1260150"/>
              <a:ext cx="47075" cy="45325"/>
            </a:xfrm>
            <a:custGeom>
              <a:avLst/>
              <a:gdLst/>
              <a:ahLst/>
              <a:cxnLst/>
              <a:rect l="l" t="t" r="r" b="b"/>
              <a:pathLst>
                <a:path w="1883" h="1813" extrusionOk="0">
                  <a:moveTo>
                    <a:pt x="977" y="1"/>
                  </a:moveTo>
                  <a:cubicBezTo>
                    <a:pt x="610" y="1"/>
                    <a:pt x="280" y="221"/>
                    <a:pt x="140" y="560"/>
                  </a:cubicBezTo>
                  <a:cubicBezTo>
                    <a:pt x="0" y="899"/>
                    <a:pt x="77" y="1288"/>
                    <a:pt x="337" y="1548"/>
                  </a:cubicBezTo>
                  <a:cubicBezTo>
                    <a:pt x="510" y="1721"/>
                    <a:pt x="741" y="1813"/>
                    <a:pt x="977" y="1813"/>
                  </a:cubicBezTo>
                  <a:cubicBezTo>
                    <a:pt x="1093" y="1813"/>
                    <a:pt x="1211" y="1790"/>
                    <a:pt x="1323" y="1743"/>
                  </a:cubicBezTo>
                  <a:cubicBezTo>
                    <a:pt x="1662" y="1603"/>
                    <a:pt x="1883" y="1273"/>
                    <a:pt x="1883" y="906"/>
                  </a:cubicBezTo>
                  <a:cubicBezTo>
                    <a:pt x="1883" y="406"/>
                    <a:pt x="1477" y="1"/>
                    <a:pt x="9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3" name="Google Shape;2143;p51"/>
            <p:cNvSpPr/>
            <p:nvPr/>
          </p:nvSpPr>
          <p:spPr>
            <a:xfrm>
              <a:off x="2739025" y="1260150"/>
              <a:ext cx="47100" cy="45325"/>
            </a:xfrm>
            <a:custGeom>
              <a:avLst/>
              <a:gdLst/>
              <a:ahLst/>
              <a:cxnLst/>
              <a:rect l="l" t="t" r="r" b="b"/>
              <a:pathLst>
                <a:path w="1884" h="1813" extrusionOk="0">
                  <a:moveTo>
                    <a:pt x="977" y="1"/>
                  </a:moveTo>
                  <a:cubicBezTo>
                    <a:pt x="611" y="1"/>
                    <a:pt x="280" y="221"/>
                    <a:pt x="141" y="560"/>
                  </a:cubicBezTo>
                  <a:cubicBezTo>
                    <a:pt x="0" y="899"/>
                    <a:pt x="78" y="1288"/>
                    <a:pt x="336" y="1548"/>
                  </a:cubicBezTo>
                  <a:cubicBezTo>
                    <a:pt x="510" y="1721"/>
                    <a:pt x="742" y="1813"/>
                    <a:pt x="977" y="1813"/>
                  </a:cubicBezTo>
                  <a:cubicBezTo>
                    <a:pt x="1094" y="1813"/>
                    <a:pt x="1212" y="1790"/>
                    <a:pt x="1324" y="1743"/>
                  </a:cubicBezTo>
                  <a:cubicBezTo>
                    <a:pt x="1663" y="1603"/>
                    <a:pt x="1883" y="1273"/>
                    <a:pt x="1883" y="906"/>
                  </a:cubicBezTo>
                  <a:cubicBezTo>
                    <a:pt x="1883" y="406"/>
                    <a:pt x="1478" y="1"/>
                    <a:pt x="9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4" name="Google Shape;2144;p51"/>
            <p:cNvSpPr/>
            <p:nvPr/>
          </p:nvSpPr>
          <p:spPr>
            <a:xfrm>
              <a:off x="1991825" y="1374100"/>
              <a:ext cx="47100" cy="45300"/>
            </a:xfrm>
            <a:custGeom>
              <a:avLst/>
              <a:gdLst/>
              <a:ahLst/>
              <a:cxnLst/>
              <a:rect l="l" t="t" r="r" b="b"/>
              <a:pathLst>
                <a:path w="1884" h="1812" extrusionOk="0">
                  <a:moveTo>
                    <a:pt x="978" y="0"/>
                  </a:moveTo>
                  <a:cubicBezTo>
                    <a:pt x="611" y="0"/>
                    <a:pt x="281" y="221"/>
                    <a:pt x="141" y="559"/>
                  </a:cubicBezTo>
                  <a:cubicBezTo>
                    <a:pt x="0" y="897"/>
                    <a:pt x="78" y="1288"/>
                    <a:pt x="338" y="1546"/>
                  </a:cubicBezTo>
                  <a:cubicBezTo>
                    <a:pt x="511" y="1720"/>
                    <a:pt x="742" y="1812"/>
                    <a:pt x="978" y="1812"/>
                  </a:cubicBezTo>
                  <a:cubicBezTo>
                    <a:pt x="1095" y="1812"/>
                    <a:pt x="1212" y="1789"/>
                    <a:pt x="1324" y="1743"/>
                  </a:cubicBezTo>
                  <a:cubicBezTo>
                    <a:pt x="1663" y="1603"/>
                    <a:pt x="1884" y="1273"/>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5" name="Google Shape;2145;p51"/>
            <p:cNvSpPr/>
            <p:nvPr/>
          </p:nvSpPr>
          <p:spPr>
            <a:xfrm>
              <a:off x="2116375" y="1374100"/>
              <a:ext cx="47100" cy="45300"/>
            </a:xfrm>
            <a:custGeom>
              <a:avLst/>
              <a:gdLst/>
              <a:ahLst/>
              <a:cxnLst/>
              <a:rect l="l" t="t" r="r" b="b"/>
              <a:pathLst>
                <a:path w="1884" h="1812" extrusionOk="0">
                  <a:moveTo>
                    <a:pt x="977" y="0"/>
                  </a:moveTo>
                  <a:cubicBezTo>
                    <a:pt x="611" y="0"/>
                    <a:pt x="280" y="221"/>
                    <a:pt x="141" y="559"/>
                  </a:cubicBezTo>
                  <a:cubicBezTo>
                    <a:pt x="0" y="897"/>
                    <a:pt x="78" y="1288"/>
                    <a:pt x="336" y="1546"/>
                  </a:cubicBezTo>
                  <a:cubicBezTo>
                    <a:pt x="510" y="1720"/>
                    <a:pt x="742" y="1812"/>
                    <a:pt x="978" y="1812"/>
                  </a:cubicBezTo>
                  <a:cubicBezTo>
                    <a:pt x="1094" y="1812"/>
                    <a:pt x="1212" y="1789"/>
                    <a:pt x="1324" y="1743"/>
                  </a:cubicBezTo>
                  <a:cubicBezTo>
                    <a:pt x="1663" y="1603"/>
                    <a:pt x="1883" y="1273"/>
                    <a:pt x="1883" y="906"/>
                  </a:cubicBezTo>
                  <a:cubicBezTo>
                    <a:pt x="1883" y="405"/>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6" name="Google Shape;2146;p51"/>
            <p:cNvSpPr/>
            <p:nvPr/>
          </p:nvSpPr>
          <p:spPr>
            <a:xfrm>
              <a:off x="2240875" y="1374100"/>
              <a:ext cx="47125" cy="45300"/>
            </a:xfrm>
            <a:custGeom>
              <a:avLst/>
              <a:gdLst/>
              <a:ahLst/>
              <a:cxnLst/>
              <a:rect l="l" t="t" r="r" b="b"/>
              <a:pathLst>
                <a:path w="1885" h="1812" extrusionOk="0">
                  <a:moveTo>
                    <a:pt x="979" y="0"/>
                  </a:moveTo>
                  <a:cubicBezTo>
                    <a:pt x="612" y="0"/>
                    <a:pt x="282" y="221"/>
                    <a:pt x="141" y="559"/>
                  </a:cubicBezTo>
                  <a:cubicBezTo>
                    <a:pt x="1" y="897"/>
                    <a:pt x="79" y="1288"/>
                    <a:pt x="337" y="1546"/>
                  </a:cubicBezTo>
                  <a:cubicBezTo>
                    <a:pt x="511" y="1720"/>
                    <a:pt x="743" y="1812"/>
                    <a:pt x="979" y="1812"/>
                  </a:cubicBezTo>
                  <a:cubicBezTo>
                    <a:pt x="1095" y="1812"/>
                    <a:pt x="1213" y="1789"/>
                    <a:pt x="1325" y="1743"/>
                  </a:cubicBezTo>
                  <a:cubicBezTo>
                    <a:pt x="1664" y="1603"/>
                    <a:pt x="1884" y="1273"/>
                    <a:pt x="1884" y="906"/>
                  </a:cubicBezTo>
                  <a:cubicBezTo>
                    <a:pt x="1884" y="405"/>
                    <a:pt x="1479" y="0"/>
                    <a:pt x="9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7" name="Google Shape;2147;p51"/>
            <p:cNvSpPr/>
            <p:nvPr/>
          </p:nvSpPr>
          <p:spPr>
            <a:xfrm>
              <a:off x="2365425" y="1374100"/>
              <a:ext cx="47125" cy="45300"/>
            </a:xfrm>
            <a:custGeom>
              <a:avLst/>
              <a:gdLst/>
              <a:ahLst/>
              <a:cxnLst/>
              <a:rect l="l" t="t" r="r" b="b"/>
              <a:pathLst>
                <a:path w="1885" h="1812" extrusionOk="0">
                  <a:moveTo>
                    <a:pt x="978" y="0"/>
                  </a:moveTo>
                  <a:cubicBezTo>
                    <a:pt x="611" y="0"/>
                    <a:pt x="281" y="221"/>
                    <a:pt x="140" y="559"/>
                  </a:cubicBezTo>
                  <a:cubicBezTo>
                    <a:pt x="1" y="897"/>
                    <a:pt x="77" y="1288"/>
                    <a:pt x="337" y="1546"/>
                  </a:cubicBezTo>
                  <a:cubicBezTo>
                    <a:pt x="510" y="1720"/>
                    <a:pt x="742" y="1812"/>
                    <a:pt x="978" y="1812"/>
                  </a:cubicBezTo>
                  <a:cubicBezTo>
                    <a:pt x="1095" y="1812"/>
                    <a:pt x="1213" y="1789"/>
                    <a:pt x="1325" y="1743"/>
                  </a:cubicBezTo>
                  <a:cubicBezTo>
                    <a:pt x="1662" y="1603"/>
                    <a:pt x="1884" y="1273"/>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8" name="Google Shape;2148;p51"/>
            <p:cNvSpPr/>
            <p:nvPr/>
          </p:nvSpPr>
          <p:spPr>
            <a:xfrm>
              <a:off x="2489950" y="1374100"/>
              <a:ext cx="47100" cy="45300"/>
            </a:xfrm>
            <a:custGeom>
              <a:avLst/>
              <a:gdLst/>
              <a:ahLst/>
              <a:cxnLst/>
              <a:rect l="l" t="t" r="r" b="b"/>
              <a:pathLst>
                <a:path w="1884" h="1812" extrusionOk="0">
                  <a:moveTo>
                    <a:pt x="978" y="0"/>
                  </a:moveTo>
                  <a:cubicBezTo>
                    <a:pt x="612" y="0"/>
                    <a:pt x="281" y="221"/>
                    <a:pt x="141" y="559"/>
                  </a:cubicBezTo>
                  <a:cubicBezTo>
                    <a:pt x="0" y="897"/>
                    <a:pt x="78" y="1288"/>
                    <a:pt x="337" y="1546"/>
                  </a:cubicBezTo>
                  <a:cubicBezTo>
                    <a:pt x="511" y="1720"/>
                    <a:pt x="742" y="1812"/>
                    <a:pt x="978" y="1812"/>
                  </a:cubicBezTo>
                  <a:cubicBezTo>
                    <a:pt x="1095" y="1812"/>
                    <a:pt x="1212" y="1789"/>
                    <a:pt x="1325" y="1743"/>
                  </a:cubicBezTo>
                  <a:cubicBezTo>
                    <a:pt x="1663" y="1603"/>
                    <a:pt x="1884" y="1273"/>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9" name="Google Shape;2149;p51"/>
            <p:cNvSpPr/>
            <p:nvPr/>
          </p:nvSpPr>
          <p:spPr>
            <a:xfrm>
              <a:off x="2614500" y="1374100"/>
              <a:ext cx="47075" cy="45300"/>
            </a:xfrm>
            <a:custGeom>
              <a:avLst/>
              <a:gdLst/>
              <a:ahLst/>
              <a:cxnLst/>
              <a:rect l="l" t="t" r="r" b="b"/>
              <a:pathLst>
                <a:path w="1883" h="1812" extrusionOk="0">
                  <a:moveTo>
                    <a:pt x="977" y="0"/>
                  </a:moveTo>
                  <a:cubicBezTo>
                    <a:pt x="610" y="0"/>
                    <a:pt x="280" y="221"/>
                    <a:pt x="140" y="559"/>
                  </a:cubicBezTo>
                  <a:cubicBezTo>
                    <a:pt x="0" y="897"/>
                    <a:pt x="77" y="1288"/>
                    <a:pt x="337" y="1546"/>
                  </a:cubicBezTo>
                  <a:cubicBezTo>
                    <a:pt x="510" y="1720"/>
                    <a:pt x="741" y="1812"/>
                    <a:pt x="977" y="1812"/>
                  </a:cubicBezTo>
                  <a:cubicBezTo>
                    <a:pt x="1094" y="1812"/>
                    <a:pt x="1211" y="1789"/>
                    <a:pt x="1323" y="1743"/>
                  </a:cubicBezTo>
                  <a:cubicBezTo>
                    <a:pt x="1662" y="1603"/>
                    <a:pt x="1883" y="1273"/>
                    <a:pt x="1883" y="906"/>
                  </a:cubicBezTo>
                  <a:cubicBezTo>
                    <a:pt x="1883" y="405"/>
                    <a:pt x="1477"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0" name="Google Shape;2150;p51"/>
            <p:cNvSpPr/>
            <p:nvPr/>
          </p:nvSpPr>
          <p:spPr>
            <a:xfrm>
              <a:off x="2739025" y="1374100"/>
              <a:ext cx="47100" cy="45300"/>
            </a:xfrm>
            <a:custGeom>
              <a:avLst/>
              <a:gdLst/>
              <a:ahLst/>
              <a:cxnLst/>
              <a:rect l="l" t="t" r="r" b="b"/>
              <a:pathLst>
                <a:path w="1884" h="1812" extrusionOk="0">
                  <a:moveTo>
                    <a:pt x="977" y="0"/>
                  </a:moveTo>
                  <a:cubicBezTo>
                    <a:pt x="611" y="0"/>
                    <a:pt x="280" y="221"/>
                    <a:pt x="141" y="559"/>
                  </a:cubicBezTo>
                  <a:cubicBezTo>
                    <a:pt x="0" y="897"/>
                    <a:pt x="78" y="1288"/>
                    <a:pt x="336" y="1546"/>
                  </a:cubicBezTo>
                  <a:cubicBezTo>
                    <a:pt x="510" y="1720"/>
                    <a:pt x="742" y="1812"/>
                    <a:pt x="978" y="1812"/>
                  </a:cubicBezTo>
                  <a:cubicBezTo>
                    <a:pt x="1094" y="1812"/>
                    <a:pt x="1212" y="1789"/>
                    <a:pt x="1324" y="1743"/>
                  </a:cubicBezTo>
                  <a:cubicBezTo>
                    <a:pt x="1663" y="1603"/>
                    <a:pt x="1883" y="1273"/>
                    <a:pt x="1883" y="906"/>
                  </a:cubicBezTo>
                  <a:cubicBezTo>
                    <a:pt x="1883" y="405"/>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1" name="Google Shape;2151;p51"/>
            <p:cNvSpPr/>
            <p:nvPr/>
          </p:nvSpPr>
          <p:spPr>
            <a:xfrm>
              <a:off x="1991825" y="1488025"/>
              <a:ext cx="47100" cy="45325"/>
            </a:xfrm>
            <a:custGeom>
              <a:avLst/>
              <a:gdLst/>
              <a:ahLst/>
              <a:cxnLst/>
              <a:rect l="l" t="t" r="r" b="b"/>
              <a:pathLst>
                <a:path w="1884" h="1813" extrusionOk="0">
                  <a:moveTo>
                    <a:pt x="978" y="0"/>
                  </a:moveTo>
                  <a:cubicBezTo>
                    <a:pt x="611" y="0"/>
                    <a:pt x="281" y="221"/>
                    <a:pt x="141" y="559"/>
                  </a:cubicBezTo>
                  <a:cubicBezTo>
                    <a:pt x="0" y="898"/>
                    <a:pt x="78" y="1287"/>
                    <a:pt x="338" y="1547"/>
                  </a:cubicBezTo>
                  <a:cubicBezTo>
                    <a:pt x="511" y="1720"/>
                    <a:pt x="742" y="1812"/>
                    <a:pt x="978" y="1812"/>
                  </a:cubicBezTo>
                  <a:cubicBezTo>
                    <a:pt x="1094" y="1812"/>
                    <a:pt x="1212" y="1790"/>
                    <a:pt x="1324" y="1743"/>
                  </a:cubicBezTo>
                  <a:cubicBezTo>
                    <a:pt x="1663" y="1603"/>
                    <a:pt x="1884" y="1272"/>
                    <a:pt x="1884" y="907"/>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2" name="Google Shape;2152;p51"/>
            <p:cNvSpPr/>
            <p:nvPr/>
          </p:nvSpPr>
          <p:spPr>
            <a:xfrm>
              <a:off x="2116375" y="1488025"/>
              <a:ext cx="47100" cy="45325"/>
            </a:xfrm>
            <a:custGeom>
              <a:avLst/>
              <a:gdLst/>
              <a:ahLst/>
              <a:cxnLst/>
              <a:rect l="l" t="t" r="r" b="b"/>
              <a:pathLst>
                <a:path w="1884" h="1813" extrusionOk="0">
                  <a:moveTo>
                    <a:pt x="977" y="0"/>
                  </a:moveTo>
                  <a:cubicBezTo>
                    <a:pt x="611" y="0"/>
                    <a:pt x="280" y="221"/>
                    <a:pt x="141" y="559"/>
                  </a:cubicBezTo>
                  <a:cubicBezTo>
                    <a:pt x="0" y="898"/>
                    <a:pt x="78" y="1287"/>
                    <a:pt x="336" y="1547"/>
                  </a:cubicBezTo>
                  <a:cubicBezTo>
                    <a:pt x="510" y="1720"/>
                    <a:pt x="742" y="1812"/>
                    <a:pt x="977" y="1812"/>
                  </a:cubicBezTo>
                  <a:cubicBezTo>
                    <a:pt x="1094" y="1812"/>
                    <a:pt x="1212" y="1790"/>
                    <a:pt x="1324" y="1743"/>
                  </a:cubicBezTo>
                  <a:cubicBezTo>
                    <a:pt x="1663" y="1603"/>
                    <a:pt x="1883" y="1272"/>
                    <a:pt x="1883" y="907"/>
                  </a:cubicBezTo>
                  <a:cubicBezTo>
                    <a:pt x="1883" y="406"/>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3" name="Google Shape;2153;p51"/>
            <p:cNvSpPr/>
            <p:nvPr/>
          </p:nvSpPr>
          <p:spPr>
            <a:xfrm>
              <a:off x="2240875" y="1488025"/>
              <a:ext cx="47125" cy="45325"/>
            </a:xfrm>
            <a:custGeom>
              <a:avLst/>
              <a:gdLst/>
              <a:ahLst/>
              <a:cxnLst/>
              <a:rect l="l" t="t" r="r" b="b"/>
              <a:pathLst>
                <a:path w="1885" h="1813" extrusionOk="0">
                  <a:moveTo>
                    <a:pt x="979" y="0"/>
                  </a:moveTo>
                  <a:cubicBezTo>
                    <a:pt x="612" y="0"/>
                    <a:pt x="282" y="221"/>
                    <a:pt x="141" y="559"/>
                  </a:cubicBezTo>
                  <a:cubicBezTo>
                    <a:pt x="1" y="898"/>
                    <a:pt x="79" y="1287"/>
                    <a:pt x="337" y="1547"/>
                  </a:cubicBezTo>
                  <a:cubicBezTo>
                    <a:pt x="511" y="1720"/>
                    <a:pt x="743" y="1812"/>
                    <a:pt x="978" y="1812"/>
                  </a:cubicBezTo>
                  <a:cubicBezTo>
                    <a:pt x="1095" y="1812"/>
                    <a:pt x="1213" y="1790"/>
                    <a:pt x="1325" y="1743"/>
                  </a:cubicBezTo>
                  <a:cubicBezTo>
                    <a:pt x="1664" y="1603"/>
                    <a:pt x="1884" y="1272"/>
                    <a:pt x="1884" y="907"/>
                  </a:cubicBezTo>
                  <a:cubicBezTo>
                    <a:pt x="1884" y="406"/>
                    <a:pt x="1479" y="0"/>
                    <a:pt x="9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4" name="Google Shape;2154;p51"/>
            <p:cNvSpPr/>
            <p:nvPr/>
          </p:nvSpPr>
          <p:spPr>
            <a:xfrm>
              <a:off x="2365425" y="1488025"/>
              <a:ext cx="47125" cy="45325"/>
            </a:xfrm>
            <a:custGeom>
              <a:avLst/>
              <a:gdLst/>
              <a:ahLst/>
              <a:cxnLst/>
              <a:rect l="l" t="t" r="r" b="b"/>
              <a:pathLst>
                <a:path w="1885" h="1813" extrusionOk="0">
                  <a:moveTo>
                    <a:pt x="978" y="0"/>
                  </a:moveTo>
                  <a:cubicBezTo>
                    <a:pt x="611" y="0"/>
                    <a:pt x="281" y="221"/>
                    <a:pt x="140" y="559"/>
                  </a:cubicBezTo>
                  <a:cubicBezTo>
                    <a:pt x="1" y="898"/>
                    <a:pt x="77" y="1287"/>
                    <a:pt x="337" y="1547"/>
                  </a:cubicBezTo>
                  <a:cubicBezTo>
                    <a:pt x="510" y="1720"/>
                    <a:pt x="742" y="1812"/>
                    <a:pt x="978" y="1812"/>
                  </a:cubicBezTo>
                  <a:cubicBezTo>
                    <a:pt x="1095" y="1812"/>
                    <a:pt x="1213" y="1790"/>
                    <a:pt x="1325" y="1743"/>
                  </a:cubicBezTo>
                  <a:cubicBezTo>
                    <a:pt x="1662" y="1603"/>
                    <a:pt x="1884" y="1272"/>
                    <a:pt x="1884" y="907"/>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5" name="Google Shape;2155;p51"/>
            <p:cNvSpPr/>
            <p:nvPr/>
          </p:nvSpPr>
          <p:spPr>
            <a:xfrm>
              <a:off x="2489950" y="1488025"/>
              <a:ext cx="47100" cy="45325"/>
            </a:xfrm>
            <a:custGeom>
              <a:avLst/>
              <a:gdLst/>
              <a:ahLst/>
              <a:cxnLst/>
              <a:rect l="l" t="t" r="r" b="b"/>
              <a:pathLst>
                <a:path w="1884" h="1813" extrusionOk="0">
                  <a:moveTo>
                    <a:pt x="978" y="0"/>
                  </a:moveTo>
                  <a:cubicBezTo>
                    <a:pt x="612" y="0"/>
                    <a:pt x="281" y="221"/>
                    <a:pt x="141" y="559"/>
                  </a:cubicBezTo>
                  <a:cubicBezTo>
                    <a:pt x="0" y="898"/>
                    <a:pt x="78" y="1287"/>
                    <a:pt x="337" y="1547"/>
                  </a:cubicBezTo>
                  <a:cubicBezTo>
                    <a:pt x="510" y="1720"/>
                    <a:pt x="742" y="1812"/>
                    <a:pt x="978" y="1812"/>
                  </a:cubicBezTo>
                  <a:cubicBezTo>
                    <a:pt x="1095" y="1812"/>
                    <a:pt x="1212" y="1790"/>
                    <a:pt x="1325" y="1743"/>
                  </a:cubicBezTo>
                  <a:cubicBezTo>
                    <a:pt x="1663" y="1603"/>
                    <a:pt x="1884" y="1272"/>
                    <a:pt x="1884" y="907"/>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6" name="Google Shape;2156;p51"/>
            <p:cNvSpPr/>
            <p:nvPr/>
          </p:nvSpPr>
          <p:spPr>
            <a:xfrm>
              <a:off x="2614500" y="1488025"/>
              <a:ext cx="47075" cy="45325"/>
            </a:xfrm>
            <a:custGeom>
              <a:avLst/>
              <a:gdLst/>
              <a:ahLst/>
              <a:cxnLst/>
              <a:rect l="l" t="t" r="r" b="b"/>
              <a:pathLst>
                <a:path w="1883" h="1813" extrusionOk="0">
                  <a:moveTo>
                    <a:pt x="977" y="0"/>
                  </a:moveTo>
                  <a:cubicBezTo>
                    <a:pt x="610" y="0"/>
                    <a:pt x="280" y="221"/>
                    <a:pt x="140" y="559"/>
                  </a:cubicBezTo>
                  <a:cubicBezTo>
                    <a:pt x="0" y="898"/>
                    <a:pt x="77" y="1287"/>
                    <a:pt x="337" y="1547"/>
                  </a:cubicBezTo>
                  <a:cubicBezTo>
                    <a:pt x="510" y="1720"/>
                    <a:pt x="741" y="1812"/>
                    <a:pt x="977" y="1812"/>
                  </a:cubicBezTo>
                  <a:cubicBezTo>
                    <a:pt x="1093" y="1812"/>
                    <a:pt x="1211" y="1790"/>
                    <a:pt x="1323" y="1743"/>
                  </a:cubicBezTo>
                  <a:cubicBezTo>
                    <a:pt x="1662" y="1603"/>
                    <a:pt x="1883" y="1272"/>
                    <a:pt x="1883" y="907"/>
                  </a:cubicBezTo>
                  <a:cubicBezTo>
                    <a:pt x="1883" y="406"/>
                    <a:pt x="1477"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7" name="Google Shape;2157;p51"/>
            <p:cNvSpPr/>
            <p:nvPr/>
          </p:nvSpPr>
          <p:spPr>
            <a:xfrm>
              <a:off x="2739025" y="1488025"/>
              <a:ext cx="47100" cy="45325"/>
            </a:xfrm>
            <a:custGeom>
              <a:avLst/>
              <a:gdLst/>
              <a:ahLst/>
              <a:cxnLst/>
              <a:rect l="l" t="t" r="r" b="b"/>
              <a:pathLst>
                <a:path w="1884" h="1813" extrusionOk="0">
                  <a:moveTo>
                    <a:pt x="977" y="0"/>
                  </a:moveTo>
                  <a:cubicBezTo>
                    <a:pt x="611" y="0"/>
                    <a:pt x="280" y="221"/>
                    <a:pt x="141" y="559"/>
                  </a:cubicBezTo>
                  <a:cubicBezTo>
                    <a:pt x="0" y="898"/>
                    <a:pt x="78" y="1287"/>
                    <a:pt x="336" y="1547"/>
                  </a:cubicBezTo>
                  <a:cubicBezTo>
                    <a:pt x="510" y="1720"/>
                    <a:pt x="742" y="1812"/>
                    <a:pt x="977" y="1812"/>
                  </a:cubicBezTo>
                  <a:cubicBezTo>
                    <a:pt x="1094" y="1812"/>
                    <a:pt x="1212" y="1790"/>
                    <a:pt x="1324" y="1743"/>
                  </a:cubicBezTo>
                  <a:cubicBezTo>
                    <a:pt x="1663" y="1603"/>
                    <a:pt x="1883" y="1272"/>
                    <a:pt x="1883" y="907"/>
                  </a:cubicBezTo>
                  <a:cubicBezTo>
                    <a:pt x="1883" y="406"/>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8" name="Google Shape;2158;p51"/>
            <p:cNvSpPr/>
            <p:nvPr/>
          </p:nvSpPr>
          <p:spPr>
            <a:xfrm>
              <a:off x="1988475" y="1756475"/>
              <a:ext cx="362075" cy="14225"/>
            </a:xfrm>
            <a:custGeom>
              <a:avLst/>
              <a:gdLst/>
              <a:ahLst/>
              <a:cxnLst/>
              <a:rect l="l" t="t" r="r" b="b"/>
              <a:pathLst>
                <a:path w="14483" h="569" extrusionOk="0">
                  <a:moveTo>
                    <a:pt x="14198" y="0"/>
                  </a:moveTo>
                  <a:cubicBezTo>
                    <a:pt x="14193" y="0"/>
                    <a:pt x="14188" y="0"/>
                    <a:pt x="14183" y="0"/>
                  </a:cubicBezTo>
                  <a:lnTo>
                    <a:pt x="267" y="0"/>
                  </a:lnTo>
                  <a:cubicBezTo>
                    <a:pt x="117" y="9"/>
                    <a:pt x="0" y="133"/>
                    <a:pt x="0" y="284"/>
                  </a:cubicBezTo>
                  <a:cubicBezTo>
                    <a:pt x="0" y="435"/>
                    <a:pt x="117" y="559"/>
                    <a:pt x="267" y="568"/>
                  </a:cubicBezTo>
                  <a:lnTo>
                    <a:pt x="14183" y="568"/>
                  </a:lnTo>
                  <a:cubicBezTo>
                    <a:pt x="14188" y="569"/>
                    <a:pt x="14193" y="569"/>
                    <a:pt x="14198" y="569"/>
                  </a:cubicBezTo>
                  <a:cubicBezTo>
                    <a:pt x="14354" y="569"/>
                    <a:pt x="14483" y="442"/>
                    <a:pt x="14483" y="284"/>
                  </a:cubicBezTo>
                  <a:cubicBezTo>
                    <a:pt x="14483" y="127"/>
                    <a:pt x="14354" y="0"/>
                    <a:pt x="1419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9" name="Google Shape;2159;p51"/>
            <p:cNvSpPr/>
            <p:nvPr/>
          </p:nvSpPr>
          <p:spPr>
            <a:xfrm>
              <a:off x="1988475" y="1991525"/>
              <a:ext cx="362075" cy="14225"/>
            </a:xfrm>
            <a:custGeom>
              <a:avLst/>
              <a:gdLst/>
              <a:ahLst/>
              <a:cxnLst/>
              <a:rect l="l" t="t" r="r" b="b"/>
              <a:pathLst>
                <a:path w="14483" h="569" extrusionOk="0">
                  <a:moveTo>
                    <a:pt x="14200" y="0"/>
                  </a:moveTo>
                  <a:cubicBezTo>
                    <a:pt x="14194" y="0"/>
                    <a:pt x="14189" y="0"/>
                    <a:pt x="14183" y="1"/>
                  </a:cubicBezTo>
                  <a:lnTo>
                    <a:pt x="267" y="1"/>
                  </a:lnTo>
                  <a:cubicBezTo>
                    <a:pt x="117" y="9"/>
                    <a:pt x="0" y="134"/>
                    <a:pt x="0" y="284"/>
                  </a:cubicBezTo>
                  <a:cubicBezTo>
                    <a:pt x="0" y="435"/>
                    <a:pt x="117" y="559"/>
                    <a:pt x="267" y="568"/>
                  </a:cubicBezTo>
                  <a:lnTo>
                    <a:pt x="14183" y="568"/>
                  </a:lnTo>
                  <a:cubicBezTo>
                    <a:pt x="14189" y="568"/>
                    <a:pt x="14194" y="568"/>
                    <a:pt x="14200" y="568"/>
                  </a:cubicBezTo>
                  <a:cubicBezTo>
                    <a:pt x="14355" y="568"/>
                    <a:pt x="14483" y="442"/>
                    <a:pt x="14483" y="284"/>
                  </a:cubicBezTo>
                  <a:cubicBezTo>
                    <a:pt x="14483" y="127"/>
                    <a:pt x="14355" y="0"/>
                    <a:pt x="1420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0" name="Google Shape;2160;p51"/>
            <p:cNvSpPr/>
            <p:nvPr/>
          </p:nvSpPr>
          <p:spPr>
            <a:xfrm>
              <a:off x="1987625" y="2226550"/>
              <a:ext cx="362950" cy="14225"/>
            </a:xfrm>
            <a:custGeom>
              <a:avLst/>
              <a:gdLst/>
              <a:ahLst/>
              <a:cxnLst/>
              <a:rect l="l" t="t" r="r" b="b"/>
              <a:pathLst>
                <a:path w="14518" h="569" extrusionOk="0">
                  <a:moveTo>
                    <a:pt x="284" y="0"/>
                  </a:moveTo>
                  <a:cubicBezTo>
                    <a:pt x="128" y="0"/>
                    <a:pt x="0" y="127"/>
                    <a:pt x="0" y="284"/>
                  </a:cubicBezTo>
                  <a:cubicBezTo>
                    <a:pt x="0" y="442"/>
                    <a:pt x="127" y="568"/>
                    <a:pt x="282" y="568"/>
                  </a:cubicBezTo>
                  <a:cubicBezTo>
                    <a:pt x="289" y="568"/>
                    <a:pt x="295" y="568"/>
                    <a:pt x="301" y="568"/>
                  </a:cubicBezTo>
                  <a:lnTo>
                    <a:pt x="14217" y="568"/>
                  </a:lnTo>
                  <a:cubicBezTo>
                    <a:pt x="14223" y="568"/>
                    <a:pt x="14230" y="568"/>
                    <a:pt x="14236" y="568"/>
                  </a:cubicBezTo>
                  <a:cubicBezTo>
                    <a:pt x="14391" y="568"/>
                    <a:pt x="14518" y="442"/>
                    <a:pt x="14518" y="284"/>
                  </a:cubicBezTo>
                  <a:cubicBezTo>
                    <a:pt x="14518" y="127"/>
                    <a:pt x="14390" y="0"/>
                    <a:pt x="14234" y="0"/>
                  </a:cubicBezTo>
                  <a:cubicBezTo>
                    <a:pt x="14228" y="0"/>
                    <a:pt x="14223" y="1"/>
                    <a:pt x="14217" y="1"/>
                  </a:cubicBezTo>
                  <a:lnTo>
                    <a:pt x="301" y="1"/>
                  </a:lnTo>
                  <a:cubicBezTo>
                    <a:pt x="295" y="1"/>
                    <a:pt x="290" y="0"/>
                    <a:pt x="28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1" name="Google Shape;2161;p51"/>
            <p:cNvSpPr/>
            <p:nvPr/>
          </p:nvSpPr>
          <p:spPr>
            <a:xfrm>
              <a:off x="4707650" y="1162225"/>
              <a:ext cx="434275" cy="598325"/>
            </a:xfrm>
            <a:custGeom>
              <a:avLst/>
              <a:gdLst/>
              <a:ahLst/>
              <a:cxnLst/>
              <a:rect l="l" t="t" r="r" b="b"/>
              <a:pathLst>
                <a:path w="17371" h="23933" extrusionOk="0">
                  <a:moveTo>
                    <a:pt x="16538" y="0"/>
                  </a:moveTo>
                  <a:lnTo>
                    <a:pt x="2964" y="833"/>
                  </a:lnTo>
                  <a:cubicBezTo>
                    <a:pt x="2964" y="833"/>
                    <a:pt x="1247" y="5298"/>
                    <a:pt x="1604" y="5894"/>
                  </a:cubicBezTo>
                  <a:cubicBezTo>
                    <a:pt x="1961" y="6489"/>
                    <a:pt x="2845" y="7978"/>
                    <a:pt x="2368" y="9168"/>
                  </a:cubicBezTo>
                  <a:cubicBezTo>
                    <a:pt x="1892" y="10359"/>
                    <a:pt x="1" y="10562"/>
                    <a:pt x="239" y="11514"/>
                  </a:cubicBezTo>
                  <a:cubicBezTo>
                    <a:pt x="477" y="12467"/>
                    <a:pt x="1787" y="13181"/>
                    <a:pt x="1787" y="13181"/>
                  </a:cubicBezTo>
                  <a:cubicBezTo>
                    <a:pt x="1787" y="13181"/>
                    <a:pt x="3202" y="19527"/>
                    <a:pt x="3797" y="20360"/>
                  </a:cubicBezTo>
                  <a:cubicBezTo>
                    <a:pt x="4075" y="20750"/>
                    <a:pt x="4924" y="20854"/>
                    <a:pt x="5750" y="20854"/>
                  </a:cubicBezTo>
                  <a:cubicBezTo>
                    <a:pt x="6694" y="20854"/>
                    <a:pt x="7607" y="20719"/>
                    <a:pt x="7607" y="20719"/>
                  </a:cubicBezTo>
                  <a:lnTo>
                    <a:pt x="7845" y="23933"/>
                  </a:lnTo>
                  <a:lnTo>
                    <a:pt x="17371" y="23338"/>
                  </a:lnTo>
                  <a:lnTo>
                    <a:pt x="17014" y="17622"/>
                  </a:lnTo>
                  <a:lnTo>
                    <a:pt x="1653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2" name="Google Shape;2162;p51"/>
            <p:cNvSpPr/>
            <p:nvPr/>
          </p:nvSpPr>
          <p:spPr>
            <a:xfrm>
              <a:off x="4702350" y="1155125"/>
              <a:ext cx="446900" cy="612525"/>
            </a:xfrm>
            <a:custGeom>
              <a:avLst/>
              <a:gdLst/>
              <a:ahLst/>
              <a:cxnLst/>
              <a:rect l="l" t="t" r="r" b="b"/>
              <a:pathLst>
                <a:path w="17876" h="24501" extrusionOk="0">
                  <a:moveTo>
                    <a:pt x="16474" y="585"/>
                  </a:moveTo>
                  <a:lnTo>
                    <a:pt x="16942" y="17924"/>
                  </a:lnTo>
                  <a:lnTo>
                    <a:pt x="17282" y="23357"/>
                  </a:lnTo>
                  <a:lnTo>
                    <a:pt x="8319" y="23917"/>
                  </a:lnTo>
                  <a:lnTo>
                    <a:pt x="8103" y="20981"/>
                  </a:lnTo>
                  <a:cubicBezTo>
                    <a:pt x="8091" y="20833"/>
                    <a:pt x="7967" y="20719"/>
                    <a:pt x="7819" y="20719"/>
                  </a:cubicBezTo>
                  <a:cubicBezTo>
                    <a:pt x="7805" y="20719"/>
                    <a:pt x="7791" y="20720"/>
                    <a:pt x="7778" y="20722"/>
                  </a:cubicBezTo>
                  <a:cubicBezTo>
                    <a:pt x="7242" y="20801"/>
                    <a:pt x="6586" y="20855"/>
                    <a:pt x="5983" y="20855"/>
                  </a:cubicBezTo>
                  <a:cubicBezTo>
                    <a:pt x="5161" y="20855"/>
                    <a:pt x="4435" y="20755"/>
                    <a:pt x="4239" y="20480"/>
                  </a:cubicBezTo>
                  <a:cubicBezTo>
                    <a:pt x="3827" y="19903"/>
                    <a:pt x="2838" y="15933"/>
                    <a:pt x="2275" y="13404"/>
                  </a:cubicBezTo>
                  <a:cubicBezTo>
                    <a:pt x="2257" y="13325"/>
                    <a:pt x="2205" y="13257"/>
                    <a:pt x="2134" y="13218"/>
                  </a:cubicBezTo>
                  <a:cubicBezTo>
                    <a:pt x="2122" y="13210"/>
                    <a:pt x="930" y="12549"/>
                    <a:pt x="725" y="11730"/>
                  </a:cubicBezTo>
                  <a:cubicBezTo>
                    <a:pt x="657" y="11455"/>
                    <a:pt x="903" y="11267"/>
                    <a:pt x="1480" y="10903"/>
                  </a:cubicBezTo>
                  <a:cubicBezTo>
                    <a:pt x="1998" y="10576"/>
                    <a:pt x="2584" y="10206"/>
                    <a:pt x="2843" y="9557"/>
                  </a:cubicBezTo>
                  <a:cubicBezTo>
                    <a:pt x="3376" y="8226"/>
                    <a:pt x="2419" y="6631"/>
                    <a:pt x="2063" y="6039"/>
                  </a:cubicBezTo>
                  <a:cubicBezTo>
                    <a:pt x="1918" y="5672"/>
                    <a:pt x="2621" y="3376"/>
                    <a:pt x="3375" y="1389"/>
                  </a:cubicBezTo>
                  <a:lnTo>
                    <a:pt x="16474" y="585"/>
                  </a:lnTo>
                  <a:close/>
                  <a:moveTo>
                    <a:pt x="16752" y="0"/>
                  </a:moveTo>
                  <a:cubicBezTo>
                    <a:pt x="16745" y="0"/>
                    <a:pt x="16739" y="0"/>
                    <a:pt x="16732" y="1"/>
                  </a:cubicBezTo>
                  <a:lnTo>
                    <a:pt x="3159" y="834"/>
                  </a:lnTo>
                  <a:cubicBezTo>
                    <a:pt x="3048" y="841"/>
                    <a:pt x="2951" y="912"/>
                    <a:pt x="2911" y="1016"/>
                  </a:cubicBezTo>
                  <a:cubicBezTo>
                    <a:pt x="2381" y="2397"/>
                    <a:pt x="1187" y="5679"/>
                    <a:pt x="1574" y="6323"/>
                  </a:cubicBezTo>
                  <a:cubicBezTo>
                    <a:pt x="1894" y="6858"/>
                    <a:pt x="2745" y="8277"/>
                    <a:pt x="2317" y="9347"/>
                  </a:cubicBezTo>
                  <a:cubicBezTo>
                    <a:pt x="2125" y="9825"/>
                    <a:pt x="1644" y="10129"/>
                    <a:pt x="1178" y="10423"/>
                  </a:cubicBezTo>
                  <a:cubicBezTo>
                    <a:pt x="626" y="10772"/>
                    <a:pt x="1" y="11166"/>
                    <a:pt x="176" y="11866"/>
                  </a:cubicBezTo>
                  <a:cubicBezTo>
                    <a:pt x="399" y="12762"/>
                    <a:pt x="1405" y="13439"/>
                    <a:pt x="1749" y="13648"/>
                  </a:cubicBezTo>
                  <a:cubicBezTo>
                    <a:pt x="1985" y="14699"/>
                    <a:pt x="3195" y="19993"/>
                    <a:pt x="3777" y="20809"/>
                  </a:cubicBezTo>
                  <a:cubicBezTo>
                    <a:pt x="4127" y="21297"/>
                    <a:pt x="5083" y="21426"/>
                    <a:pt x="5992" y="21426"/>
                  </a:cubicBezTo>
                  <a:cubicBezTo>
                    <a:pt x="6600" y="21426"/>
                    <a:pt x="7187" y="21369"/>
                    <a:pt x="7559" y="21323"/>
                  </a:cubicBezTo>
                  <a:lnTo>
                    <a:pt x="7775" y="24238"/>
                  </a:lnTo>
                  <a:cubicBezTo>
                    <a:pt x="7786" y="24385"/>
                    <a:pt x="7909" y="24500"/>
                    <a:pt x="8057" y="24500"/>
                  </a:cubicBezTo>
                  <a:lnTo>
                    <a:pt x="8075" y="24500"/>
                  </a:lnTo>
                  <a:lnTo>
                    <a:pt x="17601" y="23905"/>
                  </a:lnTo>
                  <a:cubicBezTo>
                    <a:pt x="17757" y="23895"/>
                    <a:pt x="17876" y="23760"/>
                    <a:pt x="17866" y="23604"/>
                  </a:cubicBezTo>
                  <a:lnTo>
                    <a:pt x="17509" y="17899"/>
                  </a:lnTo>
                  <a:lnTo>
                    <a:pt x="17033" y="276"/>
                  </a:lnTo>
                  <a:cubicBezTo>
                    <a:pt x="17031" y="199"/>
                    <a:pt x="16997" y="126"/>
                    <a:pt x="16941" y="74"/>
                  </a:cubicBezTo>
                  <a:cubicBezTo>
                    <a:pt x="16890" y="27"/>
                    <a:pt x="16822" y="0"/>
                    <a:pt x="1675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3" name="Google Shape;2163;p51"/>
            <p:cNvSpPr/>
            <p:nvPr/>
          </p:nvSpPr>
          <p:spPr>
            <a:xfrm>
              <a:off x="4660275" y="1011275"/>
              <a:ext cx="612600" cy="600325"/>
            </a:xfrm>
            <a:custGeom>
              <a:avLst/>
              <a:gdLst/>
              <a:ahLst/>
              <a:cxnLst/>
              <a:rect l="l" t="t" r="r" b="b"/>
              <a:pathLst>
                <a:path w="24504" h="24013" extrusionOk="0">
                  <a:moveTo>
                    <a:pt x="12830" y="1"/>
                  </a:moveTo>
                  <a:cubicBezTo>
                    <a:pt x="10402" y="1"/>
                    <a:pt x="9363" y="1214"/>
                    <a:pt x="7801" y="1214"/>
                  </a:cubicBezTo>
                  <a:cubicBezTo>
                    <a:pt x="6898" y="1214"/>
                    <a:pt x="6169" y="575"/>
                    <a:pt x="5211" y="575"/>
                  </a:cubicBezTo>
                  <a:cubicBezTo>
                    <a:pt x="4514" y="575"/>
                    <a:pt x="3695" y="913"/>
                    <a:pt x="2600" y="2081"/>
                  </a:cubicBezTo>
                  <a:cubicBezTo>
                    <a:pt x="0" y="4855"/>
                    <a:pt x="3295" y="7803"/>
                    <a:pt x="3295" y="7803"/>
                  </a:cubicBezTo>
                  <a:cubicBezTo>
                    <a:pt x="4135" y="8560"/>
                    <a:pt x="4782" y="8727"/>
                    <a:pt x="5437" y="8727"/>
                  </a:cubicBezTo>
                  <a:cubicBezTo>
                    <a:pt x="5581" y="8727"/>
                    <a:pt x="5724" y="8719"/>
                    <a:pt x="5870" y="8707"/>
                  </a:cubicBezTo>
                  <a:lnTo>
                    <a:pt x="5870" y="8707"/>
                  </a:lnTo>
                  <a:cubicBezTo>
                    <a:pt x="5764" y="9236"/>
                    <a:pt x="5543" y="10388"/>
                    <a:pt x="5454" y="11277"/>
                  </a:cubicBezTo>
                  <a:cubicBezTo>
                    <a:pt x="5335" y="12468"/>
                    <a:pt x="7478" y="13778"/>
                    <a:pt x="7478" y="13778"/>
                  </a:cubicBezTo>
                  <a:cubicBezTo>
                    <a:pt x="7478" y="13778"/>
                    <a:pt x="7359" y="15564"/>
                    <a:pt x="7597" y="16159"/>
                  </a:cubicBezTo>
                  <a:cubicBezTo>
                    <a:pt x="7736" y="16506"/>
                    <a:pt x="7995" y="16691"/>
                    <a:pt x="8259" y="16691"/>
                  </a:cubicBezTo>
                  <a:cubicBezTo>
                    <a:pt x="8447" y="16691"/>
                    <a:pt x="8638" y="16596"/>
                    <a:pt x="8787" y="16397"/>
                  </a:cubicBezTo>
                  <a:cubicBezTo>
                    <a:pt x="9083" y="16002"/>
                    <a:pt x="9297" y="14379"/>
                    <a:pt x="9566" y="14379"/>
                  </a:cubicBezTo>
                  <a:cubicBezTo>
                    <a:pt x="9621" y="14379"/>
                    <a:pt x="9679" y="14448"/>
                    <a:pt x="9740" y="14611"/>
                  </a:cubicBezTo>
                  <a:cubicBezTo>
                    <a:pt x="10097" y="15564"/>
                    <a:pt x="11525" y="22707"/>
                    <a:pt x="12478" y="23541"/>
                  </a:cubicBezTo>
                  <a:cubicBezTo>
                    <a:pt x="12883" y="23895"/>
                    <a:pt x="13889" y="24013"/>
                    <a:pt x="15004" y="24013"/>
                  </a:cubicBezTo>
                  <a:cubicBezTo>
                    <a:pt x="16514" y="24013"/>
                    <a:pt x="18223" y="23797"/>
                    <a:pt x="18908" y="23660"/>
                  </a:cubicBezTo>
                  <a:cubicBezTo>
                    <a:pt x="20099" y="23422"/>
                    <a:pt x="22361" y="18421"/>
                    <a:pt x="23433" y="15445"/>
                  </a:cubicBezTo>
                  <a:cubicBezTo>
                    <a:pt x="24504" y="12468"/>
                    <a:pt x="24029" y="7228"/>
                    <a:pt x="22481" y="4847"/>
                  </a:cubicBezTo>
                  <a:cubicBezTo>
                    <a:pt x="21320" y="3061"/>
                    <a:pt x="19287" y="2279"/>
                    <a:pt x="17690" y="2101"/>
                  </a:cubicBezTo>
                  <a:cubicBezTo>
                    <a:pt x="17687" y="2090"/>
                    <a:pt x="17684" y="2081"/>
                    <a:pt x="17684" y="2081"/>
                  </a:cubicBezTo>
                  <a:cubicBezTo>
                    <a:pt x="17684" y="2081"/>
                    <a:pt x="15257" y="1"/>
                    <a:pt x="128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4" name="Google Shape;2164;p51"/>
            <p:cNvSpPr/>
            <p:nvPr/>
          </p:nvSpPr>
          <p:spPr>
            <a:xfrm>
              <a:off x="4692250" y="1004200"/>
              <a:ext cx="587825" cy="614425"/>
            </a:xfrm>
            <a:custGeom>
              <a:avLst/>
              <a:gdLst/>
              <a:ahLst/>
              <a:cxnLst/>
              <a:rect l="l" t="t" r="r" b="b"/>
              <a:pathLst>
                <a:path w="23513" h="24577" extrusionOk="0">
                  <a:moveTo>
                    <a:pt x="11552" y="567"/>
                  </a:moveTo>
                  <a:cubicBezTo>
                    <a:pt x="13669" y="567"/>
                    <a:pt x="15841" y="2268"/>
                    <a:pt x="16177" y="2542"/>
                  </a:cubicBezTo>
                  <a:cubicBezTo>
                    <a:pt x="16223" y="2611"/>
                    <a:pt x="16298" y="2656"/>
                    <a:pt x="16380" y="2666"/>
                  </a:cubicBezTo>
                  <a:cubicBezTo>
                    <a:pt x="17109" y="2747"/>
                    <a:pt x="19594" y="3176"/>
                    <a:pt x="20965" y="5284"/>
                  </a:cubicBezTo>
                  <a:cubicBezTo>
                    <a:pt x="22474" y="7606"/>
                    <a:pt x="22932" y="12732"/>
                    <a:pt x="21888" y="15632"/>
                  </a:cubicBezTo>
                  <a:cubicBezTo>
                    <a:pt x="20574" y="19278"/>
                    <a:pt x="18451" y="23489"/>
                    <a:pt x="17574" y="23665"/>
                  </a:cubicBezTo>
                  <a:cubicBezTo>
                    <a:pt x="16752" y="23830"/>
                    <a:pt x="15119" y="24010"/>
                    <a:pt x="13719" y="24010"/>
                  </a:cubicBezTo>
                  <a:cubicBezTo>
                    <a:pt x="12654" y="24010"/>
                    <a:pt x="11724" y="23906"/>
                    <a:pt x="11386" y="23611"/>
                  </a:cubicBezTo>
                  <a:cubicBezTo>
                    <a:pt x="10778" y="23079"/>
                    <a:pt x="9805" y="19071"/>
                    <a:pt x="9281" y="16918"/>
                  </a:cubicBezTo>
                  <a:cubicBezTo>
                    <a:pt x="9025" y="15854"/>
                    <a:pt x="8838" y="15087"/>
                    <a:pt x="8727" y="14794"/>
                  </a:cubicBezTo>
                  <a:cubicBezTo>
                    <a:pt x="8688" y="14690"/>
                    <a:pt x="8571" y="14379"/>
                    <a:pt x="8290" y="14379"/>
                  </a:cubicBezTo>
                  <a:lnTo>
                    <a:pt x="8289" y="14379"/>
                  </a:lnTo>
                  <a:cubicBezTo>
                    <a:pt x="8284" y="14379"/>
                    <a:pt x="8277" y="14379"/>
                    <a:pt x="8272" y="14378"/>
                  </a:cubicBezTo>
                  <a:cubicBezTo>
                    <a:pt x="7921" y="14394"/>
                    <a:pt x="7801" y="14835"/>
                    <a:pt x="7603" y="15568"/>
                  </a:cubicBezTo>
                  <a:cubicBezTo>
                    <a:pt x="7507" y="15926"/>
                    <a:pt x="7386" y="16372"/>
                    <a:pt x="7283" y="16508"/>
                  </a:cubicBezTo>
                  <a:cubicBezTo>
                    <a:pt x="7194" y="16626"/>
                    <a:pt x="7087" y="16689"/>
                    <a:pt x="6979" y="16689"/>
                  </a:cubicBezTo>
                  <a:cubicBezTo>
                    <a:pt x="6968" y="16689"/>
                    <a:pt x="6956" y="16688"/>
                    <a:pt x="6944" y="16686"/>
                  </a:cubicBezTo>
                  <a:cubicBezTo>
                    <a:pt x="6798" y="16667"/>
                    <a:pt x="6662" y="16536"/>
                    <a:pt x="6582" y="16335"/>
                  </a:cubicBezTo>
                  <a:cubicBezTo>
                    <a:pt x="6407" y="15897"/>
                    <a:pt x="6451" y="14557"/>
                    <a:pt x="6482" y="14078"/>
                  </a:cubicBezTo>
                  <a:cubicBezTo>
                    <a:pt x="6490" y="13972"/>
                    <a:pt x="6438" y="13871"/>
                    <a:pt x="6347" y="13817"/>
                  </a:cubicBezTo>
                  <a:cubicBezTo>
                    <a:pt x="5831" y="13501"/>
                    <a:pt x="4375" y="12414"/>
                    <a:pt x="4457" y="11587"/>
                  </a:cubicBezTo>
                  <a:cubicBezTo>
                    <a:pt x="4547" y="10690"/>
                    <a:pt x="4775" y="9511"/>
                    <a:pt x="4870" y="9045"/>
                  </a:cubicBezTo>
                  <a:cubicBezTo>
                    <a:pt x="4905" y="8868"/>
                    <a:pt x="4768" y="8706"/>
                    <a:pt x="4592" y="8706"/>
                  </a:cubicBezTo>
                  <a:cubicBezTo>
                    <a:pt x="4584" y="8706"/>
                    <a:pt x="4577" y="8706"/>
                    <a:pt x="4570" y="8707"/>
                  </a:cubicBezTo>
                  <a:cubicBezTo>
                    <a:pt x="4428" y="8718"/>
                    <a:pt x="4289" y="8726"/>
                    <a:pt x="4151" y="8726"/>
                  </a:cubicBezTo>
                  <a:cubicBezTo>
                    <a:pt x="3562" y="8726"/>
                    <a:pt x="2986" y="8577"/>
                    <a:pt x="2205" y="7874"/>
                  </a:cubicBezTo>
                  <a:cubicBezTo>
                    <a:pt x="2191" y="7860"/>
                    <a:pt x="683" y="6492"/>
                    <a:pt x="609" y="4815"/>
                  </a:cubicBezTo>
                  <a:cubicBezTo>
                    <a:pt x="573" y="4006"/>
                    <a:pt x="883" y="3247"/>
                    <a:pt x="1530" y="2558"/>
                  </a:cubicBezTo>
                  <a:cubicBezTo>
                    <a:pt x="2555" y="1463"/>
                    <a:pt x="3298" y="1144"/>
                    <a:pt x="3937" y="1144"/>
                  </a:cubicBezTo>
                  <a:cubicBezTo>
                    <a:pt x="4376" y="1144"/>
                    <a:pt x="4767" y="1295"/>
                    <a:pt x="5166" y="1449"/>
                  </a:cubicBezTo>
                  <a:cubicBezTo>
                    <a:pt x="5589" y="1611"/>
                    <a:pt x="6026" y="1780"/>
                    <a:pt x="6524" y="1780"/>
                  </a:cubicBezTo>
                  <a:cubicBezTo>
                    <a:pt x="7273" y="1780"/>
                    <a:pt x="7905" y="1524"/>
                    <a:pt x="8573" y="1253"/>
                  </a:cubicBezTo>
                  <a:cubicBezTo>
                    <a:pt x="9364" y="930"/>
                    <a:pt x="10260" y="567"/>
                    <a:pt x="11552" y="567"/>
                  </a:cubicBezTo>
                  <a:close/>
                  <a:moveTo>
                    <a:pt x="11551" y="0"/>
                  </a:moveTo>
                  <a:cubicBezTo>
                    <a:pt x="10149" y="0"/>
                    <a:pt x="9198" y="386"/>
                    <a:pt x="8359" y="727"/>
                  </a:cubicBezTo>
                  <a:cubicBezTo>
                    <a:pt x="7717" y="988"/>
                    <a:pt x="7163" y="1214"/>
                    <a:pt x="6524" y="1214"/>
                  </a:cubicBezTo>
                  <a:cubicBezTo>
                    <a:pt x="6132" y="1214"/>
                    <a:pt x="5762" y="1071"/>
                    <a:pt x="5369" y="920"/>
                  </a:cubicBezTo>
                  <a:cubicBezTo>
                    <a:pt x="4929" y="750"/>
                    <a:pt x="4465" y="571"/>
                    <a:pt x="3930" y="571"/>
                  </a:cubicBezTo>
                  <a:cubicBezTo>
                    <a:pt x="3176" y="571"/>
                    <a:pt x="2281" y="928"/>
                    <a:pt x="1115" y="2170"/>
                  </a:cubicBezTo>
                  <a:cubicBezTo>
                    <a:pt x="361" y="2975"/>
                    <a:pt x="0" y="3873"/>
                    <a:pt x="42" y="4841"/>
                  </a:cubicBezTo>
                  <a:cubicBezTo>
                    <a:pt x="127" y="6754"/>
                    <a:pt x="1757" y="8234"/>
                    <a:pt x="1826" y="8296"/>
                  </a:cubicBezTo>
                  <a:cubicBezTo>
                    <a:pt x="2755" y="9132"/>
                    <a:pt x="3493" y="9294"/>
                    <a:pt x="4175" y="9294"/>
                  </a:cubicBezTo>
                  <a:cubicBezTo>
                    <a:pt x="4198" y="9294"/>
                    <a:pt x="4221" y="9293"/>
                    <a:pt x="4244" y="9293"/>
                  </a:cubicBezTo>
                  <a:lnTo>
                    <a:pt x="4244" y="9293"/>
                  </a:lnTo>
                  <a:cubicBezTo>
                    <a:pt x="4133" y="9872"/>
                    <a:pt x="3968" y="10791"/>
                    <a:pt x="3894" y="11531"/>
                  </a:cubicBezTo>
                  <a:cubicBezTo>
                    <a:pt x="3776" y="12710"/>
                    <a:pt x="5378" y="13863"/>
                    <a:pt x="5907" y="14210"/>
                  </a:cubicBezTo>
                  <a:cubicBezTo>
                    <a:pt x="5882" y="14696"/>
                    <a:pt x="5838" y="16003"/>
                    <a:pt x="6056" y="16547"/>
                  </a:cubicBezTo>
                  <a:cubicBezTo>
                    <a:pt x="6213" y="16941"/>
                    <a:pt x="6517" y="17203"/>
                    <a:pt x="6869" y="17250"/>
                  </a:cubicBezTo>
                  <a:cubicBezTo>
                    <a:pt x="6907" y="17255"/>
                    <a:pt x="6944" y="17257"/>
                    <a:pt x="6982" y="17257"/>
                  </a:cubicBezTo>
                  <a:cubicBezTo>
                    <a:pt x="7268" y="17257"/>
                    <a:pt x="7539" y="17113"/>
                    <a:pt x="7736" y="16850"/>
                  </a:cubicBezTo>
                  <a:cubicBezTo>
                    <a:pt x="7904" y="16626"/>
                    <a:pt x="8024" y="16184"/>
                    <a:pt x="8151" y="15717"/>
                  </a:cubicBezTo>
                  <a:cubicBezTo>
                    <a:pt x="8187" y="15580"/>
                    <a:pt x="8234" y="15410"/>
                    <a:pt x="8279" y="15258"/>
                  </a:cubicBezTo>
                  <a:cubicBezTo>
                    <a:pt x="8389" y="15645"/>
                    <a:pt x="8551" y="16309"/>
                    <a:pt x="8732" y="17052"/>
                  </a:cubicBezTo>
                  <a:cubicBezTo>
                    <a:pt x="9573" y="20518"/>
                    <a:pt x="10326" y="23436"/>
                    <a:pt x="11014" y="24037"/>
                  </a:cubicBezTo>
                  <a:cubicBezTo>
                    <a:pt x="11482" y="24447"/>
                    <a:pt x="12561" y="24576"/>
                    <a:pt x="13724" y="24576"/>
                  </a:cubicBezTo>
                  <a:cubicBezTo>
                    <a:pt x="15413" y="24576"/>
                    <a:pt x="17277" y="24304"/>
                    <a:pt x="17686" y="24221"/>
                  </a:cubicBezTo>
                  <a:cubicBezTo>
                    <a:pt x="19482" y="23862"/>
                    <a:pt x="22393" y="15903"/>
                    <a:pt x="22421" y="15823"/>
                  </a:cubicBezTo>
                  <a:cubicBezTo>
                    <a:pt x="23513" y="12791"/>
                    <a:pt x="23027" y="7417"/>
                    <a:pt x="21440" y="4975"/>
                  </a:cubicBezTo>
                  <a:cubicBezTo>
                    <a:pt x="19997" y="2754"/>
                    <a:pt x="17454" y="2232"/>
                    <a:pt x="16550" y="2115"/>
                  </a:cubicBezTo>
                  <a:cubicBezTo>
                    <a:pt x="16209" y="1832"/>
                    <a:pt x="13911" y="0"/>
                    <a:pt x="11551"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5" name="Google Shape;2165;p51"/>
            <p:cNvSpPr/>
            <p:nvPr/>
          </p:nvSpPr>
          <p:spPr>
            <a:xfrm>
              <a:off x="4863625" y="1358700"/>
              <a:ext cx="69050" cy="172750"/>
            </a:xfrm>
            <a:custGeom>
              <a:avLst/>
              <a:gdLst/>
              <a:ahLst/>
              <a:cxnLst/>
              <a:rect l="l" t="t" r="r" b="b"/>
              <a:pathLst>
                <a:path w="2762" h="6910" extrusionOk="0">
                  <a:moveTo>
                    <a:pt x="1674" y="0"/>
                  </a:moveTo>
                  <a:cubicBezTo>
                    <a:pt x="1405" y="0"/>
                    <a:pt x="1051" y="186"/>
                    <a:pt x="582" y="655"/>
                  </a:cubicBezTo>
                  <a:cubicBezTo>
                    <a:pt x="582" y="655"/>
                    <a:pt x="873" y="2689"/>
                    <a:pt x="873" y="3997"/>
                  </a:cubicBezTo>
                  <a:cubicBezTo>
                    <a:pt x="873" y="5305"/>
                    <a:pt x="1" y="6032"/>
                    <a:pt x="582" y="6613"/>
                  </a:cubicBezTo>
                  <a:cubicBezTo>
                    <a:pt x="781" y="6813"/>
                    <a:pt x="964" y="6910"/>
                    <a:pt x="1135" y="6910"/>
                  </a:cubicBezTo>
                  <a:cubicBezTo>
                    <a:pt x="1463" y="6910"/>
                    <a:pt x="1749" y="6555"/>
                    <a:pt x="2036" y="5887"/>
                  </a:cubicBezTo>
                  <a:cubicBezTo>
                    <a:pt x="2472" y="4869"/>
                    <a:pt x="2761" y="3125"/>
                    <a:pt x="2617" y="2108"/>
                  </a:cubicBezTo>
                  <a:cubicBezTo>
                    <a:pt x="2511" y="1365"/>
                    <a:pt x="2404" y="0"/>
                    <a:pt x="16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6" name="Google Shape;2166;p51"/>
            <p:cNvSpPr/>
            <p:nvPr/>
          </p:nvSpPr>
          <p:spPr>
            <a:xfrm>
              <a:off x="4861750" y="1351575"/>
              <a:ext cx="77975" cy="186950"/>
            </a:xfrm>
            <a:custGeom>
              <a:avLst/>
              <a:gdLst/>
              <a:ahLst/>
              <a:cxnLst/>
              <a:rect l="l" t="t" r="r" b="b"/>
              <a:pathLst>
                <a:path w="3119" h="7478" extrusionOk="0">
                  <a:moveTo>
                    <a:pt x="1752" y="569"/>
                  </a:moveTo>
                  <a:cubicBezTo>
                    <a:pt x="1785" y="569"/>
                    <a:pt x="1810" y="574"/>
                    <a:pt x="1828" y="580"/>
                  </a:cubicBezTo>
                  <a:cubicBezTo>
                    <a:pt x="2181" y="700"/>
                    <a:pt x="2311" y="1681"/>
                    <a:pt x="2381" y="2209"/>
                  </a:cubicBezTo>
                  <a:lnTo>
                    <a:pt x="2411" y="2432"/>
                  </a:lnTo>
                  <a:cubicBezTo>
                    <a:pt x="2543" y="3358"/>
                    <a:pt x="2281" y="5053"/>
                    <a:pt x="1850" y="6060"/>
                  </a:cubicBezTo>
                  <a:cubicBezTo>
                    <a:pt x="1552" y="6753"/>
                    <a:pt x="1341" y="6888"/>
                    <a:pt x="1242" y="6908"/>
                  </a:cubicBezTo>
                  <a:cubicBezTo>
                    <a:pt x="1232" y="6910"/>
                    <a:pt x="1221" y="6911"/>
                    <a:pt x="1210" y="6911"/>
                  </a:cubicBezTo>
                  <a:cubicBezTo>
                    <a:pt x="1096" y="6911"/>
                    <a:pt x="957" y="6796"/>
                    <a:pt x="857" y="6697"/>
                  </a:cubicBezTo>
                  <a:cubicBezTo>
                    <a:pt x="672" y="6512"/>
                    <a:pt x="718" y="6325"/>
                    <a:pt x="911" y="5792"/>
                  </a:cubicBezTo>
                  <a:cubicBezTo>
                    <a:pt x="1054" y="5395"/>
                    <a:pt x="1231" y="4901"/>
                    <a:pt x="1231" y="4282"/>
                  </a:cubicBezTo>
                  <a:cubicBezTo>
                    <a:pt x="1231" y="3155"/>
                    <a:pt x="1024" y="1533"/>
                    <a:pt x="957" y="1043"/>
                  </a:cubicBezTo>
                  <a:cubicBezTo>
                    <a:pt x="1378" y="645"/>
                    <a:pt x="1625" y="569"/>
                    <a:pt x="1752" y="569"/>
                  </a:cubicBezTo>
                  <a:close/>
                  <a:moveTo>
                    <a:pt x="1748" y="0"/>
                  </a:moveTo>
                  <a:cubicBezTo>
                    <a:pt x="1376" y="0"/>
                    <a:pt x="951" y="245"/>
                    <a:pt x="456" y="739"/>
                  </a:cubicBezTo>
                  <a:cubicBezTo>
                    <a:pt x="394" y="802"/>
                    <a:pt x="363" y="892"/>
                    <a:pt x="376" y="979"/>
                  </a:cubicBezTo>
                  <a:cubicBezTo>
                    <a:pt x="379" y="1000"/>
                    <a:pt x="664" y="3009"/>
                    <a:pt x="664" y="4282"/>
                  </a:cubicBezTo>
                  <a:cubicBezTo>
                    <a:pt x="664" y="4803"/>
                    <a:pt x="512" y="5227"/>
                    <a:pt x="376" y="5601"/>
                  </a:cubicBezTo>
                  <a:cubicBezTo>
                    <a:pt x="192" y="6113"/>
                    <a:pt x="1" y="6643"/>
                    <a:pt x="456" y="7098"/>
                  </a:cubicBezTo>
                  <a:cubicBezTo>
                    <a:pt x="709" y="7350"/>
                    <a:pt x="962" y="7478"/>
                    <a:pt x="1210" y="7478"/>
                  </a:cubicBezTo>
                  <a:cubicBezTo>
                    <a:pt x="1257" y="7478"/>
                    <a:pt x="1304" y="7474"/>
                    <a:pt x="1349" y="7464"/>
                  </a:cubicBezTo>
                  <a:cubicBezTo>
                    <a:pt x="1737" y="7389"/>
                    <a:pt x="2053" y="7025"/>
                    <a:pt x="2371" y="6282"/>
                  </a:cubicBezTo>
                  <a:cubicBezTo>
                    <a:pt x="2844" y="5180"/>
                    <a:pt x="3119" y="3380"/>
                    <a:pt x="2973" y="2352"/>
                  </a:cubicBezTo>
                  <a:lnTo>
                    <a:pt x="2944" y="2135"/>
                  </a:lnTo>
                  <a:cubicBezTo>
                    <a:pt x="2839" y="1350"/>
                    <a:pt x="2697" y="276"/>
                    <a:pt x="2010" y="43"/>
                  </a:cubicBezTo>
                  <a:cubicBezTo>
                    <a:pt x="1926" y="15"/>
                    <a:pt x="1838" y="0"/>
                    <a:pt x="174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7" name="Google Shape;2167;p51"/>
            <p:cNvSpPr/>
            <p:nvPr/>
          </p:nvSpPr>
          <p:spPr>
            <a:xfrm>
              <a:off x="4446475" y="3047525"/>
              <a:ext cx="1082950" cy="2160925"/>
            </a:xfrm>
            <a:custGeom>
              <a:avLst/>
              <a:gdLst/>
              <a:ahLst/>
              <a:cxnLst/>
              <a:rect l="l" t="t" r="r" b="b"/>
              <a:pathLst>
                <a:path w="43318" h="86437" extrusionOk="0">
                  <a:moveTo>
                    <a:pt x="7576" y="0"/>
                  </a:moveTo>
                  <a:cubicBezTo>
                    <a:pt x="7576" y="0"/>
                    <a:pt x="4598" y="19855"/>
                    <a:pt x="2299" y="39393"/>
                  </a:cubicBezTo>
                  <a:cubicBezTo>
                    <a:pt x="0" y="58931"/>
                    <a:pt x="288" y="86228"/>
                    <a:pt x="288" y="86228"/>
                  </a:cubicBezTo>
                  <a:lnTo>
                    <a:pt x="6342" y="86194"/>
                  </a:lnTo>
                  <a:cubicBezTo>
                    <a:pt x="6342" y="86194"/>
                    <a:pt x="13217" y="48013"/>
                    <a:pt x="14654" y="43703"/>
                  </a:cubicBezTo>
                  <a:cubicBezTo>
                    <a:pt x="16091" y="39393"/>
                    <a:pt x="20975" y="21292"/>
                    <a:pt x="20975" y="21292"/>
                  </a:cubicBezTo>
                  <a:cubicBezTo>
                    <a:pt x="20975" y="21292"/>
                    <a:pt x="23562" y="41980"/>
                    <a:pt x="24424" y="43415"/>
                  </a:cubicBezTo>
                  <a:cubicBezTo>
                    <a:pt x="25286" y="44852"/>
                    <a:pt x="36988" y="86437"/>
                    <a:pt x="36988" y="86437"/>
                  </a:cubicBezTo>
                  <a:lnTo>
                    <a:pt x="43317" y="86356"/>
                  </a:lnTo>
                  <a:lnTo>
                    <a:pt x="37065" y="41405"/>
                  </a:lnTo>
                  <a:lnTo>
                    <a:pt x="33617" y="30"/>
                  </a:lnTo>
                  <a:lnTo>
                    <a:pt x="757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8" name="Google Shape;2168;p51"/>
            <p:cNvSpPr/>
            <p:nvPr/>
          </p:nvSpPr>
          <p:spPr>
            <a:xfrm>
              <a:off x="4440025" y="3040425"/>
              <a:ext cx="1096950" cy="2175150"/>
            </a:xfrm>
            <a:custGeom>
              <a:avLst/>
              <a:gdLst/>
              <a:ahLst/>
              <a:cxnLst/>
              <a:rect l="l" t="t" r="r" b="b"/>
              <a:pathLst>
                <a:path w="43878" h="87006" extrusionOk="0">
                  <a:moveTo>
                    <a:pt x="8079" y="569"/>
                  </a:moveTo>
                  <a:lnTo>
                    <a:pt x="33615" y="597"/>
                  </a:lnTo>
                  <a:lnTo>
                    <a:pt x="37043" y="41728"/>
                  </a:lnTo>
                  <a:lnTo>
                    <a:pt x="43249" y="86361"/>
                  </a:lnTo>
                  <a:lnTo>
                    <a:pt x="37461" y="86435"/>
                  </a:lnTo>
                  <a:cubicBezTo>
                    <a:pt x="36462" y="82889"/>
                    <a:pt x="25772" y="44968"/>
                    <a:pt x="24924" y="43553"/>
                  </a:cubicBezTo>
                  <a:cubicBezTo>
                    <a:pt x="24314" y="42537"/>
                    <a:pt x="22551" y="29832"/>
                    <a:pt x="21514" y="21540"/>
                  </a:cubicBezTo>
                  <a:cubicBezTo>
                    <a:pt x="21497" y="21406"/>
                    <a:pt x="21388" y="21302"/>
                    <a:pt x="21252" y="21292"/>
                  </a:cubicBezTo>
                  <a:lnTo>
                    <a:pt x="21233" y="21292"/>
                  </a:lnTo>
                  <a:cubicBezTo>
                    <a:pt x="21105" y="21292"/>
                    <a:pt x="20993" y="21379"/>
                    <a:pt x="20959" y="21502"/>
                  </a:cubicBezTo>
                  <a:cubicBezTo>
                    <a:pt x="20911" y="21683"/>
                    <a:pt x="16061" y="39645"/>
                    <a:pt x="14644" y="43897"/>
                  </a:cubicBezTo>
                  <a:cubicBezTo>
                    <a:pt x="13259" y="48049"/>
                    <a:pt x="6992" y="82707"/>
                    <a:pt x="6363" y="86196"/>
                  </a:cubicBezTo>
                  <a:lnTo>
                    <a:pt x="827" y="86226"/>
                  </a:lnTo>
                  <a:cubicBezTo>
                    <a:pt x="806" y="83275"/>
                    <a:pt x="693" y="57950"/>
                    <a:pt x="2839" y="39711"/>
                  </a:cubicBezTo>
                  <a:cubicBezTo>
                    <a:pt x="4975" y="21553"/>
                    <a:pt x="7733" y="2896"/>
                    <a:pt x="8079" y="569"/>
                  </a:cubicBezTo>
                  <a:close/>
                  <a:moveTo>
                    <a:pt x="7834" y="1"/>
                  </a:moveTo>
                  <a:cubicBezTo>
                    <a:pt x="7694" y="1"/>
                    <a:pt x="7575" y="103"/>
                    <a:pt x="7554" y="242"/>
                  </a:cubicBezTo>
                  <a:cubicBezTo>
                    <a:pt x="7524" y="441"/>
                    <a:pt x="4549" y="20325"/>
                    <a:pt x="2276" y="39645"/>
                  </a:cubicBezTo>
                  <a:cubicBezTo>
                    <a:pt x="1" y="58977"/>
                    <a:pt x="259" y="86242"/>
                    <a:pt x="263" y="86514"/>
                  </a:cubicBezTo>
                  <a:cubicBezTo>
                    <a:pt x="264" y="86670"/>
                    <a:pt x="390" y="86795"/>
                    <a:pt x="546" y="86795"/>
                  </a:cubicBezTo>
                  <a:lnTo>
                    <a:pt x="548" y="86795"/>
                  </a:lnTo>
                  <a:lnTo>
                    <a:pt x="6602" y="86762"/>
                  </a:lnTo>
                  <a:cubicBezTo>
                    <a:pt x="6739" y="86762"/>
                    <a:pt x="6855" y="86663"/>
                    <a:pt x="6879" y="86529"/>
                  </a:cubicBezTo>
                  <a:cubicBezTo>
                    <a:pt x="6948" y="86146"/>
                    <a:pt x="13767" y="48318"/>
                    <a:pt x="15181" y="44077"/>
                  </a:cubicBezTo>
                  <a:cubicBezTo>
                    <a:pt x="16370" y="40509"/>
                    <a:pt x="19959" y="27356"/>
                    <a:pt x="21131" y="23034"/>
                  </a:cubicBezTo>
                  <a:cubicBezTo>
                    <a:pt x="21761" y="27973"/>
                    <a:pt x="23675" y="42573"/>
                    <a:pt x="24439" y="43845"/>
                  </a:cubicBezTo>
                  <a:cubicBezTo>
                    <a:pt x="25104" y="44956"/>
                    <a:pt x="32929" y="72428"/>
                    <a:pt x="36974" y="86798"/>
                  </a:cubicBezTo>
                  <a:cubicBezTo>
                    <a:pt x="37008" y="86920"/>
                    <a:pt x="37120" y="87004"/>
                    <a:pt x="37246" y="87004"/>
                  </a:cubicBezTo>
                  <a:lnTo>
                    <a:pt x="37251" y="87005"/>
                  </a:lnTo>
                  <a:lnTo>
                    <a:pt x="43578" y="86924"/>
                  </a:lnTo>
                  <a:cubicBezTo>
                    <a:pt x="43748" y="86921"/>
                    <a:pt x="43878" y="86771"/>
                    <a:pt x="43855" y="86602"/>
                  </a:cubicBezTo>
                  <a:lnTo>
                    <a:pt x="37607" y="41664"/>
                  </a:lnTo>
                  <a:lnTo>
                    <a:pt x="34157" y="289"/>
                  </a:lnTo>
                  <a:cubicBezTo>
                    <a:pt x="34145" y="143"/>
                    <a:pt x="34022" y="30"/>
                    <a:pt x="33875" y="30"/>
                  </a:cubicBezTo>
                  <a:lnTo>
                    <a:pt x="783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9" name="Google Shape;2169;p51"/>
            <p:cNvSpPr/>
            <p:nvPr/>
          </p:nvSpPr>
          <p:spPr>
            <a:xfrm>
              <a:off x="4963975" y="3405300"/>
              <a:ext cx="291075" cy="179850"/>
            </a:xfrm>
            <a:custGeom>
              <a:avLst/>
              <a:gdLst/>
              <a:ahLst/>
              <a:cxnLst/>
              <a:rect l="l" t="t" r="r" b="b"/>
              <a:pathLst>
                <a:path w="11643" h="7194" extrusionOk="0">
                  <a:moveTo>
                    <a:pt x="11403" y="0"/>
                  </a:moveTo>
                  <a:cubicBezTo>
                    <a:pt x="11379" y="0"/>
                    <a:pt x="11355" y="4"/>
                    <a:pt x="11331" y="13"/>
                  </a:cubicBezTo>
                  <a:lnTo>
                    <a:pt x="2876" y="3212"/>
                  </a:lnTo>
                  <a:cubicBezTo>
                    <a:pt x="2838" y="3227"/>
                    <a:pt x="2805" y="3250"/>
                    <a:pt x="2782" y="3284"/>
                  </a:cubicBezTo>
                  <a:lnTo>
                    <a:pt x="105" y="6854"/>
                  </a:lnTo>
                  <a:cubicBezTo>
                    <a:pt x="0" y="6994"/>
                    <a:pt x="100" y="7194"/>
                    <a:pt x="275" y="7194"/>
                  </a:cubicBezTo>
                  <a:cubicBezTo>
                    <a:pt x="342" y="7194"/>
                    <a:pt x="405" y="7161"/>
                    <a:pt x="445" y="7108"/>
                  </a:cubicBezTo>
                  <a:lnTo>
                    <a:pt x="3083" y="3588"/>
                  </a:lnTo>
                  <a:lnTo>
                    <a:pt x="11482" y="411"/>
                  </a:lnTo>
                  <a:cubicBezTo>
                    <a:pt x="11590" y="367"/>
                    <a:pt x="11643" y="246"/>
                    <a:pt x="11602" y="138"/>
                  </a:cubicBezTo>
                  <a:cubicBezTo>
                    <a:pt x="11570" y="52"/>
                    <a:pt x="11489" y="0"/>
                    <a:pt x="1140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0" name="Google Shape;2170;p51"/>
            <p:cNvSpPr/>
            <p:nvPr/>
          </p:nvSpPr>
          <p:spPr>
            <a:xfrm>
              <a:off x="4735375" y="3171050"/>
              <a:ext cx="199175" cy="10650"/>
            </a:xfrm>
            <a:custGeom>
              <a:avLst/>
              <a:gdLst/>
              <a:ahLst/>
              <a:cxnLst/>
              <a:rect l="l" t="t" r="r" b="b"/>
              <a:pathLst>
                <a:path w="7967" h="426" extrusionOk="0">
                  <a:moveTo>
                    <a:pt x="214" y="1"/>
                  </a:moveTo>
                  <a:cubicBezTo>
                    <a:pt x="96" y="1"/>
                    <a:pt x="1" y="96"/>
                    <a:pt x="1" y="213"/>
                  </a:cubicBezTo>
                  <a:cubicBezTo>
                    <a:pt x="1" y="331"/>
                    <a:pt x="96" y="426"/>
                    <a:pt x="214" y="426"/>
                  </a:cubicBezTo>
                  <a:lnTo>
                    <a:pt x="7754" y="426"/>
                  </a:lnTo>
                  <a:cubicBezTo>
                    <a:pt x="7872" y="426"/>
                    <a:pt x="7966" y="331"/>
                    <a:pt x="7966" y="213"/>
                  </a:cubicBezTo>
                  <a:cubicBezTo>
                    <a:pt x="7966" y="96"/>
                    <a:pt x="7872" y="1"/>
                    <a:pt x="775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1" name="Google Shape;2171;p51"/>
            <p:cNvSpPr/>
            <p:nvPr/>
          </p:nvSpPr>
          <p:spPr>
            <a:xfrm>
              <a:off x="5192400" y="3171050"/>
              <a:ext cx="84925" cy="10650"/>
            </a:xfrm>
            <a:custGeom>
              <a:avLst/>
              <a:gdLst/>
              <a:ahLst/>
              <a:cxnLst/>
              <a:rect l="l" t="t" r="r" b="b"/>
              <a:pathLst>
                <a:path w="3397" h="426" extrusionOk="0">
                  <a:moveTo>
                    <a:pt x="214" y="1"/>
                  </a:moveTo>
                  <a:cubicBezTo>
                    <a:pt x="96" y="1"/>
                    <a:pt x="0" y="96"/>
                    <a:pt x="0" y="213"/>
                  </a:cubicBezTo>
                  <a:cubicBezTo>
                    <a:pt x="0" y="331"/>
                    <a:pt x="96" y="426"/>
                    <a:pt x="214" y="426"/>
                  </a:cubicBezTo>
                  <a:lnTo>
                    <a:pt x="3184" y="426"/>
                  </a:lnTo>
                  <a:cubicBezTo>
                    <a:pt x="3301" y="426"/>
                    <a:pt x="3396" y="331"/>
                    <a:pt x="3396" y="213"/>
                  </a:cubicBezTo>
                  <a:cubicBezTo>
                    <a:pt x="3396" y="96"/>
                    <a:pt x="3301" y="1"/>
                    <a:pt x="318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2" name="Google Shape;2172;p51"/>
            <p:cNvSpPr/>
            <p:nvPr/>
          </p:nvSpPr>
          <p:spPr>
            <a:xfrm>
              <a:off x="4199325" y="5206425"/>
              <a:ext cx="411775" cy="149375"/>
            </a:xfrm>
            <a:custGeom>
              <a:avLst/>
              <a:gdLst/>
              <a:ahLst/>
              <a:cxnLst/>
              <a:rect l="l" t="t" r="r" b="b"/>
              <a:pathLst>
                <a:path w="16471" h="5975" extrusionOk="0">
                  <a:moveTo>
                    <a:pt x="16470" y="1"/>
                  </a:moveTo>
                  <a:lnTo>
                    <a:pt x="9851" y="81"/>
                  </a:lnTo>
                  <a:lnTo>
                    <a:pt x="8801" y="1534"/>
                  </a:lnTo>
                  <a:cubicBezTo>
                    <a:pt x="8801" y="1534"/>
                    <a:pt x="82" y="5086"/>
                    <a:pt x="82" y="5409"/>
                  </a:cubicBezTo>
                  <a:cubicBezTo>
                    <a:pt x="82" y="5732"/>
                    <a:pt x="1" y="5975"/>
                    <a:pt x="728" y="5975"/>
                  </a:cubicBezTo>
                  <a:lnTo>
                    <a:pt x="11949" y="5975"/>
                  </a:lnTo>
                  <a:lnTo>
                    <a:pt x="13160" y="5571"/>
                  </a:lnTo>
                  <a:lnTo>
                    <a:pt x="13160" y="5975"/>
                  </a:lnTo>
                  <a:lnTo>
                    <a:pt x="16389" y="5975"/>
                  </a:lnTo>
                  <a:lnTo>
                    <a:pt x="1647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3" name="Google Shape;2173;p51"/>
            <p:cNvSpPr/>
            <p:nvPr/>
          </p:nvSpPr>
          <p:spPr>
            <a:xfrm>
              <a:off x="5125700" y="5206425"/>
              <a:ext cx="411775" cy="149375"/>
            </a:xfrm>
            <a:custGeom>
              <a:avLst/>
              <a:gdLst/>
              <a:ahLst/>
              <a:cxnLst/>
              <a:rect l="l" t="t" r="r" b="b"/>
              <a:pathLst>
                <a:path w="16471" h="5975" extrusionOk="0">
                  <a:moveTo>
                    <a:pt x="16470" y="1"/>
                  </a:moveTo>
                  <a:lnTo>
                    <a:pt x="9851" y="81"/>
                  </a:lnTo>
                  <a:lnTo>
                    <a:pt x="8801" y="1534"/>
                  </a:lnTo>
                  <a:cubicBezTo>
                    <a:pt x="8801" y="1534"/>
                    <a:pt x="82" y="5086"/>
                    <a:pt x="82" y="5409"/>
                  </a:cubicBezTo>
                  <a:cubicBezTo>
                    <a:pt x="82" y="5732"/>
                    <a:pt x="1" y="5975"/>
                    <a:pt x="728" y="5975"/>
                  </a:cubicBezTo>
                  <a:lnTo>
                    <a:pt x="11949" y="5975"/>
                  </a:lnTo>
                  <a:lnTo>
                    <a:pt x="13160" y="5571"/>
                  </a:lnTo>
                  <a:lnTo>
                    <a:pt x="13160" y="5975"/>
                  </a:lnTo>
                  <a:lnTo>
                    <a:pt x="16389" y="5975"/>
                  </a:lnTo>
                  <a:lnTo>
                    <a:pt x="1647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4" name="Google Shape;2174;p51"/>
            <p:cNvSpPr/>
            <p:nvPr/>
          </p:nvSpPr>
          <p:spPr>
            <a:xfrm>
              <a:off x="4781725" y="1727075"/>
              <a:ext cx="440575" cy="143650"/>
            </a:xfrm>
            <a:custGeom>
              <a:avLst/>
              <a:gdLst/>
              <a:ahLst/>
              <a:cxnLst/>
              <a:rect l="l" t="t" r="r" b="b"/>
              <a:pathLst>
                <a:path w="17623" h="5746" extrusionOk="0">
                  <a:moveTo>
                    <a:pt x="8537" y="1"/>
                  </a:moveTo>
                  <a:cubicBezTo>
                    <a:pt x="6393" y="1"/>
                    <a:pt x="4198" y="236"/>
                    <a:pt x="2620" y="982"/>
                  </a:cubicBezTo>
                  <a:lnTo>
                    <a:pt x="1" y="5745"/>
                  </a:lnTo>
                  <a:cubicBezTo>
                    <a:pt x="1" y="5745"/>
                    <a:pt x="6549" y="3840"/>
                    <a:pt x="10121" y="3840"/>
                  </a:cubicBezTo>
                  <a:cubicBezTo>
                    <a:pt x="13694" y="3840"/>
                    <a:pt x="17623" y="4555"/>
                    <a:pt x="17623" y="4555"/>
                  </a:cubicBezTo>
                  <a:lnTo>
                    <a:pt x="15739" y="694"/>
                  </a:lnTo>
                  <a:cubicBezTo>
                    <a:pt x="15739" y="694"/>
                    <a:pt x="12214" y="1"/>
                    <a:pt x="8537"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5" name="Google Shape;2175;p51"/>
            <p:cNvSpPr/>
            <p:nvPr/>
          </p:nvSpPr>
          <p:spPr>
            <a:xfrm>
              <a:off x="4772950" y="1719850"/>
              <a:ext cx="458075" cy="157950"/>
            </a:xfrm>
            <a:custGeom>
              <a:avLst/>
              <a:gdLst/>
              <a:ahLst/>
              <a:cxnLst/>
              <a:rect l="l" t="t" r="r" b="b"/>
              <a:pathLst>
                <a:path w="18323" h="6318" extrusionOk="0">
                  <a:moveTo>
                    <a:pt x="8873" y="576"/>
                  </a:moveTo>
                  <a:cubicBezTo>
                    <a:pt x="12090" y="576"/>
                    <a:pt x="15213" y="1111"/>
                    <a:pt x="15899" y="1235"/>
                  </a:cubicBezTo>
                  <a:lnTo>
                    <a:pt x="17477" y="4473"/>
                  </a:lnTo>
                  <a:cubicBezTo>
                    <a:pt x="16267" y="4279"/>
                    <a:pt x="13248" y="3845"/>
                    <a:pt x="10472" y="3845"/>
                  </a:cubicBezTo>
                  <a:cubicBezTo>
                    <a:pt x="7527" y="3845"/>
                    <a:pt x="2682" y="5097"/>
                    <a:pt x="925" y="5579"/>
                  </a:cubicBezTo>
                  <a:lnTo>
                    <a:pt x="3174" y="1490"/>
                  </a:lnTo>
                  <a:lnTo>
                    <a:pt x="3174" y="1489"/>
                  </a:lnTo>
                  <a:cubicBezTo>
                    <a:pt x="4697" y="797"/>
                    <a:pt x="6804" y="576"/>
                    <a:pt x="8873" y="576"/>
                  </a:cubicBezTo>
                  <a:close/>
                  <a:moveTo>
                    <a:pt x="8908" y="1"/>
                  </a:moveTo>
                  <a:cubicBezTo>
                    <a:pt x="6727" y="1"/>
                    <a:pt x="4482" y="243"/>
                    <a:pt x="2850" y="1014"/>
                  </a:cubicBezTo>
                  <a:cubicBezTo>
                    <a:pt x="2796" y="1040"/>
                    <a:pt x="2751" y="1082"/>
                    <a:pt x="2722" y="1134"/>
                  </a:cubicBezTo>
                  <a:lnTo>
                    <a:pt x="103" y="5898"/>
                  </a:lnTo>
                  <a:cubicBezTo>
                    <a:pt x="0" y="6086"/>
                    <a:pt x="137" y="6316"/>
                    <a:pt x="352" y="6317"/>
                  </a:cubicBezTo>
                  <a:cubicBezTo>
                    <a:pt x="378" y="6317"/>
                    <a:pt x="405" y="6313"/>
                    <a:pt x="431" y="6306"/>
                  </a:cubicBezTo>
                  <a:cubicBezTo>
                    <a:pt x="496" y="6287"/>
                    <a:pt x="6981" y="4412"/>
                    <a:pt x="10472" y="4412"/>
                  </a:cubicBezTo>
                  <a:cubicBezTo>
                    <a:pt x="13976" y="4412"/>
                    <a:pt x="17884" y="5114"/>
                    <a:pt x="17923" y="5122"/>
                  </a:cubicBezTo>
                  <a:cubicBezTo>
                    <a:pt x="17940" y="5125"/>
                    <a:pt x="17957" y="5127"/>
                    <a:pt x="17974" y="5127"/>
                  </a:cubicBezTo>
                  <a:cubicBezTo>
                    <a:pt x="18177" y="5127"/>
                    <a:pt x="18322" y="4911"/>
                    <a:pt x="18228" y="4719"/>
                  </a:cubicBezTo>
                  <a:lnTo>
                    <a:pt x="16346" y="857"/>
                  </a:lnTo>
                  <a:cubicBezTo>
                    <a:pt x="16307" y="777"/>
                    <a:pt x="16232" y="721"/>
                    <a:pt x="16146" y="704"/>
                  </a:cubicBezTo>
                  <a:cubicBezTo>
                    <a:pt x="15919" y="659"/>
                    <a:pt x="12500" y="1"/>
                    <a:pt x="89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6" name="Google Shape;2176;p51"/>
            <p:cNvSpPr/>
            <p:nvPr/>
          </p:nvSpPr>
          <p:spPr>
            <a:xfrm>
              <a:off x="5154275" y="1927700"/>
              <a:ext cx="518725" cy="985300"/>
            </a:xfrm>
            <a:custGeom>
              <a:avLst/>
              <a:gdLst/>
              <a:ahLst/>
              <a:cxnLst/>
              <a:rect l="l" t="t" r="r" b="b"/>
              <a:pathLst>
                <a:path w="20749" h="39412" extrusionOk="0">
                  <a:moveTo>
                    <a:pt x="12201" y="1"/>
                  </a:moveTo>
                  <a:cubicBezTo>
                    <a:pt x="9248" y="241"/>
                    <a:pt x="7266" y="20313"/>
                    <a:pt x="7266" y="20313"/>
                  </a:cubicBezTo>
                  <a:lnTo>
                    <a:pt x="9134" y="29655"/>
                  </a:lnTo>
                  <a:lnTo>
                    <a:pt x="415" y="33806"/>
                  </a:lnTo>
                  <a:lnTo>
                    <a:pt x="0" y="39412"/>
                  </a:lnTo>
                  <a:lnTo>
                    <a:pt x="0" y="39412"/>
                  </a:lnTo>
                  <a:lnTo>
                    <a:pt x="17363" y="37029"/>
                  </a:lnTo>
                  <a:cubicBezTo>
                    <a:pt x="19402" y="36748"/>
                    <a:pt x="20749" y="34765"/>
                    <a:pt x="20257" y="32768"/>
                  </a:cubicBezTo>
                  <a:lnTo>
                    <a:pt x="12201"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7" name="Google Shape;2177;p51"/>
            <p:cNvSpPr/>
            <p:nvPr/>
          </p:nvSpPr>
          <p:spPr>
            <a:xfrm>
              <a:off x="5146900" y="1920600"/>
              <a:ext cx="527025" cy="999500"/>
            </a:xfrm>
            <a:custGeom>
              <a:avLst/>
              <a:gdLst/>
              <a:ahLst/>
              <a:cxnLst/>
              <a:rect l="l" t="t" r="r" b="b"/>
              <a:pathLst>
                <a:path w="21081" h="39980" extrusionOk="0">
                  <a:moveTo>
                    <a:pt x="12291" y="638"/>
                  </a:moveTo>
                  <a:lnTo>
                    <a:pt x="20277" y="33121"/>
                  </a:lnTo>
                  <a:cubicBezTo>
                    <a:pt x="20492" y="33996"/>
                    <a:pt x="20326" y="34922"/>
                    <a:pt x="19819" y="35667"/>
                  </a:cubicBezTo>
                  <a:cubicBezTo>
                    <a:pt x="19313" y="36413"/>
                    <a:pt x="18513" y="36909"/>
                    <a:pt x="17620" y="37031"/>
                  </a:cubicBezTo>
                  <a:lnTo>
                    <a:pt x="604" y="39367"/>
                  </a:lnTo>
                  <a:lnTo>
                    <a:pt x="982" y="34276"/>
                  </a:lnTo>
                  <a:lnTo>
                    <a:pt x="9552" y="30194"/>
                  </a:lnTo>
                  <a:cubicBezTo>
                    <a:pt x="9669" y="30139"/>
                    <a:pt x="9734" y="30010"/>
                    <a:pt x="9708" y="29883"/>
                  </a:cubicBezTo>
                  <a:lnTo>
                    <a:pt x="7848" y="20582"/>
                  </a:lnTo>
                  <a:cubicBezTo>
                    <a:pt x="8579" y="13206"/>
                    <a:pt x="10395" y="1660"/>
                    <a:pt x="12291" y="638"/>
                  </a:cubicBezTo>
                  <a:close/>
                  <a:moveTo>
                    <a:pt x="12492" y="0"/>
                  </a:moveTo>
                  <a:cubicBezTo>
                    <a:pt x="12486" y="0"/>
                    <a:pt x="12479" y="1"/>
                    <a:pt x="12472" y="1"/>
                  </a:cubicBezTo>
                  <a:cubicBezTo>
                    <a:pt x="9437" y="249"/>
                    <a:pt x="7615" y="17177"/>
                    <a:pt x="7279" y="20568"/>
                  </a:cubicBezTo>
                  <a:cubicBezTo>
                    <a:pt x="7277" y="20596"/>
                    <a:pt x="7278" y="20624"/>
                    <a:pt x="7284" y="20652"/>
                  </a:cubicBezTo>
                  <a:lnTo>
                    <a:pt x="9109" y="29778"/>
                  </a:lnTo>
                  <a:lnTo>
                    <a:pt x="589" y="33835"/>
                  </a:lnTo>
                  <a:cubicBezTo>
                    <a:pt x="497" y="33878"/>
                    <a:pt x="436" y="33968"/>
                    <a:pt x="428" y="34069"/>
                  </a:cubicBezTo>
                  <a:lnTo>
                    <a:pt x="13" y="39674"/>
                  </a:lnTo>
                  <a:cubicBezTo>
                    <a:pt x="1" y="39839"/>
                    <a:pt x="131" y="39978"/>
                    <a:pt x="295" y="39979"/>
                  </a:cubicBezTo>
                  <a:cubicBezTo>
                    <a:pt x="308" y="39978"/>
                    <a:pt x="321" y="39978"/>
                    <a:pt x="333" y="39976"/>
                  </a:cubicBezTo>
                  <a:lnTo>
                    <a:pt x="17696" y="37593"/>
                  </a:lnTo>
                  <a:cubicBezTo>
                    <a:pt x="18749" y="37449"/>
                    <a:pt x="19690" y="36865"/>
                    <a:pt x="20287" y="35986"/>
                  </a:cubicBezTo>
                  <a:cubicBezTo>
                    <a:pt x="20885" y="35107"/>
                    <a:pt x="21080" y="34016"/>
                    <a:pt x="20826" y="32985"/>
                  </a:cubicBezTo>
                  <a:lnTo>
                    <a:pt x="12771" y="216"/>
                  </a:lnTo>
                  <a:cubicBezTo>
                    <a:pt x="12738" y="89"/>
                    <a:pt x="12623" y="0"/>
                    <a:pt x="1249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8" name="Google Shape;2178;p51"/>
            <p:cNvSpPr/>
            <p:nvPr/>
          </p:nvSpPr>
          <p:spPr>
            <a:xfrm>
              <a:off x="4543950" y="1815650"/>
              <a:ext cx="918300" cy="1251350"/>
            </a:xfrm>
            <a:custGeom>
              <a:avLst/>
              <a:gdLst/>
              <a:ahLst/>
              <a:cxnLst/>
              <a:rect l="l" t="t" r="r" b="b"/>
              <a:pathLst>
                <a:path w="36732" h="50054" extrusionOk="0">
                  <a:moveTo>
                    <a:pt x="18657" y="0"/>
                  </a:moveTo>
                  <a:cubicBezTo>
                    <a:pt x="15879" y="0"/>
                    <a:pt x="13007" y="296"/>
                    <a:pt x="10308" y="861"/>
                  </a:cubicBezTo>
                  <a:cubicBezTo>
                    <a:pt x="7851" y="1374"/>
                    <a:pt x="5538" y="2109"/>
                    <a:pt x="3571" y="3046"/>
                  </a:cubicBezTo>
                  <a:cubicBezTo>
                    <a:pt x="1071" y="4236"/>
                    <a:pt x="0" y="4593"/>
                    <a:pt x="0" y="4593"/>
                  </a:cubicBezTo>
                  <a:cubicBezTo>
                    <a:pt x="0" y="4593"/>
                    <a:pt x="3081" y="44513"/>
                    <a:pt x="3081" y="46537"/>
                  </a:cubicBezTo>
                  <a:cubicBezTo>
                    <a:pt x="3081" y="48561"/>
                    <a:pt x="2962" y="48680"/>
                    <a:pt x="3676" y="49275"/>
                  </a:cubicBezTo>
                  <a:cubicBezTo>
                    <a:pt x="4281" y="49779"/>
                    <a:pt x="7024" y="50053"/>
                    <a:pt x="11825" y="50053"/>
                  </a:cubicBezTo>
                  <a:cubicBezTo>
                    <a:pt x="12695" y="50053"/>
                    <a:pt x="13632" y="50044"/>
                    <a:pt x="14635" y="50026"/>
                  </a:cubicBezTo>
                  <a:cubicBezTo>
                    <a:pt x="17364" y="49976"/>
                    <a:pt x="19968" y="49962"/>
                    <a:pt x="22121" y="49962"/>
                  </a:cubicBezTo>
                  <a:cubicBezTo>
                    <a:pt x="25134" y="49962"/>
                    <a:pt x="27263" y="49990"/>
                    <a:pt x="27610" y="49990"/>
                  </a:cubicBezTo>
                  <a:cubicBezTo>
                    <a:pt x="28205" y="49990"/>
                    <a:pt x="29277" y="49632"/>
                    <a:pt x="29991" y="48561"/>
                  </a:cubicBezTo>
                  <a:cubicBezTo>
                    <a:pt x="30706" y="47489"/>
                    <a:pt x="36496" y="4959"/>
                    <a:pt x="36614" y="4483"/>
                  </a:cubicBezTo>
                  <a:cubicBezTo>
                    <a:pt x="36732" y="4005"/>
                    <a:pt x="27619" y="1251"/>
                    <a:pt x="26777" y="1011"/>
                  </a:cubicBezTo>
                  <a:cubicBezTo>
                    <a:pt x="24383" y="327"/>
                    <a:pt x="21572" y="0"/>
                    <a:pt x="18657"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9" name="Google Shape;2179;p51"/>
            <p:cNvSpPr/>
            <p:nvPr/>
          </p:nvSpPr>
          <p:spPr>
            <a:xfrm>
              <a:off x="4536625" y="1808450"/>
              <a:ext cx="933050" cy="1265625"/>
            </a:xfrm>
            <a:custGeom>
              <a:avLst/>
              <a:gdLst/>
              <a:ahLst/>
              <a:cxnLst/>
              <a:rect l="l" t="t" r="r" b="b"/>
              <a:pathLst>
                <a:path w="37322" h="50625" extrusionOk="0">
                  <a:moveTo>
                    <a:pt x="18942" y="566"/>
                  </a:moveTo>
                  <a:cubicBezTo>
                    <a:pt x="21873" y="566"/>
                    <a:pt x="24649" y="902"/>
                    <a:pt x="26992" y="1572"/>
                  </a:cubicBezTo>
                  <a:cubicBezTo>
                    <a:pt x="28646" y="2044"/>
                    <a:pt x="35732" y="4245"/>
                    <a:pt x="36607" y="4844"/>
                  </a:cubicBezTo>
                  <a:cubicBezTo>
                    <a:pt x="36534" y="5315"/>
                    <a:pt x="36301" y="6968"/>
                    <a:pt x="35754" y="10873"/>
                  </a:cubicBezTo>
                  <a:cubicBezTo>
                    <a:pt x="34212" y="21871"/>
                    <a:pt x="30602" y="47625"/>
                    <a:pt x="30048" y="48691"/>
                  </a:cubicBezTo>
                  <a:cubicBezTo>
                    <a:pt x="29362" y="49721"/>
                    <a:pt x="28345" y="49994"/>
                    <a:pt x="27903" y="49994"/>
                  </a:cubicBezTo>
                  <a:lnTo>
                    <a:pt x="27314" y="49989"/>
                  </a:lnTo>
                  <a:cubicBezTo>
                    <a:pt x="26453" y="49982"/>
                    <a:pt x="24693" y="49966"/>
                    <a:pt x="22431" y="49966"/>
                  </a:cubicBezTo>
                  <a:cubicBezTo>
                    <a:pt x="20270" y="49966"/>
                    <a:pt x="17652" y="49981"/>
                    <a:pt x="14924" y="50030"/>
                  </a:cubicBezTo>
                  <a:cubicBezTo>
                    <a:pt x="13893" y="50049"/>
                    <a:pt x="12961" y="50058"/>
                    <a:pt x="12116" y="50058"/>
                  </a:cubicBezTo>
                  <a:cubicBezTo>
                    <a:pt x="5763" y="50058"/>
                    <a:pt x="4426" y="49575"/>
                    <a:pt x="4152" y="49346"/>
                  </a:cubicBezTo>
                  <a:cubicBezTo>
                    <a:pt x="3641" y="48920"/>
                    <a:pt x="3642" y="48870"/>
                    <a:pt x="3654" y="47575"/>
                  </a:cubicBezTo>
                  <a:cubicBezTo>
                    <a:pt x="3656" y="47358"/>
                    <a:pt x="3658" y="47110"/>
                    <a:pt x="3658" y="46825"/>
                  </a:cubicBezTo>
                  <a:cubicBezTo>
                    <a:pt x="3658" y="44868"/>
                    <a:pt x="861" y="8568"/>
                    <a:pt x="592" y="5075"/>
                  </a:cubicBezTo>
                  <a:cubicBezTo>
                    <a:pt x="1014" y="4918"/>
                    <a:pt x="2088" y="4494"/>
                    <a:pt x="3987" y="3589"/>
                  </a:cubicBezTo>
                  <a:cubicBezTo>
                    <a:pt x="5896" y="2679"/>
                    <a:pt x="8141" y="1951"/>
                    <a:pt x="10658" y="1426"/>
                  </a:cubicBezTo>
                  <a:cubicBezTo>
                    <a:pt x="13405" y="851"/>
                    <a:pt x="16239" y="566"/>
                    <a:pt x="18942" y="566"/>
                  </a:cubicBezTo>
                  <a:close/>
                  <a:moveTo>
                    <a:pt x="18942" y="1"/>
                  </a:moveTo>
                  <a:cubicBezTo>
                    <a:pt x="16199" y="1"/>
                    <a:pt x="13325" y="290"/>
                    <a:pt x="10543" y="872"/>
                  </a:cubicBezTo>
                  <a:cubicBezTo>
                    <a:pt x="7982" y="1406"/>
                    <a:pt x="5694" y="2149"/>
                    <a:pt x="3743" y="3077"/>
                  </a:cubicBezTo>
                  <a:cubicBezTo>
                    <a:pt x="1294" y="4244"/>
                    <a:pt x="213" y="4609"/>
                    <a:pt x="204" y="4613"/>
                  </a:cubicBezTo>
                  <a:cubicBezTo>
                    <a:pt x="79" y="4654"/>
                    <a:pt x="0" y="4774"/>
                    <a:pt x="10" y="4904"/>
                  </a:cubicBezTo>
                  <a:cubicBezTo>
                    <a:pt x="41" y="5302"/>
                    <a:pt x="3091" y="44834"/>
                    <a:pt x="3091" y="46825"/>
                  </a:cubicBezTo>
                  <a:cubicBezTo>
                    <a:pt x="3091" y="47108"/>
                    <a:pt x="3089" y="47355"/>
                    <a:pt x="3087" y="47569"/>
                  </a:cubicBezTo>
                  <a:cubicBezTo>
                    <a:pt x="3074" y="48905"/>
                    <a:pt x="3071" y="49183"/>
                    <a:pt x="3789" y="49780"/>
                  </a:cubicBezTo>
                  <a:cubicBezTo>
                    <a:pt x="4462" y="50342"/>
                    <a:pt x="7258" y="50624"/>
                    <a:pt x="12117" y="50624"/>
                  </a:cubicBezTo>
                  <a:cubicBezTo>
                    <a:pt x="12990" y="50624"/>
                    <a:pt x="13929" y="50616"/>
                    <a:pt x="14934" y="50597"/>
                  </a:cubicBezTo>
                  <a:cubicBezTo>
                    <a:pt x="17659" y="50548"/>
                    <a:pt x="20273" y="50533"/>
                    <a:pt x="22431" y="50533"/>
                  </a:cubicBezTo>
                  <a:cubicBezTo>
                    <a:pt x="24691" y="50533"/>
                    <a:pt x="26449" y="50549"/>
                    <a:pt x="27309" y="50556"/>
                  </a:cubicBezTo>
                  <a:lnTo>
                    <a:pt x="27903" y="50560"/>
                  </a:lnTo>
                  <a:cubicBezTo>
                    <a:pt x="28490" y="50560"/>
                    <a:pt x="29702" y="50234"/>
                    <a:pt x="30520" y="49006"/>
                  </a:cubicBezTo>
                  <a:cubicBezTo>
                    <a:pt x="31004" y="48279"/>
                    <a:pt x="33187" y="33267"/>
                    <a:pt x="36314" y="10952"/>
                  </a:cubicBezTo>
                  <a:cubicBezTo>
                    <a:pt x="36799" y="7494"/>
                    <a:pt x="37149" y="4994"/>
                    <a:pt x="37182" y="4839"/>
                  </a:cubicBezTo>
                  <a:cubicBezTo>
                    <a:pt x="37263" y="4515"/>
                    <a:pt x="37321" y="4280"/>
                    <a:pt x="32437" y="2676"/>
                  </a:cubicBezTo>
                  <a:cubicBezTo>
                    <a:pt x="30038" y="1890"/>
                    <a:pt x="27564" y="1145"/>
                    <a:pt x="27149" y="1026"/>
                  </a:cubicBezTo>
                  <a:cubicBezTo>
                    <a:pt x="24758" y="344"/>
                    <a:pt x="21927" y="1"/>
                    <a:pt x="1894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0" name="Google Shape;2180;p51"/>
            <p:cNvSpPr/>
            <p:nvPr/>
          </p:nvSpPr>
          <p:spPr>
            <a:xfrm>
              <a:off x="5098750" y="2607025"/>
              <a:ext cx="76075" cy="61225"/>
            </a:xfrm>
            <a:custGeom>
              <a:avLst/>
              <a:gdLst/>
              <a:ahLst/>
              <a:cxnLst/>
              <a:rect l="l" t="t" r="r" b="b"/>
              <a:pathLst>
                <a:path w="3043" h="2449" extrusionOk="0">
                  <a:moveTo>
                    <a:pt x="2721" y="0"/>
                  </a:moveTo>
                  <a:cubicBezTo>
                    <a:pt x="2646" y="0"/>
                    <a:pt x="2571" y="30"/>
                    <a:pt x="2515" y="89"/>
                  </a:cubicBezTo>
                  <a:cubicBezTo>
                    <a:pt x="1775" y="762"/>
                    <a:pt x="984" y="1376"/>
                    <a:pt x="150" y="1928"/>
                  </a:cubicBezTo>
                  <a:cubicBezTo>
                    <a:pt x="47" y="1997"/>
                    <a:pt x="0" y="2126"/>
                    <a:pt x="36" y="2245"/>
                  </a:cubicBezTo>
                  <a:cubicBezTo>
                    <a:pt x="71" y="2365"/>
                    <a:pt x="182" y="2447"/>
                    <a:pt x="306" y="2448"/>
                  </a:cubicBezTo>
                  <a:cubicBezTo>
                    <a:pt x="361" y="2448"/>
                    <a:pt x="415" y="2432"/>
                    <a:pt x="462" y="2402"/>
                  </a:cubicBezTo>
                  <a:cubicBezTo>
                    <a:pt x="1321" y="1834"/>
                    <a:pt x="2134" y="1201"/>
                    <a:pt x="2896" y="507"/>
                  </a:cubicBezTo>
                  <a:cubicBezTo>
                    <a:pt x="3026" y="406"/>
                    <a:pt x="3042" y="215"/>
                    <a:pt x="2931" y="93"/>
                  </a:cubicBezTo>
                  <a:cubicBezTo>
                    <a:pt x="2875" y="31"/>
                    <a:pt x="2798" y="0"/>
                    <a:pt x="27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1" name="Google Shape;2181;p51"/>
            <p:cNvSpPr/>
            <p:nvPr/>
          </p:nvSpPr>
          <p:spPr>
            <a:xfrm>
              <a:off x="5213825" y="2219000"/>
              <a:ext cx="179225" cy="342950"/>
            </a:xfrm>
            <a:custGeom>
              <a:avLst/>
              <a:gdLst/>
              <a:ahLst/>
              <a:cxnLst/>
              <a:rect l="l" t="t" r="r" b="b"/>
              <a:pathLst>
                <a:path w="7169" h="13718" extrusionOk="0">
                  <a:moveTo>
                    <a:pt x="6857" y="1"/>
                  </a:moveTo>
                  <a:cubicBezTo>
                    <a:pt x="6726" y="1"/>
                    <a:pt x="6608" y="92"/>
                    <a:pt x="6580" y="225"/>
                  </a:cubicBezTo>
                  <a:cubicBezTo>
                    <a:pt x="6563" y="297"/>
                    <a:pt x="4880" y="7540"/>
                    <a:pt x="153" y="13252"/>
                  </a:cubicBezTo>
                  <a:cubicBezTo>
                    <a:pt x="0" y="13437"/>
                    <a:pt x="131" y="13717"/>
                    <a:pt x="371" y="13718"/>
                  </a:cubicBezTo>
                  <a:cubicBezTo>
                    <a:pt x="456" y="13718"/>
                    <a:pt x="536" y="13680"/>
                    <a:pt x="589" y="13615"/>
                  </a:cubicBezTo>
                  <a:cubicBezTo>
                    <a:pt x="5406" y="7795"/>
                    <a:pt x="7115" y="424"/>
                    <a:pt x="7132" y="350"/>
                  </a:cubicBezTo>
                  <a:cubicBezTo>
                    <a:pt x="7168" y="197"/>
                    <a:pt x="7073" y="43"/>
                    <a:pt x="6920" y="8"/>
                  </a:cubicBezTo>
                  <a:cubicBezTo>
                    <a:pt x="6899" y="3"/>
                    <a:pt x="6878" y="1"/>
                    <a:pt x="685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2" name="Google Shape;2182;p51"/>
            <p:cNvSpPr/>
            <p:nvPr/>
          </p:nvSpPr>
          <p:spPr>
            <a:xfrm>
              <a:off x="5395900" y="2664750"/>
              <a:ext cx="165100" cy="82175"/>
            </a:xfrm>
            <a:custGeom>
              <a:avLst/>
              <a:gdLst/>
              <a:ahLst/>
              <a:cxnLst/>
              <a:rect l="l" t="t" r="r" b="b"/>
              <a:pathLst>
                <a:path w="6604" h="3287" extrusionOk="0">
                  <a:moveTo>
                    <a:pt x="321" y="0"/>
                  </a:moveTo>
                  <a:cubicBezTo>
                    <a:pt x="264" y="0"/>
                    <a:pt x="206" y="17"/>
                    <a:pt x="156" y="53"/>
                  </a:cubicBezTo>
                  <a:cubicBezTo>
                    <a:pt x="34" y="140"/>
                    <a:pt x="0" y="307"/>
                    <a:pt x="80" y="435"/>
                  </a:cubicBezTo>
                  <a:cubicBezTo>
                    <a:pt x="154" y="538"/>
                    <a:pt x="1951" y="2996"/>
                    <a:pt x="6304" y="3285"/>
                  </a:cubicBezTo>
                  <a:cubicBezTo>
                    <a:pt x="6312" y="3286"/>
                    <a:pt x="6317" y="3286"/>
                    <a:pt x="6323" y="3286"/>
                  </a:cubicBezTo>
                  <a:lnTo>
                    <a:pt x="6325" y="3286"/>
                  </a:lnTo>
                  <a:cubicBezTo>
                    <a:pt x="6474" y="3281"/>
                    <a:pt x="6594" y="3161"/>
                    <a:pt x="6598" y="3012"/>
                  </a:cubicBezTo>
                  <a:cubicBezTo>
                    <a:pt x="6604" y="2861"/>
                    <a:pt x="6491" y="2734"/>
                    <a:pt x="6343" y="2719"/>
                  </a:cubicBezTo>
                  <a:cubicBezTo>
                    <a:pt x="2272" y="2449"/>
                    <a:pt x="558" y="128"/>
                    <a:pt x="541" y="105"/>
                  </a:cubicBezTo>
                  <a:cubicBezTo>
                    <a:pt x="485" y="36"/>
                    <a:pt x="404" y="0"/>
                    <a:pt x="3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3" name="Google Shape;2183;p51"/>
            <p:cNvSpPr/>
            <p:nvPr/>
          </p:nvSpPr>
          <p:spPr>
            <a:xfrm>
              <a:off x="5375050" y="2662275"/>
              <a:ext cx="104575" cy="116525"/>
            </a:xfrm>
            <a:custGeom>
              <a:avLst/>
              <a:gdLst/>
              <a:ahLst/>
              <a:cxnLst/>
              <a:rect l="l" t="t" r="r" b="b"/>
              <a:pathLst>
                <a:path w="4183" h="4661" extrusionOk="0">
                  <a:moveTo>
                    <a:pt x="308" y="0"/>
                  </a:moveTo>
                  <a:cubicBezTo>
                    <a:pt x="285" y="0"/>
                    <a:pt x="262" y="3"/>
                    <a:pt x="239" y="9"/>
                  </a:cubicBezTo>
                  <a:cubicBezTo>
                    <a:pt x="92" y="46"/>
                    <a:pt x="0" y="191"/>
                    <a:pt x="29" y="340"/>
                  </a:cubicBezTo>
                  <a:cubicBezTo>
                    <a:pt x="57" y="453"/>
                    <a:pt x="753" y="3131"/>
                    <a:pt x="3751" y="4631"/>
                  </a:cubicBezTo>
                  <a:cubicBezTo>
                    <a:pt x="3791" y="4650"/>
                    <a:pt x="3834" y="4660"/>
                    <a:pt x="3877" y="4661"/>
                  </a:cubicBezTo>
                  <a:cubicBezTo>
                    <a:pt x="4008" y="4660"/>
                    <a:pt x="4122" y="4569"/>
                    <a:pt x="4152" y="4441"/>
                  </a:cubicBezTo>
                  <a:cubicBezTo>
                    <a:pt x="4182" y="4315"/>
                    <a:pt x="4121" y="4183"/>
                    <a:pt x="4005" y="4123"/>
                  </a:cubicBezTo>
                  <a:cubicBezTo>
                    <a:pt x="1250" y="2746"/>
                    <a:pt x="585" y="227"/>
                    <a:pt x="580" y="203"/>
                  </a:cubicBezTo>
                  <a:cubicBezTo>
                    <a:pt x="543" y="80"/>
                    <a:pt x="430" y="0"/>
                    <a:pt x="3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4" name="Google Shape;2184;p51"/>
            <p:cNvSpPr/>
            <p:nvPr/>
          </p:nvSpPr>
          <p:spPr>
            <a:xfrm>
              <a:off x="3624925" y="1542075"/>
              <a:ext cx="1000550" cy="848475"/>
            </a:xfrm>
            <a:custGeom>
              <a:avLst/>
              <a:gdLst/>
              <a:ahLst/>
              <a:cxnLst/>
              <a:rect l="l" t="t" r="r" b="b"/>
              <a:pathLst>
                <a:path w="40022" h="33939" extrusionOk="0">
                  <a:moveTo>
                    <a:pt x="3242" y="1"/>
                  </a:moveTo>
                  <a:lnTo>
                    <a:pt x="1" y="2702"/>
                  </a:lnTo>
                  <a:lnTo>
                    <a:pt x="14963" y="31490"/>
                  </a:lnTo>
                  <a:cubicBezTo>
                    <a:pt x="15757" y="33017"/>
                    <a:pt x="17327" y="33938"/>
                    <a:pt x="18995" y="33938"/>
                  </a:cubicBezTo>
                  <a:cubicBezTo>
                    <a:pt x="19319" y="33938"/>
                    <a:pt x="19646" y="33904"/>
                    <a:pt x="19972" y="33832"/>
                  </a:cubicBezTo>
                  <a:lnTo>
                    <a:pt x="37823" y="29898"/>
                  </a:lnTo>
                  <a:cubicBezTo>
                    <a:pt x="37823" y="29898"/>
                    <a:pt x="40022" y="23868"/>
                    <a:pt x="36761" y="15536"/>
                  </a:cubicBezTo>
                  <a:lnTo>
                    <a:pt x="19940" y="20794"/>
                  </a:lnTo>
                  <a:lnTo>
                    <a:pt x="3242"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5" name="Google Shape;2185;p51"/>
            <p:cNvSpPr/>
            <p:nvPr/>
          </p:nvSpPr>
          <p:spPr>
            <a:xfrm>
              <a:off x="3617100" y="1535000"/>
              <a:ext cx="1015025" cy="862625"/>
            </a:xfrm>
            <a:custGeom>
              <a:avLst/>
              <a:gdLst/>
              <a:ahLst/>
              <a:cxnLst/>
              <a:rect l="l" t="t" r="r" b="b"/>
              <a:pathLst>
                <a:path w="40601" h="34505" extrusionOk="0">
                  <a:moveTo>
                    <a:pt x="3515" y="685"/>
                  </a:moveTo>
                  <a:lnTo>
                    <a:pt x="20032" y="21254"/>
                  </a:lnTo>
                  <a:cubicBezTo>
                    <a:pt x="20086" y="21322"/>
                    <a:pt x="20168" y="21360"/>
                    <a:pt x="20252" y="21360"/>
                  </a:cubicBezTo>
                  <a:cubicBezTo>
                    <a:pt x="20281" y="21360"/>
                    <a:pt x="20309" y="21356"/>
                    <a:pt x="20337" y="21347"/>
                  </a:cubicBezTo>
                  <a:lnTo>
                    <a:pt x="36904" y="16168"/>
                  </a:lnTo>
                  <a:cubicBezTo>
                    <a:pt x="39682" y="23470"/>
                    <a:pt x="38210" y="28988"/>
                    <a:pt x="37916" y="29939"/>
                  </a:cubicBezTo>
                  <a:lnTo>
                    <a:pt x="20225" y="33838"/>
                  </a:lnTo>
                  <a:cubicBezTo>
                    <a:pt x="19920" y="33905"/>
                    <a:pt x="19613" y="33938"/>
                    <a:pt x="19310" y="33938"/>
                  </a:cubicBezTo>
                  <a:cubicBezTo>
                    <a:pt x="17746" y="33938"/>
                    <a:pt x="16271" y="33072"/>
                    <a:pt x="15529" y="31643"/>
                  </a:cubicBezTo>
                  <a:lnTo>
                    <a:pt x="671" y="3056"/>
                  </a:lnTo>
                  <a:lnTo>
                    <a:pt x="3515" y="685"/>
                  </a:lnTo>
                  <a:close/>
                  <a:moveTo>
                    <a:pt x="3559" y="0"/>
                  </a:moveTo>
                  <a:cubicBezTo>
                    <a:pt x="3491" y="0"/>
                    <a:pt x="3426" y="23"/>
                    <a:pt x="3374" y="65"/>
                  </a:cubicBezTo>
                  <a:lnTo>
                    <a:pt x="132" y="2768"/>
                  </a:lnTo>
                  <a:cubicBezTo>
                    <a:pt x="30" y="2853"/>
                    <a:pt x="1" y="2998"/>
                    <a:pt x="62" y="3116"/>
                  </a:cubicBezTo>
                  <a:lnTo>
                    <a:pt x="15025" y="31904"/>
                  </a:lnTo>
                  <a:cubicBezTo>
                    <a:pt x="15867" y="33524"/>
                    <a:pt x="17540" y="34504"/>
                    <a:pt x="19311" y="34504"/>
                  </a:cubicBezTo>
                  <a:cubicBezTo>
                    <a:pt x="19659" y="34504"/>
                    <a:pt x="20006" y="34467"/>
                    <a:pt x="20346" y="34392"/>
                  </a:cubicBezTo>
                  <a:lnTo>
                    <a:pt x="38196" y="30458"/>
                  </a:lnTo>
                  <a:cubicBezTo>
                    <a:pt x="38291" y="30438"/>
                    <a:pt x="38368" y="30370"/>
                    <a:pt x="38402" y="30279"/>
                  </a:cubicBezTo>
                  <a:cubicBezTo>
                    <a:pt x="38494" y="30028"/>
                    <a:pt x="40600" y="24052"/>
                    <a:pt x="37338" y="15716"/>
                  </a:cubicBezTo>
                  <a:cubicBezTo>
                    <a:pt x="37294" y="15605"/>
                    <a:pt x="37187" y="15536"/>
                    <a:pt x="37073" y="15536"/>
                  </a:cubicBezTo>
                  <a:cubicBezTo>
                    <a:pt x="37045" y="15536"/>
                    <a:pt x="37017" y="15540"/>
                    <a:pt x="36989" y="15548"/>
                  </a:cubicBezTo>
                  <a:lnTo>
                    <a:pt x="20354" y="20748"/>
                  </a:lnTo>
                  <a:lnTo>
                    <a:pt x="3777" y="106"/>
                  </a:lnTo>
                  <a:cubicBezTo>
                    <a:pt x="3729" y="47"/>
                    <a:pt x="3659" y="9"/>
                    <a:pt x="3584" y="1"/>
                  </a:cubicBezTo>
                  <a:cubicBezTo>
                    <a:pt x="3575" y="1"/>
                    <a:pt x="3567" y="0"/>
                    <a:pt x="355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6" name="Google Shape;2186;p51"/>
            <p:cNvSpPr/>
            <p:nvPr/>
          </p:nvSpPr>
          <p:spPr>
            <a:xfrm>
              <a:off x="4061850" y="2072550"/>
              <a:ext cx="56025" cy="127775"/>
            </a:xfrm>
            <a:custGeom>
              <a:avLst/>
              <a:gdLst/>
              <a:ahLst/>
              <a:cxnLst/>
              <a:rect l="l" t="t" r="r" b="b"/>
              <a:pathLst>
                <a:path w="2241" h="5111" extrusionOk="0">
                  <a:moveTo>
                    <a:pt x="1920" y="0"/>
                  </a:moveTo>
                  <a:cubicBezTo>
                    <a:pt x="1839" y="0"/>
                    <a:pt x="1758" y="36"/>
                    <a:pt x="1702" y="103"/>
                  </a:cubicBezTo>
                  <a:cubicBezTo>
                    <a:pt x="1633" y="195"/>
                    <a:pt x="1" y="2403"/>
                    <a:pt x="189" y="4849"/>
                  </a:cubicBezTo>
                  <a:cubicBezTo>
                    <a:pt x="200" y="4996"/>
                    <a:pt x="323" y="5110"/>
                    <a:pt x="470" y="5110"/>
                  </a:cubicBezTo>
                  <a:lnTo>
                    <a:pt x="493" y="5110"/>
                  </a:lnTo>
                  <a:cubicBezTo>
                    <a:pt x="649" y="5097"/>
                    <a:pt x="765" y="4961"/>
                    <a:pt x="754" y="4805"/>
                  </a:cubicBezTo>
                  <a:cubicBezTo>
                    <a:pt x="583" y="2576"/>
                    <a:pt x="2139" y="464"/>
                    <a:pt x="2156" y="442"/>
                  </a:cubicBezTo>
                  <a:cubicBezTo>
                    <a:pt x="2240" y="317"/>
                    <a:pt x="2211" y="148"/>
                    <a:pt x="2090" y="57"/>
                  </a:cubicBezTo>
                  <a:cubicBezTo>
                    <a:pt x="2039" y="19"/>
                    <a:pt x="1980" y="0"/>
                    <a:pt x="192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7" name="Google Shape;2187;p51"/>
            <p:cNvSpPr/>
            <p:nvPr/>
          </p:nvSpPr>
          <p:spPr>
            <a:xfrm>
              <a:off x="4016325" y="2118125"/>
              <a:ext cx="48075" cy="145975"/>
            </a:xfrm>
            <a:custGeom>
              <a:avLst/>
              <a:gdLst/>
              <a:ahLst/>
              <a:cxnLst/>
              <a:rect l="l" t="t" r="r" b="b"/>
              <a:pathLst>
                <a:path w="1923" h="5839" extrusionOk="0">
                  <a:moveTo>
                    <a:pt x="1014" y="1"/>
                  </a:moveTo>
                  <a:cubicBezTo>
                    <a:pt x="889" y="1"/>
                    <a:pt x="774" y="84"/>
                    <a:pt x="740" y="210"/>
                  </a:cubicBezTo>
                  <a:cubicBezTo>
                    <a:pt x="710" y="348"/>
                    <a:pt x="1" y="3627"/>
                    <a:pt x="1324" y="5707"/>
                  </a:cubicBezTo>
                  <a:cubicBezTo>
                    <a:pt x="1376" y="5789"/>
                    <a:pt x="1467" y="5838"/>
                    <a:pt x="1563" y="5838"/>
                  </a:cubicBezTo>
                  <a:cubicBezTo>
                    <a:pt x="1787" y="5837"/>
                    <a:pt x="1922" y="5591"/>
                    <a:pt x="1802" y="5402"/>
                  </a:cubicBezTo>
                  <a:cubicBezTo>
                    <a:pt x="607" y="3522"/>
                    <a:pt x="1286" y="364"/>
                    <a:pt x="1294" y="332"/>
                  </a:cubicBezTo>
                  <a:cubicBezTo>
                    <a:pt x="1319" y="184"/>
                    <a:pt x="1223" y="41"/>
                    <a:pt x="1075" y="7"/>
                  </a:cubicBezTo>
                  <a:cubicBezTo>
                    <a:pt x="1055" y="3"/>
                    <a:pt x="1034" y="1"/>
                    <a:pt x="101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8" name="Google Shape;2188;p51"/>
            <p:cNvSpPr/>
            <p:nvPr/>
          </p:nvSpPr>
          <p:spPr>
            <a:xfrm>
              <a:off x="4562225" y="2282075"/>
              <a:ext cx="202250" cy="177900"/>
            </a:xfrm>
            <a:custGeom>
              <a:avLst/>
              <a:gdLst/>
              <a:ahLst/>
              <a:cxnLst/>
              <a:rect l="l" t="t" r="r" b="b"/>
              <a:pathLst>
                <a:path w="8090" h="7116" extrusionOk="0">
                  <a:moveTo>
                    <a:pt x="318" y="0"/>
                  </a:moveTo>
                  <a:cubicBezTo>
                    <a:pt x="253" y="0"/>
                    <a:pt x="188" y="22"/>
                    <a:pt x="134" y="68"/>
                  </a:cubicBezTo>
                  <a:cubicBezTo>
                    <a:pt x="8" y="175"/>
                    <a:pt x="1" y="365"/>
                    <a:pt x="115" y="483"/>
                  </a:cubicBezTo>
                  <a:cubicBezTo>
                    <a:pt x="287" y="685"/>
                    <a:pt x="4366" y="5438"/>
                    <a:pt x="7659" y="7085"/>
                  </a:cubicBezTo>
                  <a:cubicBezTo>
                    <a:pt x="7698" y="7104"/>
                    <a:pt x="7741" y="7115"/>
                    <a:pt x="7786" y="7115"/>
                  </a:cubicBezTo>
                  <a:cubicBezTo>
                    <a:pt x="7916" y="7114"/>
                    <a:pt x="8030" y="7024"/>
                    <a:pt x="8060" y="6897"/>
                  </a:cubicBezTo>
                  <a:cubicBezTo>
                    <a:pt x="8090" y="6769"/>
                    <a:pt x="8029" y="6637"/>
                    <a:pt x="7912" y="6577"/>
                  </a:cubicBezTo>
                  <a:cubicBezTo>
                    <a:pt x="4723" y="4983"/>
                    <a:pt x="588" y="163"/>
                    <a:pt x="546" y="114"/>
                  </a:cubicBezTo>
                  <a:cubicBezTo>
                    <a:pt x="490" y="39"/>
                    <a:pt x="404" y="0"/>
                    <a:pt x="31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9" name="Google Shape;2189;p51"/>
            <p:cNvSpPr/>
            <p:nvPr/>
          </p:nvSpPr>
          <p:spPr>
            <a:xfrm>
              <a:off x="4589600" y="2345875"/>
              <a:ext cx="193125" cy="214300"/>
            </a:xfrm>
            <a:custGeom>
              <a:avLst/>
              <a:gdLst/>
              <a:ahLst/>
              <a:cxnLst/>
              <a:rect l="l" t="t" r="r" b="b"/>
              <a:pathLst>
                <a:path w="7725" h="8572" extrusionOk="0">
                  <a:moveTo>
                    <a:pt x="319" y="0"/>
                  </a:moveTo>
                  <a:cubicBezTo>
                    <a:pt x="281" y="0"/>
                    <a:pt x="243" y="8"/>
                    <a:pt x="206" y="24"/>
                  </a:cubicBezTo>
                  <a:cubicBezTo>
                    <a:pt x="68" y="84"/>
                    <a:pt x="0" y="241"/>
                    <a:pt x="52" y="383"/>
                  </a:cubicBezTo>
                  <a:cubicBezTo>
                    <a:pt x="151" y="610"/>
                    <a:pt x="2516" y="5969"/>
                    <a:pt x="7284" y="8538"/>
                  </a:cubicBezTo>
                  <a:cubicBezTo>
                    <a:pt x="7326" y="8559"/>
                    <a:pt x="7372" y="8571"/>
                    <a:pt x="7420" y="8571"/>
                  </a:cubicBezTo>
                  <a:lnTo>
                    <a:pt x="7419" y="8570"/>
                  </a:lnTo>
                  <a:cubicBezTo>
                    <a:pt x="7548" y="8570"/>
                    <a:pt x="7661" y="8481"/>
                    <a:pt x="7692" y="8356"/>
                  </a:cubicBezTo>
                  <a:cubicBezTo>
                    <a:pt x="7725" y="8230"/>
                    <a:pt x="7667" y="8100"/>
                    <a:pt x="7554" y="8038"/>
                  </a:cubicBezTo>
                  <a:cubicBezTo>
                    <a:pt x="2960" y="5565"/>
                    <a:pt x="597" y="212"/>
                    <a:pt x="573" y="158"/>
                  </a:cubicBezTo>
                  <a:cubicBezTo>
                    <a:pt x="523" y="58"/>
                    <a:pt x="423" y="0"/>
                    <a:pt x="31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0" name="Google Shape;2190;p51"/>
            <p:cNvSpPr/>
            <p:nvPr/>
          </p:nvSpPr>
          <p:spPr>
            <a:xfrm>
              <a:off x="3653275" y="1616225"/>
              <a:ext cx="105450" cy="72550"/>
            </a:xfrm>
            <a:custGeom>
              <a:avLst/>
              <a:gdLst/>
              <a:ahLst/>
              <a:cxnLst/>
              <a:rect l="l" t="t" r="r" b="b"/>
              <a:pathLst>
                <a:path w="4218" h="2902" extrusionOk="0">
                  <a:moveTo>
                    <a:pt x="3896" y="1"/>
                  </a:moveTo>
                  <a:cubicBezTo>
                    <a:pt x="3848" y="1"/>
                    <a:pt x="3799" y="13"/>
                    <a:pt x="3754" y="39"/>
                  </a:cubicBezTo>
                  <a:lnTo>
                    <a:pt x="153" y="2380"/>
                  </a:lnTo>
                  <a:cubicBezTo>
                    <a:pt x="48" y="2449"/>
                    <a:pt x="0" y="2578"/>
                    <a:pt x="36" y="2698"/>
                  </a:cubicBezTo>
                  <a:cubicBezTo>
                    <a:pt x="72" y="2818"/>
                    <a:pt x="182" y="2900"/>
                    <a:pt x="308" y="2902"/>
                  </a:cubicBezTo>
                  <a:cubicBezTo>
                    <a:pt x="362" y="2902"/>
                    <a:pt x="416" y="2885"/>
                    <a:pt x="461" y="2856"/>
                  </a:cubicBezTo>
                  <a:lnTo>
                    <a:pt x="4064" y="514"/>
                  </a:lnTo>
                  <a:cubicBezTo>
                    <a:pt x="4186" y="425"/>
                    <a:pt x="4217" y="256"/>
                    <a:pt x="4135" y="130"/>
                  </a:cubicBezTo>
                  <a:cubicBezTo>
                    <a:pt x="4080" y="47"/>
                    <a:pt x="3989" y="1"/>
                    <a:pt x="389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1" name="Google Shape;2191;p51"/>
            <p:cNvSpPr/>
            <p:nvPr/>
          </p:nvSpPr>
          <p:spPr>
            <a:xfrm>
              <a:off x="3491600" y="1214750"/>
              <a:ext cx="282475" cy="394900"/>
            </a:xfrm>
            <a:custGeom>
              <a:avLst/>
              <a:gdLst/>
              <a:ahLst/>
              <a:cxnLst/>
              <a:rect l="l" t="t" r="r" b="b"/>
              <a:pathLst>
                <a:path w="11299" h="15796" extrusionOk="0">
                  <a:moveTo>
                    <a:pt x="2077" y="0"/>
                  </a:moveTo>
                  <a:cubicBezTo>
                    <a:pt x="1428" y="0"/>
                    <a:pt x="779" y="390"/>
                    <a:pt x="1169" y="1039"/>
                  </a:cubicBezTo>
                  <a:cubicBezTo>
                    <a:pt x="1558" y="1689"/>
                    <a:pt x="3506" y="4806"/>
                    <a:pt x="3506" y="4806"/>
                  </a:cubicBezTo>
                  <a:lnTo>
                    <a:pt x="3896" y="6104"/>
                  </a:lnTo>
                  <a:cubicBezTo>
                    <a:pt x="3896" y="6104"/>
                    <a:pt x="1688" y="6234"/>
                    <a:pt x="1428" y="6623"/>
                  </a:cubicBezTo>
                  <a:cubicBezTo>
                    <a:pt x="1169" y="7013"/>
                    <a:pt x="1298" y="8182"/>
                    <a:pt x="649" y="8961"/>
                  </a:cubicBezTo>
                  <a:cubicBezTo>
                    <a:pt x="0" y="9740"/>
                    <a:pt x="130" y="10519"/>
                    <a:pt x="390" y="11299"/>
                  </a:cubicBezTo>
                  <a:cubicBezTo>
                    <a:pt x="649" y="12078"/>
                    <a:pt x="1428" y="13377"/>
                    <a:pt x="1947" y="13377"/>
                  </a:cubicBezTo>
                  <a:cubicBezTo>
                    <a:pt x="2467" y="13377"/>
                    <a:pt x="2857" y="13117"/>
                    <a:pt x="2857" y="13117"/>
                  </a:cubicBezTo>
                  <a:lnTo>
                    <a:pt x="5334" y="15795"/>
                  </a:lnTo>
                  <a:lnTo>
                    <a:pt x="8575" y="13094"/>
                  </a:lnTo>
                  <a:cubicBezTo>
                    <a:pt x="8575" y="13094"/>
                    <a:pt x="9741" y="11688"/>
                    <a:pt x="9741" y="10390"/>
                  </a:cubicBezTo>
                  <a:cubicBezTo>
                    <a:pt x="9741" y="9091"/>
                    <a:pt x="8831" y="7533"/>
                    <a:pt x="9221" y="6493"/>
                  </a:cubicBezTo>
                  <a:cubicBezTo>
                    <a:pt x="9611" y="5455"/>
                    <a:pt x="11299" y="4157"/>
                    <a:pt x="9870" y="3766"/>
                  </a:cubicBezTo>
                  <a:cubicBezTo>
                    <a:pt x="9614" y="3696"/>
                    <a:pt x="9367" y="3664"/>
                    <a:pt x="9132" y="3664"/>
                  </a:cubicBezTo>
                  <a:cubicBezTo>
                    <a:pt x="8056" y="3664"/>
                    <a:pt x="7249" y="4343"/>
                    <a:pt x="7142" y="5195"/>
                  </a:cubicBezTo>
                  <a:cubicBezTo>
                    <a:pt x="7045" y="5977"/>
                    <a:pt x="7094" y="6244"/>
                    <a:pt x="7124" y="6328"/>
                  </a:cubicBezTo>
                  <a:lnTo>
                    <a:pt x="7124" y="6328"/>
                  </a:lnTo>
                  <a:cubicBezTo>
                    <a:pt x="6949" y="5980"/>
                    <a:pt x="5519" y="3182"/>
                    <a:pt x="4545" y="2208"/>
                  </a:cubicBezTo>
                  <a:cubicBezTo>
                    <a:pt x="3506" y="1169"/>
                    <a:pt x="2727" y="0"/>
                    <a:pt x="207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2" name="Google Shape;2192;p51"/>
            <p:cNvSpPr/>
            <p:nvPr/>
          </p:nvSpPr>
          <p:spPr>
            <a:xfrm>
              <a:off x="3483825" y="1207625"/>
              <a:ext cx="278975" cy="409100"/>
            </a:xfrm>
            <a:custGeom>
              <a:avLst/>
              <a:gdLst/>
              <a:ahLst/>
              <a:cxnLst/>
              <a:rect l="l" t="t" r="r" b="b"/>
              <a:pathLst>
                <a:path w="11159" h="16364" extrusionOk="0">
                  <a:moveTo>
                    <a:pt x="2389" y="569"/>
                  </a:moveTo>
                  <a:cubicBezTo>
                    <a:pt x="2723" y="569"/>
                    <a:pt x="3271" y="1182"/>
                    <a:pt x="3801" y="1775"/>
                  </a:cubicBezTo>
                  <a:cubicBezTo>
                    <a:pt x="4066" y="2070"/>
                    <a:pt x="4350" y="2387"/>
                    <a:pt x="4656" y="2694"/>
                  </a:cubicBezTo>
                  <a:cubicBezTo>
                    <a:pt x="5582" y="3619"/>
                    <a:pt x="6975" y="6332"/>
                    <a:pt x="7176" y="6728"/>
                  </a:cubicBezTo>
                  <a:cubicBezTo>
                    <a:pt x="7193" y="6773"/>
                    <a:pt x="7220" y="6815"/>
                    <a:pt x="7253" y="6850"/>
                  </a:cubicBezTo>
                  <a:cubicBezTo>
                    <a:pt x="7308" y="6903"/>
                    <a:pt x="7380" y="6931"/>
                    <a:pt x="7452" y="6931"/>
                  </a:cubicBezTo>
                  <a:cubicBezTo>
                    <a:pt x="7510" y="6931"/>
                    <a:pt x="7568" y="6913"/>
                    <a:pt x="7618" y="6877"/>
                  </a:cubicBezTo>
                  <a:cubicBezTo>
                    <a:pt x="7730" y="6797"/>
                    <a:pt x="7768" y="6646"/>
                    <a:pt x="7708" y="6522"/>
                  </a:cubicBezTo>
                  <a:cubicBezTo>
                    <a:pt x="7705" y="6519"/>
                    <a:pt x="7703" y="6513"/>
                    <a:pt x="7699" y="6507"/>
                  </a:cubicBezTo>
                  <a:cubicBezTo>
                    <a:pt x="7687" y="6457"/>
                    <a:pt x="7647" y="6223"/>
                    <a:pt x="7735" y="5516"/>
                  </a:cubicBezTo>
                  <a:cubicBezTo>
                    <a:pt x="7783" y="5128"/>
                    <a:pt x="8007" y="4781"/>
                    <a:pt x="8363" y="4542"/>
                  </a:cubicBezTo>
                  <a:cubicBezTo>
                    <a:pt x="8668" y="4339"/>
                    <a:pt x="9045" y="4234"/>
                    <a:pt x="9446" y="4234"/>
                  </a:cubicBezTo>
                  <a:cubicBezTo>
                    <a:pt x="9662" y="4234"/>
                    <a:pt x="9884" y="4264"/>
                    <a:pt x="10107" y="4325"/>
                  </a:cubicBezTo>
                  <a:cubicBezTo>
                    <a:pt x="10303" y="4379"/>
                    <a:pt x="10426" y="4450"/>
                    <a:pt x="10453" y="4528"/>
                  </a:cubicBezTo>
                  <a:cubicBezTo>
                    <a:pt x="10527" y="4733"/>
                    <a:pt x="10183" y="5217"/>
                    <a:pt x="9907" y="5607"/>
                  </a:cubicBezTo>
                  <a:cubicBezTo>
                    <a:pt x="9659" y="5958"/>
                    <a:pt x="9401" y="6323"/>
                    <a:pt x="9267" y="6680"/>
                  </a:cubicBezTo>
                  <a:cubicBezTo>
                    <a:pt x="9008" y="7368"/>
                    <a:pt x="9238" y="8215"/>
                    <a:pt x="9460" y="9034"/>
                  </a:cubicBezTo>
                  <a:cubicBezTo>
                    <a:pt x="9612" y="9591"/>
                    <a:pt x="9767" y="10168"/>
                    <a:pt x="9767" y="10675"/>
                  </a:cubicBezTo>
                  <a:cubicBezTo>
                    <a:pt x="9767" y="11778"/>
                    <a:pt x="8817" y="13012"/>
                    <a:pt x="8683" y="13179"/>
                  </a:cubicBezTo>
                  <a:lnTo>
                    <a:pt x="5671" y="15691"/>
                  </a:lnTo>
                  <a:lnTo>
                    <a:pt x="3377" y="13210"/>
                  </a:lnTo>
                  <a:cubicBezTo>
                    <a:pt x="3323" y="13152"/>
                    <a:pt x="3247" y="13119"/>
                    <a:pt x="3168" y="13119"/>
                  </a:cubicBezTo>
                  <a:cubicBezTo>
                    <a:pt x="3112" y="13119"/>
                    <a:pt x="3057" y="13135"/>
                    <a:pt x="3010" y="13167"/>
                  </a:cubicBezTo>
                  <a:cubicBezTo>
                    <a:pt x="3007" y="13169"/>
                    <a:pt x="2680" y="13379"/>
                    <a:pt x="2258" y="13379"/>
                  </a:cubicBezTo>
                  <a:cubicBezTo>
                    <a:pt x="1991" y="13379"/>
                    <a:pt x="1266" y="12387"/>
                    <a:pt x="969" y="11494"/>
                  </a:cubicBezTo>
                  <a:cubicBezTo>
                    <a:pt x="702" y="10694"/>
                    <a:pt x="644" y="10068"/>
                    <a:pt x="1178" y="9428"/>
                  </a:cubicBezTo>
                  <a:cubicBezTo>
                    <a:pt x="1630" y="8886"/>
                    <a:pt x="1743" y="8184"/>
                    <a:pt x="1827" y="7672"/>
                  </a:cubicBezTo>
                  <a:cubicBezTo>
                    <a:pt x="1868" y="7422"/>
                    <a:pt x="1910" y="7162"/>
                    <a:pt x="1969" y="7075"/>
                  </a:cubicBezTo>
                  <a:cubicBezTo>
                    <a:pt x="2122" y="6919"/>
                    <a:pt x="3155" y="6735"/>
                    <a:pt x="4223" y="6672"/>
                  </a:cubicBezTo>
                  <a:cubicBezTo>
                    <a:pt x="4406" y="6662"/>
                    <a:pt x="4530" y="6483"/>
                    <a:pt x="4478" y="6308"/>
                  </a:cubicBezTo>
                  <a:lnTo>
                    <a:pt x="4089" y="5010"/>
                  </a:lnTo>
                  <a:cubicBezTo>
                    <a:pt x="4081" y="4986"/>
                    <a:pt x="4072" y="4962"/>
                    <a:pt x="4058" y="4940"/>
                  </a:cubicBezTo>
                  <a:cubicBezTo>
                    <a:pt x="4038" y="4910"/>
                    <a:pt x="2107" y="1818"/>
                    <a:pt x="1723" y="1179"/>
                  </a:cubicBezTo>
                  <a:cubicBezTo>
                    <a:pt x="1601" y="975"/>
                    <a:pt x="1655" y="879"/>
                    <a:pt x="1673" y="848"/>
                  </a:cubicBezTo>
                  <a:cubicBezTo>
                    <a:pt x="1765" y="687"/>
                    <a:pt x="2066" y="569"/>
                    <a:pt x="2389" y="569"/>
                  </a:cubicBezTo>
                  <a:close/>
                  <a:moveTo>
                    <a:pt x="2388" y="1"/>
                  </a:moveTo>
                  <a:cubicBezTo>
                    <a:pt x="1848" y="1"/>
                    <a:pt x="1375" y="222"/>
                    <a:pt x="1180" y="566"/>
                  </a:cubicBezTo>
                  <a:cubicBezTo>
                    <a:pt x="1091" y="722"/>
                    <a:pt x="982" y="1046"/>
                    <a:pt x="1236" y="1470"/>
                  </a:cubicBezTo>
                  <a:cubicBezTo>
                    <a:pt x="1602" y="2078"/>
                    <a:pt x="3348" y="4874"/>
                    <a:pt x="3557" y="5208"/>
                  </a:cubicBezTo>
                  <a:lnTo>
                    <a:pt x="3834" y="6130"/>
                  </a:lnTo>
                  <a:cubicBezTo>
                    <a:pt x="2952" y="6200"/>
                    <a:pt x="1760" y="6365"/>
                    <a:pt x="1503" y="6750"/>
                  </a:cubicBezTo>
                  <a:cubicBezTo>
                    <a:pt x="1370" y="6950"/>
                    <a:pt x="1323" y="7243"/>
                    <a:pt x="1267" y="7580"/>
                  </a:cubicBezTo>
                  <a:cubicBezTo>
                    <a:pt x="1191" y="8053"/>
                    <a:pt x="1095" y="8640"/>
                    <a:pt x="742" y="9064"/>
                  </a:cubicBezTo>
                  <a:cubicBezTo>
                    <a:pt x="1" y="9954"/>
                    <a:pt x="154" y="10844"/>
                    <a:pt x="431" y="11674"/>
                  </a:cubicBezTo>
                  <a:cubicBezTo>
                    <a:pt x="625" y="12256"/>
                    <a:pt x="1452" y="13946"/>
                    <a:pt x="2258" y="13946"/>
                  </a:cubicBezTo>
                  <a:cubicBezTo>
                    <a:pt x="2614" y="13946"/>
                    <a:pt x="2916" y="13842"/>
                    <a:pt x="3108" y="13755"/>
                  </a:cubicBezTo>
                  <a:lnTo>
                    <a:pt x="5436" y="16273"/>
                  </a:lnTo>
                  <a:cubicBezTo>
                    <a:pt x="5490" y="16331"/>
                    <a:pt x="5566" y="16363"/>
                    <a:pt x="5645" y="16363"/>
                  </a:cubicBezTo>
                  <a:cubicBezTo>
                    <a:pt x="5711" y="16363"/>
                    <a:pt x="5774" y="16340"/>
                    <a:pt x="5825" y="16297"/>
                  </a:cubicBezTo>
                  <a:lnTo>
                    <a:pt x="9068" y="13596"/>
                  </a:lnTo>
                  <a:cubicBezTo>
                    <a:pt x="9081" y="13584"/>
                    <a:pt x="9092" y="13572"/>
                    <a:pt x="9103" y="13559"/>
                  </a:cubicBezTo>
                  <a:cubicBezTo>
                    <a:pt x="9154" y="13499"/>
                    <a:pt x="10334" y="12060"/>
                    <a:pt x="10334" y="10674"/>
                  </a:cubicBezTo>
                  <a:cubicBezTo>
                    <a:pt x="10334" y="10091"/>
                    <a:pt x="10168" y="9478"/>
                    <a:pt x="10007" y="8884"/>
                  </a:cubicBezTo>
                  <a:cubicBezTo>
                    <a:pt x="9799" y="8118"/>
                    <a:pt x="9603" y="7395"/>
                    <a:pt x="9797" y="6878"/>
                  </a:cubicBezTo>
                  <a:cubicBezTo>
                    <a:pt x="9905" y="6589"/>
                    <a:pt x="10141" y="6256"/>
                    <a:pt x="10370" y="5933"/>
                  </a:cubicBezTo>
                  <a:cubicBezTo>
                    <a:pt x="10776" y="5360"/>
                    <a:pt x="11159" y="4818"/>
                    <a:pt x="10987" y="4336"/>
                  </a:cubicBezTo>
                  <a:cubicBezTo>
                    <a:pt x="10891" y="4072"/>
                    <a:pt x="10646" y="3884"/>
                    <a:pt x="10255" y="3777"/>
                  </a:cubicBezTo>
                  <a:cubicBezTo>
                    <a:pt x="9983" y="3703"/>
                    <a:pt x="9710" y="3666"/>
                    <a:pt x="9445" y="3666"/>
                  </a:cubicBezTo>
                  <a:cubicBezTo>
                    <a:pt x="8931" y="3666"/>
                    <a:pt x="8445" y="3804"/>
                    <a:pt x="8047" y="4071"/>
                  </a:cubicBezTo>
                  <a:cubicBezTo>
                    <a:pt x="7559" y="4397"/>
                    <a:pt x="7239" y="4898"/>
                    <a:pt x="7172" y="5444"/>
                  </a:cubicBezTo>
                  <a:cubicBezTo>
                    <a:pt x="7170" y="5461"/>
                    <a:pt x="7168" y="5476"/>
                    <a:pt x="7166" y="5492"/>
                  </a:cubicBezTo>
                  <a:cubicBezTo>
                    <a:pt x="6612" y="4473"/>
                    <a:pt x="5738" y="2972"/>
                    <a:pt x="5056" y="2292"/>
                  </a:cubicBezTo>
                  <a:cubicBezTo>
                    <a:pt x="4759" y="1993"/>
                    <a:pt x="4482" y="1684"/>
                    <a:pt x="4223" y="1395"/>
                  </a:cubicBezTo>
                  <a:cubicBezTo>
                    <a:pt x="3526" y="616"/>
                    <a:pt x="2976" y="1"/>
                    <a:pt x="238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3" name="Google Shape;2193;p51"/>
            <p:cNvSpPr/>
            <p:nvPr/>
          </p:nvSpPr>
          <p:spPr>
            <a:xfrm>
              <a:off x="3522725" y="1487225"/>
              <a:ext cx="49300" cy="62550"/>
            </a:xfrm>
            <a:custGeom>
              <a:avLst/>
              <a:gdLst/>
              <a:ahLst/>
              <a:cxnLst/>
              <a:rect l="l" t="t" r="r" b="b"/>
              <a:pathLst>
                <a:path w="1972" h="2502" extrusionOk="0">
                  <a:moveTo>
                    <a:pt x="322" y="0"/>
                  </a:moveTo>
                  <a:cubicBezTo>
                    <a:pt x="268" y="0"/>
                    <a:pt x="213" y="16"/>
                    <a:pt x="165" y="48"/>
                  </a:cubicBezTo>
                  <a:cubicBezTo>
                    <a:pt x="39" y="132"/>
                    <a:pt x="0" y="298"/>
                    <a:pt x="77" y="428"/>
                  </a:cubicBezTo>
                  <a:lnTo>
                    <a:pt x="1376" y="2375"/>
                  </a:lnTo>
                  <a:cubicBezTo>
                    <a:pt x="1428" y="2454"/>
                    <a:pt x="1517" y="2502"/>
                    <a:pt x="1611" y="2502"/>
                  </a:cubicBezTo>
                  <a:lnTo>
                    <a:pt x="1611" y="2502"/>
                  </a:lnTo>
                  <a:cubicBezTo>
                    <a:pt x="1837" y="2501"/>
                    <a:pt x="1971" y="2249"/>
                    <a:pt x="1847" y="2061"/>
                  </a:cubicBezTo>
                  <a:lnTo>
                    <a:pt x="549" y="113"/>
                  </a:lnTo>
                  <a:cubicBezTo>
                    <a:pt x="493" y="40"/>
                    <a:pt x="408" y="0"/>
                    <a:pt x="322" y="0"/>
                  </a:cubicBezTo>
                  <a:close/>
                  <a:moveTo>
                    <a:pt x="1611" y="2502"/>
                  </a:moveTo>
                  <a:lnTo>
                    <a:pt x="1611" y="2502"/>
                  </a:lnTo>
                  <a:cubicBezTo>
                    <a:pt x="1611" y="2502"/>
                    <a:pt x="1611" y="2502"/>
                    <a:pt x="1611" y="2502"/>
                  </a:cubicBezTo>
                  <a:lnTo>
                    <a:pt x="1612" y="2502"/>
                  </a:lnTo>
                  <a:cubicBezTo>
                    <a:pt x="1612" y="2502"/>
                    <a:pt x="1612" y="2502"/>
                    <a:pt x="1611" y="2502"/>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Google Shape;607;p34">
            <a:extLst>
              <a:ext uri="{FF2B5EF4-FFF2-40B4-BE49-F238E27FC236}">
                <a16:creationId xmlns:a16="http://schemas.microsoft.com/office/drawing/2014/main" id="{800E9C16-1BB9-1FE7-BB83-4F19D809D7CF}"/>
              </a:ext>
            </a:extLst>
          </p:cNvPr>
          <p:cNvSpPr txBox="1">
            <a:spLocks/>
          </p:cNvSpPr>
          <p:nvPr/>
        </p:nvSpPr>
        <p:spPr>
          <a:xfrm>
            <a:off x="792163" y="3835661"/>
            <a:ext cx="3779837" cy="720863"/>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2"/>
              </a:buClr>
              <a:buSzPts val="4800"/>
              <a:buFont typeface="Viga"/>
              <a:buNone/>
              <a:defRPr sz="4800" b="0" i="0" u="none" strike="noStrike" cap="none">
                <a:solidFill>
                  <a:schemeClr val="lt2"/>
                </a:solidFill>
                <a:latin typeface="Viga"/>
                <a:ea typeface="Viga"/>
                <a:cs typeface="Viga"/>
                <a:sym typeface="Viga"/>
              </a:defRPr>
            </a:lvl1pPr>
            <a:lvl2pPr marR="0" lvl="1"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9pPr>
          </a:lstStyle>
          <a:p>
            <a:pPr algn="ctr"/>
            <a:r>
              <a:rPr lang="en" sz="1600" b="1" dirty="0">
                <a:latin typeface="+mj-lt"/>
              </a:rPr>
              <a:t>Presented by</a:t>
            </a:r>
            <a:br>
              <a:rPr lang="en" sz="1600" b="1" dirty="0">
                <a:latin typeface="+mj-lt"/>
              </a:rPr>
            </a:br>
            <a:r>
              <a:rPr lang="en" sz="1600" b="1" dirty="0">
                <a:latin typeface="+mj-lt"/>
              </a:rPr>
              <a:t>Cecilia Teaca</a:t>
            </a:r>
          </a:p>
        </p:txBody>
      </p:sp>
    </p:spTree>
    <p:extLst>
      <p:ext uri="{BB962C8B-B14F-4D97-AF65-F5344CB8AC3E}">
        <p14:creationId xmlns:p14="http://schemas.microsoft.com/office/powerpoint/2010/main" val="28168374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18"/>
        <p:cNvGrpSpPr/>
        <p:nvPr/>
      </p:nvGrpSpPr>
      <p:grpSpPr>
        <a:xfrm>
          <a:off x="0" y="0"/>
          <a:ext cx="0" cy="0"/>
          <a:chOff x="0" y="0"/>
          <a:chExt cx="0" cy="0"/>
        </a:xfrm>
      </p:grpSpPr>
      <p:sp>
        <p:nvSpPr>
          <p:cNvPr id="520" name="Google Shape;520;p33"/>
          <p:cNvSpPr txBox="1">
            <a:spLocks noGrp="1"/>
          </p:cNvSpPr>
          <p:nvPr>
            <p:ph type="body" idx="1"/>
          </p:nvPr>
        </p:nvSpPr>
        <p:spPr>
          <a:xfrm>
            <a:off x="233082" y="771525"/>
            <a:ext cx="4338917" cy="3924300"/>
          </a:xfrm>
          <a:prstGeom prst="rect">
            <a:avLst/>
          </a:prstGeom>
        </p:spPr>
        <p:txBody>
          <a:bodyPr spcFirstLastPara="1" wrap="square" lIns="91425" tIns="91425" rIns="91425" bIns="91425" anchor="ctr" anchorCtr="0">
            <a:noAutofit/>
          </a:bodyPr>
          <a:lstStyle/>
          <a:p>
            <a:pPr marL="0" marR="0" lvl="0" indent="0" algn="l" defTabSz="914400" rtl="0" eaLnBrk="1" fontAlgn="auto" latinLnBrk="0" hangingPunct="1">
              <a:buClr>
                <a:srgbClr val="4A66AC"/>
              </a:buClr>
              <a:buSzPct val="100000"/>
              <a:buNone/>
              <a:tabLst/>
              <a:defRPr/>
            </a:pPr>
            <a:r>
              <a:rPr kumimoji="0" lang="en-US" sz="1300" b="1" i="0" u="none" strike="noStrike" kern="1200" cap="none" spc="0" normalizeH="0" baseline="0" noProof="0" dirty="0">
                <a:ln>
                  <a:noFill/>
                </a:ln>
                <a:solidFill>
                  <a:srgbClr val="002060"/>
                </a:solidFill>
                <a:effectLst/>
                <a:uLnTx/>
                <a:uFillTx/>
                <a:latin typeface="+mn-lt"/>
                <a:ea typeface="+mn-ea"/>
                <a:cs typeface="+mn-cs"/>
              </a:rPr>
              <a:t>Enhance Cross-Functional Collaboration</a:t>
            </a:r>
          </a:p>
          <a:p>
            <a:pPr marL="171450" marR="0" lvl="0" indent="-171450" algn="l" defTabSz="914400" rtl="0" eaLnBrk="1" fontAlgn="auto" latinLnBrk="0" hangingPunct="1">
              <a:buClr>
                <a:srgbClr val="4A66AC"/>
              </a:buClr>
              <a:buSzPct val="100000"/>
              <a:buFont typeface="Arial" panose="020B0604020202020204" pitchFamily="34" charset="0"/>
              <a:buChar char="•"/>
              <a:tabLst/>
              <a:defRPr/>
            </a:pPr>
            <a:r>
              <a:rPr kumimoji="0" lang="en-US" sz="1100" i="0" u="none" strike="noStrike" kern="1200" cap="none" spc="0" normalizeH="0" baseline="0" noProof="0" dirty="0">
                <a:ln>
                  <a:noFill/>
                </a:ln>
                <a:solidFill>
                  <a:srgbClr val="002060"/>
                </a:solidFill>
                <a:effectLst/>
                <a:uLnTx/>
                <a:uFillTx/>
                <a:latin typeface="+mn-lt"/>
                <a:ea typeface="+mn-ea"/>
                <a:cs typeface="+mn-cs"/>
              </a:rPr>
              <a:t>Implement collaborative platforms to facilitate knowledge sharing between departments (Hansen et al., 1999).</a:t>
            </a:r>
          </a:p>
          <a:p>
            <a:pPr marL="171450" marR="0" lvl="0" indent="-171450" algn="l" defTabSz="914400" rtl="0" eaLnBrk="1" fontAlgn="auto" latinLnBrk="0" hangingPunct="1">
              <a:buClr>
                <a:srgbClr val="4A66AC"/>
              </a:buClr>
              <a:buSzPct val="100000"/>
              <a:buFont typeface="Arial" panose="020B0604020202020204" pitchFamily="34" charset="0"/>
              <a:buChar char="•"/>
              <a:tabLst/>
              <a:defRPr/>
            </a:pPr>
            <a:r>
              <a:rPr kumimoji="0" lang="en-US" sz="1100" i="0" u="none" strike="noStrike" kern="1200" cap="none" spc="0" normalizeH="0" baseline="0" noProof="0" dirty="0">
                <a:ln>
                  <a:noFill/>
                </a:ln>
                <a:solidFill>
                  <a:srgbClr val="002060"/>
                </a:solidFill>
                <a:effectLst/>
                <a:uLnTx/>
                <a:uFillTx/>
                <a:latin typeface="+mn-lt"/>
                <a:ea typeface="+mn-ea"/>
                <a:cs typeface="+mn-cs"/>
              </a:rPr>
              <a:t>Fujifilm and Siemens can establish cross-functional teams to address complex challenges, leveraging diverse expertise.</a:t>
            </a:r>
          </a:p>
          <a:p>
            <a:pPr marL="0" marR="0" lvl="0" indent="0" algn="l" defTabSz="914400" rtl="0" eaLnBrk="1" fontAlgn="auto" latinLnBrk="0" hangingPunct="1">
              <a:buClr>
                <a:srgbClr val="4A66AC"/>
              </a:buClr>
              <a:buSzPct val="100000"/>
              <a:buNone/>
              <a:tabLst/>
              <a:defRPr/>
            </a:pPr>
            <a:endParaRPr kumimoji="0" lang="en-US" sz="1100" i="0" u="none" strike="noStrike" kern="1200" cap="none" spc="0" normalizeH="0" baseline="0" noProof="0" dirty="0">
              <a:ln>
                <a:noFill/>
              </a:ln>
              <a:solidFill>
                <a:srgbClr val="002060"/>
              </a:solidFill>
              <a:effectLst/>
              <a:uLnTx/>
              <a:uFillTx/>
              <a:latin typeface="+mn-lt"/>
              <a:ea typeface="+mn-ea"/>
              <a:cs typeface="+mn-cs"/>
            </a:endParaRPr>
          </a:p>
          <a:p>
            <a:pPr marL="0" marR="0" lvl="0" indent="0" algn="l" defTabSz="914400" rtl="0" eaLnBrk="1" fontAlgn="auto" latinLnBrk="0" hangingPunct="1">
              <a:buClr>
                <a:srgbClr val="4A66AC"/>
              </a:buClr>
              <a:buSzPct val="100000"/>
              <a:buNone/>
              <a:tabLst/>
              <a:defRPr/>
            </a:pPr>
            <a:r>
              <a:rPr kumimoji="0" lang="en-US" sz="1300" b="1" i="0" u="none" strike="noStrike" kern="1200" cap="none" spc="0" normalizeH="0" baseline="0" noProof="0" dirty="0">
                <a:ln>
                  <a:noFill/>
                </a:ln>
                <a:solidFill>
                  <a:srgbClr val="002060"/>
                </a:solidFill>
                <a:effectLst/>
                <a:uLnTx/>
                <a:uFillTx/>
                <a:latin typeface="+mn-lt"/>
                <a:ea typeface="+mn-ea"/>
                <a:cs typeface="+mn-cs"/>
              </a:rPr>
              <a:t>Invest in AI and Machine Learning Integration</a:t>
            </a:r>
          </a:p>
          <a:p>
            <a:pPr marL="171450" marR="0" lvl="0" indent="-171450" algn="l" defTabSz="914400" rtl="0" eaLnBrk="1" fontAlgn="auto" latinLnBrk="0" hangingPunct="1">
              <a:buClr>
                <a:srgbClr val="4A66AC"/>
              </a:buClr>
              <a:buSzPct val="100000"/>
              <a:buFont typeface="Arial" panose="020B0604020202020204" pitchFamily="34" charset="0"/>
              <a:buChar char="•"/>
              <a:tabLst/>
              <a:defRPr/>
            </a:pPr>
            <a:r>
              <a:rPr kumimoji="0" lang="en-US" sz="1100" i="0" u="none" strike="noStrike" kern="1200" cap="none" spc="0" normalizeH="0" baseline="0" noProof="0" dirty="0">
                <a:ln>
                  <a:noFill/>
                </a:ln>
                <a:solidFill>
                  <a:srgbClr val="002060"/>
                </a:solidFill>
                <a:effectLst/>
                <a:uLnTx/>
                <a:uFillTx/>
                <a:latin typeface="+mn-lt"/>
                <a:ea typeface="+mn-ea"/>
                <a:cs typeface="+mn-cs"/>
              </a:rPr>
              <a:t>Integrate AI and machine learning algorithms to improve data analytics and decision-making processes (</a:t>
            </a:r>
            <a:r>
              <a:rPr kumimoji="0" lang="en-US" sz="1100" i="0" u="none" strike="noStrike" kern="1200" cap="none" spc="0" normalizeH="0" baseline="0" noProof="0" dirty="0" err="1">
                <a:ln>
                  <a:noFill/>
                </a:ln>
                <a:solidFill>
                  <a:srgbClr val="002060"/>
                </a:solidFill>
                <a:effectLst/>
                <a:uLnTx/>
                <a:uFillTx/>
                <a:latin typeface="+mn-lt"/>
                <a:ea typeface="+mn-ea"/>
                <a:cs typeface="+mn-cs"/>
              </a:rPr>
              <a:t>Westerman</a:t>
            </a:r>
            <a:r>
              <a:rPr kumimoji="0" lang="en-US" sz="1100" i="0" u="none" strike="noStrike" kern="1200" cap="none" spc="0" normalizeH="0" baseline="0" noProof="0" dirty="0">
                <a:ln>
                  <a:noFill/>
                </a:ln>
                <a:solidFill>
                  <a:srgbClr val="002060"/>
                </a:solidFill>
                <a:effectLst/>
                <a:uLnTx/>
                <a:uFillTx/>
                <a:latin typeface="+mn-lt"/>
                <a:ea typeface="+mn-ea"/>
                <a:cs typeface="+mn-cs"/>
              </a:rPr>
              <a:t> et al., 2011).</a:t>
            </a:r>
          </a:p>
          <a:p>
            <a:pPr marL="171450" marR="0" lvl="0" indent="-171450" algn="l" defTabSz="914400" rtl="0" eaLnBrk="1" fontAlgn="auto" latinLnBrk="0" hangingPunct="1">
              <a:buClr>
                <a:srgbClr val="4A66AC"/>
              </a:buClr>
              <a:buSzPct val="100000"/>
              <a:buFont typeface="Arial" panose="020B0604020202020204" pitchFamily="34" charset="0"/>
              <a:buChar char="•"/>
              <a:tabLst/>
              <a:defRPr/>
            </a:pPr>
            <a:r>
              <a:rPr kumimoji="0" lang="en-US" sz="1100" i="0" u="none" strike="noStrike" kern="1200" cap="none" spc="0" normalizeH="0" baseline="0" noProof="0" dirty="0">
                <a:ln>
                  <a:noFill/>
                </a:ln>
                <a:solidFill>
                  <a:srgbClr val="002060"/>
                </a:solidFill>
                <a:effectLst/>
                <a:uLnTx/>
                <a:uFillTx/>
                <a:latin typeface="+mn-lt"/>
                <a:ea typeface="+mn-ea"/>
                <a:cs typeface="+mn-cs"/>
              </a:rPr>
              <a:t>Fujifilm and Siemens can deploy AI-driven systems to automate knowledge retrieval and enhance predictive analytics.</a:t>
            </a:r>
          </a:p>
        </p:txBody>
      </p:sp>
      <p:sp>
        <p:nvSpPr>
          <p:cNvPr id="521" name="Google Shape;521;p33"/>
          <p:cNvSpPr/>
          <p:nvPr/>
        </p:nvSpPr>
        <p:spPr>
          <a:xfrm rot="2700026">
            <a:off x="5108876" y="1283771"/>
            <a:ext cx="3337773" cy="2901071"/>
          </a:xfrm>
          <a:custGeom>
            <a:avLst/>
            <a:gdLst/>
            <a:ahLst/>
            <a:cxnLst/>
            <a:rect l="l" t="t" r="r" b="b"/>
            <a:pathLst>
              <a:path w="14376" h="12495" extrusionOk="0">
                <a:moveTo>
                  <a:pt x="7162" y="0"/>
                </a:moveTo>
                <a:cubicBezTo>
                  <a:pt x="3523" y="0"/>
                  <a:pt x="0" y="4267"/>
                  <a:pt x="998" y="8034"/>
                </a:cubicBezTo>
                <a:cubicBezTo>
                  <a:pt x="1672" y="10576"/>
                  <a:pt x="4194" y="12494"/>
                  <a:pt x="6817" y="12494"/>
                </a:cubicBezTo>
                <a:cubicBezTo>
                  <a:pt x="6883" y="12494"/>
                  <a:pt x="6950" y="12493"/>
                  <a:pt x="7017" y="12490"/>
                </a:cubicBezTo>
                <a:cubicBezTo>
                  <a:pt x="13009" y="12267"/>
                  <a:pt x="14375" y="4701"/>
                  <a:pt x="10223" y="1169"/>
                </a:cubicBezTo>
                <a:cubicBezTo>
                  <a:pt x="9263" y="352"/>
                  <a:pt x="8208" y="0"/>
                  <a:pt x="7162"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3165906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085"/>
        <p:cNvGrpSpPr/>
        <p:nvPr/>
      </p:nvGrpSpPr>
      <p:grpSpPr>
        <a:xfrm>
          <a:off x="0" y="0"/>
          <a:ext cx="0" cy="0"/>
          <a:chOff x="0" y="0"/>
          <a:chExt cx="0" cy="0"/>
        </a:xfrm>
      </p:grpSpPr>
      <p:sp>
        <p:nvSpPr>
          <p:cNvPr id="2086" name="Google Shape;2086;p51"/>
          <p:cNvSpPr txBox="1">
            <a:spLocks noGrp="1"/>
          </p:cNvSpPr>
          <p:nvPr>
            <p:ph type="title"/>
          </p:nvPr>
        </p:nvSpPr>
        <p:spPr>
          <a:xfrm>
            <a:off x="792163" y="1458975"/>
            <a:ext cx="3779837" cy="1112775"/>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2400" b="1" dirty="0">
                <a:latin typeface="+mj-lt"/>
              </a:rPr>
              <a:t>Conclusion</a:t>
            </a:r>
            <a:endParaRPr sz="2400" b="1" dirty="0">
              <a:solidFill>
                <a:schemeClr val="accent4"/>
              </a:solidFill>
              <a:latin typeface="+mj-lt"/>
            </a:endParaRPr>
          </a:p>
        </p:txBody>
      </p:sp>
      <p:sp>
        <p:nvSpPr>
          <p:cNvPr id="2088" name="Google Shape;2088;p51"/>
          <p:cNvSpPr txBox="1">
            <a:spLocks noGrp="1"/>
          </p:cNvSpPr>
          <p:nvPr>
            <p:ph type="title" idx="2"/>
          </p:nvPr>
        </p:nvSpPr>
        <p:spPr>
          <a:xfrm>
            <a:off x="792163" y="792425"/>
            <a:ext cx="694833" cy="631277"/>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2400" b="1" dirty="0">
                <a:latin typeface="+mj-lt"/>
              </a:rPr>
              <a:t>07</a:t>
            </a:r>
            <a:endParaRPr sz="2400" b="1" dirty="0">
              <a:latin typeface="+mj-lt"/>
            </a:endParaRPr>
          </a:p>
        </p:txBody>
      </p:sp>
      <p:grpSp>
        <p:nvGrpSpPr>
          <p:cNvPr id="2089" name="Google Shape;2089;p51"/>
          <p:cNvGrpSpPr/>
          <p:nvPr/>
        </p:nvGrpSpPr>
        <p:grpSpPr>
          <a:xfrm>
            <a:off x="5191074" y="918576"/>
            <a:ext cx="4095849" cy="4053140"/>
            <a:chOff x="1179935" y="-209451"/>
            <a:chExt cx="5745334" cy="5685426"/>
          </a:xfrm>
        </p:grpSpPr>
        <p:sp>
          <p:nvSpPr>
            <p:cNvPr id="2090" name="Google Shape;2090;p51"/>
            <p:cNvSpPr/>
            <p:nvPr/>
          </p:nvSpPr>
          <p:spPr>
            <a:xfrm>
              <a:off x="1179935" y="-209451"/>
              <a:ext cx="5745334" cy="4760386"/>
            </a:xfrm>
            <a:custGeom>
              <a:avLst/>
              <a:gdLst/>
              <a:ahLst/>
              <a:cxnLst/>
              <a:rect l="l" t="t" r="r" b="b"/>
              <a:pathLst>
                <a:path w="208202" h="172509" extrusionOk="0">
                  <a:moveTo>
                    <a:pt x="90297" y="0"/>
                  </a:moveTo>
                  <a:cubicBezTo>
                    <a:pt x="60081" y="0"/>
                    <a:pt x="29711" y="6469"/>
                    <a:pt x="13646" y="23022"/>
                  </a:cubicBezTo>
                  <a:cubicBezTo>
                    <a:pt x="13646" y="23022"/>
                    <a:pt x="3033" y="29085"/>
                    <a:pt x="1517" y="44245"/>
                  </a:cubicBezTo>
                  <a:cubicBezTo>
                    <a:pt x="1" y="59406"/>
                    <a:pt x="16677" y="80631"/>
                    <a:pt x="19204" y="99833"/>
                  </a:cubicBezTo>
                  <a:cubicBezTo>
                    <a:pt x="21730" y="119036"/>
                    <a:pt x="1517" y="123584"/>
                    <a:pt x="9603" y="147841"/>
                  </a:cubicBezTo>
                  <a:cubicBezTo>
                    <a:pt x="15216" y="164681"/>
                    <a:pt x="37392" y="172509"/>
                    <a:pt x="58037" y="172509"/>
                  </a:cubicBezTo>
                  <a:cubicBezTo>
                    <a:pt x="67129" y="172509"/>
                    <a:pt x="75924" y="170991"/>
                    <a:pt x="82877" y="168055"/>
                  </a:cubicBezTo>
                  <a:cubicBezTo>
                    <a:pt x="105618" y="158453"/>
                    <a:pt x="116230" y="134197"/>
                    <a:pt x="150088" y="134197"/>
                  </a:cubicBezTo>
                  <a:cubicBezTo>
                    <a:pt x="183946" y="134197"/>
                    <a:pt x="208202" y="118531"/>
                    <a:pt x="206181" y="83662"/>
                  </a:cubicBezTo>
                  <a:cubicBezTo>
                    <a:pt x="204160" y="48794"/>
                    <a:pt x="196580" y="38181"/>
                    <a:pt x="169290" y="17967"/>
                  </a:cubicBezTo>
                  <a:cubicBezTo>
                    <a:pt x="155147" y="7490"/>
                    <a:pt x="122811" y="0"/>
                    <a:pt x="9029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1" name="Google Shape;2091;p51"/>
            <p:cNvSpPr/>
            <p:nvPr/>
          </p:nvSpPr>
          <p:spPr>
            <a:xfrm>
              <a:off x="1436950" y="5221775"/>
              <a:ext cx="4967025" cy="254200"/>
            </a:xfrm>
            <a:custGeom>
              <a:avLst/>
              <a:gdLst/>
              <a:ahLst/>
              <a:cxnLst/>
              <a:rect l="l" t="t" r="r" b="b"/>
              <a:pathLst>
                <a:path w="198681" h="10168" extrusionOk="0">
                  <a:moveTo>
                    <a:pt x="99341" y="0"/>
                  </a:moveTo>
                  <a:cubicBezTo>
                    <a:pt x="72994" y="0"/>
                    <a:pt x="47726" y="536"/>
                    <a:pt x="29096" y="1489"/>
                  </a:cubicBezTo>
                  <a:cubicBezTo>
                    <a:pt x="10467" y="2443"/>
                    <a:pt x="0" y="3736"/>
                    <a:pt x="0" y="5084"/>
                  </a:cubicBezTo>
                  <a:cubicBezTo>
                    <a:pt x="0" y="6432"/>
                    <a:pt x="10467" y="7724"/>
                    <a:pt x="29096" y="8679"/>
                  </a:cubicBezTo>
                  <a:cubicBezTo>
                    <a:pt x="47726" y="9632"/>
                    <a:pt x="72994" y="10167"/>
                    <a:pt x="99341" y="10167"/>
                  </a:cubicBezTo>
                  <a:cubicBezTo>
                    <a:pt x="125687" y="10167"/>
                    <a:pt x="150954" y="9632"/>
                    <a:pt x="169584" y="8679"/>
                  </a:cubicBezTo>
                  <a:cubicBezTo>
                    <a:pt x="188215" y="7724"/>
                    <a:pt x="198680" y="6432"/>
                    <a:pt x="198680" y="5084"/>
                  </a:cubicBezTo>
                  <a:cubicBezTo>
                    <a:pt x="198680" y="3736"/>
                    <a:pt x="188215" y="2443"/>
                    <a:pt x="169584" y="1489"/>
                  </a:cubicBezTo>
                  <a:cubicBezTo>
                    <a:pt x="150954" y="536"/>
                    <a:pt x="125687" y="0"/>
                    <a:pt x="9934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2" name="Google Shape;2092;p51"/>
            <p:cNvSpPr/>
            <p:nvPr/>
          </p:nvSpPr>
          <p:spPr>
            <a:xfrm>
              <a:off x="1837825" y="506225"/>
              <a:ext cx="4030850" cy="2664475"/>
            </a:xfrm>
            <a:custGeom>
              <a:avLst/>
              <a:gdLst/>
              <a:ahLst/>
              <a:cxnLst/>
              <a:rect l="l" t="t" r="r" b="b"/>
              <a:pathLst>
                <a:path w="161234" h="106579" extrusionOk="0">
                  <a:moveTo>
                    <a:pt x="0" y="0"/>
                  </a:moveTo>
                  <a:lnTo>
                    <a:pt x="0" y="106579"/>
                  </a:lnTo>
                  <a:lnTo>
                    <a:pt x="161234" y="106579"/>
                  </a:lnTo>
                  <a:lnTo>
                    <a:pt x="16123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3" name="Google Shape;2093;p51"/>
            <p:cNvSpPr/>
            <p:nvPr/>
          </p:nvSpPr>
          <p:spPr>
            <a:xfrm>
              <a:off x="1830725" y="499100"/>
              <a:ext cx="4045100" cy="2678700"/>
            </a:xfrm>
            <a:custGeom>
              <a:avLst/>
              <a:gdLst/>
              <a:ahLst/>
              <a:cxnLst/>
              <a:rect l="l" t="t" r="r" b="b"/>
              <a:pathLst>
                <a:path w="161804" h="107148" extrusionOk="0">
                  <a:moveTo>
                    <a:pt x="161235" y="569"/>
                  </a:moveTo>
                  <a:lnTo>
                    <a:pt x="161235" y="106580"/>
                  </a:lnTo>
                  <a:lnTo>
                    <a:pt x="568" y="106580"/>
                  </a:lnTo>
                  <a:lnTo>
                    <a:pt x="569" y="569"/>
                  </a:lnTo>
                  <a:close/>
                  <a:moveTo>
                    <a:pt x="285" y="1"/>
                  </a:moveTo>
                  <a:cubicBezTo>
                    <a:pt x="128" y="1"/>
                    <a:pt x="1" y="128"/>
                    <a:pt x="1" y="285"/>
                  </a:cubicBezTo>
                  <a:lnTo>
                    <a:pt x="1" y="106863"/>
                  </a:lnTo>
                  <a:cubicBezTo>
                    <a:pt x="1" y="107019"/>
                    <a:pt x="128" y="107147"/>
                    <a:pt x="285" y="107147"/>
                  </a:cubicBezTo>
                  <a:lnTo>
                    <a:pt x="161518" y="107147"/>
                  </a:lnTo>
                  <a:cubicBezTo>
                    <a:pt x="161674" y="107147"/>
                    <a:pt x="161802" y="107021"/>
                    <a:pt x="161803" y="106864"/>
                  </a:cubicBezTo>
                  <a:lnTo>
                    <a:pt x="161803" y="285"/>
                  </a:lnTo>
                  <a:cubicBezTo>
                    <a:pt x="161803" y="128"/>
                    <a:pt x="161676" y="1"/>
                    <a:pt x="16151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4" name="Google Shape;2094;p51"/>
            <p:cNvSpPr/>
            <p:nvPr/>
          </p:nvSpPr>
          <p:spPr>
            <a:xfrm>
              <a:off x="1837825" y="506225"/>
              <a:ext cx="4030850" cy="2664475"/>
            </a:xfrm>
            <a:custGeom>
              <a:avLst/>
              <a:gdLst/>
              <a:ahLst/>
              <a:cxnLst/>
              <a:rect l="l" t="t" r="r" b="b"/>
              <a:pathLst>
                <a:path w="161234" h="106579" extrusionOk="0">
                  <a:moveTo>
                    <a:pt x="0" y="0"/>
                  </a:moveTo>
                  <a:lnTo>
                    <a:pt x="0" y="106579"/>
                  </a:lnTo>
                  <a:lnTo>
                    <a:pt x="161234" y="106579"/>
                  </a:lnTo>
                  <a:lnTo>
                    <a:pt x="161234" y="0"/>
                  </a:ln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5" name="Google Shape;2095;p51"/>
            <p:cNvSpPr/>
            <p:nvPr/>
          </p:nvSpPr>
          <p:spPr>
            <a:xfrm>
              <a:off x="1837825" y="506225"/>
              <a:ext cx="4030850" cy="2664475"/>
            </a:xfrm>
            <a:custGeom>
              <a:avLst/>
              <a:gdLst/>
              <a:ahLst/>
              <a:cxnLst/>
              <a:rect l="l" t="t" r="r" b="b"/>
              <a:pathLst>
                <a:path w="161234" h="106579" extrusionOk="0">
                  <a:moveTo>
                    <a:pt x="0" y="0"/>
                  </a:moveTo>
                  <a:lnTo>
                    <a:pt x="0" y="106579"/>
                  </a:lnTo>
                  <a:lnTo>
                    <a:pt x="161234" y="106579"/>
                  </a:lnTo>
                  <a:lnTo>
                    <a:pt x="161234" y="0"/>
                  </a:lnTo>
                  <a:close/>
                </a:path>
              </a:pathLst>
            </a:custGeom>
            <a:solidFill>
              <a:srgbClr val="FFFFFF"/>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6" name="Google Shape;2096;p51"/>
            <p:cNvSpPr/>
            <p:nvPr/>
          </p:nvSpPr>
          <p:spPr>
            <a:xfrm>
              <a:off x="2953725" y="803275"/>
              <a:ext cx="2811775" cy="2285975"/>
            </a:xfrm>
            <a:custGeom>
              <a:avLst/>
              <a:gdLst/>
              <a:ahLst/>
              <a:cxnLst/>
              <a:rect l="l" t="t" r="r" b="b"/>
              <a:pathLst>
                <a:path w="112471" h="91439" extrusionOk="0">
                  <a:moveTo>
                    <a:pt x="1" y="0"/>
                  </a:moveTo>
                  <a:lnTo>
                    <a:pt x="1" y="91438"/>
                  </a:lnTo>
                  <a:lnTo>
                    <a:pt x="112470" y="91438"/>
                  </a:lnTo>
                  <a:lnTo>
                    <a:pt x="112470"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7" name="Google Shape;2097;p51"/>
            <p:cNvSpPr/>
            <p:nvPr/>
          </p:nvSpPr>
          <p:spPr>
            <a:xfrm>
              <a:off x="3342350" y="1015575"/>
              <a:ext cx="407700" cy="827825"/>
            </a:xfrm>
            <a:custGeom>
              <a:avLst/>
              <a:gdLst/>
              <a:ahLst/>
              <a:cxnLst/>
              <a:rect l="l" t="t" r="r" b="b"/>
              <a:pathLst>
                <a:path w="16308" h="33113" extrusionOk="0">
                  <a:moveTo>
                    <a:pt x="1" y="1"/>
                  </a:moveTo>
                  <a:lnTo>
                    <a:pt x="1" y="33112"/>
                  </a:lnTo>
                  <a:lnTo>
                    <a:pt x="16307" y="33112"/>
                  </a:lnTo>
                  <a:lnTo>
                    <a:pt x="16307"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8" name="Google Shape;2098;p51"/>
            <p:cNvSpPr/>
            <p:nvPr/>
          </p:nvSpPr>
          <p:spPr>
            <a:xfrm>
              <a:off x="5361625" y="1020425"/>
              <a:ext cx="407675" cy="411500"/>
            </a:xfrm>
            <a:custGeom>
              <a:avLst/>
              <a:gdLst/>
              <a:ahLst/>
              <a:cxnLst/>
              <a:rect l="l" t="t" r="r" b="b"/>
              <a:pathLst>
                <a:path w="16307" h="16460" extrusionOk="0">
                  <a:moveTo>
                    <a:pt x="0" y="0"/>
                  </a:moveTo>
                  <a:lnTo>
                    <a:pt x="0" y="16459"/>
                  </a:lnTo>
                  <a:lnTo>
                    <a:pt x="16307" y="16459"/>
                  </a:lnTo>
                  <a:lnTo>
                    <a:pt x="16307"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9" name="Google Shape;2099;p51"/>
            <p:cNvSpPr/>
            <p:nvPr/>
          </p:nvSpPr>
          <p:spPr>
            <a:xfrm>
              <a:off x="4148400" y="1020425"/>
              <a:ext cx="407675" cy="411500"/>
            </a:xfrm>
            <a:custGeom>
              <a:avLst/>
              <a:gdLst/>
              <a:ahLst/>
              <a:cxnLst/>
              <a:rect l="l" t="t" r="r" b="b"/>
              <a:pathLst>
                <a:path w="16307" h="16460" extrusionOk="0">
                  <a:moveTo>
                    <a:pt x="1" y="0"/>
                  </a:moveTo>
                  <a:lnTo>
                    <a:pt x="1" y="16459"/>
                  </a:lnTo>
                  <a:lnTo>
                    <a:pt x="16307" y="16459"/>
                  </a:lnTo>
                  <a:lnTo>
                    <a:pt x="16307" y="0"/>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0" name="Google Shape;2100;p51"/>
            <p:cNvSpPr/>
            <p:nvPr/>
          </p:nvSpPr>
          <p:spPr>
            <a:xfrm>
              <a:off x="2950050" y="2262200"/>
              <a:ext cx="798775" cy="411500"/>
            </a:xfrm>
            <a:custGeom>
              <a:avLst/>
              <a:gdLst/>
              <a:ahLst/>
              <a:cxnLst/>
              <a:rect l="l" t="t" r="r" b="b"/>
              <a:pathLst>
                <a:path w="31951" h="16460" extrusionOk="0">
                  <a:moveTo>
                    <a:pt x="1" y="1"/>
                  </a:moveTo>
                  <a:lnTo>
                    <a:pt x="1" y="16460"/>
                  </a:lnTo>
                  <a:lnTo>
                    <a:pt x="31950" y="16460"/>
                  </a:lnTo>
                  <a:lnTo>
                    <a:pt x="31950"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1" name="Google Shape;2101;p51"/>
            <p:cNvSpPr/>
            <p:nvPr/>
          </p:nvSpPr>
          <p:spPr>
            <a:xfrm>
              <a:off x="1837825" y="506225"/>
              <a:ext cx="4030850" cy="258950"/>
            </a:xfrm>
            <a:custGeom>
              <a:avLst/>
              <a:gdLst/>
              <a:ahLst/>
              <a:cxnLst/>
              <a:rect l="l" t="t" r="r" b="b"/>
              <a:pathLst>
                <a:path w="161234" h="10358" extrusionOk="0">
                  <a:moveTo>
                    <a:pt x="0" y="0"/>
                  </a:moveTo>
                  <a:lnTo>
                    <a:pt x="0" y="10358"/>
                  </a:lnTo>
                  <a:lnTo>
                    <a:pt x="161234" y="10358"/>
                  </a:lnTo>
                  <a:lnTo>
                    <a:pt x="161234" y="0"/>
                  </a:lnTo>
                  <a:close/>
                </a:path>
              </a:pathLst>
            </a:custGeom>
            <a:solidFill>
              <a:schemeClr val="accent1"/>
            </a:solidFill>
            <a:ln w="9525" cap="flat" cmpd="sng">
              <a:solidFill>
                <a:schemeClr val="l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2" name="Google Shape;2102;p51"/>
            <p:cNvSpPr/>
            <p:nvPr/>
          </p:nvSpPr>
          <p:spPr>
            <a:xfrm>
              <a:off x="1830725" y="499100"/>
              <a:ext cx="4045100" cy="273175"/>
            </a:xfrm>
            <a:custGeom>
              <a:avLst/>
              <a:gdLst/>
              <a:ahLst/>
              <a:cxnLst/>
              <a:rect l="l" t="t" r="r" b="b"/>
              <a:pathLst>
                <a:path w="161804" h="10927" extrusionOk="0">
                  <a:moveTo>
                    <a:pt x="161235" y="569"/>
                  </a:moveTo>
                  <a:lnTo>
                    <a:pt x="161235" y="10359"/>
                  </a:lnTo>
                  <a:lnTo>
                    <a:pt x="568" y="10359"/>
                  </a:lnTo>
                  <a:lnTo>
                    <a:pt x="569" y="569"/>
                  </a:lnTo>
                  <a:close/>
                  <a:moveTo>
                    <a:pt x="285" y="1"/>
                  </a:moveTo>
                  <a:cubicBezTo>
                    <a:pt x="128" y="1"/>
                    <a:pt x="1" y="128"/>
                    <a:pt x="1" y="285"/>
                  </a:cubicBezTo>
                  <a:lnTo>
                    <a:pt x="1" y="10643"/>
                  </a:lnTo>
                  <a:cubicBezTo>
                    <a:pt x="1" y="10799"/>
                    <a:pt x="128" y="10926"/>
                    <a:pt x="285" y="10926"/>
                  </a:cubicBezTo>
                  <a:lnTo>
                    <a:pt x="161518" y="10926"/>
                  </a:lnTo>
                  <a:cubicBezTo>
                    <a:pt x="161674" y="10926"/>
                    <a:pt x="161802" y="10800"/>
                    <a:pt x="161803" y="10644"/>
                  </a:cubicBezTo>
                  <a:lnTo>
                    <a:pt x="161803" y="285"/>
                  </a:lnTo>
                  <a:cubicBezTo>
                    <a:pt x="161803" y="128"/>
                    <a:pt x="161676" y="1"/>
                    <a:pt x="161519"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3" name="Google Shape;2103;p51"/>
            <p:cNvSpPr/>
            <p:nvPr/>
          </p:nvSpPr>
          <p:spPr>
            <a:xfrm>
              <a:off x="2946650" y="796150"/>
              <a:ext cx="2825925" cy="2300175"/>
            </a:xfrm>
            <a:custGeom>
              <a:avLst/>
              <a:gdLst/>
              <a:ahLst/>
              <a:cxnLst/>
              <a:rect l="l" t="t" r="r" b="b"/>
              <a:pathLst>
                <a:path w="113037" h="92007" extrusionOk="0">
                  <a:moveTo>
                    <a:pt x="112470" y="569"/>
                  </a:moveTo>
                  <a:lnTo>
                    <a:pt x="112470" y="91440"/>
                  </a:lnTo>
                  <a:lnTo>
                    <a:pt x="567" y="91440"/>
                  </a:lnTo>
                  <a:lnTo>
                    <a:pt x="567" y="569"/>
                  </a:lnTo>
                  <a:close/>
                  <a:moveTo>
                    <a:pt x="284" y="1"/>
                  </a:moveTo>
                  <a:cubicBezTo>
                    <a:pt x="127" y="1"/>
                    <a:pt x="0" y="128"/>
                    <a:pt x="0" y="285"/>
                  </a:cubicBezTo>
                  <a:lnTo>
                    <a:pt x="0" y="91723"/>
                  </a:lnTo>
                  <a:cubicBezTo>
                    <a:pt x="0" y="91880"/>
                    <a:pt x="127" y="92007"/>
                    <a:pt x="284" y="92007"/>
                  </a:cubicBezTo>
                  <a:lnTo>
                    <a:pt x="112753" y="92007"/>
                  </a:lnTo>
                  <a:cubicBezTo>
                    <a:pt x="112909" y="92007"/>
                    <a:pt x="113037" y="91880"/>
                    <a:pt x="113037" y="91723"/>
                  </a:cubicBezTo>
                  <a:lnTo>
                    <a:pt x="113037" y="285"/>
                  </a:lnTo>
                  <a:cubicBezTo>
                    <a:pt x="113037" y="128"/>
                    <a:pt x="112910" y="1"/>
                    <a:pt x="11275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4" name="Google Shape;2104;p51"/>
            <p:cNvSpPr/>
            <p:nvPr/>
          </p:nvSpPr>
          <p:spPr>
            <a:xfrm>
              <a:off x="3341775" y="1025150"/>
              <a:ext cx="14200" cy="2063575"/>
            </a:xfrm>
            <a:custGeom>
              <a:avLst/>
              <a:gdLst/>
              <a:ahLst/>
              <a:cxnLst/>
              <a:rect l="l" t="t" r="r" b="b"/>
              <a:pathLst>
                <a:path w="568" h="82543" extrusionOk="0">
                  <a:moveTo>
                    <a:pt x="284" y="1"/>
                  </a:moveTo>
                  <a:cubicBezTo>
                    <a:pt x="134" y="1"/>
                    <a:pt x="10" y="118"/>
                    <a:pt x="1" y="269"/>
                  </a:cubicBezTo>
                  <a:lnTo>
                    <a:pt x="1" y="82258"/>
                  </a:lnTo>
                  <a:cubicBezTo>
                    <a:pt x="1" y="82415"/>
                    <a:pt x="127" y="82543"/>
                    <a:pt x="284" y="82543"/>
                  </a:cubicBezTo>
                  <a:cubicBezTo>
                    <a:pt x="441" y="82542"/>
                    <a:pt x="568" y="82415"/>
                    <a:pt x="568" y="82259"/>
                  </a:cubicBezTo>
                  <a:lnTo>
                    <a:pt x="568" y="269"/>
                  </a:lnTo>
                  <a:cubicBezTo>
                    <a:pt x="559" y="118"/>
                    <a:pt x="435"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5" name="Google Shape;2105;p51"/>
            <p:cNvSpPr/>
            <p:nvPr/>
          </p:nvSpPr>
          <p:spPr>
            <a:xfrm>
              <a:off x="3744550" y="1025150"/>
              <a:ext cx="14200" cy="2063575"/>
            </a:xfrm>
            <a:custGeom>
              <a:avLst/>
              <a:gdLst/>
              <a:ahLst/>
              <a:cxnLst/>
              <a:rect l="l" t="t" r="r" b="b"/>
              <a:pathLst>
                <a:path w="568" h="82543" extrusionOk="0">
                  <a:moveTo>
                    <a:pt x="284" y="1"/>
                  </a:moveTo>
                  <a:cubicBezTo>
                    <a:pt x="134" y="1"/>
                    <a:pt x="9" y="118"/>
                    <a:pt x="1" y="269"/>
                  </a:cubicBezTo>
                  <a:lnTo>
                    <a:pt x="1" y="82258"/>
                  </a:lnTo>
                  <a:cubicBezTo>
                    <a:pt x="1" y="82415"/>
                    <a:pt x="127" y="82543"/>
                    <a:pt x="284" y="82543"/>
                  </a:cubicBezTo>
                  <a:cubicBezTo>
                    <a:pt x="441" y="82542"/>
                    <a:pt x="567" y="82415"/>
                    <a:pt x="567" y="82259"/>
                  </a:cubicBezTo>
                  <a:lnTo>
                    <a:pt x="567" y="269"/>
                  </a:lnTo>
                  <a:cubicBezTo>
                    <a:pt x="559" y="118"/>
                    <a:pt x="434"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6" name="Google Shape;2106;p51"/>
            <p:cNvSpPr/>
            <p:nvPr/>
          </p:nvSpPr>
          <p:spPr>
            <a:xfrm>
              <a:off x="4147325" y="1025150"/>
              <a:ext cx="14200" cy="2063575"/>
            </a:xfrm>
            <a:custGeom>
              <a:avLst/>
              <a:gdLst/>
              <a:ahLst/>
              <a:cxnLst/>
              <a:rect l="l" t="t" r="r" b="b"/>
              <a:pathLst>
                <a:path w="568" h="82543" extrusionOk="0">
                  <a:moveTo>
                    <a:pt x="284" y="1"/>
                  </a:moveTo>
                  <a:cubicBezTo>
                    <a:pt x="133" y="1"/>
                    <a:pt x="9" y="118"/>
                    <a:pt x="0" y="269"/>
                  </a:cubicBezTo>
                  <a:lnTo>
                    <a:pt x="0" y="82258"/>
                  </a:lnTo>
                  <a:cubicBezTo>
                    <a:pt x="0" y="82415"/>
                    <a:pt x="127" y="82543"/>
                    <a:pt x="284" y="82543"/>
                  </a:cubicBezTo>
                  <a:cubicBezTo>
                    <a:pt x="441" y="82542"/>
                    <a:pt x="567" y="82415"/>
                    <a:pt x="567" y="82259"/>
                  </a:cubicBezTo>
                  <a:lnTo>
                    <a:pt x="567" y="269"/>
                  </a:lnTo>
                  <a:cubicBezTo>
                    <a:pt x="558" y="118"/>
                    <a:pt x="434"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7" name="Google Shape;2107;p51"/>
            <p:cNvSpPr/>
            <p:nvPr/>
          </p:nvSpPr>
          <p:spPr>
            <a:xfrm>
              <a:off x="4550075" y="1025150"/>
              <a:ext cx="14200" cy="2063575"/>
            </a:xfrm>
            <a:custGeom>
              <a:avLst/>
              <a:gdLst/>
              <a:ahLst/>
              <a:cxnLst/>
              <a:rect l="l" t="t" r="r" b="b"/>
              <a:pathLst>
                <a:path w="568" h="82543" extrusionOk="0">
                  <a:moveTo>
                    <a:pt x="284" y="1"/>
                  </a:moveTo>
                  <a:cubicBezTo>
                    <a:pt x="134" y="1"/>
                    <a:pt x="10" y="118"/>
                    <a:pt x="1" y="269"/>
                  </a:cubicBezTo>
                  <a:lnTo>
                    <a:pt x="1" y="82258"/>
                  </a:lnTo>
                  <a:cubicBezTo>
                    <a:pt x="1" y="82415"/>
                    <a:pt x="127" y="82543"/>
                    <a:pt x="284" y="82543"/>
                  </a:cubicBezTo>
                  <a:cubicBezTo>
                    <a:pt x="441" y="82542"/>
                    <a:pt x="568" y="82415"/>
                    <a:pt x="568" y="82259"/>
                  </a:cubicBezTo>
                  <a:lnTo>
                    <a:pt x="568" y="269"/>
                  </a:lnTo>
                  <a:cubicBezTo>
                    <a:pt x="559" y="118"/>
                    <a:pt x="435"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8" name="Google Shape;2108;p51"/>
            <p:cNvSpPr/>
            <p:nvPr/>
          </p:nvSpPr>
          <p:spPr>
            <a:xfrm>
              <a:off x="4952850" y="1025150"/>
              <a:ext cx="14200" cy="2063575"/>
            </a:xfrm>
            <a:custGeom>
              <a:avLst/>
              <a:gdLst/>
              <a:ahLst/>
              <a:cxnLst/>
              <a:rect l="l" t="t" r="r" b="b"/>
              <a:pathLst>
                <a:path w="568" h="82543" extrusionOk="0">
                  <a:moveTo>
                    <a:pt x="284" y="1"/>
                  </a:moveTo>
                  <a:cubicBezTo>
                    <a:pt x="133" y="1"/>
                    <a:pt x="9" y="118"/>
                    <a:pt x="1" y="269"/>
                  </a:cubicBezTo>
                  <a:lnTo>
                    <a:pt x="1" y="82258"/>
                  </a:lnTo>
                  <a:cubicBezTo>
                    <a:pt x="1" y="82415"/>
                    <a:pt x="127" y="82543"/>
                    <a:pt x="284" y="82543"/>
                  </a:cubicBezTo>
                  <a:cubicBezTo>
                    <a:pt x="440" y="82542"/>
                    <a:pt x="566" y="82415"/>
                    <a:pt x="567" y="82259"/>
                  </a:cubicBezTo>
                  <a:lnTo>
                    <a:pt x="567" y="269"/>
                  </a:lnTo>
                  <a:cubicBezTo>
                    <a:pt x="559" y="118"/>
                    <a:pt x="434" y="1"/>
                    <a:pt x="284" y="1"/>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9" name="Google Shape;2109;p51"/>
            <p:cNvSpPr/>
            <p:nvPr/>
          </p:nvSpPr>
          <p:spPr>
            <a:xfrm>
              <a:off x="5355600" y="1025150"/>
              <a:ext cx="14200" cy="2063575"/>
            </a:xfrm>
            <a:custGeom>
              <a:avLst/>
              <a:gdLst/>
              <a:ahLst/>
              <a:cxnLst/>
              <a:rect l="l" t="t" r="r" b="b"/>
              <a:pathLst>
                <a:path w="568" h="82543" extrusionOk="0">
                  <a:moveTo>
                    <a:pt x="284" y="1"/>
                  </a:moveTo>
                  <a:cubicBezTo>
                    <a:pt x="133" y="1"/>
                    <a:pt x="9" y="118"/>
                    <a:pt x="0" y="269"/>
                  </a:cubicBezTo>
                  <a:lnTo>
                    <a:pt x="0" y="82258"/>
                  </a:lnTo>
                  <a:cubicBezTo>
                    <a:pt x="0" y="82415"/>
                    <a:pt x="128" y="82543"/>
                    <a:pt x="285" y="82543"/>
                  </a:cubicBezTo>
                  <a:cubicBezTo>
                    <a:pt x="441" y="82542"/>
                    <a:pt x="567" y="82415"/>
                    <a:pt x="567" y="82259"/>
                  </a:cubicBezTo>
                  <a:lnTo>
                    <a:pt x="567" y="269"/>
                  </a:lnTo>
                  <a:cubicBezTo>
                    <a:pt x="558" y="118"/>
                    <a:pt x="434" y="1"/>
                    <a:pt x="28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0" name="Google Shape;2110;p51"/>
            <p:cNvSpPr/>
            <p:nvPr/>
          </p:nvSpPr>
          <p:spPr>
            <a:xfrm>
              <a:off x="2953725" y="1024225"/>
              <a:ext cx="2811775" cy="25"/>
            </a:xfrm>
            <a:custGeom>
              <a:avLst/>
              <a:gdLst/>
              <a:ahLst/>
              <a:cxnLst/>
              <a:rect l="l" t="t" r="r" b="b"/>
              <a:pathLst>
                <a:path w="112471" h="1" extrusionOk="0">
                  <a:moveTo>
                    <a:pt x="1" y="1"/>
                  </a:moveTo>
                  <a:lnTo>
                    <a:pt x="112470" y="1"/>
                  </a:lnTo>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1" name="Google Shape;2111;p51"/>
            <p:cNvSpPr/>
            <p:nvPr/>
          </p:nvSpPr>
          <p:spPr>
            <a:xfrm>
              <a:off x="2947075" y="1017125"/>
              <a:ext cx="2825950" cy="14225"/>
            </a:xfrm>
            <a:custGeom>
              <a:avLst/>
              <a:gdLst/>
              <a:ahLst/>
              <a:cxnLst/>
              <a:rect l="l" t="t" r="r" b="b"/>
              <a:pathLst>
                <a:path w="113038" h="569" extrusionOk="0">
                  <a:moveTo>
                    <a:pt x="112754" y="1"/>
                  </a:moveTo>
                  <a:cubicBezTo>
                    <a:pt x="112748" y="1"/>
                    <a:pt x="112742" y="1"/>
                    <a:pt x="112736" y="1"/>
                  </a:cubicBezTo>
                  <a:lnTo>
                    <a:pt x="267" y="1"/>
                  </a:lnTo>
                  <a:cubicBezTo>
                    <a:pt x="117" y="10"/>
                    <a:pt x="1" y="134"/>
                    <a:pt x="1" y="285"/>
                  </a:cubicBezTo>
                  <a:cubicBezTo>
                    <a:pt x="1" y="435"/>
                    <a:pt x="117" y="558"/>
                    <a:pt x="267" y="568"/>
                  </a:cubicBezTo>
                  <a:lnTo>
                    <a:pt x="112736" y="568"/>
                  </a:lnTo>
                  <a:cubicBezTo>
                    <a:pt x="112742" y="569"/>
                    <a:pt x="112748" y="569"/>
                    <a:pt x="112754" y="569"/>
                  </a:cubicBezTo>
                  <a:cubicBezTo>
                    <a:pt x="112909" y="569"/>
                    <a:pt x="113037" y="442"/>
                    <a:pt x="113037" y="285"/>
                  </a:cubicBezTo>
                  <a:cubicBezTo>
                    <a:pt x="113037" y="127"/>
                    <a:pt x="112909" y="1"/>
                    <a:pt x="11275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2" name="Google Shape;2112;p51"/>
            <p:cNvSpPr/>
            <p:nvPr/>
          </p:nvSpPr>
          <p:spPr>
            <a:xfrm>
              <a:off x="2947050" y="1428600"/>
              <a:ext cx="2825950" cy="14225"/>
            </a:xfrm>
            <a:custGeom>
              <a:avLst/>
              <a:gdLst/>
              <a:ahLst/>
              <a:cxnLst/>
              <a:rect l="l" t="t" r="r" b="b"/>
              <a:pathLst>
                <a:path w="113038" h="569" extrusionOk="0">
                  <a:moveTo>
                    <a:pt x="112755" y="1"/>
                  </a:moveTo>
                  <a:cubicBezTo>
                    <a:pt x="112749" y="1"/>
                    <a:pt x="112743" y="1"/>
                    <a:pt x="112737" y="1"/>
                  </a:cubicBezTo>
                  <a:lnTo>
                    <a:pt x="268" y="1"/>
                  </a:lnTo>
                  <a:cubicBezTo>
                    <a:pt x="117" y="10"/>
                    <a:pt x="0" y="134"/>
                    <a:pt x="0" y="285"/>
                  </a:cubicBezTo>
                  <a:cubicBezTo>
                    <a:pt x="0" y="435"/>
                    <a:pt x="117" y="560"/>
                    <a:pt x="268" y="568"/>
                  </a:cubicBezTo>
                  <a:lnTo>
                    <a:pt x="112737" y="568"/>
                  </a:lnTo>
                  <a:cubicBezTo>
                    <a:pt x="112743" y="569"/>
                    <a:pt x="112749" y="569"/>
                    <a:pt x="112755" y="569"/>
                  </a:cubicBezTo>
                  <a:cubicBezTo>
                    <a:pt x="112909" y="569"/>
                    <a:pt x="113037" y="442"/>
                    <a:pt x="113037" y="285"/>
                  </a:cubicBezTo>
                  <a:cubicBezTo>
                    <a:pt x="113037" y="127"/>
                    <a:pt x="112909" y="1"/>
                    <a:pt x="1127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3" name="Google Shape;2113;p51"/>
            <p:cNvSpPr/>
            <p:nvPr/>
          </p:nvSpPr>
          <p:spPr>
            <a:xfrm>
              <a:off x="2947075" y="1840075"/>
              <a:ext cx="2825950" cy="14225"/>
            </a:xfrm>
            <a:custGeom>
              <a:avLst/>
              <a:gdLst/>
              <a:ahLst/>
              <a:cxnLst/>
              <a:rect l="l" t="t" r="r" b="b"/>
              <a:pathLst>
                <a:path w="113038" h="569" extrusionOk="0">
                  <a:moveTo>
                    <a:pt x="112755" y="1"/>
                  </a:moveTo>
                  <a:cubicBezTo>
                    <a:pt x="112749" y="1"/>
                    <a:pt x="112743" y="1"/>
                    <a:pt x="112736" y="1"/>
                  </a:cubicBezTo>
                  <a:lnTo>
                    <a:pt x="267" y="1"/>
                  </a:lnTo>
                  <a:cubicBezTo>
                    <a:pt x="117" y="10"/>
                    <a:pt x="1" y="135"/>
                    <a:pt x="1" y="285"/>
                  </a:cubicBezTo>
                  <a:cubicBezTo>
                    <a:pt x="1" y="434"/>
                    <a:pt x="117" y="559"/>
                    <a:pt x="267" y="568"/>
                  </a:cubicBezTo>
                  <a:lnTo>
                    <a:pt x="112736" y="568"/>
                  </a:lnTo>
                  <a:cubicBezTo>
                    <a:pt x="112742" y="569"/>
                    <a:pt x="112748" y="569"/>
                    <a:pt x="112754" y="569"/>
                  </a:cubicBezTo>
                  <a:cubicBezTo>
                    <a:pt x="112909" y="569"/>
                    <a:pt x="113037" y="442"/>
                    <a:pt x="113037" y="285"/>
                  </a:cubicBezTo>
                  <a:cubicBezTo>
                    <a:pt x="113037" y="127"/>
                    <a:pt x="112910" y="1"/>
                    <a:pt x="11275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4" name="Google Shape;2114;p51"/>
            <p:cNvSpPr/>
            <p:nvPr/>
          </p:nvSpPr>
          <p:spPr>
            <a:xfrm>
              <a:off x="2947050" y="2251575"/>
              <a:ext cx="2825950" cy="14200"/>
            </a:xfrm>
            <a:custGeom>
              <a:avLst/>
              <a:gdLst/>
              <a:ahLst/>
              <a:cxnLst/>
              <a:rect l="l" t="t" r="r" b="b"/>
              <a:pathLst>
                <a:path w="113038" h="568" extrusionOk="0">
                  <a:moveTo>
                    <a:pt x="112755" y="0"/>
                  </a:moveTo>
                  <a:cubicBezTo>
                    <a:pt x="112749" y="0"/>
                    <a:pt x="112743" y="0"/>
                    <a:pt x="112737" y="1"/>
                  </a:cubicBezTo>
                  <a:lnTo>
                    <a:pt x="268" y="1"/>
                  </a:lnTo>
                  <a:cubicBezTo>
                    <a:pt x="117" y="9"/>
                    <a:pt x="0" y="134"/>
                    <a:pt x="0" y="284"/>
                  </a:cubicBezTo>
                  <a:cubicBezTo>
                    <a:pt x="0" y="434"/>
                    <a:pt x="117" y="559"/>
                    <a:pt x="268" y="567"/>
                  </a:cubicBezTo>
                  <a:lnTo>
                    <a:pt x="112737" y="567"/>
                  </a:lnTo>
                  <a:cubicBezTo>
                    <a:pt x="112743" y="568"/>
                    <a:pt x="112748" y="568"/>
                    <a:pt x="112753" y="568"/>
                  </a:cubicBezTo>
                  <a:cubicBezTo>
                    <a:pt x="112908" y="568"/>
                    <a:pt x="113037" y="442"/>
                    <a:pt x="113037" y="284"/>
                  </a:cubicBezTo>
                  <a:cubicBezTo>
                    <a:pt x="113037" y="126"/>
                    <a:pt x="112909" y="0"/>
                    <a:pt x="11275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5" name="Google Shape;2115;p51"/>
            <p:cNvSpPr/>
            <p:nvPr/>
          </p:nvSpPr>
          <p:spPr>
            <a:xfrm>
              <a:off x="2947075" y="2663050"/>
              <a:ext cx="2825950" cy="14225"/>
            </a:xfrm>
            <a:custGeom>
              <a:avLst/>
              <a:gdLst/>
              <a:ahLst/>
              <a:cxnLst/>
              <a:rect l="l" t="t" r="r" b="b"/>
              <a:pathLst>
                <a:path w="113038" h="569" extrusionOk="0">
                  <a:moveTo>
                    <a:pt x="112755" y="0"/>
                  </a:moveTo>
                  <a:cubicBezTo>
                    <a:pt x="112749" y="0"/>
                    <a:pt x="112743" y="0"/>
                    <a:pt x="112736" y="1"/>
                  </a:cubicBezTo>
                  <a:lnTo>
                    <a:pt x="267" y="1"/>
                  </a:lnTo>
                  <a:cubicBezTo>
                    <a:pt x="117" y="9"/>
                    <a:pt x="1" y="134"/>
                    <a:pt x="1" y="284"/>
                  </a:cubicBezTo>
                  <a:cubicBezTo>
                    <a:pt x="1" y="433"/>
                    <a:pt x="117" y="558"/>
                    <a:pt x="267" y="568"/>
                  </a:cubicBezTo>
                  <a:lnTo>
                    <a:pt x="112736" y="568"/>
                  </a:lnTo>
                  <a:cubicBezTo>
                    <a:pt x="112742" y="568"/>
                    <a:pt x="112748" y="568"/>
                    <a:pt x="112754" y="568"/>
                  </a:cubicBezTo>
                  <a:cubicBezTo>
                    <a:pt x="112909" y="568"/>
                    <a:pt x="113037" y="442"/>
                    <a:pt x="113037" y="284"/>
                  </a:cubicBezTo>
                  <a:cubicBezTo>
                    <a:pt x="113037" y="126"/>
                    <a:pt x="112910" y="0"/>
                    <a:pt x="11275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6" name="Google Shape;2116;p51"/>
            <p:cNvSpPr/>
            <p:nvPr/>
          </p:nvSpPr>
          <p:spPr>
            <a:xfrm>
              <a:off x="1993625" y="918350"/>
              <a:ext cx="45300" cy="45325"/>
            </a:xfrm>
            <a:custGeom>
              <a:avLst/>
              <a:gdLst/>
              <a:ahLst/>
              <a:cxnLst/>
              <a:rect l="l" t="t" r="r" b="b"/>
              <a:pathLst>
                <a:path w="1812" h="1813" extrusionOk="0">
                  <a:moveTo>
                    <a:pt x="906" y="0"/>
                  </a:moveTo>
                  <a:cubicBezTo>
                    <a:pt x="406" y="0"/>
                    <a:pt x="1" y="406"/>
                    <a:pt x="1" y="906"/>
                  </a:cubicBezTo>
                  <a:cubicBezTo>
                    <a:pt x="1" y="1407"/>
                    <a:pt x="406" y="1812"/>
                    <a:pt x="906" y="1812"/>
                  </a:cubicBezTo>
                  <a:cubicBezTo>
                    <a:pt x="1406" y="1812"/>
                    <a:pt x="1812" y="1407"/>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7" name="Google Shape;2117;p51"/>
            <p:cNvSpPr/>
            <p:nvPr/>
          </p:nvSpPr>
          <p:spPr>
            <a:xfrm>
              <a:off x="2118150" y="918350"/>
              <a:ext cx="45325" cy="45325"/>
            </a:xfrm>
            <a:custGeom>
              <a:avLst/>
              <a:gdLst/>
              <a:ahLst/>
              <a:cxnLst/>
              <a:rect l="l" t="t" r="r" b="b"/>
              <a:pathLst>
                <a:path w="1813" h="1813" extrusionOk="0">
                  <a:moveTo>
                    <a:pt x="906" y="0"/>
                  </a:moveTo>
                  <a:cubicBezTo>
                    <a:pt x="406" y="0"/>
                    <a:pt x="0" y="406"/>
                    <a:pt x="0" y="906"/>
                  </a:cubicBezTo>
                  <a:cubicBezTo>
                    <a:pt x="0" y="1407"/>
                    <a:pt x="406" y="1812"/>
                    <a:pt x="906" y="1812"/>
                  </a:cubicBezTo>
                  <a:cubicBezTo>
                    <a:pt x="1407" y="1812"/>
                    <a:pt x="1812" y="1407"/>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8" name="Google Shape;2118;p51"/>
            <p:cNvSpPr/>
            <p:nvPr/>
          </p:nvSpPr>
          <p:spPr>
            <a:xfrm>
              <a:off x="2242700" y="918350"/>
              <a:ext cx="45300" cy="45325"/>
            </a:xfrm>
            <a:custGeom>
              <a:avLst/>
              <a:gdLst/>
              <a:ahLst/>
              <a:cxnLst/>
              <a:rect l="l" t="t" r="r" b="b"/>
              <a:pathLst>
                <a:path w="1812" h="1813" extrusionOk="0">
                  <a:moveTo>
                    <a:pt x="906" y="0"/>
                  </a:moveTo>
                  <a:cubicBezTo>
                    <a:pt x="406" y="0"/>
                    <a:pt x="0" y="406"/>
                    <a:pt x="0" y="906"/>
                  </a:cubicBezTo>
                  <a:cubicBezTo>
                    <a:pt x="0" y="1407"/>
                    <a:pt x="406" y="1812"/>
                    <a:pt x="906" y="1812"/>
                  </a:cubicBezTo>
                  <a:cubicBezTo>
                    <a:pt x="1406" y="1812"/>
                    <a:pt x="1811" y="1407"/>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9" name="Google Shape;2119;p51"/>
            <p:cNvSpPr/>
            <p:nvPr/>
          </p:nvSpPr>
          <p:spPr>
            <a:xfrm>
              <a:off x="2365425" y="918350"/>
              <a:ext cx="47125" cy="45325"/>
            </a:xfrm>
            <a:custGeom>
              <a:avLst/>
              <a:gdLst/>
              <a:ahLst/>
              <a:cxnLst/>
              <a:rect l="l" t="t" r="r" b="b"/>
              <a:pathLst>
                <a:path w="1885" h="1813" extrusionOk="0">
                  <a:moveTo>
                    <a:pt x="978" y="0"/>
                  </a:moveTo>
                  <a:cubicBezTo>
                    <a:pt x="611" y="0"/>
                    <a:pt x="281" y="221"/>
                    <a:pt x="140" y="560"/>
                  </a:cubicBezTo>
                  <a:cubicBezTo>
                    <a:pt x="1" y="898"/>
                    <a:pt x="77" y="1288"/>
                    <a:pt x="337" y="1547"/>
                  </a:cubicBezTo>
                  <a:cubicBezTo>
                    <a:pt x="510" y="1720"/>
                    <a:pt x="742" y="1812"/>
                    <a:pt x="978" y="1812"/>
                  </a:cubicBezTo>
                  <a:cubicBezTo>
                    <a:pt x="1095" y="1812"/>
                    <a:pt x="1213" y="1790"/>
                    <a:pt x="1325" y="1743"/>
                  </a:cubicBezTo>
                  <a:cubicBezTo>
                    <a:pt x="1662" y="1603"/>
                    <a:pt x="1884" y="1273"/>
                    <a:pt x="1884" y="906"/>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0" name="Google Shape;2120;p51"/>
            <p:cNvSpPr/>
            <p:nvPr/>
          </p:nvSpPr>
          <p:spPr>
            <a:xfrm>
              <a:off x="2491750" y="918350"/>
              <a:ext cx="45300" cy="45325"/>
            </a:xfrm>
            <a:custGeom>
              <a:avLst/>
              <a:gdLst/>
              <a:ahLst/>
              <a:cxnLst/>
              <a:rect l="l" t="t" r="r" b="b"/>
              <a:pathLst>
                <a:path w="1812" h="1813" extrusionOk="0">
                  <a:moveTo>
                    <a:pt x="906" y="0"/>
                  </a:moveTo>
                  <a:cubicBezTo>
                    <a:pt x="405" y="0"/>
                    <a:pt x="1" y="406"/>
                    <a:pt x="1" y="906"/>
                  </a:cubicBezTo>
                  <a:cubicBezTo>
                    <a:pt x="1" y="1407"/>
                    <a:pt x="405" y="1812"/>
                    <a:pt x="906" y="1812"/>
                  </a:cubicBezTo>
                  <a:cubicBezTo>
                    <a:pt x="1406" y="1812"/>
                    <a:pt x="1812" y="1407"/>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1" name="Google Shape;2121;p51"/>
            <p:cNvSpPr/>
            <p:nvPr/>
          </p:nvSpPr>
          <p:spPr>
            <a:xfrm>
              <a:off x="2616275" y="918350"/>
              <a:ext cx="45300" cy="45325"/>
            </a:xfrm>
            <a:custGeom>
              <a:avLst/>
              <a:gdLst/>
              <a:ahLst/>
              <a:cxnLst/>
              <a:rect l="l" t="t" r="r" b="b"/>
              <a:pathLst>
                <a:path w="1812" h="1813" extrusionOk="0">
                  <a:moveTo>
                    <a:pt x="906" y="0"/>
                  </a:moveTo>
                  <a:cubicBezTo>
                    <a:pt x="406" y="0"/>
                    <a:pt x="1" y="406"/>
                    <a:pt x="1" y="906"/>
                  </a:cubicBezTo>
                  <a:cubicBezTo>
                    <a:pt x="1" y="1407"/>
                    <a:pt x="406" y="1812"/>
                    <a:pt x="906" y="1812"/>
                  </a:cubicBezTo>
                  <a:cubicBezTo>
                    <a:pt x="1407" y="1812"/>
                    <a:pt x="1812" y="1407"/>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2" name="Google Shape;2122;p51"/>
            <p:cNvSpPr/>
            <p:nvPr/>
          </p:nvSpPr>
          <p:spPr>
            <a:xfrm>
              <a:off x="2740825" y="918350"/>
              <a:ext cx="45300" cy="45325"/>
            </a:xfrm>
            <a:custGeom>
              <a:avLst/>
              <a:gdLst/>
              <a:ahLst/>
              <a:cxnLst/>
              <a:rect l="l" t="t" r="r" b="b"/>
              <a:pathLst>
                <a:path w="1812" h="1813" extrusionOk="0">
                  <a:moveTo>
                    <a:pt x="906" y="0"/>
                  </a:moveTo>
                  <a:cubicBezTo>
                    <a:pt x="405" y="0"/>
                    <a:pt x="0" y="406"/>
                    <a:pt x="0" y="906"/>
                  </a:cubicBezTo>
                  <a:cubicBezTo>
                    <a:pt x="0" y="1407"/>
                    <a:pt x="405" y="1812"/>
                    <a:pt x="906" y="1812"/>
                  </a:cubicBezTo>
                  <a:cubicBezTo>
                    <a:pt x="1406" y="1812"/>
                    <a:pt x="1811" y="1407"/>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3" name="Google Shape;2123;p51"/>
            <p:cNvSpPr/>
            <p:nvPr/>
          </p:nvSpPr>
          <p:spPr>
            <a:xfrm>
              <a:off x="1993625" y="1032300"/>
              <a:ext cx="45300" cy="45300"/>
            </a:xfrm>
            <a:custGeom>
              <a:avLst/>
              <a:gdLst/>
              <a:ahLst/>
              <a:cxnLst/>
              <a:rect l="l" t="t" r="r" b="b"/>
              <a:pathLst>
                <a:path w="1812" h="1812" extrusionOk="0">
                  <a:moveTo>
                    <a:pt x="906" y="0"/>
                  </a:moveTo>
                  <a:cubicBezTo>
                    <a:pt x="406" y="0"/>
                    <a:pt x="1" y="406"/>
                    <a:pt x="1" y="906"/>
                  </a:cubicBezTo>
                  <a:cubicBezTo>
                    <a:pt x="1" y="1405"/>
                    <a:pt x="406" y="1811"/>
                    <a:pt x="906" y="1811"/>
                  </a:cubicBezTo>
                  <a:cubicBezTo>
                    <a:pt x="1406" y="1811"/>
                    <a:pt x="1812" y="1405"/>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4" name="Google Shape;2124;p51"/>
            <p:cNvSpPr/>
            <p:nvPr/>
          </p:nvSpPr>
          <p:spPr>
            <a:xfrm>
              <a:off x="2118150" y="1032300"/>
              <a:ext cx="45325" cy="45300"/>
            </a:xfrm>
            <a:custGeom>
              <a:avLst/>
              <a:gdLst/>
              <a:ahLst/>
              <a:cxnLst/>
              <a:rect l="l" t="t" r="r" b="b"/>
              <a:pathLst>
                <a:path w="1813" h="1812" extrusionOk="0">
                  <a:moveTo>
                    <a:pt x="906" y="0"/>
                  </a:moveTo>
                  <a:cubicBezTo>
                    <a:pt x="406" y="0"/>
                    <a:pt x="0" y="406"/>
                    <a:pt x="0" y="906"/>
                  </a:cubicBezTo>
                  <a:cubicBezTo>
                    <a:pt x="0" y="1405"/>
                    <a:pt x="406" y="1811"/>
                    <a:pt x="906" y="1811"/>
                  </a:cubicBezTo>
                  <a:cubicBezTo>
                    <a:pt x="1407" y="1811"/>
                    <a:pt x="1812" y="1405"/>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5" name="Google Shape;2125;p51"/>
            <p:cNvSpPr/>
            <p:nvPr/>
          </p:nvSpPr>
          <p:spPr>
            <a:xfrm>
              <a:off x="2242700" y="1032300"/>
              <a:ext cx="45300" cy="45300"/>
            </a:xfrm>
            <a:custGeom>
              <a:avLst/>
              <a:gdLst/>
              <a:ahLst/>
              <a:cxnLst/>
              <a:rect l="l" t="t" r="r" b="b"/>
              <a:pathLst>
                <a:path w="1812" h="1812" extrusionOk="0">
                  <a:moveTo>
                    <a:pt x="906" y="0"/>
                  </a:moveTo>
                  <a:cubicBezTo>
                    <a:pt x="406" y="0"/>
                    <a:pt x="0" y="406"/>
                    <a:pt x="0" y="906"/>
                  </a:cubicBezTo>
                  <a:cubicBezTo>
                    <a:pt x="0" y="1405"/>
                    <a:pt x="406" y="1811"/>
                    <a:pt x="906" y="1811"/>
                  </a:cubicBezTo>
                  <a:cubicBezTo>
                    <a:pt x="1406" y="1811"/>
                    <a:pt x="1811" y="1405"/>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6" name="Google Shape;2126;p51"/>
            <p:cNvSpPr/>
            <p:nvPr/>
          </p:nvSpPr>
          <p:spPr>
            <a:xfrm>
              <a:off x="2365425" y="1032300"/>
              <a:ext cx="47125" cy="45300"/>
            </a:xfrm>
            <a:custGeom>
              <a:avLst/>
              <a:gdLst/>
              <a:ahLst/>
              <a:cxnLst/>
              <a:rect l="l" t="t" r="r" b="b"/>
              <a:pathLst>
                <a:path w="1885" h="1812" extrusionOk="0">
                  <a:moveTo>
                    <a:pt x="978" y="0"/>
                  </a:moveTo>
                  <a:cubicBezTo>
                    <a:pt x="611" y="0"/>
                    <a:pt x="281" y="221"/>
                    <a:pt x="140" y="558"/>
                  </a:cubicBezTo>
                  <a:cubicBezTo>
                    <a:pt x="1" y="897"/>
                    <a:pt x="77" y="1288"/>
                    <a:pt x="337" y="1546"/>
                  </a:cubicBezTo>
                  <a:cubicBezTo>
                    <a:pt x="510" y="1720"/>
                    <a:pt x="742" y="1812"/>
                    <a:pt x="978" y="1812"/>
                  </a:cubicBezTo>
                  <a:cubicBezTo>
                    <a:pt x="1095" y="1812"/>
                    <a:pt x="1213" y="1789"/>
                    <a:pt x="1325" y="1743"/>
                  </a:cubicBezTo>
                  <a:cubicBezTo>
                    <a:pt x="1662" y="1602"/>
                    <a:pt x="1884" y="1272"/>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7" name="Google Shape;2127;p51"/>
            <p:cNvSpPr/>
            <p:nvPr/>
          </p:nvSpPr>
          <p:spPr>
            <a:xfrm>
              <a:off x="2491750" y="1032300"/>
              <a:ext cx="45300" cy="45300"/>
            </a:xfrm>
            <a:custGeom>
              <a:avLst/>
              <a:gdLst/>
              <a:ahLst/>
              <a:cxnLst/>
              <a:rect l="l" t="t" r="r" b="b"/>
              <a:pathLst>
                <a:path w="1812" h="1812" extrusionOk="0">
                  <a:moveTo>
                    <a:pt x="906" y="0"/>
                  </a:moveTo>
                  <a:cubicBezTo>
                    <a:pt x="405" y="0"/>
                    <a:pt x="1" y="406"/>
                    <a:pt x="1" y="906"/>
                  </a:cubicBezTo>
                  <a:cubicBezTo>
                    <a:pt x="1" y="1405"/>
                    <a:pt x="405" y="1811"/>
                    <a:pt x="906" y="1811"/>
                  </a:cubicBezTo>
                  <a:cubicBezTo>
                    <a:pt x="1406" y="1811"/>
                    <a:pt x="1812" y="1405"/>
                    <a:pt x="1812" y="906"/>
                  </a:cubicBezTo>
                  <a:cubicBezTo>
                    <a:pt x="1812"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8" name="Google Shape;2128;p51"/>
            <p:cNvSpPr/>
            <p:nvPr/>
          </p:nvSpPr>
          <p:spPr>
            <a:xfrm>
              <a:off x="2616275" y="1032300"/>
              <a:ext cx="45300" cy="45300"/>
            </a:xfrm>
            <a:custGeom>
              <a:avLst/>
              <a:gdLst/>
              <a:ahLst/>
              <a:cxnLst/>
              <a:rect l="l" t="t" r="r" b="b"/>
              <a:pathLst>
                <a:path w="1812" h="1812" extrusionOk="0">
                  <a:moveTo>
                    <a:pt x="906" y="0"/>
                  </a:moveTo>
                  <a:cubicBezTo>
                    <a:pt x="406" y="0"/>
                    <a:pt x="1" y="406"/>
                    <a:pt x="1" y="906"/>
                  </a:cubicBezTo>
                  <a:cubicBezTo>
                    <a:pt x="1" y="1405"/>
                    <a:pt x="406" y="1811"/>
                    <a:pt x="906" y="1811"/>
                  </a:cubicBezTo>
                  <a:cubicBezTo>
                    <a:pt x="1407" y="1811"/>
                    <a:pt x="1812" y="1405"/>
                    <a:pt x="1812" y="906"/>
                  </a:cubicBezTo>
                  <a:cubicBezTo>
                    <a:pt x="1812" y="406"/>
                    <a:pt x="1407"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9" name="Google Shape;2129;p51"/>
            <p:cNvSpPr/>
            <p:nvPr/>
          </p:nvSpPr>
          <p:spPr>
            <a:xfrm>
              <a:off x="2740825" y="1032300"/>
              <a:ext cx="45300" cy="45300"/>
            </a:xfrm>
            <a:custGeom>
              <a:avLst/>
              <a:gdLst/>
              <a:ahLst/>
              <a:cxnLst/>
              <a:rect l="l" t="t" r="r" b="b"/>
              <a:pathLst>
                <a:path w="1812" h="1812" extrusionOk="0">
                  <a:moveTo>
                    <a:pt x="906" y="0"/>
                  </a:moveTo>
                  <a:cubicBezTo>
                    <a:pt x="405" y="0"/>
                    <a:pt x="0" y="406"/>
                    <a:pt x="0" y="906"/>
                  </a:cubicBezTo>
                  <a:cubicBezTo>
                    <a:pt x="0" y="1405"/>
                    <a:pt x="405" y="1811"/>
                    <a:pt x="906" y="1811"/>
                  </a:cubicBezTo>
                  <a:cubicBezTo>
                    <a:pt x="1406" y="1811"/>
                    <a:pt x="1811" y="1405"/>
                    <a:pt x="1811" y="906"/>
                  </a:cubicBezTo>
                  <a:cubicBezTo>
                    <a:pt x="1811" y="406"/>
                    <a:pt x="1406" y="0"/>
                    <a:pt x="90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0" name="Google Shape;2130;p51"/>
            <p:cNvSpPr/>
            <p:nvPr/>
          </p:nvSpPr>
          <p:spPr>
            <a:xfrm>
              <a:off x="1993625" y="1146225"/>
              <a:ext cx="45300" cy="45300"/>
            </a:xfrm>
            <a:custGeom>
              <a:avLst/>
              <a:gdLst/>
              <a:ahLst/>
              <a:cxnLst/>
              <a:rect l="l" t="t" r="r" b="b"/>
              <a:pathLst>
                <a:path w="1812" h="1812" extrusionOk="0">
                  <a:moveTo>
                    <a:pt x="906" y="1"/>
                  </a:moveTo>
                  <a:cubicBezTo>
                    <a:pt x="406" y="1"/>
                    <a:pt x="1" y="406"/>
                    <a:pt x="1" y="906"/>
                  </a:cubicBezTo>
                  <a:cubicBezTo>
                    <a:pt x="1" y="1406"/>
                    <a:pt x="406" y="1812"/>
                    <a:pt x="906" y="1812"/>
                  </a:cubicBezTo>
                  <a:cubicBezTo>
                    <a:pt x="1406" y="1812"/>
                    <a:pt x="1812" y="1406"/>
                    <a:pt x="1812" y="906"/>
                  </a:cubicBezTo>
                  <a:cubicBezTo>
                    <a:pt x="1812"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1" name="Google Shape;2131;p51"/>
            <p:cNvSpPr/>
            <p:nvPr/>
          </p:nvSpPr>
          <p:spPr>
            <a:xfrm>
              <a:off x="2118150" y="1146225"/>
              <a:ext cx="45325" cy="45300"/>
            </a:xfrm>
            <a:custGeom>
              <a:avLst/>
              <a:gdLst/>
              <a:ahLst/>
              <a:cxnLst/>
              <a:rect l="l" t="t" r="r" b="b"/>
              <a:pathLst>
                <a:path w="1813" h="1812" extrusionOk="0">
                  <a:moveTo>
                    <a:pt x="906" y="1"/>
                  </a:moveTo>
                  <a:cubicBezTo>
                    <a:pt x="406" y="1"/>
                    <a:pt x="0" y="406"/>
                    <a:pt x="0" y="906"/>
                  </a:cubicBezTo>
                  <a:cubicBezTo>
                    <a:pt x="0" y="1406"/>
                    <a:pt x="406" y="1812"/>
                    <a:pt x="906" y="1812"/>
                  </a:cubicBezTo>
                  <a:cubicBezTo>
                    <a:pt x="1407" y="1812"/>
                    <a:pt x="1812" y="1406"/>
                    <a:pt x="1812" y="906"/>
                  </a:cubicBezTo>
                  <a:cubicBezTo>
                    <a:pt x="1812" y="406"/>
                    <a:pt x="1407"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2" name="Google Shape;2132;p51"/>
            <p:cNvSpPr/>
            <p:nvPr/>
          </p:nvSpPr>
          <p:spPr>
            <a:xfrm>
              <a:off x="2242700" y="1146225"/>
              <a:ext cx="45300" cy="45300"/>
            </a:xfrm>
            <a:custGeom>
              <a:avLst/>
              <a:gdLst/>
              <a:ahLst/>
              <a:cxnLst/>
              <a:rect l="l" t="t" r="r" b="b"/>
              <a:pathLst>
                <a:path w="1812" h="1812" extrusionOk="0">
                  <a:moveTo>
                    <a:pt x="906" y="1"/>
                  </a:moveTo>
                  <a:cubicBezTo>
                    <a:pt x="406" y="1"/>
                    <a:pt x="0" y="406"/>
                    <a:pt x="0" y="906"/>
                  </a:cubicBezTo>
                  <a:cubicBezTo>
                    <a:pt x="0" y="1406"/>
                    <a:pt x="406" y="1812"/>
                    <a:pt x="906" y="1812"/>
                  </a:cubicBezTo>
                  <a:cubicBezTo>
                    <a:pt x="1406" y="1812"/>
                    <a:pt x="1811" y="1406"/>
                    <a:pt x="1811" y="906"/>
                  </a:cubicBezTo>
                  <a:cubicBezTo>
                    <a:pt x="1811"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3" name="Google Shape;2133;p51"/>
            <p:cNvSpPr/>
            <p:nvPr/>
          </p:nvSpPr>
          <p:spPr>
            <a:xfrm>
              <a:off x="2365425" y="1146200"/>
              <a:ext cx="47125" cy="45325"/>
            </a:xfrm>
            <a:custGeom>
              <a:avLst/>
              <a:gdLst/>
              <a:ahLst/>
              <a:cxnLst/>
              <a:rect l="l" t="t" r="r" b="b"/>
              <a:pathLst>
                <a:path w="1885" h="1813" extrusionOk="0">
                  <a:moveTo>
                    <a:pt x="978" y="1"/>
                  </a:moveTo>
                  <a:cubicBezTo>
                    <a:pt x="611" y="1"/>
                    <a:pt x="281" y="222"/>
                    <a:pt x="140" y="560"/>
                  </a:cubicBezTo>
                  <a:cubicBezTo>
                    <a:pt x="1" y="899"/>
                    <a:pt x="77" y="1288"/>
                    <a:pt x="337" y="1548"/>
                  </a:cubicBezTo>
                  <a:cubicBezTo>
                    <a:pt x="510" y="1721"/>
                    <a:pt x="742" y="1813"/>
                    <a:pt x="978" y="1813"/>
                  </a:cubicBezTo>
                  <a:cubicBezTo>
                    <a:pt x="1095" y="1813"/>
                    <a:pt x="1213" y="1790"/>
                    <a:pt x="1325" y="1744"/>
                  </a:cubicBezTo>
                  <a:cubicBezTo>
                    <a:pt x="1662" y="1604"/>
                    <a:pt x="1884" y="1273"/>
                    <a:pt x="1884" y="907"/>
                  </a:cubicBezTo>
                  <a:cubicBezTo>
                    <a:pt x="1884" y="407"/>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4" name="Google Shape;2134;p51"/>
            <p:cNvSpPr/>
            <p:nvPr/>
          </p:nvSpPr>
          <p:spPr>
            <a:xfrm>
              <a:off x="2491750" y="1146225"/>
              <a:ext cx="45300" cy="45300"/>
            </a:xfrm>
            <a:custGeom>
              <a:avLst/>
              <a:gdLst/>
              <a:ahLst/>
              <a:cxnLst/>
              <a:rect l="l" t="t" r="r" b="b"/>
              <a:pathLst>
                <a:path w="1812" h="1812" extrusionOk="0">
                  <a:moveTo>
                    <a:pt x="906" y="1"/>
                  </a:moveTo>
                  <a:cubicBezTo>
                    <a:pt x="405" y="1"/>
                    <a:pt x="1" y="406"/>
                    <a:pt x="1" y="906"/>
                  </a:cubicBezTo>
                  <a:cubicBezTo>
                    <a:pt x="1" y="1406"/>
                    <a:pt x="405" y="1812"/>
                    <a:pt x="906" y="1812"/>
                  </a:cubicBezTo>
                  <a:cubicBezTo>
                    <a:pt x="1406" y="1812"/>
                    <a:pt x="1812" y="1406"/>
                    <a:pt x="1812" y="906"/>
                  </a:cubicBezTo>
                  <a:cubicBezTo>
                    <a:pt x="1812"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5" name="Google Shape;2135;p51"/>
            <p:cNvSpPr/>
            <p:nvPr/>
          </p:nvSpPr>
          <p:spPr>
            <a:xfrm>
              <a:off x="2616275" y="1146225"/>
              <a:ext cx="45300" cy="45300"/>
            </a:xfrm>
            <a:custGeom>
              <a:avLst/>
              <a:gdLst/>
              <a:ahLst/>
              <a:cxnLst/>
              <a:rect l="l" t="t" r="r" b="b"/>
              <a:pathLst>
                <a:path w="1812" h="1812" extrusionOk="0">
                  <a:moveTo>
                    <a:pt x="906" y="1"/>
                  </a:moveTo>
                  <a:cubicBezTo>
                    <a:pt x="406" y="1"/>
                    <a:pt x="1" y="406"/>
                    <a:pt x="1" y="906"/>
                  </a:cubicBezTo>
                  <a:cubicBezTo>
                    <a:pt x="1" y="1406"/>
                    <a:pt x="406" y="1812"/>
                    <a:pt x="906" y="1812"/>
                  </a:cubicBezTo>
                  <a:cubicBezTo>
                    <a:pt x="1407" y="1812"/>
                    <a:pt x="1812" y="1406"/>
                    <a:pt x="1812" y="906"/>
                  </a:cubicBezTo>
                  <a:cubicBezTo>
                    <a:pt x="1812" y="406"/>
                    <a:pt x="1407"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6" name="Google Shape;2136;p51"/>
            <p:cNvSpPr/>
            <p:nvPr/>
          </p:nvSpPr>
          <p:spPr>
            <a:xfrm>
              <a:off x="2740825" y="1146225"/>
              <a:ext cx="45300" cy="45300"/>
            </a:xfrm>
            <a:custGeom>
              <a:avLst/>
              <a:gdLst/>
              <a:ahLst/>
              <a:cxnLst/>
              <a:rect l="l" t="t" r="r" b="b"/>
              <a:pathLst>
                <a:path w="1812" h="1812" extrusionOk="0">
                  <a:moveTo>
                    <a:pt x="906" y="1"/>
                  </a:moveTo>
                  <a:cubicBezTo>
                    <a:pt x="405" y="1"/>
                    <a:pt x="0" y="406"/>
                    <a:pt x="0" y="906"/>
                  </a:cubicBezTo>
                  <a:cubicBezTo>
                    <a:pt x="0" y="1406"/>
                    <a:pt x="405" y="1812"/>
                    <a:pt x="906" y="1812"/>
                  </a:cubicBezTo>
                  <a:cubicBezTo>
                    <a:pt x="1406" y="1812"/>
                    <a:pt x="1811" y="1406"/>
                    <a:pt x="1811" y="906"/>
                  </a:cubicBezTo>
                  <a:cubicBezTo>
                    <a:pt x="1811" y="406"/>
                    <a:pt x="1406" y="1"/>
                    <a:pt x="9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7" name="Google Shape;2137;p51"/>
            <p:cNvSpPr/>
            <p:nvPr/>
          </p:nvSpPr>
          <p:spPr>
            <a:xfrm>
              <a:off x="1991825" y="1260150"/>
              <a:ext cx="47100" cy="45325"/>
            </a:xfrm>
            <a:custGeom>
              <a:avLst/>
              <a:gdLst/>
              <a:ahLst/>
              <a:cxnLst/>
              <a:rect l="l" t="t" r="r" b="b"/>
              <a:pathLst>
                <a:path w="1884" h="1813" extrusionOk="0">
                  <a:moveTo>
                    <a:pt x="978" y="1"/>
                  </a:moveTo>
                  <a:cubicBezTo>
                    <a:pt x="611" y="1"/>
                    <a:pt x="281" y="221"/>
                    <a:pt x="141" y="560"/>
                  </a:cubicBezTo>
                  <a:cubicBezTo>
                    <a:pt x="0" y="899"/>
                    <a:pt x="78" y="1288"/>
                    <a:pt x="338" y="1548"/>
                  </a:cubicBezTo>
                  <a:cubicBezTo>
                    <a:pt x="511" y="1721"/>
                    <a:pt x="742" y="1813"/>
                    <a:pt x="978" y="1813"/>
                  </a:cubicBezTo>
                  <a:cubicBezTo>
                    <a:pt x="1094" y="1813"/>
                    <a:pt x="1212" y="1790"/>
                    <a:pt x="1324" y="1743"/>
                  </a:cubicBezTo>
                  <a:cubicBezTo>
                    <a:pt x="1663" y="1603"/>
                    <a:pt x="1884" y="1273"/>
                    <a:pt x="1884" y="906"/>
                  </a:cubicBezTo>
                  <a:cubicBezTo>
                    <a:pt x="1884" y="406"/>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8" name="Google Shape;2138;p51"/>
            <p:cNvSpPr/>
            <p:nvPr/>
          </p:nvSpPr>
          <p:spPr>
            <a:xfrm>
              <a:off x="2116375" y="1260150"/>
              <a:ext cx="47100" cy="45325"/>
            </a:xfrm>
            <a:custGeom>
              <a:avLst/>
              <a:gdLst/>
              <a:ahLst/>
              <a:cxnLst/>
              <a:rect l="l" t="t" r="r" b="b"/>
              <a:pathLst>
                <a:path w="1884" h="1813" extrusionOk="0">
                  <a:moveTo>
                    <a:pt x="977" y="1"/>
                  </a:moveTo>
                  <a:cubicBezTo>
                    <a:pt x="611" y="1"/>
                    <a:pt x="280" y="221"/>
                    <a:pt x="141" y="560"/>
                  </a:cubicBezTo>
                  <a:cubicBezTo>
                    <a:pt x="0" y="899"/>
                    <a:pt x="78" y="1288"/>
                    <a:pt x="336" y="1548"/>
                  </a:cubicBezTo>
                  <a:cubicBezTo>
                    <a:pt x="510" y="1721"/>
                    <a:pt x="742" y="1813"/>
                    <a:pt x="977" y="1813"/>
                  </a:cubicBezTo>
                  <a:cubicBezTo>
                    <a:pt x="1094" y="1813"/>
                    <a:pt x="1212" y="1790"/>
                    <a:pt x="1324" y="1743"/>
                  </a:cubicBezTo>
                  <a:cubicBezTo>
                    <a:pt x="1663" y="1603"/>
                    <a:pt x="1883" y="1273"/>
                    <a:pt x="1883" y="906"/>
                  </a:cubicBezTo>
                  <a:cubicBezTo>
                    <a:pt x="1883" y="406"/>
                    <a:pt x="1478" y="1"/>
                    <a:pt x="9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9" name="Google Shape;2139;p51"/>
            <p:cNvSpPr/>
            <p:nvPr/>
          </p:nvSpPr>
          <p:spPr>
            <a:xfrm>
              <a:off x="2240875" y="1260150"/>
              <a:ext cx="47125" cy="45325"/>
            </a:xfrm>
            <a:custGeom>
              <a:avLst/>
              <a:gdLst/>
              <a:ahLst/>
              <a:cxnLst/>
              <a:rect l="l" t="t" r="r" b="b"/>
              <a:pathLst>
                <a:path w="1885" h="1813" extrusionOk="0">
                  <a:moveTo>
                    <a:pt x="979" y="1"/>
                  </a:moveTo>
                  <a:cubicBezTo>
                    <a:pt x="612" y="1"/>
                    <a:pt x="282" y="221"/>
                    <a:pt x="141" y="560"/>
                  </a:cubicBezTo>
                  <a:cubicBezTo>
                    <a:pt x="1" y="899"/>
                    <a:pt x="79" y="1288"/>
                    <a:pt x="337" y="1548"/>
                  </a:cubicBezTo>
                  <a:cubicBezTo>
                    <a:pt x="511" y="1721"/>
                    <a:pt x="743" y="1813"/>
                    <a:pt x="978" y="1813"/>
                  </a:cubicBezTo>
                  <a:cubicBezTo>
                    <a:pt x="1095" y="1813"/>
                    <a:pt x="1213" y="1790"/>
                    <a:pt x="1325" y="1743"/>
                  </a:cubicBezTo>
                  <a:cubicBezTo>
                    <a:pt x="1664" y="1603"/>
                    <a:pt x="1884" y="1273"/>
                    <a:pt x="1884" y="906"/>
                  </a:cubicBezTo>
                  <a:cubicBezTo>
                    <a:pt x="1884" y="406"/>
                    <a:pt x="1479" y="1"/>
                    <a:pt x="97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0" name="Google Shape;2140;p51"/>
            <p:cNvSpPr/>
            <p:nvPr/>
          </p:nvSpPr>
          <p:spPr>
            <a:xfrm>
              <a:off x="2365425" y="1260150"/>
              <a:ext cx="47125" cy="45325"/>
            </a:xfrm>
            <a:custGeom>
              <a:avLst/>
              <a:gdLst/>
              <a:ahLst/>
              <a:cxnLst/>
              <a:rect l="l" t="t" r="r" b="b"/>
              <a:pathLst>
                <a:path w="1885" h="1813" extrusionOk="0">
                  <a:moveTo>
                    <a:pt x="978" y="1"/>
                  </a:moveTo>
                  <a:cubicBezTo>
                    <a:pt x="611" y="1"/>
                    <a:pt x="281" y="221"/>
                    <a:pt x="140" y="560"/>
                  </a:cubicBezTo>
                  <a:cubicBezTo>
                    <a:pt x="1" y="899"/>
                    <a:pt x="77" y="1288"/>
                    <a:pt x="337" y="1548"/>
                  </a:cubicBezTo>
                  <a:cubicBezTo>
                    <a:pt x="510" y="1721"/>
                    <a:pt x="742" y="1813"/>
                    <a:pt x="978" y="1813"/>
                  </a:cubicBezTo>
                  <a:cubicBezTo>
                    <a:pt x="1095" y="1813"/>
                    <a:pt x="1213" y="1790"/>
                    <a:pt x="1325" y="1743"/>
                  </a:cubicBezTo>
                  <a:cubicBezTo>
                    <a:pt x="1662" y="1603"/>
                    <a:pt x="1884" y="1273"/>
                    <a:pt x="1884" y="906"/>
                  </a:cubicBezTo>
                  <a:cubicBezTo>
                    <a:pt x="1884" y="406"/>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1" name="Google Shape;2141;p51"/>
            <p:cNvSpPr/>
            <p:nvPr/>
          </p:nvSpPr>
          <p:spPr>
            <a:xfrm>
              <a:off x="2489950" y="1260150"/>
              <a:ext cx="47100" cy="45325"/>
            </a:xfrm>
            <a:custGeom>
              <a:avLst/>
              <a:gdLst/>
              <a:ahLst/>
              <a:cxnLst/>
              <a:rect l="l" t="t" r="r" b="b"/>
              <a:pathLst>
                <a:path w="1884" h="1813" extrusionOk="0">
                  <a:moveTo>
                    <a:pt x="978" y="1"/>
                  </a:moveTo>
                  <a:cubicBezTo>
                    <a:pt x="612" y="1"/>
                    <a:pt x="281" y="221"/>
                    <a:pt x="141" y="560"/>
                  </a:cubicBezTo>
                  <a:cubicBezTo>
                    <a:pt x="0" y="899"/>
                    <a:pt x="78" y="1288"/>
                    <a:pt x="337" y="1548"/>
                  </a:cubicBezTo>
                  <a:cubicBezTo>
                    <a:pt x="510" y="1721"/>
                    <a:pt x="742" y="1813"/>
                    <a:pt x="978" y="1813"/>
                  </a:cubicBezTo>
                  <a:cubicBezTo>
                    <a:pt x="1095" y="1813"/>
                    <a:pt x="1212" y="1790"/>
                    <a:pt x="1325" y="1743"/>
                  </a:cubicBezTo>
                  <a:cubicBezTo>
                    <a:pt x="1663" y="1603"/>
                    <a:pt x="1884" y="1273"/>
                    <a:pt x="1884" y="906"/>
                  </a:cubicBezTo>
                  <a:cubicBezTo>
                    <a:pt x="1884" y="406"/>
                    <a:pt x="1478" y="1"/>
                    <a:pt x="9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2" name="Google Shape;2142;p51"/>
            <p:cNvSpPr/>
            <p:nvPr/>
          </p:nvSpPr>
          <p:spPr>
            <a:xfrm>
              <a:off x="2614500" y="1260150"/>
              <a:ext cx="47075" cy="45325"/>
            </a:xfrm>
            <a:custGeom>
              <a:avLst/>
              <a:gdLst/>
              <a:ahLst/>
              <a:cxnLst/>
              <a:rect l="l" t="t" r="r" b="b"/>
              <a:pathLst>
                <a:path w="1883" h="1813" extrusionOk="0">
                  <a:moveTo>
                    <a:pt x="977" y="1"/>
                  </a:moveTo>
                  <a:cubicBezTo>
                    <a:pt x="610" y="1"/>
                    <a:pt x="280" y="221"/>
                    <a:pt x="140" y="560"/>
                  </a:cubicBezTo>
                  <a:cubicBezTo>
                    <a:pt x="0" y="899"/>
                    <a:pt x="77" y="1288"/>
                    <a:pt x="337" y="1548"/>
                  </a:cubicBezTo>
                  <a:cubicBezTo>
                    <a:pt x="510" y="1721"/>
                    <a:pt x="741" y="1813"/>
                    <a:pt x="977" y="1813"/>
                  </a:cubicBezTo>
                  <a:cubicBezTo>
                    <a:pt x="1093" y="1813"/>
                    <a:pt x="1211" y="1790"/>
                    <a:pt x="1323" y="1743"/>
                  </a:cubicBezTo>
                  <a:cubicBezTo>
                    <a:pt x="1662" y="1603"/>
                    <a:pt x="1883" y="1273"/>
                    <a:pt x="1883" y="906"/>
                  </a:cubicBezTo>
                  <a:cubicBezTo>
                    <a:pt x="1883" y="406"/>
                    <a:pt x="1477" y="1"/>
                    <a:pt x="9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3" name="Google Shape;2143;p51"/>
            <p:cNvSpPr/>
            <p:nvPr/>
          </p:nvSpPr>
          <p:spPr>
            <a:xfrm>
              <a:off x="2739025" y="1260150"/>
              <a:ext cx="47100" cy="45325"/>
            </a:xfrm>
            <a:custGeom>
              <a:avLst/>
              <a:gdLst/>
              <a:ahLst/>
              <a:cxnLst/>
              <a:rect l="l" t="t" r="r" b="b"/>
              <a:pathLst>
                <a:path w="1884" h="1813" extrusionOk="0">
                  <a:moveTo>
                    <a:pt x="977" y="1"/>
                  </a:moveTo>
                  <a:cubicBezTo>
                    <a:pt x="611" y="1"/>
                    <a:pt x="280" y="221"/>
                    <a:pt x="141" y="560"/>
                  </a:cubicBezTo>
                  <a:cubicBezTo>
                    <a:pt x="0" y="899"/>
                    <a:pt x="78" y="1288"/>
                    <a:pt x="336" y="1548"/>
                  </a:cubicBezTo>
                  <a:cubicBezTo>
                    <a:pt x="510" y="1721"/>
                    <a:pt x="742" y="1813"/>
                    <a:pt x="977" y="1813"/>
                  </a:cubicBezTo>
                  <a:cubicBezTo>
                    <a:pt x="1094" y="1813"/>
                    <a:pt x="1212" y="1790"/>
                    <a:pt x="1324" y="1743"/>
                  </a:cubicBezTo>
                  <a:cubicBezTo>
                    <a:pt x="1663" y="1603"/>
                    <a:pt x="1883" y="1273"/>
                    <a:pt x="1883" y="906"/>
                  </a:cubicBezTo>
                  <a:cubicBezTo>
                    <a:pt x="1883" y="406"/>
                    <a:pt x="1478" y="1"/>
                    <a:pt x="9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4" name="Google Shape;2144;p51"/>
            <p:cNvSpPr/>
            <p:nvPr/>
          </p:nvSpPr>
          <p:spPr>
            <a:xfrm>
              <a:off x="1991825" y="1374100"/>
              <a:ext cx="47100" cy="45300"/>
            </a:xfrm>
            <a:custGeom>
              <a:avLst/>
              <a:gdLst/>
              <a:ahLst/>
              <a:cxnLst/>
              <a:rect l="l" t="t" r="r" b="b"/>
              <a:pathLst>
                <a:path w="1884" h="1812" extrusionOk="0">
                  <a:moveTo>
                    <a:pt x="978" y="0"/>
                  </a:moveTo>
                  <a:cubicBezTo>
                    <a:pt x="611" y="0"/>
                    <a:pt x="281" y="221"/>
                    <a:pt x="141" y="559"/>
                  </a:cubicBezTo>
                  <a:cubicBezTo>
                    <a:pt x="0" y="897"/>
                    <a:pt x="78" y="1288"/>
                    <a:pt x="338" y="1546"/>
                  </a:cubicBezTo>
                  <a:cubicBezTo>
                    <a:pt x="511" y="1720"/>
                    <a:pt x="742" y="1812"/>
                    <a:pt x="978" y="1812"/>
                  </a:cubicBezTo>
                  <a:cubicBezTo>
                    <a:pt x="1095" y="1812"/>
                    <a:pt x="1212" y="1789"/>
                    <a:pt x="1324" y="1743"/>
                  </a:cubicBezTo>
                  <a:cubicBezTo>
                    <a:pt x="1663" y="1603"/>
                    <a:pt x="1884" y="1273"/>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5" name="Google Shape;2145;p51"/>
            <p:cNvSpPr/>
            <p:nvPr/>
          </p:nvSpPr>
          <p:spPr>
            <a:xfrm>
              <a:off x="2116375" y="1374100"/>
              <a:ext cx="47100" cy="45300"/>
            </a:xfrm>
            <a:custGeom>
              <a:avLst/>
              <a:gdLst/>
              <a:ahLst/>
              <a:cxnLst/>
              <a:rect l="l" t="t" r="r" b="b"/>
              <a:pathLst>
                <a:path w="1884" h="1812" extrusionOk="0">
                  <a:moveTo>
                    <a:pt x="977" y="0"/>
                  </a:moveTo>
                  <a:cubicBezTo>
                    <a:pt x="611" y="0"/>
                    <a:pt x="280" y="221"/>
                    <a:pt x="141" y="559"/>
                  </a:cubicBezTo>
                  <a:cubicBezTo>
                    <a:pt x="0" y="897"/>
                    <a:pt x="78" y="1288"/>
                    <a:pt x="336" y="1546"/>
                  </a:cubicBezTo>
                  <a:cubicBezTo>
                    <a:pt x="510" y="1720"/>
                    <a:pt x="742" y="1812"/>
                    <a:pt x="978" y="1812"/>
                  </a:cubicBezTo>
                  <a:cubicBezTo>
                    <a:pt x="1094" y="1812"/>
                    <a:pt x="1212" y="1789"/>
                    <a:pt x="1324" y="1743"/>
                  </a:cubicBezTo>
                  <a:cubicBezTo>
                    <a:pt x="1663" y="1603"/>
                    <a:pt x="1883" y="1273"/>
                    <a:pt x="1883" y="906"/>
                  </a:cubicBezTo>
                  <a:cubicBezTo>
                    <a:pt x="1883" y="405"/>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6" name="Google Shape;2146;p51"/>
            <p:cNvSpPr/>
            <p:nvPr/>
          </p:nvSpPr>
          <p:spPr>
            <a:xfrm>
              <a:off x="2240875" y="1374100"/>
              <a:ext cx="47125" cy="45300"/>
            </a:xfrm>
            <a:custGeom>
              <a:avLst/>
              <a:gdLst/>
              <a:ahLst/>
              <a:cxnLst/>
              <a:rect l="l" t="t" r="r" b="b"/>
              <a:pathLst>
                <a:path w="1885" h="1812" extrusionOk="0">
                  <a:moveTo>
                    <a:pt x="979" y="0"/>
                  </a:moveTo>
                  <a:cubicBezTo>
                    <a:pt x="612" y="0"/>
                    <a:pt x="282" y="221"/>
                    <a:pt x="141" y="559"/>
                  </a:cubicBezTo>
                  <a:cubicBezTo>
                    <a:pt x="1" y="897"/>
                    <a:pt x="79" y="1288"/>
                    <a:pt x="337" y="1546"/>
                  </a:cubicBezTo>
                  <a:cubicBezTo>
                    <a:pt x="511" y="1720"/>
                    <a:pt x="743" y="1812"/>
                    <a:pt x="979" y="1812"/>
                  </a:cubicBezTo>
                  <a:cubicBezTo>
                    <a:pt x="1095" y="1812"/>
                    <a:pt x="1213" y="1789"/>
                    <a:pt x="1325" y="1743"/>
                  </a:cubicBezTo>
                  <a:cubicBezTo>
                    <a:pt x="1664" y="1603"/>
                    <a:pt x="1884" y="1273"/>
                    <a:pt x="1884" y="906"/>
                  </a:cubicBezTo>
                  <a:cubicBezTo>
                    <a:pt x="1884" y="405"/>
                    <a:pt x="1479" y="0"/>
                    <a:pt x="9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7" name="Google Shape;2147;p51"/>
            <p:cNvSpPr/>
            <p:nvPr/>
          </p:nvSpPr>
          <p:spPr>
            <a:xfrm>
              <a:off x="2365425" y="1374100"/>
              <a:ext cx="47125" cy="45300"/>
            </a:xfrm>
            <a:custGeom>
              <a:avLst/>
              <a:gdLst/>
              <a:ahLst/>
              <a:cxnLst/>
              <a:rect l="l" t="t" r="r" b="b"/>
              <a:pathLst>
                <a:path w="1885" h="1812" extrusionOk="0">
                  <a:moveTo>
                    <a:pt x="978" y="0"/>
                  </a:moveTo>
                  <a:cubicBezTo>
                    <a:pt x="611" y="0"/>
                    <a:pt x="281" y="221"/>
                    <a:pt x="140" y="559"/>
                  </a:cubicBezTo>
                  <a:cubicBezTo>
                    <a:pt x="1" y="897"/>
                    <a:pt x="77" y="1288"/>
                    <a:pt x="337" y="1546"/>
                  </a:cubicBezTo>
                  <a:cubicBezTo>
                    <a:pt x="510" y="1720"/>
                    <a:pt x="742" y="1812"/>
                    <a:pt x="978" y="1812"/>
                  </a:cubicBezTo>
                  <a:cubicBezTo>
                    <a:pt x="1095" y="1812"/>
                    <a:pt x="1213" y="1789"/>
                    <a:pt x="1325" y="1743"/>
                  </a:cubicBezTo>
                  <a:cubicBezTo>
                    <a:pt x="1662" y="1603"/>
                    <a:pt x="1884" y="1273"/>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8" name="Google Shape;2148;p51"/>
            <p:cNvSpPr/>
            <p:nvPr/>
          </p:nvSpPr>
          <p:spPr>
            <a:xfrm>
              <a:off x="2489950" y="1374100"/>
              <a:ext cx="47100" cy="45300"/>
            </a:xfrm>
            <a:custGeom>
              <a:avLst/>
              <a:gdLst/>
              <a:ahLst/>
              <a:cxnLst/>
              <a:rect l="l" t="t" r="r" b="b"/>
              <a:pathLst>
                <a:path w="1884" h="1812" extrusionOk="0">
                  <a:moveTo>
                    <a:pt x="978" y="0"/>
                  </a:moveTo>
                  <a:cubicBezTo>
                    <a:pt x="612" y="0"/>
                    <a:pt x="281" y="221"/>
                    <a:pt x="141" y="559"/>
                  </a:cubicBezTo>
                  <a:cubicBezTo>
                    <a:pt x="0" y="897"/>
                    <a:pt x="78" y="1288"/>
                    <a:pt x="337" y="1546"/>
                  </a:cubicBezTo>
                  <a:cubicBezTo>
                    <a:pt x="511" y="1720"/>
                    <a:pt x="742" y="1812"/>
                    <a:pt x="978" y="1812"/>
                  </a:cubicBezTo>
                  <a:cubicBezTo>
                    <a:pt x="1095" y="1812"/>
                    <a:pt x="1212" y="1789"/>
                    <a:pt x="1325" y="1743"/>
                  </a:cubicBezTo>
                  <a:cubicBezTo>
                    <a:pt x="1663" y="1603"/>
                    <a:pt x="1884" y="1273"/>
                    <a:pt x="1884" y="906"/>
                  </a:cubicBezTo>
                  <a:cubicBezTo>
                    <a:pt x="1884" y="405"/>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9" name="Google Shape;2149;p51"/>
            <p:cNvSpPr/>
            <p:nvPr/>
          </p:nvSpPr>
          <p:spPr>
            <a:xfrm>
              <a:off x="2614500" y="1374100"/>
              <a:ext cx="47075" cy="45300"/>
            </a:xfrm>
            <a:custGeom>
              <a:avLst/>
              <a:gdLst/>
              <a:ahLst/>
              <a:cxnLst/>
              <a:rect l="l" t="t" r="r" b="b"/>
              <a:pathLst>
                <a:path w="1883" h="1812" extrusionOk="0">
                  <a:moveTo>
                    <a:pt x="977" y="0"/>
                  </a:moveTo>
                  <a:cubicBezTo>
                    <a:pt x="610" y="0"/>
                    <a:pt x="280" y="221"/>
                    <a:pt x="140" y="559"/>
                  </a:cubicBezTo>
                  <a:cubicBezTo>
                    <a:pt x="0" y="897"/>
                    <a:pt x="77" y="1288"/>
                    <a:pt x="337" y="1546"/>
                  </a:cubicBezTo>
                  <a:cubicBezTo>
                    <a:pt x="510" y="1720"/>
                    <a:pt x="741" y="1812"/>
                    <a:pt x="977" y="1812"/>
                  </a:cubicBezTo>
                  <a:cubicBezTo>
                    <a:pt x="1094" y="1812"/>
                    <a:pt x="1211" y="1789"/>
                    <a:pt x="1323" y="1743"/>
                  </a:cubicBezTo>
                  <a:cubicBezTo>
                    <a:pt x="1662" y="1603"/>
                    <a:pt x="1883" y="1273"/>
                    <a:pt x="1883" y="906"/>
                  </a:cubicBezTo>
                  <a:cubicBezTo>
                    <a:pt x="1883" y="405"/>
                    <a:pt x="1477"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0" name="Google Shape;2150;p51"/>
            <p:cNvSpPr/>
            <p:nvPr/>
          </p:nvSpPr>
          <p:spPr>
            <a:xfrm>
              <a:off x="2739025" y="1374100"/>
              <a:ext cx="47100" cy="45300"/>
            </a:xfrm>
            <a:custGeom>
              <a:avLst/>
              <a:gdLst/>
              <a:ahLst/>
              <a:cxnLst/>
              <a:rect l="l" t="t" r="r" b="b"/>
              <a:pathLst>
                <a:path w="1884" h="1812" extrusionOk="0">
                  <a:moveTo>
                    <a:pt x="977" y="0"/>
                  </a:moveTo>
                  <a:cubicBezTo>
                    <a:pt x="611" y="0"/>
                    <a:pt x="280" y="221"/>
                    <a:pt x="141" y="559"/>
                  </a:cubicBezTo>
                  <a:cubicBezTo>
                    <a:pt x="0" y="897"/>
                    <a:pt x="78" y="1288"/>
                    <a:pt x="336" y="1546"/>
                  </a:cubicBezTo>
                  <a:cubicBezTo>
                    <a:pt x="510" y="1720"/>
                    <a:pt x="742" y="1812"/>
                    <a:pt x="978" y="1812"/>
                  </a:cubicBezTo>
                  <a:cubicBezTo>
                    <a:pt x="1094" y="1812"/>
                    <a:pt x="1212" y="1789"/>
                    <a:pt x="1324" y="1743"/>
                  </a:cubicBezTo>
                  <a:cubicBezTo>
                    <a:pt x="1663" y="1603"/>
                    <a:pt x="1883" y="1273"/>
                    <a:pt x="1883" y="906"/>
                  </a:cubicBezTo>
                  <a:cubicBezTo>
                    <a:pt x="1883" y="405"/>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1" name="Google Shape;2151;p51"/>
            <p:cNvSpPr/>
            <p:nvPr/>
          </p:nvSpPr>
          <p:spPr>
            <a:xfrm>
              <a:off x="1991825" y="1488025"/>
              <a:ext cx="47100" cy="45325"/>
            </a:xfrm>
            <a:custGeom>
              <a:avLst/>
              <a:gdLst/>
              <a:ahLst/>
              <a:cxnLst/>
              <a:rect l="l" t="t" r="r" b="b"/>
              <a:pathLst>
                <a:path w="1884" h="1813" extrusionOk="0">
                  <a:moveTo>
                    <a:pt x="978" y="0"/>
                  </a:moveTo>
                  <a:cubicBezTo>
                    <a:pt x="611" y="0"/>
                    <a:pt x="281" y="221"/>
                    <a:pt x="141" y="559"/>
                  </a:cubicBezTo>
                  <a:cubicBezTo>
                    <a:pt x="0" y="898"/>
                    <a:pt x="78" y="1287"/>
                    <a:pt x="338" y="1547"/>
                  </a:cubicBezTo>
                  <a:cubicBezTo>
                    <a:pt x="511" y="1720"/>
                    <a:pt x="742" y="1812"/>
                    <a:pt x="978" y="1812"/>
                  </a:cubicBezTo>
                  <a:cubicBezTo>
                    <a:pt x="1094" y="1812"/>
                    <a:pt x="1212" y="1790"/>
                    <a:pt x="1324" y="1743"/>
                  </a:cubicBezTo>
                  <a:cubicBezTo>
                    <a:pt x="1663" y="1603"/>
                    <a:pt x="1884" y="1272"/>
                    <a:pt x="1884" y="907"/>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2" name="Google Shape;2152;p51"/>
            <p:cNvSpPr/>
            <p:nvPr/>
          </p:nvSpPr>
          <p:spPr>
            <a:xfrm>
              <a:off x="2116375" y="1488025"/>
              <a:ext cx="47100" cy="45325"/>
            </a:xfrm>
            <a:custGeom>
              <a:avLst/>
              <a:gdLst/>
              <a:ahLst/>
              <a:cxnLst/>
              <a:rect l="l" t="t" r="r" b="b"/>
              <a:pathLst>
                <a:path w="1884" h="1813" extrusionOk="0">
                  <a:moveTo>
                    <a:pt x="977" y="0"/>
                  </a:moveTo>
                  <a:cubicBezTo>
                    <a:pt x="611" y="0"/>
                    <a:pt x="280" y="221"/>
                    <a:pt x="141" y="559"/>
                  </a:cubicBezTo>
                  <a:cubicBezTo>
                    <a:pt x="0" y="898"/>
                    <a:pt x="78" y="1287"/>
                    <a:pt x="336" y="1547"/>
                  </a:cubicBezTo>
                  <a:cubicBezTo>
                    <a:pt x="510" y="1720"/>
                    <a:pt x="742" y="1812"/>
                    <a:pt x="977" y="1812"/>
                  </a:cubicBezTo>
                  <a:cubicBezTo>
                    <a:pt x="1094" y="1812"/>
                    <a:pt x="1212" y="1790"/>
                    <a:pt x="1324" y="1743"/>
                  </a:cubicBezTo>
                  <a:cubicBezTo>
                    <a:pt x="1663" y="1603"/>
                    <a:pt x="1883" y="1272"/>
                    <a:pt x="1883" y="907"/>
                  </a:cubicBezTo>
                  <a:cubicBezTo>
                    <a:pt x="1883" y="406"/>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3" name="Google Shape;2153;p51"/>
            <p:cNvSpPr/>
            <p:nvPr/>
          </p:nvSpPr>
          <p:spPr>
            <a:xfrm>
              <a:off x="2240875" y="1488025"/>
              <a:ext cx="47125" cy="45325"/>
            </a:xfrm>
            <a:custGeom>
              <a:avLst/>
              <a:gdLst/>
              <a:ahLst/>
              <a:cxnLst/>
              <a:rect l="l" t="t" r="r" b="b"/>
              <a:pathLst>
                <a:path w="1885" h="1813" extrusionOk="0">
                  <a:moveTo>
                    <a:pt x="979" y="0"/>
                  </a:moveTo>
                  <a:cubicBezTo>
                    <a:pt x="612" y="0"/>
                    <a:pt x="282" y="221"/>
                    <a:pt x="141" y="559"/>
                  </a:cubicBezTo>
                  <a:cubicBezTo>
                    <a:pt x="1" y="898"/>
                    <a:pt x="79" y="1287"/>
                    <a:pt x="337" y="1547"/>
                  </a:cubicBezTo>
                  <a:cubicBezTo>
                    <a:pt x="511" y="1720"/>
                    <a:pt x="743" y="1812"/>
                    <a:pt x="978" y="1812"/>
                  </a:cubicBezTo>
                  <a:cubicBezTo>
                    <a:pt x="1095" y="1812"/>
                    <a:pt x="1213" y="1790"/>
                    <a:pt x="1325" y="1743"/>
                  </a:cubicBezTo>
                  <a:cubicBezTo>
                    <a:pt x="1664" y="1603"/>
                    <a:pt x="1884" y="1272"/>
                    <a:pt x="1884" y="907"/>
                  </a:cubicBezTo>
                  <a:cubicBezTo>
                    <a:pt x="1884" y="406"/>
                    <a:pt x="1479" y="0"/>
                    <a:pt x="9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4" name="Google Shape;2154;p51"/>
            <p:cNvSpPr/>
            <p:nvPr/>
          </p:nvSpPr>
          <p:spPr>
            <a:xfrm>
              <a:off x="2365425" y="1488025"/>
              <a:ext cx="47125" cy="45325"/>
            </a:xfrm>
            <a:custGeom>
              <a:avLst/>
              <a:gdLst/>
              <a:ahLst/>
              <a:cxnLst/>
              <a:rect l="l" t="t" r="r" b="b"/>
              <a:pathLst>
                <a:path w="1885" h="1813" extrusionOk="0">
                  <a:moveTo>
                    <a:pt x="978" y="0"/>
                  </a:moveTo>
                  <a:cubicBezTo>
                    <a:pt x="611" y="0"/>
                    <a:pt x="281" y="221"/>
                    <a:pt x="140" y="559"/>
                  </a:cubicBezTo>
                  <a:cubicBezTo>
                    <a:pt x="1" y="898"/>
                    <a:pt x="77" y="1287"/>
                    <a:pt x="337" y="1547"/>
                  </a:cubicBezTo>
                  <a:cubicBezTo>
                    <a:pt x="510" y="1720"/>
                    <a:pt x="742" y="1812"/>
                    <a:pt x="978" y="1812"/>
                  </a:cubicBezTo>
                  <a:cubicBezTo>
                    <a:pt x="1095" y="1812"/>
                    <a:pt x="1213" y="1790"/>
                    <a:pt x="1325" y="1743"/>
                  </a:cubicBezTo>
                  <a:cubicBezTo>
                    <a:pt x="1662" y="1603"/>
                    <a:pt x="1884" y="1272"/>
                    <a:pt x="1884" y="907"/>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5" name="Google Shape;2155;p51"/>
            <p:cNvSpPr/>
            <p:nvPr/>
          </p:nvSpPr>
          <p:spPr>
            <a:xfrm>
              <a:off x="2489950" y="1488025"/>
              <a:ext cx="47100" cy="45325"/>
            </a:xfrm>
            <a:custGeom>
              <a:avLst/>
              <a:gdLst/>
              <a:ahLst/>
              <a:cxnLst/>
              <a:rect l="l" t="t" r="r" b="b"/>
              <a:pathLst>
                <a:path w="1884" h="1813" extrusionOk="0">
                  <a:moveTo>
                    <a:pt x="978" y="0"/>
                  </a:moveTo>
                  <a:cubicBezTo>
                    <a:pt x="612" y="0"/>
                    <a:pt x="281" y="221"/>
                    <a:pt x="141" y="559"/>
                  </a:cubicBezTo>
                  <a:cubicBezTo>
                    <a:pt x="0" y="898"/>
                    <a:pt x="78" y="1287"/>
                    <a:pt x="337" y="1547"/>
                  </a:cubicBezTo>
                  <a:cubicBezTo>
                    <a:pt x="510" y="1720"/>
                    <a:pt x="742" y="1812"/>
                    <a:pt x="978" y="1812"/>
                  </a:cubicBezTo>
                  <a:cubicBezTo>
                    <a:pt x="1095" y="1812"/>
                    <a:pt x="1212" y="1790"/>
                    <a:pt x="1325" y="1743"/>
                  </a:cubicBezTo>
                  <a:cubicBezTo>
                    <a:pt x="1663" y="1603"/>
                    <a:pt x="1884" y="1272"/>
                    <a:pt x="1884" y="907"/>
                  </a:cubicBezTo>
                  <a:cubicBezTo>
                    <a:pt x="1884" y="406"/>
                    <a:pt x="1478" y="0"/>
                    <a:pt x="9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6" name="Google Shape;2156;p51"/>
            <p:cNvSpPr/>
            <p:nvPr/>
          </p:nvSpPr>
          <p:spPr>
            <a:xfrm>
              <a:off x="2614500" y="1488025"/>
              <a:ext cx="47075" cy="45325"/>
            </a:xfrm>
            <a:custGeom>
              <a:avLst/>
              <a:gdLst/>
              <a:ahLst/>
              <a:cxnLst/>
              <a:rect l="l" t="t" r="r" b="b"/>
              <a:pathLst>
                <a:path w="1883" h="1813" extrusionOk="0">
                  <a:moveTo>
                    <a:pt x="977" y="0"/>
                  </a:moveTo>
                  <a:cubicBezTo>
                    <a:pt x="610" y="0"/>
                    <a:pt x="280" y="221"/>
                    <a:pt x="140" y="559"/>
                  </a:cubicBezTo>
                  <a:cubicBezTo>
                    <a:pt x="0" y="898"/>
                    <a:pt x="77" y="1287"/>
                    <a:pt x="337" y="1547"/>
                  </a:cubicBezTo>
                  <a:cubicBezTo>
                    <a:pt x="510" y="1720"/>
                    <a:pt x="741" y="1812"/>
                    <a:pt x="977" y="1812"/>
                  </a:cubicBezTo>
                  <a:cubicBezTo>
                    <a:pt x="1093" y="1812"/>
                    <a:pt x="1211" y="1790"/>
                    <a:pt x="1323" y="1743"/>
                  </a:cubicBezTo>
                  <a:cubicBezTo>
                    <a:pt x="1662" y="1603"/>
                    <a:pt x="1883" y="1272"/>
                    <a:pt x="1883" y="907"/>
                  </a:cubicBezTo>
                  <a:cubicBezTo>
                    <a:pt x="1883" y="406"/>
                    <a:pt x="1477"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7" name="Google Shape;2157;p51"/>
            <p:cNvSpPr/>
            <p:nvPr/>
          </p:nvSpPr>
          <p:spPr>
            <a:xfrm>
              <a:off x="2739025" y="1488025"/>
              <a:ext cx="47100" cy="45325"/>
            </a:xfrm>
            <a:custGeom>
              <a:avLst/>
              <a:gdLst/>
              <a:ahLst/>
              <a:cxnLst/>
              <a:rect l="l" t="t" r="r" b="b"/>
              <a:pathLst>
                <a:path w="1884" h="1813" extrusionOk="0">
                  <a:moveTo>
                    <a:pt x="977" y="0"/>
                  </a:moveTo>
                  <a:cubicBezTo>
                    <a:pt x="611" y="0"/>
                    <a:pt x="280" y="221"/>
                    <a:pt x="141" y="559"/>
                  </a:cubicBezTo>
                  <a:cubicBezTo>
                    <a:pt x="0" y="898"/>
                    <a:pt x="78" y="1287"/>
                    <a:pt x="336" y="1547"/>
                  </a:cubicBezTo>
                  <a:cubicBezTo>
                    <a:pt x="510" y="1720"/>
                    <a:pt x="742" y="1812"/>
                    <a:pt x="977" y="1812"/>
                  </a:cubicBezTo>
                  <a:cubicBezTo>
                    <a:pt x="1094" y="1812"/>
                    <a:pt x="1212" y="1790"/>
                    <a:pt x="1324" y="1743"/>
                  </a:cubicBezTo>
                  <a:cubicBezTo>
                    <a:pt x="1663" y="1603"/>
                    <a:pt x="1883" y="1272"/>
                    <a:pt x="1883" y="907"/>
                  </a:cubicBezTo>
                  <a:cubicBezTo>
                    <a:pt x="1883" y="406"/>
                    <a:pt x="1478" y="0"/>
                    <a:pt x="97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8" name="Google Shape;2158;p51"/>
            <p:cNvSpPr/>
            <p:nvPr/>
          </p:nvSpPr>
          <p:spPr>
            <a:xfrm>
              <a:off x="1988475" y="1756475"/>
              <a:ext cx="362075" cy="14225"/>
            </a:xfrm>
            <a:custGeom>
              <a:avLst/>
              <a:gdLst/>
              <a:ahLst/>
              <a:cxnLst/>
              <a:rect l="l" t="t" r="r" b="b"/>
              <a:pathLst>
                <a:path w="14483" h="569" extrusionOk="0">
                  <a:moveTo>
                    <a:pt x="14198" y="0"/>
                  </a:moveTo>
                  <a:cubicBezTo>
                    <a:pt x="14193" y="0"/>
                    <a:pt x="14188" y="0"/>
                    <a:pt x="14183" y="0"/>
                  </a:cubicBezTo>
                  <a:lnTo>
                    <a:pt x="267" y="0"/>
                  </a:lnTo>
                  <a:cubicBezTo>
                    <a:pt x="117" y="9"/>
                    <a:pt x="0" y="133"/>
                    <a:pt x="0" y="284"/>
                  </a:cubicBezTo>
                  <a:cubicBezTo>
                    <a:pt x="0" y="435"/>
                    <a:pt x="117" y="559"/>
                    <a:pt x="267" y="568"/>
                  </a:cubicBezTo>
                  <a:lnTo>
                    <a:pt x="14183" y="568"/>
                  </a:lnTo>
                  <a:cubicBezTo>
                    <a:pt x="14188" y="569"/>
                    <a:pt x="14193" y="569"/>
                    <a:pt x="14198" y="569"/>
                  </a:cubicBezTo>
                  <a:cubicBezTo>
                    <a:pt x="14354" y="569"/>
                    <a:pt x="14483" y="442"/>
                    <a:pt x="14483" y="284"/>
                  </a:cubicBezTo>
                  <a:cubicBezTo>
                    <a:pt x="14483" y="127"/>
                    <a:pt x="14354" y="0"/>
                    <a:pt x="1419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9" name="Google Shape;2159;p51"/>
            <p:cNvSpPr/>
            <p:nvPr/>
          </p:nvSpPr>
          <p:spPr>
            <a:xfrm>
              <a:off x="1988475" y="1991525"/>
              <a:ext cx="362075" cy="14225"/>
            </a:xfrm>
            <a:custGeom>
              <a:avLst/>
              <a:gdLst/>
              <a:ahLst/>
              <a:cxnLst/>
              <a:rect l="l" t="t" r="r" b="b"/>
              <a:pathLst>
                <a:path w="14483" h="569" extrusionOk="0">
                  <a:moveTo>
                    <a:pt x="14200" y="0"/>
                  </a:moveTo>
                  <a:cubicBezTo>
                    <a:pt x="14194" y="0"/>
                    <a:pt x="14189" y="0"/>
                    <a:pt x="14183" y="1"/>
                  </a:cubicBezTo>
                  <a:lnTo>
                    <a:pt x="267" y="1"/>
                  </a:lnTo>
                  <a:cubicBezTo>
                    <a:pt x="117" y="9"/>
                    <a:pt x="0" y="134"/>
                    <a:pt x="0" y="284"/>
                  </a:cubicBezTo>
                  <a:cubicBezTo>
                    <a:pt x="0" y="435"/>
                    <a:pt x="117" y="559"/>
                    <a:pt x="267" y="568"/>
                  </a:cubicBezTo>
                  <a:lnTo>
                    <a:pt x="14183" y="568"/>
                  </a:lnTo>
                  <a:cubicBezTo>
                    <a:pt x="14189" y="568"/>
                    <a:pt x="14194" y="568"/>
                    <a:pt x="14200" y="568"/>
                  </a:cubicBezTo>
                  <a:cubicBezTo>
                    <a:pt x="14355" y="568"/>
                    <a:pt x="14483" y="442"/>
                    <a:pt x="14483" y="284"/>
                  </a:cubicBezTo>
                  <a:cubicBezTo>
                    <a:pt x="14483" y="127"/>
                    <a:pt x="14355" y="0"/>
                    <a:pt x="1420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0" name="Google Shape;2160;p51"/>
            <p:cNvSpPr/>
            <p:nvPr/>
          </p:nvSpPr>
          <p:spPr>
            <a:xfrm>
              <a:off x="1987625" y="2226550"/>
              <a:ext cx="362950" cy="14225"/>
            </a:xfrm>
            <a:custGeom>
              <a:avLst/>
              <a:gdLst/>
              <a:ahLst/>
              <a:cxnLst/>
              <a:rect l="l" t="t" r="r" b="b"/>
              <a:pathLst>
                <a:path w="14518" h="569" extrusionOk="0">
                  <a:moveTo>
                    <a:pt x="284" y="0"/>
                  </a:moveTo>
                  <a:cubicBezTo>
                    <a:pt x="128" y="0"/>
                    <a:pt x="0" y="127"/>
                    <a:pt x="0" y="284"/>
                  </a:cubicBezTo>
                  <a:cubicBezTo>
                    <a:pt x="0" y="442"/>
                    <a:pt x="127" y="568"/>
                    <a:pt x="282" y="568"/>
                  </a:cubicBezTo>
                  <a:cubicBezTo>
                    <a:pt x="289" y="568"/>
                    <a:pt x="295" y="568"/>
                    <a:pt x="301" y="568"/>
                  </a:cubicBezTo>
                  <a:lnTo>
                    <a:pt x="14217" y="568"/>
                  </a:lnTo>
                  <a:cubicBezTo>
                    <a:pt x="14223" y="568"/>
                    <a:pt x="14230" y="568"/>
                    <a:pt x="14236" y="568"/>
                  </a:cubicBezTo>
                  <a:cubicBezTo>
                    <a:pt x="14391" y="568"/>
                    <a:pt x="14518" y="442"/>
                    <a:pt x="14518" y="284"/>
                  </a:cubicBezTo>
                  <a:cubicBezTo>
                    <a:pt x="14518" y="127"/>
                    <a:pt x="14390" y="0"/>
                    <a:pt x="14234" y="0"/>
                  </a:cubicBezTo>
                  <a:cubicBezTo>
                    <a:pt x="14228" y="0"/>
                    <a:pt x="14223" y="1"/>
                    <a:pt x="14217" y="1"/>
                  </a:cubicBezTo>
                  <a:lnTo>
                    <a:pt x="301" y="1"/>
                  </a:lnTo>
                  <a:cubicBezTo>
                    <a:pt x="295" y="1"/>
                    <a:pt x="290" y="0"/>
                    <a:pt x="28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1" name="Google Shape;2161;p51"/>
            <p:cNvSpPr/>
            <p:nvPr/>
          </p:nvSpPr>
          <p:spPr>
            <a:xfrm>
              <a:off x="4707650" y="1162225"/>
              <a:ext cx="434275" cy="598325"/>
            </a:xfrm>
            <a:custGeom>
              <a:avLst/>
              <a:gdLst/>
              <a:ahLst/>
              <a:cxnLst/>
              <a:rect l="l" t="t" r="r" b="b"/>
              <a:pathLst>
                <a:path w="17371" h="23933" extrusionOk="0">
                  <a:moveTo>
                    <a:pt x="16538" y="0"/>
                  </a:moveTo>
                  <a:lnTo>
                    <a:pt x="2964" y="833"/>
                  </a:lnTo>
                  <a:cubicBezTo>
                    <a:pt x="2964" y="833"/>
                    <a:pt x="1247" y="5298"/>
                    <a:pt x="1604" y="5894"/>
                  </a:cubicBezTo>
                  <a:cubicBezTo>
                    <a:pt x="1961" y="6489"/>
                    <a:pt x="2845" y="7978"/>
                    <a:pt x="2368" y="9168"/>
                  </a:cubicBezTo>
                  <a:cubicBezTo>
                    <a:pt x="1892" y="10359"/>
                    <a:pt x="1" y="10562"/>
                    <a:pt x="239" y="11514"/>
                  </a:cubicBezTo>
                  <a:cubicBezTo>
                    <a:pt x="477" y="12467"/>
                    <a:pt x="1787" y="13181"/>
                    <a:pt x="1787" y="13181"/>
                  </a:cubicBezTo>
                  <a:cubicBezTo>
                    <a:pt x="1787" y="13181"/>
                    <a:pt x="3202" y="19527"/>
                    <a:pt x="3797" y="20360"/>
                  </a:cubicBezTo>
                  <a:cubicBezTo>
                    <a:pt x="4075" y="20750"/>
                    <a:pt x="4924" y="20854"/>
                    <a:pt x="5750" y="20854"/>
                  </a:cubicBezTo>
                  <a:cubicBezTo>
                    <a:pt x="6694" y="20854"/>
                    <a:pt x="7607" y="20719"/>
                    <a:pt x="7607" y="20719"/>
                  </a:cubicBezTo>
                  <a:lnTo>
                    <a:pt x="7845" y="23933"/>
                  </a:lnTo>
                  <a:lnTo>
                    <a:pt x="17371" y="23338"/>
                  </a:lnTo>
                  <a:lnTo>
                    <a:pt x="17014" y="17622"/>
                  </a:lnTo>
                  <a:lnTo>
                    <a:pt x="16538"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2" name="Google Shape;2162;p51"/>
            <p:cNvSpPr/>
            <p:nvPr/>
          </p:nvSpPr>
          <p:spPr>
            <a:xfrm>
              <a:off x="4702350" y="1155125"/>
              <a:ext cx="446900" cy="612525"/>
            </a:xfrm>
            <a:custGeom>
              <a:avLst/>
              <a:gdLst/>
              <a:ahLst/>
              <a:cxnLst/>
              <a:rect l="l" t="t" r="r" b="b"/>
              <a:pathLst>
                <a:path w="17876" h="24501" extrusionOk="0">
                  <a:moveTo>
                    <a:pt x="16474" y="585"/>
                  </a:moveTo>
                  <a:lnTo>
                    <a:pt x="16942" y="17924"/>
                  </a:lnTo>
                  <a:lnTo>
                    <a:pt x="17282" y="23357"/>
                  </a:lnTo>
                  <a:lnTo>
                    <a:pt x="8319" y="23917"/>
                  </a:lnTo>
                  <a:lnTo>
                    <a:pt x="8103" y="20981"/>
                  </a:lnTo>
                  <a:cubicBezTo>
                    <a:pt x="8091" y="20833"/>
                    <a:pt x="7967" y="20719"/>
                    <a:pt x="7819" y="20719"/>
                  </a:cubicBezTo>
                  <a:cubicBezTo>
                    <a:pt x="7805" y="20719"/>
                    <a:pt x="7791" y="20720"/>
                    <a:pt x="7778" y="20722"/>
                  </a:cubicBezTo>
                  <a:cubicBezTo>
                    <a:pt x="7242" y="20801"/>
                    <a:pt x="6586" y="20855"/>
                    <a:pt x="5983" y="20855"/>
                  </a:cubicBezTo>
                  <a:cubicBezTo>
                    <a:pt x="5161" y="20855"/>
                    <a:pt x="4435" y="20755"/>
                    <a:pt x="4239" y="20480"/>
                  </a:cubicBezTo>
                  <a:cubicBezTo>
                    <a:pt x="3827" y="19903"/>
                    <a:pt x="2838" y="15933"/>
                    <a:pt x="2275" y="13404"/>
                  </a:cubicBezTo>
                  <a:cubicBezTo>
                    <a:pt x="2257" y="13325"/>
                    <a:pt x="2205" y="13257"/>
                    <a:pt x="2134" y="13218"/>
                  </a:cubicBezTo>
                  <a:cubicBezTo>
                    <a:pt x="2122" y="13210"/>
                    <a:pt x="930" y="12549"/>
                    <a:pt x="725" y="11730"/>
                  </a:cubicBezTo>
                  <a:cubicBezTo>
                    <a:pt x="657" y="11455"/>
                    <a:pt x="903" y="11267"/>
                    <a:pt x="1480" y="10903"/>
                  </a:cubicBezTo>
                  <a:cubicBezTo>
                    <a:pt x="1998" y="10576"/>
                    <a:pt x="2584" y="10206"/>
                    <a:pt x="2843" y="9557"/>
                  </a:cubicBezTo>
                  <a:cubicBezTo>
                    <a:pt x="3376" y="8226"/>
                    <a:pt x="2419" y="6631"/>
                    <a:pt x="2063" y="6039"/>
                  </a:cubicBezTo>
                  <a:cubicBezTo>
                    <a:pt x="1918" y="5672"/>
                    <a:pt x="2621" y="3376"/>
                    <a:pt x="3375" y="1389"/>
                  </a:cubicBezTo>
                  <a:lnTo>
                    <a:pt x="16474" y="585"/>
                  </a:lnTo>
                  <a:close/>
                  <a:moveTo>
                    <a:pt x="16752" y="0"/>
                  </a:moveTo>
                  <a:cubicBezTo>
                    <a:pt x="16745" y="0"/>
                    <a:pt x="16739" y="0"/>
                    <a:pt x="16732" y="1"/>
                  </a:cubicBezTo>
                  <a:lnTo>
                    <a:pt x="3159" y="834"/>
                  </a:lnTo>
                  <a:cubicBezTo>
                    <a:pt x="3048" y="841"/>
                    <a:pt x="2951" y="912"/>
                    <a:pt x="2911" y="1016"/>
                  </a:cubicBezTo>
                  <a:cubicBezTo>
                    <a:pt x="2381" y="2397"/>
                    <a:pt x="1187" y="5679"/>
                    <a:pt x="1574" y="6323"/>
                  </a:cubicBezTo>
                  <a:cubicBezTo>
                    <a:pt x="1894" y="6858"/>
                    <a:pt x="2745" y="8277"/>
                    <a:pt x="2317" y="9347"/>
                  </a:cubicBezTo>
                  <a:cubicBezTo>
                    <a:pt x="2125" y="9825"/>
                    <a:pt x="1644" y="10129"/>
                    <a:pt x="1178" y="10423"/>
                  </a:cubicBezTo>
                  <a:cubicBezTo>
                    <a:pt x="626" y="10772"/>
                    <a:pt x="1" y="11166"/>
                    <a:pt x="176" y="11866"/>
                  </a:cubicBezTo>
                  <a:cubicBezTo>
                    <a:pt x="399" y="12762"/>
                    <a:pt x="1405" y="13439"/>
                    <a:pt x="1749" y="13648"/>
                  </a:cubicBezTo>
                  <a:cubicBezTo>
                    <a:pt x="1985" y="14699"/>
                    <a:pt x="3195" y="19993"/>
                    <a:pt x="3777" y="20809"/>
                  </a:cubicBezTo>
                  <a:cubicBezTo>
                    <a:pt x="4127" y="21297"/>
                    <a:pt x="5083" y="21426"/>
                    <a:pt x="5992" y="21426"/>
                  </a:cubicBezTo>
                  <a:cubicBezTo>
                    <a:pt x="6600" y="21426"/>
                    <a:pt x="7187" y="21369"/>
                    <a:pt x="7559" y="21323"/>
                  </a:cubicBezTo>
                  <a:lnTo>
                    <a:pt x="7775" y="24238"/>
                  </a:lnTo>
                  <a:cubicBezTo>
                    <a:pt x="7786" y="24385"/>
                    <a:pt x="7909" y="24500"/>
                    <a:pt x="8057" y="24500"/>
                  </a:cubicBezTo>
                  <a:lnTo>
                    <a:pt x="8075" y="24500"/>
                  </a:lnTo>
                  <a:lnTo>
                    <a:pt x="17601" y="23905"/>
                  </a:lnTo>
                  <a:cubicBezTo>
                    <a:pt x="17757" y="23895"/>
                    <a:pt x="17876" y="23760"/>
                    <a:pt x="17866" y="23604"/>
                  </a:cubicBezTo>
                  <a:lnTo>
                    <a:pt x="17509" y="17899"/>
                  </a:lnTo>
                  <a:lnTo>
                    <a:pt x="17033" y="276"/>
                  </a:lnTo>
                  <a:cubicBezTo>
                    <a:pt x="17031" y="199"/>
                    <a:pt x="16997" y="126"/>
                    <a:pt x="16941" y="74"/>
                  </a:cubicBezTo>
                  <a:cubicBezTo>
                    <a:pt x="16890" y="27"/>
                    <a:pt x="16822" y="0"/>
                    <a:pt x="1675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3" name="Google Shape;2163;p51"/>
            <p:cNvSpPr/>
            <p:nvPr/>
          </p:nvSpPr>
          <p:spPr>
            <a:xfrm>
              <a:off x="4660275" y="1011275"/>
              <a:ext cx="612600" cy="600325"/>
            </a:xfrm>
            <a:custGeom>
              <a:avLst/>
              <a:gdLst/>
              <a:ahLst/>
              <a:cxnLst/>
              <a:rect l="l" t="t" r="r" b="b"/>
              <a:pathLst>
                <a:path w="24504" h="24013" extrusionOk="0">
                  <a:moveTo>
                    <a:pt x="12830" y="1"/>
                  </a:moveTo>
                  <a:cubicBezTo>
                    <a:pt x="10402" y="1"/>
                    <a:pt x="9363" y="1214"/>
                    <a:pt x="7801" y="1214"/>
                  </a:cubicBezTo>
                  <a:cubicBezTo>
                    <a:pt x="6898" y="1214"/>
                    <a:pt x="6169" y="575"/>
                    <a:pt x="5211" y="575"/>
                  </a:cubicBezTo>
                  <a:cubicBezTo>
                    <a:pt x="4514" y="575"/>
                    <a:pt x="3695" y="913"/>
                    <a:pt x="2600" y="2081"/>
                  </a:cubicBezTo>
                  <a:cubicBezTo>
                    <a:pt x="0" y="4855"/>
                    <a:pt x="3295" y="7803"/>
                    <a:pt x="3295" y="7803"/>
                  </a:cubicBezTo>
                  <a:cubicBezTo>
                    <a:pt x="4135" y="8560"/>
                    <a:pt x="4782" y="8727"/>
                    <a:pt x="5437" y="8727"/>
                  </a:cubicBezTo>
                  <a:cubicBezTo>
                    <a:pt x="5581" y="8727"/>
                    <a:pt x="5724" y="8719"/>
                    <a:pt x="5870" y="8707"/>
                  </a:cubicBezTo>
                  <a:lnTo>
                    <a:pt x="5870" y="8707"/>
                  </a:lnTo>
                  <a:cubicBezTo>
                    <a:pt x="5764" y="9236"/>
                    <a:pt x="5543" y="10388"/>
                    <a:pt x="5454" y="11277"/>
                  </a:cubicBezTo>
                  <a:cubicBezTo>
                    <a:pt x="5335" y="12468"/>
                    <a:pt x="7478" y="13778"/>
                    <a:pt x="7478" y="13778"/>
                  </a:cubicBezTo>
                  <a:cubicBezTo>
                    <a:pt x="7478" y="13778"/>
                    <a:pt x="7359" y="15564"/>
                    <a:pt x="7597" y="16159"/>
                  </a:cubicBezTo>
                  <a:cubicBezTo>
                    <a:pt x="7736" y="16506"/>
                    <a:pt x="7995" y="16691"/>
                    <a:pt x="8259" y="16691"/>
                  </a:cubicBezTo>
                  <a:cubicBezTo>
                    <a:pt x="8447" y="16691"/>
                    <a:pt x="8638" y="16596"/>
                    <a:pt x="8787" y="16397"/>
                  </a:cubicBezTo>
                  <a:cubicBezTo>
                    <a:pt x="9083" y="16002"/>
                    <a:pt x="9297" y="14379"/>
                    <a:pt x="9566" y="14379"/>
                  </a:cubicBezTo>
                  <a:cubicBezTo>
                    <a:pt x="9621" y="14379"/>
                    <a:pt x="9679" y="14448"/>
                    <a:pt x="9740" y="14611"/>
                  </a:cubicBezTo>
                  <a:cubicBezTo>
                    <a:pt x="10097" y="15564"/>
                    <a:pt x="11525" y="22707"/>
                    <a:pt x="12478" y="23541"/>
                  </a:cubicBezTo>
                  <a:cubicBezTo>
                    <a:pt x="12883" y="23895"/>
                    <a:pt x="13889" y="24013"/>
                    <a:pt x="15004" y="24013"/>
                  </a:cubicBezTo>
                  <a:cubicBezTo>
                    <a:pt x="16514" y="24013"/>
                    <a:pt x="18223" y="23797"/>
                    <a:pt x="18908" y="23660"/>
                  </a:cubicBezTo>
                  <a:cubicBezTo>
                    <a:pt x="20099" y="23422"/>
                    <a:pt x="22361" y="18421"/>
                    <a:pt x="23433" y="15445"/>
                  </a:cubicBezTo>
                  <a:cubicBezTo>
                    <a:pt x="24504" y="12468"/>
                    <a:pt x="24029" y="7228"/>
                    <a:pt x="22481" y="4847"/>
                  </a:cubicBezTo>
                  <a:cubicBezTo>
                    <a:pt x="21320" y="3061"/>
                    <a:pt x="19287" y="2279"/>
                    <a:pt x="17690" y="2101"/>
                  </a:cubicBezTo>
                  <a:cubicBezTo>
                    <a:pt x="17687" y="2090"/>
                    <a:pt x="17684" y="2081"/>
                    <a:pt x="17684" y="2081"/>
                  </a:cubicBezTo>
                  <a:cubicBezTo>
                    <a:pt x="17684" y="2081"/>
                    <a:pt x="15257" y="1"/>
                    <a:pt x="128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4" name="Google Shape;2164;p51"/>
            <p:cNvSpPr/>
            <p:nvPr/>
          </p:nvSpPr>
          <p:spPr>
            <a:xfrm>
              <a:off x="4692250" y="1004200"/>
              <a:ext cx="587825" cy="614425"/>
            </a:xfrm>
            <a:custGeom>
              <a:avLst/>
              <a:gdLst/>
              <a:ahLst/>
              <a:cxnLst/>
              <a:rect l="l" t="t" r="r" b="b"/>
              <a:pathLst>
                <a:path w="23513" h="24577" extrusionOk="0">
                  <a:moveTo>
                    <a:pt x="11552" y="567"/>
                  </a:moveTo>
                  <a:cubicBezTo>
                    <a:pt x="13669" y="567"/>
                    <a:pt x="15841" y="2268"/>
                    <a:pt x="16177" y="2542"/>
                  </a:cubicBezTo>
                  <a:cubicBezTo>
                    <a:pt x="16223" y="2611"/>
                    <a:pt x="16298" y="2656"/>
                    <a:pt x="16380" y="2666"/>
                  </a:cubicBezTo>
                  <a:cubicBezTo>
                    <a:pt x="17109" y="2747"/>
                    <a:pt x="19594" y="3176"/>
                    <a:pt x="20965" y="5284"/>
                  </a:cubicBezTo>
                  <a:cubicBezTo>
                    <a:pt x="22474" y="7606"/>
                    <a:pt x="22932" y="12732"/>
                    <a:pt x="21888" y="15632"/>
                  </a:cubicBezTo>
                  <a:cubicBezTo>
                    <a:pt x="20574" y="19278"/>
                    <a:pt x="18451" y="23489"/>
                    <a:pt x="17574" y="23665"/>
                  </a:cubicBezTo>
                  <a:cubicBezTo>
                    <a:pt x="16752" y="23830"/>
                    <a:pt x="15119" y="24010"/>
                    <a:pt x="13719" y="24010"/>
                  </a:cubicBezTo>
                  <a:cubicBezTo>
                    <a:pt x="12654" y="24010"/>
                    <a:pt x="11724" y="23906"/>
                    <a:pt x="11386" y="23611"/>
                  </a:cubicBezTo>
                  <a:cubicBezTo>
                    <a:pt x="10778" y="23079"/>
                    <a:pt x="9805" y="19071"/>
                    <a:pt x="9281" y="16918"/>
                  </a:cubicBezTo>
                  <a:cubicBezTo>
                    <a:pt x="9025" y="15854"/>
                    <a:pt x="8838" y="15087"/>
                    <a:pt x="8727" y="14794"/>
                  </a:cubicBezTo>
                  <a:cubicBezTo>
                    <a:pt x="8688" y="14690"/>
                    <a:pt x="8571" y="14379"/>
                    <a:pt x="8290" y="14379"/>
                  </a:cubicBezTo>
                  <a:lnTo>
                    <a:pt x="8289" y="14379"/>
                  </a:lnTo>
                  <a:cubicBezTo>
                    <a:pt x="8284" y="14379"/>
                    <a:pt x="8277" y="14379"/>
                    <a:pt x="8272" y="14378"/>
                  </a:cubicBezTo>
                  <a:cubicBezTo>
                    <a:pt x="7921" y="14394"/>
                    <a:pt x="7801" y="14835"/>
                    <a:pt x="7603" y="15568"/>
                  </a:cubicBezTo>
                  <a:cubicBezTo>
                    <a:pt x="7507" y="15926"/>
                    <a:pt x="7386" y="16372"/>
                    <a:pt x="7283" y="16508"/>
                  </a:cubicBezTo>
                  <a:cubicBezTo>
                    <a:pt x="7194" y="16626"/>
                    <a:pt x="7087" y="16689"/>
                    <a:pt x="6979" y="16689"/>
                  </a:cubicBezTo>
                  <a:cubicBezTo>
                    <a:pt x="6968" y="16689"/>
                    <a:pt x="6956" y="16688"/>
                    <a:pt x="6944" y="16686"/>
                  </a:cubicBezTo>
                  <a:cubicBezTo>
                    <a:pt x="6798" y="16667"/>
                    <a:pt x="6662" y="16536"/>
                    <a:pt x="6582" y="16335"/>
                  </a:cubicBezTo>
                  <a:cubicBezTo>
                    <a:pt x="6407" y="15897"/>
                    <a:pt x="6451" y="14557"/>
                    <a:pt x="6482" y="14078"/>
                  </a:cubicBezTo>
                  <a:cubicBezTo>
                    <a:pt x="6490" y="13972"/>
                    <a:pt x="6438" y="13871"/>
                    <a:pt x="6347" y="13817"/>
                  </a:cubicBezTo>
                  <a:cubicBezTo>
                    <a:pt x="5831" y="13501"/>
                    <a:pt x="4375" y="12414"/>
                    <a:pt x="4457" y="11587"/>
                  </a:cubicBezTo>
                  <a:cubicBezTo>
                    <a:pt x="4547" y="10690"/>
                    <a:pt x="4775" y="9511"/>
                    <a:pt x="4870" y="9045"/>
                  </a:cubicBezTo>
                  <a:cubicBezTo>
                    <a:pt x="4905" y="8868"/>
                    <a:pt x="4768" y="8706"/>
                    <a:pt x="4592" y="8706"/>
                  </a:cubicBezTo>
                  <a:cubicBezTo>
                    <a:pt x="4584" y="8706"/>
                    <a:pt x="4577" y="8706"/>
                    <a:pt x="4570" y="8707"/>
                  </a:cubicBezTo>
                  <a:cubicBezTo>
                    <a:pt x="4428" y="8718"/>
                    <a:pt x="4289" y="8726"/>
                    <a:pt x="4151" y="8726"/>
                  </a:cubicBezTo>
                  <a:cubicBezTo>
                    <a:pt x="3562" y="8726"/>
                    <a:pt x="2986" y="8577"/>
                    <a:pt x="2205" y="7874"/>
                  </a:cubicBezTo>
                  <a:cubicBezTo>
                    <a:pt x="2191" y="7860"/>
                    <a:pt x="683" y="6492"/>
                    <a:pt x="609" y="4815"/>
                  </a:cubicBezTo>
                  <a:cubicBezTo>
                    <a:pt x="573" y="4006"/>
                    <a:pt x="883" y="3247"/>
                    <a:pt x="1530" y="2558"/>
                  </a:cubicBezTo>
                  <a:cubicBezTo>
                    <a:pt x="2555" y="1463"/>
                    <a:pt x="3298" y="1144"/>
                    <a:pt x="3937" y="1144"/>
                  </a:cubicBezTo>
                  <a:cubicBezTo>
                    <a:pt x="4376" y="1144"/>
                    <a:pt x="4767" y="1295"/>
                    <a:pt x="5166" y="1449"/>
                  </a:cubicBezTo>
                  <a:cubicBezTo>
                    <a:pt x="5589" y="1611"/>
                    <a:pt x="6026" y="1780"/>
                    <a:pt x="6524" y="1780"/>
                  </a:cubicBezTo>
                  <a:cubicBezTo>
                    <a:pt x="7273" y="1780"/>
                    <a:pt x="7905" y="1524"/>
                    <a:pt x="8573" y="1253"/>
                  </a:cubicBezTo>
                  <a:cubicBezTo>
                    <a:pt x="9364" y="930"/>
                    <a:pt x="10260" y="567"/>
                    <a:pt x="11552" y="567"/>
                  </a:cubicBezTo>
                  <a:close/>
                  <a:moveTo>
                    <a:pt x="11551" y="0"/>
                  </a:moveTo>
                  <a:cubicBezTo>
                    <a:pt x="10149" y="0"/>
                    <a:pt x="9198" y="386"/>
                    <a:pt x="8359" y="727"/>
                  </a:cubicBezTo>
                  <a:cubicBezTo>
                    <a:pt x="7717" y="988"/>
                    <a:pt x="7163" y="1214"/>
                    <a:pt x="6524" y="1214"/>
                  </a:cubicBezTo>
                  <a:cubicBezTo>
                    <a:pt x="6132" y="1214"/>
                    <a:pt x="5762" y="1071"/>
                    <a:pt x="5369" y="920"/>
                  </a:cubicBezTo>
                  <a:cubicBezTo>
                    <a:pt x="4929" y="750"/>
                    <a:pt x="4465" y="571"/>
                    <a:pt x="3930" y="571"/>
                  </a:cubicBezTo>
                  <a:cubicBezTo>
                    <a:pt x="3176" y="571"/>
                    <a:pt x="2281" y="928"/>
                    <a:pt x="1115" y="2170"/>
                  </a:cubicBezTo>
                  <a:cubicBezTo>
                    <a:pt x="361" y="2975"/>
                    <a:pt x="0" y="3873"/>
                    <a:pt x="42" y="4841"/>
                  </a:cubicBezTo>
                  <a:cubicBezTo>
                    <a:pt x="127" y="6754"/>
                    <a:pt x="1757" y="8234"/>
                    <a:pt x="1826" y="8296"/>
                  </a:cubicBezTo>
                  <a:cubicBezTo>
                    <a:pt x="2755" y="9132"/>
                    <a:pt x="3493" y="9294"/>
                    <a:pt x="4175" y="9294"/>
                  </a:cubicBezTo>
                  <a:cubicBezTo>
                    <a:pt x="4198" y="9294"/>
                    <a:pt x="4221" y="9293"/>
                    <a:pt x="4244" y="9293"/>
                  </a:cubicBezTo>
                  <a:lnTo>
                    <a:pt x="4244" y="9293"/>
                  </a:lnTo>
                  <a:cubicBezTo>
                    <a:pt x="4133" y="9872"/>
                    <a:pt x="3968" y="10791"/>
                    <a:pt x="3894" y="11531"/>
                  </a:cubicBezTo>
                  <a:cubicBezTo>
                    <a:pt x="3776" y="12710"/>
                    <a:pt x="5378" y="13863"/>
                    <a:pt x="5907" y="14210"/>
                  </a:cubicBezTo>
                  <a:cubicBezTo>
                    <a:pt x="5882" y="14696"/>
                    <a:pt x="5838" y="16003"/>
                    <a:pt x="6056" y="16547"/>
                  </a:cubicBezTo>
                  <a:cubicBezTo>
                    <a:pt x="6213" y="16941"/>
                    <a:pt x="6517" y="17203"/>
                    <a:pt x="6869" y="17250"/>
                  </a:cubicBezTo>
                  <a:cubicBezTo>
                    <a:pt x="6907" y="17255"/>
                    <a:pt x="6944" y="17257"/>
                    <a:pt x="6982" y="17257"/>
                  </a:cubicBezTo>
                  <a:cubicBezTo>
                    <a:pt x="7268" y="17257"/>
                    <a:pt x="7539" y="17113"/>
                    <a:pt x="7736" y="16850"/>
                  </a:cubicBezTo>
                  <a:cubicBezTo>
                    <a:pt x="7904" y="16626"/>
                    <a:pt x="8024" y="16184"/>
                    <a:pt x="8151" y="15717"/>
                  </a:cubicBezTo>
                  <a:cubicBezTo>
                    <a:pt x="8187" y="15580"/>
                    <a:pt x="8234" y="15410"/>
                    <a:pt x="8279" y="15258"/>
                  </a:cubicBezTo>
                  <a:cubicBezTo>
                    <a:pt x="8389" y="15645"/>
                    <a:pt x="8551" y="16309"/>
                    <a:pt x="8732" y="17052"/>
                  </a:cubicBezTo>
                  <a:cubicBezTo>
                    <a:pt x="9573" y="20518"/>
                    <a:pt x="10326" y="23436"/>
                    <a:pt x="11014" y="24037"/>
                  </a:cubicBezTo>
                  <a:cubicBezTo>
                    <a:pt x="11482" y="24447"/>
                    <a:pt x="12561" y="24576"/>
                    <a:pt x="13724" y="24576"/>
                  </a:cubicBezTo>
                  <a:cubicBezTo>
                    <a:pt x="15413" y="24576"/>
                    <a:pt x="17277" y="24304"/>
                    <a:pt x="17686" y="24221"/>
                  </a:cubicBezTo>
                  <a:cubicBezTo>
                    <a:pt x="19482" y="23862"/>
                    <a:pt x="22393" y="15903"/>
                    <a:pt x="22421" y="15823"/>
                  </a:cubicBezTo>
                  <a:cubicBezTo>
                    <a:pt x="23513" y="12791"/>
                    <a:pt x="23027" y="7417"/>
                    <a:pt x="21440" y="4975"/>
                  </a:cubicBezTo>
                  <a:cubicBezTo>
                    <a:pt x="19997" y="2754"/>
                    <a:pt x="17454" y="2232"/>
                    <a:pt x="16550" y="2115"/>
                  </a:cubicBezTo>
                  <a:cubicBezTo>
                    <a:pt x="16209" y="1832"/>
                    <a:pt x="13911" y="0"/>
                    <a:pt x="11551" y="0"/>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5" name="Google Shape;2165;p51"/>
            <p:cNvSpPr/>
            <p:nvPr/>
          </p:nvSpPr>
          <p:spPr>
            <a:xfrm>
              <a:off x="4863625" y="1358700"/>
              <a:ext cx="69050" cy="172750"/>
            </a:xfrm>
            <a:custGeom>
              <a:avLst/>
              <a:gdLst/>
              <a:ahLst/>
              <a:cxnLst/>
              <a:rect l="l" t="t" r="r" b="b"/>
              <a:pathLst>
                <a:path w="2762" h="6910" extrusionOk="0">
                  <a:moveTo>
                    <a:pt x="1674" y="0"/>
                  </a:moveTo>
                  <a:cubicBezTo>
                    <a:pt x="1405" y="0"/>
                    <a:pt x="1051" y="186"/>
                    <a:pt x="582" y="655"/>
                  </a:cubicBezTo>
                  <a:cubicBezTo>
                    <a:pt x="582" y="655"/>
                    <a:pt x="873" y="2689"/>
                    <a:pt x="873" y="3997"/>
                  </a:cubicBezTo>
                  <a:cubicBezTo>
                    <a:pt x="873" y="5305"/>
                    <a:pt x="1" y="6032"/>
                    <a:pt x="582" y="6613"/>
                  </a:cubicBezTo>
                  <a:cubicBezTo>
                    <a:pt x="781" y="6813"/>
                    <a:pt x="964" y="6910"/>
                    <a:pt x="1135" y="6910"/>
                  </a:cubicBezTo>
                  <a:cubicBezTo>
                    <a:pt x="1463" y="6910"/>
                    <a:pt x="1749" y="6555"/>
                    <a:pt x="2036" y="5887"/>
                  </a:cubicBezTo>
                  <a:cubicBezTo>
                    <a:pt x="2472" y="4869"/>
                    <a:pt x="2761" y="3125"/>
                    <a:pt x="2617" y="2108"/>
                  </a:cubicBezTo>
                  <a:cubicBezTo>
                    <a:pt x="2511" y="1365"/>
                    <a:pt x="2404" y="0"/>
                    <a:pt x="1674"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6" name="Google Shape;2166;p51"/>
            <p:cNvSpPr/>
            <p:nvPr/>
          </p:nvSpPr>
          <p:spPr>
            <a:xfrm>
              <a:off x="4861750" y="1351575"/>
              <a:ext cx="77975" cy="186950"/>
            </a:xfrm>
            <a:custGeom>
              <a:avLst/>
              <a:gdLst/>
              <a:ahLst/>
              <a:cxnLst/>
              <a:rect l="l" t="t" r="r" b="b"/>
              <a:pathLst>
                <a:path w="3119" h="7478" extrusionOk="0">
                  <a:moveTo>
                    <a:pt x="1752" y="569"/>
                  </a:moveTo>
                  <a:cubicBezTo>
                    <a:pt x="1785" y="569"/>
                    <a:pt x="1810" y="574"/>
                    <a:pt x="1828" y="580"/>
                  </a:cubicBezTo>
                  <a:cubicBezTo>
                    <a:pt x="2181" y="700"/>
                    <a:pt x="2311" y="1681"/>
                    <a:pt x="2381" y="2209"/>
                  </a:cubicBezTo>
                  <a:lnTo>
                    <a:pt x="2411" y="2432"/>
                  </a:lnTo>
                  <a:cubicBezTo>
                    <a:pt x="2543" y="3358"/>
                    <a:pt x="2281" y="5053"/>
                    <a:pt x="1850" y="6060"/>
                  </a:cubicBezTo>
                  <a:cubicBezTo>
                    <a:pt x="1552" y="6753"/>
                    <a:pt x="1341" y="6888"/>
                    <a:pt x="1242" y="6908"/>
                  </a:cubicBezTo>
                  <a:cubicBezTo>
                    <a:pt x="1232" y="6910"/>
                    <a:pt x="1221" y="6911"/>
                    <a:pt x="1210" y="6911"/>
                  </a:cubicBezTo>
                  <a:cubicBezTo>
                    <a:pt x="1096" y="6911"/>
                    <a:pt x="957" y="6796"/>
                    <a:pt x="857" y="6697"/>
                  </a:cubicBezTo>
                  <a:cubicBezTo>
                    <a:pt x="672" y="6512"/>
                    <a:pt x="718" y="6325"/>
                    <a:pt x="911" y="5792"/>
                  </a:cubicBezTo>
                  <a:cubicBezTo>
                    <a:pt x="1054" y="5395"/>
                    <a:pt x="1231" y="4901"/>
                    <a:pt x="1231" y="4282"/>
                  </a:cubicBezTo>
                  <a:cubicBezTo>
                    <a:pt x="1231" y="3155"/>
                    <a:pt x="1024" y="1533"/>
                    <a:pt x="957" y="1043"/>
                  </a:cubicBezTo>
                  <a:cubicBezTo>
                    <a:pt x="1378" y="645"/>
                    <a:pt x="1625" y="569"/>
                    <a:pt x="1752" y="569"/>
                  </a:cubicBezTo>
                  <a:close/>
                  <a:moveTo>
                    <a:pt x="1748" y="0"/>
                  </a:moveTo>
                  <a:cubicBezTo>
                    <a:pt x="1376" y="0"/>
                    <a:pt x="951" y="245"/>
                    <a:pt x="456" y="739"/>
                  </a:cubicBezTo>
                  <a:cubicBezTo>
                    <a:pt x="394" y="802"/>
                    <a:pt x="363" y="892"/>
                    <a:pt x="376" y="979"/>
                  </a:cubicBezTo>
                  <a:cubicBezTo>
                    <a:pt x="379" y="1000"/>
                    <a:pt x="664" y="3009"/>
                    <a:pt x="664" y="4282"/>
                  </a:cubicBezTo>
                  <a:cubicBezTo>
                    <a:pt x="664" y="4803"/>
                    <a:pt x="512" y="5227"/>
                    <a:pt x="376" y="5601"/>
                  </a:cubicBezTo>
                  <a:cubicBezTo>
                    <a:pt x="192" y="6113"/>
                    <a:pt x="1" y="6643"/>
                    <a:pt x="456" y="7098"/>
                  </a:cubicBezTo>
                  <a:cubicBezTo>
                    <a:pt x="709" y="7350"/>
                    <a:pt x="962" y="7478"/>
                    <a:pt x="1210" y="7478"/>
                  </a:cubicBezTo>
                  <a:cubicBezTo>
                    <a:pt x="1257" y="7478"/>
                    <a:pt x="1304" y="7474"/>
                    <a:pt x="1349" y="7464"/>
                  </a:cubicBezTo>
                  <a:cubicBezTo>
                    <a:pt x="1737" y="7389"/>
                    <a:pt x="2053" y="7025"/>
                    <a:pt x="2371" y="6282"/>
                  </a:cubicBezTo>
                  <a:cubicBezTo>
                    <a:pt x="2844" y="5180"/>
                    <a:pt x="3119" y="3380"/>
                    <a:pt x="2973" y="2352"/>
                  </a:cubicBezTo>
                  <a:lnTo>
                    <a:pt x="2944" y="2135"/>
                  </a:lnTo>
                  <a:cubicBezTo>
                    <a:pt x="2839" y="1350"/>
                    <a:pt x="2697" y="276"/>
                    <a:pt x="2010" y="43"/>
                  </a:cubicBezTo>
                  <a:cubicBezTo>
                    <a:pt x="1926" y="15"/>
                    <a:pt x="1838" y="0"/>
                    <a:pt x="174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7" name="Google Shape;2167;p51"/>
            <p:cNvSpPr/>
            <p:nvPr/>
          </p:nvSpPr>
          <p:spPr>
            <a:xfrm>
              <a:off x="4446475" y="3047525"/>
              <a:ext cx="1082950" cy="2160925"/>
            </a:xfrm>
            <a:custGeom>
              <a:avLst/>
              <a:gdLst/>
              <a:ahLst/>
              <a:cxnLst/>
              <a:rect l="l" t="t" r="r" b="b"/>
              <a:pathLst>
                <a:path w="43318" h="86437" extrusionOk="0">
                  <a:moveTo>
                    <a:pt x="7576" y="0"/>
                  </a:moveTo>
                  <a:cubicBezTo>
                    <a:pt x="7576" y="0"/>
                    <a:pt x="4598" y="19855"/>
                    <a:pt x="2299" y="39393"/>
                  </a:cubicBezTo>
                  <a:cubicBezTo>
                    <a:pt x="0" y="58931"/>
                    <a:pt x="288" y="86228"/>
                    <a:pt x="288" y="86228"/>
                  </a:cubicBezTo>
                  <a:lnTo>
                    <a:pt x="6342" y="86194"/>
                  </a:lnTo>
                  <a:cubicBezTo>
                    <a:pt x="6342" y="86194"/>
                    <a:pt x="13217" y="48013"/>
                    <a:pt x="14654" y="43703"/>
                  </a:cubicBezTo>
                  <a:cubicBezTo>
                    <a:pt x="16091" y="39393"/>
                    <a:pt x="20975" y="21292"/>
                    <a:pt x="20975" y="21292"/>
                  </a:cubicBezTo>
                  <a:cubicBezTo>
                    <a:pt x="20975" y="21292"/>
                    <a:pt x="23562" y="41980"/>
                    <a:pt x="24424" y="43415"/>
                  </a:cubicBezTo>
                  <a:cubicBezTo>
                    <a:pt x="25286" y="44852"/>
                    <a:pt x="36988" y="86437"/>
                    <a:pt x="36988" y="86437"/>
                  </a:cubicBezTo>
                  <a:lnTo>
                    <a:pt x="43317" y="86356"/>
                  </a:lnTo>
                  <a:lnTo>
                    <a:pt x="37065" y="41405"/>
                  </a:lnTo>
                  <a:lnTo>
                    <a:pt x="33617" y="30"/>
                  </a:lnTo>
                  <a:lnTo>
                    <a:pt x="757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8" name="Google Shape;2168;p51"/>
            <p:cNvSpPr/>
            <p:nvPr/>
          </p:nvSpPr>
          <p:spPr>
            <a:xfrm>
              <a:off x="4440025" y="3040425"/>
              <a:ext cx="1096950" cy="2175150"/>
            </a:xfrm>
            <a:custGeom>
              <a:avLst/>
              <a:gdLst/>
              <a:ahLst/>
              <a:cxnLst/>
              <a:rect l="l" t="t" r="r" b="b"/>
              <a:pathLst>
                <a:path w="43878" h="87006" extrusionOk="0">
                  <a:moveTo>
                    <a:pt x="8079" y="569"/>
                  </a:moveTo>
                  <a:lnTo>
                    <a:pt x="33615" y="597"/>
                  </a:lnTo>
                  <a:lnTo>
                    <a:pt x="37043" y="41728"/>
                  </a:lnTo>
                  <a:lnTo>
                    <a:pt x="43249" y="86361"/>
                  </a:lnTo>
                  <a:lnTo>
                    <a:pt x="37461" y="86435"/>
                  </a:lnTo>
                  <a:cubicBezTo>
                    <a:pt x="36462" y="82889"/>
                    <a:pt x="25772" y="44968"/>
                    <a:pt x="24924" y="43553"/>
                  </a:cubicBezTo>
                  <a:cubicBezTo>
                    <a:pt x="24314" y="42537"/>
                    <a:pt x="22551" y="29832"/>
                    <a:pt x="21514" y="21540"/>
                  </a:cubicBezTo>
                  <a:cubicBezTo>
                    <a:pt x="21497" y="21406"/>
                    <a:pt x="21388" y="21302"/>
                    <a:pt x="21252" y="21292"/>
                  </a:cubicBezTo>
                  <a:lnTo>
                    <a:pt x="21233" y="21292"/>
                  </a:lnTo>
                  <a:cubicBezTo>
                    <a:pt x="21105" y="21292"/>
                    <a:pt x="20993" y="21379"/>
                    <a:pt x="20959" y="21502"/>
                  </a:cubicBezTo>
                  <a:cubicBezTo>
                    <a:pt x="20911" y="21683"/>
                    <a:pt x="16061" y="39645"/>
                    <a:pt x="14644" y="43897"/>
                  </a:cubicBezTo>
                  <a:cubicBezTo>
                    <a:pt x="13259" y="48049"/>
                    <a:pt x="6992" y="82707"/>
                    <a:pt x="6363" y="86196"/>
                  </a:cubicBezTo>
                  <a:lnTo>
                    <a:pt x="827" y="86226"/>
                  </a:lnTo>
                  <a:cubicBezTo>
                    <a:pt x="806" y="83275"/>
                    <a:pt x="693" y="57950"/>
                    <a:pt x="2839" y="39711"/>
                  </a:cubicBezTo>
                  <a:cubicBezTo>
                    <a:pt x="4975" y="21553"/>
                    <a:pt x="7733" y="2896"/>
                    <a:pt x="8079" y="569"/>
                  </a:cubicBezTo>
                  <a:close/>
                  <a:moveTo>
                    <a:pt x="7834" y="1"/>
                  </a:moveTo>
                  <a:cubicBezTo>
                    <a:pt x="7694" y="1"/>
                    <a:pt x="7575" y="103"/>
                    <a:pt x="7554" y="242"/>
                  </a:cubicBezTo>
                  <a:cubicBezTo>
                    <a:pt x="7524" y="441"/>
                    <a:pt x="4549" y="20325"/>
                    <a:pt x="2276" y="39645"/>
                  </a:cubicBezTo>
                  <a:cubicBezTo>
                    <a:pt x="1" y="58977"/>
                    <a:pt x="259" y="86242"/>
                    <a:pt x="263" y="86514"/>
                  </a:cubicBezTo>
                  <a:cubicBezTo>
                    <a:pt x="264" y="86670"/>
                    <a:pt x="390" y="86795"/>
                    <a:pt x="546" y="86795"/>
                  </a:cubicBezTo>
                  <a:lnTo>
                    <a:pt x="548" y="86795"/>
                  </a:lnTo>
                  <a:lnTo>
                    <a:pt x="6602" y="86762"/>
                  </a:lnTo>
                  <a:cubicBezTo>
                    <a:pt x="6739" y="86762"/>
                    <a:pt x="6855" y="86663"/>
                    <a:pt x="6879" y="86529"/>
                  </a:cubicBezTo>
                  <a:cubicBezTo>
                    <a:pt x="6948" y="86146"/>
                    <a:pt x="13767" y="48318"/>
                    <a:pt x="15181" y="44077"/>
                  </a:cubicBezTo>
                  <a:cubicBezTo>
                    <a:pt x="16370" y="40509"/>
                    <a:pt x="19959" y="27356"/>
                    <a:pt x="21131" y="23034"/>
                  </a:cubicBezTo>
                  <a:cubicBezTo>
                    <a:pt x="21761" y="27973"/>
                    <a:pt x="23675" y="42573"/>
                    <a:pt x="24439" y="43845"/>
                  </a:cubicBezTo>
                  <a:cubicBezTo>
                    <a:pt x="25104" y="44956"/>
                    <a:pt x="32929" y="72428"/>
                    <a:pt x="36974" y="86798"/>
                  </a:cubicBezTo>
                  <a:cubicBezTo>
                    <a:pt x="37008" y="86920"/>
                    <a:pt x="37120" y="87004"/>
                    <a:pt x="37246" y="87004"/>
                  </a:cubicBezTo>
                  <a:lnTo>
                    <a:pt x="37251" y="87005"/>
                  </a:lnTo>
                  <a:lnTo>
                    <a:pt x="43578" y="86924"/>
                  </a:lnTo>
                  <a:cubicBezTo>
                    <a:pt x="43748" y="86921"/>
                    <a:pt x="43878" y="86771"/>
                    <a:pt x="43855" y="86602"/>
                  </a:cubicBezTo>
                  <a:lnTo>
                    <a:pt x="37607" y="41664"/>
                  </a:lnTo>
                  <a:lnTo>
                    <a:pt x="34157" y="289"/>
                  </a:lnTo>
                  <a:cubicBezTo>
                    <a:pt x="34145" y="143"/>
                    <a:pt x="34022" y="30"/>
                    <a:pt x="33875" y="30"/>
                  </a:cubicBezTo>
                  <a:lnTo>
                    <a:pt x="7834"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9" name="Google Shape;2169;p51"/>
            <p:cNvSpPr/>
            <p:nvPr/>
          </p:nvSpPr>
          <p:spPr>
            <a:xfrm>
              <a:off x="4963975" y="3405300"/>
              <a:ext cx="291075" cy="179850"/>
            </a:xfrm>
            <a:custGeom>
              <a:avLst/>
              <a:gdLst/>
              <a:ahLst/>
              <a:cxnLst/>
              <a:rect l="l" t="t" r="r" b="b"/>
              <a:pathLst>
                <a:path w="11643" h="7194" extrusionOk="0">
                  <a:moveTo>
                    <a:pt x="11403" y="0"/>
                  </a:moveTo>
                  <a:cubicBezTo>
                    <a:pt x="11379" y="0"/>
                    <a:pt x="11355" y="4"/>
                    <a:pt x="11331" y="13"/>
                  </a:cubicBezTo>
                  <a:lnTo>
                    <a:pt x="2876" y="3212"/>
                  </a:lnTo>
                  <a:cubicBezTo>
                    <a:pt x="2838" y="3227"/>
                    <a:pt x="2805" y="3250"/>
                    <a:pt x="2782" y="3284"/>
                  </a:cubicBezTo>
                  <a:lnTo>
                    <a:pt x="105" y="6854"/>
                  </a:lnTo>
                  <a:cubicBezTo>
                    <a:pt x="0" y="6994"/>
                    <a:pt x="100" y="7194"/>
                    <a:pt x="275" y="7194"/>
                  </a:cubicBezTo>
                  <a:cubicBezTo>
                    <a:pt x="342" y="7194"/>
                    <a:pt x="405" y="7161"/>
                    <a:pt x="445" y="7108"/>
                  </a:cubicBezTo>
                  <a:lnTo>
                    <a:pt x="3083" y="3588"/>
                  </a:lnTo>
                  <a:lnTo>
                    <a:pt x="11482" y="411"/>
                  </a:lnTo>
                  <a:cubicBezTo>
                    <a:pt x="11590" y="367"/>
                    <a:pt x="11643" y="246"/>
                    <a:pt x="11602" y="138"/>
                  </a:cubicBezTo>
                  <a:cubicBezTo>
                    <a:pt x="11570" y="52"/>
                    <a:pt x="11489" y="0"/>
                    <a:pt x="11403"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0" name="Google Shape;2170;p51"/>
            <p:cNvSpPr/>
            <p:nvPr/>
          </p:nvSpPr>
          <p:spPr>
            <a:xfrm>
              <a:off x="4735375" y="3171050"/>
              <a:ext cx="199175" cy="10650"/>
            </a:xfrm>
            <a:custGeom>
              <a:avLst/>
              <a:gdLst/>
              <a:ahLst/>
              <a:cxnLst/>
              <a:rect l="l" t="t" r="r" b="b"/>
              <a:pathLst>
                <a:path w="7967" h="426" extrusionOk="0">
                  <a:moveTo>
                    <a:pt x="214" y="1"/>
                  </a:moveTo>
                  <a:cubicBezTo>
                    <a:pt x="96" y="1"/>
                    <a:pt x="1" y="96"/>
                    <a:pt x="1" y="213"/>
                  </a:cubicBezTo>
                  <a:cubicBezTo>
                    <a:pt x="1" y="331"/>
                    <a:pt x="96" y="426"/>
                    <a:pt x="214" y="426"/>
                  </a:cubicBezTo>
                  <a:lnTo>
                    <a:pt x="7754" y="426"/>
                  </a:lnTo>
                  <a:cubicBezTo>
                    <a:pt x="7872" y="426"/>
                    <a:pt x="7966" y="331"/>
                    <a:pt x="7966" y="213"/>
                  </a:cubicBezTo>
                  <a:cubicBezTo>
                    <a:pt x="7966" y="96"/>
                    <a:pt x="7872" y="1"/>
                    <a:pt x="775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1" name="Google Shape;2171;p51"/>
            <p:cNvSpPr/>
            <p:nvPr/>
          </p:nvSpPr>
          <p:spPr>
            <a:xfrm>
              <a:off x="5192400" y="3171050"/>
              <a:ext cx="84925" cy="10650"/>
            </a:xfrm>
            <a:custGeom>
              <a:avLst/>
              <a:gdLst/>
              <a:ahLst/>
              <a:cxnLst/>
              <a:rect l="l" t="t" r="r" b="b"/>
              <a:pathLst>
                <a:path w="3397" h="426" extrusionOk="0">
                  <a:moveTo>
                    <a:pt x="214" y="1"/>
                  </a:moveTo>
                  <a:cubicBezTo>
                    <a:pt x="96" y="1"/>
                    <a:pt x="0" y="96"/>
                    <a:pt x="0" y="213"/>
                  </a:cubicBezTo>
                  <a:cubicBezTo>
                    <a:pt x="0" y="331"/>
                    <a:pt x="96" y="426"/>
                    <a:pt x="214" y="426"/>
                  </a:cubicBezTo>
                  <a:lnTo>
                    <a:pt x="3184" y="426"/>
                  </a:lnTo>
                  <a:cubicBezTo>
                    <a:pt x="3301" y="426"/>
                    <a:pt x="3396" y="331"/>
                    <a:pt x="3396" y="213"/>
                  </a:cubicBezTo>
                  <a:cubicBezTo>
                    <a:pt x="3396" y="96"/>
                    <a:pt x="3301" y="1"/>
                    <a:pt x="3184"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2" name="Google Shape;2172;p51"/>
            <p:cNvSpPr/>
            <p:nvPr/>
          </p:nvSpPr>
          <p:spPr>
            <a:xfrm>
              <a:off x="4199325" y="5206425"/>
              <a:ext cx="411775" cy="149375"/>
            </a:xfrm>
            <a:custGeom>
              <a:avLst/>
              <a:gdLst/>
              <a:ahLst/>
              <a:cxnLst/>
              <a:rect l="l" t="t" r="r" b="b"/>
              <a:pathLst>
                <a:path w="16471" h="5975" extrusionOk="0">
                  <a:moveTo>
                    <a:pt x="16470" y="1"/>
                  </a:moveTo>
                  <a:lnTo>
                    <a:pt x="9851" y="81"/>
                  </a:lnTo>
                  <a:lnTo>
                    <a:pt x="8801" y="1534"/>
                  </a:lnTo>
                  <a:cubicBezTo>
                    <a:pt x="8801" y="1534"/>
                    <a:pt x="82" y="5086"/>
                    <a:pt x="82" y="5409"/>
                  </a:cubicBezTo>
                  <a:cubicBezTo>
                    <a:pt x="82" y="5732"/>
                    <a:pt x="1" y="5975"/>
                    <a:pt x="728" y="5975"/>
                  </a:cubicBezTo>
                  <a:lnTo>
                    <a:pt x="11949" y="5975"/>
                  </a:lnTo>
                  <a:lnTo>
                    <a:pt x="13160" y="5571"/>
                  </a:lnTo>
                  <a:lnTo>
                    <a:pt x="13160" y="5975"/>
                  </a:lnTo>
                  <a:lnTo>
                    <a:pt x="16389" y="5975"/>
                  </a:lnTo>
                  <a:lnTo>
                    <a:pt x="1647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3" name="Google Shape;2173;p51"/>
            <p:cNvSpPr/>
            <p:nvPr/>
          </p:nvSpPr>
          <p:spPr>
            <a:xfrm>
              <a:off x="5125700" y="5206425"/>
              <a:ext cx="411775" cy="149375"/>
            </a:xfrm>
            <a:custGeom>
              <a:avLst/>
              <a:gdLst/>
              <a:ahLst/>
              <a:cxnLst/>
              <a:rect l="l" t="t" r="r" b="b"/>
              <a:pathLst>
                <a:path w="16471" h="5975" extrusionOk="0">
                  <a:moveTo>
                    <a:pt x="16470" y="1"/>
                  </a:moveTo>
                  <a:lnTo>
                    <a:pt x="9851" y="81"/>
                  </a:lnTo>
                  <a:lnTo>
                    <a:pt x="8801" y="1534"/>
                  </a:lnTo>
                  <a:cubicBezTo>
                    <a:pt x="8801" y="1534"/>
                    <a:pt x="82" y="5086"/>
                    <a:pt x="82" y="5409"/>
                  </a:cubicBezTo>
                  <a:cubicBezTo>
                    <a:pt x="82" y="5732"/>
                    <a:pt x="1" y="5975"/>
                    <a:pt x="728" y="5975"/>
                  </a:cubicBezTo>
                  <a:lnTo>
                    <a:pt x="11949" y="5975"/>
                  </a:lnTo>
                  <a:lnTo>
                    <a:pt x="13160" y="5571"/>
                  </a:lnTo>
                  <a:lnTo>
                    <a:pt x="13160" y="5975"/>
                  </a:lnTo>
                  <a:lnTo>
                    <a:pt x="16389" y="5975"/>
                  </a:lnTo>
                  <a:lnTo>
                    <a:pt x="1647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4" name="Google Shape;2174;p51"/>
            <p:cNvSpPr/>
            <p:nvPr/>
          </p:nvSpPr>
          <p:spPr>
            <a:xfrm>
              <a:off x="4781725" y="1727075"/>
              <a:ext cx="440575" cy="143650"/>
            </a:xfrm>
            <a:custGeom>
              <a:avLst/>
              <a:gdLst/>
              <a:ahLst/>
              <a:cxnLst/>
              <a:rect l="l" t="t" r="r" b="b"/>
              <a:pathLst>
                <a:path w="17623" h="5746" extrusionOk="0">
                  <a:moveTo>
                    <a:pt x="8537" y="1"/>
                  </a:moveTo>
                  <a:cubicBezTo>
                    <a:pt x="6393" y="1"/>
                    <a:pt x="4198" y="236"/>
                    <a:pt x="2620" y="982"/>
                  </a:cubicBezTo>
                  <a:lnTo>
                    <a:pt x="1" y="5745"/>
                  </a:lnTo>
                  <a:cubicBezTo>
                    <a:pt x="1" y="5745"/>
                    <a:pt x="6549" y="3840"/>
                    <a:pt x="10121" y="3840"/>
                  </a:cubicBezTo>
                  <a:cubicBezTo>
                    <a:pt x="13694" y="3840"/>
                    <a:pt x="17623" y="4555"/>
                    <a:pt x="17623" y="4555"/>
                  </a:cubicBezTo>
                  <a:lnTo>
                    <a:pt x="15739" y="694"/>
                  </a:lnTo>
                  <a:cubicBezTo>
                    <a:pt x="15739" y="694"/>
                    <a:pt x="12214" y="1"/>
                    <a:pt x="8537" y="1"/>
                  </a:cubicBezTo>
                  <a:close/>
                </a:path>
              </a:pathLst>
            </a:custGeom>
            <a:gradFill>
              <a:gsLst>
                <a:gs pos="0">
                  <a:srgbClr val="8BE3FF"/>
                </a:gs>
                <a:gs pos="100000">
                  <a:srgbClr val="ACFFD9"/>
                </a:gs>
              </a:gsLst>
              <a:path path="circle">
                <a:fillToRect l="50000" t="50000" r="50000" b="50000"/>
              </a:path>
              <a:tileRect/>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5" name="Google Shape;2175;p51"/>
            <p:cNvSpPr/>
            <p:nvPr/>
          </p:nvSpPr>
          <p:spPr>
            <a:xfrm>
              <a:off x="4772950" y="1719850"/>
              <a:ext cx="458075" cy="157950"/>
            </a:xfrm>
            <a:custGeom>
              <a:avLst/>
              <a:gdLst/>
              <a:ahLst/>
              <a:cxnLst/>
              <a:rect l="l" t="t" r="r" b="b"/>
              <a:pathLst>
                <a:path w="18323" h="6318" extrusionOk="0">
                  <a:moveTo>
                    <a:pt x="8873" y="576"/>
                  </a:moveTo>
                  <a:cubicBezTo>
                    <a:pt x="12090" y="576"/>
                    <a:pt x="15213" y="1111"/>
                    <a:pt x="15899" y="1235"/>
                  </a:cubicBezTo>
                  <a:lnTo>
                    <a:pt x="17477" y="4473"/>
                  </a:lnTo>
                  <a:cubicBezTo>
                    <a:pt x="16267" y="4279"/>
                    <a:pt x="13248" y="3845"/>
                    <a:pt x="10472" y="3845"/>
                  </a:cubicBezTo>
                  <a:cubicBezTo>
                    <a:pt x="7527" y="3845"/>
                    <a:pt x="2682" y="5097"/>
                    <a:pt x="925" y="5579"/>
                  </a:cubicBezTo>
                  <a:lnTo>
                    <a:pt x="3174" y="1490"/>
                  </a:lnTo>
                  <a:lnTo>
                    <a:pt x="3174" y="1489"/>
                  </a:lnTo>
                  <a:cubicBezTo>
                    <a:pt x="4697" y="797"/>
                    <a:pt x="6804" y="576"/>
                    <a:pt x="8873" y="576"/>
                  </a:cubicBezTo>
                  <a:close/>
                  <a:moveTo>
                    <a:pt x="8908" y="1"/>
                  </a:moveTo>
                  <a:cubicBezTo>
                    <a:pt x="6727" y="1"/>
                    <a:pt x="4482" y="243"/>
                    <a:pt x="2850" y="1014"/>
                  </a:cubicBezTo>
                  <a:cubicBezTo>
                    <a:pt x="2796" y="1040"/>
                    <a:pt x="2751" y="1082"/>
                    <a:pt x="2722" y="1134"/>
                  </a:cubicBezTo>
                  <a:lnTo>
                    <a:pt x="103" y="5898"/>
                  </a:lnTo>
                  <a:cubicBezTo>
                    <a:pt x="0" y="6086"/>
                    <a:pt x="137" y="6316"/>
                    <a:pt x="352" y="6317"/>
                  </a:cubicBezTo>
                  <a:cubicBezTo>
                    <a:pt x="378" y="6317"/>
                    <a:pt x="405" y="6313"/>
                    <a:pt x="431" y="6306"/>
                  </a:cubicBezTo>
                  <a:cubicBezTo>
                    <a:pt x="496" y="6287"/>
                    <a:pt x="6981" y="4412"/>
                    <a:pt x="10472" y="4412"/>
                  </a:cubicBezTo>
                  <a:cubicBezTo>
                    <a:pt x="13976" y="4412"/>
                    <a:pt x="17884" y="5114"/>
                    <a:pt x="17923" y="5122"/>
                  </a:cubicBezTo>
                  <a:cubicBezTo>
                    <a:pt x="17940" y="5125"/>
                    <a:pt x="17957" y="5127"/>
                    <a:pt x="17974" y="5127"/>
                  </a:cubicBezTo>
                  <a:cubicBezTo>
                    <a:pt x="18177" y="5127"/>
                    <a:pt x="18322" y="4911"/>
                    <a:pt x="18228" y="4719"/>
                  </a:cubicBezTo>
                  <a:lnTo>
                    <a:pt x="16346" y="857"/>
                  </a:lnTo>
                  <a:cubicBezTo>
                    <a:pt x="16307" y="777"/>
                    <a:pt x="16232" y="721"/>
                    <a:pt x="16146" y="704"/>
                  </a:cubicBezTo>
                  <a:cubicBezTo>
                    <a:pt x="15919" y="659"/>
                    <a:pt x="12500" y="1"/>
                    <a:pt x="89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6" name="Google Shape;2176;p51"/>
            <p:cNvSpPr/>
            <p:nvPr/>
          </p:nvSpPr>
          <p:spPr>
            <a:xfrm>
              <a:off x="5154275" y="1927700"/>
              <a:ext cx="518725" cy="985300"/>
            </a:xfrm>
            <a:custGeom>
              <a:avLst/>
              <a:gdLst/>
              <a:ahLst/>
              <a:cxnLst/>
              <a:rect l="l" t="t" r="r" b="b"/>
              <a:pathLst>
                <a:path w="20749" h="39412" extrusionOk="0">
                  <a:moveTo>
                    <a:pt x="12201" y="1"/>
                  </a:moveTo>
                  <a:cubicBezTo>
                    <a:pt x="9248" y="241"/>
                    <a:pt x="7266" y="20313"/>
                    <a:pt x="7266" y="20313"/>
                  </a:cubicBezTo>
                  <a:lnTo>
                    <a:pt x="9134" y="29655"/>
                  </a:lnTo>
                  <a:lnTo>
                    <a:pt x="415" y="33806"/>
                  </a:lnTo>
                  <a:lnTo>
                    <a:pt x="0" y="39412"/>
                  </a:lnTo>
                  <a:lnTo>
                    <a:pt x="0" y="39412"/>
                  </a:lnTo>
                  <a:lnTo>
                    <a:pt x="17363" y="37029"/>
                  </a:lnTo>
                  <a:cubicBezTo>
                    <a:pt x="19402" y="36748"/>
                    <a:pt x="20749" y="34765"/>
                    <a:pt x="20257" y="32768"/>
                  </a:cubicBezTo>
                  <a:lnTo>
                    <a:pt x="12201"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7" name="Google Shape;2177;p51"/>
            <p:cNvSpPr/>
            <p:nvPr/>
          </p:nvSpPr>
          <p:spPr>
            <a:xfrm>
              <a:off x="5146900" y="1920600"/>
              <a:ext cx="527025" cy="999500"/>
            </a:xfrm>
            <a:custGeom>
              <a:avLst/>
              <a:gdLst/>
              <a:ahLst/>
              <a:cxnLst/>
              <a:rect l="l" t="t" r="r" b="b"/>
              <a:pathLst>
                <a:path w="21081" h="39980" extrusionOk="0">
                  <a:moveTo>
                    <a:pt x="12291" y="638"/>
                  </a:moveTo>
                  <a:lnTo>
                    <a:pt x="20277" y="33121"/>
                  </a:lnTo>
                  <a:cubicBezTo>
                    <a:pt x="20492" y="33996"/>
                    <a:pt x="20326" y="34922"/>
                    <a:pt x="19819" y="35667"/>
                  </a:cubicBezTo>
                  <a:cubicBezTo>
                    <a:pt x="19313" y="36413"/>
                    <a:pt x="18513" y="36909"/>
                    <a:pt x="17620" y="37031"/>
                  </a:cubicBezTo>
                  <a:lnTo>
                    <a:pt x="604" y="39367"/>
                  </a:lnTo>
                  <a:lnTo>
                    <a:pt x="982" y="34276"/>
                  </a:lnTo>
                  <a:lnTo>
                    <a:pt x="9552" y="30194"/>
                  </a:lnTo>
                  <a:cubicBezTo>
                    <a:pt x="9669" y="30139"/>
                    <a:pt x="9734" y="30010"/>
                    <a:pt x="9708" y="29883"/>
                  </a:cubicBezTo>
                  <a:lnTo>
                    <a:pt x="7848" y="20582"/>
                  </a:lnTo>
                  <a:cubicBezTo>
                    <a:pt x="8579" y="13206"/>
                    <a:pt x="10395" y="1660"/>
                    <a:pt x="12291" y="638"/>
                  </a:cubicBezTo>
                  <a:close/>
                  <a:moveTo>
                    <a:pt x="12492" y="0"/>
                  </a:moveTo>
                  <a:cubicBezTo>
                    <a:pt x="12486" y="0"/>
                    <a:pt x="12479" y="1"/>
                    <a:pt x="12472" y="1"/>
                  </a:cubicBezTo>
                  <a:cubicBezTo>
                    <a:pt x="9437" y="249"/>
                    <a:pt x="7615" y="17177"/>
                    <a:pt x="7279" y="20568"/>
                  </a:cubicBezTo>
                  <a:cubicBezTo>
                    <a:pt x="7277" y="20596"/>
                    <a:pt x="7278" y="20624"/>
                    <a:pt x="7284" y="20652"/>
                  </a:cubicBezTo>
                  <a:lnTo>
                    <a:pt x="9109" y="29778"/>
                  </a:lnTo>
                  <a:lnTo>
                    <a:pt x="589" y="33835"/>
                  </a:lnTo>
                  <a:cubicBezTo>
                    <a:pt x="497" y="33878"/>
                    <a:pt x="436" y="33968"/>
                    <a:pt x="428" y="34069"/>
                  </a:cubicBezTo>
                  <a:lnTo>
                    <a:pt x="13" y="39674"/>
                  </a:lnTo>
                  <a:cubicBezTo>
                    <a:pt x="1" y="39839"/>
                    <a:pt x="131" y="39978"/>
                    <a:pt x="295" y="39979"/>
                  </a:cubicBezTo>
                  <a:cubicBezTo>
                    <a:pt x="308" y="39978"/>
                    <a:pt x="321" y="39978"/>
                    <a:pt x="333" y="39976"/>
                  </a:cubicBezTo>
                  <a:lnTo>
                    <a:pt x="17696" y="37593"/>
                  </a:lnTo>
                  <a:cubicBezTo>
                    <a:pt x="18749" y="37449"/>
                    <a:pt x="19690" y="36865"/>
                    <a:pt x="20287" y="35986"/>
                  </a:cubicBezTo>
                  <a:cubicBezTo>
                    <a:pt x="20885" y="35107"/>
                    <a:pt x="21080" y="34016"/>
                    <a:pt x="20826" y="32985"/>
                  </a:cubicBezTo>
                  <a:lnTo>
                    <a:pt x="12771" y="216"/>
                  </a:lnTo>
                  <a:cubicBezTo>
                    <a:pt x="12738" y="89"/>
                    <a:pt x="12623" y="0"/>
                    <a:pt x="1249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8" name="Google Shape;2178;p51"/>
            <p:cNvSpPr/>
            <p:nvPr/>
          </p:nvSpPr>
          <p:spPr>
            <a:xfrm>
              <a:off x="4543950" y="1815650"/>
              <a:ext cx="918300" cy="1251350"/>
            </a:xfrm>
            <a:custGeom>
              <a:avLst/>
              <a:gdLst/>
              <a:ahLst/>
              <a:cxnLst/>
              <a:rect l="l" t="t" r="r" b="b"/>
              <a:pathLst>
                <a:path w="36732" h="50054" extrusionOk="0">
                  <a:moveTo>
                    <a:pt x="18657" y="0"/>
                  </a:moveTo>
                  <a:cubicBezTo>
                    <a:pt x="15879" y="0"/>
                    <a:pt x="13007" y="296"/>
                    <a:pt x="10308" y="861"/>
                  </a:cubicBezTo>
                  <a:cubicBezTo>
                    <a:pt x="7851" y="1374"/>
                    <a:pt x="5538" y="2109"/>
                    <a:pt x="3571" y="3046"/>
                  </a:cubicBezTo>
                  <a:cubicBezTo>
                    <a:pt x="1071" y="4236"/>
                    <a:pt x="0" y="4593"/>
                    <a:pt x="0" y="4593"/>
                  </a:cubicBezTo>
                  <a:cubicBezTo>
                    <a:pt x="0" y="4593"/>
                    <a:pt x="3081" y="44513"/>
                    <a:pt x="3081" y="46537"/>
                  </a:cubicBezTo>
                  <a:cubicBezTo>
                    <a:pt x="3081" y="48561"/>
                    <a:pt x="2962" y="48680"/>
                    <a:pt x="3676" y="49275"/>
                  </a:cubicBezTo>
                  <a:cubicBezTo>
                    <a:pt x="4281" y="49779"/>
                    <a:pt x="7024" y="50053"/>
                    <a:pt x="11825" y="50053"/>
                  </a:cubicBezTo>
                  <a:cubicBezTo>
                    <a:pt x="12695" y="50053"/>
                    <a:pt x="13632" y="50044"/>
                    <a:pt x="14635" y="50026"/>
                  </a:cubicBezTo>
                  <a:cubicBezTo>
                    <a:pt x="17364" y="49976"/>
                    <a:pt x="19968" y="49962"/>
                    <a:pt x="22121" y="49962"/>
                  </a:cubicBezTo>
                  <a:cubicBezTo>
                    <a:pt x="25134" y="49962"/>
                    <a:pt x="27263" y="49990"/>
                    <a:pt x="27610" y="49990"/>
                  </a:cubicBezTo>
                  <a:cubicBezTo>
                    <a:pt x="28205" y="49990"/>
                    <a:pt x="29277" y="49632"/>
                    <a:pt x="29991" y="48561"/>
                  </a:cubicBezTo>
                  <a:cubicBezTo>
                    <a:pt x="30706" y="47489"/>
                    <a:pt x="36496" y="4959"/>
                    <a:pt x="36614" y="4483"/>
                  </a:cubicBezTo>
                  <a:cubicBezTo>
                    <a:pt x="36732" y="4005"/>
                    <a:pt x="27619" y="1251"/>
                    <a:pt x="26777" y="1011"/>
                  </a:cubicBezTo>
                  <a:cubicBezTo>
                    <a:pt x="24383" y="327"/>
                    <a:pt x="21572" y="0"/>
                    <a:pt x="18657" y="0"/>
                  </a:cubicBez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9" name="Google Shape;2179;p51"/>
            <p:cNvSpPr/>
            <p:nvPr/>
          </p:nvSpPr>
          <p:spPr>
            <a:xfrm>
              <a:off x="4536625" y="1808450"/>
              <a:ext cx="933050" cy="1265625"/>
            </a:xfrm>
            <a:custGeom>
              <a:avLst/>
              <a:gdLst/>
              <a:ahLst/>
              <a:cxnLst/>
              <a:rect l="l" t="t" r="r" b="b"/>
              <a:pathLst>
                <a:path w="37322" h="50625" extrusionOk="0">
                  <a:moveTo>
                    <a:pt x="18942" y="566"/>
                  </a:moveTo>
                  <a:cubicBezTo>
                    <a:pt x="21873" y="566"/>
                    <a:pt x="24649" y="902"/>
                    <a:pt x="26992" y="1572"/>
                  </a:cubicBezTo>
                  <a:cubicBezTo>
                    <a:pt x="28646" y="2044"/>
                    <a:pt x="35732" y="4245"/>
                    <a:pt x="36607" y="4844"/>
                  </a:cubicBezTo>
                  <a:cubicBezTo>
                    <a:pt x="36534" y="5315"/>
                    <a:pt x="36301" y="6968"/>
                    <a:pt x="35754" y="10873"/>
                  </a:cubicBezTo>
                  <a:cubicBezTo>
                    <a:pt x="34212" y="21871"/>
                    <a:pt x="30602" y="47625"/>
                    <a:pt x="30048" y="48691"/>
                  </a:cubicBezTo>
                  <a:cubicBezTo>
                    <a:pt x="29362" y="49721"/>
                    <a:pt x="28345" y="49994"/>
                    <a:pt x="27903" y="49994"/>
                  </a:cubicBezTo>
                  <a:lnTo>
                    <a:pt x="27314" y="49989"/>
                  </a:lnTo>
                  <a:cubicBezTo>
                    <a:pt x="26453" y="49982"/>
                    <a:pt x="24693" y="49966"/>
                    <a:pt x="22431" y="49966"/>
                  </a:cubicBezTo>
                  <a:cubicBezTo>
                    <a:pt x="20270" y="49966"/>
                    <a:pt x="17652" y="49981"/>
                    <a:pt x="14924" y="50030"/>
                  </a:cubicBezTo>
                  <a:cubicBezTo>
                    <a:pt x="13893" y="50049"/>
                    <a:pt x="12961" y="50058"/>
                    <a:pt x="12116" y="50058"/>
                  </a:cubicBezTo>
                  <a:cubicBezTo>
                    <a:pt x="5763" y="50058"/>
                    <a:pt x="4426" y="49575"/>
                    <a:pt x="4152" y="49346"/>
                  </a:cubicBezTo>
                  <a:cubicBezTo>
                    <a:pt x="3641" y="48920"/>
                    <a:pt x="3642" y="48870"/>
                    <a:pt x="3654" y="47575"/>
                  </a:cubicBezTo>
                  <a:cubicBezTo>
                    <a:pt x="3656" y="47358"/>
                    <a:pt x="3658" y="47110"/>
                    <a:pt x="3658" y="46825"/>
                  </a:cubicBezTo>
                  <a:cubicBezTo>
                    <a:pt x="3658" y="44868"/>
                    <a:pt x="861" y="8568"/>
                    <a:pt x="592" y="5075"/>
                  </a:cubicBezTo>
                  <a:cubicBezTo>
                    <a:pt x="1014" y="4918"/>
                    <a:pt x="2088" y="4494"/>
                    <a:pt x="3987" y="3589"/>
                  </a:cubicBezTo>
                  <a:cubicBezTo>
                    <a:pt x="5896" y="2679"/>
                    <a:pt x="8141" y="1951"/>
                    <a:pt x="10658" y="1426"/>
                  </a:cubicBezTo>
                  <a:cubicBezTo>
                    <a:pt x="13405" y="851"/>
                    <a:pt x="16239" y="566"/>
                    <a:pt x="18942" y="566"/>
                  </a:cubicBezTo>
                  <a:close/>
                  <a:moveTo>
                    <a:pt x="18942" y="1"/>
                  </a:moveTo>
                  <a:cubicBezTo>
                    <a:pt x="16199" y="1"/>
                    <a:pt x="13325" y="290"/>
                    <a:pt x="10543" y="872"/>
                  </a:cubicBezTo>
                  <a:cubicBezTo>
                    <a:pt x="7982" y="1406"/>
                    <a:pt x="5694" y="2149"/>
                    <a:pt x="3743" y="3077"/>
                  </a:cubicBezTo>
                  <a:cubicBezTo>
                    <a:pt x="1294" y="4244"/>
                    <a:pt x="213" y="4609"/>
                    <a:pt x="204" y="4613"/>
                  </a:cubicBezTo>
                  <a:cubicBezTo>
                    <a:pt x="79" y="4654"/>
                    <a:pt x="0" y="4774"/>
                    <a:pt x="10" y="4904"/>
                  </a:cubicBezTo>
                  <a:cubicBezTo>
                    <a:pt x="41" y="5302"/>
                    <a:pt x="3091" y="44834"/>
                    <a:pt x="3091" y="46825"/>
                  </a:cubicBezTo>
                  <a:cubicBezTo>
                    <a:pt x="3091" y="47108"/>
                    <a:pt x="3089" y="47355"/>
                    <a:pt x="3087" y="47569"/>
                  </a:cubicBezTo>
                  <a:cubicBezTo>
                    <a:pt x="3074" y="48905"/>
                    <a:pt x="3071" y="49183"/>
                    <a:pt x="3789" y="49780"/>
                  </a:cubicBezTo>
                  <a:cubicBezTo>
                    <a:pt x="4462" y="50342"/>
                    <a:pt x="7258" y="50624"/>
                    <a:pt x="12117" y="50624"/>
                  </a:cubicBezTo>
                  <a:cubicBezTo>
                    <a:pt x="12990" y="50624"/>
                    <a:pt x="13929" y="50616"/>
                    <a:pt x="14934" y="50597"/>
                  </a:cubicBezTo>
                  <a:cubicBezTo>
                    <a:pt x="17659" y="50548"/>
                    <a:pt x="20273" y="50533"/>
                    <a:pt x="22431" y="50533"/>
                  </a:cubicBezTo>
                  <a:cubicBezTo>
                    <a:pt x="24691" y="50533"/>
                    <a:pt x="26449" y="50549"/>
                    <a:pt x="27309" y="50556"/>
                  </a:cubicBezTo>
                  <a:lnTo>
                    <a:pt x="27903" y="50560"/>
                  </a:lnTo>
                  <a:cubicBezTo>
                    <a:pt x="28490" y="50560"/>
                    <a:pt x="29702" y="50234"/>
                    <a:pt x="30520" y="49006"/>
                  </a:cubicBezTo>
                  <a:cubicBezTo>
                    <a:pt x="31004" y="48279"/>
                    <a:pt x="33187" y="33267"/>
                    <a:pt x="36314" y="10952"/>
                  </a:cubicBezTo>
                  <a:cubicBezTo>
                    <a:pt x="36799" y="7494"/>
                    <a:pt x="37149" y="4994"/>
                    <a:pt x="37182" y="4839"/>
                  </a:cubicBezTo>
                  <a:cubicBezTo>
                    <a:pt x="37263" y="4515"/>
                    <a:pt x="37321" y="4280"/>
                    <a:pt x="32437" y="2676"/>
                  </a:cubicBezTo>
                  <a:cubicBezTo>
                    <a:pt x="30038" y="1890"/>
                    <a:pt x="27564" y="1145"/>
                    <a:pt x="27149" y="1026"/>
                  </a:cubicBezTo>
                  <a:cubicBezTo>
                    <a:pt x="24758" y="344"/>
                    <a:pt x="21927" y="1"/>
                    <a:pt x="1894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0" name="Google Shape;2180;p51"/>
            <p:cNvSpPr/>
            <p:nvPr/>
          </p:nvSpPr>
          <p:spPr>
            <a:xfrm>
              <a:off x="5098750" y="2607025"/>
              <a:ext cx="76075" cy="61225"/>
            </a:xfrm>
            <a:custGeom>
              <a:avLst/>
              <a:gdLst/>
              <a:ahLst/>
              <a:cxnLst/>
              <a:rect l="l" t="t" r="r" b="b"/>
              <a:pathLst>
                <a:path w="3043" h="2449" extrusionOk="0">
                  <a:moveTo>
                    <a:pt x="2721" y="0"/>
                  </a:moveTo>
                  <a:cubicBezTo>
                    <a:pt x="2646" y="0"/>
                    <a:pt x="2571" y="30"/>
                    <a:pt x="2515" y="89"/>
                  </a:cubicBezTo>
                  <a:cubicBezTo>
                    <a:pt x="1775" y="762"/>
                    <a:pt x="984" y="1376"/>
                    <a:pt x="150" y="1928"/>
                  </a:cubicBezTo>
                  <a:cubicBezTo>
                    <a:pt x="47" y="1997"/>
                    <a:pt x="0" y="2126"/>
                    <a:pt x="36" y="2245"/>
                  </a:cubicBezTo>
                  <a:cubicBezTo>
                    <a:pt x="71" y="2365"/>
                    <a:pt x="182" y="2447"/>
                    <a:pt x="306" y="2448"/>
                  </a:cubicBezTo>
                  <a:cubicBezTo>
                    <a:pt x="361" y="2448"/>
                    <a:pt x="415" y="2432"/>
                    <a:pt x="462" y="2402"/>
                  </a:cubicBezTo>
                  <a:cubicBezTo>
                    <a:pt x="1321" y="1834"/>
                    <a:pt x="2134" y="1201"/>
                    <a:pt x="2896" y="507"/>
                  </a:cubicBezTo>
                  <a:cubicBezTo>
                    <a:pt x="3026" y="406"/>
                    <a:pt x="3042" y="215"/>
                    <a:pt x="2931" y="93"/>
                  </a:cubicBezTo>
                  <a:cubicBezTo>
                    <a:pt x="2875" y="31"/>
                    <a:pt x="2798" y="0"/>
                    <a:pt x="27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1" name="Google Shape;2181;p51"/>
            <p:cNvSpPr/>
            <p:nvPr/>
          </p:nvSpPr>
          <p:spPr>
            <a:xfrm>
              <a:off x="5213825" y="2219000"/>
              <a:ext cx="179225" cy="342950"/>
            </a:xfrm>
            <a:custGeom>
              <a:avLst/>
              <a:gdLst/>
              <a:ahLst/>
              <a:cxnLst/>
              <a:rect l="l" t="t" r="r" b="b"/>
              <a:pathLst>
                <a:path w="7169" h="13718" extrusionOk="0">
                  <a:moveTo>
                    <a:pt x="6857" y="1"/>
                  </a:moveTo>
                  <a:cubicBezTo>
                    <a:pt x="6726" y="1"/>
                    <a:pt x="6608" y="92"/>
                    <a:pt x="6580" y="225"/>
                  </a:cubicBezTo>
                  <a:cubicBezTo>
                    <a:pt x="6563" y="297"/>
                    <a:pt x="4880" y="7540"/>
                    <a:pt x="153" y="13252"/>
                  </a:cubicBezTo>
                  <a:cubicBezTo>
                    <a:pt x="0" y="13437"/>
                    <a:pt x="131" y="13717"/>
                    <a:pt x="371" y="13718"/>
                  </a:cubicBezTo>
                  <a:cubicBezTo>
                    <a:pt x="456" y="13718"/>
                    <a:pt x="536" y="13680"/>
                    <a:pt x="589" y="13615"/>
                  </a:cubicBezTo>
                  <a:cubicBezTo>
                    <a:pt x="5406" y="7795"/>
                    <a:pt x="7115" y="424"/>
                    <a:pt x="7132" y="350"/>
                  </a:cubicBezTo>
                  <a:cubicBezTo>
                    <a:pt x="7168" y="197"/>
                    <a:pt x="7073" y="43"/>
                    <a:pt x="6920" y="8"/>
                  </a:cubicBezTo>
                  <a:cubicBezTo>
                    <a:pt x="6899" y="3"/>
                    <a:pt x="6878" y="1"/>
                    <a:pt x="685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2" name="Google Shape;2182;p51"/>
            <p:cNvSpPr/>
            <p:nvPr/>
          </p:nvSpPr>
          <p:spPr>
            <a:xfrm>
              <a:off x="5395900" y="2664750"/>
              <a:ext cx="165100" cy="82175"/>
            </a:xfrm>
            <a:custGeom>
              <a:avLst/>
              <a:gdLst/>
              <a:ahLst/>
              <a:cxnLst/>
              <a:rect l="l" t="t" r="r" b="b"/>
              <a:pathLst>
                <a:path w="6604" h="3287" extrusionOk="0">
                  <a:moveTo>
                    <a:pt x="321" y="0"/>
                  </a:moveTo>
                  <a:cubicBezTo>
                    <a:pt x="264" y="0"/>
                    <a:pt x="206" y="17"/>
                    <a:pt x="156" y="53"/>
                  </a:cubicBezTo>
                  <a:cubicBezTo>
                    <a:pt x="34" y="140"/>
                    <a:pt x="0" y="307"/>
                    <a:pt x="80" y="435"/>
                  </a:cubicBezTo>
                  <a:cubicBezTo>
                    <a:pt x="154" y="538"/>
                    <a:pt x="1951" y="2996"/>
                    <a:pt x="6304" y="3285"/>
                  </a:cubicBezTo>
                  <a:cubicBezTo>
                    <a:pt x="6312" y="3286"/>
                    <a:pt x="6317" y="3286"/>
                    <a:pt x="6323" y="3286"/>
                  </a:cubicBezTo>
                  <a:lnTo>
                    <a:pt x="6325" y="3286"/>
                  </a:lnTo>
                  <a:cubicBezTo>
                    <a:pt x="6474" y="3281"/>
                    <a:pt x="6594" y="3161"/>
                    <a:pt x="6598" y="3012"/>
                  </a:cubicBezTo>
                  <a:cubicBezTo>
                    <a:pt x="6604" y="2861"/>
                    <a:pt x="6491" y="2734"/>
                    <a:pt x="6343" y="2719"/>
                  </a:cubicBezTo>
                  <a:cubicBezTo>
                    <a:pt x="2272" y="2449"/>
                    <a:pt x="558" y="128"/>
                    <a:pt x="541" y="105"/>
                  </a:cubicBezTo>
                  <a:cubicBezTo>
                    <a:pt x="485" y="36"/>
                    <a:pt x="404" y="0"/>
                    <a:pt x="3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3" name="Google Shape;2183;p51"/>
            <p:cNvSpPr/>
            <p:nvPr/>
          </p:nvSpPr>
          <p:spPr>
            <a:xfrm>
              <a:off x="5375050" y="2662275"/>
              <a:ext cx="104575" cy="116525"/>
            </a:xfrm>
            <a:custGeom>
              <a:avLst/>
              <a:gdLst/>
              <a:ahLst/>
              <a:cxnLst/>
              <a:rect l="l" t="t" r="r" b="b"/>
              <a:pathLst>
                <a:path w="4183" h="4661" extrusionOk="0">
                  <a:moveTo>
                    <a:pt x="308" y="0"/>
                  </a:moveTo>
                  <a:cubicBezTo>
                    <a:pt x="285" y="0"/>
                    <a:pt x="262" y="3"/>
                    <a:pt x="239" y="9"/>
                  </a:cubicBezTo>
                  <a:cubicBezTo>
                    <a:pt x="92" y="46"/>
                    <a:pt x="0" y="191"/>
                    <a:pt x="29" y="340"/>
                  </a:cubicBezTo>
                  <a:cubicBezTo>
                    <a:pt x="57" y="453"/>
                    <a:pt x="753" y="3131"/>
                    <a:pt x="3751" y="4631"/>
                  </a:cubicBezTo>
                  <a:cubicBezTo>
                    <a:pt x="3791" y="4650"/>
                    <a:pt x="3834" y="4660"/>
                    <a:pt x="3877" y="4661"/>
                  </a:cubicBezTo>
                  <a:cubicBezTo>
                    <a:pt x="4008" y="4660"/>
                    <a:pt x="4122" y="4569"/>
                    <a:pt x="4152" y="4441"/>
                  </a:cubicBezTo>
                  <a:cubicBezTo>
                    <a:pt x="4182" y="4315"/>
                    <a:pt x="4121" y="4183"/>
                    <a:pt x="4005" y="4123"/>
                  </a:cubicBezTo>
                  <a:cubicBezTo>
                    <a:pt x="1250" y="2746"/>
                    <a:pt x="585" y="227"/>
                    <a:pt x="580" y="203"/>
                  </a:cubicBezTo>
                  <a:cubicBezTo>
                    <a:pt x="543" y="80"/>
                    <a:pt x="430" y="0"/>
                    <a:pt x="30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4" name="Google Shape;2184;p51"/>
            <p:cNvSpPr/>
            <p:nvPr/>
          </p:nvSpPr>
          <p:spPr>
            <a:xfrm>
              <a:off x="3624925" y="1542075"/>
              <a:ext cx="1000550" cy="848475"/>
            </a:xfrm>
            <a:custGeom>
              <a:avLst/>
              <a:gdLst/>
              <a:ahLst/>
              <a:cxnLst/>
              <a:rect l="l" t="t" r="r" b="b"/>
              <a:pathLst>
                <a:path w="40022" h="33939" extrusionOk="0">
                  <a:moveTo>
                    <a:pt x="3242" y="1"/>
                  </a:moveTo>
                  <a:lnTo>
                    <a:pt x="1" y="2702"/>
                  </a:lnTo>
                  <a:lnTo>
                    <a:pt x="14963" y="31490"/>
                  </a:lnTo>
                  <a:cubicBezTo>
                    <a:pt x="15757" y="33017"/>
                    <a:pt x="17327" y="33938"/>
                    <a:pt x="18995" y="33938"/>
                  </a:cubicBezTo>
                  <a:cubicBezTo>
                    <a:pt x="19319" y="33938"/>
                    <a:pt x="19646" y="33904"/>
                    <a:pt x="19972" y="33832"/>
                  </a:cubicBezTo>
                  <a:lnTo>
                    <a:pt x="37823" y="29898"/>
                  </a:lnTo>
                  <a:cubicBezTo>
                    <a:pt x="37823" y="29898"/>
                    <a:pt x="40022" y="23868"/>
                    <a:pt x="36761" y="15536"/>
                  </a:cubicBezTo>
                  <a:lnTo>
                    <a:pt x="19940" y="20794"/>
                  </a:lnTo>
                  <a:lnTo>
                    <a:pt x="3242" y="1"/>
                  </a:lnTo>
                  <a:close/>
                </a:path>
              </a:pathLst>
            </a:custGeom>
            <a:gradFill>
              <a:gsLst>
                <a:gs pos="0">
                  <a:srgbClr val="8BE3FF"/>
                </a:gs>
                <a:gs pos="100000">
                  <a:srgbClr val="ACFFD9"/>
                </a:gs>
              </a:gsLst>
              <a:lin ang="54007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5" name="Google Shape;2185;p51"/>
            <p:cNvSpPr/>
            <p:nvPr/>
          </p:nvSpPr>
          <p:spPr>
            <a:xfrm>
              <a:off x="3617100" y="1535000"/>
              <a:ext cx="1015025" cy="862625"/>
            </a:xfrm>
            <a:custGeom>
              <a:avLst/>
              <a:gdLst/>
              <a:ahLst/>
              <a:cxnLst/>
              <a:rect l="l" t="t" r="r" b="b"/>
              <a:pathLst>
                <a:path w="40601" h="34505" extrusionOk="0">
                  <a:moveTo>
                    <a:pt x="3515" y="685"/>
                  </a:moveTo>
                  <a:lnTo>
                    <a:pt x="20032" y="21254"/>
                  </a:lnTo>
                  <a:cubicBezTo>
                    <a:pt x="20086" y="21322"/>
                    <a:pt x="20168" y="21360"/>
                    <a:pt x="20252" y="21360"/>
                  </a:cubicBezTo>
                  <a:cubicBezTo>
                    <a:pt x="20281" y="21360"/>
                    <a:pt x="20309" y="21356"/>
                    <a:pt x="20337" y="21347"/>
                  </a:cubicBezTo>
                  <a:lnTo>
                    <a:pt x="36904" y="16168"/>
                  </a:lnTo>
                  <a:cubicBezTo>
                    <a:pt x="39682" y="23470"/>
                    <a:pt x="38210" y="28988"/>
                    <a:pt x="37916" y="29939"/>
                  </a:cubicBezTo>
                  <a:lnTo>
                    <a:pt x="20225" y="33838"/>
                  </a:lnTo>
                  <a:cubicBezTo>
                    <a:pt x="19920" y="33905"/>
                    <a:pt x="19613" y="33938"/>
                    <a:pt x="19310" y="33938"/>
                  </a:cubicBezTo>
                  <a:cubicBezTo>
                    <a:pt x="17746" y="33938"/>
                    <a:pt x="16271" y="33072"/>
                    <a:pt x="15529" y="31643"/>
                  </a:cubicBezTo>
                  <a:lnTo>
                    <a:pt x="671" y="3056"/>
                  </a:lnTo>
                  <a:lnTo>
                    <a:pt x="3515" y="685"/>
                  </a:lnTo>
                  <a:close/>
                  <a:moveTo>
                    <a:pt x="3559" y="0"/>
                  </a:moveTo>
                  <a:cubicBezTo>
                    <a:pt x="3491" y="0"/>
                    <a:pt x="3426" y="23"/>
                    <a:pt x="3374" y="65"/>
                  </a:cubicBezTo>
                  <a:lnTo>
                    <a:pt x="132" y="2768"/>
                  </a:lnTo>
                  <a:cubicBezTo>
                    <a:pt x="30" y="2853"/>
                    <a:pt x="1" y="2998"/>
                    <a:pt x="62" y="3116"/>
                  </a:cubicBezTo>
                  <a:lnTo>
                    <a:pt x="15025" y="31904"/>
                  </a:lnTo>
                  <a:cubicBezTo>
                    <a:pt x="15867" y="33524"/>
                    <a:pt x="17540" y="34504"/>
                    <a:pt x="19311" y="34504"/>
                  </a:cubicBezTo>
                  <a:cubicBezTo>
                    <a:pt x="19659" y="34504"/>
                    <a:pt x="20006" y="34467"/>
                    <a:pt x="20346" y="34392"/>
                  </a:cubicBezTo>
                  <a:lnTo>
                    <a:pt x="38196" y="30458"/>
                  </a:lnTo>
                  <a:cubicBezTo>
                    <a:pt x="38291" y="30438"/>
                    <a:pt x="38368" y="30370"/>
                    <a:pt x="38402" y="30279"/>
                  </a:cubicBezTo>
                  <a:cubicBezTo>
                    <a:pt x="38494" y="30028"/>
                    <a:pt x="40600" y="24052"/>
                    <a:pt x="37338" y="15716"/>
                  </a:cubicBezTo>
                  <a:cubicBezTo>
                    <a:pt x="37294" y="15605"/>
                    <a:pt x="37187" y="15536"/>
                    <a:pt x="37073" y="15536"/>
                  </a:cubicBezTo>
                  <a:cubicBezTo>
                    <a:pt x="37045" y="15536"/>
                    <a:pt x="37017" y="15540"/>
                    <a:pt x="36989" y="15548"/>
                  </a:cubicBezTo>
                  <a:lnTo>
                    <a:pt x="20354" y="20748"/>
                  </a:lnTo>
                  <a:lnTo>
                    <a:pt x="3777" y="106"/>
                  </a:lnTo>
                  <a:cubicBezTo>
                    <a:pt x="3729" y="47"/>
                    <a:pt x="3659" y="9"/>
                    <a:pt x="3584" y="1"/>
                  </a:cubicBezTo>
                  <a:cubicBezTo>
                    <a:pt x="3575" y="1"/>
                    <a:pt x="3567" y="0"/>
                    <a:pt x="355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6" name="Google Shape;2186;p51"/>
            <p:cNvSpPr/>
            <p:nvPr/>
          </p:nvSpPr>
          <p:spPr>
            <a:xfrm>
              <a:off x="4061850" y="2072550"/>
              <a:ext cx="56025" cy="127775"/>
            </a:xfrm>
            <a:custGeom>
              <a:avLst/>
              <a:gdLst/>
              <a:ahLst/>
              <a:cxnLst/>
              <a:rect l="l" t="t" r="r" b="b"/>
              <a:pathLst>
                <a:path w="2241" h="5111" extrusionOk="0">
                  <a:moveTo>
                    <a:pt x="1920" y="0"/>
                  </a:moveTo>
                  <a:cubicBezTo>
                    <a:pt x="1839" y="0"/>
                    <a:pt x="1758" y="36"/>
                    <a:pt x="1702" y="103"/>
                  </a:cubicBezTo>
                  <a:cubicBezTo>
                    <a:pt x="1633" y="195"/>
                    <a:pt x="1" y="2403"/>
                    <a:pt x="189" y="4849"/>
                  </a:cubicBezTo>
                  <a:cubicBezTo>
                    <a:pt x="200" y="4996"/>
                    <a:pt x="323" y="5110"/>
                    <a:pt x="470" y="5110"/>
                  </a:cubicBezTo>
                  <a:lnTo>
                    <a:pt x="493" y="5110"/>
                  </a:lnTo>
                  <a:cubicBezTo>
                    <a:pt x="649" y="5097"/>
                    <a:pt x="765" y="4961"/>
                    <a:pt x="754" y="4805"/>
                  </a:cubicBezTo>
                  <a:cubicBezTo>
                    <a:pt x="583" y="2576"/>
                    <a:pt x="2139" y="464"/>
                    <a:pt x="2156" y="442"/>
                  </a:cubicBezTo>
                  <a:cubicBezTo>
                    <a:pt x="2240" y="317"/>
                    <a:pt x="2211" y="148"/>
                    <a:pt x="2090" y="57"/>
                  </a:cubicBezTo>
                  <a:cubicBezTo>
                    <a:pt x="2039" y="19"/>
                    <a:pt x="1980" y="0"/>
                    <a:pt x="192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7" name="Google Shape;2187;p51"/>
            <p:cNvSpPr/>
            <p:nvPr/>
          </p:nvSpPr>
          <p:spPr>
            <a:xfrm>
              <a:off x="4016325" y="2118125"/>
              <a:ext cx="48075" cy="145975"/>
            </a:xfrm>
            <a:custGeom>
              <a:avLst/>
              <a:gdLst/>
              <a:ahLst/>
              <a:cxnLst/>
              <a:rect l="l" t="t" r="r" b="b"/>
              <a:pathLst>
                <a:path w="1923" h="5839" extrusionOk="0">
                  <a:moveTo>
                    <a:pt x="1014" y="1"/>
                  </a:moveTo>
                  <a:cubicBezTo>
                    <a:pt x="889" y="1"/>
                    <a:pt x="774" y="84"/>
                    <a:pt x="740" y="210"/>
                  </a:cubicBezTo>
                  <a:cubicBezTo>
                    <a:pt x="710" y="348"/>
                    <a:pt x="1" y="3627"/>
                    <a:pt x="1324" y="5707"/>
                  </a:cubicBezTo>
                  <a:cubicBezTo>
                    <a:pt x="1376" y="5789"/>
                    <a:pt x="1467" y="5838"/>
                    <a:pt x="1563" y="5838"/>
                  </a:cubicBezTo>
                  <a:cubicBezTo>
                    <a:pt x="1787" y="5837"/>
                    <a:pt x="1922" y="5591"/>
                    <a:pt x="1802" y="5402"/>
                  </a:cubicBezTo>
                  <a:cubicBezTo>
                    <a:pt x="607" y="3522"/>
                    <a:pt x="1286" y="364"/>
                    <a:pt x="1294" y="332"/>
                  </a:cubicBezTo>
                  <a:cubicBezTo>
                    <a:pt x="1319" y="184"/>
                    <a:pt x="1223" y="41"/>
                    <a:pt x="1075" y="7"/>
                  </a:cubicBezTo>
                  <a:cubicBezTo>
                    <a:pt x="1055" y="3"/>
                    <a:pt x="1034" y="1"/>
                    <a:pt x="101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8" name="Google Shape;2188;p51"/>
            <p:cNvSpPr/>
            <p:nvPr/>
          </p:nvSpPr>
          <p:spPr>
            <a:xfrm>
              <a:off x="4562225" y="2282075"/>
              <a:ext cx="202250" cy="177900"/>
            </a:xfrm>
            <a:custGeom>
              <a:avLst/>
              <a:gdLst/>
              <a:ahLst/>
              <a:cxnLst/>
              <a:rect l="l" t="t" r="r" b="b"/>
              <a:pathLst>
                <a:path w="8090" h="7116" extrusionOk="0">
                  <a:moveTo>
                    <a:pt x="318" y="0"/>
                  </a:moveTo>
                  <a:cubicBezTo>
                    <a:pt x="253" y="0"/>
                    <a:pt x="188" y="22"/>
                    <a:pt x="134" y="68"/>
                  </a:cubicBezTo>
                  <a:cubicBezTo>
                    <a:pt x="8" y="175"/>
                    <a:pt x="1" y="365"/>
                    <a:pt x="115" y="483"/>
                  </a:cubicBezTo>
                  <a:cubicBezTo>
                    <a:pt x="287" y="685"/>
                    <a:pt x="4366" y="5438"/>
                    <a:pt x="7659" y="7085"/>
                  </a:cubicBezTo>
                  <a:cubicBezTo>
                    <a:pt x="7698" y="7104"/>
                    <a:pt x="7741" y="7115"/>
                    <a:pt x="7786" y="7115"/>
                  </a:cubicBezTo>
                  <a:cubicBezTo>
                    <a:pt x="7916" y="7114"/>
                    <a:pt x="8030" y="7024"/>
                    <a:pt x="8060" y="6897"/>
                  </a:cubicBezTo>
                  <a:cubicBezTo>
                    <a:pt x="8090" y="6769"/>
                    <a:pt x="8029" y="6637"/>
                    <a:pt x="7912" y="6577"/>
                  </a:cubicBezTo>
                  <a:cubicBezTo>
                    <a:pt x="4723" y="4983"/>
                    <a:pt x="588" y="163"/>
                    <a:pt x="546" y="114"/>
                  </a:cubicBezTo>
                  <a:cubicBezTo>
                    <a:pt x="490" y="39"/>
                    <a:pt x="404" y="0"/>
                    <a:pt x="31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9" name="Google Shape;2189;p51"/>
            <p:cNvSpPr/>
            <p:nvPr/>
          </p:nvSpPr>
          <p:spPr>
            <a:xfrm>
              <a:off x="4589600" y="2345875"/>
              <a:ext cx="193125" cy="214300"/>
            </a:xfrm>
            <a:custGeom>
              <a:avLst/>
              <a:gdLst/>
              <a:ahLst/>
              <a:cxnLst/>
              <a:rect l="l" t="t" r="r" b="b"/>
              <a:pathLst>
                <a:path w="7725" h="8572" extrusionOk="0">
                  <a:moveTo>
                    <a:pt x="319" y="0"/>
                  </a:moveTo>
                  <a:cubicBezTo>
                    <a:pt x="281" y="0"/>
                    <a:pt x="243" y="8"/>
                    <a:pt x="206" y="24"/>
                  </a:cubicBezTo>
                  <a:cubicBezTo>
                    <a:pt x="68" y="84"/>
                    <a:pt x="0" y="241"/>
                    <a:pt x="52" y="383"/>
                  </a:cubicBezTo>
                  <a:cubicBezTo>
                    <a:pt x="151" y="610"/>
                    <a:pt x="2516" y="5969"/>
                    <a:pt x="7284" y="8538"/>
                  </a:cubicBezTo>
                  <a:cubicBezTo>
                    <a:pt x="7326" y="8559"/>
                    <a:pt x="7372" y="8571"/>
                    <a:pt x="7420" y="8571"/>
                  </a:cubicBezTo>
                  <a:lnTo>
                    <a:pt x="7419" y="8570"/>
                  </a:lnTo>
                  <a:cubicBezTo>
                    <a:pt x="7548" y="8570"/>
                    <a:pt x="7661" y="8481"/>
                    <a:pt x="7692" y="8356"/>
                  </a:cubicBezTo>
                  <a:cubicBezTo>
                    <a:pt x="7725" y="8230"/>
                    <a:pt x="7667" y="8100"/>
                    <a:pt x="7554" y="8038"/>
                  </a:cubicBezTo>
                  <a:cubicBezTo>
                    <a:pt x="2960" y="5565"/>
                    <a:pt x="597" y="212"/>
                    <a:pt x="573" y="158"/>
                  </a:cubicBezTo>
                  <a:cubicBezTo>
                    <a:pt x="523" y="58"/>
                    <a:pt x="423" y="0"/>
                    <a:pt x="31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0" name="Google Shape;2190;p51"/>
            <p:cNvSpPr/>
            <p:nvPr/>
          </p:nvSpPr>
          <p:spPr>
            <a:xfrm>
              <a:off x="3653275" y="1616225"/>
              <a:ext cx="105450" cy="72550"/>
            </a:xfrm>
            <a:custGeom>
              <a:avLst/>
              <a:gdLst/>
              <a:ahLst/>
              <a:cxnLst/>
              <a:rect l="l" t="t" r="r" b="b"/>
              <a:pathLst>
                <a:path w="4218" h="2902" extrusionOk="0">
                  <a:moveTo>
                    <a:pt x="3896" y="1"/>
                  </a:moveTo>
                  <a:cubicBezTo>
                    <a:pt x="3848" y="1"/>
                    <a:pt x="3799" y="13"/>
                    <a:pt x="3754" y="39"/>
                  </a:cubicBezTo>
                  <a:lnTo>
                    <a:pt x="153" y="2380"/>
                  </a:lnTo>
                  <a:cubicBezTo>
                    <a:pt x="48" y="2449"/>
                    <a:pt x="0" y="2578"/>
                    <a:pt x="36" y="2698"/>
                  </a:cubicBezTo>
                  <a:cubicBezTo>
                    <a:pt x="72" y="2818"/>
                    <a:pt x="182" y="2900"/>
                    <a:pt x="308" y="2902"/>
                  </a:cubicBezTo>
                  <a:cubicBezTo>
                    <a:pt x="362" y="2902"/>
                    <a:pt x="416" y="2885"/>
                    <a:pt x="461" y="2856"/>
                  </a:cubicBezTo>
                  <a:lnTo>
                    <a:pt x="4064" y="514"/>
                  </a:lnTo>
                  <a:cubicBezTo>
                    <a:pt x="4186" y="425"/>
                    <a:pt x="4217" y="256"/>
                    <a:pt x="4135" y="130"/>
                  </a:cubicBezTo>
                  <a:cubicBezTo>
                    <a:pt x="4080" y="47"/>
                    <a:pt x="3989" y="1"/>
                    <a:pt x="389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1" name="Google Shape;2191;p51"/>
            <p:cNvSpPr/>
            <p:nvPr/>
          </p:nvSpPr>
          <p:spPr>
            <a:xfrm>
              <a:off x="3491600" y="1214750"/>
              <a:ext cx="282475" cy="394900"/>
            </a:xfrm>
            <a:custGeom>
              <a:avLst/>
              <a:gdLst/>
              <a:ahLst/>
              <a:cxnLst/>
              <a:rect l="l" t="t" r="r" b="b"/>
              <a:pathLst>
                <a:path w="11299" h="15796" extrusionOk="0">
                  <a:moveTo>
                    <a:pt x="2077" y="0"/>
                  </a:moveTo>
                  <a:cubicBezTo>
                    <a:pt x="1428" y="0"/>
                    <a:pt x="779" y="390"/>
                    <a:pt x="1169" y="1039"/>
                  </a:cubicBezTo>
                  <a:cubicBezTo>
                    <a:pt x="1558" y="1689"/>
                    <a:pt x="3506" y="4806"/>
                    <a:pt x="3506" y="4806"/>
                  </a:cubicBezTo>
                  <a:lnTo>
                    <a:pt x="3896" y="6104"/>
                  </a:lnTo>
                  <a:cubicBezTo>
                    <a:pt x="3896" y="6104"/>
                    <a:pt x="1688" y="6234"/>
                    <a:pt x="1428" y="6623"/>
                  </a:cubicBezTo>
                  <a:cubicBezTo>
                    <a:pt x="1169" y="7013"/>
                    <a:pt x="1298" y="8182"/>
                    <a:pt x="649" y="8961"/>
                  </a:cubicBezTo>
                  <a:cubicBezTo>
                    <a:pt x="0" y="9740"/>
                    <a:pt x="130" y="10519"/>
                    <a:pt x="390" y="11299"/>
                  </a:cubicBezTo>
                  <a:cubicBezTo>
                    <a:pt x="649" y="12078"/>
                    <a:pt x="1428" y="13377"/>
                    <a:pt x="1947" y="13377"/>
                  </a:cubicBezTo>
                  <a:cubicBezTo>
                    <a:pt x="2467" y="13377"/>
                    <a:pt x="2857" y="13117"/>
                    <a:pt x="2857" y="13117"/>
                  </a:cubicBezTo>
                  <a:lnTo>
                    <a:pt x="5334" y="15795"/>
                  </a:lnTo>
                  <a:lnTo>
                    <a:pt x="8575" y="13094"/>
                  </a:lnTo>
                  <a:cubicBezTo>
                    <a:pt x="8575" y="13094"/>
                    <a:pt x="9741" y="11688"/>
                    <a:pt x="9741" y="10390"/>
                  </a:cubicBezTo>
                  <a:cubicBezTo>
                    <a:pt x="9741" y="9091"/>
                    <a:pt x="8831" y="7533"/>
                    <a:pt x="9221" y="6493"/>
                  </a:cubicBezTo>
                  <a:cubicBezTo>
                    <a:pt x="9611" y="5455"/>
                    <a:pt x="11299" y="4157"/>
                    <a:pt x="9870" y="3766"/>
                  </a:cubicBezTo>
                  <a:cubicBezTo>
                    <a:pt x="9614" y="3696"/>
                    <a:pt x="9367" y="3664"/>
                    <a:pt x="9132" y="3664"/>
                  </a:cubicBezTo>
                  <a:cubicBezTo>
                    <a:pt x="8056" y="3664"/>
                    <a:pt x="7249" y="4343"/>
                    <a:pt x="7142" y="5195"/>
                  </a:cubicBezTo>
                  <a:cubicBezTo>
                    <a:pt x="7045" y="5977"/>
                    <a:pt x="7094" y="6244"/>
                    <a:pt x="7124" y="6328"/>
                  </a:cubicBezTo>
                  <a:lnTo>
                    <a:pt x="7124" y="6328"/>
                  </a:lnTo>
                  <a:cubicBezTo>
                    <a:pt x="6949" y="5980"/>
                    <a:pt x="5519" y="3182"/>
                    <a:pt x="4545" y="2208"/>
                  </a:cubicBezTo>
                  <a:cubicBezTo>
                    <a:pt x="3506" y="1169"/>
                    <a:pt x="2727" y="0"/>
                    <a:pt x="2077" y="0"/>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2" name="Google Shape;2192;p51"/>
            <p:cNvSpPr/>
            <p:nvPr/>
          </p:nvSpPr>
          <p:spPr>
            <a:xfrm>
              <a:off x="3483825" y="1207625"/>
              <a:ext cx="278975" cy="409100"/>
            </a:xfrm>
            <a:custGeom>
              <a:avLst/>
              <a:gdLst/>
              <a:ahLst/>
              <a:cxnLst/>
              <a:rect l="l" t="t" r="r" b="b"/>
              <a:pathLst>
                <a:path w="11159" h="16364" extrusionOk="0">
                  <a:moveTo>
                    <a:pt x="2389" y="569"/>
                  </a:moveTo>
                  <a:cubicBezTo>
                    <a:pt x="2723" y="569"/>
                    <a:pt x="3271" y="1182"/>
                    <a:pt x="3801" y="1775"/>
                  </a:cubicBezTo>
                  <a:cubicBezTo>
                    <a:pt x="4066" y="2070"/>
                    <a:pt x="4350" y="2387"/>
                    <a:pt x="4656" y="2694"/>
                  </a:cubicBezTo>
                  <a:cubicBezTo>
                    <a:pt x="5582" y="3619"/>
                    <a:pt x="6975" y="6332"/>
                    <a:pt x="7176" y="6728"/>
                  </a:cubicBezTo>
                  <a:cubicBezTo>
                    <a:pt x="7193" y="6773"/>
                    <a:pt x="7220" y="6815"/>
                    <a:pt x="7253" y="6850"/>
                  </a:cubicBezTo>
                  <a:cubicBezTo>
                    <a:pt x="7308" y="6903"/>
                    <a:pt x="7380" y="6931"/>
                    <a:pt x="7452" y="6931"/>
                  </a:cubicBezTo>
                  <a:cubicBezTo>
                    <a:pt x="7510" y="6931"/>
                    <a:pt x="7568" y="6913"/>
                    <a:pt x="7618" y="6877"/>
                  </a:cubicBezTo>
                  <a:cubicBezTo>
                    <a:pt x="7730" y="6797"/>
                    <a:pt x="7768" y="6646"/>
                    <a:pt x="7708" y="6522"/>
                  </a:cubicBezTo>
                  <a:cubicBezTo>
                    <a:pt x="7705" y="6519"/>
                    <a:pt x="7703" y="6513"/>
                    <a:pt x="7699" y="6507"/>
                  </a:cubicBezTo>
                  <a:cubicBezTo>
                    <a:pt x="7687" y="6457"/>
                    <a:pt x="7647" y="6223"/>
                    <a:pt x="7735" y="5516"/>
                  </a:cubicBezTo>
                  <a:cubicBezTo>
                    <a:pt x="7783" y="5128"/>
                    <a:pt x="8007" y="4781"/>
                    <a:pt x="8363" y="4542"/>
                  </a:cubicBezTo>
                  <a:cubicBezTo>
                    <a:pt x="8668" y="4339"/>
                    <a:pt x="9045" y="4234"/>
                    <a:pt x="9446" y="4234"/>
                  </a:cubicBezTo>
                  <a:cubicBezTo>
                    <a:pt x="9662" y="4234"/>
                    <a:pt x="9884" y="4264"/>
                    <a:pt x="10107" y="4325"/>
                  </a:cubicBezTo>
                  <a:cubicBezTo>
                    <a:pt x="10303" y="4379"/>
                    <a:pt x="10426" y="4450"/>
                    <a:pt x="10453" y="4528"/>
                  </a:cubicBezTo>
                  <a:cubicBezTo>
                    <a:pt x="10527" y="4733"/>
                    <a:pt x="10183" y="5217"/>
                    <a:pt x="9907" y="5607"/>
                  </a:cubicBezTo>
                  <a:cubicBezTo>
                    <a:pt x="9659" y="5958"/>
                    <a:pt x="9401" y="6323"/>
                    <a:pt x="9267" y="6680"/>
                  </a:cubicBezTo>
                  <a:cubicBezTo>
                    <a:pt x="9008" y="7368"/>
                    <a:pt x="9238" y="8215"/>
                    <a:pt x="9460" y="9034"/>
                  </a:cubicBezTo>
                  <a:cubicBezTo>
                    <a:pt x="9612" y="9591"/>
                    <a:pt x="9767" y="10168"/>
                    <a:pt x="9767" y="10675"/>
                  </a:cubicBezTo>
                  <a:cubicBezTo>
                    <a:pt x="9767" y="11778"/>
                    <a:pt x="8817" y="13012"/>
                    <a:pt x="8683" y="13179"/>
                  </a:cubicBezTo>
                  <a:lnTo>
                    <a:pt x="5671" y="15691"/>
                  </a:lnTo>
                  <a:lnTo>
                    <a:pt x="3377" y="13210"/>
                  </a:lnTo>
                  <a:cubicBezTo>
                    <a:pt x="3323" y="13152"/>
                    <a:pt x="3247" y="13119"/>
                    <a:pt x="3168" y="13119"/>
                  </a:cubicBezTo>
                  <a:cubicBezTo>
                    <a:pt x="3112" y="13119"/>
                    <a:pt x="3057" y="13135"/>
                    <a:pt x="3010" y="13167"/>
                  </a:cubicBezTo>
                  <a:cubicBezTo>
                    <a:pt x="3007" y="13169"/>
                    <a:pt x="2680" y="13379"/>
                    <a:pt x="2258" y="13379"/>
                  </a:cubicBezTo>
                  <a:cubicBezTo>
                    <a:pt x="1991" y="13379"/>
                    <a:pt x="1266" y="12387"/>
                    <a:pt x="969" y="11494"/>
                  </a:cubicBezTo>
                  <a:cubicBezTo>
                    <a:pt x="702" y="10694"/>
                    <a:pt x="644" y="10068"/>
                    <a:pt x="1178" y="9428"/>
                  </a:cubicBezTo>
                  <a:cubicBezTo>
                    <a:pt x="1630" y="8886"/>
                    <a:pt x="1743" y="8184"/>
                    <a:pt x="1827" y="7672"/>
                  </a:cubicBezTo>
                  <a:cubicBezTo>
                    <a:pt x="1868" y="7422"/>
                    <a:pt x="1910" y="7162"/>
                    <a:pt x="1969" y="7075"/>
                  </a:cubicBezTo>
                  <a:cubicBezTo>
                    <a:pt x="2122" y="6919"/>
                    <a:pt x="3155" y="6735"/>
                    <a:pt x="4223" y="6672"/>
                  </a:cubicBezTo>
                  <a:cubicBezTo>
                    <a:pt x="4406" y="6662"/>
                    <a:pt x="4530" y="6483"/>
                    <a:pt x="4478" y="6308"/>
                  </a:cubicBezTo>
                  <a:lnTo>
                    <a:pt x="4089" y="5010"/>
                  </a:lnTo>
                  <a:cubicBezTo>
                    <a:pt x="4081" y="4986"/>
                    <a:pt x="4072" y="4962"/>
                    <a:pt x="4058" y="4940"/>
                  </a:cubicBezTo>
                  <a:cubicBezTo>
                    <a:pt x="4038" y="4910"/>
                    <a:pt x="2107" y="1818"/>
                    <a:pt x="1723" y="1179"/>
                  </a:cubicBezTo>
                  <a:cubicBezTo>
                    <a:pt x="1601" y="975"/>
                    <a:pt x="1655" y="879"/>
                    <a:pt x="1673" y="848"/>
                  </a:cubicBezTo>
                  <a:cubicBezTo>
                    <a:pt x="1765" y="687"/>
                    <a:pt x="2066" y="569"/>
                    <a:pt x="2389" y="569"/>
                  </a:cubicBezTo>
                  <a:close/>
                  <a:moveTo>
                    <a:pt x="2388" y="1"/>
                  </a:moveTo>
                  <a:cubicBezTo>
                    <a:pt x="1848" y="1"/>
                    <a:pt x="1375" y="222"/>
                    <a:pt x="1180" y="566"/>
                  </a:cubicBezTo>
                  <a:cubicBezTo>
                    <a:pt x="1091" y="722"/>
                    <a:pt x="982" y="1046"/>
                    <a:pt x="1236" y="1470"/>
                  </a:cubicBezTo>
                  <a:cubicBezTo>
                    <a:pt x="1602" y="2078"/>
                    <a:pt x="3348" y="4874"/>
                    <a:pt x="3557" y="5208"/>
                  </a:cubicBezTo>
                  <a:lnTo>
                    <a:pt x="3834" y="6130"/>
                  </a:lnTo>
                  <a:cubicBezTo>
                    <a:pt x="2952" y="6200"/>
                    <a:pt x="1760" y="6365"/>
                    <a:pt x="1503" y="6750"/>
                  </a:cubicBezTo>
                  <a:cubicBezTo>
                    <a:pt x="1370" y="6950"/>
                    <a:pt x="1323" y="7243"/>
                    <a:pt x="1267" y="7580"/>
                  </a:cubicBezTo>
                  <a:cubicBezTo>
                    <a:pt x="1191" y="8053"/>
                    <a:pt x="1095" y="8640"/>
                    <a:pt x="742" y="9064"/>
                  </a:cubicBezTo>
                  <a:cubicBezTo>
                    <a:pt x="1" y="9954"/>
                    <a:pt x="154" y="10844"/>
                    <a:pt x="431" y="11674"/>
                  </a:cubicBezTo>
                  <a:cubicBezTo>
                    <a:pt x="625" y="12256"/>
                    <a:pt x="1452" y="13946"/>
                    <a:pt x="2258" y="13946"/>
                  </a:cubicBezTo>
                  <a:cubicBezTo>
                    <a:pt x="2614" y="13946"/>
                    <a:pt x="2916" y="13842"/>
                    <a:pt x="3108" y="13755"/>
                  </a:cubicBezTo>
                  <a:lnTo>
                    <a:pt x="5436" y="16273"/>
                  </a:lnTo>
                  <a:cubicBezTo>
                    <a:pt x="5490" y="16331"/>
                    <a:pt x="5566" y="16363"/>
                    <a:pt x="5645" y="16363"/>
                  </a:cubicBezTo>
                  <a:cubicBezTo>
                    <a:pt x="5711" y="16363"/>
                    <a:pt x="5774" y="16340"/>
                    <a:pt x="5825" y="16297"/>
                  </a:cubicBezTo>
                  <a:lnTo>
                    <a:pt x="9068" y="13596"/>
                  </a:lnTo>
                  <a:cubicBezTo>
                    <a:pt x="9081" y="13584"/>
                    <a:pt x="9092" y="13572"/>
                    <a:pt x="9103" y="13559"/>
                  </a:cubicBezTo>
                  <a:cubicBezTo>
                    <a:pt x="9154" y="13499"/>
                    <a:pt x="10334" y="12060"/>
                    <a:pt x="10334" y="10674"/>
                  </a:cubicBezTo>
                  <a:cubicBezTo>
                    <a:pt x="10334" y="10091"/>
                    <a:pt x="10168" y="9478"/>
                    <a:pt x="10007" y="8884"/>
                  </a:cubicBezTo>
                  <a:cubicBezTo>
                    <a:pt x="9799" y="8118"/>
                    <a:pt x="9603" y="7395"/>
                    <a:pt x="9797" y="6878"/>
                  </a:cubicBezTo>
                  <a:cubicBezTo>
                    <a:pt x="9905" y="6589"/>
                    <a:pt x="10141" y="6256"/>
                    <a:pt x="10370" y="5933"/>
                  </a:cubicBezTo>
                  <a:cubicBezTo>
                    <a:pt x="10776" y="5360"/>
                    <a:pt x="11159" y="4818"/>
                    <a:pt x="10987" y="4336"/>
                  </a:cubicBezTo>
                  <a:cubicBezTo>
                    <a:pt x="10891" y="4072"/>
                    <a:pt x="10646" y="3884"/>
                    <a:pt x="10255" y="3777"/>
                  </a:cubicBezTo>
                  <a:cubicBezTo>
                    <a:pt x="9983" y="3703"/>
                    <a:pt x="9710" y="3666"/>
                    <a:pt x="9445" y="3666"/>
                  </a:cubicBezTo>
                  <a:cubicBezTo>
                    <a:pt x="8931" y="3666"/>
                    <a:pt x="8445" y="3804"/>
                    <a:pt x="8047" y="4071"/>
                  </a:cubicBezTo>
                  <a:cubicBezTo>
                    <a:pt x="7559" y="4397"/>
                    <a:pt x="7239" y="4898"/>
                    <a:pt x="7172" y="5444"/>
                  </a:cubicBezTo>
                  <a:cubicBezTo>
                    <a:pt x="7170" y="5461"/>
                    <a:pt x="7168" y="5476"/>
                    <a:pt x="7166" y="5492"/>
                  </a:cubicBezTo>
                  <a:cubicBezTo>
                    <a:pt x="6612" y="4473"/>
                    <a:pt x="5738" y="2972"/>
                    <a:pt x="5056" y="2292"/>
                  </a:cubicBezTo>
                  <a:cubicBezTo>
                    <a:pt x="4759" y="1993"/>
                    <a:pt x="4482" y="1684"/>
                    <a:pt x="4223" y="1395"/>
                  </a:cubicBezTo>
                  <a:cubicBezTo>
                    <a:pt x="3526" y="616"/>
                    <a:pt x="2976" y="1"/>
                    <a:pt x="238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3" name="Google Shape;2193;p51"/>
            <p:cNvSpPr/>
            <p:nvPr/>
          </p:nvSpPr>
          <p:spPr>
            <a:xfrm>
              <a:off x="3522725" y="1487225"/>
              <a:ext cx="49300" cy="62550"/>
            </a:xfrm>
            <a:custGeom>
              <a:avLst/>
              <a:gdLst/>
              <a:ahLst/>
              <a:cxnLst/>
              <a:rect l="l" t="t" r="r" b="b"/>
              <a:pathLst>
                <a:path w="1972" h="2502" extrusionOk="0">
                  <a:moveTo>
                    <a:pt x="322" y="0"/>
                  </a:moveTo>
                  <a:cubicBezTo>
                    <a:pt x="268" y="0"/>
                    <a:pt x="213" y="16"/>
                    <a:pt x="165" y="48"/>
                  </a:cubicBezTo>
                  <a:cubicBezTo>
                    <a:pt x="39" y="132"/>
                    <a:pt x="0" y="298"/>
                    <a:pt x="77" y="428"/>
                  </a:cubicBezTo>
                  <a:lnTo>
                    <a:pt x="1376" y="2375"/>
                  </a:lnTo>
                  <a:cubicBezTo>
                    <a:pt x="1428" y="2454"/>
                    <a:pt x="1517" y="2502"/>
                    <a:pt x="1611" y="2502"/>
                  </a:cubicBezTo>
                  <a:lnTo>
                    <a:pt x="1611" y="2502"/>
                  </a:lnTo>
                  <a:cubicBezTo>
                    <a:pt x="1837" y="2501"/>
                    <a:pt x="1971" y="2249"/>
                    <a:pt x="1847" y="2061"/>
                  </a:cubicBezTo>
                  <a:lnTo>
                    <a:pt x="549" y="113"/>
                  </a:lnTo>
                  <a:cubicBezTo>
                    <a:pt x="493" y="40"/>
                    <a:pt x="408" y="0"/>
                    <a:pt x="322" y="0"/>
                  </a:cubicBezTo>
                  <a:close/>
                  <a:moveTo>
                    <a:pt x="1611" y="2502"/>
                  </a:moveTo>
                  <a:lnTo>
                    <a:pt x="1611" y="2502"/>
                  </a:lnTo>
                  <a:cubicBezTo>
                    <a:pt x="1611" y="2502"/>
                    <a:pt x="1611" y="2502"/>
                    <a:pt x="1611" y="2502"/>
                  </a:cubicBezTo>
                  <a:lnTo>
                    <a:pt x="1612" y="2502"/>
                  </a:lnTo>
                  <a:cubicBezTo>
                    <a:pt x="1612" y="2502"/>
                    <a:pt x="1612" y="2502"/>
                    <a:pt x="1611" y="2502"/>
                  </a:cubicBezTo>
                  <a:close/>
                </a:path>
              </a:pathLst>
            </a:custGeom>
            <a:solidFill>
              <a:srgbClr val="26323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Google Shape;607;p34">
            <a:extLst>
              <a:ext uri="{FF2B5EF4-FFF2-40B4-BE49-F238E27FC236}">
                <a16:creationId xmlns:a16="http://schemas.microsoft.com/office/drawing/2014/main" id="{800E9C16-1BB9-1FE7-BB83-4F19D809D7CF}"/>
              </a:ext>
            </a:extLst>
          </p:cNvPr>
          <p:cNvSpPr txBox="1">
            <a:spLocks/>
          </p:cNvSpPr>
          <p:nvPr/>
        </p:nvSpPr>
        <p:spPr>
          <a:xfrm>
            <a:off x="792163" y="3835661"/>
            <a:ext cx="3779837" cy="720863"/>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lt2"/>
              </a:buClr>
              <a:buSzPts val="4800"/>
              <a:buFont typeface="Viga"/>
              <a:buNone/>
              <a:defRPr sz="4800" b="0" i="0" u="none" strike="noStrike" cap="none">
                <a:solidFill>
                  <a:schemeClr val="lt2"/>
                </a:solidFill>
                <a:latin typeface="Viga"/>
                <a:ea typeface="Viga"/>
                <a:cs typeface="Viga"/>
                <a:sym typeface="Viga"/>
              </a:defRPr>
            </a:lvl1pPr>
            <a:lvl2pPr marR="0" lvl="1"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chemeClr val="lt2"/>
              </a:buClr>
              <a:buSzPts val="4800"/>
              <a:buFont typeface="Arial"/>
              <a:buNone/>
              <a:defRPr sz="4800" b="0" i="0" u="none" strike="noStrike" cap="none">
                <a:solidFill>
                  <a:schemeClr val="lt2"/>
                </a:solidFill>
                <a:latin typeface="Arial"/>
                <a:ea typeface="Arial"/>
                <a:cs typeface="Arial"/>
                <a:sym typeface="Arial"/>
              </a:defRPr>
            </a:lvl9pPr>
          </a:lstStyle>
          <a:p>
            <a:pPr algn="ctr"/>
            <a:r>
              <a:rPr lang="en" sz="1600" b="1" dirty="0">
                <a:latin typeface="+mj-lt"/>
              </a:rPr>
              <a:t>Presented by</a:t>
            </a:r>
            <a:br>
              <a:rPr lang="en" sz="1600" b="1" dirty="0">
                <a:latin typeface="+mj-lt"/>
              </a:rPr>
            </a:br>
            <a:r>
              <a:rPr lang="en" sz="1600" b="1" dirty="0">
                <a:latin typeface="+mj-lt"/>
              </a:rPr>
              <a:t>Cecilia Teaca</a:t>
            </a:r>
          </a:p>
        </p:txBody>
      </p:sp>
    </p:spTree>
    <p:extLst>
      <p:ext uri="{BB962C8B-B14F-4D97-AF65-F5344CB8AC3E}">
        <p14:creationId xmlns:p14="http://schemas.microsoft.com/office/powerpoint/2010/main" val="32752779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18"/>
        <p:cNvGrpSpPr/>
        <p:nvPr/>
      </p:nvGrpSpPr>
      <p:grpSpPr>
        <a:xfrm>
          <a:off x="0" y="0"/>
          <a:ext cx="0" cy="0"/>
          <a:chOff x="0" y="0"/>
          <a:chExt cx="0" cy="0"/>
        </a:xfrm>
      </p:grpSpPr>
      <p:sp>
        <p:nvSpPr>
          <p:cNvPr id="520" name="Google Shape;520;p33"/>
          <p:cNvSpPr txBox="1">
            <a:spLocks noGrp="1"/>
          </p:cNvSpPr>
          <p:nvPr>
            <p:ph type="body" idx="1"/>
          </p:nvPr>
        </p:nvSpPr>
        <p:spPr>
          <a:xfrm>
            <a:off x="233082" y="771525"/>
            <a:ext cx="4338917" cy="3924300"/>
          </a:xfrm>
          <a:prstGeom prst="rect">
            <a:avLst/>
          </a:prstGeom>
        </p:spPr>
        <p:txBody>
          <a:bodyPr spcFirstLastPara="1" wrap="square" lIns="91425" tIns="91425" rIns="91425" bIns="91425" anchor="ctr" anchorCtr="0">
            <a:noAutofit/>
          </a:bodyPr>
          <a:lstStyle/>
          <a:p>
            <a:pPr marL="0" marR="0" lvl="0" indent="0" algn="l" defTabSz="914400" rtl="0" eaLnBrk="1" fontAlgn="auto" latinLnBrk="0" hangingPunct="1">
              <a:buClr>
                <a:srgbClr val="4A66AC"/>
              </a:buClr>
              <a:buSzPct val="100000"/>
              <a:buNone/>
              <a:tabLst/>
              <a:defRPr/>
            </a:pPr>
            <a:r>
              <a:rPr kumimoji="0" lang="en-US" sz="1100" i="0" u="none" strike="noStrike" kern="1200" cap="none" spc="0" normalizeH="0" baseline="0" noProof="0" dirty="0">
                <a:ln>
                  <a:noFill/>
                </a:ln>
                <a:solidFill>
                  <a:srgbClr val="002060"/>
                </a:solidFill>
                <a:effectLst/>
                <a:uLnTx/>
                <a:uFillTx/>
                <a:latin typeface="+mn-lt"/>
                <a:ea typeface="+mn-ea"/>
                <a:cs typeface="+mn-cs"/>
              </a:rPr>
              <a:t>In conclusion, to future-proof talent and knowledge development within Fujifilm and Siemens, it is imperative to address key areas within their Knowledge Management Systems and contributing systems:</a:t>
            </a:r>
          </a:p>
          <a:p>
            <a:pPr marL="0" marR="0" lvl="0" indent="0" algn="l" defTabSz="914400" rtl="0" eaLnBrk="1" fontAlgn="auto" latinLnBrk="0" hangingPunct="1">
              <a:buClr>
                <a:srgbClr val="4A66AC"/>
              </a:buClr>
              <a:buSzPct val="100000"/>
              <a:buNone/>
              <a:tabLst/>
              <a:defRPr/>
            </a:pPr>
            <a:endParaRPr kumimoji="0" lang="en-US" sz="1100" i="0" u="none" strike="noStrike" kern="1200" cap="none" spc="0" normalizeH="0" baseline="0" noProof="0" dirty="0">
              <a:ln>
                <a:noFill/>
              </a:ln>
              <a:solidFill>
                <a:srgbClr val="002060"/>
              </a:solidFill>
              <a:effectLst/>
              <a:uLnTx/>
              <a:uFillTx/>
              <a:latin typeface="+mn-lt"/>
              <a:ea typeface="+mn-ea"/>
              <a:cs typeface="+mn-cs"/>
            </a:endParaRPr>
          </a:p>
          <a:p>
            <a:pPr marL="171450" marR="0" lvl="0" indent="-171450" algn="l" defTabSz="914400" rtl="0" eaLnBrk="1" fontAlgn="auto" latinLnBrk="0" hangingPunct="1">
              <a:buClr>
                <a:srgbClr val="4A66AC"/>
              </a:buClr>
              <a:buSzPct val="100000"/>
              <a:buFont typeface="Arial" panose="020B0604020202020204" pitchFamily="34" charset="0"/>
              <a:buChar char="•"/>
              <a:tabLst/>
              <a:defRPr/>
            </a:pPr>
            <a:r>
              <a:rPr kumimoji="0" lang="en-US" sz="1100" i="0" u="none" strike="noStrike" kern="1200" cap="none" spc="0" normalizeH="0" baseline="0" noProof="0" dirty="0">
                <a:ln>
                  <a:noFill/>
                </a:ln>
                <a:solidFill>
                  <a:srgbClr val="002060"/>
                </a:solidFill>
                <a:effectLst/>
                <a:uLnTx/>
                <a:uFillTx/>
                <a:latin typeface="+mn-lt"/>
                <a:ea typeface="+mn-ea"/>
                <a:cs typeface="+mn-cs"/>
              </a:rPr>
              <a:t>Foster a culture of continuous learning and knowledge sharing to harness the collective expertise of employees.</a:t>
            </a:r>
          </a:p>
          <a:p>
            <a:pPr marL="171450" marR="0" lvl="0" indent="-171450" algn="l" defTabSz="914400" rtl="0" eaLnBrk="1" fontAlgn="auto" latinLnBrk="0" hangingPunct="1">
              <a:buClr>
                <a:srgbClr val="4A66AC"/>
              </a:buClr>
              <a:buSzPct val="100000"/>
              <a:buFont typeface="Arial" panose="020B0604020202020204" pitchFamily="34" charset="0"/>
              <a:buChar char="•"/>
              <a:tabLst/>
              <a:defRPr/>
            </a:pPr>
            <a:r>
              <a:rPr kumimoji="0" lang="en-US" sz="1100" i="0" u="none" strike="noStrike" kern="1200" cap="none" spc="0" normalizeH="0" baseline="0" noProof="0" dirty="0">
                <a:ln>
                  <a:noFill/>
                </a:ln>
                <a:solidFill>
                  <a:srgbClr val="002060"/>
                </a:solidFill>
                <a:effectLst/>
                <a:uLnTx/>
                <a:uFillTx/>
                <a:latin typeface="+mn-lt"/>
                <a:ea typeface="+mn-ea"/>
                <a:cs typeface="+mn-cs"/>
              </a:rPr>
              <a:t>Implement collaborative platforms to facilitate cross-functional collaboration and information exchange.</a:t>
            </a:r>
          </a:p>
          <a:p>
            <a:pPr marL="171450" marR="0" lvl="0" indent="-171450" algn="l" defTabSz="914400" rtl="0" eaLnBrk="1" fontAlgn="auto" latinLnBrk="0" hangingPunct="1">
              <a:buClr>
                <a:srgbClr val="4A66AC"/>
              </a:buClr>
              <a:buSzPct val="100000"/>
              <a:buFont typeface="Arial" panose="020B0604020202020204" pitchFamily="34" charset="0"/>
              <a:buChar char="•"/>
              <a:tabLst/>
              <a:defRPr/>
            </a:pPr>
            <a:r>
              <a:rPr kumimoji="0" lang="en-US" sz="1100" i="0" u="none" strike="noStrike" kern="1200" cap="none" spc="0" normalizeH="0" baseline="0" noProof="0" dirty="0">
                <a:ln>
                  <a:noFill/>
                </a:ln>
                <a:solidFill>
                  <a:srgbClr val="002060"/>
                </a:solidFill>
                <a:effectLst/>
                <a:uLnTx/>
                <a:uFillTx/>
                <a:latin typeface="+mn-lt"/>
                <a:ea typeface="+mn-ea"/>
                <a:cs typeface="+mn-cs"/>
              </a:rPr>
              <a:t>Invest in advanced technologies such as AI and machine learning to enhance data analytics and decision-making processes.</a:t>
            </a:r>
          </a:p>
          <a:p>
            <a:pPr marL="171450" marR="0" lvl="0" indent="-171450" algn="l" defTabSz="914400" rtl="0" eaLnBrk="1" fontAlgn="auto" latinLnBrk="0" hangingPunct="1">
              <a:buClr>
                <a:srgbClr val="4A66AC"/>
              </a:buClr>
              <a:buSzPct val="100000"/>
              <a:buFont typeface="Arial" panose="020B0604020202020204" pitchFamily="34" charset="0"/>
              <a:buChar char="•"/>
              <a:tabLst/>
              <a:defRPr/>
            </a:pPr>
            <a:r>
              <a:rPr kumimoji="0" lang="en-US" sz="1100" i="0" u="none" strike="noStrike" kern="1200" cap="none" spc="0" normalizeH="0" baseline="0" noProof="0" dirty="0">
                <a:ln>
                  <a:noFill/>
                </a:ln>
                <a:solidFill>
                  <a:srgbClr val="002060"/>
                </a:solidFill>
                <a:effectLst/>
                <a:uLnTx/>
                <a:uFillTx/>
                <a:latin typeface="+mn-lt"/>
                <a:ea typeface="+mn-ea"/>
                <a:cs typeface="+mn-cs"/>
              </a:rPr>
              <a:t>Develop robust knowledge governance frameworks to ensure compliance with regulations and mitigate legal risks.</a:t>
            </a:r>
          </a:p>
          <a:p>
            <a:pPr marL="171450" marR="0" lvl="0" indent="-171450" algn="l" defTabSz="914400" rtl="0" eaLnBrk="1" fontAlgn="auto" latinLnBrk="0" hangingPunct="1">
              <a:buClr>
                <a:srgbClr val="4A66AC"/>
              </a:buClr>
              <a:buSzPct val="100000"/>
              <a:buFont typeface="Arial" panose="020B0604020202020204" pitchFamily="34" charset="0"/>
              <a:buChar char="•"/>
              <a:tabLst/>
              <a:defRPr/>
            </a:pPr>
            <a:r>
              <a:rPr kumimoji="0" lang="en-US" sz="1100" i="0" u="none" strike="noStrike" kern="1200" cap="none" spc="0" normalizeH="0" baseline="0" noProof="0" dirty="0">
                <a:ln>
                  <a:noFill/>
                </a:ln>
                <a:solidFill>
                  <a:srgbClr val="002060"/>
                </a:solidFill>
                <a:effectLst/>
                <a:uLnTx/>
                <a:uFillTx/>
                <a:latin typeface="+mn-lt"/>
                <a:ea typeface="+mn-ea"/>
                <a:cs typeface="+mn-cs"/>
              </a:rPr>
              <a:t>Embrace digital transformation initiatives to adapt to evolving market dynamics and technological disruptions.</a:t>
            </a:r>
          </a:p>
        </p:txBody>
      </p:sp>
      <p:sp>
        <p:nvSpPr>
          <p:cNvPr id="521" name="Google Shape;521;p33"/>
          <p:cNvSpPr/>
          <p:nvPr/>
        </p:nvSpPr>
        <p:spPr>
          <a:xfrm rot="2700026">
            <a:off x="5108876" y="1283771"/>
            <a:ext cx="3337773" cy="2901071"/>
          </a:xfrm>
          <a:custGeom>
            <a:avLst/>
            <a:gdLst/>
            <a:ahLst/>
            <a:cxnLst/>
            <a:rect l="l" t="t" r="r" b="b"/>
            <a:pathLst>
              <a:path w="14376" h="12495" extrusionOk="0">
                <a:moveTo>
                  <a:pt x="7162" y="0"/>
                </a:moveTo>
                <a:cubicBezTo>
                  <a:pt x="3523" y="0"/>
                  <a:pt x="0" y="4267"/>
                  <a:pt x="998" y="8034"/>
                </a:cubicBezTo>
                <a:cubicBezTo>
                  <a:pt x="1672" y="10576"/>
                  <a:pt x="4194" y="12494"/>
                  <a:pt x="6817" y="12494"/>
                </a:cubicBezTo>
                <a:cubicBezTo>
                  <a:pt x="6883" y="12494"/>
                  <a:pt x="6950" y="12493"/>
                  <a:pt x="7017" y="12490"/>
                </a:cubicBezTo>
                <a:cubicBezTo>
                  <a:pt x="13009" y="12267"/>
                  <a:pt x="14375" y="4701"/>
                  <a:pt x="10223" y="1169"/>
                </a:cubicBezTo>
                <a:cubicBezTo>
                  <a:pt x="9263" y="352"/>
                  <a:pt x="8208" y="0"/>
                  <a:pt x="7162" y="0"/>
                </a:cubicBezTo>
                <a:close/>
              </a:path>
            </a:pathLst>
          </a:custGeom>
          <a:gradFill>
            <a:gsLst>
              <a:gs pos="0">
                <a:srgbClr val="8BE3FF"/>
              </a:gs>
              <a:gs pos="100000">
                <a:srgbClr val="ACFFD9"/>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7405359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911"/>
        <p:cNvGrpSpPr/>
        <p:nvPr/>
      </p:nvGrpSpPr>
      <p:grpSpPr>
        <a:xfrm>
          <a:off x="0" y="0"/>
          <a:ext cx="0" cy="0"/>
          <a:chOff x="0" y="0"/>
          <a:chExt cx="0" cy="0"/>
        </a:xfrm>
      </p:grpSpPr>
      <p:sp>
        <p:nvSpPr>
          <p:cNvPr id="912" name="Google Shape;912;p38"/>
          <p:cNvSpPr txBox="1">
            <a:spLocks noGrp="1"/>
          </p:cNvSpPr>
          <p:nvPr>
            <p:ph type="title"/>
          </p:nvPr>
        </p:nvSpPr>
        <p:spPr>
          <a:xfrm>
            <a:off x="2682081" y="53889"/>
            <a:ext cx="3779837" cy="539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b="1" dirty="0">
                <a:latin typeface="+mj-lt"/>
              </a:rPr>
              <a:t>Reference </a:t>
            </a:r>
            <a:r>
              <a:rPr lang="en" b="1" dirty="0">
                <a:solidFill>
                  <a:schemeClr val="accent6"/>
                </a:solidFill>
                <a:latin typeface="+mj-lt"/>
              </a:rPr>
              <a:t>List</a:t>
            </a:r>
            <a:endParaRPr b="1" dirty="0">
              <a:solidFill>
                <a:schemeClr val="accent6"/>
              </a:solidFill>
              <a:latin typeface="+mj-lt"/>
            </a:endParaRPr>
          </a:p>
        </p:txBody>
      </p:sp>
      <p:sp>
        <p:nvSpPr>
          <p:cNvPr id="7" name="TextBox 6">
            <a:extLst>
              <a:ext uri="{FF2B5EF4-FFF2-40B4-BE49-F238E27FC236}">
                <a16:creationId xmlns:a16="http://schemas.microsoft.com/office/drawing/2014/main" id="{ADA77982-D16B-27AD-8B19-58E5F4635A85}"/>
              </a:ext>
            </a:extLst>
          </p:cNvPr>
          <p:cNvSpPr txBox="1"/>
          <p:nvPr/>
        </p:nvSpPr>
        <p:spPr>
          <a:xfrm>
            <a:off x="792163" y="771525"/>
            <a:ext cx="7559675" cy="3924300"/>
          </a:xfrm>
          <a:prstGeom prst="rect">
            <a:avLst/>
          </a:prstGeom>
          <a:noFill/>
        </p:spPr>
        <p:txBody>
          <a:bodyPr wrap="square" rtlCol="0" anchor="ctr">
            <a:noAutofit/>
          </a:bodyPr>
          <a:lstStyle/>
          <a:p>
            <a:r>
              <a:rPr lang="en-US" sz="800" dirty="0"/>
              <a:t>Abd-</a:t>
            </a:r>
            <a:r>
              <a:rPr lang="en-US" sz="800" dirty="0" err="1"/>
              <a:t>Elhamid</a:t>
            </a:r>
            <a:r>
              <a:rPr lang="en-US" sz="800" dirty="0"/>
              <a:t>, T., </a:t>
            </a:r>
            <a:r>
              <a:rPr lang="en-US" sz="800" dirty="0" err="1"/>
              <a:t>Sakr</a:t>
            </a:r>
            <a:r>
              <a:rPr lang="en-US" sz="800" dirty="0"/>
              <a:t>, A., &amp; Shawky, S. (2019). Digital Transformation in Healthcare: The Case of Siemens </a:t>
            </a:r>
            <a:r>
              <a:rPr lang="en-US" sz="800" dirty="0" err="1"/>
              <a:t>Healthineers</a:t>
            </a:r>
            <a:r>
              <a:rPr lang="en-US" sz="800" dirty="0"/>
              <a:t>. Global Journal of Flexible Systems Management, 20(3), 285-296.</a:t>
            </a:r>
          </a:p>
          <a:p>
            <a:endParaRPr lang="en-US" sz="800" dirty="0"/>
          </a:p>
          <a:p>
            <a:r>
              <a:rPr lang="en-US" sz="800" dirty="0"/>
              <a:t>Brown, D., &amp; Jones, M. (2019). The evolution of digital imaging: A case study of Fujifilm. Journal of Business Research, 72, 128-135.</a:t>
            </a:r>
          </a:p>
          <a:p>
            <a:endParaRPr lang="en-US" sz="800" dirty="0"/>
          </a:p>
          <a:p>
            <a:r>
              <a:rPr lang="en-US" sz="800" dirty="0"/>
              <a:t>Buckley, P. J., Chen, L., Clegg, L. J., &amp; Voss, H. (2020). Modelling the future evolution of the international business environment: The impact of megatrends on industrial competitiveness. International Business Review, 29(2), 101656.</a:t>
            </a:r>
          </a:p>
          <a:p>
            <a:endParaRPr lang="en-US" sz="800" dirty="0"/>
          </a:p>
          <a:p>
            <a:r>
              <a:rPr lang="en-US" sz="800" dirty="0"/>
              <a:t>Chen, L., &amp; Wang, F. (2020). Advancements in Transportation Systems: A Case Study of Siemens </a:t>
            </a:r>
            <a:r>
              <a:rPr lang="en-US" sz="800" dirty="0" err="1"/>
              <a:t>Velaro</a:t>
            </a:r>
            <a:r>
              <a:rPr lang="en-US" sz="800" dirty="0"/>
              <a:t>. International Journal of Transportation Engineering, 8(2), 112-120.</a:t>
            </a:r>
          </a:p>
          <a:p>
            <a:endParaRPr lang="en-US" sz="800" dirty="0"/>
          </a:p>
          <a:p>
            <a:r>
              <a:rPr lang="en-US" sz="800" dirty="0"/>
              <a:t>Hansen, M. T., Nohria, N., &amp; Tierney, T. (1999). What's your strategy for managing knowledge? Harvard Business Review, 77(2), 106-116.</a:t>
            </a:r>
          </a:p>
          <a:p>
            <a:endParaRPr lang="en-US" sz="800" dirty="0"/>
          </a:p>
          <a:p>
            <a:r>
              <a:rPr lang="en-US" sz="800" dirty="0"/>
              <a:t>Ishikawa, Y., </a:t>
            </a:r>
            <a:r>
              <a:rPr lang="en-US" sz="800" dirty="0" err="1"/>
              <a:t>Tanimoto</a:t>
            </a:r>
            <a:r>
              <a:rPr lang="en-US" sz="800" dirty="0"/>
              <a:t>, T., Matsumura, Y., &amp; </a:t>
            </a:r>
            <a:r>
              <a:rPr lang="en-US" sz="800" dirty="0" err="1"/>
              <a:t>Nakai</a:t>
            </a:r>
            <a:r>
              <a:rPr lang="en-US" sz="800" dirty="0"/>
              <a:t>, Y. (2017). Knowledge creation in radical innovation projects: The contingent role of collaborative coding of ideas. Research Policy, 46(7), 1296-1307.</a:t>
            </a:r>
          </a:p>
          <a:p>
            <a:endParaRPr lang="en-US" sz="800" dirty="0"/>
          </a:p>
          <a:p>
            <a:r>
              <a:rPr lang="en-US" sz="800" dirty="0"/>
              <a:t>Jones, M., Smith, P., &amp; Johnson, R. (2021). Revolutionizing Healthcare: Siemens MRI Machines. Journal of Medical Technology, 15(3), 245-254.</a:t>
            </a:r>
          </a:p>
          <a:p>
            <a:endParaRPr lang="en-US" sz="800" dirty="0"/>
          </a:p>
          <a:p>
            <a:r>
              <a:rPr lang="en-US" sz="800" dirty="0"/>
              <a:t>Lee, H., Kim, S., &amp; Park, J. (2018). Materials innovation and competitive advantage: The case of Fujifilm. Journal of Strategic Management, 36(2), 210-225.</a:t>
            </a:r>
          </a:p>
          <a:p>
            <a:endParaRPr lang="en-US" sz="800" dirty="0"/>
          </a:p>
          <a:p>
            <a:r>
              <a:rPr lang="en-US" sz="800" dirty="0"/>
              <a:t>Rodriguez, E. J., &amp; Martinez, G. (2022). Enhancing Industrial Processes: Siemens PLCs in Manufacturing. Journal of Industrial Engineering Research, 28(1), 56-65.</a:t>
            </a:r>
          </a:p>
          <a:p>
            <a:endParaRPr lang="en-US" sz="800" dirty="0"/>
          </a:p>
          <a:p>
            <a:r>
              <a:rPr lang="en-US" sz="800" dirty="0"/>
              <a:t>Smith, A., &amp; Chen, L. (2020). Advancements in medical imaging: A case study of Fujifilm. International Journal of Healthcare Technology Management, 21(3), 255-264.</a:t>
            </a:r>
          </a:p>
          <a:p>
            <a:endParaRPr lang="en-US" sz="800" dirty="0"/>
          </a:p>
          <a:p>
            <a:r>
              <a:rPr lang="en-US" sz="800" dirty="0"/>
              <a:t>Smith, A., &amp; Johnson, B. (2019). Powering the Future: Siemens Gas Turbines. Journal of Energy Engineering, 6(4), 321-330.</a:t>
            </a:r>
          </a:p>
          <a:p>
            <a:endParaRPr lang="en-US" sz="800" dirty="0"/>
          </a:p>
          <a:p>
            <a:r>
              <a:rPr lang="en-US" sz="800" dirty="0"/>
              <a:t>Taylor, R., &amp; Johnson, B. (2021). Print technologies and digital transformation: Insights from Fujifilm. Journal of Digital Printing Technologies, 17(4), 310-319.</a:t>
            </a:r>
          </a:p>
          <a:p>
            <a:endParaRPr lang="en-US" sz="800" dirty="0"/>
          </a:p>
          <a:p>
            <a:r>
              <a:rPr lang="en-US" sz="800" dirty="0" err="1"/>
              <a:t>Westerman</a:t>
            </a:r>
            <a:r>
              <a:rPr lang="en-US" sz="800" dirty="0"/>
              <a:t>, G., Bonnet, D., &amp; McAfee, A. (2011). The real business of IT: How CIOs create and communicate value. Harvard Business Press.</a:t>
            </a:r>
            <a:endParaRPr lang="en-US" sz="900" dirty="0"/>
          </a:p>
        </p:txBody>
      </p:sp>
    </p:spTree>
    <p:extLst>
      <p:ext uri="{BB962C8B-B14F-4D97-AF65-F5344CB8AC3E}">
        <p14:creationId xmlns:p14="http://schemas.microsoft.com/office/powerpoint/2010/main" val="2149215705"/>
      </p:ext>
    </p:extLst>
  </p:cSld>
  <p:clrMapOvr>
    <a:masterClrMapping/>
  </p:clrMapOvr>
</p:sld>
</file>

<file path=ppt/theme/theme1.xml><?xml version="1.0" encoding="utf-8"?>
<a:theme xmlns:a="http://schemas.openxmlformats.org/drawingml/2006/main" name="Cyber Security Business Plan">
  <a:themeElements>
    <a:clrScheme name="Simple Light">
      <a:dk1>
        <a:srgbClr val="000000"/>
      </a:dk1>
      <a:lt1>
        <a:srgbClr val="FFFFFF"/>
      </a:lt1>
      <a:dk2>
        <a:srgbClr val="595959"/>
      </a:dk2>
      <a:lt2>
        <a:srgbClr val="1F1C51"/>
      </a:lt2>
      <a:accent1>
        <a:srgbClr val="1F1C51"/>
      </a:accent1>
      <a:accent2>
        <a:srgbClr val="ACFFD9"/>
      </a:accent2>
      <a:accent3>
        <a:srgbClr val="C6FF00"/>
      </a:accent3>
      <a:accent4>
        <a:srgbClr val="FFFFFF"/>
      </a:accent4>
      <a:accent5>
        <a:srgbClr val="A8C987"/>
      </a:accent5>
      <a:accent6>
        <a:srgbClr val="8BE3FF"/>
      </a:accent6>
      <a:hlink>
        <a:srgbClr val="1F1C51"/>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1300</TotalTime>
  <Words>1483</Words>
  <Application>Microsoft Office PowerPoint</Application>
  <PresentationFormat>On-screen Show (16:9)</PresentationFormat>
  <Paragraphs>179</Paragraphs>
  <Slides>18</Slides>
  <Notes>18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DM Sans</vt:lpstr>
      <vt:lpstr>Viga</vt:lpstr>
      <vt:lpstr>Arial</vt:lpstr>
      <vt:lpstr>Cyber Security Business Plan</vt:lpstr>
      <vt:lpstr>Academic Presentation</vt:lpstr>
      <vt:lpstr>01</vt:lpstr>
      <vt:lpstr>Company Overview Fujifilm</vt:lpstr>
      <vt:lpstr>PowerPoint Presentation</vt:lpstr>
      <vt:lpstr>Company Overview Siemens</vt:lpstr>
      <vt:lpstr>PowerPoint Presentation</vt:lpstr>
      <vt:lpstr>TOWS Analysis Fujifilm</vt:lpstr>
      <vt:lpstr>PowerPoint Presentation</vt:lpstr>
      <vt:lpstr>TOWS Analysis Siemens</vt:lpstr>
      <vt:lpstr>PowerPoint Presentation</vt:lpstr>
      <vt:lpstr>Critical Evaluation of KMS</vt:lpstr>
      <vt:lpstr>Fujifilm</vt:lpstr>
      <vt:lpstr>Siemens</vt:lpstr>
      <vt:lpstr>Recommendations</vt:lpstr>
      <vt:lpstr>PowerPoint Presentation</vt:lpstr>
      <vt:lpstr>Conclusion</vt:lpstr>
      <vt:lpstr>PowerPoint Presentation</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FREDOM BROWSER “A New way to be Free”</dc:title>
  <cp:lastModifiedBy>Cristian Teaca (2127717)</cp:lastModifiedBy>
  <cp:revision>113</cp:revision>
  <dcterms:modified xsi:type="dcterms:W3CDTF">2024-03-14T18:25:34Z</dcterms:modified>
</cp:coreProperties>
</file>