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109" d="100"/>
          <a:sy n="109" d="100"/>
        </p:scale>
        <p:origin x="672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D2F08-6D5D-438D-97F6-549A50E52794}" type="datetimeFigureOut">
              <a:rPr lang="en-GB" smtClean="0"/>
              <a:t>17/05/2021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6A3CC-332B-49C9-A149-3C32F2114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7325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D2F08-6D5D-438D-97F6-549A50E52794}" type="datetimeFigureOut">
              <a:rPr lang="en-GB" smtClean="0"/>
              <a:t>17/05/2021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6A3CC-332B-49C9-A149-3C32F2114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0731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D2F08-6D5D-438D-97F6-549A50E52794}" type="datetimeFigureOut">
              <a:rPr lang="en-GB" smtClean="0"/>
              <a:t>17/05/2021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6A3CC-332B-49C9-A149-3C32F2114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5291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D2F08-6D5D-438D-97F6-549A50E52794}" type="datetimeFigureOut">
              <a:rPr lang="en-GB" smtClean="0"/>
              <a:t>17/05/2021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6A3CC-332B-49C9-A149-3C32F2114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717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D2F08-6D5D-438D-97F6-549A50E52794}" type="datetimeFigureOut">
              <a:rPr lang="en-GB" smtClean="0"/>
              <a:t>17/05/2021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6A3CC-332B-49C9-A149-3C32F2114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64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D2F08-6D5D-438D-97F6-549A50E52794}" type="datetimeFigureOut">
              <a:rPr lang="en-GB" smtClean="0"/>
              <a:t>17/05/2021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6A3CC-332B-49C9-A149-3C32F2114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4751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D2F08-6D5D-438D-97F6-549A50E52794}" type="datetimeFigureOut">
              <a:rPr lang="en-GB" smtClean="0"/>
              <a:t>17/05/2021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6A3CC-332B-49C9-A149-3C32F2114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26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D2F08-6D5D-438D-97F6-549A50E52794}" type="datetimeFigureOut">
              <a:rPr lang="en-GB" smtClean="0"/>
              <a:t>17/05/2021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6A3CC-332B-49C9-A149-3C32F2114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942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D2F08-6D5D-438D-97F6-549A50E52794}" type="datetimeFigureOut">
              <a:rPr lang="en-GB" smtClean="0"/>
              <a:t>17/05/2021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6A3CC-332B-49C9-A149-3C32F2114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3205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D2F08-6D5D-438D-97F6-549A50E52794}" type="datetimeFigureOut">
              <a:rPr lang="en-GB" smtClean="0"/>
              <a:t>17/05/2021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6A3CC-332B-49C9-A149-3C32F2114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073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D2F08-6D5D-438D-97F6-549A50E52794}" type="datetimeFigureOut">
              <a:rPr lang="en-GB" smtClean="0"/>
              <a:t>17/05/2021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6A3CC-332B-49C9-A149-3C32F2114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2565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8221">
              <a:schemeClr val="accent2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92000">
              <a:schemeClr val="accent4">
                <a:lumMod val="40000"/>
                <a:lumOff val="60000"/>
              </a:schemeClr>
            </a:gs>
            <a:gs pos="50831">
              <a:schemeClr val="accent2">
                <a:lumMod val="60000"/>
                <a:lumOff val="40000"/>
              </a:schemeClr>
            </a:gs>
            <a:gs pos="30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FD2F08-6D5D-438D-97F6-549A50E52794}" type="datetimeFigureOut">
              <a:rPr lang="en-GB" smtClean="0"/>
              <a:t>17/05/2021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66A3CC-332B-49C9-A149-3C32F2114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286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079625" y="1313855"/>
          <a:ext cx="8128000" cy="519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845747171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26361369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Strengths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Weaknesses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4569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Motivated individual</a:t>
                      </a:r>
                    </a:p>
                    <a:p>
                      <a:r>
                        <a:rPr lang="en-GB" sz="1400" dirty="0" smtClean="0"/>
                        <a:t>Active</a:t>
                      </a:r>
                      <a:r>
                        <a:rPr lang="en-GB" sz="1400" baseline="0" dirty="0" smtClean="0"/>
                        <a:t> learner</a:t>
                      </a:r>
                    </a:p>
                    <a:p>
                      <a:r>
                        <a:rPr lang="en-GB" sz="1400" baseline="0" dirty="0" smtClean="0"/>
                        <a:t>Proactive</a:t>
                      </a:r>
                    </a:p>
                    <a:p>
                      <a:r>
                        <a:rPr lang="en-GB" sz="1400" baseline="0" dirty="0" smtClean="0"/>
                        <a:t>Very punctual and organised</a:t>
                      </a:r>
                    </a:p>
                    <a:p>
                      <a:r>
                        <a:rPr lang="en-GB" sz="1400" baseline="0" dirty="0" smtClean="0"/>
                        <a:t>Digitally literate</a:t>
                      </a:r>
                    </a:p>
                    <a:p>
                      <a:r>
                        <a:rPr lang="en-GB" sz="1400" baseline="0" dirty="0" smtClean="0"/>
                        <a:t>Assertive</a:t>
                      </a:r>
                    </a:p>
                    <a:p>
                      <a:r>
                        <a:rPr lang="en-GB" sz="1400" baseline="0" dirty="0" smtClean="0"/>
                        <a:t>Confident</a:t>
                      </a:r>
                    </a:p>
                    <a:p>
                      <a:r>
                        <a:rPr lang="en-GB" sz="1400" baseline="0" dirty="0" smtClean="0"/>
                        <a:t>knowledgeable</a:t>
                      </a:r>
                    </a:p>
                    <a:p>
                      <a:r>
                        <a:rPr lang="en-GB" sz="1400" baseline="0" dirty="0" smtClean="0"/>
                        <a:t>Time management </a:t>
                      </a:r>
                    </a:p>
                    <a:p>
                      <a:r>
                        <a:rPr lang="en-GB" sz="1400" baseline="0" dirty="0" smtClean="0"/>
                        <a:t>Leadership</a:t>
                      </a:r>
                    </a:p>
                    <a:p>
                      <a:r>
                        <a:rPr lang="en-GB" sz="1400" baseline="0" dirty="0" smtClean="0"/>
                        <a:t>Work experience</a:t>
                      </a:r>
                    </a:p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Procrastination</a:t>
                      </a:r>
                    </a:p>
                    <a:p>
                      <a:r>
                        <a:rPr lang="en-GB" sz="1400" dirty="0" smtClean="0"/>
                        <a:t>Lack</a:t>
                      </a:r>
                      <a:r>
                        <a:rPr lang="en-GB" sz="1400" baseline="0" dirty="0" smtClean="0"/>
                        <a:t> of information</a:t>
                      </a:r>
                    </a:p>
                    <a:p>
                      <a:r>
                        <a:rPr lang="en-GB" sz="1400" baseline="0" dirty="0" smtClean="0"/>
                        <a:t>Busy family/ work life</a:t>
                      </a:r>
                    </a:p>
                    <a:p>
                      <a:r>
                        <a:rPr lang="en-GB" sz="1400" baseline="0" dirty="0" smtClean="0"/>
                        <a:t>Laziness</a:t>
                      </a:r>
                    </a:p>
                    <a:p>
                      <a:r>
                        <a:rPr lang="en-GB" sz="1400" baseline="0" dirty="0" smtClean="0"/>
                        <a:t>Health</a:t>
                      </a:r>
                    </a:p>
                    <a:p>
                      <a:r>
                        <a:rPr lang="en-GB" sz="1400" baseline="0" dirty="0" smtClean="0"/>
                        <a:t>Listening skills</a:t>
                      </a:r>
                    </a:p>
                    <a:p>
                      <a:r>
                        <a:rPr lang="en-GB" sz="1400" baseline="0" dirty="0" smtClean="0"/>
                        <a:t>Lack of understanding </a:t>
                      </a:r>
                    </a:p>
                    <a:p>
                      <a:r>
                        <a:rPr lang="en-GB" sz="1400" baseline="0" dirty="0" smtClean="0"/>
                        <a:t>Not organised</a:t>
                      </a:r>
                    </a:p>
                    <a:p>
                      <a:r>
                        <a:rPr lang="en-GB" sz="1400" baseline="0" dirty="0" smtClean="0"/>
                        <a:t>Not enough resilience</a:t>
                      </a:r>
                    </a:p>
                    <a:p>
                      <a:r>
                        <a:rPr lang="en-GB" sz="1400" baseline="0" dirty="0" smtClean="0"/>
                        <a:t>Systematic</a:t>
                      </a:r>
                    </a:p>
                    <a:p>
                      <a:endParaRPr lang="en-GB" sz="1400" baseline="0" dirty="0" smtClean="0"/>
                    </a:p>
                    <a:p>
                      <a:r>
                        <a:rPr lang="en-GB" sz="1400" baseline="0" dirty="0" smtClean="0"/>
                        <a:t> </a:t>
                      </a:r>
                    </a:p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42432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Opportunities</a:t>
                      </a:r>
                    </a:p>
                    <a:p>
                      <a:endParaRPr lang="en-GB" sz="1400" dirty="0" smtClean="0"/>
                    </a:p>
                    <a:p>
                      <a:r>
                        <a:rPr lang="en-GB" sz="1400" dirty="0" smtClean="0"/>
                        <a:t>Admission to this course </a:t>
                      </a:r>
                    </a:p>
                    <a:p>
                      <a:r>
                        <a:rPr lang="en-GB" sz="1400" dirty="0" smtClean="0"/>
                        <a:t>Exchanging with each other as peers</a:t>
                      </a:r>
                    </a:p>
                    <a:p>
                      <a:r>
                        <a:rPr lang="en-GB" sz="1400" dirty="0" smtClean="0"/>
                        <a:t>Lecturers/ library resources/ moodle/ wats</a:t>
                      </a:r>
                      <a:r>
                        <a:rPr lang="en-GB" sz="1400" baseline="0" dirty="0" smtClean="0"/>
                        <a:t> group </a:t>
                      </a:r>
                    </a:p>
                    <a:p>
                      <a:r>
                        <a:rPr lang="en-GB" sz="1400" baseline="0" dirty="0" smtClean="0"/>
                        <a:t>Further qualifications</a:t>
                      </a:r>
                    </a:p>
                    <a:p>
                      <a:r>
                        <a:rPr lang="en-GB" sz="1400" baseline="0" dirty="0" smtClean="0"/>
                        <a:t>Assessments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Threats </a:t>
                      </a:r>
                    </a:p>
                    <a:p>
                      <a:r>
                        <a:rPr lang="en-GB" sz="1400" dirty="0" smtClean="0"/>
                        <a:t>Pandemic</a:t>
                      </a:r>
                    </a:p>
                    <a:p>
                      <a:r>
                        <a:rPr lang="en-GB" sz="1400" dirty="0" smtClean="0"/>
                        <a:t>Extremely competitive market (age)</a:t>
                      </a:r>
                    </a:p>
                    <a:p>
                      <a:r>
                        <a:rPr lang="en-GB" sz="1400" dirty="0" smtClean="0"/>
                        <a:t>Distractions</a:t>
                      </a:r>
                      <a:r>
                        <a:rPr lang="en-GB" sz="1400" baseline="0" dirty="0" smtClean="0"/>
                        <a:t> (social media/ kids)</a:t>
                      </a:r>
                    </a:p>
                    <a:p>
                      <a:r>
                        <a:rPr lang="en-GB" sz="1400" dirty="0" smtClean="0"/>
                        <a:t>Current market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01321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7211067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790700" y="390525"/>
            <a:ext cx="89439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SMART goal – complete Skills for work place course in one year time, by attending all lectures and completing assessments.  Building my research skills further and academic writing by getting feedback from tutors.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55372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190625" y="510116"/>
          <a:ext cx="9763125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04771">
                  <a:extLst>
                    <a:ext uri="{9D8B030D-6E8A-4147-A177-3AD203B41FA5}">
                      <a16:colId xmlns:a16="http://schemas.microsoft.com/office/drawing/2014/main" val="1479933217"/>
                    </a:ext>
                  </a:extLst>
                </a:gridCol>
                <a:gridCol w="7158354">
                  <a:extLst>
                    <a:ext uri="{9D8B030D-6E8A-4147-A177-3AD203B41FA5}">
                      <a16:colId xmlns:a16="http://schemas.microsoft.com/office/drawing/2014/main" val="334991399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IT skills</a:t>
                      </a:r>
                    </a:p>
                    <a:p>
                      <a:r>
                        <a:rPr lang="en-GB" sz="1400" dirty="0" smtClean="0"/>
                        <a:t>Time management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How to improve it:</a:t>
                      </a:r>
                    </a:p>
                    <a:p>
                      <a:r>
                        <a:rPr lang="en-GB" dirty="0" smtClean="0"/>
                        <a:t>Resources – PowerPoint using recorded video and practice it</a:t>
                      </a:r>
                    </a:p>
                    <a:p>
                      <a:r>
                        <a:rPr lang="en-GB" dirty="0" smtClean="0"/>
                        <a:t>Do</a:t>
                      </a:r>
                      <a:r>
                        <a:rPr lang="en-GB" baseline="0" dirty="0" smtClean="0"/>
                        <a:t> a online course to improve IT skills</a:t>
                      </a:r>
                      <a:endParaRPr lang="en-GB" dirty="0" smtClean="0"/>
                    </a:p>
                    <a:p>
                      <a:r>
                        <a:rPr lang="en-GB" dirty="0" smtClean="0"/>
                        <a:t>Make time for studies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12856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Academic writing</a:t>
                      </a:r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Researching online at other reports</a:t>
                      </a:r>
                    </a:p>
                    <a:p>
                      <a:r>
                        <a:rPr lang="en-GB" dirty="0" smtClean="0"/>
                        <a:t>Ask advice from previous students</a:t>
                      </a:r>
                    </a:p>
                    <a:p>
                      <a:r>
                        <a:rPr lang="en-GB" dirty="0" smtClean="0"/>
                        <a:t>Access</a:t>
                      </a:r>
                      <a:r>
                        <a:rPr lang="en-GB" baseline="0" dirty="0" smtClean="0"/>
                        <a:t> student support services</a:t>
                      </a:r>
                    </a:p>
                    <a:p>
                      <a:r>
                        <a:rPr lang="en-GB" baseline="0" dirty="0" smtClean="0"/>
                        <a:t>Drafts to lecturers and get feedback</a:t>
                      </a:r>
                    </a:p>
                    <a:p>
                      <a:r>
                        <a:rPr lang="en-GB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18532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Research Skills</a:t>
                      </a:r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Critical thinking</a:t>
                      </a:r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Look at what’s</a:t>
                      </a:r>
                      <a:r>
                        <a:rPr lang="en-GB" baseline="0" dirty="0" smtClean="0"/>
                        <a:t> out there and identify appropriate sources and share with other students </a:t>
                      </a:r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Analysing and evaluate,</a:t>
                      </a:r>
                      <a:r>
                        <a:rPr lang="en-GB" baseline="0" dirty="0" smtClean="0"/>
                        <a:t> reasoning based on evidence. Think before act and fast thinking</a:t>
                      </a:r>
                    </a:p>
                    <a:p>
                      <a:endParaRPr lang="en-GB" baseline="0" dirty="0" smtClean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23442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8732160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206</Words>
  <Application>Microsoft Office PowerPoint</Application>
  <PresentationFormat>Widescreen</PresentationFormat>
  <Paragraphs>62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1_Office Theme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Shehla Khan</dc:creator>
  <cp:lastModifiedBy>Shehla Khan</cp:lastModifiedBy>
  <cp:revision>2</cp:revision>
  <dcterms:created xsi:type="dcterms:W3CDTF">2021-05-17T11:19:44Z</dcterms:created>
  <dcterms:modified xsi:type="dcterms:W3CDTF">2021-05-17T11:35:01Z</dcterms:modified>
</cp:coreProperties>
</file>