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notesMasterIdLst>
    <p:notesMasterId r:id="rId13"/>
  </p:notesMasterIdLst>
  <p:sldIdLst>
    <p:sldId id="256" r:id="rId2"/>
    <p:sldId id="257" r:id="rId3"/>
    <p:sldId id="258" r:id="rId4"/>
    <p:sldId id="262" r:id="rId5"/>
    <p:sldId id="263" r:id="rId6"/>
    <p:sldId id="264" r:id="rId7"/>
    <p:sldId id="267" r:id="rId8"/>
    <p:sldId id="266" r:id="rId9"/>
    <p:sldId id="265" r:id="rId10"/>
    <p:sldId id="270" r:id="rId11"/>
    <p:sldId id="25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999B4B-F677-1265-C053-6DE50E24DBBC}" v="1065" dt="2025-03-07T16:01:20.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n Child (2402706)" userId="S::2402706@student.uwtsd.ac.uk::02e8b9bd-a021-4b9e-976c-123a27097dca" providerId="AD" clId="Web-{4D3C0CBC-0C44-5F10-2585-F70F7B5DE14B}"/>
    <pc:docChg chg="addSld delSld modSld">
      <pc:chgData name="Erin Child (2402706)" userId="S::2402706@student.uwtsd.ac.uk::02e8b9bd-a021-4b9e-976c-123a27097dca" providerId="AD" clId="Web-{4D3C0CBC-0C44-5F10-2585-F70F7B5DE14B}" dt="2025-02-23T19:01:19.206" v="767" actId="20577"/>
      <pc:docMkLst>
        <pc:docMk/>
      </pc:docMkLst>
      <pc:sldChg chg="addSp delSp modSp modNotes">
        <pc:chgData name="Erin Child (2402706)" userId="S::2402706@student.uwtsd.ac.uk::02e8b9bd-a021-4b9e-976c-123a27097dca" providerId="AD" clId="Web-{4D3C0CBC-0C44-5F10-2585-F70F7B5DE14B}" dt="2025-02-23T17:00:30.036" v="285"/>
        <pc:sldMkLst>
          <pc:docMk/>
          <pc:sldMk cId="109857222" sldId="256"/>
        </pc:sldMkLst>
        <pc:spChg chg="mod">
          <ac:chgData name="Erin Child (2402706)" userId="S::2402706@student.uwtsd.ac.uk::02e8b9bd-a021-4b9e-976c-123a27097dca" providerId="AD" clId="Web-{4D3C0CBC-0C44-5F10-2585-F70F7B5DE14B}" dt="2025-02-23T17:00:13.989" v="280"/>
          <ac:spMkLst>
            <pc:docMk/>
            <pc:sldMk cId="109857222" sldId="256"/>
            <ac:spMk id="3" creationId="{00000000-0000-0000-0000-000000000000}"/>
          </ac:spMkLst>
        </pc:spChg>
        <pc:spChg chg="del">
          <ac:chgData name="Erin Child (2402706)" userId="S::2402706@student.uwtsd.ac.uk::02e8b9bd-a021-4b9e-976c-123a27097dca" providerId="AD" clId="Web-{4D3C0CBC-0C44-5F10-2585-F70F7B5DE14B}" dt="2025-02-23T17:00:13.989" v="280"/>
          <ac:spMkLst>
            <pc:docMk/>
            <pc:sldMk cId="109857222" sldId="256"/>
            <ac:spMk id="26" creationId="{A35C5297-7623-44A6-B13A-4424C8257CD5}"/>
          </ac:spMkLst>
        </pc:spChg>
        <pc:spChg chg="del">
          <ac:chgData name="Erin Child (2402706)" userId="S::2402706@student.uwtsd.ac.uk::02e8b9bd-a021-4b9e-976c-123a27097dca" providerId="AD" clId="Web-{4D3C0CBC-0C44-5F10-2585-F70F7B5DE14B}" dt="2025-02-23T17:00:13.989" v="280"/>
          <ac:spMkLst>
            <pc:docMk/>
            <pc:sldMk cId="109857222" sldId="256"/>
            <ac:spMk id="28" creationId="{666E46BD-1D93-4B75-A1AD-F8DCF32C3455}"/>
          </ac:spMkLst>
        </pc:spChg>
        <pc:spChg chg="add">
          <ac:chgData name="Erin Child (2402706)" userId="S::2402706@student.uwtsd.ac.uk::02e8b9bd-a021-4b9e-976c-123a27097dca" providerId="AD" clId="Web-{4D3C0CBC-0C44-5F10-2585-F70F7B5DE14B}" dt="2025-02-23T17:00:13.989" v="280"/>
          <ac:spMkLst>
            <pc:docMk/>
            <pc:sldMk cId="109857222" sldId="256"/>
            <ac:spMk id="33" creationId="{A35C5297-7623-44A6-B13A-4424C8257CD5}"/>
          </ac:spMkLst>
        </pc:spChg>
        <pc:spChg chg="add">
          <ac:chgData name="Erin Child (2402706)" userId="S::2402706@student.uwtsd.ac.uk::02e8b9bd-a021-4b9e-976c-123a27097dca" providerId="AD" clId="Web-{4D3C0CBC-0C44-5F10-2585-F70F7B5DE14B}" dt="2025-02-23T17:00:13.989" v="280"/>
          <ac:spMkLst>
            <pc:docMk/>
            <pc:sldMk cId="109857222" sldId="256"/>
            <ac:spMk id="35" creationId="{666E46BD-1D93-4B75-A1AD-F8DCF32C3455}"/>
          </ac:spMkLst>
        </pc:spChg>
        <pc:picChg chg="del">
          <ac:chgData name="Erin Child (2402706)" userId="S::2402706@student.uwtsd.ac.uk::02e8b9bd-a021-4b9e-976c-123a27097dca" providerId="AD" clId="Web-{4D3C0CBC-0C44-5F10-2585-F70F7B5DE14B}" dt="2025-02-23T17:00:02.676" v="278"/>
          <ac:picMkLst>
            <pc:docMk/>
            <pc:sldMk cId="109857222" sldId="256"/>
            <ac:picMk id="4" creationId="{9CB1511D-FAB8-2C8B-4EA2-00D2F881794B}"/>
          </ac:picMkLst>
        </pc:picChg>
        <pc:picChg chg="add mod">
          <ac:chgData name="Erin Child (2402706)" userId="S::2402706@student.uwtsd.ac.uk::02e8b9bd-a021-4b9e-976c-123a27097dca" providerId="AD" clId="Web-{4D3C0CBC-0C44-5F10-2585-F70F7B5DE14B}" dt="2025-02-23T17:00:13.989" v="280"/>
          <ac:picMkLst>
            <pc:docMk/>
            <pc:sldMk cId="109857222" sldId="256"/>
            <ac:picMk id="5" creationId="{4E10B9B6-A6A3-6F1C-ACA4-63EFBB9C8BCC}"/>
          </ac:picMkLst>
        </pc:picChg>
      </pc:sldChg>
      <pc:sldChg chg="addSp delSp modSp mod setBg">
        <pc:chgData name="Erin Child (2402706)" userId="S::2402706@student.uwtsd.ac.uk::02e8b9bd-a021-4b9e-976c-123a27097dca" providerId="AD" clId="Web-{4D3C0CBC-0C44-5F10-2585-F70F7B5DE14B}" dt="2025-02-23T19:01:19.206" v="767" actId="20577"/>
        <pc:sldMkLst>
          <pc:docMk/>
          <pc:sldMk cId="4187993361" sldId="257"/>
        </pc:sldMkLst>
        <pc:spChg chg="mod">
          <ac:chgData name="Erin Child (2402706)" userId="S::2402706@student.uwtsd.ac.uk::02e8b9bd-a021-4b9e-976c-123a27097dca" providerId="AD" clId="Web-{4D3C0CBC-0C44-5F10-2585-F70F7B5DE14B}" dt="2025-02-23T18:00:48.834" v="381" actId="20577"/>
          <ac:spMkLst>
            <pc:docMk/>
            <pc:sldMk cId="4187993361" sldId="257"/>
            <ac:spMk id="2" creationId="{B5D73A0D-F6ED-9DE2-F92F-095755B7B8B3}"/>
          </ac:spMkLst>
        </pc:spChg>
        <pc:spChg chg="mod ord">
          <ac:chgData name="Erin Child (2402706)" userId="S::2402706@student.uwtsd.ac.uk::02e8b9bd-a021-4b9e-976c-123a27097dca" providerId="AD" clId="Web-{4D3C0CBC-0C44-5F10-2585-F70F7B5DE14B}" dt="2025-02-23T17:05:01.777" v="311" actId="20577"/>
          <ac:spMkLst>
            <pc:docMk/>
            <pc:sldMk cId="4187993361" sldId="257"/>
            <ac:spMk id="3" creationId="{6EFDD700-D2A3-A987-D040-9CCA82A3AF61}"/>
          </ac:spMkLst>
        </pc:spChg>
        <pc:spChg chg="add del mod">
          <ac:chgData name="Erin Child (2402706)" userId="S::2402706@student.uwtsd.ac.uk::02e8b9bd-a021-4b9e-976c-123a27097dca" providerId="AD" clId="Web-{4D3C0CBC-0C44-5F10-2585-F70F7B5DE14B}" dt="2025-02-23T17:04:52.042" v="309"/>
          <ac:spMkLst>
            <pc:docMk/>
            <pc:sldMk cId="4187993361" sldId="257"/>
            <ac:spMk id="5" creationId="{6FEF442A-395C-0169-E93A-9F5B7445FD2D}"/>
          </ac:spMkLst>
        </pc:spChg>
        <pc:spChg chg="add mod">
          <ac:chgData name="Erin Child (2402706)" userId="S::2402706@student.uwtsd.ac.uk::02e8b9bd-a021-4b9e-976c-123a27097dca" providerId="AD" clId="Web-{4D3C0CBC-0C44-5F10-2585-F70F7B5DE14B}" dt="2025-02-23T19:01:19.206" v="767" actId="20577"/>
          <ac:spMkLst>
            <pc:docMk/>
            <pc:sldMk cId="4187993361" sldId="257"/>
            <ac:spMk id="6" creationId="{81023540-CFD3-C0C9-7BE8-88307EF59ED8}"/>
          </ac:spMkLst>
        </pc:spChg>
        <pc:spChg chg="add del">
          <ac:chgData name="Erin Child (2402706)" userId="S::2402706@student.uwtsd.ac.uk::02e8b9bd-a021-4b9e-976c-123a27097dca" providerId="AD" clId="Web-{4D3C0CBC-0C44-5F10-2585-F70F7B5DE14B}" dt="2025-02-23T17:02:34.258" v="288"/>
          <ac:spMkLst>
            <pc:docMk/>
            <pc:sldMk cId="4187993361" sldId="257"/>
            <ac:spMk id="9" creationId="{5BB3780B-63EB-450D-A804-D6AA12F98E0B}"/>
          </ac:spMkLst>
        </pc:spChg>
        <pc:spChg chg="add del">
          <ac:chgData name="Erin Child (2402706)" userId="S::2402706@student.uwtsd.ac.uk::02e8b9bd-a021-4b9e-976c-123a27097dca" providerId="AD" clId="Web-{4D3C0CBC-0C44-5F10-2585-F70F7B5DE14B}" dt="2025-02-23T17:02:34.258" v="288"/>
          <ac:spMkLst>
            <pc:docMk/>
            <pc:sldMk cId="4187993361" sldId="257"/>
            <ac:spMk id="11" creationId="{FE0847A5-A329-48CD-B3A7-3892FF6DA78F}"/>
          </ac:spMkLst>
        </pc:spChg>
        <pc:spChg chg="add del">
          <ac:chgData name="Erin Child (2402706)" userId="S::2402706@student.uwtsd.ac.uk::02e8b9bd-a021-4b9e-976c-123a27097dca" providerId="AD" clId="Web-{4D3C0CBC-0C44-5F10-2585-F70F7B5DE14B}" dt="2025-02-23T17:02:36.664" v="290"/>
          <ac:spMkLst>
            <pc:docMk/>
            <pc:sldMk cId="4187993361" sldId="257"/>
            <ac:spMk id="13" creationId="{927DE2D3-8A21-4D52-9C8C-8E7A2BE994AF}"/>
          </ac:spMkLst>
        </pc:spChg>
        <pc:spChg chg="add del">
          <ac:chgData name="Erin Child (2402706)" userId="S::2402706@student.uwtsd.ac.uk::02e8b9bd-a021-4b9e-976c-123a27097dca" providerId="AD" clId="Web-{4D3C0CBC-0C44-5F10-2585-F70F7B5DE14B}" dt="2025-02-23T17:02:36.664" v="290"/>
          <ac:spMkLst>
            <pc:docMk/>
            <pc:sldMk cId="4187993361" sldId="257"/>
            <ac:spMk id="14" creationId="{9C8ABB83-B231-4F0C-BF9E-E405FCF701A1}"/>
          </ac:spMkLst>
        </pc:spChg>
        <pc:spChg chg="add del">
          <ac:chgData name="Erin Child (2402706)" userId="S::2402706@student.uwtsd.ac.uk::02e8b9bd-a021-4b9e-976c-123a27097dca" providerId="AD" clId="Web-{4D3C0CBC-0C44-5F10-2585-F70F7B5DE14B}" dt="2025-02-23T17:02:39.742" v="292"/>
          <ac:spMkLst>
            <pc:docMk/>
            <pc:sldMk cId="4187993361" sldId="257"/>
            <ac:spMk id="16" creationId="{468DC7FA-55C9-47D5-B8A0-022B4C9AACA7}"/>
          </ac:spMkLst>
        </pc:spChg>
        <pc:spChg chg="add del">
          <ac:chgData name="Erin Child (2402706)" userId="S::2402706@student.uwtsd.ac.uk::02e8b9bd-a021-4b9e-976c-123a27097dca" providerId="AD" clId="Web-{4D3C0CBC-0C44-5F10-2585-F70F7B5DE14B}" dt="2025-02-23T17:02:39.742" v="292"/>
          <ac:spMkLst>
            <pc:docMk/>
            <pc:sldMk cId="4187993361" sldId="257"/>
            <ac:spMk id="17" creationId="{E905CBC2-EECC-4468-90C4-C0176E9B0844}"/>
          </ac:spMkLst>
        </pc:spChg>
        <pc:spChg chg="add del">
          <ac:chgData name="Erin Child (2402706)" userId="S::2402706@student.uwtsd.ac.uk::02e8b9bd-a021-4b9e-976c-123a27097dca" providerId="AD" clId="Web-{4D3C0CBC-0C44-5F10-2585-F70F7B5DE14B}" dt="2025-02-23T17:02:39.742" v="292"/>
          <ac:spMkLst>
            <pc:docMk/>
            <pc:sldMk cId="4187993361" sldId="257"/>
            <ac:spMk id="18" creationId="{97D0825D-5142-4F4A-A141-3CCD5E99CB4F}"/>
          </ac:spMkLst>
        </pc:spChg>
        <pc:spChg chg="add">
          <ac:chgData name="Erin Child (2402706)" userId="S::2402706@student.uwtsd.ac.uk::02e8b9bd-a021-4b9e-976c-123a27097dca" providerId="AD" clId="Web-{4D3C0CBC-0C44-5F10-2585-F70F7B5DE14B}" dt="2025-02-23T17:02:39.742" v="293"/>
          <ac:spMkLst>
            <pc:docMk/>
            <pc:sldMk cId="4187993361" sldId="257"/>
            <ac:spMk id="20" creationId="{2A3E2477-CB24-4FE6-B9C0-F9800FF83EF6}"/>
          </ac:spMkLst>
        </pc:spChg>
        <pc:spChg chg="add">
          <ac:chgData name="Erin Child (2402706)" userId="S::2402706@student.uwtsd.ac.uk::02e8b9bd-a021-4b9e-976c-123a27097dca" providerId="AD" clId="Web-{4D3C0CBC-0C44-5F10-2585-F70F7B5DE14B}" dt="2025-02-23T17:02:39.742" v="293"/>
          <ac:spMkLst>
            <pc:docMk/>
            <pc:sldMk cId="4187993361" sldId="257"/>
            <ac:spMk id="21" creationId="{B965638C-2268-4A1B-96C3-95E79EF44B96}"/>
          </ac:spMkLst>
        </pc:spChg>
        <pc:spChg chg="add">
          <ac:chgData name="Erin Child (2402706)" userId="S::2402706@student.uwtsd.ac.uk::02e8b9bd-a021-4b9e-976c-123a27097dca" providerId="AD" clId="Web-{4D3C0CBC-0C44-5F10-2585-F70F7B5DE14B}" dt="2025-02-23T17:02:39.742" v="293"/>
          <ac:spMkLst>
            <pc:docMk/>
            <pc:sldMk cId="4187993361" sldId="257"/>
            <ac:spMk id="22" creationId="{97D0825D-5142-4F4A-A141-3CCD5E99CB4F}"/>
          </ac:spMkLst>
        </pc:spChg>
        <pc:picChg chg="add mod">
          <ac:chgData name="Erin Child (2402706)" userId="S::2402706@student.uwtsd.ac.uk::02e8b9bd-a021-4b9e-976c-123a27097dca" providerId="AD" clId="Web-{4D3C0CBC-0C44-5F10-2585-F70F7B5DE14B}" dt="2025-02-23T17:02:59.602" v="297" actId="14100"/>
          <ac:picMkLst>
            <pc:docMk/>
            <pc:sldMk cId="4187993361" sldId="257"/>
            <ac:picMk id="4" creationId="{87E416F6-54DC-0A3F-9F27-EC74AF0CE007}"/>
          </ac:picMkLst>
        </pc:picChg>
      </pc:sldChg>
      <pc:sldChg chg="addSp modSp modNotes">
        <pc:chgData name="Erin Child (2402706)" userId="S::2402706@student.uwtsd.ac.uk::02e8b9bd-a021-4b9e-976c-123a27097dca" providerId="AD" clId="Web-{4D3C0CBC-0C44-5F10-2585-F70F7B5DE14B}" dt="2025-02-23T19:00:36.424" v="764" actId="1076"/>
        <pc:sldMkLst>
          <pc:docMk/>
          <pc:sldMk cId="3948882300" sldId="258"/>
        </pc:sldMkLst>
        <pc:spChg chg="mod">
          <ac:chgData name="Erin Child (2402706)" userId="S::2402706@student.uwtsd.ac.uk::02e8b9bd-a021-4b9e-976c-123a27097dca" providerId="AD" clId="Web-{4D3C0CBC-0C44-5F10-2585-F70F7B5DE14B}" dt="2025-02-23T18:01:00.397" v="382" actId="20577"/>
          <ac:spMkLst>
            <pc:docMk/>
            <pc:sldMk cId="3948882300" sldId="258"/>
            <ac:spMk id="2" creationId="{704CDF58-5CCA-EDE5-2282-F556312DDBE7}"/>
          </ac:spMkLst>
        </pc:spChg>
        <pc:spChg chg="add mod">
          <ac:chgData name="Erin Child (2402706)" userId="S::2402706@student.uwtsd.ac.uk::02e8b9bd-a021-4b9e-976c-123a27097dca" providerId="AD" clId="Web-{4D3C0CBC-0C44-5F10-2585-F70F7B5DE14B}" dt="2025-02-23T19:00:36.424" v="764" actId="1076"/>
          <ac:spMkLst>
            <pc:docMk/>
            <pc:sldMk cId="3948882300" sldId="258"/>
            <ac:spMk id="8" creationId="{3832A7BF-7D60-1116-B755-EF7C76CE23DA}"/>
          </ac:spMkLst>
        </pc:spChg>
      </pc:sldChg>
      <pc:sldChg chg="modSp modNotes">
        <pc:chgData name="Erin Child (2402706)" userId="S::2402706@student.uwtsd.ac.uk::02e8b9bd-a021-4b9e-976c-123a27097dca" providerId="AD" clId="Web-{4D3C0CBC-0C44-5F10-2585-F70F7B5DE14B}" dt="2025-02-23T18:53:52.072" v="719" actId="20577"/>
        <pc:sldMkLst>
          <pc:docMk/>
          <pc:sldMk cId="908302066" sldId="259"/>
        </pc:sldMkLst>
        <pc:spChg chg="mod">
          <ac:chgData name="Erin Child (2402706)" userId="S::2402706@student.uwtsd.ac.uk::02e8b9bd-a021-4b9e-976c-123a27097dca" providerId="AD" clId="Web-{4D3C0CBC-0C44-5F10-2585-F70F7B5DE14B}" dt="2025-02-23T18:38:23.443" v="716" actId="20577"/>
          <ac:spMkLst>
            <pc:docMk/>
            <pc:sldMk cId="908302066" sldId="259"/>
            <ac:spMk id="2" creationId="{B23CFD9C-C9CE-5521-7789-1BDDFA095F73}"/>
          </ac:spMkLst>
        </pc:spChg>
        <pc:spChg chg="mod">
          <ac:chgData name="Erin Child (2402706)" userId="S::2402706@student.uwtsd.ac.uk::02e8b9bd-a021-4b9e-976c-123a27097dca" providerId="AD" clId="Web-{4D3C0CBC-0C44-5F10-2585-F70F7B5DE14B}" dt="2025-02-23T18:53:52.072" v="719" actId="20577"/>
          <ac:spMkLst>
            <pc:docMk/>
            <pc:sldMk cId="908302066" sldId="259"/>
            <ac:spMk id="3" creationId="{CC0CF016-2D84-B32E-2475-B610D1F706D3}"/>
          </ac:spMkLst>
        </pc:spChg>
      </pc:sldChg>
      <pc:sldChg chg="modSp del">
        <pc:chgData name="Erin Child (2402706)" userId="S::2402706@student.uwtsd.ac.uk::02e8b9bd-a021-4b9e-976c-123a27097dca" providerId="AD" clId="Web-{4D3C0CBC-0C44-5F10-2585-F70F7B5DE14B}" dt="2025-02-23T17:58:02.487" v="374"/>
        <pc:sldMkLst>
          <pc:docMk/>
          <pc:sldMk cId="3741985409" sldId="260"/>
        </pc:sldMkLst>
        <pc:spChg chg="mod">
          <ac:chgData name="Erin Child (2402706)" userId="S::2402706@student.uwtsd.ac.uk::02e8b9bd-a021-4b9e-976c-123a27097dca" providerId="AD" clId="Web-{4D3C0CBC-0C44-5F10-2585-F70F7B5DE14B}" dt="2025-02-23T17:57:59.987" v="373" actId="20577"/>
          <ac:spMkLst>
            <pc:docMk/>
            <pc:sldMk cId="3741985409" sldId="260"/>
            <ac:spMk id="2" creationId="{52ED0494-42E3-904C-599D-70EFDD307547}"/>
          </ac:spMkLst>
        </pc:spChg>
      </pc:sldChg>
      <pc:sldChg chg="modSp new del">
        <pc:chgData name="Erin Child (2402706)" userId="S::2402706@student.uwtsd.ac.uk::02e8b9bd-a021-4b9e-976c-123a27097dca" providerId="AD" clId="Web-{4D3C0CBC-0C44-5F10-2585-F70F7B5DE14B}" dt="2025-02-23T17:57:44.861" v="372"/>
        <pc:sldMkLst>
          <pc:docMk/>
          <pc:sldMk cId="1178895167" sldId="261"/>
        </pc:sldMkLst>
        <pc:spChg chg="mod">
          <ac:chgData name="Erin Child (2402706)" userId="S::2402706@student.uwtsd.ac.uk::02e8b9bd-a021-4b9e-976c-123a27097dca" providerId="AD" clId="Web-{4D3C0CBC-0C44-5F10-2585-F70F7B5DE14B}" dt="2025-02-23T16:02:15.385" v="42" actId="20577"/>
          <ac:spMkLst>
            <pc:docMk/>
            <pc:sldMk cId="1178895167" sldId="261"/>
            <ac:spMk id="2" creationId="{52AF63F3-617E-0F7A-9CAC-1E263C3161AA}"/>
          </ac:spMkLst>
        </pc:spChg>
      </pc:sldChg>
      <pc:sldChg chg="addSp delSp modSp new mod setBg modNotes">
        <pc:chgData name="Erin Child (2402706)" userId="S::2402706@student.uwtsd.ac.uk::02e8b9bd-a021-4b9e-976c-123a27097dca" providerId="AD" clId="Web-{4D3C0CBC-0C44-5F10-2585-F70F7B5DE14B}" dt="2025-02-23T18:01:08.100" v="383" actId="20577"/>
        <pc:sldMkLst>
          <pc:docMk/>
          <pc:sldMk cId="2417952002" sldId="262"/>
        </pc:sldMkLst>
        <pc:spChg chg="mod">
          <ac:chgData name="Erin Child (2402706)" userId="S::2402706@student.uwtsd.ac.uk::02e8b9bd-a021-4b9e-976c-123a27097dca" providerId="AD" clId="Web-{4D3C0CBC-0C44-5F10-2585-F70F7B5DE14B}" dt="2025-02-23T18:01:08.100" v="383" actId="20577"/>
          <ac:spMkLst>
            <pc:docMk/>
            <pc:sldMk cId="2417952002" sldId="262"/>
            <ac:spMk id="2" creationId="{8C381511-3297-0510-A7B5-34B2C981E926}"/>
          </ac:spMkLst>
        </pc:spChg>
        <pc:spChg chg="add del mod">
          <ac:chgData name="Erin Child (2402706)" userId="S::2402706@student.uwtsd.ac.uk::02e8b9bd-a021-4b9e-976c-123a27097dca" providerId="AD" clId="Web-{4D3C0CBC-0C44-5F10-2585-F70F7B5DE14B}" dt="2025-02-23T16:13:40.574" v="105"/>
          <ac:spMkLst>
            <pc:docMk/>
            <pc:sldMk cId="2417952002" sldId="262"/>
            <ac:spMk id="3" creationId="{44858DB9-F890-80B0-6CCE-D4062D781184}"/>
          </ac:spMkLst>
        </pc:spChg>
        <pc:spChg chg="add del">
          <ac:chgData name="Erin Child (2402706)" userId="S::2402706@student.uwtsd.ac.uk::02e8b9bd-a021-4b9e-976c-123a27097dca" providerId="AD" clId="Web-{4D3C0CBC-0C44-5F10-2585-F70F7B5DE14B}" dt="2025-02-23T16:13:40.558" v="104"/>
          <ac:spMkLst>
            <pc:docMk/>
            <pc:sldMk cId="2417952002" sldId="262"/>
            <ac:spMk id="9" creationId="{2BFB0E95-9CAE-4968-A118-2B9F7C8BBBEC}"/>
          </ac:spMkLst>
        </pc:spChg>
        <pc:spChg chg="add del">
          <ac:chgData name="Erin Child (2402706)" userId="S::2402706@student.uwtsd.ac.uk::02e8b9bd-a021-4b9e-976c-123a27097dca" providerId="AD" clId="Web-{4D3C0CBC-0C44-5F10-2585-F70F7B5DE14B}" dt="2025-02-23T16:13:40.558" v="104"/>
          <ac:spMkLst>
            <pc:docMk/>
            <pc:sldMk cId="2417952002" sldId="262"/>
            <ac:spMk id="11" creationId="{90BBC371-361C-45F7-9235-C3252E336B5B}"/>
          </ac:spMkLst>
        </pc:spChg>
        <pc:spChg chg="add del">
          <ac:chgData name="Erin Child (2402706)" userId="S::2402706@student.uwtsd.ac.uk::02e8b9bd-a021-4b9e-976c-123a27097dca" providerId="AD" clId="Web-{4D3C0CBC-0C44-5F10-2585-F70F7B5DE14B}" dt="2025-02-23T16:13:40.558" v="104"/>
          <ac:spMkLst>
            <pc:docMk/>
            <pc:sldMk cId="2417952002" sldId="262"/>
            <ac:spMk id="13" creationId="{4172FA92-6FD3-495F-95A0-4FD85861D89C}"/>
          </ac:spMkLst>
        </pc:spChg>
        <pc:spChg chg="add mod">
          <ac:chgData name="Erin Child (2402706)" userId="S::2402706@student.uwtsd.ac.uk::02e8b9bd-a021-4b9e-976c-123a27097dca" providerId="AD" clId="Web-{4D3C0CBC-0C44-5F10-2585-F70F7B5DE14B}" dt="2025-02-23T16:36:15.450" v="203" actId="14100"/>
          <ac:spMkLst>
            <pc:docMk/>
            <pc:sldMk cId="2417952002" sldId="262"/>
            <ac:spMk id="96" creationId="{9ACC42F1-12D9-5226-E62A-0CDC5755FA09}"/>
          </ac:spMkLst>
        </pc:spChg>
        <pc:graphicFrameChg chg="add del">
          <ac:chgData name="Erin Child (2402706)" userId="S::2402706@student.uwtsd.ac.uk::02e8b9bd-a021-4b9e-976c-123a27097dca" providerId="AD" clId="Web-{4D3C0CBC-0C44-5F10-2585-F70F7B5DE14B}" dt="2025-02-23T16:13:40.558" v="104"/>
          <ac:graphicFrameMkLst>
            <pc:docMk/>
            <pc:sldMk cId="2417952002" sldId="262"/>
            <ac:graphicFrameMk id="5" creationId="{A5E7EBBB-9925-6828-4D64-D08984D77A88}"/>
          </ac:graphicFrameMkLst>
        </pc:graphicFrameChg>
        <pc:graphicFrameChg chg="add modGraphic">
          <ac:chgData name="Erin Child (2402706)" userId="S::2402706@student.uwtsd.ac.uk::02e8b9bd-a021-4b9e-976c-123a27097dca" providerId="AD" clId="Web-{4D3C0CBC-0C44-5F10-2585-F70F7B5DE14B}" dt="2025-02-23T16:14:33.341" v="125" actId="20577"/>
          <ac:graphicFrameMkLst>
            <pc:docMk/>
            <pc:sldMk cId="2417952002" sldId="262"/>
            <ac:graphicFrameMk id="15" creationId="{14954F78-E32F-D23A-7785-A7A6A3D04949}"/>
          </ac:graphicFrameMkLst>
        </pc:graphicFrameChg>
      </pc:sldChg>
      <pc:sldChg chg="addSp modSp new mod setBg modNotes">
        <pc:chgData name="Erin Child (2402706)" userId="S::2402706@student.uwtsd.ac.uk::02e8b9bd-a021-4b9e-976c-123a27097dca" providerId="AD" clId="Web-{4D3C0CBC-0C44-5F10-2585-F70F7B5DE14B}" dt="2025-02-23T18:01:22.428" v="385" actId="20577"/>
        <pc:sldMkLst>
          <pc:docMk/>
          <pc:sldMk cId="2228501222" sldId="263"/>
        </pc:sldMkLst>
        <pc:spChg chg="mod">
          <ac:chgData name="Erin Child (2402706)" userId="S::2402706@student.uwtsd.ac.uk::02e8b9bd-a021-4b9e-976c-123a27097dca" providerId="AD" clId="Web-{4D3C0CBC-0C44-5F10-2585-F70F7B5DE14B}" dt="2025-02-23T18:01:22.428" v="385" actId="20577"/>
          <ac:spMkLst>
            <pc:docMk/>
            <pc:sldMk cId="2228501222" sldId="263"/>
            <ac:spMk id="2" creationId="{3C0F05F5-877F-0BDD-76AF-4CF74DDF26AC}"/>
          </ac:spMkLst>
        </pc:spChg>
        <pc:spChg chg="mod">
          <ac:chgData name="Erin Child (2402706)" userId="S::2402706@student.uwtsd.ac.uk::02e8b9bd-a021-4b9e-976c-123a27097dca" providerId="AD" clId="Web-{4D3C0CBC-0C44-5F10-2585-F70F7B5DE14B}" dt="2025-02-23T17:03:57.025" v="299" actId="20577"/>
          <ac:spMkLst>
            <pc:docMk/>
            <pc:sldMk cId="2228501222" sldId="263"/>
            <ac:spMk id="3" creationId="{65F650CB-3F1B-4C59-D918-A4A1F990EAC4}"/>
          </ac:spMkLst>
        </pc:spChg>
        <pc:spChg chg="add mod">
          <ac:chgData name="Erin Child (2402706)" userId="S::2402706@student.uwtsd.ac.uk::02e8b9bd-a021-4b9e-976c-123a27097dca" providerId="AD" clId="Web-{4D3C0CBC-0C44-5F10-2585-F70F7B5DE14B}" dt="2025-02-23T17:07:17.811" v="338" actId="20577"/>
          <ac:spMkLst>
            <pc:docMk/>
            <pc:sldMk cId="2228501222" sldId="263"/>
            <ac:spMk id="5" creationId="{726FB563-1763-990B-5ECA-202850F27DB4}"/>
          </ac:spMkLst>
        </pc:spChg>
        <pc:spChg chg="add">
          <ac:chgData name="Erin Child (2402706)" userId="S::2402706@student.uwtsd.ac.uk::02e8b9bd-a021-4b9e-976c-123a27097dca" providerId="AD" clId="Web-{4D3C0CBC-0C44-5F10-2585-F70F7B5DE14B}" dt="2025-02-23T16:58:47.690" v="266"/>
          <ac:spMkLst>
            <pc:docMk/>
            <pc:sldMk cId="2228501222" sldId="263"/>
            <ac:spMk id="9" creationId="{5BB3780B-63EB-450D-A804-D6AA12F98E0B}"/>
          </ac:spMkLst>
        </pc:spChg>
        <pc:spChg chg="add">
          <ac:chgData name="Erin Child (2402706)" userId="S::2402706@student.uwtsd.ac.uk::02e8b9bd-a021-4b9e-976c-123a27097dca" providerId="AD" clId="Web-{4D3C0CBC-0C44-5F10-2585-F70F7B5DE14B}" dt="2025-02-23T16:58:47.690" v="266"/>
          <ac:spMkLst>
            <pc:docMk/>
            <pc:sldMk cId="2228501222" sldId="263"/>
            <ac:spMk id="11" creationId="{FE0847A5-A329-48CD-B3A7-3892FF6DA78F}"/>
          </ac:spMkLst>
        </pc:spChg>
        <pc:picChg chg="add mod">
          <ac:chgData name="Erin Child (2402706)" userId="S::2402706@student.uwtsd.ac.uk::02e8b9bd-a021-4b9e-976c-123a27097dca" providerId="AD" clId="Web-{4D3C0CBC-0C44-5F10-2585-F70F7B5DE14B}" dt="2025-02-23T16:58:47.690" v="266"/>
          <ac:picMkLst>
            <pc:docMk/>
            <pc:sldMk cId="2228501222" sldId="263"/>
            <ac:picMk id="4" creationId="{133F9D20-F60D-0475-EDB7-F6EFB6A95D2C}"/>
          </ac:picMkLst>
        </pc:picChg>
      </pc:sldChg>
      <pc:sldChg chg="modSp new">
        <pc:chgData name="Erin Child (2402706)" userId="S::2402706@student.uwtsd.ac.uk::02e8b9bd-a021-4b9e-976c-123a27097dca" providerId="AD" clId="Web-{4D3C0CBC-0C44-5F10-2585-F70F7B5DE14B}" dt="2025-02-23T18:01:32.944" v="386" actId="20577"/>
        <pc:sldMkLst>
          <pc:docMk/>
          <pc:sldMk cId="2867435608" sldId="264"/>
        </pc:sldMkLst>
        <pc:spChg chg="mod">
          <ac:chgData name="Erin Child (2402706)" userId="S::2402706@student.uwtsd.ac.uk::02e8b9bd-a021-4b9e-976c-123a27097dca" providerId="AD" clId="Web-{4D3C0CBC-0C44-5F10-2585-F70F7B5DE14B}" dt="2025-02-23T18:01:32.944" v="386" actId="20577"/>
          <ac:spMkLst>
            <pc:docMk/>
            <pc:sldMk cId="2867435608" sldId="264"/>
            <ac:spMk id="2" creationId="{027B774E-86B2-C857-12DE-B81321693501}"/>
          </ac:spMkLst>
        </pc:spChg>
      </pc:sldChg>
      <pc:sldChg chg="addSp modSp new mod setBg">
        <pc:chgData name="Erin Child (2402706)" userId="S::2402706@student.uwtsd.ac.uk::02e8b9bd-a021-4b9e-976c-123a27097dca" providerId="AD" clId="Web-{4D3C0CBC-0C44-5F10-2585-F70F7B5DE14B}" dt="2025-02-23T18:59:00.156" v="748" actId="20577"/>
        <pc:sldMkLst>
          <pc:docMk/>
          <pc:sldMk cId="290374337" sldId="265"/>
        </pc:sldMkLst>
        <pc:spChg chg="mod">
          <ac:chgData name="Erin Child (2402706)" userId="S::2402706@student.uwtsd.ac.uk::02e8b9bd-a021-4b9e-976c-123a27097dca" providerId="AD" clId="Web-{4D3C0CBC-0C44-5F10-2585-F70F7B5DE14B}" dt="2025-02-23T18:57:07.779" v="729"/>
          <ac:spMkLst>
            <pc:docMk/>
            <pc:sldMk cId="290374337" sldId="265"/>
            <ac:spMk id="2" creationId="{EFAE0C28-3196-5288-E427-93E4DF4C264B}"/>
          </ac:spMkLst>
        </pc:spChg>
        <pc:spChg chg="mod">
          <ac:chgData name="Erin Child (2402706)" userId="S::2402706@student.uwtsd.ac.uk::02e8b9bd-a021-4b9e-976c-123a27097dca" providerId="AD" clId="Web-{4D3C0CBC-0C44-5F10-2585-F70F7B5DE14B}" dt="2025-02-23T18:58:16.952" v="731" actId="20577"/>
          <ac:spMkLst>
            <pc:docMk/>
            <pc:sldMk cId="290374337" sldId="265"/>
            <ac:spMk id="3" creationId="{D55590A3-230A-F96E-ADFA-96D31D0C59F9}"/>
          </ac:spMkLst>
        </pc:spChg>
        <pc:spChg chg="add mod">
          <ac:chgData name="Erin Child (2402706)" userId="S::2402706@student.uwtsd.ac.uk::02e8b9bd-a021-4b9e-976c-123a27097dca" providerId="AD" clId="Web-{4D3C0CBC-0C44-5F10-2585-F70F7B5DE14B}" dt="2025-02-23T18:59:00.156" v="748" actId="20577"/>
          <ac:spMkLst>
            <pc:docMk/>
            <pc:sldMk cId="290374337" sldId="265"/>
            <ac:spMk id="5" creationId="{D54140AD-6538-1D7D-A763-D34DD945E278}"/>
          </ac:spMkLst>
        </pc:spChg>
        <pc:spChg chg="add">
          <ac:chgData name="Erin Child (2402706)" userId="S::2402706@student.uwtsd.ac.uk::02e8b9bd-a021-4b9e-976c-123a27097dca" providerId="AD" clId="Web-{4D3C0CBC-0C44-5F10-2585-F70F7B5DE14B}" dt="2025-02-23T18:57:07.779" v="729"/>
          <ac:spMkLst>
            <pc:docMk/>
            <pc:sldMk cId="290374337" sldId="265"/>
            <ac:spMk id="9" creationId="{5BB3780B-63EB-450D-A804-D6AA12F98E0B}"/>
          </ac:spMkLst>
        </pc:spChg>
        <pc:spChg chg="add">
          <ac:chgData name="Erin Child (2402706)" userId="S::2402706@student.uwtsd.ac.uk::02e8b9bd-a021-4b9e-976c-123a27097dca" providerId="AD" clId="Web-{4D3C0CBC-0C44-5F10-2585-F70F7B5DE14B}" dt="2025-02-23T18:57:07.779" v="729"/>
          <ac:spMkLst>
            <pc:docMk/>
            <pc:sldMk cId="290374337" sldId="265"/>
            <ac:spMk id="11" creationId="{FE0847A5-A329-48CD-B3A7-3892FF6DA78F}"/>
          </ac:spMkLst>
        </pc:spChg>
        <pc:picChg chg="add mod">
          <ac:chgData name="Erin Child (2402706)" userId="S::2402706@student.uwtsd.ac.uk::02e8b9bd-a021-4b9e-976c-123a27097dca" providerId="AD" clId="Web-{4D3C0CBC-0C44-5F10-2585-F70F7B5DE14B}" dt="2025-02-23T18:57:07.779" v="729"/>
          <ac:picMkLst>
            <pc:docMk/>
            <pc:sldMk cId="290374337" sldId="265"/>
            <ac:picMk id="4" creationId="{25D7F003-7C6C-C74A-DDD5-E24845674786}"/>
          </ac:picMkLst>
        </pc:picChg>
      </pc:sldChg>
      <pc:sldChg chg="addSp modSp new mod setBg modNotes">
        <pc:chgData name="Erin Child (2402706)" userId="S::2402706@student.uwtsd.ac.uk::02e8b9bd-a021-4b9e-976c-123a27097dca" providerId="AD" clId="Web-{4D3C0CBC-0C44-5F10-2585-F70F7B5DE14B}" dt="2025-02-23T18:30:00.933" v="702" actId="20577"/>
        <pc:sldMkLst>
          <pc:docMk/>
          <pc:sldMk cId="3535283606" sldId="266"/>
        </pc:sldMkLst>
        <pc:spChg chg="mod">
          <ac:chgData name="Erin Child (2402706)" userId="S::2402706@student.uwtsd.ac.uk::02e8b9bd-a021-4b9e-976c-123a27097dca" providerId="AD" clId="Web-{4D3C0CBC-0C44-5F10-2585-F70F7B5DE14B}" dt="2025-02-23T18:28:33.947" v="684" actId="20577"/>
          <ac:spMkLst>
            <pc:docMk/>
            <pc:sldMk cId="3535283606" sldId="266"/>
            <ac:spMk id="2" creationId="{A06A9F38-CFD7-D52C-266F-D813DA133972}"/>
          </ac:spMkLst>
        </pc:spChg>
        <pc:spChg chg="mod ord">
          <ac:chgData name="Erin Child (2402706)" userId="S::2402706@student.uwtsd.ac.uk::02e8b9bd-a021-4b9e-976c-123a27097dca" providerId="AD" clId="Web-{4D3C0CBC-0C44-5F10-2585-F70F7B5DE14B}" dt="2025-02-23T18:30:00.933" v="702" actId="20577"/>
          <ac:spMkLst>
            <pc:docMk/>
            <pc:sldMk cId="3535283606" sldId="266"/>
            <ac:spMk id="3" creationId="{C9038321-B43F-8029-807E-B9CC7074DB28}"/>
          </ac:spMkLst>
        </pc:spChg>
        <pc:spChg chg="add">
          <ac:chgData name="Erin Child (2402706)" userId="S::2402706@student.uwtsd.ac.uk::02e8b9bd-a021-4b9e-976c-123a27097dca" providerId="AD" clId="Web-{4D3C0CBC-0C44-5F10-2585-F70F7B5DE14B}" dt="2025-02-23T18:28:09.134" v="682"/>
          <ac:spMkLst>
            <pc:docMk/>
            <pc:sldMk cId="3535283606" sldId="266"/>
            <ac:spMk id="10" creationId="{AEF68E76-8CFA-4D29-8374-3BD475FC7E9C}"/>
          </ac:spMkLst>
        </pc:spChg>
        <pc:spChg chg="add">
          <ac:chgData name="Erin Child (2402706)" userId="S::2402706@student.uwtsd.ac.uk::02e8b9bd-a021-4b9e-976c-123a27097dca" providerId="AD" clId="Web-{4D3C0CBC-0C44-5F10-2585-F70F7B5DE14B}" dt="2025-02-23T18:28:09.134" v="682"/>
          <ac:spMkLst>
            <pc:docMk/>
            <pc:sldMk cId="3535283606" sldId="266"/>
            <ac:spMk id="12" creationId="{28A7C27F-6232-4019-829F-657BBB3F1CF6}"/>
          </ac:spMkLst>
        </pc:spChg>
        <pc:picChg chg="add mod ord">
          <ac:chgData name="Erin Child (2402706)" userId="S::2402706@student.uwtsd.ac.uk::02e8b9bd-a021-4b9e-976c-123a27097dca" providerId="AD" clId="Web-{4D3C0CBC-0C44-5F10-2585-F70F7B5DE14B}" dt="2025-02-23T18:28:09.134" v="682"/>
          <ac:picMkLst>
            <pc:docMk/>
            <pc:sldMk cId="3535283606" sldId="266"/>
            <ac:picMk id="4" creationId="{543BB957-6275-4940-1B3B-CE85380C34B0}"/>
          </ac:picMkLst>
        </pc:picChg>
        <pc:picChg chg="add mod">
          <ac:chgData name="Erin Child (2402706)" userId="S::2402706@student.uwtsd.ac.uk::02e8b9bd-a021-4b9e-976c-123a27097dca" providerId="AD" clId="Web-{4D3C0CBC-0C44-5F10-2585-F70F7B5DE14B}" dt="2025-02-23T18:28:09.134" v="682"/>
          <ac:picMkLst>
            <pc:docMk/>
            <pc:sldMk cId="3535283606" sldId="266"/>
            <ac:picMk id="5" creationId="{EF03FDBA-06FE-2D16-F987-41BC65579E42}"/>
          </ac:picMkLst>
        </pc:picChg>
      </pc:sldChg>
    </pc:docChg>
  </pc:docChgLst>
  <pc:docChgLst>
    <pc:chgData name="Erin Child (2402706)" userId="S::2402706@student.uwtsd.ac.uk::02e8b9bd-a021-4b9e-976c-123a27097dca" providerId="AD" clId="Web-{FA999B4B-F677-1265-C053-6DE50E24DBBC}"/>
    <pc:docChg chg="modSld">
      <pc:chgData name="Erin Child (2402706)" userId="S::2402706@student.uwtsd.ac.uk::02e8b9bd-a021-4b9e-976c-123a27097dca" providerId="AD" clId="Web-{FA999B4B-F677-1265-C053-6DE50E24DBBC}" dt="2025-03-07T16:01:20.219" v="1034" actId="20577"/>
      <pc:docMkLst>
        <pc:docMk/>
      </pc:docMkLst>
      <pc:sldChg chg="modSp">
        <pc:chgData name="Erin Child (2402706)" userId="S::2402706@student.uwtsd.ac.uk::02e8b9bd-a021-4b9e-976c-123a27097dca" providerId="AD" clId="Web-{FA999B4B-F677-1265-C053-6DE50E24DBBC}" dt="2025-03-07T15:24:50.969" v="549" actId="20577"/>
        <pc:sldMkLst>
          <pc:docMk/>
          <pc:sldMk cId="4187993361" sldId="257"/>
        </pc:sldMkLst>
        <pc:spChg chg="mod">
          <ac:chgData name="Erin Child (2402706)" userId="S::2402706@student.uwtsd.ac.uk::02e8b9bd-a021-4b9e-976c-123a27097dca" providerId="AD" clId="Web-{FA999B4B-F677-1265-C053-6DE50E24DBBC}" dt="2025-03-07T15:24:50.969" v="549" actId="20577"/>
          <ac:spMkLst>
            <pc:docMk/>
            <pc:sldMk cId="4187993361" sldId="257"/>
            <ac:spMk id="6" creationId="{81023540-CFD3-C0C9-7BE8-88307EF59ED8}"/>
          </ac:spMkLst>
        </pc:spChg>
      </pc:sldChg>
      <pc:sldChg chg="modSp modNotes">
        <pc:chgData name="Erin Child (2402706)" userId="S::2402706@student.uwtsd.ac.uk::02e8b9bd-a021-4b9e-976c-123a27097dca" providerId="AD" clId="Web-{FA999B4B-F677-1265-C053-6DE50E24DBBC}" dt="2025-03-07T15:26:56.509" v="560"/>
        <pc:sldMkLst>
          <pc:docMk/>
          <pc:sldMk cId="3948882300" sldId="258"/>
        </pc:sldMkLst>
        <pc:spChg chg="mod">
          <ac:chgData name="Erin Child (2402706)" userId="S::2402706@student.uwtsd.ac.uk::02e8b9bd-a021-4b9e-976c-123a27097dca" providerId="AD" clId="Web-{FA999B4B-F677-1265-C053-6DE50E24DBBC}" dt="2025-03-07T15:25:15.642" v="554" actId="20577"/>
          <ac:spMkLst>
            <pc:docMk/>
            <pc:sldMk cId="3948882300" sldId="258"/>
            <ac:spMk id="8" creationId="{3832A7BF-7D60-1116-B755-EF7C76CE23DA}"/>
          </ac:spMkLst>
        </pc:spChg>
      </pc:sldChg>
      <pc:sldChg chg="modSp">
        <pc:chgData name="Erin Child (2402706)" userId="S::2402706@student.uwtsd.ac.uk::02e8b9bd-a021-4b9e-976c-123a27097dca" providerId="AD" clId="Web-{FA999B4B-F677-1265-C053-6DE50E24DBBC}" dt="2025-03-07T16:01:20.219" v="1034" actId="20577"/>
        <pc:sldMkLst>
          <pc:docMk/>
          <pc:sldMk cId="908302066" sldId="259"/>
        </pc:sldMkLst>
        <pc:spChg chg="mod">
          <ac:chgData name="Erin Child (2402706)" userId="S::2402706@student.uwtsd.ac.uk::02e8b9bd-a021-4b9e-976c-123a27097dca" providerId="AD" clId="Web-{FA999B4B-F677-1265-C053-6DE50E24DBBC}" dt="2025-03-07T15:44:20.662" v="803" actId="14100"/>
          <ac:spMkLst>
            <pc:docMk/>
            <pc:sldMk cId="908302066" sldId="259"/>
            <ac:spMk id="2" creationId="{B23CFD9C-C9CE-5521-7789-1BDDFA095F73}"/>
          </ac:spMkLst>
        </pc:spChg>
        <pc:spChg chg="mod">
          <ac:chgData name="Erin Child (2402706)" userId="S::2402706@student.uwtsd.ac.uk::02e8b9bd-a021-4b9e-976c-123a27097dca" providerId="AD" clId="Web-{FA999B4B-F677-1265-C053-6DE50E24DBBC}" dt="2025-03-07T16:01:20.219" v="1034" actId="20577"/>
          <ac:spMkLst>
            <pc:docMk/>
            <pc:sldMk cId="908302066" sldId="259"/>
            <ac:spMk id="3" creationId="{CC0CF016-2D84-B32E-2475-B610D1F706D3}"/>
          </ac:spMkLst>
        </pc:spChg>
      </pc:sldChg>
      <pc:sldChg chg="addSp modSp mod setBg modNotes">
        <pc:chgData name="Erin Child (2402706)" userId="S::2402706@student.uwtsd.ac.uk::02e8b9bd-a021-4b9e-976c-123a27097dca" providerId="AD" clId="Web-{FA999B4B-F677-1265-C053-6DE50E24DBBC}" dt="2025-03-07T15:30:48.588" v="593" actId="20577"/>
        <pc:sldMkLst>
          <pc:docMk/>
          <pc:sldMk cId="2867435608" sldId="264"/>
        </pc:sldMkLst>
        <pc:spChg chg="mod">
          <ac:chgData name="Erin Child (2402706)" userId="S::2402706@student.uwtsd.ac.uk::02e8b9bd-a021-4b9e-976c-123a27097dca" providerId="AD" clId="Web-{FA999B4B-F677-1265-C053-6DE50E24DBBC}" dt="2025-03-07T14:10:50.847" v="33"/>
          <ac:spMkLst>
            <pc:docMk/>
            <pc:sldMk cId="2867435608" sldId="264"/>
            <ac:spMk id="2" creationId="{027B774E-86B2-C857-12DE-B81321693501}"/>
          </ac:spMkLst>
        </pc:spChg>
        <pc:spChg chg="mod ord">
          <ac:chgData name="Erin Child (2402706)" userId="S::2402706@student.uwtsd.ac.uk::02e8b9bd-a021-4b9e-976c-123a27097dca" providerId="AD" clId="Web-{FA999B4B-F677-1265-C053-6DE50E24DBBC}" dt="2025-03-07T14:12:15.616" v="48" actId="20577"/>
          <ac:spMkLst>
            <pc:docMk/>
            <pc:sldMk cId="2867435608" sldId="264"/>
            <ac:spMk id="3" creationId="{993D56EB-5585-DB68-94F5-8B909651F001}"/>
          </ac:spMkLst>
        </pc:spChg>
        <pc:spChg chg="add mod">
          <ac:chgData name="Erin Child (2402706)" userId="S::2402706@student.uwtsd.ac.uk::02e8b9bd-a021-4b9e-976c-123a27097dca" providerId="AD" clId="Web-{FA999B4B-F677-1265-C053-6DE50E24DBBC}" dt="2025-03-07T15:30:48.588" v="593" actId="20577"/>
          <ac:spMkLst>
            <pc:docMk/>
            <pc:sldMk cId="2867435608" sldId="264"/>
            <ac:spMk id="5" creationId="{3172FA56-77BA-EB57-83BF-27FC71F3AB54}"/>
          </ac:spMkLst>
        </pc:spChg>
        <pc:spChg chg="add">
          <ac:chgData name="Erin Child (2402706)" userId="S::2402706@student.uwtsd.ac.uk::02e8b9bd-a021-4b9e-976c-123a27097dca" providerId="AD" clId="Web-{FA999B4B-F677-1265-C053-6DE50E24DBBC}" dt="2025-03-07T14:10:50.847" v="33"/>
          <ac:spMkLst>
            <pc:docMk/>
            <pc:sldMk cId="2867435608" sldId="264"/>
            <ac:spMk id="9" creationId="{5ED9E2D9-EE69-4775-8CE5-9EAC35AD2F2E}"/>
          </ac:spMkLst>
        </pc:spChg>
        <pc:spChg chg="add">
          <ac:chgData name="Erin Child (2402706)" userId="S::2402706@student.uwtsd.ac.uk::02e8b9bd-a021-4b9e-976c-123a27097dca" providerId="AD" clId="Web-{FA999B4B-F677-1265-C053-6DE50E24DBBC}" dt="2025-03-07T14:10:50.847" v="33"/>
          <ac:spMkLst>
            <pc:docMk/>
            <pc:sldMk cId="2867435608" sldId="264"/>
            <ac:spMk id="11" creationId="{3D75B673-1FA7-415E-8B2E-7A0550C8BDDF}"/>
          </ac:spMkLst>
        </pc:spChg>
        <pc:picChg chg="add mod">
          <ac:chgData name="Erin Child (2402706)" userId="S::2402706@student.uwtsd.ac.uk::02e8b9bd-a021-4b9e-976c-123a27097dca" providerId="AD" clId="Web-{FA999B4B-F677-1265-C053-6DE50E24DBBC}" dt="2025-03-07T14:10:50.847" v="33"/>
          <ac:picMkLst>
            <pc:docMk/>
            <pc:sldMk cId="2867435608" sldId="264"/>
            <ac:picMk id="4" creationId="{626DD219-FC8A-C4F4-DAB5-7C073814E879}"/>
          </ac:picMkLst>
        </pc:picChg>
      </pc:sldChg>
      <pc:sldChg chg="addSp delSp modSp mod setBg">
        <pc:chgData name="Erin Child (2402706)" userId="S::2402706@student.uwtsd.ac.uk::02e8b9bd-a021-4b9e-976c-123a27097dca" providerId="AD" clId="Web-{FA999B4B-F677-1265-C053-6DE50E24DBBC}" dt="2025-03-07T15:59:07.757" v="1016" actId="14100"/>
        <pc:sldMkLst>
          <pc:docMk/>
          <pc:sldMk cId="1728153576" sldId="270"/>
        </pc:sldMkLst>
        <pc:spChg chg="mod">
          <ac:chgData name="Erin Child (2402706)" userId="S::2402706@student.uwtsd.ac.uk::02e8b9bd-a021-4b9e-976c-123a27097dca" providerId="AD" clId="Web-{FA999B4B-F677-1265-C053-6DE50E24DBBC}" dt="2025-03-07T15:58:44.661" v="1011"/>
          <ac:spMkLst>
            <pc:docMk/>
            <pc:sldMk cId="1728153576" sldId="270"/>
            <ac:spMk id="2" creationId="{F8105628-5C63-552C-C004-7AD57CEEE63B}"/>
          </ac:spMkLst>
        </pc:spChg>
        <pc:spChg chg="mod ord">
          <ac:chgData name="Erin Child (2402706)" userId="S::2402706@student.uwtsd.ac.uk::02e8b9bd-a021-4b9e-976c-123a27097dca" providerId="AD" clId="Web-{FA999B4B-F677-1265-C053-6DE50E24DBBC}" dt="2025-03-07T15:59:07.757" v="1016" actId="14100"/>
          <ac:spMkLst>
            <pc:docMk/>
            <pc:sldMk cId="1728153576" sldId="270"/>
            <ac:spMk id="3" creationId="{A91FBE07-EBF8-2429-59E6-968801434DD6}"/>
          </ac:spMkLst>
        </pc:spChg>
        <pc:spChg chg="add del">
          <ac:chgData name="Erin Child (2402706)" userId="S::2402706@student.uwtsd.ac.uk::02e8b9bd-a021-4b9e-976c-123a27097dca" providerId="AD" clId="Web-{FA999B4B-F677-1265-C053-6DE50E24DBBC}" dt="2025-03-07T15:58:44.646" v="1010"/>
          <ac:spMkLst>
            <pc:docMk/>
            <pc:sldMk cId="1728153576" sldId="270"/>
            <ac:spMk id="9" creationId="{438E27F7-3F29-47F0-B30F-585059182204}"/>
          </ac:spMkLst>
        </pc:spChg>
        <pc:spChg chg="add del">
          <ac:chgData name="Erin Child (2402706)" userId="S::2402706@student.uwtsd.ac.uk::02e8b9bd-a021-4b9e-976c-123a27097dca" providerId="AD" clId="Web-{FA999B4B-F677-1265-C053-6DE50E24DBBC}" dt="2025-03-07T15:58:44.646" v="1010"/>
          <ac:spMkLst>
            <pc:docMk/>
            <pc:sldMk cId="1728153576" sldId="270"/>
            <ac:spMk id="11" creationId="{6B16CD8D-2899-43D9-995B-DD1278D6B5CD}"/>
          </ac:spMkLst>
        </pc:spChg>
        <pc:spChg chg="add del">
          <ac:chgData name="Erin Child (2402706)" userId="S::2402706@student.uwtsd.ac.uk::02e8b9bd-a021-4b9e-976c-123a27097dca" providerId="AD" clId="Web-{FA999B4B-F677-1265-C053-6DE50E24DBBC}" dt="2025-03-07T15:58:44.646" v="1010"/>
          <ac:spMkLst>
            <pc:docMk/>
            <pc:sldMk cId="1728153576" sldId="270"/>
            <ac:spMk id="13" creationId="{7F38A32B-CAD5-4D19-8E90-F63EB6902E33}"/>
          </ac:spMkLst>
        </pc:spChg>
        <pc:spChg chg="add">
          <ac:chgData name="Erin Child (2402706)" userId="S::2402706@student.uwtsd.ac.uk::02e8b9bd-a021-4b9e-976c-123a27097dca" providerId="AD" clId="Web-{FA999B4B-F677-1265-C053-6DE50E24DBBC}" dt="2025-03-07T15:58:44.661" v="1011"/>
          <ac:spMkLst>
            <pc:docMk/>
            <pc:sldMk cId="1728153576" sldId="270"/>
            <ac:spMk id="15" creationId="{1A6AC1EB-B829-4364-8499-E0E869EA005C}"/>
          </ac:spMkLst>
        </pc:spChg>
        <pc:spChg chg="add">
          <ac:chgData name="Erin Child (2402706)" userId="S::2402706@student.uwtsd.ac.uk::02e8b9bd-a021-4b9e-976c-123a27097dca" providerId="AD" clId="Web-{FA999B4B-F677-1265-C053-6DE50E24DBBC}" dt="2025-03-07T15:58:44.661" v="1011"/>
          <ac:spMkLst>
            <pc:docMk/>
            <pc:sldMk cId="1728153576" sldId="270"/>
            <ac:spMk id="16" creationId="{BE7A37A2-C7FA-4D89-AF85-407817320FBD}"/>
          </ac:spMkLst>
        </pc:spChg>
        <pc:picChg chg="add mod">
          <ac:chgData name="Erin Child (2402706)" userId="S::2402706@student.uwtsd.ac.uk::02e8b9bd-a021-4b9e-976c-123a27097dca" providerId="AD" clId="Web-{FA999B4B-F677-1265-C053-6DE50E24DBBC}" dt="2025-03-07T15:58:54.115" v="1013" actId="1076"/>
          <ac:picMkLst>
            <pc:docMk/>
            <pc:sldMk cId="1728153576" sldId="270"/>
            <ac:picMk id="4" creationId="{ECA0F399-EDAA-D54A-CF99-B2C79E093965}"/>
          </ac:picMkLst>
        </pc:picChg>
      </pc:sldChg>
    </pc:docChg>
  </pc:docChgLst>
  <pc:docChgLst>
    <pc:chgData name="Erin Child (2402706)" userId="S::2402706@student.uwtsd.ac.uk::02e8b9bd-a021-4b9e-976c-123a27097dca" providerId="AD" clId="Web-{3BCB2CC2-C027-D605-9A31-164A5EFA25A0}"/>
    <pc:docChg chg="addSld modSld">
      <pc:chgData name="Erin Child (2402706)" userId="S::2402706@student.uwtsd.ac.uk::02e8b9bd-a021-4b9e-976c-123a27097dca" providerId="AD" clId="Web-{3BCB2CC2-C027-D605-9A31-164A5EFA25A0}" dt="2025-03-03T11:41:54.238" v="112" actId="20577"/>
      <pc:docMkLst>
        <pc:docMk/>
      </pc:docMkLst>
      <pc:sldChg chg="modSp">
        <pc:chgData name="Erin Child (2402706)" userId="S::2402706@student.uwtsd.ac.uk::02e8b9bd-a021-4b9e-976c-123a27097dca" providerId="AD" clId="Web-{3BCB2CC2-C027-D605-9A31-164A5EFA25A0}" dt="2025-03-03T11:20:38.159" v="55" actId="20577"/>
        <pc:sldMkLst>
          <pc:docMk/>
          <pc:sldMk cId="2417952002" sldId="262"/>
        </pc:sldMkLst>
        <pc:spChg chg="mod">
          <ac:chgData name="Erin Child (2402706)" userId="S::2402706@student.uwtsd.ac.uk::02e8b9bd-a021-4b9e-976c-123a27097dca" providerId="AD" clId="Web-{3BCB2CC2-C027-D605-9A31-164A5EFA25A0}" dt="2025-03-03T11:20:38.159" v="55" actId="20577"/>
          <ac:spMkLst>
            <pc:docMk/>
            <pc:sldMk cId="2417952002" sldId="262"/>
            <ac:spMk id="2" creationId="{8C381511-3297-0510-A7B5-34B2C981E926}"/>
          </ac:spMkLst>
        </pc:spChg>
      </pc:sldChg>
      <pc:sldChg chg="modSp">
        <pc:chgData name="Erin Child (2402706)" userId="S::2402706@student.uwtsd.ac.uk::02e8b9bd-a021-4b9e-976c-123a27097dca" providerId="AD" clId="Web-{3BCB2CC2-C027-D605-9A31-164A5EFA25A0}" dt="2025-03-03T11:41:33.972" v="111" actId="20577"/>
        <pc:sldMkLst>
          <pc:docMk/>
          <pc:sldMk cId="2228501222" sldId="263"/>
        </pc:sldMkLst>
        <pc:spChg chg="mod">
          <ac:chgData name="Erin Child (2402706)" userId="S::2402706@student.uwtsd.ac.uk::02e8b9bd-a021-4b9e-976c-123a27097dca" providerId="AD" clId="Web-{3BCB2CC2-C027-D605-9A31-164A5EFA25A0}" dt="2025-03-03T11:41:26.721" v="109" actId="20577"/>
          <ac:spMkLst>
            <pc:docMk/>
            <pc:sldMk cId="2228501222" sldId="263"/>
            <ac:spMk id="3" creationId="{65F650CB-3F1B-4C59-D918-A4A1F990EAC4}"/>
          </ac:spMkLst>
        </pc:spChg>
        <pc:spChg chg="mod">
          <ac:chgData name="Erin Child (2402706)" userId="S::2402706@student.uwtsd.ac.uk::02e8b9bd-a021-4b9e-976c-123a27097dca" providerId="AD" clId="Web-{3BCB2CC2-C027-D605-9A31-164A5EFA25A0}" dt="2025-03-03T11:41:33.972" v="111" actId="20577"/>
          <ac:spMkLst>
            <pc:docMk/>
            <pc:sldMk cId="2228501222" sldId="263"/>
            <ac:spMk id="5" creationId="{726FB563-1763-990B-5ECA-202850F27DB4}"/>
          </ac:spMkLst>
        </pc:spChg>
      </pc:sldChg>
      <pc:sldChg chg="modSp modNotes">
        <pc:chgData name="Erin Child (2402706)" userId="S::2402706@student.uwtsd.ac.uk::02e8b9bd-a021-4b9e-976c-123a27097dca" providerId="AD" clId="Web-{3BCB2CC2-C027-D605-9A31-164A5EFA25A0}" dt="2025-03-03T11:41:54.238" v="112" actId="20577"/>
        <pc:sldMkLst>
          <pc:docMk/>
          <pc:sldMk cId="2867435608" sldId="264"/>
        </pc:sldMkLst>
        <pc:spChg chg="mod">
          <ac:chgData name="Erin Child (2402706)" userId="S::2402706@student.uwtsd.ac.uk::02e8b9bd-a021-4b9e-976c-123a27097dca" providerId="AD" clId="Web-{3BCB2CC2-C027-D605-9A31-164A5EFA25A0}" dt="2025-03-03T11:41:54.238" v="112" actId="20577"/>
          <ac:spMkLst>
            <pc:docMk/>
            <pc:sldMk cId="2867435608" sldId="264"/>
            <ac:spMk id="3" creationId="{993D56EB-5585-DB68-94F5-8B909651F001}"/>
          </ac:spMkLst>
        </pc:spChg>
      </pc:sldChg>
      <pc:sldChg chg="modSp new">
        <pc:chgData name="Erin Child (2402706)" userId="S::2402706@student.uwtsd.ac.uk::02e8b9bd-a021-4b9e-976c-123a27097dca" providerId="AD" clId="Web-{3BCB2CC2-C027-D605-9A31-164A5EFA25A0}" dt="2025-03-03T11:39:54.500" v="96" actId="20577"/>
        <pc:sldMkLst>
          <pc:docMk/>
          <pc:sldMk cId="774718434" sldId="267"/>
        </pc:sldMkLst>
        <pc:spChg chg="mod">
          <ac:chgData name="Erin Child (2402706)" userId="S::2402706@student.uwtsd.ac.uk::02e8b9bd-a021-4b9e-976c-123a27097dca" providerId="AD" clId="Web-{3BCB2CC2-C027-D605-9A31-164A5EFA25A0}" dt="2025-03-03T11:12:44.084" v="21" actId="20577"/>
          <ac:spMkLst>
            <pc:docMk/>
            <pc:sldMk cId="774718434" sldId="267"/>
            <ac:spMk id="2" creationId="{C3EC73A6-B746-FB9E-6F3D-A0D50DA68F6F}"/>
          </ac:spMkLst>
        </pc:spChg>
        <pc:spChg chg="mod">
          <ac:chgData name="Erin Child (2402706)" userId="S::2402706@student.uwtsd.ac.uk::02e8b9bd-a021-4b9e-976c-123a27097dca" providerId="AD" clId="Web-{3BCB2CC2-C027-D605-9A31-164A5EFA25A0}" dt="2025-03-03T11:39:54.500" v="96" actId="20577"/>
          <ac:spMkLst>
            <pc:docMk/>
            <pc:sldMk cId="774718434" sldId="267"/>
            <ac:spMk id="3" creationId="{C3E2F57B-86D8-3375-B2A7-7B55006C162B}"/>
          </ac:spMkLst>
        </pc:spChg>
      </pc:sldChg>
      <pc:sldChg chg="modSp new">
        <pc:chgData name="Erin Child (2402706)" userId="S::2402706@student.uwtsd.ac.uk::02e8b9bd-a021-4b9e-976c-123a27097dca" providerId="AD" clId="Web-{3BCB2CC2-C027-D605-9A31-164A5EFA25A0}" dt="2025-03-03T11:18:50.656" v="52" actId="20577"/>
        <pc:sldMkLst>
          <pc:docMk/>
          <pc:sldMk cId="2107148670" sldId="268"/>
        </pc:sldMkLst>
        <pc:spChg chg="mod">
          <ac:chgData name="Erin Child (2402706)" userId="S::2402706@student.uwtsd.ac.uk::02e8b9bd-a021-4b9e-976c-123a27097dca" providerId="AD" clId="Web-{3BCB2CC2-C027-D605-9A31-164A5EFA25A0}" dt="2025-03-03T11:16:36.028" v="45" actId="20577"/>
          <ac:spMkLst>
            <pc:docMk/>
            <pc:sldMk cId="2107148670" sldId="268"/>
            <ac:spMk id="2" creationId="{A05A450A-037F-BBED-8797-391A5B769C7F}"/>
          </ac:spMkLst>
        </pc:spChg>
        <pc:spChg chg="mod">
          <ac:chgData name="Erin Child (2402706)" userId="S::2402706@student.uwtsd.ac.uk::02e8b9bd-a021-4b9e-976c-123a27097dca" providerId="AD" clId="Web-{3BCB2CC2-C027-D605-9A31-164A5EFA25A0}" dt="2025-03-03T11:18:50.656" v="52" actId="20577"/>
          <ac:spMkLst>
            <pc:docMk/>
            <pc:sldMk cId="2107148670" sldId="268"/>
            <ac:spMk id="3" creationId="{BD7BDD0E-2D89-FB72-9F64-CFC4CA218D75}"/>
          </ac:spMkLst>
        </pc:spChg>
      </pc:sldChg>
      <pc:sldChg chg="new">
        <pc:chgData name="Erin Child (2402706)" userId="S::2402706@student.uwtsd.ac.uk::02e8b9bd-a021-4b9e-976c-123a27097dca" providerId="AD" clId="Web-{3BCB2CC2-C027-D605-9A31-164A5EFA25A0}" dt="2025-03-03T11:16:41.684" v="46"/>
        <pc:sldMkLst>
          <pc:docMk/>
          <pc:sldMk cId="4234166234" sldId="269"/>
        </pc:sldMkLst>
      </pc:sldChg>
    </pc:docChg>
  </pc:docChgLst>
  <pc:docChgLst>
    <pc:chgData name="Erin Child (2402706)" userId="S::2402706@student.uwtsd.ac.uk::02e8b9bd-a021-4b9e-976c-123a27097dca" providerId="AD" clId="Web-{D090F095-F37D-71BD-BD01-C2D713C79111}"/>
    <pc:docChg chg="addSld modSld addMainMaster delMainMaster">
      <pc:chgData name="Erin Child (2402706)" userId="S::2402706@student.uwtsd.ac.uk::02e8b9bd-a021-4b9e-976c-123a27097dca" providerId="AD" clId="Web-{D090F095-F37D-71BD-BD01-C2D713C79111}" dt="2025-02-19T17:28:07.290" v="100"/>
      <pc:docMkLst>
        <pc:docMk/>
      </pc:docMkLst>
      <pc:sldChg chg="addSp delSp modSp mod setBg modClrScheme chgLayout">
        <pc:chgData name="Erin Child (2402706)" userId="S::2402706@student.uwtsd.ac.uk::02e8b9bd-a021-4b9e-976c-123a27097dca" providerId="AD" clId="Web-{D090F095-F37D-71BD-BD01-C2D713C79111}" dt="2025-02-19T17:24:44.971" v="66" actId="20577"/>
        <pc:sldMkLst>
          <pc:docMk/>
          <pc:sldMk cId="109857222" sldId="256"/>
        </pc:sldMkLst>
        <pc:spChg chg="mod">
          <ac:chgData name="Erin Child (2402706)" userId="S::2402706@student.uwtsd.ac.uk::02e8b9bd-a021-4b9e-976c-123a27097dca" providerId="AD" clId="Web-{D090F095-F37D-71BD-BD01-C2D713C79111}" dt="2025-02-19T17:24:44.971" v="66" actId="20577"/>
          <ac:spMkLst>
            <pc:docMk/>
            <pc:sldMk cId="109857222" sldId="256"/>
            <ac:spMk id="2" creationId="{00000000-0000-0000-0000-000000000000}"/>
          </ac:spMkLst>
        </pc:spChg>
        <pc:spChg chg="mod">
          <ac:chgData name="Erin Child (2402706)" userId="S::2402706@student.uwtsd.ac.uk::02e8b9bd-a021-4b9e-976c-123a27097dca" providerId="AD" clId="Web-{D090F095-F37D-71BD-BD01-C2D713C79111}" dt="2025-02-19T17:22:24.185" v="30" actId="20577"/>
          <ac:spMkLst>
            <pc:docMk/>
            <pc:sldMk cId="109857222" sldId="256"/>
            <ac:spMk id="3" creationId="{00000000-0000-0000-0000-000000000000}"/>
          </ac:spMkLst>
        </pc:spChg>
        <pc:spChg chg="add del">
          <ac:chgData name="Erin Child (2402706)" userId="S::2402706@student.uwtsd.ac.uk::02e8b9bd-a021-4b9e-976c-123a27097dca" providerId="AD" clId="Web-{D090F095-F37D-71BD-BD01-C2D713C79111}" dt="2025-02-19T17:20:20.915" v="2"/>
          <ac:spMkLst>
            <pc:docMk/>
            <pc:sldMk cId="109857222" sldId="256"/>
            <ac:spMk id="9" creationId="{54F3A7E8-6DA9-4C2B-ACC8-475F34DAEA1B}"/>
          </ac:spMkLst>
        </pc:spChg>
        <pc:spChg chg="add del">
          <ac:chgData name="Erin Child (2402706)" userId="S::2402706@student.uwtsd.ac.uk::02e8b9bd-a021-4b9e-976c-123a27097dca" providerId="AD" clId="Web-{D090F095-F37D-71BD-BD01-C2D713C79111}" dt="2025-02-19T17:20:20.915" v="2"/>
          <ac:spMkLst>
            <pc:docMk/>
            <pc:sldMk cId="109857222" sldId="256"/>
            <ac:spMk id="11" creationId="{5B21CDF0-4D24-4190-9285-9016C19C164F}"/>
          </ac:spMkLst>
        </pc:spChg>
        <pc:spChg chg="add">
          <ac:chgData name="Erin Child (2402706)" userId="S::2402706@student.uwtsd.ac.uk::02e8b9bd-a021-4b9e-976c-123a27097dca" providerId="AD" clId="Web-{D090F095-F37D-71BD-BD01-C2D713C79111}" dt="2025-02-19T17:20:20.915" v="2"/>
          <ac:spMkLst>
            <pc:docMk/>
            <pc:sldMk cId="109857222" sldId="256"/>
            <ac:spMk id="26" creationId="{A35C5297-7623-44A6-B13A-4424C8257CD5}"/>
          </ac:spMkLst>
        </pc:spChg>
        <pc:spChg chg="add">
          <ac:chgData name="Erin Child (2402706)" userId="S::2402706@student.uwtsd.ac.uk::02e8b9bd-a021-4b9e-976c-123a27097dca" providerId="AD" clId="Web-{D090F095-F37D-71BD-BD01-C2D713C79111}" dt="2025-02-19T17:20:20.915" v="2"/>
          <ac:spMkLst>
            <pc:docMk/>
            <pc:sldMk cId="109857222" sldId="256"/>
            <ac:spMk id="28" creationId="{666E46BD-1D93-4B75-A1AD-F8DCF32C3455}"/>
          </ac:spMkLst>
        </pc:spChg>
        <pc:grpChg chg="add del">
          <ac:chgData name="Erin Child (2402706)" userId="S::2402706@student.uwtsd.ac.uk::02e8b9bd-a021-4b9e-976c-123a27097dca" providerId="AD" clId="Web-{D090F095-F37D-71BD-BD01-C2D713C79111}" dt="2025-02-19T17:20:20.915" v="2"/>
          <ac:grpSpMkLst>
            <pc:docMk/>
            <pc:sldMk cId="109857222" sldId="256"/>
            <ac:grpSpMk id="13" creationId="{3C9AA14C-80A4-427C-A911-28CD20C56E5E}"/>
          </ac:grpSpMkLst>
        </pc:grpChg>
        <pc:grpChg chg="add del">
          <ac:chgData name="Erin Child (2402706)" userId="S::2402706@student.uwtsd.ac.uk::02e8b9bd-a021-4b9e-976c-123a27097dca" providerId="AD" clId="Web-{D090F095-F37D-71BD-BD01-C2D713C79111}" dt="2025-02-19T17:20:20.915" v="2"/>
          <ac:grpSpMkLst>
            <pc:docMk/>
            <pc:sldMk cId="109857222" sldId="256"/>
            <ac:grpSpMk id="18" creationId="{F2FD01A0-E6FF-41CD-AEBD-279232B90D43}"/>
          </ac:grpSpMkLst>
        </pc:grpChg>
        <pc:picChg chg="add mod">
          <ac:chgData name="Erin Child (2402706)" userId="S::2402706@student.uwtsd.ac.uk::02e8b9bd-a021-4b9e-976c-123a27097dca" providerId="AD" clId="Web-{D090F095-F37D-71BD-BD01-C2D713C79111}" dt="2025-02-19T17:20:20.915" v="2"/>
          <ac:picMkLst>
            <pc:docMk/>
            <pc:sldMk cId="109857222" sldId="256"/>
            <ac:picMk id="4" creationId="{9CB1511D-FAB8-2C8B-4EA2-00D2F881794B}"/>
          </ac:picMkLst>
        </pc:picChg>
      </pc:sldChg>
      <pc:sldChg chg="modSp new">
        <pc:chgData name="Erin Child (2402706)" userId="S::2402706@student.uwtsd.ac.uk::02e8b9bd-a021-4b9e-976c-123a27097dca" providerId="AD" clId="Web-{D090F095-F37D-71BD-BD01-C2D713C79111}" dt="2025-02-19T17:24:36.221" v="65" actId="20577"/>
        <pc:sldMkLst>
          <pc:docMk/>
          <pc:sldMk cId="4187993361" sldId="257"/>
        </pc:sldMkLst>
        <pc:spChg chg="mod">
          <ac:chgData name="Erin Child (2402706)" userId="S::2402706@student.uwtsd.ac.uk::02e8b9bd-a021-4b9e-976c-123a27097dca" providerId="AD" clId="Web-{D090F095-F37D-71BD-BD01-C2D713C79111}" dt="2025-02-19T17:24:12.767" v="60" actId="20577"/>
          <ac:spMkLst>
            <pc:docMk/>
            <pc:sldMk cId="4187993361" sldId="257"/>
            <ac:spMk id="2" creationId="{B5D73A0D-F6ED-9DE2-F92F-095755B7B8B3}"/>
          </ac:spMkLst>
        </pc:spChg>
        <pc:spChg chg="mod">
          <ac:chgData name="Erin Child (2402706)" userId="S::2402706@student.uwtsd.ac.uk::02e8b9bd-a021-4b9e-976c-123a27097dca" providerId="AD" clId="Web-{D090F095-F37D-71BD-BD01-C2D713C79111}" dt="2025-02-19T17:24:36.221" v="65" actId="20577"/>
          <ac:spMkLst>
            <pc:docMk/>
            <pc:sldMk cId="4187993361" sldId="257"/>
            <ac:spMk id="3" creationId="{6EFDD700-D2A3-A987-D040-9CCA82A3AF61}"/>
          </ac:spMkLst>
        </pc:spChg>
      </pc:sldChg>
      <pc:sldChg chg="addSp delSp modSp new mod setBg">
        <pc:chgData name="Erin Child (2402706)" userId="S::2402706@student.uwtsd.ac.uk::02e8b9bd-a021-4b9e-976c-123a27097dca" providerId="AD" clId="Web-{D090F095-F37D-71BD-BD01-C2D713C79111}" dt="2025-02-19T17:27:48.696" v="99"/>
        <pc:sldMkLst>
          <pc:docMk/>
          <pc:sldMk cId="3948882300" sldId="258"/>
        </pc:sldMkLst>
        <pc:spChg chg="mod">
          <ac:chgData name="Erin Child (2402706)" userId="S::2402706@student.uwtsd.ac.uk::02e8b9bd-a021-4b9e-976c-123a27097dca" providerId="AD" clId="Web-{D090F095-F37D-71BD-BD01-C2D713C79111}" dt="2025-02-19T17:27:48.680" v="98"/>
          <ac:spMkLst>
            <pc:docMk/>
            <pc:sldMk cId="3948882300" sldId="258"/>
            <ac:spMk id="2" creationId="{704CDF58-5CCA-EDE5-2282-F556312DDBE7}"/>
          </ac:spMkLst>
        </pc:spChg>
        <pc:spChg chg="add del mod">
          <ac:chgData name="Erin Child (2402706)" userId="S::2402706@student.uwtsd.ac.uk::02e8b9bd-a021-4b9e-976c-123a27097dca" providerId="AD" clId="Web-{D090F095-F37D-71BD-BD01-C2D713C79111}" dt="2025-02-19T17:27:48.696" v="99"/>
          <ac:spMkLst>
            <pc:docMk/>
            <pc:sldMk cId="3948882300" sldId="258"/>
            <ac:spMk id="3" creationId="{156F2741-09A2-F4AD-5D8E-017567CB8D0F}"/>
          </ac:spMkLst>
        </pc:spChg>
        <pc:spChg chg="add del">
          <ac:chgData name="Erin Child (2402706)" userId="S::2402706@student.uwtsd.ac.uk::02e8b9bd-a021-4b9e-976c-123a27097dca" providerId="AD" clId="Web-{D090F095-F37D-71BD-BD01-C2D713C79111}" dt="2025-02-19T17:27:48.680" v="98"/>
          <ac:spMkLst>
            <pc:docMk/>
            <pc:sldMk cId="3948882300" sldId="258"/>
            <ac:spMk id="8" creationId="{76A10F56-4600-4E72-882F-DF9A3D70548A}"/>
          </ac:spMkLst>
        </pc:spChg>
        <pc:spChg chg="add del">
          <ac:chgData name="Erin Child (2402706)" userId="S::2402706@student.uwtsd.ac.uk::02e8b9bd-a021-4b9e-976c-123a27097dca" providerId="AD" clId="Web-{D090F095-F37D-71BD-BD01-C2D713C79111}" dt="2025-02-19T17:27:22.429" v="88"/>
          <ac:spMkLst>
            <pc:docMk/>
            <pc:sldMk cId="3948882300" sldId="258"/>
            <ac:spMk id="9" creationId="{2BFB0E95-9CAE-4968-A118-2B9F7C8BBBEC}"/>
          </ac:spMkLst>
        </pc:spChg>
        <pc:spChg chg="add del">
          <ac:chgData name="Erin Child (2402706)" userId="S::2402706@student.uwtsd.ac.uk::02e8b9bd-a021-4b9e-976c-123a27097dca" providerId="AD" clId="Web-{D090F095-F37D-71BD-BD01-C2D713C79111}" dt="2025-02-19T17:27:48.680" v="98"/>
          <ac:spMkLst>
            <pc:docMk/>
            <pc:sldMk cId="3948882300" sldId="258"/>
            <ac:spMk id="10" creationId="{44E7C649-57E0-4A93-B134-67101C0725AD}"/>
          </ac:spMkLst>
        </pc:spChg>
        <pc:spChg chg="add del">
          <ac:chgData name="Erin Child (2402706)" userId="S::2402706@student.uwtsd.ac.uk::02e8b9bd-a021-4b9e-976c-123a27097dca" providerId="AD" clId="Web-{D090F095-F37D-71BD-BD01-C2D713C79111}" dt="2025-02-19T17:27:22.429" v="88"/>
          <ac:spMkLst>
            <pc:docMk/>
            <pc:sldMk cId="3948882300" sldId="258"/>
            <ac:spMk id="11" creationId="{72133437-BFEB-412D-978C-59379BF575EC}"/>
          </ac:spMkLst>
        </pc:spChg>
        <pc:spChg chg="add del">
          <ac:chgData name="Erin Child (2402706)" userId="S::2402706@student.uwtsd.ac.uk::02e8b9bd-a021-4b9e-976c-123a27097dca" providerId="AD" clId="Web-{D090F095-F37D-71BD-BD01-C2D713C79111}" dt="2025-02-19T17:27:48.680" v="98"/>
          <ac:spMkLst>
            <pc:docMk/>
            <pc:sldMk cId="3948882300" sldId="258"/>
            <ac:spMk id="12" creationId="{AA35AF4F-B82E-435B-8949-29173A0559E8}"/>
          </ac:spMkLst>
        </pc:spChg>
        <pc:spChg chg="add del">
          <ac:chgData name="Erin Child (2402706)" userId="S::2402706@student.uwtsd.ac.uk::02e8b9bd-a021-4b9e-976c-123a27097dca" providerId="AD" clId="Web-{D090F095-F37D-71BD-BD01-C2D713C79111}" dt="2025-02-19T17:27:22.429" v="88"/>
          <ac:spMkLst>
            <pc:docMk/>
            <pc:sldMk cId="3948882300" sldId="258"/>
            <ac:spMk id="23" creationId="{D277D65C-DA10-481D-B5A1-7DB78CF638DD}"/>
          </ac:spMkLst>
        </pc:spChg>
        <pc:spChg chg="add del">
          <ac:chgData name="Erin Child (2402706)" userId="S::2402706@student.uwtsd.ac.uk::02e8b9bd-a021-4b9e-976c-123a27097dca" providerId="AD" clId="Web-{D090F095-F37D-71BD-BD01-C2D713C79111}" dt="2025-02-19T17:27:36.430" v="90"/>
          <ac:spMkLst>
            <pc:docMk/>
            <pc:sldMk cId="3948882300" sldId="258"/>
            <ac:spMk id="25" creationId="{7F532A73-CC48-4B70-913D-D8D4400F85DE}"/>
          </ac:spMkLst>
        </pc:spChg>
        <pc:spChg chg="add del">
          <ac:chgData name="Erin Child (2402706)" userId="S::2402706@student.uwtsd.ac.uk::02e8b9bd-a021-4b9e-976c-123a27097dca" providerId="AD" clId="Web-{D090F095-F37D-71BD-BD01-C2D713C79111}" dt="2025-02-19T17:27:39.243" v="92"/>
          <ac:spMkLst>
            <pc:docMk/>
            <pc:sldMk cId="3948882300" sldId="258"/>
            <ac:spMk id="28" creationId="{2BFB0E95-9CAE-4968-A118-2B9F7C8BBBEC}"/>
          </ac:spMkLst>
        </pc:spChg>
        <pc:spChg chg="add del">
          <ac:chgData name="Erin Child (2402706)" userId="S::2402706@student.uwtsd.ac.uk::02e8b9bd-a021-4b9e-976c-123a27097dca" providerId="AD" clId="Web-{D090F095-F37D-71BD-BD01-C2D713C79111}" dt="2025-02-19T17:27:39.243" v="92"/>
          <ac:spMkLst>
            <pc:docMk/>
            <pc:sldMk cId="3948882300" sldId="258"/>
            <ac:spMk id="29" creationId="{90BBC371-361C-45F7-9235-C3252E336B5B}"/>
          </ac:spMkLst>
        </pc:spChg>
        <pc:spChg chg="add del">
          <ac:chgData name="Erin Child (2402706)" userId="S::2402706@student.uwtsd.ac.uk::02e8b9bd-a021-4b9e-976c-123a27097dca" providerId="AD" clId="Web-{D090F095-F37D-71BD-BD01-C2D713C79111}" dt="2025-02-19T17:27:39.243" v="92"/>
          <ac:spMkLst>
            <pc:docMk/>
            <pc:sldMk cId="3948882300" sldId="258"/>
            <ac:spMk id="30" creationId="{4172FA92-6FD3-495F-95A0-4FD85861D89C}"/>
          </ac:spMkLst>
        </pc:spChg>
        <pc:spChg chg="add del">
          <ac:chgData name="Erin Child (2402706)" userId="S::2402706@student.uwtsd.ac.uk::02e8b9bd-a021-4b9e-976c-123a27097dca" providerId="AD" clId="Web-{D090F095-F37D-71BD-BD01-C2D713C79111}" dt="2025-02-19T17:27:43.883" v="94"/>
          <ac:spMkLst>
            <pc:docMk/>
            <pc:sldMk cId="3948882300" sldId="258"/>
            <ac:spMk id="33" creationId="{2BFB0E95-9CAE-4968-A118-2B9F7C8BBBEC}"/>
          </ac:spMkLst>
        </pc:spChg>
        <pc:spChg chg="add del">
          <ac:chgData name="Erin Child (2402706)" userId="S::2402706@student.uwtsd.ac.uk::02e8b9bd-a021-4b9e-976c-123a27097dca" providerId="AD" clId="Web-{D090F095-F37D-71BD-BD01-C2D713C79111}" dt="2025-02-19T17:27:43.883" v="94"/>
          <ac:spMkLst>
            <pc:docMk/>
            <pc:sldMk cId="3948882300" sldId="258"/>
            <ac:spMk id="34" creationId="{72133437-BFEB-412D-978C-59379BF575EC}"/>
          </ac:spMkLst>
        </pc:spChg>
        <pc:spChg chg="add del">
          <ac:chgData name="Erin Child (2402706)" userId="S::2402706@student.uwtsd.ac.uk::02e8b9bd-a021-4b9e-976c-123a27097dca" providerId="AD" clId="Web-{D090F095-F37D-71BD-BD01-C2D713C79111}" dt="2025-02-19T17:27:43.883" v="94"/>
          <ac:spMkLst>
            <pc:docMk/>
            <pc:sldMk cId="3948882300" sldId="258"/>
            <ac:spMk id="37" creationId="{D277D65C-DA10-481D-B5A1-7DB78CF638DD}"/>
          </ac:spMkLst>
        </pc:spChg>
        <pc:spChg chg="add del">
          <ac:chgData name="Erin Child (2402706)" userId="S::2402706@student.uwtsd.ac.uk::02e8b9bd-a021-4b9e-976c-123a27097dca" providerId="AD" clId="Web-{D090F095-F37D-71BD-BD01-C2D713C79111}" dt="2025-02-19T17:27:46.290" v="96"/>
          <ac:spMkLst>
            <pc:docMk/>
            <pc:sldMk cId="3948882300" sldId="258"/>
            <ac:spMk id="40" creationId="{308119F7-B84E-4EBF-919F-A9B0F6D92473}"/>
          </ac:spMkLst>
        </pc:spChg>
        <pc:spChg chg="add del">
          <ac:chgData name="Erin Child (2402706)" userId="S::2402706@student.uwtsd.ac.uk::02e8b9bd-a021-4b9e-976c-123a27097dca" providerId="AD" clId="Web-{D090F095-F37D-71BD-BD01-C2D713C79111}" dt="2025-02-19T17:27:46.290" v="96"/>
          <ac:spMkLst>
            <pc:docMk/>
            <pc:sldMk cId="3948882300" sldId="258"/>
            <ac:spMk id="41" creationId="{DAA17479-17CB-402A-8689-750C6F38584C}"/>
          </ac:spMkLst>
        </pc:spChg>
        <pc:spChg chg="add del">
          <ac:chgData name="Erin Child (2402706)" userId="S::2402706@student.uwtsd.ac.uk::02e8b9bd-a021-4b9e-976c-123a27097dca" providerId="AD" clId="Web-{D090F095-F37D-71BD-BD01-C2D713C79111}" dt="2025-02-19T17:27:46.290" v="96"/>
          <ac:spMkLst>
            <pc:docMk/>
            <pc:sldMk cId="3948882300" sldId="258"/>
            <ac:spMk id="42" creationId="{F534AA72-89BF-4BB0-B339-DEB9FC7F1BF2}"/>
          </ac:spMkLst>
        </pc:spChg>
        <pc:spChg chg="add del">
          <ac:chgData name="Erin Child (2402706)" userId="S::2402706@student.uwtsd.ac.uk::02e8b9bd-a021-4b9e-976c-123a27097dca" providerId="AD" clId="Web-{D090F095-F37D-71BD-BD01-C2D713C79111}" dt="2025-02-19T17:27:48.680" v="98"/>
          <ac:spMkLst>
            <pc:docMk/>
            <pc:sldMk cId="3948882300" sldId="258"/>
            <ac:spMk id="45" creationId="{156F2741-09A2-F4AD-5D8E-017567CB8D0F}"/>
          </ac:spMkLst>
        </pc:spChg>
        <pc:grpChg chg="add del">
          <ac:chgData name="Erin Child (2402706)" userId="S::2402706@student.uwtsd.ac.uk::02e8b9bd-a021-4b9e-976c-123a27097dca" providerId="AD" clId="Web-{D090F095-F37D-71BD-BD01-C2D713C79111}" dt="2025-02-19T17:27:22.429" v="88"/>
          <ac:grpSpMkLst>
            <pc:docMk/>
            <pc:sldMk cId="3948882300" sldId="258"/>
            <ac:grpSpMk id="13" creationId="{898907C4-FC8B-4436-8D59-610E3736136D}"/>
          </ac:grpSpMkLst>
        </pc:grpChg>
        <pc:grpChg chg="add del">
          <ac:chgData name="Erin Child (2402706)" userId="S::2402706@student.uwtsd.ac.uk::02e8b9bd-a021-4b9e-976c-123a27097dca" providerId="AD" clId="Web-{D090F095-F37D-71BD-BD01-C2D713C79111}" dt="2025-02-19T17:27:22.429" v="88"/>
          <ac:grpSpMkLst>
            <pc:docMk/>
            <pc:sldMk cId="3948882300" sldId="258"/>
            <ac:grpSpMk id="18" creationId="{9F9D18AC-8DBF-44B9-B251-652985A640D9}"/>
          </ac:grpSpMkLst>
        </pc:grpChg>
        <pc:grpChg chg="add del">
          <ac:chgData name="Erin Child (2402706)" userId="S::2402706@student.uwtsd.ac.uk::02e8b9bd-a021-4b9e-976c-123a27097dca" providerId="AD" clId="Web-{D090F095-F37D-71BD-BD01-C2D713C79111}" dt="2025-02-19T17:27:43.883" v="94"/>
          <ac:grpSpMkLst>
            <pc:docMk/>
            <pc:sldMk cId="3948882300" sldId="258"/>
            <ac:grpSpMk id="35" creationId="{898907C4-FC8B-4436-8D59-610E3736136D}"/>
          </ac:grpSpMkLst>
        </pc:grpChg>
        <pc:grpChg chg="add del">
          <ac:chgData name="Erin Child (2402706)" userId="S::2402706@student.uwtsd.ac.uk::02e8b9bd-a021-4b9e-976c-123a27097dca" providerId="AD" clId="Web-{D090F095-F37D-71BD-BD01-C2D713C79111}" dt="2025-02-19T17:27:43.883" v="94"/>
          <ac:grpSpMkLst>
            <pc:docMk/>
            <pc:sldMk cId="3948882300" sldId="258"/>
            <ac:grpSpMk id="36" creationId="{9F9D18AC-8DBF-44B9-B251-652985A640D9}"/>
          </ac:grpSpMkLst>
        </pc:grpChg>
        <pc:graphicFrameChg chg="add del">
          <ac:chgData name="Erin Child (2402706)" userId="S::2402706@student.uwtsd.ac.uk::02e8b9bd-a021-4b9e-976c-123a27097dca" providerId="AD" clId="Web-{D090F095-F37D-71BD-BD01-C2D713C79111}" dt="2025-02-19T17:27:22.429" v="88"/>
          <ac:graphicFrameMkLst>
            <pc:docMk/>
            <pc:sldMk cId="3948882300" sldId="258"/>
            <ac:graphicFrameMk id="5" creationId="{13E7CD6B-0DF2-939E-EBA5-D984473BEF7F}"/>
          </ac:graphicFrameMkLst>
        </pc:graphicFrameChg>
        <pc:graphicFrameChg chg="add del">
          <ac:chgData name="Erin Child (2402706)" userId="S::2402706@student.uwtsd.ac.uk::02e8b9bd-a021-4b9e-976c-123a27097dca" providerId="AD" clId="Web-{D090F095-F37D-71BD-BD01-C2D713C79111}" dt="2025-02-19T17:27:36.430" v="90"/>
          <ac:graphicFrameMkLst>
            <pc:docMk/>
            <pc:sldMk cId="3948882300" sldId="258"/>
            <ac:graphicFrameMk id="26" creationId="{521B32A3-F631-1B15-3EF8-184C3190B162}"/>
          </ac:graphicFrameMkLst>
        </pc:graphicFrameChg>
        <pc:graphicFrameChg chg="add del">
          <ac:chgData name="Erin Child (2402706)" userId="S::2402706@student.uwtsd.ac.uk::02e8b9bd-a021-4b9e-976c-123a27097dca" providerId="AD" clId="Web-{D090F095-F37D-71BD-BD01-C2D713C79111}" dt="2025-02-19T17:27:39.243" v="92"/>
          <ac:graphicFrameMkLst>
            <pc:docMk/>
            <pc:sldMk cId="3948882300" sldId="258"/>
            <ac:graphicFrameMk id="31" creationId="{BEECA1E0-1FDE-0002-F7C3-599B89F1462D}"/>
          </ac:graphicFrameMkLst>
        </pc:graphicFrameChg>
        <pc:graphicFrameChg chg="add del">
          <ac:chgData name="Erin Child (2402706)" userId="S::2402706@student.uwtsd.ac.uk::02e8b9bd-a021-4b9e-976c-123a27097dca" providerId="AD" clId="Web-{D090F095-F37D-71BD-BD01-C2D713C79111}" dt="2025-02-19T17:27:43.883" v="94"/>
          <ac:graphicFrameMkLst>
            <pc:docMk/>
            <pc:sldMk cId="3948882300" sldId="258"/>
            <ac:graphicFrameMk id="38" creationId="{13E7CD6B-0DF2-939E-EBA5-D984473BEF7F}"/>
          </ac:graphicFrameMkLst>
        </pc:graphicFrameChg>
        <pc:graphicFrameChg chg="add del">
          <ac:chgData name="Erin Child (2402706)" userId="S::2402706@student.uwtsd.ac.uk::02e8b9bd-a021-4b9e-976c-123a27097dca" providerId="AD" clId="Web-{D090F095-F37D-71BD-BD01-C2D713C79111}" dt="2025-02-19T17:27:46.290" v="96"/>
          <ac:graphicFrameMkLst>
            <pc:docMk/>
            <pc:sldMk cId="3948882300" sldId="258"/>
            <ac:graphicFrameMk id="43" creationId="{27C4E31F-3113-35AC-5DC0-6CFDF8CDA5AF}"/>
          </ac:graphicFrameMkLst>
        </pc:graphicFrameChg>
        <pc:graphicFrameChg chg="add">
          <ac:chgData name="Erin Child (2402706)" userId="S::2402706@student.uwtsd.ac.uk::02e8b9bd-a021-4b9e-976c-123a27097dca" providerId="AD" clId="Web-{D090F095-F37D-71BD-BD01-C2D713C79111}" dt="2025-02-19T17:27:48.696" v="99"/>
          <ac:graphicFrameMkLst>
            <pc:docMk/>
            <pc:sldMk cId="3948882300" sldId="258"/>
            <ac:graphicFrameMk id="47" creationId="{3EA7325D-F47A-F084-7835-A25923A388A4}"/>
          </ac:graphicFrameMkLst>
        </pc:graphicFrameChg>
      </pc:sldChg>
      <pc:sldChg chg="modSp new">
        <pc:chgData name="Erin Child (2402706)" userId="S::2402706@student.uwtsd.ac.uk::02e8b9bd-a021-4b9e-976c-123a27097dca" providerId="AD" clId="Web-{D090F095-F37D-71BD-BD01-C2D713C79111}" dt="2025-02-19T17:26:26.084" v="84" actId="20577"/>
        <pc:sldMkLst>
          <pc:docMk/>
          <pc:sldMk cId="908302066" sldId="259"/>
        </pc:sldMkLst>
        <pc:spChg chg="mod">
          <ac:chgData name="Erin Child (2402706)" userId="S::2402706@student.uwtsd.ac.uk::02e8b9bd-a021-4b9e-976c-123a27097dca" providerId="AD" clId="Web-{D090F095-F37D-71BD-BD01-C2D713C79111}" dt="2025-02-19T17:26:26.084" v="84" actId="20577"/>
          <ac:spMkLst>
            <pc:docMk/>
            <pc:sldMk cId="908302066" sldId="259"/>
            <ac:spMk id="2" creationId="{B23CFD9C-C9CE-5521-7789-1BDDFA095F73}"/>
          </ac:spMkLst>
        </pc:spChg>
      </pc:sldChg>
      <pc:sldChg chg="new">
        <pc:chgData name="Erin Child (2402706)" userId="S::2402706@student.uwtsd.ac.uk::02e8b9bd-a021-4b9e-976c-123a27097dca" providerId="AD" clId="Web-{D090F095-F37D-71BD-BD01-C2D713C79111}" dt="2025-02-19T17:28:07.290" v="100"/>
        <pc:sldMkLst>
          <pc:docMk/>
          <pc:sldMk cId="3741985409" sldId="260"/>
        </pc:sldMkLst>
      </pc:sldChg>
      <pc:sldMasterChg chg="del delSldLayout">
        <pc:chgData name="Erin Child (2402706)" userId="S::2402706@student.uwtsd.ac.uk::02e8b9bd-a021-4b9e-976c-123a27097dca" providerId="AD" clId="Web-{D090F095-F37D-71BD-BD01-C2D713C79111}" dt="2025-02-19T17:20:03.462" v="0"/>
        <pc:sldMasterMkLst>
          <pc:docMk/>
          <pc:sldMasterMk cId="2460954070" sldId="2147483660"/>
        </pc:sldMasterMkLst>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2385387890" sldId="2147483661"/>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949138452" sldId="2147483662"/>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2591524520" sldId="2147483663"/>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1203092039" sldId="2147483664"/>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733172339" sldId="2147483665"/>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210312558" sldId="2147483666"/>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146388984" sldId="2147483667"/>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171841454" sldId="2147483668"/>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1718958274" sldId="2147483669"/>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2202905451" sldId="2147483670"/>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479445657" sldId="2147483671"/>
          </pc:sldLayoutMkLst>
        </pc:sldLayoutChg>
      </pc:sldMasterChg>
      <pc:sldMasterChg chg="add addSldLayout">
        <pc:chgData name="Erin Child (2402706)" userId="S::2402706@student.uwtsd.ac.uk::02e8b9bd-a021-4b9e-976c-123a27097dca" providerId="AD" clId="Web-{D090F095-F37D-71BD-BD01-C2D713C79111}" dt="2025-02-19T17:20:03.462" v="0"/>
        <pc:sldMasterMkLst>
          <pc:docMk/>
          <pc:sldMasterMk cId="2193159599" sldId="2147483760"/>
        </pc:sldMasterMkLst>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3375220412" sldId="2147483749"/>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77720863" sldId="2147483750"/>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177328832" sldId="2147483751"/>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3492838626" sldId="2147483752"/>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739551554" sldId="2147483753"/>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4115510964" sldId="2147483754"/>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3174486940" sldId="2147483755"/>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64674720" sldId="2147483756"/>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3218544814" sldId="2147483757"/>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525075951" sldId="2147483758"/>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626449301" sldId="2147483759"/>
          </pc:sldLayoutMkLst>
        </pc:sldLayoutChg>
      </pc:sldMasterChg>
    </pc:docChg>
  </pc:docChgLst>
  <pc:docChgLst>
    <pc:chgData name="Erin Child (2402706)" userId="S::2402706@student.uwtsd.ac.uk::02e8b9bd-a021-4b9e-976c-123a27097dca" providerId="AD" clId="Web-{E6136BC6-0861-BCB4-4570-4D84E87D4542}"/>
    <pc:docChg chg="addSld delSld modSld">
      <pc:chgData name="Erin Child (2402706)" userId="S::2402706@student.uwtsd.ac.uk::02e8b9bd-a021-4b9e-976c-123a27097dca" providerId="AD" clId="Web-{E6136BC6-0861-BCB4-4570-4D84E87D4542}" dt="2025-03-03T14:22:58.091" v="142"/>
      <pc:docMkLst>
        <pc:docMk/>
      </pc:docMkLst>
      <pc:sldChg chg="modSp">
        <pc:chgData name="Erin Child (2402706)" userId="S::2402706@student.uwtsd.ac.uk::02e8b9bd-a021-4b9e-976c-123a27097dca" providerId="AD" clId="Web-{E6136BC6-0861-BCB4-4570-4D84E87D4542}" dt="2025-03-03T11:49:32.373" v="83" actId="20577"/>
        <pc:sldMkLst>
          <pc:docMk/>
          <pc:sldMk cId="908302066" sldId="259"/>
        </pc:sldMkLst>
        <pc:spChg chg="mod">
          <ac:chgData name="Erin Child (2402706)" userId="S::2402706@student.uwtsd.ac.uk::02e8b9bd-a021-4b9e-976c-123a27097dca" providerId="AD" clId="Web-{E6136BC6-0861-BCB4-4570-4D84E87D4542}" dt="2025-03-03T11:49:08.091" v="77" actId="1076"/>
          <ac:spMkLst>
            <pc:docMk/>
            <pc:sldMk cId="908302066" sldId="259"/>
            <ac:spMk id="2" creationId="{B23CFD9C-C9CE-5521-7789-1BDDFA095F73}"/>
          </ac:spMkLst>
        </pc:spChg>
        <pc:spChg chg="mod">
          <ac:chgData name="Erin Child (2402706)" userId="S::2402706@student.uwtsd.ac.uk::02e8b9bd-a021-4b9e-976c-123a27097dca" providerId="AD" clId="Web-{E6136BC6-0861-BCB4-4570-4D84E87D4542}" dt="2025-03-03T11:49:32.373" v="83" actId="20577"/>
          <ac:spMkLst>
            <pc:docMk/>
            <pc:sldMk cId="908302066" sldId="259"/>
            <ac:spMk id="3" creationId="{CC0CF016-2D84-B32E-2475-B610D1F706D3}"/>
          </ac:spMkLst>
        </pc:spChg>
      </pc:sldChg>
      <pc:sldChg chg="modSp modNotes">
        <pc:chgData name="Erin Child (2402706)" userId="S::2402706@student.uwtsd.ac.uk::02e8b9bd-a021-4b9e-976c-123a27097dca" providerId="AD" clId="Web-{E6136BC6-0861-BCB4-4570-4D84E87D4542}" dt="2025-03-03T11:50:19.625" v="84"/>
        <pc:sldMkLst>
          <pc:docMk/>
          <pc:sldMk cId="2867435608" sldId="264"/>
        </pc:sldMkLst>
        <pc:spChg chg="mod">
          <ac:chgData name="Erin Child (2402706)" userId="S::2402706@student.uwtsd.ac.uk::02e8b9bd-a021-4b9e-976c-123a27097dca" providerId="AD" clId="Web-{E6136BC6-0861-BCB4-4570-4D84E87D4542}" dt="2025-03-03T11:48:30.168" v="68" actId="20577"/>
          <ac:spMkLst>
            <pc:docMk/>
            <pc:sldMk cId="2867435608" sldId="264"/>
            <ac:spMk id="2" creationId="{027B774E-86B2-C857-12DE-B81321693501}"/>
          </ac:spMkLst>
        </pc:spChg>
        <pc:spChg chg="mod">
          <ac:chgData name="Erin Child (2402706)" userId="S::2402706@student.uwtsd.ac.uk::02e8b9bd-a021-4b9e-976c-123a27097dca" providerId="AD" clId="Web-{E6136BC6-0861-BCB4-4570-4D84E87D4542}" dt="2025-03-03T11:47:37.525" v="33" actId="20577"/>
          <ac:spMkLst>
            <pc:docMk/>
            <pc:sldMk cId="2867435608" sldId="264"/>
            <ac:spMk id="3" creationId="{993D56EB-5585-DB68-94F5-8B909651F001}"/>
          </ac:spMkLst>
        </pc:spChg>
      </pc:sldChg>
      <pc:sldChg chg="addSp modSp mod setBg modNotes">
        <pc:chgData name="Erin Child (2402706)" userId="S::2402706@student.uwtsd.ac.uk::02e8b9bd-a021-4b9e-976c-123a27097dca" providerId="AD" clId="Web-{E6136BC6-0861-BCB4-4570-4D84E87D4542}" dt="2025-03-03T11:51:02.221" v="99"/>
        <pc:sldMkLst>
          <pc:docMk/>
          <pc:sldMk cId="774718434" sldId="267"/>
        </pc:sldMkLst>
        <pc:spChg chg="mod">
          <ac:chgData name="Erin Child (2402706)" userId="S::2402706@student.uwtsd.ac.uk::02e8b9bd-a021-4b9e-976c-123a27097dca" providerId="AD" clId="Web-{E6136BC6-0861-BCB4-4570-4D84E87D4542}" dt="2025-03-03T11:48:10.167" v="54" actId="20577"/>
          <ac:spMkLst>
            <pc:docMk/>
            <pc:sldMk cId="774718434" sldId="267"/>
            <ac:spMk id="2" creationId="{C3EC73A6-B746-FB9E-6F3D-A0D50DA68F6F}"/>
          </ac:spMkLst>
        </pc:spChg>
        <pc:spChg chg="mod">
          <ac:chgData name="Erin Child (2402706)" userId="S::2402706@student.uwtsd.ac.uk::02e8b9bd-a021-4b9e-976c-123a27097dca" providerId="AD" clId="Web-{E6136BC6-0861-BCB4-4570-4D84E87D4542}" dt="2025-03-03T11:46:51.632" v="17" actId="20577"/>
          <ac:spMkLst>
            <pc:docMk/>
            <pc:sldMk cId="774718434" sldId="267"/>
            <ac:spMk id="3" creationId="{C3E2F57B-86D8-3375-B2A7-7B55006C162B}"/>
          </ac:spMkLst>
        </pc:spChg>
        <pc:spChg chg="add mod">
          <ac:chgData name="Erin Child (2402706)" userId="S::2402706@student.uwtsd.ac.uk::02e8b9bd-a021-4b9e-976c-123a27097dca" providerId="AD" clId="Web-{E6136BC6-0861-BCB4-4570-4D84E87D4542}" dt="2025-03-03T11:47:15.180" v="31" actId="1076"/>
          <ac:spMkLst>
            <pc:docMk/>
            <pc:sldMk cId="774718434" sldId="267"/>
            <ac:spMk id="5" creationId="{3C9B398A-905F-CF95-3C37-C5A171B80F73}"/>
          </ac:spMkLst>
        </pc:spChg>
        <pc:spChg chg="add">
          <ac:chgData name="Erin Child (2402706)" userId="S::2402706@student.uwtsd.ac.uk::02e8b9bd-a021-4b9e-976c-123a27097dca" providerId="AD" clId="Web-{E6136BC6-0861-BCB4-4570-4D84E87D4542}" dt="2025-03-03T11:44:51.362" v="1"/>
          <ac:spMkLst>
            <pc:docMk/>
            <pc:sldMk cId="774718434" sldId="267"/>
            <ac:spMk id="9" creationId="{5BB3780B-63EB-450D-A804-D6AA12F98E0B}"/>
          </ac:spMkLst>
        </pc:spChg>
        <pc:spChg chg="add">
          <ac:chgData name="Erin Child (2402706)" userId="S::2402706@student.uwtsd.ac.uk::02e8b9bd-a021-4b9e-976c-123a27097dca" providerId="AD" clId="Web-{E6136BC6-0861-BCB4-4570-4D84E87D4542}" dt="2025-03-03T11:44:51.362" v="1"/>
          <ac:spMkLst>
            <pc:docMk/>
            <pc:sldMk cId="774718434" sldId="267"/>
            <ac:spMk id="11" creationId="{FE0847A5-A329-48CD-B3A7-3892FF6DA78F}"/>
          </ac:spMkLst>
        </pc:spChg>
        <pc:picChg chg="add mod">
          <ac:chgData name="Erin Child (2402706)" userId="S::2402706@student.uwtsd.ac.uk::02e8b9bd-a021-4b9e-976c-123a27097dca" providerId="AD" clId="Web-{E6136BC6-0861-BCB4-4570-4D84E87D4542}" dt="2025-03-03T11:44:51.362" v="1"/>
          <ac:picMkLst>
            <pc:docMk/>
            <pc:sldMk cId="774718434" sldId="267"/>
            <ac:picMk id="4" creationId="{42F8A66B-5FBE-2F7D-9523-10194670B44A}"/>
          </ac:picMkLst>
        </pc:picChg>
      </pc:sldChg>
      <pc:sldChg chg="addSp delSp modSp del mod setBg">
        <pc:chgData name="Erin Child (2402706)" userId="S::2402706@student.uwtsd.ac.uk::02e8b9bd-a021-4b9e-976c-123a27097dca" providerId="AD" clId="Web-{E6136BC6-0861-BCB4-4570-4D84E87D4542}" dt="2025-03-03T14:22:58.091" v="142"/>
        <pc:sldMkLst>
          <pc:docMk/>
          <pc:sldMk cId="2107148670" sldId="268"/>
        </pc:sldMkLst>
        <pc:spChg chg="mod">
          <ac:chgData name="Erin Child (2402706)" userId="S::2402706@student.uwtsd.ac.uk::02e8b9bd-a021-4b9e-976c-123a27097dca" providerId="AD" clId="Web-{E6136BC6-0861-BCB4-4570-4D84E87D4542}" dt="2025-03-03T12:12:03.098" v="120"/>
          <ac:spMkLst>
            <pc:docMk/>
            <pc:sldMk cId="2107148670" sldId="268"/>
            <ac:spMk id="2" creationId="{A05A450A-037F-BBED-8797-391A5B769C7F}"/>
          </ac:spMkLst>
        </pc:spChg>
        <pc:spChg chg="del mod">
          <ac:chgData name="Erin Child (2402706)" userId="S::2402706@student.uwtsd.ac.uk::02e8b9bd-a021-4b9e-976c-123a27097dca" providerId="AD" clId="Web-{E6136BC6-0861-BCB4-4570-4D84E87D4542}" dt="2025-03-03T12:09:56.969" v="119"/>
          <ac:spMkLst>
            <pc:docMk/>
            <pc:sldMk cId="2107148670" sldId="268"/>
            <ac:spMk id="3" creationId="{BD7BDD0E-2D89-FB72-9F64-CFC4CA218D75}"/>
          </ac:spMkLst>
        </pc:spChg>
        <pc:spChg chg="add mod">
          <ac:chgData name="Erin Child (2402706)" userId="S::2402706@student.uwtsd.ac.uk::02e8b9bd-a021-4b9e-976c-123a27097dca" providerId="AD" clId="Web-{E6136BC6-0861-BCB4-4570-4D84E87D4542}" dt="2025-03-03T12:27:17.218" v="137" actId="20577"/>
          <ac:spMkLst>
            <pc:docMk/>
            <pc:sldMk cId="2107148670" sldId="268"/>
            <ac:spMk id="8" creationId="{96621028-68EC-B198-E80C-EE5613AD45D0}"/>
          </ac:spMkLst>
        </pc:spChg>
        <pc:spChg chg="add">
          <ac:chgData name="Erin Child (2402706)" userId="S::2402706@student.uwtsd.ac.uk::02e8b9bd-a021-4b9e-976c-123a27097dca" providerId="AD" clId="Web-{E6136BC6-0861-BCB4-4570-4D84E87D4542}" dt="2025-03-03T12:12:03.098" v="120"/>
          <ac:spMkLst>
            <pc:docMk/>
            <pc:sldMk cId="2107148670" sldId="268"/>
            <ac:spMk id="11" creationId="{01D3B63D-97A2-43B6-B140-7FADB9C541CE}"/>
          </ac:spMkLst>
        </pc:spChg>
        <pc:spChg chg="add">
          <ac:chgData name="Erin Child (2402706)" userId="S::2402706@student.uwtsd.ac.uk::02e8b9bd-a021-4b9e-976c-123a27097dca" providerId="AD" clId="Web-{E6136BC6-0861-BCB4-4570-4D84E87D4542}" dt="2025-03-03T12:12:03.098" v="120"/>
          <ac:spMkLst>
            <pc:docMk/>
            <pc:sldMk cId="2107148670" sldId="268"/>
            <ac:spMk id="13" creationId="{899AB3E9-A7F5-451B-8FC3-9BBE53056F35}"/>
          </ac:spMkLst>
        </pc:spChg>
        <pc:picChg chg="add mod ord">
          <ac:chgData name="Erin Child (2402706)" userId="S::2402706@student.uwtsd.ac.uk::02e8b9bd-a021-4b9e-976c-123a27097dca" providerId="AD" clId="Web-{E6136BC6-0861-BCB4-4570-4D84E87D4542}" dt="2025-03-03T12:12:03.098" v="120"/>
          <ac:picMkLst>
            <pc:docMk/>
            <pc:sldMk cId="2107148670" sldId="268"/>
            <ac:picMk id="4" creationId="{39C8B47A-B4FA-8429-C3F1-EB20200957D3}"/>
          </ac:picMkLst>
        </pc:picChg>
      </pc:sldChg>
      <pc:sldChg chg="del">
        <pc:chgData name="Erin Child (2402706)" userId="S::2402706@student.uwtsd.ac.uk::02e8b9bd-a021-4b9e-976c-123a27097dca" providerId="AD" clId="Web-{E6136BC6-0861-BCB4-4570-4D84E87D4542}" dt="2025-03-03T12:27:30.734" v="141"/>
        <pc:sldMkLst>
          <pc:docMk/>
          <pc:sldMk cId="4234166234" sldId="269"/>
        </pc:sldMkLst>
      </pc:sldChg>
      <pc:sldChg chg="modSp new">
        <pc:chgData name="Erin Child (2402706)" userId="S::2402706@student.uwtsd.ac.uk::02e8b9bd-a021-4b9e-976c-123a27097dca" providerId="AD" clId="Web-{E6136BC6-0861-BCB4-4570-4D84E87D4542}" dt="2025-03-03T12:27:25.249" v="140" actId="20577"/>
        <pc:sldMkLst>
          <pc:docMk/>
          <pc:sldMk cId="1728153576" sldId="270"/>
        </pc:sldMkLst>
        <pc:spChg chg="mod">
          <ac:chgData name="Erin Child (2402706)" userId="S::2402706@student.uwtsd.ac.uk::02e8b9bd-a021-4b9e-976c-123a27097dca" providerId="AD" clId="Web-{E6136BC6-0861-BCB4-4570-4D84E87D4542}" dt="2025-03-03T12:27:25.249" v="140" actId="20577"/>
          <ac:spMkLst>
            <pc:docMk/>
            <pc:sldMk cId="1728153576" sldId="270"/>
            <ac:spMk id="2" creationId="{F8105628-5C63-552C-C004-7AD57CEEE63B}"/>
          </ac:spMkLst>
        </pc:spChg>
      </pc:sldChg>
    </pc:docChg>
  </pc:docChgLst>
  <pc:docChgLst>
    <pc:chgData name="Erin Child (2402706)" userId="S::2402706@student.uwtsd.ac.uk::02e8b9bd-a021-4b9e-976c-123a27097dca" providerId="AD" clId="Web-{B44816B8-76A9-0A1B-D54A-EDC96A2F65B5}"/>
    <pc:docChg chg="modSld">
      <pc:chgData name="Erin Child (2402706)" userId="S::2402706@student.uwtsd.ac.uk::02e8b9bd-a021-4b9e-976c-123a27097dca" providerId="AD" clId="Web-{B44816B8-76A9-0A1B-D54A-EDC96A2F65B5}" dt="2025-03-03T14:46:19.345" v="67" actId="20577"/>
      <pc:docMkLst>
        <pc:docMk/>
      </pc:docMkLst>
      <pc:sldChg chg="modSp">
        <pc:chgData name="Erin Child (2402706)" userId="S::2402706@student.uwtsd.ac.uk::02e8b9bd-a021-4b9e-976c-123a27097dca" providerId="AD" clId="Web-{B44816B8-76A9-0A1B-D54A-EDC96A2F65B5}" dt="2025-03-03T14:25:14.645" v="3" actId="14100"/>
        <pc:sldMkLst>
          <pc:docMk/>
          <pc:sldMk cId="4187993361" sldId="257"/>
        </pc:sldMkLst>
        <pc:picChg chg="mod">
          <ac:chgData name="Erin Child (2402706)" userId="S::2402706@student.uwtsd.ac.uk::02e8b9bd-a021-4b9e-976c-123a27097dca" providerId="AD" clId="Web-{B44816B8-76A9-0A1B-D54A-EDC96A2F65B5}" dt="2025-03-03T14:25:14.645" v="3" actId="14100"/>
          <ac:picMkLst>
            <pc:docMk/>
            <pc:sldMk cId="4187993361" sldId="257"/>
            <ac:picMk id="4" creationId="{87E416F6-54DC-0A3F-9F27-EC74AF0CE007}"/>
          </ac:picMkLst>
        </pc:picChg>
      </pc:sldChg>
      <pc:sldChg chg="modSp">
        <pc:chgData name="Erin Child (2402706)" userId="S::2402706@student.uwtsd.ac.uk::02e8b9bd-a021-4b9e-976c-123a27097dca" providerId="AD" clId="Web-{B44816B8-76A9-0A1B-D54A-EDC96A2F65B5}" dt="2025-03-03T14:46:19.345" v="67" actId="20577"/>
        <pc:sldMkLst>
          <pc:docMk/>
          <pc:sldMk cId="2228501222" sldId="263"/>
        </pc:sldMkLst>
        <pc:spChg chg="mod">
          <ac:chgData name="Erin Child (2402706)" userId="S::2402706@student.uwtsd.ac.uk::02e8b9bd-a021-4b9e-976c-123a27097dca" providerId="AD" clId="Web-{B44816B8-76A9-0A1B-D54A-EDC96A2F65B5}" dt="2025-03-03T14:46:19.345" v="67" actId="20577"/>
          <ac:spMkLst>
            <pc:docMk/>
            <pc:sldMk cId="2228501222" sldId="263"/>
            <ac:spMk id="3" creationId="{65F650CB-3F1B-4C59-D918-A4A1F990EAC4}"/>
          </ac:spMkLst>
        </pc:spChg>
      </pc:sldChg>
      <pc:sldChg chg="modSp">
        <pc:chgData name="Erin Child (2402706)" userId="S::2402706@student.uwtsd.ac.uk::02e8b9bd-a021-4b9e-976c-123a27097dca" providerId="AD" clId="Web-{B44816B8-76A9-0A1B-D54A-EDC96A2F65B5}" dt="2025-03-03T14:28:07.776" v="4" actId="14100"/>
        <pc:sldMkLst>
          <pc:docMk/>
          <pc:sldMk cId="2867435608" sldId="264"/>
        </pc:sldMkLst>
        <pc:spChg chg="mod">
          <ac:chgData name="Erin Child (2402706)" userId="S::2402706@student.uwtsd.ac.uk::02e8b9bd-a021-4b9e-976c-123a27097dca" providerId="AD" clId="Web-{B44816B8-76A9-0A1B-D54A-EDC96A2F65B5}" dt="2025-03-03T14:28:07.776" v="4" actId="14100"/>
          <ac:spMkLst>
            <pc:docMk/>
            <pc:sldMk cId="2867435608" sldId="264"/>
            <ac:spMk id="3" creationId="{993D56EB-5585-DB68-94F5-8B909651F001}"/>
          </ac:spMkLst>
        </pc:spChg>
      </pc:sldChg>
      <pc:sldChg chg="modSp">
        <pc:chgData name="Erin Child (2402706)" userId="S::2402706@student.uwtsd.ac.uk::02e8b9bd-a021-4b9e-976c-123a27097dca" providerId="AD" clId="Web-{B44816B8-76A9-0A1B-D54A-EDC96A2F65B5}" dt="2025-03-03T14:29:30.857" v="36" actId="20577"/>
        <pc:sldMkLst>
          <pc:docMk/>
          <pc:sldMk cId="1728153576" sldId="270"/>
        </pc:sldMkLst>
        <pc:spChg chg="mod">
          <ac:chgData name="Erin Child (2402706)" userId="S::2402706@student.uwtsd.ac.uk::02e8b9bd-a021-4b9e-976c-123a27097dca" providerId="AD" clId="Web-{B44816B8-76A9-0A1B-D54A-EDC96A2F65B5}" dt="2025-03-03T14:29:30.857" v="36" actId="20577"/>
          <ac:spMkLst>
            <pc:docMk/>
            <pc:sldMk cId="1728153576" sldId="270"/>
            <ac:spMk id="3" creationId="{A91FBE07-EBF8-2429-59E6-968801434DD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22F3B3-A7E2-4C54-B154-F3B3EC295AE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DBBA294-A0B1-4BFC-9FC1-C0594D4AE2D0}">
      <dgm:prSet/>
      <dgm:spPr/>
      <dgm:t>
        <a:bodyPr/>
        <a:lstStyle/>
        <a:p>
          <a:r>
            <a:rPr lang="en-GB"/>
            <a:t>The person has been involved, has attempted to be involved or is suspected of involvement in the commission of a criminal offence</a:t>
          </a:r>
          <a:endParaRPr lang="en-US"/>
        </a:p>
      </dgm:t>
    </dgm:pt>
    <dgm:pt modelId="{B1DEAFC7-FD69-43C0-9C21-C68EAA9C21D7}" type="parTrans" cxnId="{74B53531-446C-41D7-84D0-9F0FBAF0BEF4}">
      <dgm:prSet/>
      <dgm:spPr/>
      <dgm:t>
        <a:bodyPr/>
        <a:lstStyle/>
        <a:p>
          <a:endParaRPr lang="en-US"/>
        </a:p>
      </dgm:t>
    </dgm:pt>
    <dgm:pt modelId="{9B3C10A4-03F8-442F-B4CA-813CC571CB42}" type="sibTrans" cxnId="{74B53531-446C-41D7-84D0-9F0FBAF0BEF4}">
      <dgm:prSet/>
      <dgm:spPr/>
      <dgm:t>
        <a:bodyPr/>
        <a:lstStyle/>
        <a:p>
          <a:endParaRPr lang="en-US"/>
        </a:p>
      </dgm:t>
    </dgm:pt>
    <dgm:pt modelId="{2339727C-A960-4D7F-916F-CA933F80D60F}">
      <dgm:prSet/>
      <dgm:spPr/>
      <dgm:t>
        <a:bodyPr/>
        <a:lstStyle/>
        <a:p>
          <a:r>
            <a:rPr lang="en-GB"/>
            <a:t>There are reasonable grounds for believing that the persons arrest is 'necessary'</a:t>
          </a:r>
          <a:endParaRPr lang="en-US"/>
        </a:p>
      </dgm:t>
    </dgm:pt>
    <dgm:pt modelId="{3B195722-D8DD-49F5-A913-1913F2F1CEFC}" type="parTrans" cxnId="{3FF560A7-A5E4-4854-854B-F8ADA71E1201}">
      <dgm:prSet/>
      <dgm:spPr/>
      <dgm:t>
        <a:bodyPr/>
        <a:lstStyle/>
        <a:p>
          <a:endParaRPr lang="en-US"/>
        </a:p>
      </dgm:t>
    </dgm:pt>
    <dgm:pt modelId="{6EA98CD0-0A97-4EAE-B5AA-3949EEE870B2}" type="sibTrans" cxnId="{3FF560A7-A5E4-4854-854B-F8ADA71E1201}">
      <dgm:prSet/>
      <dgm:spPr/>
      <dgm:t>
        <a:bodyPr/>
        <a:lstStyle/>
        <a:p>
          <a:endParaRPr lang="en-US"/>
        </a:p>
      </dgm:t>
    </dgm:pt>
    <dgm:pt modelId="{98E23843-9F08-4E86-B7C4-43D0E4C0263F}" type="pres">
      <dgm:prSet presAssocID="{9622F3B3-A7E2-4C54-B154-F3B3EC295AE5}" presName="hierChild1" presStyleCnt="0">
        <dgm:presLayoutVars>
          <dgm:chPref val="1"/>
          <dgm:dir/>
          <dgm:animOne val="branch"/>
          <dgm:animLvl val="lvl"/>
          <dgm:resizeHandles/>
        </dgm:presLayoutVars>
      </dgm:prSet>
      <dgm:spPr/>
    </dgm:pt>
    <dgm:pt modelId="{C587EFA5-1A13-4D65-84E2-4CDF0B0FAFB8}" type="pres">
      <dgm:prSet presAssocID="{5DBBA294-A0B1-4BFC-9FC1-C0594D4AE2D0}" presName="hierRoot1" presStyleCnt="0"/>
      <dgm:spPr/>
    </dgm:pt>
    <dgm:pt modelId="{98CBDC9E-0D4D-439F-A2B7-3958A01ED36C}" type="pres">
      <dgm:prSet presAssocID="{5DBBA294-A0B1-4BFC-9FC1-C0594D4AE2D0}" presName="composite" presStyleCnt="0"/>
      <dgm:spPr/>
    </dgm:pt>
    <dgm:pt modelId="{683627EE-6054-4763-B92A-A963AF10EDD4}" type="pres">
      <dgm:prSet presAssocID="{5DBBA294-A0B1-4BFC-9FC1-C0594D4AE2D0}" presName="background" presStyleLbl="node0" presStyleIdx="0" presStyleCnt="2"/>
      <dgm:spPr/>
    </dgm:pt>
    <dgm:pt modelId="{7EA0DBCF-8CD9-4DD9-A9D6-C033B20D9229}" type="pres">
      <dgm:prSet presAssocID="{5DBBA294-A0B1-4BFC-9FC1-C0594D4AE2D0}" presName="text" presStyleLbl="fgAcc0" presStyleIdx="0" presStyleCnt="2">
        <dgm:presLayoutVars>
          <dgm:chPref val="3"/>
        </dgm:presLayoutVars>
      </dgm:prSet>
      <dgm:spPr/>
    </dgm:pt>
    <dgm:pt modelId="{3B69686F-DF62-496A-825F-568FFA73A022}" type="pres">
      <dgm:prSet presAssocID="{5DBBA294-A0B1-4BFC-9FC1-C0594D4AE2D0}" presName="hierChild2" presStyleCnt="0"/>
      <dgm:spPr/>
    </dgm:pt>
    <dgm:pt modelId="{0041CE7E-7A15-485C-9EB5-3D30E7A2F8C6}" type="pres">
      <dgm:prSet presAssocID="{2339727C-A960-4D7F-916F-CA933F80D60F}" presName="hierRoot1" presStyleCnt="0"/>
      <dgm:spPr/>
    </dgm:pt>
    <dgm:pt modelId="{98140174-99B2-45E0-9A00-8DD041CBC040}" type="pres">
      <dgm:prSet presAssocID="{2339727C-A960-4D7F-916F-CA933F80D60F}" presName="composite" presStyleCnt="0"/>
      <dgm:spPr/>
    </dgm:pt>
    <dgm:pt modelId="{39FB072F-BD61-4AC3-858B-F1CBC501A9A9}" type="pres">
      <dgm:prSet presAssocID="{2339727C-A960-4D7F-916F-CA933F80D60F}" presName="background" presStyleLbl="node0" presStyleIdx="1" presStyleCnt="2"/>
      <dgm:spPr/>
    </dgm:pt>
    <dgm:pt modelId="{10330B05-3958-4CA1-A8BB-387559073A95}" type="pres">
      <dgm:prSet presAssocID="{2339727C-A960-4D7F-916F-CA933F80D60F}" presName="text" presStyleLbl="fgAcc0" presStyleIdx="1" presStyleCnt="2">
        <dgm:presLayoutVars>
          <dgm:chPref val="3"/>
        </dgm:presLayoutVars>
      </dgm:prSet>
      <dgm:spPr/>
    </dgm:pt>
    <dgm:pt modelId="{E0284DA5-88B0-4502-8AA4-6CDF8DB9AF92}" type="pres">
      <dgm:prSet presAssocID="{2339727C-A960-4D7F-916F-CA933F80D60F}" presName="hierChild2" presStyleCnt="0"/>
      <dgm:spPr/>
    </dgm:pt>
  </dgm:ptLst>
  <dgm:cxnLst>
    <dgm:cxn modelId="{AF712A14-DD27-4A64-B85E-3412BD750383}" type="presOf" srcId="{9622F3B3-A7E2-4C54-B154-F3B3EC295AE5}" destId="{98E23843-9F08-4E86-B7C4-43D0E4C0263F}" srcOrd="0" destOrd="0" presId="urn:microsoft.com/office/officeart/2005/8/layout/hierarchy1"/>
    <dgm:cxn modelId="{74B53531-446C-41D7-84D0-9F0FBAF0BEF4}" srcId="{9622F3B3-A7E2-4C54-B154-F3B3EC295AE5}" destId="{5DBBA294-A0B1-4BFC-9FC1-C0594D4AE2D0}" srcOrd="0" destOrd="0" parTransId="{B1DEAFC7-FD69-43C0-9C21-C68EAA9C21D7}" sibTransId="{9B3C10A4-03F8-442F-B4CA-813CC571CB42}"/>
    <dgm:cxn modelId="{467B908A-1EE2-4E3B-A6B0-6572408EF713}" type="presOf" srcId="{5DBBA294-A0B1-4BFC-9FC1-C0594D4AE2D0}" destId="{7EA0DBCF-8CD9-4DD9-A9D6-C033B20D9229}" srcOrd="0" destOrd="0" presId="urn:microsoft.com/office/officeart/2005/8/layout/hierarchy1"/>
    <dgm:cxn modelId="{3FF560A7-A5E4-4854-854B-F8ADA71E1201}" srcId="{9622F3B3-A7E2-4C54-B154-F3B3EC295AE5}" destId="{2339727C-A960-4D7F-916F-CA933F80D60F}" srcOrd="1" destOrd="0" parTransId="{3B195722-D8DD-49F5-A913-1913F2F1CEFC}" sibTransId="{6EA98CD0-0A97-4EAE-B5AA-3949EEE870B2}"/>
    <dgm:cxn modelId="{DCD552BC-B5B0-42F5-A6F1-9333AE0AC6FD}" type="presOf" srcId="{2339727C-A960-4D7F-916F-CA933F80D60F}" destId="{10330B05-3958-4CA1-A8BB-387559073A95}" srcOrd="0" destOrd="0" presId="urn:microsoft.com/office/officeart/2005/8/layout/hierarchy1"/>
    <dgm:cxn modelId="{3BABC3DA-4A1E-4ABF-84AD-6910DE5C66DD}" type="presParOf" srcId="{98E23843-9F08-4E86-B7C4-43D0E4C0263F}" destId="{C587EFA5-1A13-4D65-84E2-4CDF0B0FAFB8}" srcOrd="0" destOrd="0" presId="urn:microsoft.com/office/officeart/2005/8/layout/hierarchy1"/>
    <dgm:cxn modelId="{E4337164-A2B3-4B9B-9013-04939794F9A5}" type="presParOf" srcId="{C587EFA5-1A13-4D65-84E2-4CDF0B0FAFB8}" destId="{98CBDC9E-0D4D-439F-A2B7-3958A01ED36C}" srcOrd="0" destOrd="0" presId="urn:microsoft.com/office/officeart/2005/8/layout/hierarchy1"/>
    <dgm:cxn modelId="{04772E21-CCE5-4DC2-91E8-261C5A5C97E2}" type="presParOf" srcId="{98CBDC9E-0D4D-439F-A2B7-3958A01ED36C}" destId="{683627EE-6054-4763-B92A-A963AF10EDD4}" srcOrd="0" destOrd="0" presId="urn:microsoft.com/office/officeart/2005/8/layout/hierarchy1"/>
    <dgm:cxn modelId="{A70677AB-70E0-4422-BDD3-811CEDECFAB4}" type="presParOf" srcId="{98CBDC9E-0D4D-439F-A2B7-3958A01ED36C}" destId="{7EA0DBCF-8CD9-4DD9-A9D6-C033B20D9229}" srcOrd="1" destOrd="0" presId="urn:microsoft.com/office/officeart/2005/8/layout/hierarchy1"/>
    <dgm:cxn modelId="{518AE826-D805-4E16-8AB4-6673BDD81AA2}" type="presParOf" srcId="{C587EFA5-1A13-4D65-84E2-4CDF0B0FAFB8}" destId="{3B69686F-DF62-496A-825F-568FFA73A022}" srcOrd="1" destOrd="0" presId="urn:microsoft.com/office/officeart/2005/8/layout/hierarchy1"/>
    <dgm:cxn modelId="{6B3E16D5-4907-4CF1-A279-F19717765F4C}" type="presParOf" srcId="{98E23843-9F08-4E86-B7C4-43D0E4C0263F}" destId="{0041CE7E-7A15-485C-9EB5-3D30E7A2F8C6}" srcOrd="1" destOrd="0" presId="urn:microsoft.com/office/officeart/2005/8/layout/hierarchy1"/>
    <dgm:cxn modelId="{C2C6B9BE-F689-4B6D-B2E5-F4AD291E99A8}" type="presParOf" srcId="{0041CE7E-7A15-485C-9EB5-3D30E7A2F8C6}" destId="{98140174-99B2-45E0-9A00-8DD041CBC040}" srcOrd="0" destOrd="0" presId="urn:microsoft.com/office/officeart/2005/8/layout/hierarchy1"/>
    <dgm:cxn modelId="{A8E662BA-4A84-4E52-A584-1481AC7E73EB}" type="presParOf" srcId="{98140174-99B2-45E0-9A00-8DD041CBC040}" destId="{39FB072F-BD61-4AC3-858B-F1CBC501A9A9}" srcOrd="0" destOrd="0" presId="urn:microsoft.com/office/officeart/2005/8/layout/hierarchy1"/>
    <dgm:cxn modelId="{AEB1A6D3-24A2-4113-95EC-B4EBD24B882A}" type="presParOf" srcId="{98140174-99B2-45E0-9A00-8DD041CBC040}" destId="{10330B05-3958-4CA1-A8BB-387559073A95}" srcOrd="1" destOrd="0" presId="urn:microsoft.com/office/officeart/2005/8/layout/hierarchy1"/>
    <dgm:cxn modelId="{ABEB429E-7128-4E90-A9B7-093E538CDC7A}" type="presParOf" srcId="{0041CE7E-7A15-485C-9EB5-3D30E7A2F8C6}" destId="{E0284DA5-88B0-4502-8AA4-6CDF8DB9AF9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796104-A3FC-4F0E-B5D5-51F3BD290F4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7E924DB-3078-40A2-9B65-B92863B1F671}">
      <dgm:prSet/>
      <dgm:spPr/>
      <dgm:t>
        <a:bodyPr/>
        <a:lstStyle/>
        <a:p>
          <a:pPr rtl="0"/>
          <a:r>
            <a:rPr lang="en-GB" dirty="0"/>
            <a:t>According to Code G, authorities must take into account other workable options before making an arrest,</a:t>
          </a:r>
          <a:r>
            <a:rPr lang="en-GB" dirty="0">
              <a:latin typeface="Rockwell Nova Light"/>
            </a:rPr>
            <a:t> </a:t>
          </a:r>
          <a:r>
            <a:rPr lang="en-GB" dirty="0"/>
            <a:t>such as:</a:t>
          </a:r>
          <a:endParaRPr lang="en-US" dirty="0">
            <a:latin typeface="Rockwell Nova Light"/>
          </a:endParaRPr>
        </a:p>
      </dgm:t>
    </dgm:pt>
    <dgm:pt modelId="{55D377EA-EE86-4A3B-8489-DF823761249F}" type="parTrans" cxnId="{5FD7D6E6-150B-43CE-8227-C60A2FFC5EFB}">
      <dgm:prSet/>
      <dgm:spPr/>
      <dgm:t>
        <a:bodyPr/>
        <a:lstStyle/>
        <a:p>
          <a:endParaRPr lang="en-US"/>
        </a:p>
      </dgm:t>
    </dgm:pt>
    <dgm:pt modelId="{3BB99CCC-4831-43ED-B056-5A44F70AAC76}" type="sibTrans" cxnId="{5FD7D6E6-150B-43CE-8227-C60A2FFC5EFB}">
      <dgm:prSet/>
      <dgm:spPr/>
      <dgm:t>
        <a:bodyPr/>
        <a:lstStyle/>
        <a:p>
          <a:endParaRPr lang="en-US"/>
        </a:p>
      </dgm:t>
    </dgm:pt>
    <dgm:pt modelId="{D680BA58-B99A-4568-A5C0-C2F63A958DE3}">
      <dgm:prSet phldr="0"/>
      <dgm:spPr/>
      <dgm:t>
        <a:bodyPr/>
        <a:lstStyle/>
        <a:p>
          <a:pPr rtl="0"/>
          <a:r>
            <a:rPr lang="en-GB" dirty="0">
              <a:latin typeface="Rockwell Nova Light"/>
            </a:rPr>
            <a:t>1.Using</a:t>
          </a:r>
          <a:r>
            <a:rPr lang="en-GB" dirty="0"/>
            <a:t> street bail to force the suspect to appear at the police station for an interview at a later time </a:t>
          </a:r>
          <a:endParaRPr lang="en-US" dirty="0">
            <a:latin typeface="Rockwell Nova Light"/>
          </a:endParaRPr>
        </a:p>
      </dgm:t>
    </dgm:pt>
    <dgm:pt modelId="{212D2518-31A4-4692-BF0E-E7C4F3FCAE7C}" type="parTrans" cxnId="{E36320A7-247E-4FC1-9B8C-20F14E058334}">
      <dgm:prSet/>
      <dgm:spPr/>
    </dgm:pt>
    <dgm:pt modelId="{BC284EBF-4F38-4123-BA87-A47DE8D001C6}" type="sibTrans" cxnId="{E36320A7-247E-4FC1-9B8C-20F14E058334}">
      <dgm:prSet/>
      <dgm:spPr/>
    </dgm:pt>
    <dgm:pt modelId="{D0F8FB6A-CC0E-4AB4-9F0C-4691E67AAD42}">
      <dgm:prSet phldr="0"/>
      <dgm:spPr/>
      <dgm:t>
        <a:bodyPr/>
        <a:lstStyle/>
        <a:p>
          <a:r>
            <a:rPr lang="en-GB" dirty="0">
              <a:latin typeface="Rockwell Nova Light"/>
            </a:rPr>
            <a:t>2.Date</a:t>
          </a:r>
          <a:r>
            <a:rPr lang="en-GB" dirty="0"/>
            <a:t> or using voluntary attendance to complete the interview. </a:t>
          </a:r>
          <a:endParaRPr lang="en-US" dirty="0"/>
        </a:p>
      </dgm:t>
    </dgm:pt>
    <dgm:pt modelId="{3FB8D6B7-1064-4B24-A513-FD0CC3354B97}" type="parTrans" cxnId="{62692955-B6CB-40DA-857E-67F1AE76B101}">
      <dgm:prSet/>
      <dgm:spPr/>
    </dgm:pt>
    <dgm:pt modelId="{2D555DAE-E2BA-40E6-9898-8880ABAEC544}" type="sibTrans" cxnId="{62692955-B6CB-40DA-857E-67F1AE76B101}">
      <dgm:prSet/>
      <dgm:spPr/>
    </dgm:pt>
    <dgm:pt modelId="{7AAC3D1A-17BD-4A8A-970F-D798752D8DEA}" type="pres">
      <dgm:prSet presAssocID="{BF796104-A3FC-4F0E-B5D5-51F3BD290F4A}" presName="linear" presStyleCnt="0">
        <dgm:presLayoutVars>
          <dgm:animLvl val="lvl"/>
          <dgm:resizeHandles val="exact"/>
        </dgm:presLayoutVars>
      </dgm:prSet>
      <dgm:spPr/>
    </dgm:pt>
    <dgm:pt modelId="{410AAAEB-6889-4301-AF20-F3DE75D063D6}" type="pres">
      <dgm:prSet presAssocID="{B7E924DB-3078-40A2-9B65-B92863B1F671}" presName="parentText" presStyleLbl="node1" presStyleIdx="0" presStyleCnt="3">
        <dgm:presLayoutVars>
          <dgm:chMax val="0"/>
          <dgm:bulletEnabled val="1"/>
        </dgm:presLayoutVars>
      </dgm:prSet>
      <dgm:spPr/>
    </dgm:pt>
    <dgm:pt modelId="{91C2CE72-D4BC-4997-9A78-77EBAACBBA41}" type="pres">
      <dgm:prSet presAssocID="{3BB99CCC-4831-43ED-B056-5A44F70AAC76}" presName="spacer" presStyleCnt="0"/>
      <dgm:spPr/>
    </dgm:pt>
    <dgm:pt modelId="{A54292FA-AA7E-48F7-BFB0-ADFD6DABC81C}" type="pres">
      <dgm:prSet presAssocID="{D680BA58-B99A-4568-A5C0-C2F63A958DE3}" presName="parentText" presStyleLbl="node1" presStyleIdx="1" presStyleCnt="3">
        <dgm:presLayoutVars>
          <dgm:chMax val="0"/>
          <dgm:bulletEnabled val="1"/>
        </dgm:presLayoutVars>
      </dgm:prSet>
      <dgm:spPr/>
    </dgm:pt>
    <dgm:pt modelId="{FBAC95F9-5270-4183-AA28-E9B2D8BB1C0C}" type="pres">
      <dgm:prSet presAssocID="{BC284EBF-4F38-4123-BA87-A47DE8D001C6}" presName="spacer" presStyleCnt="0"/>
      <dgm:spPr/>
    </dgm:pt>
    <dgm:pt modelId="{3CDD9780-ACD8-4F20-8533-07FFB04F0997}" type="pres">
      <dgm:prSet presAssocID="{D0F8FB6A-CC0E-4AB4-9F0C-4691E67AAD42}" presName="parentText" presStyleLbl="node1" presStyleIdx="2" presStyleCnt="3">
        <dgm:presLayoutVars>
          <dgm:chMax val="0"/>
          <dgm:bulletEnabled val="1"/>
        </dgm:presLayoutVars>
      </dgm:prSet>
      <dgm:spPr/>
    </dgm:pt>
  </dgm:ptLst>
  <dgm:cxnLst>
    <dgm:cxn modelId="{7BE0252B-EECD-4B20-890B-825BE1782B27}" type="presOf" srcId="{BF796104-A3FC-4F0E-B5D5-51F3BD290F4A}" destId="{7AAC3D1A-17BD-4A8A-970F-D798752D8DEA}" srcOrd="0" destOrd="0" presId="urn:microsoft.com/office/officeart/2005/8/layout/vList2"/>
    <dgm:cxn modelId="{2DDD4238-4272-4BE9-B4E9-B21B6F937B5C}" type="presOf" srcId="{D0F8FB6A-CC0E-4AB4-9F0C-4691E67AAD42}" destId="{3CDD9780-ACD8-4F20-8533-07FFB04F0997}" srcOrd="0" destOrd="0" presId="urn:microsoft.com/office/officeart/2005/8/layout/vList2"/>
    <dgm:cxn modelId="{BB5C0154-6E18-40B1-9CA4-667CCF4D42E3}" type="presOf" srcId="{D680BA58-B99A-4568-A5C0-C2F63A958DE3}" destId="{A54292FA-AA7E-48F7-BFB0-ADFD6DABC81C}" srcOrd="0" destOrd="0" presId="urn:microsoft.com/office/officeart/2005/8/layout/vList2"/>
    <dgm:cxn modelId="{62692955-B6CB-40DA-857E-67F1AE76B101}" srcId="{BF796104-A3FC-4F0E-B5D5-51F3BD290F4A}" destId="{D0F8FB6A-CC0E-4AB4-9F0C-4691E67AAD42}" srcOrd="2" destOrd="0" parTransId="{3FB8D6B7-1064-4B24-A513-FD0CC3354B97}" sibTransId="{2D555DAE-E2BA-40E6-9898-8880ABAEC544}"/>
    <dgm:cxn modelId="{0127EA57-DFDE-4A40-8DDA-6DACFA07FA01}" type="presOf" srcId="{B7E924DB-3078-40A2-9B65-B92863B1F671}" destId="{410AAAEB-6889-4301-AF20-F3DE75D063D6}" srcOrd="0" destOrd="0" presId="urn:microsoft.com/office/officeart/2005/8/layout/vList2"/>
    <dgm:cxn modelId="{E36320A7-247E-4FC1-9B8C-20F14E058334}" srcId="{BF796104-A3FC-4F0E-B5D5-51F3BD290F4A}" destId="{D680BA58-B99A-4568-A5C0-C2F63A958DE3}" srcOrd="1" destOrd="0" parTransId="{212D2518-31A4-4692-BF0E-E7C4F3FCAE7C}" sibTransId="{BC284EBF-4F38-4123-BA87-A47DE8D001C6}"/>
    <dgm:cxn modelId="{5FD7D6E6-150B-43CE-8227-C60A2FFC5EFB}" srcId="{BF796104-A3FC-4F0E-B5D5-51F3BD290F4A}" destId="{B7E924DB-3078-40A2-9B65-B92863B1F671}" srcOrd="0" destOrd="0" parTransId="{55D377EA-EE86-4A3B-8489-DF823761249F}" sibTransId="{3BB99CCC-4831-43ED-B056-5A44F70AAC76}"/>
    <dgm:cxn modelId="{F385471E-1AC9-45CB-B7EC-565A3C168125}" type="presParOf" srcId="{7AAC3D1A-17BD-4A8A-970F-D798752D8DEA}" destId="{410AAAEB-6889-4301-AF20-F3DE75D063D6}" srcOrd="0" destOrd="0" presId="urn:microsoft.com/office/officeart/2005/8/layout/vList2"/>
    <dgm:cxn modelId="{F6BA157E-6A5E-40A5-A911-E0E1F107EF24}" type="presParOf" srcId="{7AAC3D1A-17BD-4A8A-970F-D798752D8DEA}" destId="{91C2CE72-D4BC-4997-9A78-77EBAACBBA41}" srcOrd="1" destOrd="0" presId="urn:microsoft.com/office/officeart/2005/8/layout/vList2"/>
    <dgm:cxn modelId="{91311E16-7E1C-49F5-9F97-CAF57C35BF3C}" type="presParOf" srcId="{7AAC3D1A-17BD-4A8A-970F-D798752D8DEA}" destId="{A54292FA-AA7E-48F7-BFB0-ADFD6DABC81C}" srcOrd="2" destOrd="0" presId="urn:microsoft.com/office/officeart/2005/8/layout/vList2"/>
    <dgm:cxn modelId="{0E19C781-6C51-4044-88F9-B16B317A4D1D}" type="presParOf" srcId="{7AAC3D1A-17BD-4A8A-970F-D798752D8DEA}" destId="{FBAC95F9-5270-4183-AA28-E9B2D8BB1C0C}" srcOrd="3" destOrd="0" presId="urn:microsoft.com/office/officeart/2005/8/layout/vList2"/>
    <dgm:cxn modelId="{705BE502-E404-4EE9-B388-51A1DF69D3E4}" type="presParOf" srcId="{7AAC3D1A-17BD-4A8A-970F-D798752D8DEA}" destId="{3CDD9780-ACD8-4F20-8533-07FFB04F099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627EE-6054-4763-B92A-A963AF10EDD4}">
      <dsp:nvSpPr>
        <dsp:cNvPr id="0" name=""/>
        <dsp:cNvSpPr/>
      </dsp:nvSpPr>
      <dsp:spPr>
        <a:xfrm>
          <a:off x="281828" y="651"/>
          <a:ext cx="4356286" cy="27662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A0DBCF-8CD9-4DD9-A9D6-C033B20D9229}">
      <dsp:nvSpPr>
        <dsp:cNvPr id="0" name=""/>
        <dsp:cNvSpPr/>
      </dsp:nvSpPr>
      <dsp:spPr>
        <a:xfrm>
          <a:off x="765859" y="460481"/>
          <a:ext cx="4356286" cy="27662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person has been involved, has attempted to be involved or is suspected of involvement in the commission of a criminal offence</a:t>
          </a:r>
          <a:endParaRPr lang="en-US" sz="2600" kern="1200"/>
        </a:p>
      </dsp:txBody>
      <dsp:txXfrm>
        <a:off x="846879" y="541501"/>
        <a:ext cx="4194246" cy="2604202"/>
      </dsp:txXfrm>
    </dsp:sp>
    <dsp:sp modelId="{39FB072F-BD61-4AC3-858B-F1CBC501A9A9}">
      <dsp:nvSpPr>
        <dsp:cNvPr id="0" name=""/>
        <dsp:cNvSpPr/>
      </dsp:nvSpPr>
      <dsp:spPr>
        <a:xfrm>
          <a:off x="5606178" y="651"/>
          <a:ext cx="4356286" cy="27662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330B05-3958-4CA1-A8BB-387559073A95}">
      <dsp:nvSpPr>
        <dsp:cNvPr id="0" name=""/>
        <dsp:cNvSpPr/>
      </dsp:nvSpPr>
      <dsp:spPr>
        <a:xfrm>
          <a:off x="6090210" y="460481"/>
          <a:ext cx="4356286" cy="27662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There are reasonable grounds for believing that the persons arrest is 'necessary'</a:t>
          </a:r>
          <a:endParaRPr lang="en-US" sz="2600" kern="1200"/>
        </a:p>
      </dsp:txBody>
      <dsp:txXfrm>
        <a:off x="6171230" y="541501"/>
        <a:ext cx="4194246" cy="26042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AAAEB-6889-4301-AF20-F3DE75D063D6}">
      <dsp:nvSpPr>
        <dsp:cNvPr id="0" name=""/>
        <dsp:cNvSpPr/>
      </dsp:nvSpPr>
      <dsp:spPr>
        <a:xfrm>
          <a:off x="0" y="150198"/>
          <a:ext cx="10728325" cy="1309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t>According to Code G, authorities must take into account other workable options before making an arrest,</a:t>
          </a:r>
          <a:r>
            <a:rPr lang="en-GB" sz="3100" kern="1200" dirty="0">
              <a:latin typeface="Rockwell Nova Light"/>
            </a:rPr>
            <a:t> </a:t>
          </a:r>
          <a:r>
            <a:rPr lang="en-GB" sz="3100" kern="1200" dirty="0"/>
            <a:t>such as:</a:t>
          </a:r>
          <a:endParaRPr lang="en-US" sz="3100" kern="1200" dirty="0">
            <a:latin typeface="Rockwell Nova Light"/>
          </a:endParaRPr>
        </a:p>
      </dsp:txBody>
      <dsp:txXfrm>
        <a:off x="63906" y="214104"/>
        <a:ext cx="10600513" cy="1181308"/>
      </dsp:txXfrm>
    </dsp:sp>
    <dsp:sp modelId="{A54292FA-AA7E-48F7-BFB0-ADFD6DABC81C}">
      <dsp:nvSpPr>
        <dsp:cNvPr id="0" name=""/>
        <dsp:cNvSpPr/>
      </dsp:nvSpPr>
      <dsp:spPr>
        <a:xfrm>
          <a:off x="0" y="1548598"/>
          <a:ext cx="10728325" cy="1309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Rockwell Nova Light"/>
            </a:rPr>
            <a:t>1.Using</a:t>
          </a:r>
          <a:r>
            <a:rPr lang="en-GB" sz="3100" kern="1200" dirty="0"/>
            <a:t> street bail to force the suspect to appear at the police station for an interview at a later time </a:t>
          </a:r>
          <a:endParaRPr lang="en-US" sz="3100" kern="1200" dirty="0">
            <a:latin typeface="Rockwell Nova Light"/>
          </a:endParaRPr>
        </a:p>
      </dsp:txBody>
      <dsp:txXfrm>
        <a:off x="63906" y="1612504"/>
        <a:ext cx="10600513" cy="1181308"/>
      </dsp:txXfrm>
    </dsp:sp>
    <dsp:sp modelId="{3CDD9780-ACD8-4F20-8533-07FFB04F0997}">
      <dsp:nvSpPr>
        <dsp:cNvPr id="0" name=""/>
        <dsp:cNvSpPr/>
      </dsp:nvSpPr>
      <dsp:spPr>
        <a:xfrm>
          <a:off x="0" y="2946999"/>
          <a:ext cx="10728325" cy="1309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Rockwell Nova Light"/>
            </a:rPr>
            <a:t>2.Date</a:t>
          </a:r>
          <a:r>
            <a:rPr lang="en-GB" sz="3100" kern="1200" dirty="0"/>
            <a:t> or using voluntary attendance to complete the interview. </a:t>
          </a:r>
          <a:endParaRPr lang="en-US" sz="3100" kern="1200" dirty="0"/>
        </a:p>
      </dsp:txBody>
      <dsp:txXfrm>
        <a:off x="63906" y="3010905"/>
        <a:ext cx="10600513" cy="118130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37A2F1-8657-4854-AE08-2CDDAAD75069}" type="datetimeFigureOut">
              <a:t>3/7/2025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4E7001-AEFC-48A8-8A16-8750117CDDC4}" type="slidenum">
              <a:t>‹#›</a:t>
            </a:fld>
            <a:endParaRPr lang="en-GB"/>
          </a:p>
        </p:txBody>
      </p:sp>
    </p:spTree>
    <p:extLst>
      <p:ext uri="{BB962C8B-B14F-4D97-AF65-F5344CB8AC3E}">
        <p14:creationId xmlns:p14="http://schemas.microsoft.com/office/powerpoint/2010/main" val="2054403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Image-</a:t>
            </a:r>
            <a:r>
              <a:rPr lang="en-US" dirty="0"/>
              <a:t>https://www.google.com/url?sa=i&amp;url=https%3A%2F%2Fwww.forbes.com%2Fsites%2Fquora%2F2019%2F05%2F10%2Fwhat-can-the-average-person-do-to-improve-the-criminal-justice-system%2F&amp;psig=AOvVaw3t3TE9bdX7dNA6769cpUc8&amp;ust=1740416390040000&amp;source=images&amp;cd=vfe&amp;opi=89978449&amp;ved=0CBcQjhxqFwoTCIj5oLii2osDFQAAAAAdAAAAABAE</a:t>
            </a:r>
            <a:endParaRPr lang="en-US">
              <a:ea typeface="Calibri"/>
              <a:cs typeface="Calibri"/>
            </a:endParaRPr>
          </a:p>
        </p:txBody>
      </p:sp>
      <p:sp>
        <p:nvSpPr>
          <p:cNvPr id="4" name="Slide Number Placeholder 3"/>
          <p:cNvSpPr>
            <a:spLocks noGrp="1"/>
          </p:cNvSpPr>
          <p:nvPr>
            <p:ph type="sldNum" sz="quarter" idx="5"/>
          </p:nvPr>
        </p:nvSpPr>
        <p:spPr/>
        <p:txBody>
          <a:bodyPr/>
          <a:lstStyle/>
          <a:p>
            <a:fld id="{7F4E7001-AEFC-48A8-8A16-8750117CDDC4}" type="slidenum">
              <a:t>1</a:t>
            </a:fld>
            <a:endParaRPr lang="en-GB"/>
          </a:p>
        </p:txBody>
      </p:sp>
    </p:spTree>
    <p:extLst>
      <p:ext uri="{BB962C8B-B14F-4D97-AF65-F5344CB8AC3E}">
        <p14:creationId xmlns:p14="http://schemas.microsoft.com/office/powerpoint/2010/main" val="1183545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F4E7001-AEFC-48A8-8A16-8750117CDDC4}" type="slidenum">
              <a:t>3</a:t>
            </a:fld>
            <a:endParaRPr lang="en-GB"/>
          </a:p>
        </p:txBody>
      </p:sp>
    </p:spTree>
    <p:extLst>
      <p:ext uri="{BB962C8B-B14F-4D97-AF65-F5344CB8AC3E}">
        <p14:creationId xmlns:p14="http://schemas.microsoft.com/office/powerpoint/2010/main" val="2072271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Code specifically stipulates that an officer must determine if an arrest is required in order to conduct an interview with someone, they suspect of committing a crime. </a:t>
            </a:r>
            <a:endParaRPr lang="en-US" dirty="0"/>
          </a:p>
        </p:txBody>
      </p:sp>
      <p:sp>
        <p:nvSpPr>
          <p:cNvPr id="4" name="Slide Number Placeholder 3"/>
          <p:cNvSpPr>
            <a:spLocks noGrp="1"/>
          </p:cNvSpPr>
          <p:nvPr>
            <p:ph type="sldNum" sz="quarter" idx="5"/>
          </p:nvPr>
        </p:nvSpPr>
        <p:spPr/>
        <p:txBody>
          <a:bodyPr/>
          <a:lstStyle/>
          <a:p>
            <a:fld id="{7F4E7001-AEFC-48A8-8A16-8750117CDDC4}" type="slidenum">
              <a:t>4</a:t>
            </a:fld>
            <a:endParaRPr lang="en-GB"/>
          </a:p>
        </p:txBody>
      </p:sp>
    </p:spTree>
    <p:extLst>
      <p:ext uri="{BB962C8B-B14F-4D97-AF65-F5344CB8AC3E}">
        <p14:creationId xmlns:p14="http://schemas.microsoft.com/office/powerpoint/2010/main" val="3636072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modifications reflect many rulings from courts and provide clarification and emphasis on the implementation of the statutory necessity requirements in section 24(5) of the legislation. </a:t>
            </a:r>
          </a:p>
          <a:p>
            <a:r>
              <a:rPr lang="en-US" dirty="0">
                <a:ea typeface="Calibri"/>
                <a:cs typeface="Calibri"/>
              </a:rPr>
              <a:t>Image from- </a:t>
            </a:r>
            <a:r>
              <a:rPr lang="en-US" dirty="0"/>
              <a:t>https://www.motoroffence.co.uk/the-police-and-criminal-evidence-act-1984-pace/</a:t>
            </a:r>
            <a:endParaRPr lang="en-US" dirty="0">
              <a:ea typeface="Calibri"/>
              <a:cs typeface="Calibri"/>
            </a:endParaRPr>
          </a:p>
          <a:p>
            <a:endParaRPr lang="en-US">
              <a:ea typeface="Calibri"/>
              <a:cs typeface="Calibri"/>
            </a:endParaRPr>
          </a:p>
          <a:p>
            <a:r>
              <a:rPr lang="en-US" dirty="0"/>
              <a:t>The Stationery Office will be informed of any modifications to the codes that this order brings into effect. </a:t>
            </a:r>
            <a:endParaRPr lang="en-GB" dirty="0"/>
          </a:p>
        </p:txBody>
      </p:sp>
      <p:sp>
        <p:nvSpPr>
          <p:cNvPr id="4" name="Slide Number Placeholder 3"/>
          <p:cNvSpPr>
            <a:spLocks noGrp="1"/>
          </p:cNvSpPr>
          <p:nvPr>
            <p:ph type="sldNum" sz="quarter" idx="5"/>
          </p:nvPr>
        </p:nvSpPr>
        <p:spPr/>
        <p:txBody>
          <a:bodyPr/>
          <a:lstStyle/>
          <a:p>
            <a:fld id="{7F4E7001-AEFC-48A8-8A16-8750117CDDC4}" type="slidenum">
              <a:t>5</a:t>
            </a:fld>
            <a:endParaRPr lang="en-GB"/>
          </a:p>
        </p:txBody>
      </p:sp>
    </p:spTree>
    <p:extLst>
      <p:ext uri="{BB962C8B-B14F-4D97-AF65-F5344CB8AC3E}">
        <p14:creationId xmlns:p14="http://schemas.microsoft.com/office/powerpoint/2010/main" val="3926380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Image- </a:t>
            </a:r>
            <a:r>
              <a:rPr lang="en-US" dirty="0"/>
              <a:t>https://www.london.gov.uk/who-we-are/what-london-assembly-does/london-assembly-publications/detained-not-forgotten-healthcare-police-custody</a:t>
            </a:r>
          </a:p>
        </p:txBody>
      </p:sp>
      <p:sp>
        <p:nvSpPr>
          <p:cNvPr id="4" name="Slide Number Placeholder 3"/>
          <p:cNvSpPr>
            <a:spLocks noGrp="1"/>
          </p:cNvSpPr>
          <p:nvPr>
            <p:ph type="sldNum" sz="quarter" idx="5"/>
          </p:nvPr>
        </p:nvSpPr>
        <p:spPr/>
        <p:txBody>
          <a:bodyPr/>
          <a:lstStyle/>
          <a:p>
            <a:fld id="{7F4E7001-AEFC-48A8-8A16-8750117CDDC4}" type="slidenum">
              <a:rPr lang="en-GB"/>
              <a:t>6</a:t>
            </a:fld>
            <a:endParaRPr lang="en-GB"/>
          </a:p>
        </p:txBody>
      </p:sp>
    </p:spTree>
    <p:extLst>
      <p:ext uri="{BB962C8B-B14F-4D97-AF65-F5344CB8AC3E}">
        <p14:creationId xmlns:p14="http://schemas.microsoft.com/office/powerpoint/2010/main" val="1456113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it is feasible to advise someone of the reasons behind their arrest, the constable should list the facts, information, and other circumstances that support the officer's belief that the person's arrest is required and that meet one or more of the statutory requirements.</a:t>
            </a:r>
          </a:p>
          <a:p>
            <a:endParaRPr lang="en-US" dirty="0">
              <a:ea typeface="Calibri"/>
              <a:cs typeface="Calibri"/>
            </a:endParaRPr>
          </a:p>
          <a:p>
            <a:r>
              <a:rPr lang="en-US" dirty="0">
                <a:ea typeface="Calibri"/>
                <a:cs typeface="Calibri"/>
              </a:rPr>
              <a:t>Image-</a:t>
            </a:r>
            <a:r>
              <a:rPr lang="en-US" dirty="0"/>
              <a:t>https://apprenticeshipguide.co.uk/apprenticeships/police-constable-apprenticeship/</a:t>
            </a:r>
            <a:endParaRPr lang="en-US" dirty="0">
              <a:ea typeface="Calibri"/>
              <a:cs typeface="Calibri"/>
            </a:endParaRPr>
          </a:p>
          <a:p>
            <a:r>
              <a:rPr lang="en-US" dirty="0">
                <a:ea typeface="Calibri"/>
                <a:cs typeface="Calibri"/>
              </a:rPr>
              <a:t>Image- </a:t>
            </a:r>
          </a:p>
        </p:txBody>
      </p:sp>
      <p:sp>
        <p:nvSpPr>
          <p:cNvPr id="4" name="Slide Number Placeholder 3"/>
          <p:cNvSpPr>
            <a:spLocks noGrp="1"/>
          </p:cNvSpPr>
          <p:nvPr>
            <p:ph type="sldNum" sz="quarter" idx="5"/>
          </p:nvPr>
        </p:nvSpPr>
        <p:spPr/>
        <p:txBody>
          <a:bodyPr/>
          <a:lstStyle/>
          <a:p>
            <a:fld id="{7F4E7001-AEFC-48A8-8A16-8750117CDDC4}" type="slidenum">
              <a:rPr lang="en-GB"/>
              <a:t>7</a:t>
            </a:fld>
            <a:endParaRPr lang="en-GB"/>
          </a:p>
        </p:txBody>
      </p:sp>
    </p:spTree>
    <p:extLst>
      <p:ext uri="{BB962C8B-B14F-4D97-AF65-F5344CB8AC3E}">
        <p14:creationId xmlns:p14="http://schemas.microsoft.com/office/powerpoint/2010/main" val="1627203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bomb attacks took place on 5 October 1974, in two pubs popular with British army personnel in Guildford, Surrey. 4 people died in the explosion in the first pub. However, when the other bomb went off in the second pub there were no injuries. Four people were arrested regarding this incident. All had made signed confessions which they later retracted. They alleged the statements had been obtained using violence, threats to their family and intimidation. They always protested their innocence but served 15 years before their convictions were cancelled by the Court of Appeal in 1989. This case is not only widely considered to be one of Britain's worst miscarriages of justice, but it also shattered confidence in the British legal system</a:t>
            </a:r>
            <a:endParaRPr lang="en-US" dirty="0"/>
          </a:p>
        </p:txBody>
      </p:sp>
      <p:sp>
        <p:nvSpPr>
          <p:cNvPr id="4" name="Slide Number Placeholder 3"/>
          <p:cNvSpPr>
            <a:spLocks noGrp="1"/>
          </p:cNvSpPr>
          <p:nvPr>
            <p:ph type="sldNum" sz="quarter" idx="5"/>
          </p:nvPr>
        </p:nvSpPr>
        <p:spPr/>
        <p:txBody>
          <a:bodyPr/>
          <a:lstStyle/>
          <a:p>
            <a:fld id="{7F4E7001-AEFC-48A8-8A16-8750117CDDC4}" type="slidenum">
              <a:rPr lang="en-GB"/>
              <a:t>8</a:t>
            </a:fld>
            <a:endParaRPr lang="en-GB"/>
          </a:p>
        </p:txBody>
      </p:sp>
    </p:spTree>
    <p:extLst>
      <p:ext uri="{BB962C8B-B14F-4D97-AF65-F5344CB8AC3E}">
        <p14:creationId xmlns:p14="http://schemas.microsoft.com/office/powerpoint/2010/main" val="10604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“Evaluate how the introduction of Code G of the Police and Criminal Evidence Act 1984, Codes of Practice, improved the process of dealing with prisoners in a fair and lawful manner.”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F4E7001-AEFC-48A8-8A16-8750117CDDC4}" type="slidenum">
              <a:rPr lang="en-GB"/>
              <a:t>11</a:t>
            </a:fld>
            <a:endParaRPr lang="en-GB"/>
          </a:p>
        </p:txBody>
      </p:sp>
    </p:spTree>
    <p:extLst>
      <p:ext uri="{BB962C8B-B14F-4D97-AF65-F5344CB8AC3E}">
        <p14:creationId xmlns:p14="http://schemas.microsoft.com/office/powerpoint/2010/main" val="3836016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Friday, March 7,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74486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Friday, March 7,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4674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Friday, March 7,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218544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Friday, March 7,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25075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Friday, March 7, 2025</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26449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Friday, March 7, 2025</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39551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Friday, March 7, 2025</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75220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Friday, March 7,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7720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Friday, March 7,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77328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Friday, March 7,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92838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Friday, March 7,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15510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Friday, March 7, 2025</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193159599"/>
      </p:ext>
    </p:extLst>
  </p:cSld>
  <p:clrMap bg1="dk1" tx1="lt1" bg2="dk2" tx2="lt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v.uk/government/publications/pace-code-g-2012/pace-code-g-2012-accessible" TargetMode="External"/><Relationship Id="rId3" Type="http://schemas.openxmlformats.org/officeDocument/2006/relationships/hyperlink" Target="https://library.college.police.uk/docs/APPREF/ACPO-Position-Statement-Necessity-to-Arrest.pdf" TargetMode="External"/><Relationship Id="rId7" Type="http://schemas.openxmlformats.org/officeDocument/2006/relationships/hyperlink" Target="https://assets.publishing.service.gov.uk/media/5a7aedcb40f0b66eab99da3b/pace-code-g_2006.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legislation.gov.uk/ukdsi/2012/9780111524183#:~:text=The%20amendments%20to%20Code%20G,without%20warrant%20for%20any%20offence" TargetMode="External"/><Relationship Id="rId5" Type="http://schemas.openxmlformats.org/officeDocument/2006/relationships/hyperlink" Target="https://www.college.police.uk/app/major-investigation-and-public-protection/hate-crime/responding-hate#:~:text=Applying%20a%20proportionate%2C%20lawful%2C%20accountable,support%20common%20sense%20and%20judgement" TargetMode="External"/><Relationship Id="rId4" Type="http://schemas.openxmlformats.org/officeDocument/2006/relationships/hyperlink" Target="https://www.bbc.co.uk/news/uk-england-surrey-47070707#:~:text=The%20bomb%20attacks%20took%20place,blast%20at%20the%20Horse%20%26%20Groom" TargetMode="External"/><Relationship Id="rId9" Type="http://schemas.openxmlformats.org/officeDocument/2006/relationships/hyperlink" Target="https://krw-law.ie/wp-content/uploads/2017/05/The-Role-of-a-Solicitor-in-the-Police-Station-PACE-IPLS-8.3.17.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35C5297-7623-44A6-B13A-4424C8257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66E46BD-1D93-4B75-A1AD-F8DCF32C3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80000" y="728663"/>
            <a:ext cx="5015638" cy="2795737"/>
          </a:xfrm>
        </p:spPr>
        <p:txBody>
          <a:bodyPr>
            <a:normAutofit/>
          </a:bodyPr>
          <a:lstStyle/>
          <a:p>
            <a:r>
              <a:rPr lang="en-GB" dirty="0">
                <a:latin typeface="Arial"/>
                <a:cs typeface="Arial"/>
              </a:rPr>
              <a:t>Police and the Criminal Justice system</a:t>
            </a:r>
          </a:p>
        </p:txBody>
      </p:sp>
      <p:sp>
        <p:nvSpPr>
          <p:cNvPr id="3" name="Subtitle 2"/>
          <p:cNvSpPr>
            <a:spLocks noGrp="1"/>
          </p:cNvSpPr>
          <p:nvPr>
            <p:ph type="subTitle" idx="1"/>
          </p:nvPr>
        </p:nvSpPr>
        <p:spPr>
          <a:xfrm>
            <a:off x="6480000" y="3830399"/>
            <a:ext cx="5015638" cy="2298938"/>
          </a:xfrm>
        </p:spPr>
        <p:txBody>
          <a:bodyPr vert="horz" lIns="0" tIns="0" rIns="0" bIns="0" rtlCol="0">
            <a:normAutofit/>
          </a:bodyPr>
          <a:lstStyle/>
          <a:p>
            <a:r>
              <a:rPr lang="en-GB"/>
              <a:t>Erin Child</a:t>
            </a:r>
          </a:p>
          <a:p>
            <a:r>
              <a:rPr lang="en-GB"/>
              <a:t>2402706</a:t>
            </a:r>
          </a:p>
        </p:txBody>
      </p:sp>
      <p:pic>
        <p:nvPicPr>
          <p:cNvPr id="5" name="Picture 4" descr="What Can The Average Person Do To Improve The Criminal Justice System?">
            <a:extLst>
              <a:ext uri="{FF2B5EF4-FFF2-40B4-BE49-F238E27FC236}">
                <a16:creationId xmlns:a16="http://schemas.microsoft.com/office/drawing/2014/main" id="{4E10B9B6-A6A3-6F1C-ACA4-63EFBB9C8BCC}"/>
              </a:ext>
            </a:extLst>
          </p:cNvPr>
          <p:cNvPicPr>
            <a:picLocks noChangeAspect="1"/>
          </p:cNvPicPr>
          <p:nvPr/>
        </p:nvPicPr>
        <p:blipFill>
          <a:blip r:embed="rId3"/>
          <a:srcRect l="27461" r="13429" b="1"/>
          <a:stretch/>
        </p:blipFill>
        <p:spPr>
          <a:xfrm>
            <a:off x="647479" y="585438"/>
            <a:ext cx="5437859" cy="5358727"/>
          </a:xfrm>
          <a:custGeom>
            <a:avLst/>
            <a:gdLst/>
            <a:ahLst/>
            <a:cxnLst/>
            <a:rect l="l" t="t" r="r" b="b"/>
            <a:pathLst>
              <a:path w="5437859" h="5358727">
                <a:moveTo>
                  <a:pt x="2442245" y="12"/>
                </a:moveTo>
                <a:cubicBezTo>
                  <a:pt x="2708249" y="-1139"/>
                  <a:pt x="3417096" y="86121"/>
                  <a:pt x="3772502" y="222641"/>
                </a:cubicBezTo>
                <a:cubicBezTo>
                  <a:pt x="4178135" y="378663"/>
                  <a:pt x="4516888" y="502516"/>
                  <a:pt x="4794198" y="943240"/>
                </a:cubicBezTo>
                <a:cubicBezTo>
                  <a:pt x="5070964" y="1383427"/>
                  <a:pt x="5480948" y="2332430"/>
                  <a:pt x="5434186" y="2864301"/>
                </a:cubicBezTo>
                <a:cubicBezTo>
                  <a:pt x="5387424" y="3395099"/>
                  <a:pt x="5199832" y="3941446"/>
                  <a:pt x="4762661" y="4378953"/>
                </a:cubicBezTo>
                <a:cubicBezTo>
                  <a:pt x="4309722" y="4878654"/>
                  <a:pt x="3935081" y="5128505"/>
                  <a:pt x="3497910" y="5222333"/>
                </a:cubicBezTo>
                <a:cubicBezTo>
                  <a:pt x="3184713" y="5265762"/>
                  <a:pt x="2870973" y="5385861"/>
                  <a:pt x="2557776" y="5353156"/>
                </a:cubicBezTo>
                <a:cubicBezTo>
                  <a:pt x="2244579" y="5320450"/>
                  <a:pt x="1751402" y="5242707"/>
                  <a:pt x="1374043" y="5019128"/>
                </a:cubicBezTo>
                <a:cubicBezTo>
                  <a:pt x="1108696" y="4831472"/>
                  <a:pt x="796586" y="4519963"/>
                  <a:pt x="483933" y="4019189"/>
                </a:cubicBezTo>
                <a:cubicBezTo>
                  <a:pt x="171824" y="3582755"/>
                  <a:pt x="0" y="3082518"/>
                  <a:pt x="0" y="2536171"/>
                </a:cubicBezTo>
                <a:cubicBezTo>
                  <a:pt x="0" y="2411246"/>
                  <a:pt x="296885" y="1177542"/>
                  <a:pt x="749280" y="771132"/>
                </a:cubicBezTo>
                <a:cubicBezTo>
                  <a:pt x="1202764" y="365259"/>
                  <a:pt x="1858520" y="99860"/>
                  <a:pt x="2357678" y="6032"/>
                </a:cubicBezTo>
                <a:cubicBezTo>
                  <a:pt x="2375281" y="2145"/>
                  <a:pt x="2404244" y="176"/>
                  <a:pt x="2442245" y="12"/>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A3E2477-CB24-4FE6-B9C0-F9800FF83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965638C-2268-4A1B-96C3-95E79EF44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D73A0D-F6ED-9DE2-F92F-095755B7B8B3}"/>
              </a:ext>
            </a:extLst>
          </p:cNvPr>
          <p:cNvSpPr>
            <a:spLocks noGrp="1"/>
          </p:cNvSpPr>
          <p:nvPr>
            <p:ph type="title"/>
          </p:nvPr>
        </p:nvSpPr>
        <p:spPr>
          <a:xfrm>
            <a:off x="720000" y="619200"/>
            <a:ext cx="4991961" cy="1477328"/>
          </a:xfrm>
        </p:spPr>
        <p:txBody>
          <a:bodyPr wrap="square" anchor="ctr">
            <a:normAutofit/>
          </a:bodyPr>
          <a:lstStyle/>
          <a:p>
            <a:r>
              <a:rPr lang="en-GB" sz="4400" dirty="0">
                <a:latin typeface="Arial"/>
                <a:cs typeface="Arial"/>
              </a:rPr>
              <a:t>What is Code G?</a:t>
            </a:r>
          </a:p>
        </p:txBody>
      </p:sp>
      <p:sp>
        <p:nvSpPr>
          <p:cNvPr id="3" name="Content Placeholder 2">
            <a:extLst>
              <a:ext uri="{FF2B5EF4-FFF2-40B4-BE49-F238E27FC236}">
                <a16:creationId xmlns:a16="http://schemas.microsoft.com/office/drawing/2014/main" id="{6EFDD700-D2A3-A987-D040-9CCA82A3AF61}"/>
              </a:ext>
            </a:extLst>
          </p:cNvPr>
          <p:cNvSpPr>
            <a:spLocks noGrp="1"/>
          </p:cNvSpPr>
          <p:nvPr>
            <p:ph idx="1"/>
          </p:nvPr>
        </p:nvSpPr>
        <p:spPr>
          <a:xfrm>
            <a:off x="547472" y="2095902"/>
            <a:ext cx="4991962" cy="3216273"/>
          </a:xfrm>
        </p:spPr>
        <p:txBody>
          <a:bodyPr vert="horz" lIns="0" tIns="0" rIns="0" bIns="0" rtlCol="0" anchor="t">
            <a:noAutofit/>
          </a:bodyPr>
          <a:lstStyle/>
          <a:p>
            <a:pPr marL="0" indent="0">
              <a:lnSpc>
                <a:spcPct val="110000"/>
              </a:lnSpc>
              <a:buNone/>
            </a:pPr>
            <a:r>
              <a:rPr lang="en-GB" dirty="0">
                <a:solidFill>
                  <a:schemeClr val="tx1"/>
                </a:solidFill>
                <a:latin typeface="Arial"/>
                <a:cs typeface="Arial"/>
              </a:rPr>
              <a:t>Code G covers the statutory power of arrest by police officers. It outlines the correct procedures for arresting a person in order that their right to liberty is always considered and that proper justification for the arrest Is provided </a:t>
            </a:r>
            <a:endParaRPr lang="en-US">
              <a:solidFill>
                <a:schemeClr val="tx1"/>
              </a:solidFill>
              <a:latin typeface="Arial"/>
              <a:cs typeface="Arial"/>
            </a:endParaRPr>
          </a:p>
          <a:p>
            <a:pPr>
              <a:lnSpc>
                <a:spcPct val="110000"/>
              </a:lnSpc>
            </a:pPr>
            <a:endParaRPr lang="en-GB" dirty="0">
              <a:solidFill>
                <a:schemeClr val="tx1"/>
              </a:solidFill>
              <a:latin typeface="Bierstadt"/>
            </a:endParaRPr>
          </a:p>
          <a:p>
            <a:pPr>
              <a:lnSpc>
                <a:spcPct val="110000"/>
              </a:lnSpc>
            </a:pPr>
            <a:endParaRPr lang="en-GB" dirty="0">
              <a:solidFill>
                <a:schemeClr val="tx1"/>
              </a:solidFill>
              <a:latin typeface="Bierstadt"/>
            </a:endParaRPr>
          </a:p>
          <a:p>
            <a:pPr marL="0" indent="0">
              <a:lnSpc>
                <a:spcPct val="110000"/>
              </a:lnSpc>
              <a:buNone/>
            </a:pPr>
            <a:endParaRPr lang="en-GB" dirty="0">
              <a:solidFill>
                <a:schemeClr val="tx1"/>
              </a:solidFill>
              <a:latin typeface="Arial"/>
              <a:cs typeface="Arial"/>
            </a:endParaRPr>
          </a:p>
        </p:txBody>
      </p:sp>
      <p:sp useBgFill="1">
        <p:nvSpPr>
          <p:cNvPr id="22"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3" descr="Demystifying Sections 76 and 78 of the Police and Criminal Evidence Act  (1984)">
            <a:extLst>
              <a:ext uri="{FF2B5EF4-FFF2-40B4-BE49-F238E27FC236}">
                <a16:creationId xmlns:a16="http://schemas.microsoft.com/office/drawing/2014/main" id="{87E416F6-54DC-0A3F-9F27-EC74AF0CE007}"/>
              </a:ext>
            </a:extLst>
          </p:cNvPr>
          <p:cNvPicPr>
            <a:picLocks noChangeAspect="1"/>
          </p:cNvPicPr>
          <p:nvPr/>
        </p:nvPicPr>
        <p:blipFill>
          <a:blip r:embed="rId2"/>
          <a:stretch>
            <a:fillRect/>
          </a:stretch>
        </p:blipFill>
        <p:spPr>
          <a:xfrm>
            <a:off x="6399786" y="-2529"/>
            <a:ext cx="5793621" cy="8349641"/>
          </a:xfrm>
          <a:custGeom>
            <a:avLst/>
            <a:gdLst/>
            <a:ahLst/>
            <a:cxnLst/>
            <a:rect l="l" t="t" r="r" b="b"/>
            <a:pathLst>
              <a:path w="4284000" h="5409338">
                <a:moveTo>
                  <a:pt x="0" y="0"/>
                </a:moveTo>
                <a:lnTo>
                  <a:pt x="4284000" y="0"/>
                </a:lnTo>
                <a:lnTo>
                  <a:pt x="4284000" y="5409338"/>
                </a:lnTo>
                <a:lnTo>
                  <a:pt x="0" y="5409338"/>
                </a:lnTo>
                <a:close/>
              </a:path>
            </a:pathLst>
          </a:custGeom>
        </p:spPr>
      </p:pic>
      <p:sp>
        <p:nvSpPr>
          <p:cNvPr id="6" name="TextBox 5">
            <a:extLst>
              <a:ext uri="{FF2B5EF4-FFF2-40B4-BE49-F238E27FC236}">
                <a16:creationId xmlns:a16="http://schemas.microsoft.com/office/drawing/2014/main" id="{81023540-CFD3-C0C9-7BE8-88307EF59ED8}"/>
              </a:ext>
            </a:extLst>
          </p:cNvPr>
          <p:cNvSpPr txBox="1"/>
          <p:nvPr/>
        </p:nvSpPr>
        <p:spPr>
          <a:xfrm>
            <a:off x="172529" y="5980981"/>
            <a:ext cx="53627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(Wood et al.,2024 p399)</a:t>
            </a:r>
            <a:endParaRPr lang="en-US" dirty="0"/>
          </a:p>
        </p:txBody>
      </p:sp>
    </p:spTree>
    <p:extLst>
      <p:ext uri="{BB962C8B-B14F-4D97-AF65-F5344CB8AC3E}">
        <p14:creationId xmlns:p14="http://schemas.microsoft.com/office/powerpoint/2010/main" val="4187993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CDF58-5CCA-EDE5-2282-F556312DDBE7}"/>
              </a:ext>
            </a:extLst>
          </p:cNvPr>
          <p:cNvSpPr>
            <a:spLocks noGrp="1"/>
          </p:cNvSpPr>
          <p:nvPr>
            <p:ph type="title"/>
          </p:nvPr>
        </p:nvSpPr>
        <p:spPr/>
        <p:txBody>
          <a:bodyPr/>
          <a:lstStyle/>
          <a:p>
            <a:r>
              <a:rPr lang="en-GB" sz="4400" dirty="0">
                <a:latin typeface="Arial"/>
                <a:cs typeface="Arial"/>
              </a:rPr>
              <a:t>Elements for a S24 PACE arrest to be lawful </a:t>
            </a:r>
            <a:endParaRPr lang="en-US" dirty="0">
              <a:latin typeface="Arial"/>
              <a:cs typeface="Arial"/>
            </a:endParaRPr>
          </a:p>
        </p:txBody>
      </p:sp>
      <p:graphicFrame>
        <p:nvGraphicFramePr>
          <p:cNvPr id="47" name="Content Placeholder 2">
            <a:extLst>
              <a:ext uri="{FF2B5EF4-FFF2-40B4-BE49-F238E27FC236}">
                <a16:creationId xmlns:a16="http://schemas.microsoft.com/office/drawing/2014/main" id="{3EA7325D-F47A-F084-7835-A25923A388A4}"/>
              </a:ext>
            </a:extLst>
          </p:cNvPr>
          <p:cNvGraphicFramePr>
            <a:graphicFrameLocks noGrp="1"/>
          </p:cNvGraphicFramePr>
          <p:nvPr>
            <p:ph idx="1"/>
          </p:nvPr>
        </p:nvGraphicFramePr>
        <p:xfrm>
          <a:off x="720000" y="2541600"/>
          <a:ext cx="10728325" cy="3227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832A7BF-7D60-1116-B755-EF7C76CE23DA}"/>
              </a:ext>
            </a:extLst>
          </p:cNvPr>
          <p:cNvSpPr txBox="1"/>
          <p:nvPr/>
        </p:nvSpPr>
        <p:spPr>
          <a:xfrm>
            <a:off x="330679" y="6153510"/>
            <a:ext cx="40831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(Wood et al.,2024 p399)</a:t>
            </a:r>
            <a:endParaRPr lang="en-US" dirty="0"/>
          </a:p>
        </p:txBody>
      </p:sp>
    </p:spTree>
    <p:extLst>
      <p:ext uri="{BB962C8B-B14F-4D97-AF65-F5344CB8AC3E}">
        <p14:creationId xmlns:p14="http://schemas.microsoft.com/office/powerpoint/2010/main" val="3948882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81511-3297-0510-A7B5-34B2C981E926}"/>
              </a:ext>
            </a:extLst>
          </p:cNvPr>
          <p:cNvSpPr>
            <a:spLocks noGrp="1"/>
          </p:cNvSpPr>
          <p:nvPr>
            <p:ph type="title"/>
          </p:nvPr>
        </p:nvSpPr>
        <p:spPr/>
        <p:txBody>
          <a:bodyPr>
            <a:normAutofit/>
          </a:bodyPr>
          <a:lstStyle/>
          <a:p>
            <a:r>
              <a:rPr lang="en-GB" sz="4400" dirty="0">
                <a:latin typeface="Arial"/>
                <a:cs typeface="Arial"/>
              </a:rPr>
              <a:t>Implementation of Code G </a:t>
            </a:r>
          </a:p>
        </p:txBody>
      </p:sp>
      <p:graphicFrame>
        <p:nvGraphicFramePr>
          <p:cNvPr id="15" name="Content Placeholder 2">
            <a:extLst>
              <a:ext uri="{FF2B5EF4-FFF2-40B4-BE49-F238E27FC236}">
                <a16:creationId xmlns:a16="http://schemas.microsoft.com/office/drawing/2014/main" id="{14954F78-E32F-D23A-7785-A7A6A3D04949}"/>
              </a:ext>
            </a:extLst>
          </p:cNvPr>
          <p:cNvGraphicFramePr>
            <a:graphicFrameLocks noGrp="1"/>
          </p:cNvGraphicFramePr>
          <p:nvPr>
            <p:ph idx="1"/>
          </p:nvPr>
        </p:nvGraphicFramePr>
        <p:xfrm>
          <a:off x="720000" y="1362657"/>
          <a:ext cx="10728325" cy="4406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6" name="TextBox 95">
            <a:extLst>
              <a:ext uri="{FF2B5EF4-FFF2-40B4-BE49-F238E27FC236}">
                <a16:creationId xmlns:a16="http://schemas.microsoft.com/office/drawing/2014/main" id="{9ACC42F1-12D9-5226-E62A-0CDC5755FA09}"/>
              </a:ext>
            </a:extLst>
          </p:cNvPr>
          <p:cNvSpPr txBox="1"/>
          <p:nvPr/>
        </p:nvSpPr>
        <p:spPr>
          <a:xfrm>
            <a:off x="7917475" y="5984062"/>
            <a:ext cx="39842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(ACPO position statement,2012)</a:t>
            </a:r>
          </a:p>
        </p:txBody>
      </p:sp>
    </p:spTree>
    <p:extLst>
      <p:ext uri="{BB962C8B-B14F-4D97-AF65-F5344CB8AC3E}">
        <p14:creationId xmlns:p14="http://schemas.microsoft.com/office/powerpoint/2010/main" val="2417952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0F05F5-877F-0BDD-76AF-4CF74DDF26AC}"/>
              </a:ext>
            </a:extLst>
          </p:cNvPr>
          <p:cNvSpPr>
            <a:spLocks noGrp="1"/>
          </p:cNvSpPr>
          <p:nvPr>
            <p:ph type="title"/>
          </p:nvPr>
        </p:nvSpPr>
        <p:spPr>
          <a:xfrm>
            <a:off x="720000" y="619200"/>
            <a:ext cx="4991961" cy="1477328"/>
          </a:xfrm>
        </p:spPr>
        <p:txBody>
          <a:bodyPr wrap="square" anchor="ctr">
            <a:normAutofit/>
          </a:bodyPr>
          <a:lstStyle/>
          <a:p>
            <a:r>
              <a:rPr lang="en-GB" sz="4400" dirty="0">
                <a:latin typeface="Arial"/>
                <a:cs typeface="Arial"/>
              </a:rPr>
              <a:t>How has Code G been changed?</a:t>
            </a:r>
          </a:p>
        </p:txBody>
      </p:sp>
      <p:sp>
        <p:nvSpPr>
          <p:cNvPr id="3" name="Content Placeholder 2">
            <a:extLst>
              <a:ext uri="{FF2B5EF4-FFF2-40B4-BE49-F238E27FC236}">
                <a16:creationId xmlns:a16="http://schemas.microsoft.com/office/drawing/2014/main" id="{65F650CB-3F1B-4C59-D918-A4A1F990EAC4}"/>
              </a:ext>
            </a:extLst>
          </p:cNvPr>
          <p:cNvSpPr>
            <a:spLocks noGrp="1"/>
          </p:cNvSpPr>
          <p:nvPr>
            <p:ph idx="1"/>
          </p:nvPr>
        </p:nvSpPr>
        <p:spPr>
          <a:xfrm>
            <a:off x="720000" y="2498468"/>
            <a:ext cx="4991962" cy="3216273"/>
          </a:xfrm>
        </p:spPr>
        <p:txBody>
          <a:bodyPr vert="horz" lIns="0" tIns="0" rIns="0" bIns="0" rtlCol="0" anchor="t">
            <a:normAutofit/>
          </a:bodyPr>
          <a:lstStyle/>
          <a:p>
            <a:pPr>
              <a:buNone/>
            </a:pPr>
            <a:r>
              <a:rPr lang="en-GB" dirty="0">
                <a:solidFill>
                  <a:schemeClr val="tx1"/>
                </a:solidFill>
                <a:ea typeface="+mn-lt"/>
                <a:cs typeface="+mn-lt"/>
              </a:rPr>
              <a:t>In 2006 Code G was introduced however </a:t>
            </a:r>
            <a:r>
              <a:rPr lang="en-GB">
                <a:solidFill>
                  <a:schemeClr val="tx1"/>
                </a:solidFill>
                <a:ea typeface="+mn-lt"/>
                <a:cs typeface="+mn-lt"/>
              </a:rPr>
              <a:t>in 2012, Code G underwent revisions </a:t>
            </a:r>
            <a:r>
              <a:rPr lang="en-GB" dirty="0">
                <a:solidFill>
                  <a:schemeClr val="tx1"/>
                </a:solidFill>
                <a:ea typeface="+mn-lt"/>
                <a:cs typeface="+mn-lt"/>
              </a:rPr>
              <a:t>that updated its </a:t>
            </a:r>
            <a:r>
              <a:rPr lang="en-GB" dirty="0">
                <a:solidFill>
                  <a:schemeClr val="tx1"/>
                </a:solidFill>
                <a:latin typeface="Arial"/>
                <a:ea typeface="+mn-lt"/>
                <a:cs typeface="+mn-lt"/>
              </a:rPr>
              <a:t>laws</a:t>
            </a:r>
            <a:r>
              <a:rPr lang="en-GB" dirty="0">
                <a:solidFill>
                  <a:schemeClr val="tx1"/>
                </a:solidFill>
                <a:ea typeface="+mn-lt"/>
                <a:cs typeface="+mn-lt"/>
              </a:rPr>
              <a:t> and guidelines on police use of their statutory authority under section 24 of the Police and Criminal Evidence Act 1984 to make an arrest without a warrant for any offence. </a:t>
            </a:r>
          </a:p>
          <a:p>
            <a:pPr>
              <a:buNone/>
            </a:pPr>
            <a:endParaRPr lang="en-GB"/>
          </a:p>
          <a:p>
            <a:pPr>
              <a:buNone/>
            </a:pPr>
            <a:endParaRPr lang="en-GB"/>
          </a:p>
        </p:txBody>
      </p:sp>
      <p:pic>
        <p:nvPicPr>
          <p:cNvPr id="4" name="Picture 3" descr="Criminal Evidence Act 1984 (PACE ...">
            <a:extLst>
              <a:ext uri="{FF2B5EF4-FFF2-40B4-BE49-F238E27FC236}">
                <a16:creationId xmlns:a16="http://schemas.microsoft.com/office/drawing/2014/main" id="{133F9D20-F60D-0475-EDB7-F6EFB6A95D2C}"/>
              </a:ext>
            </a:extLst>
          </p:cNvPr>
          <p:cNvPicPr>
            <a:picLocks noChangeAspect="1"/>
          </p:cNvPicPr>
          <p:nvPr/>
        </p:nvPicPr>
        <p:blipFill>
          <a:blip r:embed="rId3"/>
          <a:srcRect l="23621" r="10358"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
        <p:nvSpPr>
          <p:cNvPr id="5" name="TextBox 4">
            <a:extLst>
              <a:ext uri="{FF2B5EF4-FFF2-40B4-BE49-F238E27FC236}">
                <a16:creationId xmlns:a16="http://schemas.microsoft.com/office/drawing/2014/main" id="{726FB563-1763-990B-5ECA-202850F27DB4}"/>
              </a:ext>
            </a:extLst>
          </p:cNvPr>
          <p:cNvSpPr txBox="1"/>
          <p:nvPr/>
        </p:nvSpPr>
        <p:spPr>
          <a:xfrm>
            <a:off x="517584" y="6095999"/>
            <a:ext cx="56215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t>
            </a:r>
            <a:r>
              <a:rPr lang="en-GB" err="1">
                <a:latin typeface="Arial"/>
                <a:cs typeface="Arial"/>
              </a:rPr>
              <a:t>Legislation.Gov</a:t>
            </a:r>
            <a:r>
              <a:rPr lang="en-GB" dirty="0">
                <a:latin typeface="Arial"/>
                <a:cs typeface="Arial"/>
              </a:rPr>
              <a:t>, 2012)</a:t>
            </a:r>
          </a:p>
        </p:txBody>
      </p:sp>
    </p:spTree>
    <p:extLst>
      <p:ext uri="{BB962C8B-B14F-4D97-AF65-F5344CB8AC3E}">
        <p14:creationId xmlns:p14="http://schemas.microsoft.com/office/powerpoint/2010/main" val="2228501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B774E-86B2-C857-12DE-B81321693501}"/>
              </a:ext>
            </a:extLst>
          </p:cNvPr>
          <p:cNvSpPr>
            <a:spLocks noGrp="1"/>
          </p:cNvSpPr>
          <p:nvPr>
            <p:ph type="title"/>
          </p:nvPr>
        </p:nvSpPr>
        <p:spPr>
          <a:xfrm>
            <a:off x="6480000" y="619200"/>
            <a:ext cx="4991961" cy="1477328"/>
          </a:xfrm>
        </p:spPr>
        <p:txBody>
          <a:bodyPr wrap="square" anchor="ctr">
            <a:normAutofit/>
          </a:bodyPr>
          <a:lstStyle/>
          <a:p>
            <a:r>
              <a:rPr lang="en-GB">
                <a:latin typeface="Arial"/>
                <a:cs typeface="Arial"/>
              </a:rPr>
              <a:t>Why happened before Code G was introduced?</a:t>
            </a:r>
          </a:p>
        </p:txBody>
      </p:sp>
      <p:pic>
        <p:nvPicPr>
          <p:cNvPr id="4" name="Picture 3" descr="Detained, not forgotten - Healthcare in police custody | London City Hall">
            <a:extLst>
              <a:ext uri="{FF2B5EF4-FFF2-40B4-BE49-F238E27FC236}">
                <a16:creationId xmlns:a16="http://schemas.microsoft.com/office/drawing/2014/main" id="{626DD219-FC8A-C4F4-DAB5-7C073814E879}"/>
              </a:ext>
            </a:extLst>
          </p:cNvPr>
          <p:cNvPicPr>
            <a:picLocks noChangeAspect="1"/>
          </p:cNvPicPr>
          <p:nvPr/>
        </p:nvPicPr>
        <p:blipFill>
          <a:blip r:embed="rId3"/>
          <a:srcRect l="17321" r="37484"/>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993D56EB-5585-DB68-94F5-8B909651F001}"/>
              </a:ext>
            </a:extLst>
          </p:cNvPr>
          <p:cNvSpPr>
            <a:spLocks noGrp="1"/>
          </p:cNvSpPr>
          <p:nvPr>
            <p:ph idx="1"/>
          </p:nvPr>
        </p:nvSpPr>
        <p:spPr>
          <a:xfrm>
            <a:off x="6480000" y="2095902"/>
            <a:ext cx="4991962" cy="4524612"/>
          </a:xfrm>
        </p:spPr>
        <p:txBody>
          <a:bodyPr vert="horz" lIns="0" tIns="0" rIns="0" bIns="0" rtlCol="0" anchor="t">
            <a:normAutofit/>
          </a:bodyPr>
          <a:lstStyle/>
          <a:p>
            <a:pPr>
              <a:lnSpc>
                <a:spcPct val="110000"/>
              </a:lnSpc>
            </a:pPr>
            <a:r>
              <a:rPr lang="en-GB" sz="1600" dirty="0">
                <a:latin typeface="Arial"/>
                <a:ea typeface="+mn-lt"/>
                <a:cs typeface="+mn-lt"/>
              </a:rPr>
              <a:t>PACE mandated audio recording of all suspect interviews, the right to legal representation for suspects and limits on detention before charge</a:t>
            </a:r>
            <a:endParaRPr lang="en-US" sz="1600" dirty="0">
              <a:solidFill>
                <a:srgbClr val="FFFFFF">
                  <a:alpha val="58000"/>
                </a:srgbClr>
              </a:solidFill>
            </a:endParaRPr>
          </a:p>
          <a:p>
            <a:pPr>
              <a:lnSpc>
                <a:spcPct val="110000"/>
              </a:lnSpc>
              <a:buNone/>
            </a:pPr>
            <a:endParaRPr lang="en-GB" sz="1600" dirty="0">
              <a:solidFill>
                <a:srgbClr val="FFFFFF">
                  <a:alpha val="58000"/>
                </a:srgbClr>
              </a:solidFill>
              <a:latin typeface="Arial"/>
              <a:cs typeface="Arial"/>
            </a:endParaRPr>
          </a:p>
          <a:p>
            <a:pPr>
              <a:lnSpc>
                <a:spcPct val="110000"/>
              </a:lnSpc>
            </a:pPr>
            <a:r>
              <a:rPr lang="en-GB" sz="1600" dirty="0">
                <a:latin typeface="Arial"/>
                <a:ea typeface="+mn-lt"/>
                <a:cs typeface="+mn-lt"/>
              </a:rPr>
              <a:t>The Birmingham Six and Guildford Four cases from the mid-1970s, whose confessions served as the foundation for cases against them and were later discovered to have been coerced by physical and psychological abuse, were prime examples of the growing judicial and public criticism of police behaviour when dealing with suspects that led to PACE. </a:t>
            </a:r>
            <a:endParaRPr lang="en-GB" sz="1600" dirty="0">
              <a:solidFill>
                <a:srgbClr val="FFFFFF">
                  <a:alpha val="58000"/>
                </a:srgbClr>
              </a:solidFill>
              <a:latin typeface="Arial"/>
              <a:cs typeface="Arial"/>
            </a:endParaRPr>
          </a:p>
        </p:txBody>
      </p:sp>
      <p:sp>
        <p:nvSpPr>
          <p:cNvPr id="5" name="TextBox 4">
            <a:extLst>
              <a:ext uri="{FF2B5EF4-FFF2-40B4-BE49-F238E27FC236}">
                <a16:creationId xmlns:a16="http://schemas.microsoft.com/office/drawing/2014/main" id="{3172FA56-77BA-EB57-83BF-27FC71F3AB54}"/>
              </a:ext>
            </a:extLst>
          </p:cNvPr>
          <p:cNvSpPr txBox="1"/>
          <p:nvPr/>
        </p:nvSpPr>
        <p:spPr>
          <a:xfrm>
            <a:off x="6295571" y="6150429"/>
            <a:ext cx="4299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KRWLAW, 2017,p1) </a:t>
            </a:r>
          </a:p>
        </p:txBody>
      </p:sp>
    </p:spTree>
    <p:extLst>
      <p:ext uri="{BB962C8B-B14F-4D97-AF65-F5344CB8AC3E}">
        <p14:creationId xmlns:p14="http://schemas.microsoft.com/office/powerpoint/2010/main" val="2867435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C73A6-B746-FB9E-6F3D-A0D50DA68F6F}"/>
              </a:ext>
            </a:extLst>
          </p:cNvPr>
          <p:cNvSpPr>
            <a:spLocks noGrp="1"/>
          </p:cNvSpPr>
          <p:nvPr>
            <p:ph type="title"/>
          </p:nvPr>
        </p:nvSpPr>
        <p:spPr>
          <a:xfrm>
            <a:off x="720000" y="231011"/>
            <a:ext cx="4991961" cy="1477328"/>
          </a:xfrm>
        </p:spPr>
        <p:txBody>
          <a:bodyPr wrap="square" anchor="ctr">
            <a:normAutofit/>
          </a:bodyPr>
          <a:lstStyle/>
          <a:p>
            <a:r>
              <a:rPr lang="en-GB" dirty="0">
                <a:latin typeface="Arial"/>
                <a:cs typeface="Arial"/>
              </a:rPr>
              <a:t>How does Code G help people in Custody?</a:t>
            </a:r>
          </a:p>
        </p:txBody>
      </p:sp>
      <p:sp>
        <p:nvSpPr>
          <p:cNvPr id="3" name="Content Placeholder 2">
            <a:extLst>
              <a:ext uri="{FF2B5EF4-FFF2-40B4-BE49-F238E27FC236}">
                <a16:creationId xmlns:a16="http://schemas.microsoft.com/office/drawing/2014/main" id="{C3E2F57B-86D8-3375-B2A7-7B55006C162B}"/>
              </a:ext>
            </a:extLst>
          </p:cNvPr>
          <p:cNvSpPr>
            <a:spLocks noGrp="1"/>
          </p:cNvSpPr>
          <p:nvPr>
            <p:ph idx="1"/>
          </p:nvPr>
        </p:nvSpPr>
        <p:spPr>
          <a:xfrm>
            <a:off x="720000" y="2095902"/>
            <a:ext cx="4991962" cy="3892008"/>
          </a:xfrm>
        </p:spPr>
        <p:txBody>
          <a:bodyPr vert="horz" lIns="0" tIns="0" rIns="0" bIns="0" rtlCol="0" anchor="t">
            <a:noAutofit/>
          </a:bodyPr>
          <a:lstStyle/>
          <a:p>
            <a:pPr>
              <a:lnSpc>
                <a:spcPct val="110000"/>
              </a:lnSpc>
            </a:pPr>
            <a:r>
              <a:rPr lang="en-GB" dirty="0">
                <a:latin typeface="Arial"/>
                <a:cs typeface="Arial"/>
              </a:rPr>
              <a:t>The power of arrest is only exercisable if the constable has reasonable grounds for believing that it is necessary to arrest the person. To which one or more of the necessity criteria (if any) applies to the individual; </a:t>
            </a:r>
          </a:p>
          <a:p>
            <a:pPr>
              <a:lnSpc>
                <a:spcPct val="110000"/>
              </a:lnSpc>
              <a:buFont typeface="The Hand Extrablack,Sans-Serif" panose="03070A02030502020204" pitchFamily="66" charset="0"/>
            </a:pPr>
            <a:r>
              <a:rPr lang="en-GB" dirty="0">
                <a:latin typeface="Arial"/>
                <a:cs typeface="Arial"/>
              </a:rPr>
              <a:t>If any of the criteria does apply, whether to arrest, grant street bail after arrest, report for summons or for charging by post, issue a penalty notice or take any other action that is open to the officer</a:t>
            </a:r>
            <a:endParaRPr lang="en-GB" dirty="0">
              <a:solidFill>
                <a:srgbClr val="FFFFFF">
                  <a:alpha val="58000"/>
                </a:srgbClr>
              </a:solidFill>
              <a:latin typeface="Arial"/>
              <a:cs typeface="Arial"/>
            </a:endParaRPr>
          </a:p>
          <a:p>
            <a:pPr>
              <a:lnSpc>
                <a:spcPct val="110000"/>
              </a:lnSpc>
            </a:pPr>
            <a:endParaRPr lang="en-GB" sz="1700"/>
          </a:p>
        </p:txBody>
      </p:sp>
      <p:pic>
        <p:nvPicPr>
          <p:cNvPr id="4" name="Picture 3" descr="Police constable apprenticeship - The Apprenticeship Guide">
            <a:extLst>
              <a:ext uri="{FF2B5EF4-FFF2-40B4-BE49-F238E27FC236}">
                <a16:creationId xmlns:a16="http://schemas.microsoft.com/office/drawing/2014/main" id="{42F8A66B-5FBE-2F7D-9523-10194670B44A}"/>
              </a:ext>
            </a:extLst>
          </p:cNvPr>
          <p:cNvPicPr>
            <a:picLocks noChangeAspect="1"/>
          </p:cNvPicPr>
          <p:nvPr/>
        </p:nvPicPr>
        <p:blipFill>
          <a:blip r:embed="rId3"/>
          <a:srcRect l="23686" r="10337"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
        <p:nvSpPr>
          <p:cNvPr id="5" name="TextBox 4">
            <a:extLst>
              <a:ext uri="{FF2B5EF4-FFF2-40B4-BE49-F238E27FC236}">
                <a16:creationId xmlns:a16="http://schemas.microsoft.com/office/drawing/2014/main" id="{3C9B398A-905F-CF95-3C37-C5A171B80F73}"/>
              </a:ext>
            </a:extLst>
          </p:cNvPr>
          <p:cNvSpPr txBox="1"/>
          <p:nvPr/>
        </p:nvSpPr>
        <p:spPr>
          <a:xfrm>
            <a:off x="287547" y="6196641"/>
            <a:ext cx="4988943" cy="373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(GOV.UK, 2022)</a:t>
            </a:r>
          </a:p>
        </p:txBody>
      </p:sp>
    </p:spTree>
    <p:extLst>
      <p:ext uri="{BB962C8B-B14F-4D97-AF65-F5344CB8AC3E}">
        <p14:creationId xmlns:p14="http://schemas.microsoft.com/office/powerpoint/2010/main" val="774718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EF68E76-8CFA-4D29-8374-3BD475FC7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A7C27F-6232-4019-829F-657BBB3F1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A9F38-CFD7-D52C-266F-D813DA133972}"/>
              </a:ext>
            </a:extLst>
          </p:cNvPr>
          <p:cNvSpPr>
            <a:spLocks noGrp="1"/>
          </p:cNvSpPr>
          <p:nvPr>
            <p:ph type="title"/>
          </p:nvPr>
        </p:nvSpPr>
        <p:spPr>
          <a:xfrm>
            <a:off x="6480000" y="619200"/>
            <a:ext cx="4991961" cy="1476000"/>
          </a:xfrm>
        </p:spPr>
        <p:txBody>
          <a:bodyPr wrap="square" anchor="ctr">
            <a:normAutofit/>
          </a:bodyPr>
          <a:lstStyle/>
          <a:p>
            <a:r>
              <a:rPr lang="en-GB" sz="4400" dirty="0">
                <a:latin typeface="Arial"/>
                <a:cs typeface="Arial"/>
              </a:rPr>
              <a:t>Miscarriage of Justice</a:t>
            </a:r>
          </a:p>
        </p:txBody>
      </p:sp>
      <p:pic>
        <p:nvPicPr>
          <p:cNvPr id="5" name="Picture 4" descr="Pub wreckage">
            <a:extLst>
              <a:ext uri="{FF2B5EF4-FFF2-40B4-BE49-F238E27FC236}">
                <a16:creationId xmlns:a16="http://schemas.microsoft.com/office/drawing/2014/main" id="{EF03FDBA-06FE-2D16-F987-41BC65579E42}"/>
              </a:ext>
            </a:extLst>
          </p:cNvPr>
          <p:cNvPicPr>
            <a:picLocks noChangeAspect="1"/>
          </p:cNvPicPr>
          <p:nvPr/>
        </p:nvPicPr>
        <p:blipFill>
          <a:blip r:embed="rId3"/>
          <a:stretch>
            <a:fillRect/>
          </a:stretch>
        </p:blipFill>
        <p:spPr>
          <a:xfrm>
            <a:off x="983249" y="720000"/>
            <a:ext cx="4488300" cy="2524669"/>
          </a:xfrm>
          <a:custGeom>
            <a:avLst/>
            <a:gdLst/>
            <a:ahLst/>
            <a:cxnLst/>
            <a:rect l="l" t="t" r="r" b="b"/>
            <a:pathLst>
              <a:path w="5014800" h="2524669">
                <a:moveTo>
                  <a:pt x="0" y="0"/>
                </a:moveTo>
                <a:lnTo>
                  <a:pt x="5014800" y="0"/>
                </a:lnTo>
                <a:lnTo>
                  <a:pt x="5014800" y="2524669"/>
                </a:lnTo>
                <a:lnTo>
                  <a:pt x="0" y="2524669"/>
                </a:lnTo>
                <a:close/>
              </a:path>
            </a:pathLst>
          </a:custGeom>
        </p:spPr>
      </p:pic>
      <p:pic>
        <p:nvPicPr>
          <p:cNvPr id="4" name="Picture 3" descr="Pub wreckage">
            <a:extLst>
              <a:ext uri="{FF2B5EF4-FFF2-40B4-BE49-F238E27FC236}">
                <a16:creationId xmlns:a16="http://schemas.microsoft.com/office/drawing/2014/main" id="{543BB957-6275-4940-1B3B-CE85380C34B0}"/>
              </a:ext>
            </a:extLst>
          </p:cNvPr>
          <p:cNvPicPr>
            <a:picLocks noChangeAspect="1"/>
          </p:cNvPicPr>
          <p:nvPr/>
        </p:nvPicPr>
        <p:blipFill>
          <a:blip r:embed="rId4"/>
          <a:stretch>
            <a:fillRect/>
          </a:stretch>
        </p:blipFill>
        <p:spPr>
          <a:xfrm>
            <a:off x="983249" y="3604669"/>
            <a:ext cx="4488300" cy="2524669"/>
          </a:xfrm>
          <a:custGeom>
            <a:avLst/>
            <a:gdLst/>
            <a:ahLst/>
            <a:cxnLst/>
            <a:rect l="l" t="t" r="r" b="b"/>
            <a:pathLst>
              <a:path w="5014800" h="2524669">
                <a:moveTo>
                  <a:pt x="0" y="0"/>
                </a:moveTo>
                <a:lnTo>
                  <a:pt x="5014800" y="0"/>
                </a:lnTo>
                <a:lnTo>
                  <a:pt x="5014800" y="2524669"/>
                </a:lnTo>
                <a:lnTo>
                  <a:pt x="0" y="2524669"/>
                </a:lnTo>
                <a:close/>
              </a:path>
            </a:pathLst>
          </a:custGeom>
        </p:spPr>
      </p:pic>
      <p:sp>
        <p:nvSpPr>
          <p:cNvPr id="3" name="Content Placeholder 2">
            <a:extLst>
              <a:ext uri="{FF2B5EF4-FFF2-40B4-BE49-F238E27FC236}">
                <a16:creationId xmlns:a16="http://schemas.microsoft.com/office/drawing/2014/main" id="{C9038321-B43F-8029-807E-B9CC7074DB28}"/>
              </a:ext>
            </a:extLst>
          </p:cNvPr>
          <p:cNvSpPr>
            <a:spLocks noGrp="1"/>
          </p:cNvSpPr>
          <p:nvPr>
            <p:ph idx="1"/>
          </p:nvPr>
        </p:nvSpPr>
        <p:spPr>
          <a:xfrm>
            <a:off x="6480000" y="2552700"/>
            <a:ext cx="4991962" cy="3216273"/>
          </a:xfrm>
        </p:spPr>
        <p:txBody>
          <a:bodyPr vert="horz" lIns="0" tIns="0" rIns="0" bIns="0" rtlCol="0" anchor="t">
            <a:normAutofit/>
          </a:bodyPr>
          <a:lstStyle/>
          <a:p>
            <a:pPr marL="0" indent="0">
              <a:buNone/>
            </a:pPr>
            <a:r>
              <a:rPr lang="en-GB" dirty="0">
                <a:solidFill>
                  <a:schemeClr val="tx1"/>
                </a:solidFill>
                <a:latin typeface="Arial"/>
                <a:cs typeface="Arial"/>
              </a:rPr>
              <a:t>A time when there was a miscarriage of Justice is on the 5th October 1974. Which led to 4 people losing their lives. </a:t>
            </a:r>
            <a:endParaRPr lang="en-US" dirty="0">
              <a:solidFill>
                <a:schemeClr val="tx1"/>
              </a:solidFill>
            </a:endParaRPr>
          </a:p>
          <a:p>
            <a:endParaRPr lang="en-GB"/>
          </a:p>
          <a:p>
            <a:endParaRPr lang="en-GB" dirty="0">
              <a:solidFill>
                <a:srgbClr val="FFFFFF">
                  <a:alpha val="58000"/>
                </a:srgbClr>
              </a:solidFill>
            </a:endParaRPr>
          </a:p>
          <a:p>
            <a:endParaRPr lang="en-GB" dirty="0">
              <a:solidFill>
                <a:srgbClr val="FFFFFF">
                  <a:alpha val="58000"/>
                </a:srgbClr>
              </a:solidFill>
            </a:endParaRPr>
          </a:p>
          <a:p>
            <a:pPr marL="0" indent="0">
              <a:buNone/>
            </a:pPr>
            <a:r>
              <a:rPr lang="en-GB" dirty="0">
                <a:solidFill>
                  <a:schemeClr val="tx1"/>
                </a:solidFill>
              </a:rPr>
              <a:t>(BBC News, 2019)</a:t>
            </a:r>
          </a:p>
        </p:txBody>
      </p:sp>
    </p:spTree>
    <p:extLst>
      <p:ext uri="{BB962C8B-B14F-4D97-AF65-F5344CB8AC3E}">
        <p14:creationId xmlns:p14="http://schemas.microsoft.com/office/powerpoint/2010/main" val="3535283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AE0C28-3196-5288-E427-93E4DF4C264B}"/>
              </a:ext>
            </a:extLst>
          </p:cNvPr>
          <p:cNvSpPr>
            <a:spLocks noGrp="1"/>
          </p:cNvSpPr>
          <p:nvPr>
            <p:ph type="title"/>
          </p:nvPr>
        </p:nvSpPr>
        <p:spPr>
          <a:xfrm>
            <a:off x="720000" y="619200"/>
            <a:ext cx="4991961" cy="1477328"/>
          </a:xfrm>
        </p:spPr>
        <p:txBody>
          <a:bodyPr wrap="square" anchor="ctr">
            <a:normAutofit/>
          </a:bodyPr>
          <a:lstStyle/>
          <a:p>
            <a:pPr>
              <a:lnSpc>
                <a:spcPct val="90000"/>
              </a:lnSpc>
            </a:pPr>
            <a:r>
              <a:rPr lang="en-GB" sz="2700">
                <a:latin typeface="Arial"/>
                <a:cs typeface="Arial"/>
              </a:rPr>
              <a:t>How has code G improved the process of dealing with prisoners in a fair and lawful manner?</a:t>
            </a:r>
            <a:endParaRPr lang="en-US" sz="2700"/>
          </a:p>
        </p:txBody>
      </p:sp>
      <p:sp>
        <p:nvSpPr>
          <p:cNvPr id="3" name="Content Placeholder 2">
            <a:extLst>
              <a:ext uri="{FF2B5EF4-FFF2-40B4-BE49-F238E27FC236}">
                <a16:creationId xmlns:a16="http://schemas.microsoft.com/office/drawing/2014/main" id="{D55590A3-230A-F96E-ADFA-96D31D0C59F9}"/>
              </a:ext>
            </a:extLst>
          </p:cNvPr>
          <p:cNvSpPr>
            <a:spLocks noGrp="1"/>
          </p:cNvSpPr>
          <p:nvPr>
            <p:ph idx="1"/>
          </p:nvPr>
        </p:nvSpPr>
        <p:spPr>
          <a:xfrm>
            <a:off x="720000" y="2541600"/>
            <a:ext cx="4991962" cy="3216273"/>
          </a:xfrm>
        </p:spPr>
        <p:txBody>
          <a:bodyPr vert="horz" lIns="0" tIns="0" rIns="0" bIns="0" rtlCol="0" anchor="t">
            <a:normAutofit/>
          </a:bodyPr>
          <a:lstStyle/>
          <a:p>
            <a:pPr marL="0" indent="0">
              <a:lnSpc>
                <a:spcPct val="110000"/>
              </a:lnSpc>
              <a:buNone/>
            </a:pPr>
            <a:r>
              <a:rPr lang="en-GB" sz="1900" dirty="0">
                <a:solidFill>
                  <a:schemeClr val="tx1"/>
                </a:solidFill>
                <a:latin typeface="Arial"/>
                <a:ea typeface="+mn-lt"/>
                <a:cs typeface="+mn-lt"/>
              </a:rPr>
              <a:t>The exercise of the authority must be completely justified, and officers should think about whether other, less invasive methods can accomplish the required goals. Just because an arrest can be used doesn't mean it should be. If there is no reason to use the arrest powers, there may be objections if the case goes to trial. It is imperative that the arrest authority be used in a reasonable and non-discriminatory manner.</a:t>
            </a:r>
            <a:endParaRPr lang="en-US" sz="1900" dirty="0">
              <a:solidFill>
                <a:schemeClr val="tx1"/>
              </a:solidFill>
              <a:latin typeface="Arial"/>
            </a:endParaRPr>
          </a:p>
        </p:txBody>
      </p:sp>
      <p:pic>
        <p:nvPicPr>
          <p:cNvPr id="4" name="Picture 3" descr="Crime clampdown: PM pledges tougher stop and search powers and more prison  places | UK News | Sky News">
            <a:extLst>
              <a:ext uri="{FF2B5EF4-FFF2-40B4-BE49-F238E27FC236}">
                <a16:creationId xmlns:a16="http://schemas.microsoft.com/office/drawing/2014/main" id="{25D7F003-7C6C-C74A-DDD5-E24845674786}"/>
              </a:ext>
            </a:extLst>
          </p:cNvPr>
          <p:cNvPicPr>
            <a:picLocks noChangeAspect="1"/>
          </p:cNvPicPr>
          <p:nvPr/>
        </p:nvPicPr>
        <p:blipFill>
          <a:blip r:embed="rId2"/>
          <a:srcRect l="18174" r="26019"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
        <p:nvSpPr>
          <p:cNvPr id="5" name="TextBox 4">
            <a:extLst>
              <a:ext uri="{FF2B5EF4-FFF2-40B4-BE49-F238E27FC236}">
                <a16:creationId xmlns:a16="http://schemas.microsoft.com/office/drawing/2014/main" id="{D54140AD-6538-1D7D-A763-D34DD945E278}"/>
              </a:ext>
            </a:extLst>
          </p:cNvPr>
          <p:cNvSpPr txBox="1"/>
          <p:nvPr/>
        </p:nvSpPr>
        <p:spPr>
          <a:xfrm>
            <a:off x="575094" y="6167886"/>
            <a:ext cx="4471358" cy="373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(GOV.UK)</a:t>
            </a:r>
          </a:p>
        </p:txBody>
      </p:sp>
    </p:spTree>
    <p:extLst>
      <p:ext uri="{BB962C8B-B14F-4D97-AF65-F5344CB8AC3E}">
        <p14:creationId xmlns:p14="http://schemas.microsoft.com/office/powerpoint/2010/main" val="290374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A6AC1EB-B829-4364-8499-E0E869EA0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E7A37A2-C7FA-4D89-AF85-407817320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05628-5C63-552C-C004-7AD57CEEE63B}"/>
              </a:ext>
            </a:extLst>
          </p:cNvPr>
          <p:cNvSpPr>
            <a:spLocks noGrp="1"/>
          </p:cNvSpPr>
          <p:nvPr>
            <p:ph type="title"/>
          </p:nvPr>
        </p:nvSpPr>
        <p:spPr>
          <a:xfrm>
            <a:off x="720000" y="619199"/>
            <a:ext cx="3095626" cy="1476000"/>
          </a:xfrm>
        </p:spPr>
        <p:txBody>
          <a:bodyPr>
            <a:normAutofit/>
          </a:bodyPr>
          <a:lstStyle/>
          <a:p>
            <a:r>
              <a:rPr lang="en-GB" dirty="0"/>
              <a:t>Conclusion</a:t>
            </a:r>
          </a:p>
        </p:txBody>
      </p:sp>
      <p:pic>
        <p:nvPicPr>
          <p:cNvPr id="4" name="Picture 3" descr="Police accountability | Institute for Government">
            <a:extLst>
              <a:ext uri="{FF2B5EF4-FFF2-40B4-BE49-F238E27FC236}">
                <a16:creationId xmlns:a16="http://schemas.microsoft.com/office/drawing/2014/main" id="{ECA0F399-EDAA-D54A-CF99-B2C79E093965}"/>
              </a:ext>
            </a:extLst>
          </p:cNvPr>
          <p:cNvPicPr>
            <a:picLocks noChangeAspect="1"/>
          </p:cNvPicPr>
          <p:nvPr/>
        </p:nvPicPr>
        <p:blipFill>
          <a:blip r:embed="rId2"/>
          <a:srcRect l="20684" r="27416" b="1"/>
          <a:stretch/>
        </p:blipFill>
        <p:spPr>
          <a:xfrm>
            <a:off x="116037" y="1357036"/>
            <a:ext cx="4314052" cy="4428548"/>
          </a:xfrm>
          <a:custGeom>
            <a:avLst/>
            <a:gdLst/>
            <a:ahLst/>
            <a:cxnLst/>
            <a:rect l="l" t="t" r="r" b="b"/>
            <a:pathLst>
              <a:path w="3250128" h="3292737">
                <a:moveTo>
                  <a:pt x="1512795" y="8"/>
                </a:moveTo>
                <a:cubicBezTo>
                  <a:pt x="1537825" y="105"/>
                  <a:pt x="1559931" y="1205"/>
                  <a:pt x="1578253" y="3179"/>
                </a:cubicBezTo>
                <a:lnTo>
                  <a:pt x="2018318" y="50876"/>
                </a:lnTo>
                <a:cubicBezTo>
                  <a:pt x="2266951" y="79824"/>
                  <a:pt x="2496734" y="194298"/>
                  <a:pt x="2630313" y="308772"/>
                </a:cubicBezTo>
                <a:cubicBezTo>
                  <a:pt x="2802569" y="395285"/>
                  <a:pt x="2936474" y="586404"/>
                  <a:pt x="3080128" y="834760"/>
                </a:cubicBezTo>
                <a:cubicBezTo>
                  <a:pt x="3214033" y="1083445"/>
                  <a:pt x="3319011" y="1647591"/>
                  <a:pt x="3194532" y="2154500"/>
                </a:cubicBezTo>
                <a:cubicBezTo>
                  <a:pt x="3166256" y="2250224"/>
                  <a:pt x="2926723" y="2622922"/>
                  <a:pt x="2793144" y="2785423"/>
                </a:cubicBezTo>
                <a:cubicBezTo>
                  <a:pt x="2649814" y="2947923"/>
                  <a:pt x="2458058" y="3091345"/>
                  <a:pt x="2152223" y="3235095"/>
                </a:cubicBezTo>
                <a:cubicBezTo>
                  <a:pt x="1654956" y="3378517"/>
                  <a:pt x="1195715" y="3225227"/>
                  <a:pt x="832028" y="3091345"/>
                </a:cubicBezTo>
                <a:cubicBezTo>
                  <a:pt x="468666" y="2919305"/>
                  <a:pt x="286985" y="2718646"/>
                  <a:pt x="182006" y="2412725"/>
                </a:cubicBezTo>
                <a:cubicBezTo>
                  <a:pt x="124479" y="2221606"/>
                  <a:pt x="0" y="1934434"/>
                  <a:pt x="0" y="1791341"/>
                </a:cubicBezTo>
                <a:cubicBezTo>
                  <a:pt x="0" y="1408775"/>
                  <a:pt x="76703" y="1092984"/>
                  <a:pt x="353937" y="682128"/>
                </a:cubicBezTo>
                <a:cubicBezTo>
                  <a:pt x="440065" y="538706"/>
                  <a:pt x="660422" y="352522"/>
                  <a:pt x="851854" y="189692"/>
                </a:cubicBezTo>
                <a:cubicBezTo>
                  <a:pt x="1019072" y="47792"/>
                  <a:pt x="1337583" y="-671"/>
                  <a:pt x="1512795" y="8"/>
                </a:cubicBezTo>
                <a:close/>
              </a:path>
            </a:pathLst>
          </a:custGeom>
        </p:spPr>
      </p:pic>
      <p:sp>
        <p:nvSpPr>
          <p:cNvPr id="3" name="Content Placeholder 2">
            <a:extLst>
              <a:ext uri="{FF2B5EF4-FFF2-40B4-BE49-F238E27FC236}">
                <a16:creationId xmlns:a16="http://schemas.microsoft.com/office/drawing/2014/main" id="{A91FBE07-EBF8-2429-59E6-968801434DD6}"/>
              </a:ext>
            </a:extLst>
          </p:cNvPr>
          <p:cNvSpPr>
            <a:spLocks noGrp="1"/>
          </p:cNvSpPr>
          <p:nvPr>
            <p:ph idx="1"/>
          </p:nvPr>
        </p:nvSpPr>
        <p:spPr>
          <a:xfrm>
            <a:off x="4548188" y="619132"/>
            <a:ext cx="7388967" cy="5154342"/>
          </a:xfrm>
        </p:spPr>
        <p:txBody>
          <a:bodyPr vert="horz" lIns="0" tIns="0" rIns="0" bIns="0" rtlCol="0" anchor="t">
            <a:normAutofit/>
          </a:bodyPr>
          <a:lstStyle/>
          <a:p>
            <a:pPr marL="0" indent="0">
              <a:lnSpc>
                <a:spcPct val="110000"/>
              </a:lnSpc>
              <a:buNone/>
            </a:pPr>
            <a:r>
              <a:rPr lang="en-GB" sz="2300" dirty="0">
                <a:solidFill>
                  <a:schemeClr val="tx1"/>
                </a:solidFill>
                <a:latin typeface="Arial"/>
                <a:cs typeface="Arial"/>
              </a:rPr>
              <a:t>Overall, it is clear as to why Code G was implemented and what happened prior to it being introduced. </a:t>
            </a:r>
            <a:r>
              <a:rPr lang="en-GB" sz="2300" dirty="0">
                <a:solidFill>
                  <a:schemeClr val="tx1"/>
                </a:solidFill>
                <a:latin typeface="Arial"/>
                <a:ea typeface="+mn-lt"/>
                <a:cs typeface="+mn-lt"/>
              </a:rPr>
              <a:t>Police officers' statutory authority to make arrests is covered by Code G. It describes the proper methods for making an arrest so that the person's right to liberty is always considered and that the arrest is properly justified </a:t>
            </a:r>
            <a:r>
              <a:rPr lang="en-GB" sz="2300" dirty="0">
                <a:solidFill>
                  <a:schemeClr val="tx1"/>
                </a:solidFill>
                <a:latin typeface="Arial"/>
                <a:ea typeface="+mn-lt"/>
                <a:cs typeface="Arial"/>
              </a:rPr>
              <a:t>(Wood et al.,2024 p399) </a:t>
            </a:r>
            <a:r>
              <a:rPr lang="en-GB" sz="2300" dirty="0">
                <a:solidFill>
                  <a:schemeClr val="tx1"/>
                </a:solidFill>
                <a:latin typeface="Arial"/>
                <a:ea typeface="+mn-lt"/>
                <a:cs typeface="+mn-lt"/>
              </a:rPr>
              <a:t>When using code G police officers must decide if the arrest in </a:t>
            </a:r>
            <a:r>
              <a:rPr lang="en-GB" sz="2300" err="1">
                <a:solidFill>
                  <a:schemeClr val="tx1"/>
                </a:solidFill>
                <a:latin typeface="Arial"/>
                <a:ea typeface="+mn-lt"/>
                <a:cs typeface="+mn-lt"/>
              </a:rPr>
              <a:t>justified,proportionate,legal,accountable,necessary</a:t>
            </a:r>
            <a:r>
              <a:rPr lang="en-GB" sz="2300" dirty="0">
                <a:solidFill>
                  <a:schemeClr val="tx1"/>
                </a:solidFill>
                <a:latin typeface="Arial"/>
                <a:ea typeface="+mn-lt"/>
                <a:cs typeface="+mn-lt"/>
              </a:rPr>
              <a:t> and ethical (College of Policing,2020)</a:t>
            </a:r>
          </a:p>
          <a:p>
            <a:pPr marL="0" indent="0">
              <a:lnSpc>
                <a:spcPct val="110000"/>
              </a:lnSpc>
              <a:buNone/>
            </a:pPr>
            <a:endParaRPr lang="en-GB" sz="2300">
              <a:latin typeface="Arial"/>
              <a:ea typeface="+mn-lt"/>
              <a:cs typeface="+mn-lt"/>
            </a:endParaRPr>
          </a:p>
          <a:p>
            <a:pPr marL="0" indent="0">
              <a:lnSpc>
                <a:spcPct val="110000"/>
              </a:lnSpc>
              <a:buNone/>
            </a:pPr>
            <a:endParaRPr lang="en-GB" sz="2300">
              <a:latin typeface="Arial"/>
              <a:cs typeface="Arial"/>
            </a:endParaRPr>
          </a:p>
        </p:txBody>
      </p:sp>
    </p:spTree>
    <p:extLst>
      <p:ext uri="{BB962C8B-B14F-4D97-AF65-F5344CB8AC3E}">
        <p14:creationId xmlns:p14="http://schemas.microsoft.com/office/powerpoint/2010/main" val="1728153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CFD9C-C9CE-5521-7789-1BDDFA095F73}"/>
              </a:ext>
            </a:extLst>
          </p:cNvPr>
          <p:cNvSpPr>
            <a:spLocks noGrp="1"/>
          </p:cNvSpPr>
          <p:nvPr>
            <p:ph type="title"/>
          </p:nvPr>
        </p:nvSpPr>
        <p:spPr>
          <a:xfrm>
            <a:off x="15510" y="130370"/>
            <a:ext cx="10814586" cy="528423"/>
          </a:xfrm>
        </p:spPr>
        <p:txBody>
          <a:bodyPr>
            <a:normAutofit fontScale="90000"/>
          </a:bodyPr>
          <a:lstStyle/>
          <a:p>
            <a:r>
              <a:rPr lang="en-GB" sz="3600" dirty="0">
                <a:latin typeface="Arial"/>
                <a:cs typeface="Arial"/>
              </a:rPr>
              <a:t>Reference list- </a:t>
            </a:r>
          </a:p>
        </p:txBody>
      </p:sp>
      <p:sp>
        <p:nvSpPr>
          <p:cNvPr id="3" name="Content Placeholder 2">
            <a:extLst>
              <a:ext uri="{FF2B5EF4-FFF2-40B4-BE49-F238E27FC236}">
                <a16:creationId xmlns:a16="http://schemas.microsoft.com/office/drawing/2014/main" id="{CC0CF016-2D84-B32E-2475-B610D1F706D3}"/>
              </a:ext>
            </a:extLst>
          </p:cNvPr>
          <p:cNvSpPr>
            <a:spLocks noGrp="1"/>
          </p:cNvSpPr>
          <p:nvPr>
            <p:ph idx="1"/>
          </p:nvPr>
        </p:nvSpPr>
        <p:spPr>
          <a:xfrm>
            <a:off x="101774" y="672544"/>
            <a:ext cx="11993532" cy="6332883"/>
          </a:xfrm>
        </p:spPr>
        <p:txBody>
          <a:bodyPr vert="horz" lIns="0" tIns="0" rIns="0" bIns="0" rtlCol="0" anchor="t">
            <a:noAutofit/>
          </a:bodyPr>
          <a:lstStyle/>
          <a:p>
            <a:pPr marL="0" indent="0">
              <a:buNone/>
            </a:pPr>
            <a:r>
              <a:rPr lang="en-GB" sz="1200">
                <a:solidFill>
                  <a:schemeClr val="tx1"/>
                </a:solidFill>
                <a:latin typeface="Arial"/>
                <a:cs typeface="Arial"/>
              </a:rPr>
              <a:t>Association of chief police officers (2012) </a:t>
            </a:r>
            <a:r>
              <a:rPr lang="en-GB" sz="1200" i="1">
                <a:solidFill>
                  <a:schemeClr val="tx1"/>
                </a:solidFill>
                <a:latin typeface="Avenir Next LT Pro"/>
                <a:cs typeface="Arial"/>
              </a:rPr>
              <a:t>Necessity to Arrest Available at- </a:t>
            </a:r>
            <a:endParaRPr lang="en-GB" sz="1200">
              <a:solidFill>
                <a:schemeClr val="tx1"/>
              </a:solidFill>
              <a:latin typeface="Avenir Next LT Pro"/>
              <a:cs typeface="Arial"/>
            </a:endParaRPr>
          </a:p>
          <a:p>
            <a:pPr marL="0" indent="0">
              <a:buNone/>
            </a:pPr>
            <a:r>
              <a:rPr lang="en-GB" sz="1200" dirty="0">
                <a:solidFill>
                  <a:schemeClr val="tx1"/>
                </a:solidFill>
                <a:latin typeface="Avenir Next LT Pro"/>
                <a:cs typeface="Arial"/>
                <a:hlinkClick r:id="rId3">
                  <a:extLst>
                    <a:ext uri="{A12FA001-AC4F-418D-AE19-62706E023703}">
                      <ahyp:hlinkClr xmlns:ahyp="http://schemas.microsoft.com/office/drawing/2018/hyperlinkcolor" val="tx"/>
                    </a:ext>
                  </a:extLst>
                </a:hlinkClick>
              </a:rPr>
              <a:t>https://library.college.police.uk/docs/APPREF/ACPO-Position-Statement-Necessity-to-Arrest.pdf</a:t>
            </a:r>
            <a:r>
              <a:rPr lang="en-GB" sz="1200" dirty="0">
                <a:solidFill>
                  <a:schemeClr val="tx1"/>
                </a:solidFill>
                <a:latin typeface="Avenir Next LT Pro"/>
                <a:cs typeface="Arial"/>
              </a:rPr>
              <a:t> (Accessed- 22nd February 2025)</a:t>
            </a:r>
            <a:endParaRPr lang="en-US" sz="1200" dirty="0">
              <a:solidFill>
                <a:schemeClr val="tx1"/>
              </a:solidFill>
              <a:latin typeface="Avenir Next LT Pro"/>
              <a:cs typeface="Arial"/>
            </a:endParaRPr>
          </a:p>
          <a:p>
            <a:pPr marL="0" indent="0">
              <a:buNone/>
            </a:pPr>
            <a:r>
              <a:rPr lang="en-GB" sz="1200">
                <a:solidFill>
                  <a:schemeClr val="tx1"/>
                </a:solidFill>
                <a:latin typeface="Avenir Next LT Pro"/>
                <a:cs typeface="Arial"/>
              </a:rPr>
              <a:t>BBC (2019) </a:t>
            </a:r>
            <a:r>
              <a:rPr lang="en-GB" sz="1200" i="1">
                <a:solidFill>
                  <a:schemeClr val="tx1"/>
                </a:solidFill>
                <a:latin typeface="Avenir Next LT Pro"/>
                <a:cs typeface="Arial"/>
              </a:rPr>
              <a:t>What we know about the Guildford pub bombings Available at-</a:t>
            </a:r>
            <a:endParaRPr lang="en-GB" sz="1200">
              <a:solidFill>
                <a:schemeClr val="tx1"/>
              </a:solidFill>
              <a:latin typeface="Avenir Next LT Pro"/>
              <a:cs typeface="Arial"/>
            </a:endParaRPr>
          </a:p>
          <a:p>
            <a:pPr marL="0" indent="0">
              <a:buNone/>
            </a:pPr>
            <a:r>
              <a:rPr lang="en-GB" sz="1200">
                <a:solidFill>
                  <a:schemeClr val="tx1"/>
                </a:solidFill>
                <a:latin typeface="Avenir Next LT Pro"/>
                <a:cs typeface="Arial"/>
                <a:hlinkClick r:id="rId4">
                  <a:extLst>
                    <a:ext uri="{A12FA001-AC4F-418D-AE19-62706E023703}">
                      <ahyp:hlinkClr xmlns:ahyp="http://schemas.microsoft.com/office/drawing/2018/hyperlinkcolor" val="tx"/>
                    </a:ext>
                  </a:extLst>
                </a:hlinkClick>
              </a:rPr>
              <a:t>https://www.bbc.co.uk/news/uk-england-surrey-47070707#:~:text=The%20bomb%20attacks%20took%20place,blast%20at%20the%20Horse%20%26%20Groom</a:t>
            </a:r>
            <a:r>
              <a:rPr lang="en-GB" sz="1200">
                <a:solidFill>
                  <a:schemeClr val="tx1"/>
                </a:solidFill>
                <a:latin typeface="Avenir Next LT Pro"/>
                <a:cs typeface="Arial"/>
              </a:rPr>
              <a:t>. (Accessed- 23rd February 2025)</a:t>
            </a:r>
            <a:endParaRPr lang="en-GB"/>
          </a:p>
          <a:p>
            <a:pPr marL="0" indent="0">
              <a:buNone/>
            </a:pPr>
            <a:r>
              <a:rPr lang="en-GB" sz="1200">
                <a:solidFill>
                  <a:schemeClr val="tx1"/>
                </a:solidFill>
                <a:latin typeface="Avenir Next LT Pro"/>
                <a:cs typeface="Arial"/>
              </a:rPr>
              <a:t>College of Policing (2020) </a:t>
            </a:r>
            <a:r>
              <a:rPr lang="en-GB" sz="1200" i="1">
                <a:solidFill>
                  <a:schemeClr val="tx1"/>
                </a:solidFill>
                <a:latin typeface="Avenir Next LT Pro"/>
                <a:cs typeface="Arial"/>
              </a:rPr>
              <a:t>Responding to hate </a:t>
            </a:r>
            <a:r>
              <a:rPr lang="en-GB" sz="1200">
                <a:solidFill>
                  <a:schemeClr val="tx1"/>
                </a:solidFill>
                <a:latin typeface="Avenir Next LT Pro"/>
                <a:cs typeface="Arial"/>
              </a:rPr>
              <a:t>Available at- </a:t>
            </a:r>
            <a:endParaRPr lang="en-US" sz="1200">
              <a:solidFill>
                <a:schemeClr val="tx1"/>
              </a:solidFill>
              <a:latin typeface="Avenir Next LT Pro"/>
              <a:cs typeface="Arial"/>
            </a:endParaRPr>
          </a:p>
          <a:p>
            <a:pPr marL="0" indent="0">
              <a:buNone/>
            </a:pPr>
            <a:r>
              <a:rPr lang="en-GB" sz="1200" dirty="0">
                <a:solidFill>
                  <a:schemeClr val="tx1"/>
                </a:solidFill>
                <a:latin typeface="Avenir Next LT Pro"/>
                <a:cs typeface="Arial"/>
                <a:hlinkClick r:id="rId5">
                  <a:extLst>
                    <a:ext uri="{A12FA001-AC4F-418D-AE19-62706E023703}">
                      <ahyp:hlinkClr xmlns:ahyp="http://schemas.microsoft.com/office/drawing/2018/hyperlinkcolor" val="tx"/>
                    </a:ext>
                  </a:extLst>
                </a:hlinkClick>
              </a:rPr>
              <a:t>https://www.college.police.uk/app/major-investigation-and-public-protection/hate-crime/responding-hate#:~:text=Applying%20a%20proportionate%2C%20lawful%2C%20accountable,support%20common%20sense%20and%20judgement</a:t>
            </a:r>
            <a:r>
              <a:rPr lang="en-GB" sz="1200" dirty="0">
                <a:solidFill>
                  <a:schemeClr val="tx1"/>
                </a:solidFill>
                <a:latin typeface="Avenir Next LT Pro"/>
                <a:cs typeface="Arial"/>
              </a:rPr>
              <a:t>. (Accessed- 2nd March 2025)</a:t>
            </a:r>
            <a:endParaRPr lang="en-GB" dirty="0">
              <a:solidFill>
                <a:schemeClr val="tx1"/>
              </a:solidFill>
            </a:endParaRPr>
          </a:p>
          <a:p>
            <a:pPr marL="0" indent="0">
              <a:buNone/>
            </a:pPr>
            <a:r>
              <a:rPr lang="en-GB" sz="1200">
                <a:solidFill>
                  <a:schemeClr val="tx1"/>
                </a:solidFill>
                <a:latin typeface="Avenir Next LT Pro"/>
                <a:cs typeface="Arial"/>
              </a:rPr>
              <a:t>GOV.UK (2012) </a:t>
            </a:r>
            <a:r>
              <a:rPr lang="en-GB" sz="1200" i="1">
                <a:solidFill>
                  <a:schemeClr val="tx1"/>
                </a:solidFill>
                <a:latin typeface="Arial"/>
                <a:cs typeface="Arial"/>
              </a:rPr>
              <a:t>The Police and Criminal Evidence Act 1984 Available at- </a:t>
            </a:r>
            <a:endParaRPr lang="en-US" sz="1200">
              <a:solidFill>
                <a:schemeClr val="tx1"/>
              </a:solidFill>
              <a:latin typeface="Arial"/>
              <a:cs typeface="Arial"/>
            </a:endParaRPr>
          </a:p>
          <a:p>
            <a:pPr marL="0" indent="0">
              <a:buNone/>
            </a:pPr>
            <a:r>
              <a:rPr lang="en-GB" sz="1200">
                <a:solidFill>
                  <a:schemeClr val="tx1"/>
                </a:solidFill>
                <a:latin typeface="Avenir Next LT Pro"/>
                <a:cs typeface="Arial"/>
                <a:hlinkClick r:id="rId6">
                  <a:extLst>
                    <a:ext uri="{A12FA001-AC4F-418D-AE19-62706E023703}">
                      <ahyp:hlinkClr xmlns:ahyp="http://schemas.microsoft.com/office/drawing/2018/hyperlinkcolor" val="tx"/>
                    </a:ext>
                  </a:extLst>
                </a:hlinkClick>
              </a:rPr>
              <a:t>https://www.legislation.gov.uk/ukdsi/2012/9780111524183#:~:text=The%20amendments%20to%20Code%20G,without%20warrant%20for%20any%20offence</a:t>
            </a:r>
            <a:r>
              <a:rPr lang="en-GB" sz="1200">
                <a:solidFill>
                  <a:schemeClr val="tx1"/>
                </a:solidFill>
                <a:latin typeface="Avenir Next LT Pro"/>
                <a:cs typeface="Arial"/>
              </a:rPr>
              <a:t>. (Accessed- 22nd February 2025)</a:t>
            </a:r>
            <a:endParaRPr lang="en-US" sz="1200">
              <a:solidFill>
                <a:schemeClr val="tx1"/>
              </a:solidFill>
              <a:latin typeface="Avenir Next LT Pro"/>
              <a:cs typeface="Arial"/>
            </a:endParaRPr>
          </a:p>
          <a:p>
            <a:pPr marL="0" indent="0">
              <a:buNone/>
            </a:pPr>
            <a:r>
              <a:rPr lang="en-GB" sz="1200">
                <a:solidFill>
                  <a:schemeClr val="tx1"/>
                </a:solidFill>
                <a:latin typeface="Avenir Next LT Pro"/>
                <a:cs typeface="Arial"/>
              </a:rPr>
              <a:t>GOV.UK, </a:t>
            </a:r>
            <a:r>
              <a:rPr lang="en-GB" sz="1200" i="1">
                <a:solidFill>
                  <a:schemeClr val="tx1"/>
                </a:solidFill>
                <a:latin typeface="Avenir Next LT Pro"/>
                <a:cs typeface="Arial"/>
              </a:rPr>
              <a:t>Code G Available at-</a:t>
            </a:r>
            <a:endParaRPr lang="en-US" sz="1200">
              <a:solidFill>
                <a:schemeClr val="tx1"/>
              </a:solidFill>
              <a:latin typeface="Avenir Next LT Pro"/>
              <a:cs typeface="Arial"/>
            </a:endParaRPr>
          </a:p>
          <a:p>
            <a:pPr marL="0" indent="0">
              <a:buNone/>
            </a:pPr>
            <a:r>
              <a:rPr lang="en-GB" sz="1200" dirty="0">
                <a:solidFill>
                  <a:schemeClr val="tx1"/>
                </a:solidFill>
                <a:latin typeface="Avenir Next LT Pro"/>
                <a:cs typeface="Arial"/>
                <a:hlinkClick r:id="rId7">
                  <a:extLst>
                    <a:ext uri="{A12FA001-AC4F-418D-AE19-62706E023703}">
                      <ahyp:hlinkClr xmlns:ahyp="http://schemas.microsoft.com/office/drawing/2018/hyperlinkcolor" val="tx"/>
                    </a:ext>
                  </a:extLst>
                </a:hlinkClick>
              </a:rPr>
              <a:t>https://assets.publishing.service.gov.uk/media/5a7aedcb40f0b66eab99da3b/pace-code-g_2006.pdf</a:t>
            </a:r>
            <a:r>
              <a:rPr lang="en-GB" sz="1200">
                <a:solidFill>
                  <a:schemeClr val="tx1"/>
                </a:solidFill>
                <a:latin typeface="Avenir Next LT Pro"/>
                <a:cs typeface="Arial"/>
              </a:rPr>
              <a:t> (Accessed-23rd February 2025)</a:t>
            </a:r>
            <a:endParaRPr lang="en-US" sz="1200">
              <a:solidFill>
                <a:schemeClr val="tx1"/>
              </a:solidFill>
              <a:latin typeface="Avenir Next LT Pro"/>
              <a:cs typeface="Arial"/>
            </a:endParaRPr>
          </a:p>
          <a:p>
            <a:pPr marL="0" indent="0">
              <a:buNone/>
            </a:pPr>
            <a:r>
              <a:rPr lang="en-GB" sz="1200">
                <a:solidFill>
                  <a:schemeClr val="tx1"/>
                </a:solidFill>
                <a:latin typeface="Avenir Next LT Pro"/>
                <a:cs typeface="Arial"/>
              </a:rPr>
              <a:t>GOV.UK (2012) Available at-</a:t>
            </a:r>
            <a:endParaRPr lang="en-US" sz="1200">
              <a:solidFill>
                <a:schemeClr val="tx1"/>
              </a:solidFill>
              <a:latin typeface="Avenir Next LT Pro"/>
              <a:cs typeface="Arial"/>
            </a:endParaRPr>
          </a:p>
          <a:p>
            <a:pPr marL="0" indent="0">
              <a:buNone/>
            </a:pPr>
            <a:r>
              <a:rPr lang="en-GB" sz="1200" dirty="0">
                <a:solidFill>
                  <a:schemeClr val="tx1"/>
                </a:solidFill>
                <a:latin typeface="Avenir Next LT Pro"/>
                <a:cs typeface="Arial"/>
                <a:hlinkClick r:id="rId8">
                  <a:extLst>
                    <a:ext uri="{A12FA001-AC4F-418D-AE19-62706E023703}">
                      <ahyp:hlinkClr xmlns:ahyp="http://schemas.microsoft.com/office/drawing/2018/hyperlinkcolor" val="tx"/>
                    </a:ext>
                  </a:extLst>
                </a:hlinkClick>
              </a:rPr>
              <a:t>https://www.gov.uk/government/publications/pace-code-g-2012/pace-code-g-2012-accessible</a:t>
            </a:r>
            <a:r>
              <a:rPr lang="en-GB" sz="1200" dirty="0">
                <a:solidFill>
                  <a:schemeClr val="tx1"/>
                </a:solidFill>
                <a:latin typeface="Avenir Next LT Pro"/>
                <a:cs typeface="Arial"/>
              </a:rPr>
              <a:t> (Accessed- 25th February 2025)</a:t>
            </a:r>
            <a:endParaRPr lang="en-GB" dirty="0">
              <a:solidFill>
                <a:schemeClr val="tx1"/>
              </a:solidFill>
            </a:endParaRPr>
          </a:p>
          <a:p>
            <a:pPr marL="0" indent="0">
              <a:buNone/>
            </a:pPr>
            <a:r>
              <a:rPr lang="en-GB" sz="1200">
                <a:solidFill>
                  <a:schemeClr val="tx1"/>
                </a:solidFill>
                <a:latin typeface="Avenir Next LT Pro"/>
                <a:cs typeface="Arial"/>
              </a:rPr>
              <a:t>KrwLaw (2017) </a:t>
            </a:r>
            <a:r>
              <a:rPr lang="en-GB" sz="1200" i="1">
                <a:solidFill>
                  <a:schemeClr val="tx1"/>
                </a:solidFill>
                <a:latin typeface="Avenir Next LT Pro"/>
                <a:cs typeface="Arial"/>
              </a:rPr>
              <a:t>The Role of the Solicitor at the Police Station Available at- </a:t>
            </a:r>
            <a:endParaRPr lang="en-US" sz="1200">
              <a:solidFill>
                <a:schemeClr val="tx1"/>
              </a:solidFill>
              <a:latin typeface="Avenir Next LT Pro"/>
              <a:cs typeface="Arial"/>
            </a:endParaRPr>
          </a:p>
          <a:p>
            <a:pPr marL="0" indent="0">
              <a:buNone/>
            </a:pPr>
            <a:r>
              <a:rPr lang="en-GB" sz="1200" dirty="0">
                <a:solidFill>
                  <a:schemeClr val="tx1"/>
                </a:solidFill>
                <a:latin typeface="Avenir Next LT Pro"/>
                <a:cs typeface="Arial"/>
                <a:hlinkClick r:id="rId9">
                  <a:extLst>
                    <a:ext uri="{A12FA001-AC4F-418D-AE19-62706E023703}">
                      <ahyp:hlinkClr xmlns:ahyp="http://schemas.microsoft.com/office/drawing/2018/hyperlinkcolor" val="tx"/>
                    </a:ext>
                  </a:extLst>
                </a:hlinkClick>
              </a:rPr>
              <a:t>https://krw-law.ie/wp-content/uploads/2017/05/The-Role-of-a-Solicitor-in-the-Police-Station-PACE-IPLS-8.3.17.pdf</a:t>
            </a:r>
            <a:r>
              <a:rPr lang="en-GB" sz="1200">
                <a:solidFill>
                  <a:schemeClr val="tx1"/>
                </a:solidFill>
                <a:latin typeface="Avenir Next LT Pro"/>
                <a:cs typeface="Arial"/>
              </a:rPr>
              <a:t> (Accessed- 2nd March 2025)</a:t>
            </a:r>
            <a:endParaRPr lang="en-GB"/>
          </a:p>
          <a:p>
            <a:pPr marL="0" indent="0">
              <a:buNone/>
            </a:pPr>
            <a:r>
              <a:rPr lang="en-GB" sz="1200" dirty="0" err="1">
                <a:solidFill>
                  <a:schemeClr val="tx1"/>
                </a:solidFill>
                <a:latin typeface="Arial"/>
                <a:cs typeface="Arial"/>
              </a:rPr>
              <a:t>Wood.D</a:t>
            </a:r>
            <a:r>
              <a:rPr lang="en-GB" sz="1200" dirty="0">
                <a:solidFill>
                  <a:schemeClr val="tx1"/>
                </a:solidFill>
                <a:latin typeface="Arial"/>
                <a:cs typeface="Arial"/>
              </a:rPr>
              <a:t>, </a:t>
            </a:r>
            <a:r>
              <a:rPr lang="en-GB" sz="1200" dirty="0" err="1">
                <a:solidFill>
                  <a:schemeClr val="tx1"/>
                </a:solidFill>
                <a:latin typeface="Arial"/>
                <a:cs typeface="Arial"/>
              </a:rPr>
              <a:t>Bradshaw.S,Dickens.T,Parker-McLeod.J</a:t>
            </a:r>
            <a:r>
              <a:rPr lang="en-GB" sz="1200" dirty="0">
                <a:solidFill>
                  <a:schemeClr val="tx1"/>
                </a:solidFill>
                <a:latin typeface="Arial"/>
                <a:cs typeface="Arial"/>
              </a:rPr>
              <a:t> and Davis. C (2024) </a:t>
            </a:r>
            <a:r>
              <a:rPr lang="en-GB" sz="1200" i="1">
                <a:solidFill>
                  <a:schemeClr val="tx1"/>
                </a:solidFill>
                <a:latin typeface="Arial"/>
                <a:cs typeface="Arial"/>
              </a:rPr>
              <a:t>Blackstone's handbook for policing</a:t>
            </a:r>
            <a:endParaRPr lang="en-GB" sz="1200">
              <a:solidFill>
                <a:schemeClr val="tx1"/>
              </a:solidFill>
              <a:latin typeface="Arial"/>
              <a:cs typeface="Arial"/>
            </a:endParaRPr>
          </a:p>
          <a:p>
            <a:pPr marL="0" indent="0">
              <a:buNone/>
            </a:pPr>
            <a:endParaRPr lang="en-GB" sz="1200" i="1" dirty="0">
              <a:solidFill>
                <a:schemeClr val="tx1"/>
              </a:solidFill>
            </a:endParaRPr>
          </a:p>
          <a:p>
            <a:pPr marL="0" indent="0">
              <a:buNone/>
            </a:pPr>
            <a:endParaRPr lang="en-GB" sz="1200" dirty="0">
              <a:solidFill>
                <a:schemeClr val="tx1"/>
              </a:solidFill>
            </a:endParaRPr>
          </a:p>
          <a:p>
            <a:pPr marL="0" indent="0">
              <a:buNone/>
            </a:pPr>
            <a:endParaRPr lang="en-GB" dirty="0">
              <a:solidFill>
                <a:schemeClr val="tx1"/>
              </a:solidFill>
            </a:endParaRPr>
          </a:p>
        </p:txBody>
      </p:sp>
    </p:spTree>
    <p:extLst>
      <p:ext uri="{BB962C8B-B14F-4D97-AF65-F5344CB8AC3E}">
        <p14:creationId xmlns:p14="http://schemas.microsoft.com/office/powerpoint/2010/main" val="908302066"/>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BlobVTI</vt:lpstr>
      <vt:lpstr>Police and the Criminal Justice system</vt:lpstr>
      <vt:lpstr>What is Code G?</vt:lpstr>
      <vt:lpstr>Elements for a S24 PACE arrest to be lawful </vt:lpstr>
      <vt:lpstr>Implementation of Code G </vt:lpstr>
      <vt:lpstr>How has Code G been changed?</vt:lpstr>
      <vt:lpstr>Why happened before Code G was introduced?</vt:lpstr>
      <vt:lpstr>How does Code G help people in Custody?</vt:lpstr>
      <vt:lpstr>Miscarriage of Justice</vt:lpstr>
      <vt:lpstr>How has code G improved the process of dealing with prisoners in a fair and lawful manner?</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708</cp:revision>
  <dcterms:created xsi:type="dcterms:W3CDTF">2025-02-19T17:18:50Z</dcterms:created>
  <dcterms:modified xsi:type="dcterms:W3CDTF">2025-03-07T16:01:20Z</dcterms:modified>
</cp:coreProperties>
</file>