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20"/>
  </p:notesMasterIdLst>
  <p:sldIdLst>
    <p:sldId id="381" r:id="rId5"/>
    <p:sldId id="382" r:id="rId6"/>
    <p:sldId id="383" r:id="rId7"/>
    <p:sldId id="384" r:id="rId8"/>
    <p:sldId id="385" r:id="rId9"/>
    <p:sldId id="386" r:id="rId10"/>
    <p:sldId id="388" r:id="rId11"/>
    <p:sldId id="387" r:id="rId12"/>
    <p:sldId id="389" r:id="rId13"/>
    <p:sldId id="390" r:id="rId14"/>
    <p:sldId id="391" r:id="rId15"/>
    <p:sldId id="392" r:id="rId16"/>
    <p:sldId id="393" r:id="rId17"/>
    <p:sldId id="394" r:id="rId18"/>
    <p:sldId id="395" r:id="rId1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701"/>
  </p:normalViewPr>
  <p:slideViewPr>
    <p:cSldViewPr snapToGrid="0">
      <p:cViewPr varScale="1">
        <p:scale>
          <a:sx n="77" d="100"/>
          <a:sy n="77" d="100"/>
        </p:scale>
        <p:origin x="797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A337F896-63A2-45E6-ADF1-2CD12F5246F0}"/>
    <pc:docChg chg="modSld">
      <pc:chgData name="Julia Ault" userId="448e6d29-d07f-428e-8f66-47be6c4f352b" providerId="ADAL" clId="{A337F896-63A2-45E6-ADF1-2CD12F5246F0}" dt="2018-10-30T17:57:30.115" v="14" actId="20577"/>
      <pc:docMkLst>
        <pc:docMk/>
      </pc:docMkLst>
      <pc:sldChg chg="modSp">
        <pc:chgData name="Julia Ault" userId="448e6d29-d07f-428e-8f66-47be6c4f352b" providerId="ADAL" clId="{A337F896-63A2-45E6-ADF1-2CD12F5246F0}" dt="2018-10-30T17:57:01.021" v="11"/>
        <pc:sldMkLst>
          <pc:docMk/>
          <pc:sldMk cId="3205830729" sldId="381"/>
        </pc:sldMkLst>
        <pc:spChg chg="mod">
          <ac:chgData name="Julia Ault" userId="448e6d29-d07f-428e-8f66-47be6c4f352b" providerId="ADAL" clId="{A337F896-63A2-45E6-ADF1-2CD12F5246F0}" dt="2018-10-30T17:57:01.021" v="11"/>
          <ac:spMkLst>
            <pc:docMk/>
            <pc:sldMk cId="3205830729" sldId="381"/>
            <ac:spMk id="13314" creationId="{00000000-0000-0000-0000-000000000000}"/>
          </ac:spMkLst>
        </pc:spChg>
      </pc:sldChg>
      <pc:sldChg chg="modSp">
        <pc:chgData name="Julia Ault" userId="448e6d29-d07f-428e-8f66-47be6c4f352b" providerId="ADAL" clId="{A337F896-63A2-45E6-ADF1-2CD12F5246F0}" dt="2018-10-30T17:57:30.115" v="14" actId="20577"/>
        <pc:sldMkLst>
          <pc:docMk/>
          <pc:sldMk cId="1164821750" sldId="382"/>
        </pc:sldMkLst>
        <pc:spChg chg="mod">
          <ac:chgData name="Julia Ault" userId="448e6d29-d07f-428e-8f66-47be6c4f352b" providerId="ADAL" clId="{A337F896-63A2-45E6-ADF1-2CD12F5246F0}" dt="2018-10-30T17:56:22.908" v="2" actId="20577"/>
          <ac:spMkLst>
            <pc:docMk/>
            <pc:sldMk cId="1164821750" sldId="382"/>
            <ac:spMk id="2" creationId="{00000000-0000-0000-0000-000000000000}"/>
          </ac:spMkLst>
        </pc:spChg>
        <pc:spChg chg="mod">
          <ac:chgData name="Julia Ault" userId="448e6d29-d07f-428e-8f66-47be6c4f352b" providerId="ADAL" clId="{A337F896-63A2-45E6-ADF1-2CD12F5246F0}" dt="2018-10-30T17:57:30.115" v="14" actId="20577"/>
          <ac:spMkLst>
            <pc:docMk/>
            <pc:sldMk cId="1164821750" sldId="382"/>
            <ac:spMk id="3" creationId="{00000000-0000-0000-0000-000000000000}"/>
          </ac:spMkLst>
        </pc:spChg>
      </pc:sldChg>
    </pc:docChg>
  </pc:docChgLst>
  <pc:docChgLst>
    <pc:chgData name="Julia Ault" userId="448e6d29-d07f-428e-8f66-47be6c4f352b" providerId="ADAL" clId="{BA076E90-9CC9-41F5-95CC-A5B23B8B390D}"/>
    <pc:docChg chg="modSld">
      <pc:chgData name="Julia Ault" userId="448e6d29-d07f-428e-8f66-47be6c4f352b" providerId="ADAL" clId="{BA076E90-9CC9-41F5-95CC-A5B23B8B390D}" dt="2018-11-04T18:42:08.482" v="2" actId="6549"/>
      <pc:docMkLst>
        <pc:docMk/>
      </pc:docMkLst>
      <pc:sldChg chg="modSp">
        <pc:chgData name="Julia Ault" userId="448e6d29-d07f-428e-8f66-47be6c4f352b" providerId="ADAL" clId="{BA076E90-9CC9-41F5-95CC-A5B23B8B390D}" dt="2018-11-04T18:42:08.482" v="2" actId="6549"/>
        <pc:sldMkLst>
          <pc:docMk/>
          <pc:sldMk cId="3205830729" sldId="381"/>
        </pc:sldMkLst>
        <pc:spChg chg="mod">
          <ac:chgData name="Julia Ault" userId="448e6d29-d07f-428e-8f66-47be6c4f352b" providerId="ADAL" clId="{BA076E90-9CC9-41F5-95CC-A5B23B8B390D}" dt="2018-11-04T18:42:08.482" v="2" actId="6549"/>
          <ac:spMkLst>
            <pc:docMk/>
            <pc:sldMk cId="3205830729" sldId="381"/>
            <ac:spMk id="2" creationId="{0F4E039E-033A-44BF-A466-FFDFE31062E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04/11/2018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04/11/2018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04/11/2018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04/11/2018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04/11/2018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04/11/2018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04/11/2018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04/11/2018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ebresizer.com/resizer/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1540565" y="3590567"/>
            <a:ext cx="6649278" cy="2355574"/>
          </a:xfrm>
        </p:spPr>
        <p:txBody>
          <a:bodyPr/>
          <a:lstStyle/>
          <a:p>
            <a:br>
              <a:rPr lang="en-GB" dirty="0">
                <a:effectLst>
                  <a:outerShdw blurRad="50800" dist="38100" algn="l">
                    <a:srgbClr val="000000">
                      <a:alpha val="40000"/>
                    </a:srgbClr>
                  </a:outerShdw>
                </a:effectLst>
              </a:rPr>
            </a:br>
            <a:r>
              <a:rPr lang="en-GB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 Resizing </a:t>
            </a:r>
            <a:br>
              <a:rPr lang="en-GB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 </a:t>
            </a:r>
            <a:br>
              <a:rPr lang="en-GB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 Resizer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537164" y="1348656"/>
            <a:ext cx="847807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 Outreach</a:t>
            </a:r>
          </a:p>
          <a:p>
            <a:pPr lvl="0"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6000" dirty="0">
                <a:solidFill>
                  <a:schemeClr val="bg1"/>
                </a:solidFill>
                <a:effectLst>
                  <a:outerShdw blurRad="50800" dist="38100" algn="l">
                    <a:srgbClr val="000000">
                      <a:alpha val="40000"/>
                    </a:srgbClr>
                  </a:outerShdw>
                </a:effectLst>
                <a:latin typeface="+mj-lt"/>
              </a:rPr>
              <a:t>Induction</a:t>
            </a:r>
            <a:endParaRPr kumimoji="0" lang="en-US" sz="6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ID Photo Resizing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475" y="1137792"/>
            <a:ext cx="8401050" cy="4338669"/>
          </a:xfrm>
        </p:spPr>
        <p:txBody>
          <a:bodyPr>
            <a:normAutofit fontScale="92500" lnSpcReduction="10000"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You will be asked to upload a photo to MyTSD for your student ID card. </a:t>
            </a:r>
          </a:p>
          <a:p>
            <a:r>
              <a:rPr lang="en-US" dirty="0"/>
              <a:t>Most people take a selfie on their phone to do this, as it is quick and easy. </a:t>
            </a:r>
          </a:p>
          <a:p>
            <a:r>
              <a:rPr lang="en-US" dirty="0"/>
              <a:t>Unfortunately, due to the quality of most mobile phone cameras, these images have far too big a file size (even though they appear to be physically small on your phone) and will need to be made smaller before you can upload it to MyTSD.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27C92-DAB2-4889-9D99-C31E886AA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809" y="136525"/>
            <a:ext cx="8229600" cy="91805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do this?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612A5-3BA2-408A-A232-006ADE08D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2149"/>
            <a:ext cx="8229600" cy="3917032"/>
          </a:xfrm>
        </p:spPr>
        <p:txBody>
          <a:bodyPr/>
          <a:lstStyle/>
          <a:p>
            <a:r>
              <a:rPr lang="en-GB" dirty="0"/>
              <a:t>Go to </a:t>
            </a:r>
            <a:r>
              <a:rPr lang="en-GB" dirty="0">
                <a:hlinkClick r:id="rId2"/>
              </a:rPr>
              <a:t>Web Resizer </a:t>
            </a:r>
            <a:r>
              <a:rPr lang="en-GB" dirty="0"/>
              <a:t>on your device. </a:t>
            </a:r>
          </a:p>
          <a:p>
            <a:r>
              <a:rPr lang="en-GB" dirty="0"/>
              <a:t>Upload the photo you want to use.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DEB76D-A8DC-4FEB-A84C-93D556ECD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2E65659C-5BAB-4257-9F33-F13690FD15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590" y="2929484"/>
            <a:ext cx="7980819" cy="217922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78699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C0A2F-619F-44C9-92D8-87ABFA405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890"/>
            <a:ext cx="8229600" cy="646331"/>
          </a:xfrm>
        </p:spPr>
        <p:txBody>
          <a:bodyPr/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1: Simple Resize</a:t>
            </a:r>
          </a:p>
        </p:txBody>
      </p:sp>
      <p:pic>
        <p:nvPicPr>
          <p:cNvPr id="6" name="Content Placeholder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13F18FDB-DD76-4127-8FBB-DC86BEFFC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395" y="709356"/>
            <a:ext cx="6455155" cy="4874604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B1621E-9420-48A7-A647-FA645B400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EFA5FED-221D-4C56-8861-0BF60AA49AC3}"/>
              </a:ext>
            </a:extLst>
          </p:cNvPr>
          <p:cNvSpPr/>
          <p:nvPr/>
        </p:nvSpPr>
        <p:spPr>
          <a:xfrm>
            <a:off x="1669773" y="4913242"/>
            <a:ext cx="1729409" cy="62986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667EA0E-2E6A-4BA5-9C78-31A452DA8F40}"/>
              </a:ext>
            </a:extLst>
          </p:cNvPr>
          <p:cNvSpPr/>
          <p:nvPr/>
        </p:nvSpPr>
        <p:spPr>
          <a:xfrm>
            <a:off x="4656775" y="4913243"/>
            <a:ext cx="1729409" cy="629861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C3AA03-475B-4568-8B3A-457D5293FEFA}"/>
              </a:ext>
            </a:extLst>
          </p:cNvPr>
          <p:cNvSpPr txBox="1"/>
          <p:nvPr/>
        </p:nvSpPr>
        <p:spPr>
          <a:xfrm>
            <a:off x="6880502" y="4970220"/>
            <a:ext cx="22634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uploaded from phone camera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2F1F470C-292F-4FFA-AA7C-7DCCAA6F6478}"/>
              </a:ext>
            </a:extLst>
          </p:cNvPr>
          <p:cNvSpPr/>
          <p:nvPr/>
        </p:nvSpPr>
        <p:spPr>
          <a:xfrm rot="11544361">
            <a:off x="6139560" y="5179193"/>
            <a:ext cx="730250" cy="17890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3607AF-4C17-4412-85C6-A37C07A882A0}"/>
              </a:ext>
            </a:extLst>
          </p:cNvPr>
          <p:cNvSpPr txBox="1"/>
          <p:nvPr/>
        </p:nvSpPr>
        <p:spPr>
          <a:xfrm>
            <a:off x="398152" y="4905006"/>
            <a:ext cx="1103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Resized Image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10D29A94-CAC1-4495-B28C-5ECB54872B00}"/>
              </a:ext>
            </a:extLst>
          </p:cNvPr>
          <p:cNvSpPr/>
          <p:nvPr/>
        </p:nvSpPr>
        <p:spPr>
          <a:xfrm rot="2290662">
            <a:off x="1041115" y="4877939"/>
            <a:ext cx="730250" cy="17890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047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AA8C6-82A1-44A1-98F2-80D4D6D4C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82" y="136524"/>
            <a:ext cx="8229600" cy="84744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Adjustments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715DD-E8C8-42DA-A28A-18D1124A4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3549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If the new picture still isn’t small enough to upload, you can adjust the pixel size which also reduces the file size.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46874-A95A-4DD4-9434-287F056C6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C114D6E4-0508-433C-B74C-8DD9E0D1A7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854" y="1934020"/>
            <a:ext cx="5752516" cy="3621954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F8067F71-E2E0-4E39-ACD0-579A6F02E43F}"/>
              </a:ext>
            </a:extLst>
          </p:cNvPr>
          <p:cNvSpPr/>
          <p:nvPr/>
        </p:nvSpPr>
        <p:spPr>
          <a:xfrm rot="20853740">
            <a:off x="1419729" y="2684472"/>
            <a:ext cx="730250" cy="17890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BCFEB6-F496-4595-9786-29A7A68430C1}"/>
              </a:ext>
            </a:extLst>
          </p:cNvPr>
          <p:cNvSpPr txBox="1"/>
          <p:nvPr/>
        </p:nvSpPr>
        <p:spPr>
          <a:xfrm>
            <a:off x="453010" y="2607931"/>
            <a:ext cx="13318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Change size here</a:t>
            </a:r>
          </a:p>
        </p:txBody>
      </p:sp>
    </p:spTree>
    <p:extLst>
      <p:ext uri="{BB962C8B-B14F-4D97-AF65-F5344CB8AC3E}">
        <p14:creationId xmlns:p14="http://schemas.microsoft.com/office/powerpoint/2010/main" val="4146899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AA8C6-82A1-44A1-98F2-80D4D6D4C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82" y="136524"/>
            <a:ext cx="8229600" cy="84744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Adjustments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715DD-E8C8-42DA-A28A-18D1124A4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3549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pixels are reduced from 400 to 200 width and then apply changes is clicked on. 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46874-A95A-4DD4-9434-287F056C6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953E8AF9-5015-4709-8ADE-1930A2C2B0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9044" y="1968600"/>
            <a:ext cx="5518895" cy="370756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F8067F71-E2E0-4E39-ACD0-579A6F02E43F}"/>
              </a:ext>
            </a:extLst>
          </p:cNvPr>
          <p:cNvSpPr/>
          <p:nvPr/>
        </p:nvSpPr>
        <p:spPr>
          <a:xfrm rot="20853740">
            <a:off x="1228306" y="2775921"/>
            <a:ext cx="730250" cy="17890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C4D672-7FF3-4539-9341-1D1537571611}"/>
              </a:ext>
            </a:extLst>
          </p:cNvPr>
          <p:cNvSpPr/>
          <p:nvPr/>
        </p:nvSpPr>
        <p:spPr>
          <a:xfrm>
            <a:off x="1789044" y="1968600"/>
            <a:ext cx="1381539" cy="52612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408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AA8C6-82A1-44A1-98F2-80D4D6D4C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82" y="136524"/>
            <a:ext cx="8229600" cy="84744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Adjustments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715DD-E8C8-42DA-A28A-18D1124A4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3549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There are other changes you can make too - and it is best to have a play around with these until you are happy with your final image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46874-A95A-4DD4-9434-287F056C6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953E8AF9-5015-4709-8ADE-1930A2C2B0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9044" y="1968600"/>
            <a:ext cx="5518895" cy="370756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0C4D672-7FF3-4539-9341-1D1537571611}"/>
              </a:ext>
            </a:extLst>
          </p:cNvPr>
          <p:cNvSpPr/>
          <p:nvPr/>
        </p:nvSpPr>
        <p:spPr>
          <a:xfrm>
            <a:off x="1789044" y="1968600"/>
            <a:ext cx="1381539" cy="52612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68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10DDE-728A-4717-9458-CB45F8C58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991" y="24943"/>
            <a:ext cx="8229600" cy="710741"/>
          </a:xfrm>
        </p:spPr>
        <p:txBody>
          <a:bodyPr/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2: Additional Resize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EB5B2-3D0C-4713-93C1-4AC94A94B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991" y="7356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This is what the second resizing of the photo looks like and it can then be downloaded and saved if you are happy with it.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E2FFFE-1261-4AF6-B8F6-03AB53758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pic>
        <p:nvPicPr>
          <p:cNvPr id="6" name="Picture 5" descr="A screenshot of 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F7AAC762-9972-49DB-9ECF-B589A93C68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4171" y="1560967"/>
            <a:ext cx="4877395" cy="4092641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1D415E34-771C-4E6C-830E-090C99AE5BF3}"/>
              </a:ext>
            </a:extLst>
          </p:cNvPr>
          <p:cNvSpPr/>
          <p:nvPr/>
        </p:nvSpPr>
        <p:spPr>
          <a:xfrm rot="20853740">
            <a:off x="1914105" y="5480977"/>
            <a:ext cx="730250" cy="17890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17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0CBD5-5E84-4108-B09D-5360967D1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938" y="504332"/>
            <a:ext cx="8229600" cy="738965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3: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Crop or Add Border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019DC-1784-484C-95B7-477683D13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462" y="1942059"/>
            <a:ext cx="7797076" cy="337144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You can add a border to your photo (probably not needed for your ID photo) but you may want to crop your image to remove any unwanted background.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50B4D9-EEC7-477F-8E79-339152B87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B33FC9F5-C5F3-4116-89A3-108F4C23F2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542" y="3429001"/>
            <a:ext cx="5923717" cy="1073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02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08F66-82AE-4F74-AFE8-E44A3B9A7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0" y="377680"/>
            <a:ext cx="8229600" cy="55031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Resized but not Cropped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ECCFB-DCD9-45DD-9FEB-747FC1B9A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470" y="1828138"/>
            <a:ext cx="3508349" cy="272404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image here has been uploaded and resized but could do with cropping to remove some of the background people. </a:t>
            </a:r>
          </a:p>
          <a:p>
            <a:pPr marL="0" indent="0">
              <a:buNone/>
            </a:pPr>
            <a:r>
              <a:rPr lang="en-GB" sz="2400" dirty="0"/>
              <a:t>Click on Crop Image above your optimised photo.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A055B7-21DE-4086-A5D9-CCC1075A6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pic>
        <p:nvPicPr>
          <p:cNvPr id="6" name="Picture 5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CC56EB78-31F5-4765-9B8A-CAA81715B7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4819" y="1143904"/>
            <a:ext cx="4114800" cy="4570192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81A47EA5-A8F3-4512-BBAA-EE31A5C4E31E}"/>
              </a:ext>
            </a:extLst>
          </p:cNvPr>
          <p:cNvSpPr/>
          <p:nvPr/>
        </p:nvSpPr>
        <p:spPr>
          <a:xfrm rot="20853740">
            <a:off x="3429674" y="1396569"/>
            <a:ext cx="730250" cy="17890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46F2F1-5874-4FBF-A054-B532E06DBC47}"/>
              </a:ext>
            </a:extLst>
          </p:cNvPr>
          <p:cNvSpPr/>
          <p:nvPr/>
        </p:nvSpPr>
        <p:spPr>
          <a:xfrm>
            <a:off x="4256421" y="1175810"/>
            <a:ext cx="1269735" cy="41156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194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08F66-82AE-4F74-AFE8-E44A3B9A7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0" y="377680"/>
            <a:ext cx="8229600" cy="55031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Cropping your image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A055B7-21DE-4086-A5D9-CCC1075A6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pic>
        <p:nvPicPr>
          <p:cNvPr id="8" name="Picture 7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CD621762-386E-43B6-9D95-30545BD3D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4980" y="1127238"/>
            <a:ext cx="4397121" cy="4404742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ED0F5DF3-17BE-4F3C-9E68-FEF773261C4C}"/>
              </a:ext>
            </a:extLst>
          </p:cNvPr>
          <p:cNvSpPr/>
          <p:nvPr/>
        </p:nvSpPr>
        <p:spPr>
          <a:xfrm rot="20853740">
            <a:off x="3961868" y="3615134"/>
            <a:ext cx="730250" cy="42606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ECCFB-DCD9-45DD-9FEB-747FC1B9A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292" y="1700472"/>
            <a:ext cx="3508349" cy="241436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You can now drag the crop across the image until you are happy with the cropped version. </a:t>
            </a:r>
          </a:p>
          <a:p>
            <a:pPr marL="0" indent="0">
              <a:buNone/>
            </a:pPr>
            <a:r>
              <a:rPr lang="en-GB" sz="2400" dirty="0"/>
              <a:t>Click on apply changes or start over.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F9534EE4-F7D3-468F-9F3D-C924940954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813" y="4253696"/>
            <a:ext cx="2801291" cy="6336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1473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08F66-82AE-4F74-AFE8-E44A3B9A7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1040"/>
            <a:ext cx="8229600" cy="55031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Saving your Cropped Image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A055B7-21DE-4086-A5D9-CCC1075A6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ECCFB-DCD9-45DD-9FEB-747FC1B9A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640" y="2251386"/>
            <a:ext cx="3508349" cy="206855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If you are happy with the cropped image, download it and save to your device. </a:t>
            </a:r>
          </a:p>
          <a:p>
            <a:pPr marL="0" indent="0">
              <a:buNone/>
            </a:pPr>
            <a:r>
              <a:rPr lang="en-GB" sz="2400" dirty="0"/>
              <a:t>You can then upload it to MyTSD</a:t>
            </a:r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D73118AE-CAEB-40C0-9280-998848E31D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0431" y="1700472"/>
            <a:ext cx="4506369" cy="3565582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ED0F5DF3-17BE-4F3C-9E68-FEF773261C4C}"/>
              </a:ext>
            </a:extLst>
          </p:cNvPr>
          <p:cNvSpPr/>
          <p:nvPr/>
        </p:nvSpPr>
        <p:spPr>
          <a:xfrm rot="20853740">
            <a:off x="3707864" y="4944494"/>
            <a:ext cx="730250" cy="42606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8236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08F66-82AE-4F74-AFE8-E44A3B9A7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1040"/>
            <a:ext cx="8229600" cy="55031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Another Example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A055B7-21DE-4086-A5D9-CCC1075A6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ECCFB-DCD9-45DD-9FEB-747FC1B9A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861" y="3081996"/>
            <a:ext cx="3508349" cy="573346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Resized but not Cropped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ED0F5DF3-17BE-4F3C-9E68-FEF773261C4C}"/>
              </a:ext>
            </a:extLst>
          </p:cNvPr>
          <p:cNvSpPr/>
          <p:nvPr/>
        </p:nvSpPr>
        <p:spPr>
          <a:xfrm rot="20853740">
            <a:off x="3556517" y="1181128"/>
            <a:ext cx="730250" cy="42606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screenshot of a person&#10;&#10;Description automatically generated">
            <a:extLst>
              <a:ext uri="{FF2B5EF4-FFF2-40B4-BE49-F238E27FC236}">
                <a16:creationId xmlns:a16="http://schemas.microsoft.com/office/drawing/2014/main" id="{699922B0-2946-4E24-A54F-E910D983EA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3949" y="1092908"/>
            <a:ext cx="3857726" cy="4372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147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08F66-82AE-4F74-AFE8-E44A3B9A7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1040"/>
            <a:ext cx="8229600" cy="55031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Cropping the image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A055B7-21DE-4086-A5D9-CCC1075A6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ECCFB-DCD9-45DD-9FEB-747FC1B9A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640" y="2251385"/>
            <a:ext cx="3508349" cy="128694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If you are happy with the cropped image, apply changes to save the crop. </a:t>
            </a:r>
          </a:p>
        </p:txBody>
      </p:sp>
      <p:pic>
        <p:nvPicPr>
          <p:cNvPr id="6" name="Picture 5" descr="A screenshot of a person smiling for the camera&#10;&#10;Description automatically generated">
            <a:extLst>
              <a:ext uri="{FF2B5EF4-FFF2-40B4-BE49-F238E27FC236}">
                <a16:creationId xmlns:a16="http://schemas.microsoft.com/office/drawing/2014/main" id="{C063E5F2-A747-43A5-96BD-81DD2CC334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7447" y="1039477"/>
            <a:ext cx="4010533" cy="4631520"/>
          </a:xfrm>
          <a:prstGeom prst="rect">
            <a:avLst/>
          </a:prstGeom>
        </p:spPr>
      </p:pic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663951-80E6-44A6-A58A-ADDCF5415A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387" y="3538330"/>
            <a:ext cx="2801291" cy="633626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ED0F5DF3-17BE-4F3C-9E68-FEF773261C4C}"/>
              </a:ext>
            </a:extLst>
          </p:cNvPr>
          <p:cNvSpPr/>
          <p:nvPr/>
        </p:nvSpPr>
        <p:spPr>
          <a:xfrm rot="16200000">
            <a:off x="1169653" y="4230905"/>
            <a:ext cx="935101" cy="562095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753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08F66-82AE-4F74-AFE8-E44A3B9A7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1040"/>
            <a:ext cx="8229600" cy="55031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Saving the Cropped Image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A055B7-21DE-4086-A5D9-CCC1075A6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ECCFB-DCD9-45DD-9FEB-747FC1B9A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640" y="2251386"/>
            <a:ext cx="3508349" cy="206855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Download the cropped image and save to your device. </a:t>
            </a:r>
          </a:p>
          <a:p>
            <a:pPr marL="0" indent="0">
              <a:buNone/>
            </a:pPr>
            <a:r>
              <a:rPr lang="en-GB" sz="2400" dirty="0"/>
              <a:t>You can then upload it to MyTSD</a:t>
            </a:r>
          </a:p>
        </p:txBody>
      </p:sp>
      <p:pic>
        <p:nvPicPr>
          <p:cNvPr id="10" name="Picture 9" descr="A screenshot of a person&#10;&#10;Description automatically generated">
            <a:extLst>
              <a:ext uri="{FF2B5EF4-FFF2-40B4-BE49-F238E27FC236}">
                <a16:creationId xmlns:a16="http://schemas.microsoft.com/office/drawing/2014/main" id="{BC89E25C-32D9-4215-B550-7A8B98433A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067" y="1622439"/>
            <a:ext cx="4646252" cy="3436577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ED0F5DF3-17BE-4F3C-9E68-FEF773261C4C}"/>
              </a:ext>
            </a:extLst>
          </p:cNvPr>
          <p:cNvSpPr/>
          <p:nvPr/>
        </p:nvSpPr>
        <p:spPr>
          <a:xfrm rot="20853740">
            <a:off x="3596941" y="4706036"/>
            <a:ext cx="730250" cy="42606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394381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a908d394-d138-480e-87a3-ff44c37f991a"/>
    <ds:schemaRef ds:uri="http://purl.org/dc/elements/1.1/"/>
    <ds:schemaRef ds:uri="http://schemas.microsoft.com/office/infopath/2007/PartnerControls"/>
    <ds:schemaRef ds:uri="f66716c4-314f-46c1-b01e-5a44c61897d8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125</TotalTime>
  <Words>420</Words>
  <Application>Microsoft Office PowerPoint</Application>
  <PresentationFormat>On-screen Show (4:3)</PresentationFormat>
  <Paragraphs>55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 ID Photo Resizing  with  Web Resizer </vt:lpstr>
      <vt:lpstr>ID Photo Resizing</vt:lpstr>
      <vt:lpstr>How to do this?</vt:lpstr>
      <vt:lpstr>Example 1: Simple Resize</vt:lpstr>
      <vt:lpstr>Further Adjustments</vt:lpstr>
      <vt:lpstr>Further Adjustments</vt:lpstr>
      <vt:lpstr>Further Adjustments</vt:lpstr>
      <vt:lpstr>Example 2: Additional Resize</vt:lpstr>
      <vt:lpstr>Example 3: Crop or Add Border</vt:lpstr>
      <vt:lpstr>Resized but not Cropped</vt:lpstr>
      <vt:lpstr>Cropping your image</vt:lpstr>
      <vt:lpstr>Saving your Cropped Image</vt:lpstr>
      <vt:lpstr>Another Example </vt:lpstr>
      <vt:lpstr>Cropping the image</vt:lpstr>
      <vt:lpstr>Saving the Cropped Image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SfWP Induction ID Photo Resizing</dc:title>
  <dc:creator>Julia Ault</dc:creator>
  <cp:lastModifiedBy>Julia Ault</cp:lastModifiedBy>
  <cp:revision>1</cp:revision>
  <dcterms:created xsi:type="dcterms:W3CDTF">2018-10-30T12:03:10Z</dcterms:created>
  <dcterms:modified xsi:type="dcterms:W3CDTF">2018-11-04T18:42:18Z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