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7" r:id="rId1"/>
  </p:sldMasterIdLst>
  <p:notesMasterIdLst>
    <p:notesMasterId r:id="rId15"/>
  </p:notesMasterIdLst>
  <p:sldIdLst>
    <p:sldId id="256" r:id="rId2"/>
    <p:sldId id="263" r:id="rId3"/>
    <p:sldId id="270" r:id="rId4"/>
    <p:sldId id="262" r:id="rId5"/>
    <p:sldId id="264" r:id="rId6"/>
    <p:sldId id="272" r:id="rId7"/>
    <p:sldId id="258" r:id="rId8"/>
    <p:sldId id="265" r:id="rId9"/>
    <p:sldId id="259" r:id="rId10"/>
    <p:sldId id="269" r:id="rId11"/>
    <p:sldId id="260" r:id="rId12"/>
    <p:sldId id="261" r:id="rId13"/>
    <p:sldId id="27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0B72E4-95B8-4043-97B8-A5AEB0549600}" v="52" dt="2025-05-09T10:26:29.041"/>
    <p1510:client id="{486E5949-063A-A29D-B3D4-054E128D4126}" v="55" dt="2025-05-09T13:20:56.3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287"/>
    <p:restoredTop sz="85566"/>
  </p:normalViewPr>
  <p:slideViewPr>
    <p:cSldViewPr snapToGrid="0">
      <p:cViewPr>
        <p:scale>
          <a:sx n="64" d="100"/>
          <a:sy n="64" d="100"/>
        </p:scale>
        <p:origin x="1664" y="10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mee Heath (2304346)" userId="2c034b80-5712-40ce-8173-eea6df4bbbf6" providerId="ADAL" clId="{0E0B72E4-95B8-4043-97B8-A5AEB0549600}"/>
    <pc:docChg chg="undo custSel addSld delSld modSld sldOrd">
      <pc:chgData name="Aimee Heath (2304346)" userId="2c034b80-5712-40ce-8173-eea6df4bbbf6" providerId="ADAL" clId="{0E0B72E4-95B8-4043-97B8-A5AEB0549600}" dt="2025-05-09T10:26:29.040" v="4920"/>
      <pc:docMkLst>
        <pc:docMk/>
      </pc:docMkLst>
      <pc:sldChg chg="addSp delSp modSp mod modAnim">
        <pc:chgData name="Aimee Heath (2304346)" userId="2c034b80-5712-40ce-8173-eea6df4bbbf6" providerId="ADAL" clId="{0E0B72E4-95B8-4043-97B8-A5AEB0549600}" dt="2025-05-09T07:22:34.787" v="4595"/>
        <pc:sldMkLst>
          <pc:docMk/>
          <pc:sldMk cId="87849760" sldId="256"/>
        </pc:sldMkLst>
        <pc:spChg chg="mod">
          <ac:chgData name="Aimee Heath (2304346)" userId="2c034b80-5712-40ce-8173-eea6df4bbbf6" providerId="ADAL" clId="{0E0B72E4-95B8-4043-97B8-A5AEB0549600}" dt="2025-04-29T13:19:42.523" v="19" actId="20577"/>
          <ac:spMkLst>
            <pc:docMk/>
            <pc:sldMk cId="87849760" sldId="256"/>
            <ac:spMk id="2" creationId="{BF5B4B36-8C42-D5DD-3B59-4E1D2DBA630A}"/>
          </ac:spMkLst>
        </pc:spChg>
        <pc:spChg chg="mod">
          <ac:chgData name="Aimee Heath (2304346)" userId="2c034b80-5712-40ce-8173-eea6df4bbbf6" providerId="ADAL" clId="{0E0B72E4-95B8-4043-97B8-A5AEB0549600}" dt="2025-04-29T11:45:07.088" v="0" actId="26606"/>
          <ac:spMkLst>
            <pc:docMk/>
            <pc:sldMk cId="87849760" sldId="256"/>
            <ac:spMk id="3" creationId="{8FF321B7-C4B7-112D-0D7F-1B97F41E92EE}"/>
          </ac:spMkLst>
        </pc:spChg>
        <pc:spChg chg="add">
          <ac:chgData name="Aimee Heath (2304346)" userId="2c034b80-5712-40ce-8173-eea6df4bbbf6" providerId="ADAL" clId="{0E0B72E4-95B8-4043-97B8-A5AEB0549600}" dt="2025-04-29T11:45:07.088" v="0" actId="26606"/>
          <ac:spMkLst>
            <pc:docMk/>
            <pc:sldMk cId="87849760" sldId="256"/>
            <ac:spMk id="18" creationId="{ED9C10B4-E6CF-4138-A430-ADE3DCF0FE70}"/>
          </ac:spMkLst>
        </pc:spChg>
        <pc:spChg chg="add">
          <ac:chgData name="Aimee Heath (2304346)" userId="2c034b80-5712-40ce-8173-eea6df4bbbf6" providerId="ADAL" clId="{0E0B72E4-95B8-4043-97B8-A5AEB0549600}" dt="2025-04-29T11:45:07.088" v="0" actId="26606"/>
          <ac:spMkLst>
            <pc:docMk/>
            <pc:sldMk cId="87849760" sldId="256"/>
            <ac:spMk id="20" creationId="{59A08B30-802F-44BB-8817-40AAE17DBE8A}"/>
          </ac:spMkLst>
        </pc:spChg>
        <pc:spChg chg="add">
          <ac:chgData name="Aimee Heath (2304346)" userId="2c034b80-5712-40ce-8173-eea6df4bbbf6" providerId="ADAL" clId="{0E0B72E4-95B8-4043-97B8-A5AEB0549600}" dt="2025-04-29T11:45:07.088" v="0" actId="26606"/>
          <ac:spMkLst>
            <pc:docMk/>
            <pc:sldMk cId="87849760" sldId="256"/>
            <ac:spMk id="22" creationId="{FB93F8E6-40C5-4DF8-B869-00349BD4600F}"/>
          </ac:spMkLst>
        </pc:spChg>
        <pc:picChg chg="add mod">
          <ac:chgData name="Aimee Heath (2304346)" userId="2c034b80-5712-40ce-8173-eea6df4bbbf6" providerId="ADAL" clId="{0E0B72E4-95B8-4043-97B8-A5AEB0549600}" dt="2025-05-09T07:22:34.787" v="4595"/>
          <ac:picMkLst>
            <pc:docMk/>
            <pc:sldMk cId="87849760" sldId="256"/>
            <ac:picMk id="4" creationId="{A4C61B83-9630-44BE-40A7-009BFF93FE31}"/>
          </ac:picMkLst>
        </pc:picChg>
        <pc:picChg chg="mod">
          <ac:chgData name="Aimee Heath (2304346)" userId="2c034b80-5712-40ce-8173-eea6df4bbbf6" providerId="ADAL" clId="{0E0B72E4-95B8-4043-97B8-A5AEB0549600}" dt="2025-04-29T11:45:07.088" v="0" actId="26606"/>
          <ac:picMkLst>
            <pc:docMk/>
            <pc:sldMk cId="87849760" sldId="256"/>
            <ac:picMk id="5" creationId="{16337802-BBDF-7DA6-B39C-63376D05CE81}"/>
          </ac:picMkLst>
        </pc:picChg>
      </pc:sldChg>
      <pc:sldChg chg="modSp del mod ord">
        <pc:chgData name="Aimee Heath (2304346)" userId="2c034b80-5712-40ce-8173-eea6df4bbbf6" providerId="ADAL" clId="{0E0B72E4-95B8-4043-97B8-A5AEB0549600}" dt="2025-05-09T08:40:24.089" v="4838" actId="2696"/>
        <pc:sldMkLst>
          <pc:docMk/>
          <pc:sldMk cId="1711905376" sldId="257"/>
        </pc:sldMkLst>
        <pc:spChg chg="mod">
          <ac:chgData name="Aimee Heath (2304346)" userId="2c034b80-5712-40ce-8173-eea6df4bbbf6" providerId="ADAL" clId="{0E0B72E4-95B8-4043-97B8-A5AEB0549600}" dt="2025-05-09T07:12:59.616" v="4569" actId="27636"/>
          <ac:spMkLst>
            <pc:docMk/>
            <pc:sldMk cId="1711905376" sldId="257"/>
            <ac:spMk id="3" creationId="{4CB4816A-490A-D44D-351F-7A41441C4B04}"/>
          </ac:spMkLst>
        </pc:spChg>
      </pc:sldChg>
      <pc:sldChg chg="addSp delSp modSp mod setBg modAnim">
        <pc:chgData name="Aimee Heath (2304346)" userId="2c034b80-5712-40ce-8173-eea6df4bbbf6" providerId="ADAL" clId="{0E0B72E4-95B8-4043-97B8-A5AEB0549600}" dt="2025-05-09T08:36:29.681" v="4808" actId="1076"/>
        <pc:sldMkLst>
          <pc:docMk/>
          <pc:sldMk cId="3546896850" sldId="258"/>
        </pc:sldMkLst>
        <pc:spChg chg="mod">
          <ac:chgData name="Aimee Heath (2304346)" userId="2c034b80-5712-40ce-8173-eea6df4bbbf6" providerId="ADAL" clId="{0E0B72E4-95B8-4043-97B8-A5AEB0549600}" dt="2025-05-09T07:16:20.434" v="4580" actId="26606"/>
          <ac:spMkLst>
            <pc:docMk/>
            <pc:sldMk cId="3546896850" sldId="258"/>
            <ac:spMk id="2" creationId="{F9F1DD55-765E-5DDC-ABDC-844D414EC9B1}"/>
          </ac:spMkLst>
        </pc:spChg>
        <pc:spChg chg="mod ord">
          <ac:chgData name="Aimee Heath (2304346)" userId="2c034b80-5712-40ce-8173-eea6df4bbbf6" providerId="ADAL" clId="{0E0B72E4-95B8-4043-97B8-A5AEB0549600}" dt="2025-05-09T08:32:36.157" v="4616" actId="33524"/>
          <ac:spMkLst>
            <pc:docMk/>
            <pc:sldMk cId="3546896850" sldId="258"/>
            <ac:spMk id="3" creationId="{8B07E535-DF64-B138-3E43-C679CCDC43B1}"/>
          </ac:spMkLst>
        </pc:spChg>
        <pc:spChg chg="add del mod">
          <ac:chgData name="Aimee Heath (2304346)" userId="2c034b80-5712-40ce-8173-eea6df4bbbf6" providerId="ADAL" clId="{0E0B72E4-95B8-4043-97B8-A5AEB0549600}" dt="2025-05-09T07:40:29.041" v="4610"/>
          <ac:spMkLst>
            <pc:docMk/>
            <pc:sldMk cId="3546896850" sldId="258"/>
            <ac:spMk id="6" creationId="{168C28D4-339E-5293-6BFD-6D73CF2DAA15}"/>
          </ac:spMkLst>
        </pc:spChg>
        <pc:spChg chg="add mod">
          <ac:chgData name="Aimee Heath (2304346)" userId="2c034b80-5712-40ce-8173-eea6df4bbbf6" providerId="ADAL" clId="{0E0B72E4-95B8-4043-97B8-A5AEB0549600}" dt="2025-05-09T08:34:38.978" v="4745" actId="14100"/>
          <ac:spMkLst>
            <pc:docMk/>
            <pc:sldMk cId="3546896850" sldId="258"/>
            <ac:spMk id="8" creationId="{417F16E4-55A9-40EA-D859-26BE31D742E7}"/>
          </ac:spMkLst>
        </pc:spChg>
        <pc:spChg chg="add mod">
          <ac:chgData name="Aimee Heath (2304346)" userId="2c034b80-5712-40ce-8173-eea6df4bbbf6" providerId="ADAL" clId="{0E0B72E4-95B8-4043-97B8-A5AEB0549600}" dt="2025-05-09T08:35:12.645" v="4804" actId="1076"/>
          <ac:spMkLst>
            <pc:docMk/>
            <pc:sldMk cId="3546896850" sldId="258"/>
            <ac:spMk id="9" creationId="{D4A96244-4A9A-6170-49CA-57773318E8DC}"/>
          </ac:spMkLst>
        </pc:spChg>
        <pc:spChg chg="add del">
          <ac:chgData name="Aimee Heath (2304346)" userId="2c034b80-5712-40ce-8173-eea6df4bbbf6" providerId="ADAL" clId="{0E0B72E4-95B8-4043-97B8-A5AEB0549600}" dt="2025-05-09T07:16:20.424" v="4579" actId="26606"/>
          <ac:spMkLst>
            <pc:docMk/>
            <pc:sldMk cId="3546896850" sldId="258"/>
            <ac:spMk id="10" creationId="{A93D97C6-63EF-4CA6-B01D-25E2772DC9EF}"/>
          </ac:spMkLst>
        </pc:spChg>
        <pc:spChg chg="add del">
          <ac:chgData name="Aimee Heath (2304346)" userId="2c034b80-5712-40ce-8173-eea6df4bbbf6" providerId="ADAL" clId="{0E0B72E4-95B8-4043-97B8-A5AEB0549600}" dt="2025-05-09T07:16:20.424" v="4579" actId="26606"/>
          <ac:spMkLst>
            <pc:docMk/>
            <pc:sldMk cId="3546896850" sldId="258"/>
            <ac:spMk id="12" creationId="{5DA4A40B-EDCE-42FC-B189-AEFB4F82E818}"/>
          </ac:spMkLst>
        </pc:spChg>
        <pc:spChg chg="add del">
          <ac:chgData name="Aimee Heath (2304346)" userId="2c034b80-5712-40ce-8173-eea6df4bbbf6" providerId="ADAL" clId="{0E0B72E4-95B8-4043-97B8-A5AEB0549600}" dt="2025-05-09T07:16:51.835" v="4588" actId="26606"/>
          <ac:spMkLst>
            <pc:docMk/>
            <pc:sldMk cId="3546896850" sldId="258"/>
            <ac:spMk id="14" creationId="{83B91B61-BFCA-4647-957E-A8269BE46F39}"/>
          </ac:spMkLst>
        </pc:spChg>
        <pc:spChg chg="add del">
          <ac:chgData name="Aimee Heath (2304346)" userId="2c034b80-5712-40ce-8173-eea6df4bbbf6" providerId="ADAL" clId="{0E0B72E4-95B8-4043-97B8-A5AEB0549600}" dt="2025-05-09T07:16:51.835" v="4588" actId="26606"/>
          <ac:spMkLst>
            <pc:docMk/>
            <pc:sldMk cId="3546896850" sldId="258"/>
            <ac:spMk id="15" creationId="{92D1D7C6-1C89-420C-8D35-483654167118}"/>
          </ac:spMkLst>
        </pc:spChg>
        <pc:spChg chg="add">
          <ac:chgData name="Aimee Heath (2304346)" userId="2c034b80-5712-40ce-8173-eea6df4bbbf6" providerId="ADAL" clId="{0E0B72E4-95B8-4043-97B8-A5AEB0549600}" dt="2025-05-09T07:16:51.835" v="4588" actId="26606"/>
          <ac:spMkLst>
            <pc:docMk/>
            <pc:sldMk cId="3546896850" sldId="258"/>
            <ac:spMk id="20" creationId="{A93D97C6-63EF-4CA6-B01D-25E2772DC9EF}"/>
          </ac:spMkLst>
        </pc:spChg>
        <pc:spChg chg="add">
          <ac:chgData name="Aimee Heath (2304346)" userId="2c034b80-5712-40ce-8173-eea6df4bbbf6" providerId="ADAL" clId="{0E0B72E4-95B8-4043-97B8-A5AEB0549600}" dt="2025-05-09T07:16:51.835" v="4588" actId="26606"/>
          <ac:spMkLst>
            <pc:docMk/>
            <pc:sldMk cId="3546896850" sldId="258"/>
            <ac:spMk id="22" creationId="{5DA4A40B-EDCE-42FC-B189-AEFB4F82E818}"/>
          </ac:spMkLst>
        </pc:spChg>
        <pc:picChg chg="add mod modCrop">
          <ac:chgData name="Aimee Heath (2304346)" userId="2c034b80-5712-40ce-8173-eea6df4bbbf6" providerId="ADAL" clId="{0E0B72E4-95B8-4043-97B8-A5AEB0549600}" dt="2025-05-09T07:16:51.835" v="4588" actId="26606"/>
          <ac:picMkLst>
            <pc:docMk/>
            <pc:sldMk cId="3546896850" sldId="258"/>
            <ac:picMk id="5" creationId="{68E8D1A3-A884-CBA8-56D2-1BA42C444FAC}"/>
          </ac:picMkLst>
        </pc:picChg>
        <pc:picChg chg="add mod">
          <ac:chgData name="Aimee Heath (2304346)" userId="2c034b80-5712-40ce-8173-eea6df4bbbf6" providerId="ADAL" clId="{0E0B72E4-95B8-4043-97B8-A5AEB0549600}" dt="2025-05-09T08:36:29.681" v="4808" actId="1076"/>
          <ac:picMkLst>
            <pc:docMk/>
            <pc:sldMk cId="3546896850" sldId="258"/>
            <ac:picMk id="7" creationId="{E7B117DA-CE59-CBFC-DB59-9163402C4842}"/>
          </ac:picMkLst>
        </pc:picChg>
        <pc:picChg chg="add mod">
          <ac:chgData name="Aimee Heath (2304346)" userId="2c034b80-5712-40ce-8173-eea6df4bbbf6" providerId="ADAL" clId="{0E0B72E4-95B8-4043-97B8-A5AEB0549600}" dt="2025-05-09T08:36:24.986" v="4807" actId="1076"/>
          <ac:picMkLst>
            <pc:docMk/>
            <pc:sldMk cId="3546896850" sldId="258"/>
            <ac:picMk id="11" creationId="{A3B0ACCE-A7D4-7537-86C9-F7E10F74243E}"/>
          </ac:picMkLst>
        </pc:picChg>
      </pc:sldChg>
      <pc:sldChg chg="addSp delSp modSp mod setBg addAnim modAnim setClrOvrMap modNotesTx">
        <pc:chgData name="Aimee Heath (2304346)" userId="2c034b80-5712-40ce-8173-eea6df4bbbf6" providerId="ADAL" clId="{0E0B72E4-95B8-4043-97B8-A5AEB0549600}" dt="2025-05-09T08:40:01.523" v="4837" actId="20577"/>
        <pc:sldMkLst>
          <pc:docMk/>
          <pc:sldMk cId="2250559329" sldId="259"/>
        </pc:sldMkLst>
        <pc:spChg chg="mod">
          <ac:chgData name="Aimee Heath (2304346)" userId="2c034b80-5712-40ce-8173-eea6df4bbbf6" providerId="ADAL" clId="{0E0B72E4-95B8-4043-97B8-A5AEB0549600}" dt="2025-04-29T13:16:54.125" v="16" actId="1076"/>
          <ac:spMkLst>
            <pc:docMk/>
            <pc:sldMk cId="2250559329" sldId="259"/>
            <ac:spMk id="2" creationId="{AFC26947-1DF3-0CBA-F992-B37AE873A362}"/>
          </ac:spMkLst>
        </pc:spChg>
        <pc:spChg chg="add">
          <ac:chgData name="Aimee Heath (2304346)" userId="2c034b80-5712-40ce-8173-eea6df4bbbf6" providerId="ADAL" clId="{0E0B72E4-95B8-4043-97B8-A5AEB0549600}" dt="2025-04-29T13:16:38.647" v="11" actId="26606"/>
          <ac:spMkLst>
            <pc:docMk/>
            <pc:sldMk cId="2250559329" sldId="259"/>
            <ac:spMk id="30" creationId="{B709ADC9-6EAF-4268-9415-1ED5ECFA2218}"/>
          </ac:spMkLst>
        </pc:spChg>
        <pc:grpChg chg="add">
          <ac:chgData name="Aimee Heath (2304346)" userId="2c034b80-5712-40ce-8173-eea6df4bbbf6" providerId="ADAL" clId="{0E0B72E4-95B8-4043-97B8-A5AEB0549600}" dt="2025-04-29T13:16:38.647" v="11" actId="26606"/>
          <ac:grpSpMkLst>
            <pc:docMk/>
            <pc:sldMk cId="2250559329" sldId="259"/>
            <ac:grpSpMk id="26" creationId="{9D9D6BF1-DFF2-4526-9D13-BF339D8C4163}"/>
          </ac:grpSpMkLst>
        </pc:grpChg>
        <pc:picChg chg="add mod">
          <ac:chgData name="Aimee Heath (2304346)" userId="2c034b80-5712-40ce-8173-eea6df4bbbf6" providerId="ADAL" clId="{0E0B72E4-95B8-4043-97B8-A5AEB0549600}" dt="2025-05-09T08:39:52.921" v="4834"/>
          <ac:picMkLst>
            <pc:docMk/>
            <pc:sldMk cId="2250559329" sldId="259"/>
            <ac:picMk id="7" creationId="{8A799F95-DECB-9492-2B33-469EAE590C1E}"/>
          </ac:picMkLst>
        </pc:picChg>
        <pc:picChg chg="add mod">
          <ac:chgData name="Aimee Heath (2304346)" userId="2c034b80-5712-40ce-8173-eea6df4bbbf6" providerId="ADAL" clId="{0E0B72E4-95B8-4043-97B8-A5AEB0549600}" dt="2025-04-29T13:44:07.602" v="44" actId="1076"/>
          <ac:picMkLst>
            <pc:docMk/>
            <pc:sldMk cId="2250559329" sldId="259"/>
            <ac:picMk id="20" creationId="{35EAC9B5-357D-5AA4-AEB5-17302C6A90F1}"/>
          </ac:picMkLst>
        </pc:picChg>
        <pc:picChg chg="add">
          <ac:chgData name="Aimee Heath (2304346)" userId="2c034b80-5712-40ce-8173-eea6df4bbbf6" providerId="ADAL" clId="{0E0B72E4-95B8-4043-97B8-A5AEB0549600}" dt="2025-05-06T12:59:23.621" v="2699"/>
          <ac:picMkLst>
            <pc:docMk/>
            <pc:sldMk cId="2250559329" sldId="259"/>
            <ac:picMk id="1026" creationId="{BB10E58C-D377-6872-6702-8998D69C099B}"/>
          </ac:picMkLst>
        </pc:picChg>
      </pc:sldChg>
      <pc:sldChg chg="addSp modSp mod modAnim modNotesTx">
        <pc:chgData name="Aimee Heath (2304346)" userId="2c034b80-5712-40ce-8173-eea6df4bbbf6" providerId="ADAL" clId="{0E0B72E4-95B8-4043-97B8-A5AEB0549600}" dt="2025-05-09T10:25:08.392" v="4919"/>
        <pc:sldMkLst>
          <pc:docMk/>
          <pc:sldMk cId="3817194543" sldId="260"/>
        </pc:sldMkLst>
        <pc:spChg chg="mod">
          <ac:chgData name="Aimee Heath (2304346)" userId="2c034b80-5712-40ce-8173-eea6df4bbbf6" providerId="ADAL" clId="{0E0B72E4-95B8-4043-97B8-A5AEB0549600}" dt="2025-05-07T19:39:34.442" v="3646" actId="20577"/>
          <ac:spMkLst>
            <pc:docMk/>
            <pc:sldMk cId="3817194543" sldId="260"/>
            <ac:spMk id="3" creationId="{1C802622-7486-FB71-A27B-B55FC99E7B7C}"/>
          </ac:spMkLst>
        </pc:spChg>
        <pc:picChg chg="add mod">
          <ac:chgData name="Aimee Heath (2304346)" userId="2c034b80-5712-40ce-8173-eea6df4bbbf6" providerId="ADAL" clId="{0E0B72E4-95B8-4043-97B8-A5AEB0549600}" dt="2025-05-09T10:25:08.392" v="4919"/>
          <ac:picMkLst>
            <pc:docMk/>
            <pc:sldMk cId="3817194543" sldId="260"/>
            <ac:picMk id="4" creationId="{269353A2-9D3E-FCF9-E9CB-1885356168A9}"/>
          </ac:picMkLst>
        </pc:picChg>
      </pc:sldChg>
      <pc:sldChg chg="addSp modSp mod modAnim">
        <pc:chgData name="Aimee Heath (2304346)" userId="2c034b80-5712-40ce-8173-eea6df4bbbf6" providerId="ADAL" clId="{0E0B72E4-95B8-4043-97B8-A5AEB0549600}" dt="2025-05-09T10:26:29.040" v="4920"/>
        <pc:sldMkLst>
          <pc:docMk/>
          <pc:sldMk cId="527906185" sldId="261"/>
        </pc:sldMkLst>
        <pc:spChg chg="mod">
          <ac:chgData name="Aimee Heath (2304346)" userId="2c034b80-5712-40ce-8173-eea6df4bbbf6" providerId="ADAL" clId="{0E0B72E4-95B8-4043-97B8-A5AEB0549600}" dt="2025-05-09T09:52:03.619" v="4916" actId="1076"/>
          <ac:spMkLst>
            <pc:docMk/>
            <pc:sldMk cId="527906185" sldId="261"/>
            <ac:spMk id="2" creationId="{8BB226E0-5ECD-4204-4377-803DF6E00E3B}"/>
          </ac:spMkLst>
        </pc:spChg>
        <pc:spChg chg="mod">
          <ac:chgData name="Aimee Heath (2304346)" userId="2c034b80-5712-40ce-8173-eea6df4bbbf6" providerId="ADAL" clId="{0E0B72E4-95B8-4043-97B8-A5AEB0549600}" dt="2025-05-09T09:51:58.426" v="4915" actId="27636"/>
          <ac:spMkLst>
            <pc:docMk/>
            <pc:sldMk cId="527906185" sldId="261"/>
            <ac:spMk id="3" creationId="{116ACB2E-FBAC-9BBB-EC83-D1008E780EE0}"/>
          </ac:spMkLst>
        </pc:spChg>
        <pc:picChg chg="add mod">
          <ac:chgData name="Aimee Heath (2304346)" userId="2c034b80-5712-40ce-8173-eea6df4bbbf6" providerId="ADAL" clId="{0E0B72E4-95B8-4043-97B8-A5AEB0549600}" dt="2025-05-09T10:26:29.040" v="4920"/>
          <ac:picMkLst>
            <pc:docMk/>
            <pc:sldMk cId="527906185" sldId="261"/>
            <ac:picMk id="4" creationId="{CF530CDC-2CF0-AA68-0580-4F3A71A30F29}"/>
          </ac:picMkLst>
        </pc:picChg>
      </pc:sldChg>
      <pc:sldChg chg="addSp delSp modSp new mod modAnim modNotesTx">
        <pc:chgData name="Aimee Heath (2304346)" userId="2c034b80-5712-40ce-8173-eea6df4bbbf6" providerId="ADAL" clId="{0E0B72E4-95B8-4043-97B8-A5AEB0549600}" dt="2025-05-09T08:52:20.694" v="4855" actId="20577"/>
        <pc:sldMkLst>
          <pc:docMk/>
          <pc:sldMk cId="2568477341" sldId="262"/>
        </pc:sldMkLst>
        <pc:spChg chg="mod">
          <ac:chgData name="Aimee Heath (2304346)" userId="2c034b80-5712-40ce-8173-eea6df4bbbf6" providerId="ADAL" clId="{0E0B72E4-95B8-4043-97B8-A5AEB0549600}" dt="2025-05-05T13:19:25.234" v="764" actId="20577"/>
          <ac:spMkLst>
            <pc:docMk/>
            <pc:sldMk cId="2568477341" sldId="262"/>
            <ac:spMk id="2" creationId="{7A9B75BD-9198-E14C-EFC0-3F705D02875E}"/>
          </ac:spMkLst>
        </pc:spChg>
        <pc:spChg chg="mod">
          <ac:chgData name="Aimee Heath (2304346)" userId="2c034b80-5712-40ce-8173-eea6df4bbbf6" providerId="ADAL" clId="{0E0B72E4-95B8-4043-97B8-A5AEB0549600}" dt="2025-05-09T08:52:20.694" v="4855" actId="20577"/>
          <ac:spMkLst>
            <pc:docMk/>
            <pc:sldMk cId="2568477341" sldId="262"/>
            <ac:spMk id="3" creationId="{DA3F96C5-039D-A990-59BE-BA9AAE552B25}"/>
          </ac:spMkLst>
        </pc:spChg>
        <pc:picChg chg="add mod">
          <ac:chgData name="Aimee Heath (2304346)" userId="2c034b80-5712-40ce-8173-eea6df4bbbf6" providerId="ADAL" clId="{0E0B72E4-95B8-4043-97B8-A5AEB0549600}" dt="2025-05-09T07:28:00.635" v="4600"/>
          <ac:picMkLst>
            <pc:docMk/>
            <pc:sldMk cId="2568477341" sldId="262"/>
            <ac:picMk id="5" creationId="{8B45EFD5-D6C2-5ED2-BFE9-BF2349E27368}"/>
          </ac:picMkLst>
        </pc:picChg>
      </pc:sldChg>
      <pc:sldChg chg="addSp delSp modSp new mod ord modAnim">
        <pc:chgData name="Aimee Heath (2304346)" userId="2c034b80-5712-40ce-8173-eea6df4bbbf6" providerId="ADAL" clId="{0E0B72E4-95B8-4043-97B8-A5AEB0549600}" dt="2025-05-09T09:46:03.847" v="4860"/>
        <pc:sldMkLst>
          <pc:docMk/>
          <pc:sldMk cId="2797626496" sldId="263"/>
        </pc:sldMkLst>
        <pc:spChg chg="mod">
          <ac:chgData name="Aimee Heath (2304346)" userId="2c034b80-5712-40ce-8173-eea6df4bbbf6" providerId="ADAL" clId="{0E0B72E4-95B8-4043-97B8-A5AEB0549600}" dt="2025-05-09T07:19:09.163" v="4591" actId="20577"/>
          <ac:spMkLst>
            <pc:docMk/>
            <pc:sldMk cId="2797626496" sldId="263"/>
            <ac:spMk id="2" creationId="{EBB9C871-F868-C3FF-7AF5-E9AEB173A723}"/>
          </ac:spMkLst>
        </pc:spChg>
        <pc:spChg chg="mod">
          <ac:chgData name="Aimee Heath (2304346)" userId="2c034b80-5712-40ce-8173-eea6df4bbbf6" providerId="ADAL" clId="{0E0B72E4-95B8-4043-97B8-A5AEB0549600}" dt="2025-05-09T09:45:43.572" v="4858"/>
          <ac:spMkLst>
            <pc:docMk/>
            <pc:sldMk cId="2797626496" sldId="263"/>
            <ac:spMk id="3" creationId="{FA9EC75D-E720-81AC-4919-8F9CDD4FDE2F}"/>
          </ac:spMkLst>
        </pc:spChg>
        <pc:spChg chg="add del mod">
          <ac:chgData name="Aimee Heath (2304346)" userId="2c034b80-5712-40ce-8173-eea6df4bbbf6" providerId="ADAL" clId="{0E0B72E4-95B8-4043-97B8-A5AEB0549600}" dt="2025-05-09T09:46:03.847" v="4860"/>
          <ac:spMkLst>
            <pc:docMk/>
            <pc:sldMk cId="2797626496" sldId="263"/>
            <ac:spMk id="5" creationId="{8956D2C6-4CBD-5D1D-FFB2-3722984C9589}"/>
          </ac:spMkLst>
        </pc:spChg>
        <pc:picChg chg="add mod">
          <ac:chgData name="Aimee Heath (2304346)" userId="2c034b80-5712-40ce-8173-eea6df4bbbf6" providerId="ADAL" clId="{0E0B72E4-95B8-4043-97B8-A5AEB0549600}" dt="2025-05-09T07:24:43.301" v="4596"/>
          <ac:picMkLst>
            <pc:docMk/>
            <pc:sldMk cId="2797626496" sldId="263"/>
            <ac:picMk id="4" creationId="{DEA2B6FA-2107-E6F2-E5AC-2550B37BC4E8}"/>
          </ac:picMkLst>
        </pc:picChg>
      </pc:sldChg>
      <pc:sldChg chg="addSp modSp new mod modAnim modNotesTx">
        <pc:chgData name="Aimee Heath (2304346)" userId="2c034b80-5712-40ce-8173-eea6df4bbbf6" providerId="ADAL" clId="{0E0B72E4-95B8-4043-97B8-A5AEB0549600}" dt="2025-05-09T08:40:38.273" v="4839" actId="313"/>
        <pc:sldMkLst>
          <pc:docMk/>
          <pc:sldMk cId="3260348218" sldId="264"/>
        </pc:sldMkLst>
        <pc:spChg chg="mod">
          <ac:chgData name="Aimee Heath (2304346)" userId="2c034b80-5712-40ce-8173-eea6df4bbbf6" providerId="ADAL" clId="{0E0B72E4-95B8-4043-97B8-A5AEB0549600}" dt="2025-05-06T11:42:16.025" v="1886" actId="20577"/>
          <ac:spMkLst>
            <pc:docMk/>
            <pc:sldMk cId="3260348218" sldId="264"/>
            <ac:spMk id="2" creationId="{B77D7EE4-9FD8-B015-8EED-8DB02A5A9E32}"/>
          </ac:spMkLst>
        </pc:spChg>
        <pc:spChg chg="mod">
          <ac:chgData name="Aimee Heath (2304346)" userId="2c034b80-5712-40ce-8173-eea6df4bbbf6" providerId="ADAL" clId="{0E0B72E4-95B8-4043-97B8-A5AEB0549600}" dt="2025-05-09T07:12:08.384" v="4567" actId="33524"/>
          <ac:spMkLst>
            <pc:docMk/>
            <pc:sldMk cId="3260348218" sldId="264"/>
            <ac:spMk id="3" creationId="{7A132659-2B91-E3F0-3BFB-DB9F4ADF574A}"/>
          </ac:spMkLst>
        </pc:spChg>
        <pc:picChg chg="add mod">
          <ac:chgData name="Aimee Heath (2304346)" userId="2c034b80-5712-40ce-8173-eea6df4bbbf6" providerId="ADAL" clId="{0E0B72E4-95B8-4043-97B8-A5AEB0549600}" dt="2025-05-09T07:33:24.828" v="4601"/>
          <ac:picMkLst>
            <pc:docMk/>
            <pc:sldMk cId="3260348218" sldId="264"/>
            <ac:picMk id="4" creationId="{D7DCF664-82BF-C65A-E368-3AF7916EBD36}"/>
          </ac:picMkLst>
        </pc:picChg>
      </pc:sldChg>
      <pc:sldChg chg="addSp modSp new add del mod modAnim">
        <pc:chgData name="Aimee Heath (2304346)" userId="2c034b80-5712-40ce-8173-eea6df4bbbf6" providerId="ADAL" clId="{0E0B72E4-95B8-4043-97B8-A5AEB0549600}" dt="2025-05-09T10:24:11.366" v="4918"/>
        <pc:sldMkLst>
          <pc:docMk/>
          <pc:sldMk cId="3138268098" sldId="265"/>
        </pc:sldMkLst>
        <pc:spChg chg="mod">
          <ac:chgData name="Aimee Heath (2304346)" userId="2c034b80-5712-40ce-8173-eea6df4bbbf6" providerId="ADAL" clId="{0E0B72E4-95B8-4043-97B8-A5AEB0549600}" dt="2025-05-09T10:23:03.351" v="4917" actId="20577"/>
          <ac:spMkLst>
            <pc:docMk/>
            <pc:sldMk cId="3138268098" sldId="265"/>
            <ac:spMk id="2" creationId="{0BC84D60-D854-F6D1-8675-96F7B7444DDA}"/>
          </ac:spMkLst>
        </pc:spChg>
        <pc:spChg chg="mod">
          <ac:chgData name="Aimee Heath (2304346)" userId="2c034b80-5712-40ce-8173-eea6df4bbbf6" providerId="ADAL" clId="{0E0B72E4-95B8-4043-97B8-A5AEB0549600}" dt="2025-05-09T09:47:06.158" v="4863" actId="20577"/>
          <ac:spMkLst>
            <pc:docMk/>
            <pc:sldMk cId="3138268098" sldId="265"/>
            <ac:spMk id="3" creationId="{1222E787-F834-7EE7-F3AC-37F9D77EFB51}"/>
          </ac:spMkLst>
        </pc:spChg>
        <pc:picChg chg="add mod">
          <ac:chgData name="Aimee Heath (2304346)" userId="2c034b80-5712-40ce-8173-eea6df4bbbf6" providerId="ADAL" clId="{0E0B72E4-95B8-4043-97B8-A5AEB0549600}" dt="2025-05-09T10:24:11.366" v="4918"/>
          <ac:picMkLst>
            <pc:docMk/>
            <pc:sldMk cId="3138268098" sldId="265"/>
            <ac:picMk id="4" creationId="{D642B0E5-6A23-6CFD-9825-68169AED47C9}"/>
          </ac:picMkLst>
        </pc:picChg>
      </pc:sldChg>
      <pc:sldChg chg="modSp new del mod">
        <pc:chgData name="Aimee Heath (2304346)" userId="2c034b80-5712-40ce-8173-eea6df4bbbf6" providerId="ADAL" clId="{0E0B72E4-95B8-4043-97B8-A5AEB0549600}" dt="2025-05-07T21:14:04.062" v="4485" actId="2696"/>
        <pc:sldMkLst>
          <pc:docMk/>
          <pc:sldMk cId="1332821621" sldId="266"/>
        </pc:sldMkLst>
      </pc:sldChg>
      <pc:sldChg chg="modSp new del mod">
        <pc:chgData name="Aimee Heath (2304346)" userId="2c034b80-5712-40ce-8173-eea6df4bbbf6" providerId="ADAL" clId="{0E0B72E4-95B8-4043-97B8-A5AEB0549600}" dt="2025-05-07T21:14:34.729" v="4486" actId="2696"/>
        <pc:sldMkLst>
          <pc:docMk/>
          <pc:sldMk cId="2249795328" sldId="267"/>
        </pc:sldMkLst>
      </pc:sldChg>
      <pc:sldChg chg="new del">
        <pc:chgData name="Aimee Heath (2304346)" userId="2c034b80-5712-40ce-8173-eea6df4bbbf6" providerId="ADAL" clId="{0E0B72E4-95B8-4043-97B8-A5AEB0549600}" dt="2025-05-09T07:11:28.459" v="4563" actId="2696"/>
        <pc:sldMkLst>
          <pc:docMk/>
          <pc:sldMk cId="1931183709" sldId="268"/>
        </pc:sldMkLst>
      </pc:sldChg>
      <pc:sldChg chg="addSp delSp modSp new mod setBg modAnim modNotesTx">
        <pc:chgData name="Aimee Heath (2304346)" userId="2c034b80-5712-40ce-8173-eea6df4bbbf6" providerId="ADAL" clId="{0E0B72E4-95B8-4043-97B8-A5AEB0549600}" dt="2025-05-09T08:42:34.068" v="4848" actId="113"/>
        <pc:sldMkLst>
          <pc:docMk/>
          <pc:sldMk cId="1835598567" sldId="269"/>
        </pc:sldMkLst>
        <pc:spChg chg="add">
          <ac:chgData name="Aimee Heath (2304346)" userId="2c034b80-5712-40ce-8173-eea6df4bbbf6" providerId="ADAL" clId="{0E0B72E4-95B8-4043-97B8-A5AEB0549600}" dt="2025-05-06T13:02:43.787" v="2707" actId="26606"/>
          <ac:spMkLst>
            <pc:docMk/>
            <pc:sldMk cId="1835598567" sldId="269"/>
            <ac:spMk id="2057" creationId="{AA6EC888-B85F-410F-B430-06583E94BEEC}"/>
          </ac:spMkLst>
        </pc:spChg>
        <pc:spChg chg="add">
          <ac:chgData name="Aimee Heath (2304346)" userId="2c034b80-5712-40ce-8173-eea6df4bbbf6" providerId="ADAL" clId="{0E0B72E4-95B8-4043-97B8-A5AEB0549600}" dt="2025-05-06T13:02:43.787" v="2707" actId="26606"/>
          <ac:spMkLst>
            <pc:docMk/>
            <pc:sldMk cId="1835598567" sldId="269"/>
            <ac:spMk id="2059" creationId="{9485DA84-CB73-4E5E-9864-2460CE28055D}"/>
          </ac:spMkLst>
        </pc:spChg>
        <pc:spChg chg="add">
          <ac:chgData name="Aimee Heath (2304346)" userId="2c034b80-5712-40ce-8173-eea6df4bbbf6" providerId="ADAL" clId="{0E0B72E4-95B8-4043-97B8-A5AEB0549600}" dt="2025-05-06T13:02:43.787" v="2707" actId="26606"/>
          <ac:spMkLst>
            <pc:docMk/>
            <pc:sldMk cId="1835598567" sldId="269"/>
            <ac:spMk id="2061" creationId="{7D49185E-361A-421B-8F2D-11C7FFC686F0}"/>
          </ac:spMkLst>
        </pc:spChg>
        <pc:spChg chg="add">
          <ac:chgData name="Aimee Heath (2304346)" userId="2c034b80-5712-40ce-8173-eea6df4bbbf6" providerId="ADAL" clId="{0E0B72E4-95B8-4043-97B8-A5AEB0549600}" dt="2025-05-06T13:02:43.787" v="2707" actId="26606"/>
          <ac:spMkLst>
            <pc:docMk/>
            <pc:sldMk cId="1835598567" sldId="269"/>
            <ac:spMk id="2063" creationId="{14B85BAA-C37F-44B4-B427-B4F10EBB4183}"/>
          </ac:spMkLst>
        </pc:spChg>
        <pc:spChg chg="add">
          <ac:chgData name="Aimee Heath (2304346)" userId="2c034b80-5712-40ce-8173-eea6df4bbbf6" providerId="ADAL" clId="{0E0B72E4-95B8-4043-97B8-A5AEB0549600}" dt="2025-05-06T13:02:43.787" v="2707" actId="26606"/>
          <ac:spMkLst>
            <pc:docMk/>
            <pc:sldMk cId="1835598567" sldId="269"/>
            <ac:spMk id="2065" creationId="{EDC4EE06-D7B4-4FAC-A561-38A1C380232A}"/>
          </ac:spMkLst>
        </pc:spChg>
        <pc:spChg chg="add">
          <ac:chgData name="Aimee Heath (2304346)" userId="2c034b80-5712-40ce-8173-eea6df4bbbf6" providerId="ADAL" clId="{0E0B72E4-95B8-4043-97B8-A5AEB0549600}" dt="2025-05-06T13:02:43.787" v="2707" actId="26606"/>
          <ac:spMkLst>
            <pc:docMk/>
            <pc:sldMk cId="1835598567" sldId="269"/>
            <ac:spMk id="2067" creationId="{9018D83B-903C-4782-B1BB-A45164A71F60}"/>
          </ac:spMkLst>
        </pc:spChg>
        <pc:spChg chg="add">
          <ac:chgData name="Aimee Heath (2304346)" userId="2c034b80-5712-40ce-8173-eea6df4bbbf6" providerId="ADAL" clId="{0E0B72E4-95B8-4043-97B8-A5AEB0549600}" dt="2025-05-06T13:02:43.787" v="2707" actId="26606"/>
          <ac:spMkLst>
            <pc:docMk/>
            <pc:sldMk cId="1835598567" sldId="269"/>
            <ac:spMk id="2069" creationId="{8785589A-A5AC-409A-B2A2-24D871B4CEF0}"/>
          </ac:spMkLst>
        </pc:spChg>
        <pc:picChg chg="add mod">
          <ac:chgData name="Aimee Heath (2304346)" userId="2c034b80-5712-40ce-8173-eea6df4bbbf6" providerId="ADAL" clId="{0E0B72E4-95B8-4043-97B8-A5AEB0549600}" dt="2025-05-09T08:42:16.629" v="4841"/>
          <ac:picMkLst>
            <pc:docMk/>
            <pc:sldMk cId="1835598567" sldId="269"/>
            <ac:picMk id="4" creationId="{02B73695-8E35-5A06-3CD0-3BDC603840AB}"/>
          </ac:picMkLst>
        </pc:picChg>
        <pc:picChg chg="add mod">
          <ac:chgData name="Aimee Heath (2304346)" userId="2c034b80-5712-40ce-8173-eea6df4bbbf6" providerId="ADAL" clId="{0E0B72E4-95B8-4043-97B8-A5AEB0549600}" dt="2025-05-08T13:53:08.118" v="4562" actId="1076"/>
          <ac:picMkLst>
            <pc:docMk/>
            <pc:sldMk cId="1835598567" sldId="269"/>
            <ac:picMk id="2052" creationId="{098E9F6E-2F77-CC6A-3409-CD214FD8BD44}"/>
          </ac:picMkLst>
        </pc:picChg>
      </pc:sldChg>
      <pc:sldChg chg="addSp delSp modSp new mod modAnim modNotesTx">
        <pc:chgData name="Aimee Heath (2304346)" userId="2c034b80-5712-40ce-8173-eea6df4bbbf6" providerId="ADAL" clId="{0E0B72E4-95B8-4043-97B8-A5AEB0549600}" dt="2025-05-09T08:49:54.128" v="4852"/>
        <pc:sldMkLst>
          <pc:docMk/>
          <pc:sldMk cId="3202808541" sldId="270"/>
        </pc:sldMkLst>
        <pc:spChg chg="mod">
          <ac:chgData name="Aimee Heath (2304346)" userId="2c034b80-5712-40ce-8173-eea6df4bbbf6" providerId="ADAL" clId="{0E0B72E4-95B8-4043-97B8-A5AEB0549600}" dt="2025-05-06T14:01:34.409" v="2722" actId="20577"/>
          <ac:spMkLst>
            <pc:docMk/>
            <pc:sldMk cId="3202808541" sldId="270"/>
            <ac:spMk id="2" creationId="{B952478A-90C7-4B04-E981-8E32D6A6B943}"/>
          </ac:spMkLst>
        </pc:spChg>
        <pc:spChg chg="mod">
          <ac:chgData name="Aimee Heath (2304346)" userId="2c034b80-5712-40ce-8173-eea6df4bbbf6" providerId="ADAL" clId="{0E0B72E4-95B8-4043-97B8-A5AEB0549600}" dt="2025-05-07T20:22:32.108" v="4403" actId="20577"/>
          <ac:spMkLst>
            <pc:docMk/>
            <pc:sldMk cId="3202808541" sldId="270"/>
            <ac:spMk id="3" creationId="{2E432066-ADFB-B003-3BEE-C23E4B7DAA52}"/>
          </ac:spMkLst>
        </pc:spChg>
        <pc:spChg chg="add del mod">
          <ac:chgData name="Aimee Heath (2304346)" userId="2c034b80-5712-40ce-8173-eea6df4bbbf6" providerId="ADAL" clId="{0E0B72E4-95B8-4043-97B8-A5AEB0549600}" dt="2025-05-09T08:49:51.611" v="4851"/>
          <ac:spMkLst>
            <pc:docMk/>
            <pc:sldMk cId="3202808541" sldId="270"/>
            <ac:spMk id="4" creationId="{CFACD402-E16A-31B2-2F21-7EEB1854F276}"/>
          </ac:spMkLst>
        </pc:spChg>
        <pc:picChg chg="add mod">
          <ac:chgData name="Aimee Heath (2304346)" userId="2c034b80-5712-40ce-8173-eea6df4bbbf6" providerId="ADAL" clId="{0E0B72E4-95B8-4043-97B8-A5AEB0549600}" dt="2025-05-09T08:49:54.128" v="4852"/>
          <ac:picMkLst>
            <pc:docMk/>
            <pc:sldMk cId="3202808541" sldId="270"/>
            <ac:picMk id="5" creationId="{7B270C27-EBCD-9954-27AF-789063566E2E}"/>
          </ac:picMkLst>
        </pc:picChg>
      </pc:sldChg>
      <pc:sldChg chg="modSp new del mod">
        <pc:chgData name="Aimee Heath (2304346)" userId="2c034b80-5712-40ce-8173-eea6df4bbbf6" providerId="ADAL" clId="{0E0B72E4-95B8-4043-97B8-A5AEB0549600}" dt="2025-05-07T21:13:57.931" v="4484" actId="2696"/>
        <pc:sldMkLst>
          <pc:docMk/>
          <pc:sldMk cId="1919463534" sldId="271"/>
        </pc:sldMkLst>
      </pc:sldChg>
      <pc:sldChg chg="addSp delSp modSp new mod ord setBg modAnim modNotesTx">
        <pc:chgData name="Aimee Heath (2304346)" userId="2c034b80-5712-40ce-8173-eea6df4bbbf6" providerId="ADAL" clId="{0E0B72E4-95B8-4043-97B8-A5AEB0549600}" dt="2025-05-09T08:41:20.994" v="4840"/>
        <pc:sldMkLst>
          <pc:docMk/>
          <pc:sldMk cId="2691811699" sldId="272"/>
        </pc:sldMkLst>
        <pc:spChg chg="mod">
          <ac:chgData name="Aimee Heath (2304346)" userId="2c034b80-5712-40ce-8173-eea6df4bbbf6" providerId="ADAL" clId="{0E0B72E4-95B8-4043-97B8-A5AEB0549600}" dt="2025-05-07T21:12:59.286" v="4458" actId="26606"/>
          <ac:spMkLst>
            <pc:docMk/>
            <pc:sldMk cId="2691811699" sldId="272"/>
            <ac:spMk id="2" creationId="{DD0D1B46-7F2A-5C78-36E5-1712845DB656}"/>
          </ac:spMkLst>
        </pc:spChg>
        <pc:spChg chg="mod ord">
          <ac:chgData name="Aimee Heath (2304346)" userId="2c034b80-5712-40ce-8173-eea6df4bbbf6" providerId="ADAL" clId="{0E0B72E4-95B8-4043-97B8-A5AEB0549600}" dt="2025-05-07T21:13:07.209" v="4462" actId="313"/>
          <ac:spMkLst>
            <pc:docMk/>
            <pc:sldMk cId="2691811699" sldId="272"/>
            <ac:spMk id="3" creationId="{9BB09F9C-BBFD-A90E-472D-644F0FA3B712}"/>
          </ac:spMkLst>
        </pc:spChg>
        <pc:spChg chg="add">
          <ac:chgData name="Aimee Heath (2304346)" userId="2c034b80-5712-40ce-8173-eea6df4bbbf6" providerId="ADAL" clId="{0E0B72E4-95B8-4043-97B8-A5AEB0549600}" dt="2025-05-07T21:12:59.286" v="4458" actId="26606"/>
          <ac:spMkLst>
            <pc:docMk/>
            <pc:sldMk cId="2691811699" sldId="272"/>
            <ac:spMk id="3081" creationId="{48C110B4-D26A-44C6-8576-236CA24E98C1}"/>
          </ac:spMkLst>
        </pc:spChg>
        <pc:spChg chg="add">
          <ac:chgData name="Aimee Heath (2304346)" userId="2c034b80-5712-40ce-8173-eea6df4bbbf6" providerId="ADAL" clId="{0E0B72E4-95B8-4043-97B8-A5AEB0549600}" dt="2025-05-07T21:12:59.286" v="4458" actId="26606"/>
          <ac:spMkLst>
            <pc:docMk/>
            <pc:sldMk cId="2691811699" sldId="272"/>
            <ac:spMk id="3083" creationId="{5BFD4DBB-3229-4DF6-A68A-CD91F8325879}"/>
          </ac:spMkLst>
        </pc:spChg>
        <pc:spChg chg="add">
          <ac:chgData name="Aimee Heath (2304346)" userId="2c034b80-5712-40ce-8173-eea6df4bbbf6" providerId="ADAL" clId="{0E0B72E4-95B8-4043-97B8-A5AEB0549600}" dt="2025-05-07T21:12:59.286" v="4458" actId="26606"/>
          <ac:spMkLst>
            <pc:docMk/>
            <pc:sldMk cId="2691811699" sldId="272"/>
            <ac:spMk id="3085" creationId="{792979E5-1F93-4CE3-975E-3CAEC618BFB3}"/>
          </ac:spMkLst>
        </pc:spChg>
        <pc:picChg chg="add mod">
          <ac:chgData name="Aimee Heath (2304346)" userId="2c034b80-5712-40ce-8173-eea6df4bbbf6" providerId="ADAL" clId="{0E0B72E4-95B8-4043-97B8-A5AEB0549600}" dt="2025-05-09T08:41:20.994" v="4840"/>
          <ac:picMkLst>
            <pc:docMk/>
            <pc:sldMk cId="2691811699" sldId="272"/>
            <ac:picMk id="5" creationId="{47877B21-500B-1496-98EC-BC29B25A412C}"/>
          </ac:picMkLst>
        </pc:picChg>
        <pc:picChg chg="add mod">
          <ac:chgData name="Aimee Heath (2304346)" userId="2c034b80-5712-40ce-8173-eea6df4bbbf6" providerId="ADAL" clId="{0E0B72E4-95B8-4043-97B8-A5AEB0549600}" dt="2025-05-07T21:12:59.286" v="4458" actId="26606"/>
          <ac:picMkLst>
            <pc:docMk/>
            <pc:sldMk cId="2691811699" sldId="272"/>
            <ac:picMk id="3074" creationId="{CD6482BF-176C-5112-30E2-A1BD0CE9638D}"/>
          </ac:picMkLst>
        </pc:picChg>
        <pc:picChg chg="add mod ord">
          <ac:chgData name="Aimee Heath (2304346)" userId="2c034b80-5712-40ce-8173-eea6df4bbbf6" providerId="ADAL" clId="{0E0B72E4-95B8-4043-97B8-A5AEB0549600}" dt="2025-05-07T21:12:59.286" v="4458" actId="26606"/>
          <ac:picMkLst>
            <pc:docMk/>
            <pc:sldMk cId="2691811699" sldId="272"/>
            <ac:picMk id="3076" creationId="{410A441B-6F01-FFEE-10C0-0CD25B7DA787}"/>
          </ac:picMkLst>
        </pc:picChg>
      </pc:sldChg>
      <pc:sldChg chg="modSp new mod">
        <pc:chgData name="Aimee Heath (2304346)" userId="2c034b80-5712-40ce-8173-eea6df4bbbf6" providerId="ADAL" clId="{0E0B72E4-95B8-4043-97B8-A5AEB0549600}" dt="2025-05-09T07:11:38.298" v="4565" actId="20577"/>
        <pc:sldMkLst>
          <pc:docMk/>
          <pc:sldMk cId="2996516699" sldId="273"/>
        </pc:sldMkLst>
        <pc:spChg chg="mod">
          <ac:chgData name="Aimee Heath (2304346)" userId="2c034b80-5712-40ce-8173-eea6df4bbbf6" providerId="ADAL" clId="{0E0B72E4-95B8-4043-97B8-A5AEB0549600}" dt="2025-05-09T07:11:38.298" v="4565" actId="20577"/>
          <ac:spMkLst>
            <pc:docMk/>
            <pc:sldMk cId="2996516699" sldId="273"/>
            <ac:spMk id="2" creationId="{B870A6D4-58C7-7B85-8709-1DCBBBE97EC6}"/>
          </ac:spMkLst>
        </pc:spChg>
      </pc:sldChg>
      <pc:sldChg chg="new del ord">
        <pc:chgData name="Aimee Heath (2304346)" userId="2c034b80-5712-40ce-8173-eea6df4bbbf6" providerId="ADAL" clId="{0E0B72E4-95B8-4043-97B8-A5AEB0549600}" dt="2025-05-09T07:17:31.701" v="4590" actId="2696"/>
        <pc:sldMkLst>
          <pc:docMk/>
          <pc:sldMk cId="1676792881" sldId="274"/>
        </pc:sldMkLst>
      </pc:sldChg>
    </pc:docChg>
  </pc:docChgLst>
  <pc:docChgLst>
    <pc:chgData name="Aimee Heath (2304346)" userId="S::2304346@student.uwtsd.ac.uk::2c034b80-5712-40ce-8173-eea6df4bbbf6" providerId="AD" clId="Web-{486E5949-063A-A29D-B3D4-054E128D4126}"/>
    <pc:docChg chg="modSld">
      <pc:chgData name="Aimee Heath (2304346)" userId="S::2304346@student.uwtsd.ac.uk::2c034b80-5712-40ce-8173-eea6df4bbbf6" providerId="AD" clId="Web-{486E5949-063A-A29D-B3D4-054E128D4126}" dt="2025-05-09T13:20:56.381" v="60" actId="20577"/>
      <pc:docMkLst>
        <pc:docMk/>
      </pc:docMkLst>
      <pc:sldChg chg="modSp">
        <pc:chgData name="Aimee Heath (2304346)" userId="S::2304346@student.uwtsd.ac.uk::2c034b80-5712-40ce-8173-eea6df4bbbf6" providerId="AD" clId="Web-{486E5949-063A-A29D-B3D4-054E128D4126}" dt="2025-05-09T13:04:48.546" v="11" actId="20577"/>
        <pc:sldMkLst>
          <pc:docMk/>
          <pc:sldMk cId="527906185" sldId="261"/>
        </pc:sldMkLst>
        <pc:spChg chg="mod">
          <ac:chgData name="Aimee Heath (2304346)" userId="S::2304346@student.uwtsd.ac.uk::2c034b80-5712-40ce-8173-eea6df4bbbf6" providerId="AD" clId="Web-{486E5949-063A-A29D-B3D4-054E128D4126}" dt="2025-05-09T13:04:48.546" v="11" actId="20577"/>
          <ac:spMkLst>
            <pc:docMk/>
            <pc:sldMk cId="527906185" sldId="261"/>
            <ac:spMk id="3" creationId="{116ACB2E-FBAC-9BBB-EC83-D1008E780EE0}"/>
          </ac:spMkLst>
        </pc:spChg>
      </pc:sldChg>
      <pc:sldChg chg="modSp">
        <pc:chgData name="Aimee Heath (2304346)" userId="S::2304346@student.uwtsd.ac.uk::2c034b80-5712-40ce-8173-eea6df4bbbf6" providerId="AD" clId="Web-{486E5949-063A-A29D-B3D4-054E128D4126}" dt="2025-05-09T13:20:56.381" v="60" actId="20577"/>
        <pc:sldMkLst>
          <pc:docMk/>
          <pc:sldMk cId="2996516699" sldId="273"/>
        </pc:sldMkLst>
        <pc:spChg chg="mod">
          <ac:chgData name="Aimee Heath (2304346)" userId="S::2304346@student.uwtsd.ac.uk::2c034b80-5712-40ce-8173-eea6df4bbbf6" providerId="AD" clId="Web-{486E5949-063A-A29D-B3D4-054E128D4126}" dt="2025-05-09T13:20:56.381" v="60" actId="20577"/>
          <ac:spMkLst>
            <pc:docMk/>
            <pc:sldMk cId="2996516699" sldId="273"/>
            <ac:spMk id="3" creationId="{25BB75F8-66AB-3E53-9188-96E08F2EE71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84C1CA-D1B7-1A43-8124-059E821A8A32}" type="datetimeFigureOut">
              <a:rPr lang="en-US" smtClean="0"/>
              <a:t>5/9/2025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EA8A1A-7320-D94E-A80E-6D4209577B0A}" type="slidenum">
              <a:rPr lang="en-US" smtClean="0"/>
              <a:t>‹#›</a:t>
            </a:fld>
            <a:endParaRPr lang="en-US"/>
          </a:p>
        </p:txBody>
      </p:sp>
    </p:spTree>
    <p:extLst>
      <p:ext uri="{BB962C8B-B14F-4D97-AF65-F5344CB8AC3E}">
        <p14:creationId xmlns:p14="http://schemas.microsoft.com/office/powerpoint/2010/main" val="12342049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Cavagna</a:t>
            </a:r>
            <a:r>
              <a:rPr lang="en-US" dirty="0"/>
              <a:t> et al studied the power output at each step during sprint running from the start to the maximal running speed. They found that power generated through the contractile component (This is the part of the muscle responsible for generating force and causing movement)of the leg muscles caused an alignment in speed up to submaximal values. </a:t>
            </a:r>
          </a:p>
          <a:p>
            <a:r>
              <a:rPr lang="en-US" dirty="0"/>
              <a:t>They also found the elastic component of the leg muscles supply the additional power required to sustain higher speeds reaching up to maximal values (Chelly and Denise 2001).</a:t>
            </a:r>
          </a:p>
          <a:p>
            <a:endParaRPr lang="en-US" dirty="0"/>
          </a:p>
        </p:txBody>
      </p:sp>
      <p:sp>
        <p:nvSpPr>
          <p:cNvPr id="4" name="Slide Number Placeholder 3"/>
          <p:cNvSpPr>
            <a:spLocks noGrp="1"/>
          </p:cNvSpPr>
          <p:nvPr>
            <p:ph type="sldNum" sz="quarter" idx="5"/>
          </p:nvPr>
        </p:nvSpPr>
        <p:spPr/>
        <p:txBody>
          <a:bodyPr/>
          <a:lstStyle/>
          <a:p>
            <a:fld id="{DDEA8A1A-7320-D94E-A80E-6D4209577B0A}" type="slidenum">
              <a:rPr lang="en-US" smtClean="0"/>
              <a:t>3</a:t>
            </a:fld>
            <a:endParaRPr lang="en-US"/>
          </a:p>
        </p:txBody>
      </p:sp>
    </p:spTree>
    <p:extLst>
      <p:ext uri="{BB962C8B-B14F-4D97-AF65-F5344CB8AC3E}">
        <p14:creationId xmlns:p14="http://schemas.microsoft.com/office/powerpoint/2010/main" val="28818286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Identify the relationship between two variables. </a:t>
            </a:r>
          </a:p>
          <a:p>
            <a:r>
              <a:rPr lang="en-US" dirty="0"/>
              <a:t>Correlation design allows us to examine two or more variables to determine whether there is a relationship between them through using statistical analysis.</a:t>
            </a:r>
          </a:p>
          <a:p>
            <a:endParaRPr lang="en-US" dirty="0"/>
          </a:p>
        </p:txBody>
      </p:sp>
      <p:sp>
        <p:nvSpPr>
          <p:cNvPr id="4" name="Slide Number Placeholder 3"/>
          <p:cNvSpPr>
            <a:spLocks noGrp="1"/>
          </p:cNvSpPr>
          <p:nvPr>
            <p:ph type="sldNum" sz="quarter" idx="5"/>
          </p:nvPr>
        </p:nvSpPr>
        <p:spPr/>
        <p:txBody>
          <a:bodyPr/>
          <a:lstStyle/>
          <a:p>
            <a:fld id="{DDEA8A1A-7320-D94E-A80E-6D4209577B0A}" type="slidenum">
              <a:rPr lang="en-US" smtClean="0"/>
              <a:t>4</a:t>
            </a:fld>
            <a:endParaRPr lang="en-US"/>
          </a:p>
        </p:txBody>
      </p:sp>
    </p:spTree>
    <p:extLst>
      <p:ext uri="{BB962C8B-B14F-4D97-AF65-F5344CB8AC3E}">
        <p14:creationId xmlns:p14="http://schemas.microsoft.com/office/powerpoint/2010/main" val="20620117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aim of this study is to provide evidence that a particular independent variable has a casual relationship with a dependent variable (Bailey 1994).</a:t>
            </a:r>
          </a:p>
          <a:p>
            <a:r>
              <a:rPr lang="en-US" dirty="0"/>
              <a:t>The Independent Variables relates to the variable which believed to produce some measurable response to the outcome. Within this study, independent Variable of this study is Leg Power.</a:t>
            </a:r>
          </a:p>
          <a:p>
            <a:r>
              <a:rPr lang="en-US" dirty="0"/>
              <a:t>The Dependent variable is defined as the ‘outcome’ or ‘effect’ which is presumed to be influenced by the independent variable. The dependent Variable of this study is Sprint Speed.</a:t>
            </a:r>
          </a:p>
          <a:p>
            <a:endParaRPr lang="en-US" dirty="0"/>
          </a:p>
        </p:txBody>
      </p:sp>
      <p:sp>
        <p:nvSpPr>
          <p:cNvPr id="4" name="Slide Number Placeholder 3"/>
          <p:cNvSpPr>
            <a:spLocks noGrp="1"/>
          </p:cNvSpPr>
          <p:nvPr>
            <p:ph type="sldNum" sz="quarter" idx="5"/>
          </p:nvPr>
        </p:nvSpPr>
        <p:spPr/>
        <p:txBody>
          <a:bodyPr/>
          <a:lstStyle/>
          <a:p>
            <a:fld id="{DDEA8A1A-7320-D94E-A80E-6D4209577B0A}" type="slidenum">
              <a:rPr lang="en-US" smtClean="0"/>
              <a:t>5</a:t>
            </a:fld>
            <a:endParaRPr lang="en-US"/>
          </a:p>
        </p:txBody>
      </p:sp>
    </p:spTree>
    <p:extLst>
      <p:ext uri="{BB962C8B-B14F-4D97-AF65-F5344CB8AC3E}">
        <p14:creationId xmlns:p14="http://schemas.microsoft.com/office/powerpoint/2010/main" val="17572208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The Independent Variables relates to the variable which believed to produce some measurable response to the outcome. Within this study, independent Variable of this study is Leg Power.</a:t>
            </a:r>
          </a:p>
          <a:p>
            <a:r>
              <a:rPr lang="en-US" dirty="0"/>
              <a:t>The Dependent variable is defined as the ‘outcome’ or ‘effect’ which is presumed to be influenced by the independent variable. The dependent Variable of this study is Sprint Speed.</a:t>
            </a:r>
          </a:p>
          <a:p>
            <a:endParaRPr lang="en-US" dirty="0"/>
          </a:p>
        </p:txBody>
      </p:sp>
      <p:sp>
        <p:nvSpPr>
          <p:cNvPr id="4" name="Slide Number Placeholder 3"/>
          <p:cNvSpPr>
            <a:spLocks noGrp="1"/>
          </p:cNvSpPr>
          <p:nvPr>
            <p:ph type="sldNum" sz="quarter" idx="5"/>
          </p:nvPr>
        </p:nvSpPr>
        <p:spPr/>
        <p:txBody>
          <a:bodyPr/>
          <a:lstStyle/>
          <a:p>
            <a:fld id="{DDEA8A1A-7320-D94E-A80E-6D4209577B0A}" type="slidenum">
              <a:rPr lang="en-US" smtClean="0"/>
              <a:t>6</a:t>
            </a:fld>
            <a:endParaRPr lang="en-US"/>
          </a:p>
        </p:txBody>
      </p:sp>
    </p:spTree>
    <p:extLst>
      <p:ext uri="{BB962C8B-B14F-4D97-AF65-F5344CB8AC3E}">
        <p14:creationId xmlns:p14="http://schemas.microsoft.com/office/powerpoint/2010/main" val="28628486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webkit-standard"/>
              </a:rPr>
              <a:t>The </a:t>
            </a:r>
            <a:r>
              <a:rPr lang="en-GB" b="0" i="0" u="none" strike="noStrike" dirty="0">
                <a:solidFill>
                  <a:srgbClr val="000000"/>
                </a:solidFill>
                <a:effectLst/>
              </a:rPr>
              <a:t>Pearson correlation coefficient</a:t>
            </a:r>
            <a:r>
              <a:rPr lang="en-GB" b="0" i="0" u="none" strike="noStrike" dirty="0">
                <a:solidFill>
                  <a:srgbClr val="000000"/>
                </a:solidFill>
                <a:effectLst/>
                <a:latin typeface="-webkit-standard"/>
              </a:rPr>
              <a:t> for the data is approximately </a:t>
            </a:r>
            <a:r>
              <a:rPr lang="en-GB" b="0" i="0" u="none" strike="noStrike" dirty="0">
                <a:solidFill>
                  <a:srgbClr val="000000"/>
                </a:solidFill>
                <a:effectLst/>
              </a:rPr>
              <a:t>-0.93</a:t>
            </a:r>
            <a:r>
              <a:rPr lang="en-GB" b="0" i="0" u="none" strike="noStrike" dirty="0">
                <a:solidFill>
                  <a:srgbClr val="000000"/>
                </a:solidFill>
                <a:effectLst/>
                <a:latin typeface="-webkit-standard"/>
              </a:rPr>
              <a:t>, indicating a </a:t>
            </a:r>
            <a:r>
              <a:rPr lang="en-GB" b="0" i="0" u="none" strike="noStrike" dirty="0">
                <a:solidFill>
                  <a:srgbClr val="000000"/>
                </a:solidFill>
                <a:effectLst/>
              </a:rPr>
              <a:t>strong negative correlation </a:t>
            </a:r>
            <a:r>
              <a:rPr lang="en-GB" b="0" i="0" u="none" strike="noStrike" dirty="0">
                <a:solidFill>
                  <a:srgbClr val="000000"/>
                </a:solidFill>
                <a:effectLst/>
                <a:latin typeface="-webkit-standard"/>
              </a:rPr>
              <a:t>between leg press peak power and sprint speed over 1 meter. This means that as leg power increases, sprint time tends to decrease (i.e., speed improves). The </a:t>
            </a:r>
            <a:r>
              <a:rPr lang="en-GB" b="0" i="0" u="none" strike="noStrike" dirty="0">
                <a:solidFill>
                  <a:srgbClr val="000000"/>
                </a:solidFill>
                <a:effectLst/>
              </a:rPr>
              <a:t>value</a:t>
            </a:r>
            <a:r>
              <a:rPr lang="en-GB" b="0" i="0" u="none" strike="noStrike" dirty="0">
                <a:solidFill>
                  <a:srgbClr val="000000"/>
                </a:solidFill>
                <a:effectLst/>
                <a:latin typeface="-webkit-standard"/>
              </a:rPr>
              <a:t> is approximately </a:t>
            </a:r>
            <a:r>
              <a:rPr lang="en-GB" b="0" i="0" u="none" strike="noStrike" dirty="0">
                <a:solidFill>
                  <a:srgbClr val="000000"/>
                </a:solidFill>
                <a:effectLst/>
              </a:rPr>
              <a:t>0.0007</a:t>
            </a:r>
            <a:r>
              <a:rPr lang="en-GB" b="0" i="0" u="none" strike="noStrike" dirty="0">
                <a:solidFill>
                  <a:srgbClr val="000000"/>
                </a:solidFill>
                <a:effectLst/>
                <a:latin typeface="-webkit-standard"/>
              </a:rPr>
              <a:t>, which is </a:t>
            </a:r>
            <a:r>
              <a:rPr lang="en-GB" b="0" i="0" u="none" strike="noStrike" dirty="0">
                <a:solidFill>
                  <a:srgbClr val="000000"/>
                </a:solidFill>
                <a:effectLst/>
              </a:rPr>
              <a:t>statistically significant</a:t>
            </a:r>
            <a:r>
              <a:rPr lang="en-GB" b="0" i="0" u="none" strike="noStrike" dirty="0">
                <a:solidFill>
                  <a:srgbClr val="000000"/>
                </a:solidFill>
                <a:effectLst/>
                <a:latin typeface="-webkit-standard"/>
              </a:rPr>
              <a:t> (p &lt; 0.05). This suggests that the observed correlation is unlikely to have occurred by chance.</a:t>
            </a:r>
            <a:endParaRPr lang="en-US" dirty="0"/>
          </a:p>
        </p:txBody>
      </p:sp>
      <p:sp>
        <p:nvSpPr>
          <p:cNvPr id="4" name="Slide Number Placeholder 3"/>
          <p:cNvSpPr>
            <a:spLocks noGrp="1"/>
          </p:cNvSpPr>
          <p:nvPr>
            <p:ph type="sldNum" sz="quarter" idx="5"/>
          </p:nvPr>
        </p:nvSpPr>
        <p:spPr/>
        <p:txBody>
          <a:bodyPr/>
          <a:lstStyle/>
          <a:p>
            <a:fld id="{DDEA8A1A-7320-D94E-A80E-6D4209577B0A}" type="slidenum">
              <a:rPr lang="en-US" smtClean="0"/>
              <a:t>9</a:t>
            </a:fld>
            <a:endParaRPr lang="en-US"/>
          </a:p>
        </p:txBody>
      </p:sp>
    </p:spTree>
    <p:extLst>
      <p:ext uri="{BB962C8B-B14F-4D97-AF65-F5344CB8AC3E}">
        <p14:creationId xmlns:p14="http://schemas.microsoft.com/office/powerpoint/2010/main" val="12942171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Pearson correlation coefficient ≈ -0.46 → This indicates a moderate negative correlation, meaning higher leg power tends to be associated with faster sprint times, but not as strongly as in the 1m case.</a:t>
            </a:r>
          </a:p>
          <a:p>
            <a:r>
              <a:rPr lang="en-GB" b="0" dirty="0"/>
              <a:t>p-value ≈ 0.25 → This result is not statistically significant (p &gt; 0.05), suggesting that the observed correlation could have occurred by chance.</a:t>
            </a:r>
          </a:p>
          <a:p>
            <a:endParaRPr lang="en-US" dirty="0"/>
          </a:p>
        </p:txBody>
      </p:sp>
      <p:sp>
        <p:nvSpPr>
          <p:cNvPr id="4" name="Slide Number Placeholder 3"/>
          <p:cNvSpPr>
            <a:spLocks noGrp="1"/>
          </p:cNvSpPr>
          <p:nvPr>
            <p:ph type="sldNum" sz="quarter" idx="5"/>
          </p:nvPr>
        </p:nvSpPr>
        <p:spPr/>
        <p:txBody>
          <a:bodyPr/>
          <a:lstStyle/>
          <a:p>
            <a:fld id="{DDEA8A1A-7320-D94E-A80E-6D4209577B0A}" type="slidenum">
              <a:rPr lang="en-US" smtClean="0"/>
              <a:t>10</a:t>
            </a:fld>
            <a:endParaRPr lang="en-US"/>
          </a:p>
        </p:txBody>
      </p:sp>
    </p:spTree>
    <p:extLst>
      <p:ext uri="{BB962C8B-B14F-4D97-AF65-F5344CB8AC3E}">
        <p14:creationId xmlns:p14="http://schemas.microsoft.com/office/powerpoint/2010/main" val="14328578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Helvetica Neue" panose="02000503000000020004" pitchFamily="2" charset="0"/>
              </a:rPr>
              <a:t>A Pearson correlation analysis was conducted to examine the relationship between leg press peak power and sprint performance over 1 meter and 5 meters among eight participants. The analysis revealed a </a:t>
            </a:r>
            <a:r>
              <a:rPr lang="en-GB" b="1" dirty="0">
                <a:effectLst/>
                <a:latin typeface="Helvetica Neue" panose="02000503000000020004" pitchFamily="2" charset="0"/>
              </a:rPr>
              <a:t>strong negative correlation </a:t>
            </a:r>
            <a:r>
              <a:rPr lang="en-GB" dirty="0">
                <a:effectLst/>
                <a:latin typeface="Helvetica Neue" panose="02000503000000020004" pitchFamily="2" charset="0"/>
              </a:rPr>
              <a:t>between leg power and 1-meter sprint time (r ≈ -0.86), indicating that higher leg power is associated with faster sprint performance over short distances. Similarly, a </a:t>
            </a:r>
            <a:r>
              <a:rPr lang="en-GB" b="1" dirty="0">
                <a:effectLst/>
                <a:latin typeface="Helvetica Neue" panose="02000503000000020004" pitchFamily="2" charset="0"/>
              </a:rPr>
              <a:t>moderate to strong negative correlation</a:t>
            </a:r>
            <a:r>
              <a:rPr lang="en-GB" dirty="0">
                <a:effectLst/>
                <a:latin typeface="Helvetica Neue" panose="02000503000000020004" pitchFamily="2" charset="0"/>
              </a:rPr>
              <a:t> was found between leg power and 5-meter sprint time (r ≈ -0.79). These findings suggest that participants with greater lower-body power tend to complete short sprints more quickly, supporting the hypothesis that leg power plays a significant role in sprint acceleration</a:t>
            </a:r>
          </a:p>
          <a:p>
            <a:endParaRPr lang="en-US" dirty="0"/>
          </a:p>
          <a:p>
            <a:endParaRPr lang="en-US" dirty="0"/>
          </a:p>
        </p:txBody>
      </p:sp>
      <p:sp>
        <p:nvSpPr>
          <p:cNvPr id="4" name="Slide Number Placeholder 3"/>
          <p:cNvSpPr>
            <a:spLocks noGrp="1"/>
          </p:cNvSpPr>
          <p:nvPr>
            <p:ph type="sldNum" sz="quarter" idx="5"/>
          </p:nvPr>
        </p:nvSpPr>
        <p:spPr/>
        <p:txBody>
          <a:bodyPr/>
          <a:lstStyle/>
          <a:p>
            <a:fld id="{DDEA8A1A-7320-D94E-A80E-6D4209577B0A}" type="slidenum">
              <a:rPr lang="en-US" smtClean="0"/>
              <a:t>11</a:t>
            </a:fld>
            <a:endParaRPr lang="en-US"/>
          </a:p>
        </p:txBody>
      </p:sp>
    </p:spTree>
    <p:extLst>
      <p:ext uri="{BB962C8B-B14F-4D97-AF65-F5344CB8AC3E}">
        <p14:creationId xmlns:p14="http://schemas.microsoft.com/office/powerpoint/2010/main" val="34776680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F90B4596-15AD-4E42-A88A-1FDBFFD7BBE3}" type="datetimeFigureOut">
              <a:rPr lang="en-US" smtClean="0"/>
              <a:t>5/9/2025</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9770B6FF-F033-974F-8F0F-21D2FE5D67CC}"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459811646"/>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90B4596-15AD-4E42-A88A-1FDBFFD7BBE3}" type="datetimeFigureOut">
              <a:rPr lang="en-US" smtClean="0"/>
              <a:t>5/9/2025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770B6FF-F033-974F-8F0F-21D2FE5D67CC}" type="slidenum">
              <a:rPr lang="en-US" smtClean="0"/>
              <a:t>‹#›</a:t>
            </a:fld>
            <a:endParaRPr lang="en-US"/>
          </a:p>
        </p:txBody>
      </p:sp>
    </p:spTree>
    <p:extLst>
      <p:ext uri="{BB962C8B-B14F-4D97-AF65-F5344CB8AC3E}">
        <p14:creationId xmlns:p14="http://schemas.microsoft.com/office/powerpoint/2010/main" val="1092094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F90B4596-15AD-4E42-A88A-1FDBFFD7BBE3}" type="datetimeFigureOut">
              <a:rPr lang="en-US" smtClean="0"/>
              <a:t>5/9/2025</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9770B6FF-F033-974F-8F0F-21D2FE5D67CC}"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41690717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90B4596-15AD-4E42-A88A-1FDBFFD7BBE3}" type="datetimeFigureOut">
              <a:rPr lang="en-US" smtClean="0"/>
              <a:t>5/9/2025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770B6FF-F033-974F-8F0F-21D2FE5D67CC}" type="slidenum">
              <a:rPr lang="en-US" smtClean="0"/>
              <a:t>‹#›</a:t>
            </a:fld>
            <a:endParaRPr lang="en-US"/>
          </a:p>
        </p:txBody>
      </p:sp>
    </p:spTree>
    <p:extLst>
      <p:ext uri="{BB962C8B-B14F-4D97-AF65-F5344CB8AC3E}">
        <p14:creationId xmlns:p14="http://schemas.microsoft.com/office/powerpoint/2010/main" val="2922530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90B4596-15AD-4E42-A88A-1FDBFFD7BBE3}" type="datetimeFigureOut">
              <a:rPr lang="en-US" smtClean="0"/>
              <a:t>5/9/2025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770B6FF-F033-974F-8F0F-21D2FE5D67CC}" type="slidenum">
              <a:rPr lang="en-US" smtClean="0"/>
              <a:t>‹#›</a:t>
            </a:fld>
            <a:endParaRPr lang="en-US"/>
          </a:p>
        </p:txBody>
      </p:sp>
    </p:spTree>
    <p:extLst>
      <p:ext uri="{BB962C8B-B14F-4D97-AF65-F5344CB8AC3E}">
        <p14:creationId xmlns:p14="http://schemas.microsoft.com/office/powerpoint/2010/main" val="42555889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90B4596-15AD-4E42-A88A-1FDBFFD7BBE3}" type="datetimeFigureOut">
              <a:rPr lang="en-US" smtClean="0"/>
              <a:t>5/9/2025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770B6FF-F033-974F-8F0F-21D2FE5D67CC}" type="slidenum">
              <a:rPr lang="en-US" smtClean="0"/>
              <a:t>‹#›</a:t>
            </a:fld>
            <a:endParaRPr lang="en-US"/>
          </a:p>
        </p:txBody>
      </p:sp>
    </p:spTree>
    <p:extLst>
      <p:ext uri="{BB962C8B-B14F-4D97-AF65-F5344CB8AC3E}">
        <p14:creationId xmlns:p14="http://schemas.microsoft.com/office/powerpoint/2010/main" val="37715306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0B4596-15AD-4E42-A88A-1FDBFFD7BBE3}" type="datetimeFigureOut">
              <a:rPr lang="en-US" smtClean="0"/>
              <a:t>5/9/2025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770B6FF-F033-974F-8F0F-21D2FE5D67CC}" type="slidenum">
              <a:rPr lang="en-US" smtClean="0"/>
              <a:t>‹#›</a:t>
            </a:fld>
            <a:endParaRPr lang="en-US"/>
          </a:p>
        </p:txBody>
      </p:sp>
    </p:spTree>
    <p:extLst>
      <p:ext uri="{BB962C8B-B14F-4D97-AF65-F5344CB8AC3E}">
        <p14:creationId xmlns:p14="http://schemas.microsoft.com/office/powerpoint/2010/main" val="2697114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F90B4596-15AD-4E42-A88A-1FDBFFD7BBE3}" type="datetimeFigureOut">
              <a:rPr lang="en-US" smtClean="0"/>
              <a:t>5/9/2025</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9770B6FF-F033-974F-8F0F-21D2FE5D67CC}"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70107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F90B4596-15AD-4E42-A88A-1FDBFFD7BBE3}" type="datetimeFigureOut">
              <a:rPr lang="en-US" smtClean="0"/>
              <a:t>5/9/2025</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9770B6FF-F033-974F-8F0F-21D2FE5D67CC}"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14241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90B4596-15AD-4E42-A88A-1FDBFFD7BBE3}" type="datetimeFigureOut">
              <a:rPr lang="en-US" smtClean="0"/>
              <a:t>5/9/2025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770B6FF-F033-974F-8F0F-21D2FE5D67CC}" type="slidenum">
              <a:rPr lang="en-US" smtClean="0"/>
              <a:t>‹#›</a:t>
            </a:fld>
            <a:endParaRPr lang="en-US"/>
          </a:p>
        </p:txBody>
      </p:sp>
    </p:spTree>
    <p:extLst>
      <p:ext uri="{BB962C8B-B14F-4D97-AF65-F5344CB8AC3E}">
        <p14:creationId xmlns:p14="http://schemas.microsoft.com/office/powerpoint/2010/main" val="29665583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90B4596-15AD-4E42-A88A-1FDBFFD7BBE3}" type="datetimeFigureOut">
              <a:rPr lang="en-US" smtClean="0"/>
              <a:t>5/9/2025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770B6FF-F033-974F-8F0F-21D2FE5D67CC}" type="slidenum">
              <a:rPr lang="en-US" smtClean="0"/>
              <a:t>‹#›</a:t>
            </a:fld>
            <a:endParaRPr lang="en-US"/>
          </a:p>
        </p:txBody>
      </p:sp>
    </p:spTree>
    <p:extLst>
      <p:ext uri="{BB962C8B-B14F-4D97-AF65-F5344CB8AC3E}">
        <p14:creationId xmlns:p14="http://schemas.microsoft.com/office/powerpoint/2010/main" val="698993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F90B4596-15AD-4E42-A88A-1FDBFFD7BBE3}" type="datetimeFigureOut">
              <a:rPr lang="en-US" smtClean="0"/>
              <a:t>5/9/2025</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9770B6FF-F033-974F-8F0F-21D2FE5D67CC}"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0372113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microsoft.com/office/2007/relationships/media" Target="../media/media8.m4a"/><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5.png"/><Relationship Id="rId5" Type="http://schemas.openxmlformats.org/officeDocument/2006/relationships/slideLayout" Target="../slideLayouts/slideLayout2.xml"/><Relationship Id="rId4" Type="http://schemas.openxmlformats.org/officeDocument/2006/relationships/audio" Target="../media/media8.m4a"/></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notesSlide" Target="../notesSlides/notesSlide5.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A close up view of a track and field lane in the dark">
            <a:extLst>
              <a:ext uri="{FF2B5EF4-FFF2-40B4-BE49-F238E27FC236}">
                <a16:creationId xmlns:a16="http://schemas.microsoft.com/office/drawing/2014/main" id="{16337802-BBDF-7DA6-B39C-63376D05CE81}"/>
              </a:ext>
            </a:extLst>
          </p:cNvPr>
          <p:cNvPicPr>
            <a:picLocks noChangeAspect="1"/>
          </p:cNvPicPr>
          <p:nvPr/>
        </p:nvPicPr>
        <p:blipFill>
          <a:blip r:embed="rId4">
            <a:grayscl/>
          </a:blip>
          <a:srcRect t="15714"/>
          <a:stretch/>
        </p:blipFill>
        <p:spPr>
          <a:xfrm>
            <a:off x="20" y="10"/>
            <a:ext cx="12191980" cy="6859300"/>
          </a:xfrm>
          <a:prstGeom prst="rect">
            <a:avLst/>
          </a:prstGeom>
        </p:spPr>
      </p:pic>
      <p:sp>
        <p:nvSpPr>
          <p:cNvPr id="18" name="Rectangle 17">
            <a:extLst>
              <a:ext uri="{FF2B5EF4-FFF2-40B4-BE49-F238E27FC236}">
                <a16:creationId xmlns:a16="http://schemas.microsoft.com/office/drawing/2014/main" id="{ED9C10B4-E6CF-4138-A430-ADE3DCF0F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6">
            <a:extLst>
              <a:ext uri="{FF2B5EF4-FFF2-40B4-BE49-F238E27FC236}">
                <a16:creationId xmlns:a16="http://schemas.microsoft.com/office/drawing/2014/main" id="{59A08B30-802F-44BB-8817-40AAE17DB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US"/>
          </a:p>
        </p:txBody>
      </p:sp>
      <p:sp>
        <p:nvSpPr>
          <p:cNvPr id="22" name="Freeform 6">
            <a:extLst>
              <a:ext uri="{FF2B5EF4-FFF2-40B4-BE49-F238E27FC236}">
                <a16:creationId xmlns:a16="http://schemas.microsoft.com/office/drawing/2014/main" id="{FB93F8E6-40C5-4DF8-B869-00349BD460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US"/>
          </a:p>
        </p:txBody>
      </p:sp>
      <p:sp>
        <p:nvSpPr>
          <p:cNvPr id="2" name="Title 1">
            <a:extLst>
              <a:ext uri="{FF2B5EF4-FFF2-40B4-BE49-F238E27FC236}">
                <a16:creationId xmlns:a16="http://schemas.microsoft.com/office/drawing/2014/main" id="{BF5B4B36-8C42-D5DD-3B59-4E1D2DBA630A}"/>
              </a:ext>
            </a:extLst>
          </p:cNvPr>
          <p:cNvSpPr>
            <a:spLocks noGrp="1"/>
          </p:cNvSpPr>
          <p:nvPr>
            <p:ph type="ctrTitle"/>
          </p:nvPr>
        </p:nvSpPr>
        <p:spPr>
          <a:xfrm>
            <a:off x="1915128" y="1788454"/>
            <a:ext cx="8361229" cy="2098226"/>
          </a:xfrm>
        </p:spPr>
        <p:txBody>
          <a:bodyPr>
            <a:normAutofit/>
          </a:bodyPr>
          <a:lstStyle/>
          <a:p>
            <a:r>
              <a:rPr lang="en-US" sz="4500" dirty="0">
                <a:solidFill>
                  <a:schemeClr val="bg2"/>
                </a:solidFill>
              </a:rPr>
              <a:t>Is there a correlation between leg power and sprint speed? </a:t>
            </a:r>
          </a:p>
        </p:txBody>
      </p:sp>
      <p:sp>
        <p:nvSpPr>
          <p:cNvPr id="3" name="Subtitle 2">
            <a:extLst>
              <a:ext uri="{FF2B5EF4-FFF2-40B4-BE49-F238E27FC236}">
                <a16:creationId xmlns:a16="http://schemas.microsoft.com/office/drawing/2014/main" id="{8FF321B7-C4B7-112D-0D7F-1B97F41E92EE}"/>
              </a:ext>
            </a:extLst>
          </p:cNvPr>
          <p:cNvSpPr>
            <a:spLocks noGrp="1"/>
          </p:cNvSpPr>
          <p:nvPr>
            <p:ph type="subTitle" idx="1"/>
          </p:nvPr>
        </p:nvSpPr>
        <p:spPr>
          <a:xfrm>
            <a:off x="2679906" y="3956279"/>
            <a:ext cx="6831673" cy="1086237"/>
          </a:xfrm>
        </p:spPr>
        <p:txBody>
          <a:bodyPr>
            <a:normAutofit/>
          </a:bodyPr>
          <a:lstStyle/>
          <a:p>
            <a:pPr>
              <a:spcAft>
                <a:spcPts val="600"/>
              </a:spcAft>
            </a:pPr>
            <a:r>
              <a:rPr lang="en-US" dirty="0">
                <a:solidFill>
                  <a:schemeClr val="bg2"/>
                </a:solidFill>
              </a:rPr>
              <a:t>By Aimee Heath</a:t>
            </a:r>
          </a:p>
        </p:txBody>
      </p:sp>
      <p:pic>
        <p:nvPicPr>
          <p:cNvPr id="4" name="Audio Recording 9 May 2025 at 08:22:34">
            <a:hlinkClick r:id="" action="ppaction://media"/>
            <a:extLst>
              <a:ext uri="{FF2B5EF4-FFF2-40B4-BE49-F238E27FC236}">
                <a16:creationId xmlns:a16="http://schemas.microsoft.com/office/drawing/2014/main" id="{A4C61B83-9630-44BE-40A7-009BFF93FE3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87849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7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9C871-F868-C3FF-7AF5-E9AEB173A723}"/>
              </a:ext>
            </a:extLst>
          </p:cNvPr>
          <p:cNvSpPr>
            <a:spLocks noGrp="1"/>
          </p:cNvSpPr>
          <p:nvPr>
            <p:ph type="title"/>
          </p:nvPr>
        </p:nvSpPr>
        <p:spPr/>
        <p:txBody>
          <a:bodyPr/>
          <a:lstStyle/>
          <a:p>
            <a:r>
              <a:rPr lang="en-US" dirty="0"/>
              <a:t>Research question</a:t>
            </a:r>
          </a:p>
        </p:txBody>
      </p:sp>
      <p:sp>
        <p:nvSpPr>
          <p:cNvPr id="3" name="Content Placeholder 2">
            <a:extLst>
              <a:ext uri="{FF2B5EF4-FFF2-40B4-BE49-F238E27FC236}">
                <a16:creationId xmlns:a16="http://schemas.microsoft.com/office/drawing/2014/main" id="{FA9EC75D-E720-81AC-4919-8F9CDD4FDE2F}"/>
              </a:ext>
            </a:extLst>
          </p:cNvPr>
          <p:cNvSpPr>
            <a:spLocks noGrp="1"/>
          </p:cNvSpPr>
          <p:nvPr>
            <p:ph idx="1"/>
          </p:nvPr>
        </p:nvSpPr>
        <p:spPr/>
        <p:txBody>
          <a:bodyPr/>
          <a:lstStyle/>
          <a:p>
            <a:r>
              <a:rPr lang="en-US" dirty="0"/>
              <a:t>Does your leg power dictate how fast you are?</a:t>
            </a:r>
          </a:p>
          <a:p>
            <a:r>
              <a:rPr lang="en-GB" b="0" i="0" u="none" strike="noStrike" dirty="0">
                <a:solidFill>
                  <a:srgbClr val="000000"/>
                </a:solidFill>
                <a:effectLst/>
                <a:latin typeface="-webkit-standard"/>
              </a:rPr>
              <a:t>Are the measurements of leg power a reliable predictor of sprint performance across a small sample?</a:t>
            </a:r>
            <a:endParaRPr lang="en-US" dirty="0"/>
          </a:p>
          <a:p>
            <a:endParaRPr lang="en-US" dirty="0"/>
          </a:p>
        </p:txBody>
      </p:sp>
      <p:pic>
        <p:nvPicPr>
          <p:cNvPr id="4" name="Audio Recording 9 May 2025 at 08:24:43">
            <a:hlinkClick r:id="" action="ppaction://media"/>
            <a:extLst>
              <a:ext uri="{FF2B5EF4-FFF2-40B4-BE49-F238E27FC236}">
                <a16:creationId xmlns:a16="http://schemas.microsoft.com/office/drawing/2014/main" id="{DEA2B6FA-2107-E6F2-E5AC-2550B37BC4E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2797626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2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2478A-90C7-4B04-E981-8E32D6A6B943}"/>
              </a:ext>
            </a:extLst>
          </p:cNvPr>
          <p:cNvSpPr>
            <a:spLocks noGrp="1"/>
          </p:cNvSpPr>
          <p:nvPr>
            <p:ph type="title"/>
          </p:nvPr>
        </p:nvSpPr>
        <p:spPr/>
        <p:txBody>
          <a:bodyPr/>
          <a:lstStyle/>
          <a:p>
            <a:r>
              <a:rPr lang="en-US" dirty="0"/>
              <a:t>Literature</a:t>
            </a:r>
          </a:p>
        </p:txBody>
      </p:sp>
      <p:sp>
        <p:nvSpPr>
          <p:cNvPr id="3" name="Content Placeholder 2">
            <a:extLst>
              <a:ext uri="{FF2B5EF4-FFF2-40B4-BE49-F238E27FC236}">
                <a16:creationId xmlns:a16="http://schemas.microsoft.com/office/drawing/2014/main" id="{2E432066-ADFB-B003-3BEE-C23E4B7DAA52}"/>
              </a:ext>
            </a:extLst>
          </p:cNvPr>
          <p:cNvSpPr>
            <a:spLocks noGrp="1"/>
          </p:cNvSpPr>
          <p:nvPr>
            <p:ph idx="1"/>
          </p:nvPr>
        </p:nvSpPr>
        <p:spPr/>
        <p:txBody>
          <a:bodyPr/>
          <a:lstStyle/>
          <a:p>
            <a:r>
              <a:rPr lang="en-US" dirty="0" err="1"/>
              <a:t>Cavagna</a:t>
            </a:r>
            <a:r>
              <a:rPr lang="en-US" dirty="0"/>
              <a:t> et al (1976)  studied the power output at each step during sprint running from the start to the maximal running speed. They found that power generated through the contractile component of the leg muscles caused an alignment in speed up to submaximal values. </a:t>
            </a:r>
          </a:p>
          <a:p>
            <a:r>
              <a:rPr lang="en-US" dirty="0"/>
              <a:t>They also found the elastic component of the leg muscles supply the additional power required to sustain higher speeds reaching up to maximal values.</a:t>
            </a:r>
          </a:p>
        </p:txBody>
      </p:sp>
      <p:pic>
        <p:nvPicPr>
          <p:cNvPr id="5" name="Audio Recording 9 May 2025 at 09:49:54">
            <a:hlinkClick r:id="" action="ppaction://media"/>
            <a:extLst>
              <a:ext uri="{FF2B5EF4-FFF2-40B4-BE49-F238E27FC236}">
                <a16:creationId xmlns:a16="http://schemas.microsoft.com/office/drawing/2014/main" id="{7B270C27-EBCD-9954-27AF-789063566E2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3202808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04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B75BD-9198-E14C-EFC0-3F705D02875E}"/>
              </a:ext>
            </a:extLst>
          </p:cNvPr>
          <p:cNvSpPr>
            <a:spLocks noGrp="1"/>
          </p:cNvSpPr>
          <p:nvPr>
            <p:ph type="title"/>
          </p:nvPr>
        </p:nvSpPr>
        <p:spPr/>
        <p:txBody>
          <a:bodyPr/>
          <a:lstStyle/>
          <a:p>
            <a:r>
              <a:rPr lang="en-US" dirty="0"/>
              <a:t>Research Methods</a:t>
            </a:r>
          </a:p>
        </p:txBody>
      </p:sp>
      <p:sp>
        <p:nvSpPr>
          <p:cNvPr id="3" name="Content Placeholder 2">
            <a:extLst>
              <a:ext uri="{FF2B5EF4-FFF2-40B4-BE49-F238E27FC236}">
                <a16:creationId xmlns:a16="http://schemas.microsoft.com/office/drawing/2014/main" id="{DA3F96C5-039D-A990-59BE-BA9AAE552B25}"/>
              </a:ext>
            </a:extLst>
          </p:cNvPr>
          <p:cNvSpPr>
            <a:spLocks noGrp="1"/>
          </p:cNvSpPr>
          <p:nvPr>
            <p:ph idx="1"/>
          </p:nvPr>
        </p:nvSpPr>
        <p:spPr/>
        <p:txBody>
          <a:bodyPr/>
          <a:lstStyle/>
          <a:p>
            <a:r>
              <a:rPr lang="en-US" dirty="0"/>
              <a:t>Qualitative data is a type of research that is an </a:t>
            </a:r>
            <a:r>
              <a:rPr lang="en-US" i="1" dirty="0"/>
              <a:t>“explaining phenomenon by collecting numerical data that are analyzed using mathematically based methods” (</a:t>
            </a:r>
            <a:r>
              <a:rPr lang="en-US" i="1" dirty="0" err="1"/>
              <a:t>Craswell</a:t>
            </a:r>
            <a:r>
              <a:rPr lang="en-US" i="1" dirty="0"/>
              <a:t> 1994). </a:t>
            </a:r>
          </a:p>
          <a:p>
            <a:r>
              <a:rPr lang="en-US" i="1" dirty="0"/>
              <a:t>8 Participants with varying levels of leg power</a:t>
            </a:r>
          </a:p>
          <a:p>
            <a:r>
              <a:rPr lang="en-US" i="1" dirty="0"/>
              <a:t>Aged between 18-25.</a:t>
            </a:r>
          </a:p>
          <a:p>
            <a:endParaRPr lang="en-US" i="1" dirty="0"/>
          </a:p>
        </p:txBody>
      </p:sp>
      <p:pic>
        <p:nvPicPr>
          <p:cNvPr id="5" name="Audio Recording 9 May 2025 at 08:28:00">
            <a:hlinkClick r:id="" action="ppaction://media"/>
            <a:extLst>
              <a:ext uri="{FF2B5EF4-FFF2-40B4-BE49-F238E27FC236}">
                <a16:creationId xmlns:a16="http://schemas.microsoft.com/office/drawing/2014/main" id="{8B45EFD5-D6C2-5ED2-BFE9-BF2349E2736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2568477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89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D7EE4-9FD8-B015-8EED-8DB02A5A9E32}"/>
              </a:ext>
            </a:extLst>
          </p:cNvPr>
          <p:cNvSpPr>
            <a:spLocks noGrp="1"/>
          </p:cNvSpPr>
          <p:nvPr>
            <p:ph type="title"/>
          </p:nvPr>
        </p:nvSpPr>
        <p:spPr/>
        <p:txBody>
          <a:bodyPr/>
          <a:lstStyle/>
          <a:p>
            <a:r>
              <a:rPr lang="en-US" dirty="0"/>
              <a:t>Correlational Research</a:t>
            </a:r>
          </a:p>
        </p:txBody>
      </p:sp>
      <p:sp>
        <p:nvSpPr>
          <p:cNvPr id="3" name="Content Placeholder 2">
            <a:extLst>
              <a:ext uri="{FF2B5EF4-FFF2-40B4-BE49-F238E27FC236}">
                <a16:creationId xmlns:a16="http://schemas.microsoft.com/office/drawing/2014/main" id="{7A132659-2B91-E3F0-3BFB-DB9F4ADF574A}"/>
              </a:ext>
            </a:extLst>
          </p:cNvPr>
          <p:cNvSpPr>
            <a:spLocks noGrp="1"/>
          </p:cNvSpPr>
          <p:nvPr>
            <p:ph idx="1"/>
          </p:nvPr>
        </p:nvSpPr>
        <p:spPr/>
        <p:txBody>
          <a:bodyPr/>
          <a:lstStyle/>
          <a:p>
            <a:r>
              <a:rPr lang="en-US" dirty="0"/>
              <a:t>The aim of this study is to provide evidence that a particular independent variable has a casual relationship with a dependent variable (Bailey 1994).</a:t>
            </a:r>
          </a:p>
          <a:p>
            <a:r>
              <a:rPr lang="en-US" dirty="0"/>
              <a:t>Therefore, Correlational research is utilized in this study to identify a connection between variables in a way that a change in one to affect the other variable.</a:t>
            </a:r>
          </a:p>
          <a:p>
            <a:r>
              <a:rPr lang="en-US" dirty="0"/>
              <a:t>This type of research is descriptive, which Gall and Borg (1989) define as aiming to discover that “What is”.</a:t>
            </a:r>
          </a:p>
        </p:txBody>
      </p:sp>
      <p:pic>
        <p:nvPicPr>
          <p:cNvPr id="4" name="Audio Recording 9 May 2025 at 08:33:24">
            <a:hlinkClick r:id="" action="ppaction://media"/>
            <a:extLst>
              <a:ext uri="{FF2B5EF4-FFF2-40B4-BE49-F238E27FC236}">
                <a16:creationId xmlns:a16="http://schemas.microsoft.com/office/drawing/2014/main" id="{D7DCF664-82BF-C65A-E368-3AF7916EBD3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3260348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98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48C110B4-D26A-44C6-8576-236CA24E9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0D1B46-7F2A-5C78-36E5-1712845DB656}"/>
              </a:ext>
            </a:extLst>
          </p:cNvPr>
          <p:cNvSpPr>
            <a:spLocks noGrp="1"/>
          </p:cNvSpPr>
          <p:nvPr>
            <p:ph type="title"/>
          </p:nvPr>
        </p:nvSpPr>
        <p:spPr>
          <a:xfrm>
            <a:off x="1021750" y="4531058"/>
            <a:ext cx="4913384" cy="1683474"/>
          </a:xfrm>
        </p:spPr>
        <p:txBody>
          <a:bodyPr>
            <a:normAutofit/>
          </a:bodyPr>
          <a:lstStyle/>
          <a:p>
            <a:r>
              <a:rPr lang="en-US" dirty="0"/>
              <a:t>Variables</a:t>
            </a:r>
          </a:p>
        </p:txBody>
      </p:sp>
      <p:pic>
        <p:nvPicPr>
          <p:cNvPr id="3076" name="Picture 4" descr="Maximal Sprint Speed: Evaluating 10m ...">
            <a:extLst>
              <a:ext uri="{FF2B5EF4-FFF2-40B4-BE49-F238E27FC236}">
                <a16:creationId xmlns:a16="http://schemas.microsoft.com/office/drawing/2014/main" id="{410A441B-6F01-FFEE-10C0-0CD25B7DA78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r="15294"/>
          <a:stretch/>
        </p:blipFill>
        <p:spPr bwMode="auto">
          <a:xfrm>
            <a:off x="1" y="10"/>
            <a:ext cx="6050279" cy="3732653"/>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Lifelong Leg Strength - 3 Essential Leg Exercises - Fit For Golf">
            <a:extLst>
              <a:ext uri="{FF2B5EF4-FFF2-40B4-BE49-F238E27FC236}">
                <a16:creationId xmlns:a16="http://schemas.microsoft.com/office/drawing/2014/main" id="{CD6482BF-176C-5112-30E2-A1BD0CE9638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6447" r="2781" b="-1"/>
          <a:stretch/>
        </p:blipFill>
        <p:spPr bwMode="auto">
          <a:xfrm>
            <a:off x="6138672" y="10"/>
            <a:ext cx="6050280" cy="3732653"/>
          </a:xfrm>
          <a:prstGeom prst="rect">
            <a:avLst/>
          </a:prstGeom>
          <a:noFill/>
          <a:extLst>
            <a:ext uri="{909E8E84-426E-40DD-AFC4-6F175D3DCCD1}">
              <a14:hiddenFill xmlns:a14="http://schemas.microsoft.com/office/drawing/2010/main">
                <a:solidFill>
                  <a:srgbClr val="FFFFFF"/>
                </a:solidFill>
              </a14:hiddenFill>
            </a:ext>
          </a:extLst>
        </p:spPr>
      </p:pic>
      <p:sp>
        <p:nvSpPr>
          <p:cNvPr id="3083" name="Freeform: Shape 3082">
            <a:extLst>
              <a:ext uri="{FF2B5EF4-FFF2-40B4-BE49-F238E27FC236}">
                <a16:creationId xmlns:a16="http://schemas.microsoft.com/office/drawing/2014/main" id="{5BFD4DBB-3229-4DF6-A68A-CD91F83258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434936" y="4030294"/>
            <a:ext cx="1957171" cy="1103687"/>
          </a:xfrm>
          <a:custGeom>
            <a:avLst/>
            <a:gdLst>
              <a:gd name="connsiteX0" fmla="*/ 2017702 w 2017702"/>
              <a:gd name="connsiteY0" fmla="*/ 1137821 h 1137821"/>
              <a:gd name="connsiteX1" fmla="*/ 404 w 2017702"/>
              <a:gd name="connsiteY1" fmla="*/ 1137821 h 1137821"/>
              <a:gd name="connsiteX2" fmla="*/ 0 w 2017702"/>
              <a:gd name="connsiteY2" fmla="*/ 900216 h 1137821"/>
              <a:gd name="connsiteX3" fmla="*/ 1767759 w 2017702"/>
              <a:gd name="connsiteY3" fmla="*/ 901031 h 1137821"/>
              <a:gd name="connsiteX4" fmla="*/ 1767759 w 2017702"/>
              <a:gd name="connsiteY4" fmla="*/ 0 h 1137821"/>
              <a:gd name="connsiteX5" fmla="*/ 2017702 w 2017702"/>
              <a:gd name="connsiteY5" fmla="*/ 0 h 1137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7702" h="1137821">
                <a:moveTo>
                  <a:pt x="2017702" y="1137821"/>
                </a:moveTo>
                <a:lnTo>
                  <a:pt x="404" y="1137821"/>
                </a:lnTo>
                <a:cubicBezTo>
                  <a:pt x="-404" y="1055814"/>
                  <a:pt x="807" y="982224"/>
                  <a:pt x="0" y="900216"/>
                </a:cubicBezTo>
                <a:lnTo>
                  <a:pt x="1767759" y="901031"/>
                </a:lnTo>
                <a:lnTo>
                  <a:pt x="1767759" y="0"/>
                </a:lnTo>
                <a:lnTo>
                  <a:pt x="2017702" y="0"/>
                </a:lnTo>
                <a:close/>
              </a:path>
            </a:pathLst>
          </a:custGeom>
          <a:solidFill>
            <a:schemeClr val="tx2">
              <a:alpha val="80000"/>
            </a:schemeClr>
          </a:solidFill>
          <a:ln w="0">
            <a:noFill/>
            <a:prstDash val="solid"/>
            <a:round/>
            <a:headEnd/>
            <a:tailEnd/>
          </a:ln>
        </p:spPr>
        <p:txBody>
          <a:bodyPr/>
          <a:lstStyle/>
          <a:p>
            <a:endParaRPr lang="en-US"/>
          </a:p>
        </p:txBody>
      </p:sp>
      <p:sp>
        <p:nvSpPr>
          <p:cNvPr id="3" name="Content Placeholder 2">
            <a:extLst>
              <a:ext uri="{FF2B5EF4-FFF2-40B4-BE49-F238E27FC236}">
                <a16:creationId xmlns:a16="http://schemas.microsoft.com/office/drawing/2014/main" id="{9BB09F9C-BBFD-A90E-472D-644F0FA3B712}"/>
              </a:ext>
            </a:extLst>
          </p:cNvPr>
          <p:cNvSpPr>
            <a:spLocks noGrp="1"/>
          </p:cNvSpPr>
          <p:nvPr>
            <p:ph idx="1"/>
          </p:nvPr>
        </p:nvSpPr>
        <p:spPr>
          <a:xfrm>
            <a:off x="6253810" y="4531059"/>
            <a:ext cx="4718989" cy="1683474"/>
          </a:xfrm>
        </p:spPr>
        <p:txBody>
          <a:bodyPr>
            <a:normAutofit/>
          </a:bodyPr>
          <a:lstStyle/>
          <a:p>
            <a:pPr marL="0" indent="0">
              <a:buNone/>
            </a:pPr>
            <a:r>
              <a:rPr lang="en-US" sz="1800" dirty="0"/>
              <a:t>Independent Variables – Leg Power</a:t>
            </a:r>
          </a:p>
          <a:p>
            <a:pPr marL="0" indent="0">
              <a:buNone/>
            </a:pPr>
            <a:r>
              <a:rPr lang="en-US" sz="1800" dirty="0"/>
              <a:t>The Dependent – Sprint Speed (1m and 5m)</a:t>
            </a:r>
          </a:p>
          <a:p>
            <a:endParaRPr lang="en-US" sz="1800" dirty="0"/>
          </a:p>
        </p:txBody>
      </p:sp>
      <p:sp>
        <p:nvSpPr>
          <p:cNvPr id="3085" name="Freeform: Shape 3084">
            <a:extLst>
              <a:ext uri="{FF2B5EF4-FFF2-40B4-BE49-F238E27FC236}">
                <a16:creationId xmlns:a16="http://schemas.microsoft.com/office/drawing/2014/main" id="{792979E5-1F93-4CE3-975E-3CAEC618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796837" y="5311230"/>
            <a:ext cx="2042265" cy="1213486"/>
          </a:xfrm>
          <a:custGeom>
            <a:avLst/>
            <a:gdLst>
              <a:gd name="connsiteX0" fmla="*/ 1844618 w 2105428"/>
              <a:gd name="connsiteY0" fmla="*/ 0 h 1251016"/>
              <a:gd name="connsiteX1" fmla="*/ 2105428 w 2105428"/>
              <a:gd name="connsiteY1" fmla="*/ 0 h 1251016"/>
              <a:gd name="connsiteX2" fmla="*/ 2105428 w 2105428"/>
              <a:gd name="connsiteY2" fmla="*/ 1251016 h 1251016"/>
              <a:gd name="connsiteX3" fmla="*/ 421 w 2105428"/>
              <a:gd name="connsiteY3" fmla="*/ 1251016 h 1251016"/>
              <a:gd name="connsiteX4" fmla="*/ 0 w 2105428"/>
              <a:gd name="connsiteY4" fmla="*/ 1003081 h 1251016"/>
              <a:gd name="connsiteX5" fmla="*/ 1844618 w 2105428"/>
              <a:gd name="connsiteY5" fmla="*/ 1003931 h 1251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5428" h="1251016">
                <a:moveTo>
                  <a:pt x="1844618" y="0"/>
                </a:moveTo>
                <a:lnTo>
                  <a:pt x="2105428" y="0"/>
                </a:lnTo>
                <a:lnTo>
                  <a:pt x="2105428" y="1251016"/>
                </a:lnTo>
                <a:lnTo>
                  <a:pt x="421" y="1251016"/>
                </a:lnTo>
                <a:cubicBezTo>
                  <a:pt x="-421" y="1165443"/>
                  <a:pt x="842" y="1088654"/>
                  <a:pt x="0" y="1003081"/>
                </a:cubicBezTo>
                <a:lnTo>
                  <a:pt x="1844618" y="1003931"/>
                </a:lnTo>
                <a:close/>
              </a:path>
            </a:pathLst>
          </a:custGeom>
          <a:solidFill>
            <a:schemeClr val="tx2">
              <a:alpha val="80000"/>
            </a:schemeClr>
          </a:solidFill>
          <a:ln w="0">
            <a:noFill/>
            <a:prstDash val="solid"/>
            <a:round/>
            <a:headEnd/>
            <a:tailEnd/>
          </a:ln>
        </p:spPr>
        <p:txBody>
          <a:bodyPr/>
          <a:lstStyle/>
          <a:p>
            <a:endParaRPr lang="en-US"/>
          </a:p>
        </p:txBody>
      </p:sp>
      <p:pic>
        <p:nvPicPr>
          <p:cNvPr id="5" name="Audio Recording 9 May 2025 at 09:41:20">
            <a:hlinkClick r:id="" action="ppaction://media"/>
            <a:extLst>
              <a:ext uri="{FF2B5EF4-FFF2-40B4-BE49-F238E27FC236}">
                <a16:creationId xmlns:a16="http://schemas.microsoft.com/office/drawing/2014/main" id="{47877B21-500B-1496-98EC-BC29B25A412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2691811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70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93D97C6-63EF-4CA6-B01D-25E2772DC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F1DD55-765E-5DDC-ABDC-844D414EC9B1}"/>
              </a:ext>
            </a:extLst>
          </p:cNvPr>
          <p:cNvSpPr>
            <a:spLocks noGrp="1"/>
          </p:cNvSpPr>
          <p:nvPr>
            <p:ph type="title"/>
          </p:nvPr>
        </p:nvSpPr>
        <p:spPr>
          <a:xfrm>
            <a:off x="5100824" y="685800"/>
            <a:ext cx="6176776" cy="1485900"/>
          </a:xfrm>
        </p:spPr>
        <p:txBody>
          <a:bodyPr>
            <a:normAutofit/>
          </a:bodyPr>
          <a:lstStyle/>
          <a:p>
            <a:r>
              <a:rPr lang="en-US" dirty="0"/>
              <a:t>Methods</a:t>
            </a:r>
          </a:p>
        </p:txBody>
      </p:sp>
      <p:pic>
        <p:nvPicPr>
          <p:cNvPr id="5" name="Picture 4">
            <a:extLst>
              <a:ext uri="{FF2B5EF4-FFF2-40B4-BE49-F238E27FC236}">
                <a16:creationId xmlns:a16="http://schemas.microsoft.com/office/drawing/2014/main" id="{68E8D1A3-A884-CBA8-56D2-1BA42C444FAC}"/>
              </a:ext>
            </a:extLst>
          </p:cNvPr>
          <p:cNvPicPr>
            <a:picLocks noChangeAspect="1"/>
          </p:cNvPicPr>
          <p:nvPr/>
        </p:nvPicPr>
        <p:blipFill>
          <a:blip r:embed="rId6"/>
          <a:srcRect l="-1" t="27477" r="2" b="7965"/>
          <a:stretch/>
        </p:blipFill>
        <p:spPr>
          <a:xfrm>
            <a:off x="634276" y="1003316"/>
            <a:ext cx="3093388" cy="4850616"/>
          </a:xfrm>
          <a:prstGeom prst="rect">
            <a:avLst/>
          </a:prstGeom>
        </p:spPr>
      </p:pic>
      <p:sp>
        <p:nvSpPr>
          <p:cNvPr id="22" name="Rectangle 21">
            <a:extLst>
              <a:ext uri="{FF2B5EF4-FFF2-40B4-BE49-F238E27FC236}">
                <a16:creationId xmlns:a16="http://schemas.microsoft.com/office/drawing/2014/main" id="{5DA4A40B-EDCE-42FC-B189-AEFB4F82E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8B07E535-DF64-B138-3E43-C679CCDC43B1}"/>
              </a:ext>
            </a:extLst>
          </p:cNvPr>
          <p:cNvSpPr>
            <a:spLocks noGrp="1"/>
          </p:cNvSpPr>
          <p:nvPr>
            <p:ph idx="1"/>
          </p:nvPr>
        </p:nvSpPr>
        <p:spPr>
          <a:xfrm>
            <a:off x="5100824" y="1428750"/>
            <a:ext cx="6176776" cy="2556886"/>
          </a:xfrm>
        </p:spPr>
        <p:txBody>
          <a:bodyPr>
            <a:normAutofit fontScale="92500" lnSpcReduction="20000"/>
          </a:bodyPr>
          <a:lstStyle/>
          <a:p>
            <a:r>
              <a:rPr lang="en-US" sz="1600" dirty="0"/>
              <a:t>Warm up – light jog into dynamic stretching. Finishing with sprints.</a:t>
            </a:r>
          </a:p>
          <a:p>
            <a:r>
              <a:rPr lang="en-US" sz="1600" dirty="0"/>
              <a:t>Why did you choose this type of warm up? </a:t>
            </a:r>
          </a:p>
          <a:p>
            <a:r>
              <a:rPr lang="en-US" sz="1600" dirty="0"/>
              <a:t>Did everyone do the same warm up and for same length of time?</a:t>
            </a:r>
          </a:p>
          <a:p>
            <a:r>
              <a:rPr lang="en-US" sz="1600" dirty="0"/>
              <a:t>Time of day did the research take place? Were they all consistent?</a:t>
            </a:r>
          </a:p>
          <a:p>
            <a:r>
              <a:rPr lang="en-US" sz="1600" dirty="0"/>
              <a:t>Injuries or factors that effects the results? </a:t>
            </a:r>
          </a:p>
          <a:p>
            <a:r>
              <a:rPr lang="en-US" sz="1600" dirty="0"/>
              <a:t>Male/female’s, age?</a:t>
            </a:r>
          </a:p>
          <a:p>
            <a:r>
              <a:rPr lang="en-US" sz="1600" dirty="0"/>
              <a:t>How many times did each participant do each exercise? Consider things that ensured each person and time were consistent to ensure validity in the results.</a:t>
            </a:r>
          </a:p>
          <a:p>
            <a:endParaRPr lang="en-US" sz="1600" dirty="0"/>
          </a:p>
        </p:txBody>
      </p:sp>
      <p:pic>
        <p:nvPicPr>
          <p:cNvPr id="7" name="Audio Recording 9 May 2025 at 08:40:36">
            <a:hlinkClick r:id="" action="ppaction://media"/>
            <a:extLst>
              <a:ext uri="{FF2B5EF4-FFF2-40B4-BE49-F238E27FC236}">
                <a16:creationId xmlns:a16="http://schemas.microsoft.com/office/drawing/2014/main" id="{E7B117DA-CE59-CBFC-DB59-9163402C484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055860" y="638810"/>
            <a:ext cx="812800" cy="812800"/>
          </a:xfrm>
          <a:prstGeom prst="rect">
            <a:avLst/>
          </a:prstGeom>
        </p:spPr>
      </p:pic>
      <p:sp>
        <p:nvSpPr>
          <p:cNvPr id="8" name="TextBox 7">
            <a:extLst>
              <a:ext uri="{FF2B5EF4-FFF2-40B4-BE49-F238E27FC236}">
                <a16:creationId xmlns:a16="http://schemas.microsoft.com/office/drawing/2014/main" id="{417F16E4-55A9-40EA-D859-26BE31D742E7}"/>
              </a:ext>
            </a:extLst>
          </p:cNvPr>
          <p:cNvSpPr txBox="1"/>
          <p:nvPr/>
        </p:nvSpPr>
        <p:spPr>
          <a:xfrm>
            <a:off x="4602145" y="5491826"/>
            <a:ext cx="2313005" cy="1477328"/>
          </a:xfrm>
          <a:prstGeom prst="rect">
            <a:avLst/>
          </a:prstGeom>
          <a:noFill/>
        </p:spPr>
        <p:txBody>
          <a:bodyPr wrap="square" rtlCol="0">
            <a:spAutoFit/>
          </a:bodyPr>
          <a:lstStyle/>
          <a:p>
            <a:r>
              <a:rPr lang="en-US" dirty="0"/>
              <a:t>Equipment for sprint: </a:t>
            </a:r>
          </a:p>
          <a:p>
            <a:pPr marL="285750" indent="-285750">
              <a:buFont typeface="Arial" panose="020B0604020202020204" pitchFamily="34" charset="0"/>
              <a:buChar char="•"/>
            </a:pPr>
            <a:r>
              <a:rPr lang="en-US" dirty="0"/>
              <a:t>4x lightening gates </a:t>
            </a:r>
          </a:p>
          <a:p>
            <a:pPr marL="285750" indent="-285750">
              <a:buFont typeface="Arial" panose="020B0604020202020204" pitchFamily="34" charset="0"/>
              <a:buChar char="•"/>
            </a:pPr>
            <a:r>
              <a:rPr lang="en-US" dirty="0"/>
              <a:t>4x cones </a:t>
            </a:r>
          </a:p>
          <a:p>
            <a:pPr marL="285750" indent="-285750">
              <a:buFont typeface="Arial" panose="020B0604020202020204" pitchFamily="34" charset="0"/>
              <a:buChar char="•"/>
            </a:pPr>
            <a:r>
              <a:rPr lang="en-US" dirty="0"/>
              <a:t>Tape measure </a:t>
            </a:r>
          </a:p>
          <a:p>
            <a:pPr marL="285750" indent="-285750">
              <a:buFontTx/>
              <a:buChar char="-"/>
            </a:pPr>
            <a:endParaRPr lang="en-US" dirty="0"/>
          </a:p>
        </p:txBody>
      </p:sp>
      <p:sp>
        <p:nvSpPr>
          <p:cNvPr id="9" name="TextBox 8">
            <a:extLst>
              <a:ext uri="{FF2B5EF4-FFF2-40B4-BE49-F238E27FC236}">
                <a16:creationId xmlns:a16="http://schemas.microsoft.com/office/drawing/2014/main" id="{D4A96244-4A9A-6170-49CA-57773318E8DC}"/>
              </a:ext>
            </a:extLst>
          </p:cNvPr>
          <p:cNvSpPr txBox="1"/>
          <p:nvPr/>
        </p:nvSpPr>
        <p:spPr>
          <a:xfrm>
            <a:off x="8975690" y="5955511"/>
            <a:ext cx="2651760" cy="646331"/>
          </a:xfrm>
          <a:prstGeom prst="rect">
            <a:avLst/>
          </a:prstGeom>
          <a:noFill/>
        </p:spPr>
        <p:txBody>
          <a:bodyPr wrap="square" rtlCol="0">
            <a:spAutoFit/>
          </a:bodyPr>
          <a:lstStyle/>
          <a:p>
            <a:r>
              <a:rPr lang="en-US" dirty="0"/>
              <a:t>Equipment for leg press:</a:t>
            </a:r>
          </a:p>
          <a:p>
            <a:pPr marL="285750" indent="-285750">
              <a:buFont typeface="Arial" panose="020B0604020202020204" pitchFamily="34" charset="0"/>
              <a:buChar char="•"/>
            </a:pPr>
            <a:r>
              <a:rPr lang="en-US" dirty="0"/>
              <a:t>Kieser Leg Press</a:t>
            </a:r>
          </a:p>
        </p:txBody>
      </p:sp>
      <p:pic>
        <p:nvPicPr>
          <p:cNvPr id="11" name="Audio Recording 9 May 2025 at 09:36:18">
            <a:hlinkClick r:id="" action="ppaction://media"/>
            <a:extLst>
              <a:ext uri="{FF2B5EF4-FFF2-40B4-BE49-F238E27FC236}">
                <a16:creationId xmlns:a16="http://schemas.microsoft.com/office/drawing/2014/main" id="{A3B0ACCE-A7D4-7537-86C9-F7E10F74243E}"/>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7598340" y="5824090"/>
            <a:ext cx="812800" cy="812800"/>
          </a:xfrm>
          <a:prstGeom prst="rect">
            <a:avLst/>
          </a:prstGeom>
        </p:spPr>
      </p:pic>
    </p:spTree>
    <p:extLst>
      <p:ext uri="{BB962C8B-B14F-4D97-AF65-F5344CB8AC3E}">
        <p14:creationId xmlns:p14="http://schemas.microsoft.com/office/powerpoint/2010/main" val="3546896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2124"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4364"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7"/>
                </p:tgtEl>
              </p:cMediaNode>
            </p:audio>
            <p:audio>
              <p:cMediaNode vol="80000">
                <p:cTn id="12"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84D60-D854-F6D1-8675-96F7B7444DDA}"/>
              </a:ext>
            </a:extLst>
          </p:cNvPr>
          <p:cNvSpPr>
            <a:spLocks noGrp="1"/>
          </p:cNvSpPr>
          <p:nvPr>
            <p:ph type="title"/>
          </p:nvPr>
        </p:nvSpPr>
        <p:spPr/>
        <p:txBody>
          <a:bodyPr/>
          <a:lstStyle/>
          <a:p>
            <a:r>
              <a:rPr lang="en-US" dirty="0"/>
              <a:t>Karl Pearson’s Correlation Coefficient.</a:t>
            </a:r>
          </a:p>
        </p:txBody>
      </p:sp>
      <p:sp>
        <p:nvSpPr>
          <p:cNvPr id="3" name="Content Placeholder 2">
            <a:extLst>
              <a:ext uri="{FF2B5EF4-FFF2-40B4-BE49-F238E27FC236}">
                <a16:creationId xmlns:a16="http://schemas.microsoft.com/office/drawing/2014/main" id="{1222E787-F834-7EE7-F3AC-37F9D77EFB51}"/>
              </a:ext>
            </a:extLst>
          </p:cNvPr>
          <p:cNvSpPr>
            <a:spLocks noGrp="1"/>
          </p:cNvSpPr>
          <p:nvPr>
            <p:ph idx="1"/>
          </p:nvPr>
        </p:nvSpPr>
        <p:spPr/>
        <p:txBody>
          <a:bodyPr/>
          <a:lstStyle/>
          <a:p>
            <a:r>
              <a:rPr lang="en-GB" b="1" i="0" u="none" strike="noStrike" dirty="0">
                <a:solidFill>
                  <a:srgbClr val="000000"/>
                </a:solidFill>
                <a:effectLst/>
              </a:rPr>
              <a:t>Karl Pearson’s Correlation Coefficient</a:t>
            </a:r>
            <a:r>
              <a:rPr lang="en-GB" b="0" i="0" u="none" strike="noStrike" dirty="0">
                <a:solidFill>
                  <a:srgbClr val="000000"/>
                </a:solidFill>
                <a:effectLst/>
                <a:latin typeface="-webkit-standard"/>
              </a:rPr>
              <a:t> is a statistical measure developed by Karl Pearson to quantify the </a:t>
            </a:r>
            <a:r>
              <a:rPr lang="en-GB" b="1" i="0" u="none" strike="noStrike" dirty="0">
                <a:solidFill>
                  <a:srgbClr val="000000"/>
                </a:solidFill>
                <a:effectLst/>
              </a:rPr>
              <a:t>strength and direction of a linear relationship</a:t>
            </a:r>
            <a:r>
              <a:rPr lang="en-GB" b="0" i="0" u="none" strike="noStrike" dirty="0">
                <a:solidFill>
                  <a:srgbClr val="000000"/>
                </a:solidFill>
                <a:effectLst/>
                <a:latin typeface="-webkit-standard"/>
              </a:rPr>
              <a:t> between two continuous variables.</a:t>
            </a:r>
            <a:endParaRPr lang="en-US" dirty="0"/>
          </a:p>
        </p:txBody>
      </p:sp>
      <p:pic>
        <p:nvPicPr>
          <p:cNvPr id="4" name="Audio Recording 9 May 2025 at 11:24:11">
            <a:hlinkClick r:id="" action="ppaction://media"/>
            <a:extLst>
              <a:ext uri="{FF2B5EF4-FFF2-40B4-BE49-F238E27FC236}">
                <a16:creationId xmlns:a16="http://schemas.microsoft.com/office/drawing/2014/main" id="{D642B0E5-6A23-6CFD-9825-68169AED47C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3138268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1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7"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sp>
          <p:nvSpPr>
            <p:cNvPr id="28"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grpSp>
      <p:sp useBgFill="1">
        <p:nvSpPr>
          <p:cNvPr id="30" name="Rectangle 29">
            <a:extLst>
              <a:ext uri="{FF2B5EF4-FFF2-40B4-BE49-F238E27FC236}">
                <a16:creationId xmlns:a16="http://schemas.microsoft.com/office/drawing/2014/main" id="{B709ADC9-6EAF-4268-9415-1ED5ECFA2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Codes on papers">
            <a:extLst>
              <a:ext uri="{FF2B5EF4-FFF2-40B4-BE49-F238E27FC236}">
                <a16:creationId xmlns:a16="http://schemas.microsoft.com/office/drawing/2014/main" id="{35EAC9B5-357D-5AA4-AEB5-17302C6A90F1}"/>
              </a:ext>
            </a:extLst>
          </p:cNvPr>
          <p:cNvPicPr>
            <a:picLocks noChangeAspect="1"/>
          </p:cNvPicPr>
          <p:nvPr/>
        </p:nvPicPr>
        <p:blipFill>
          <a:blip r:embed="rId5">
            <a:alphaModFix amt="40000"/>
          </a:blip>
          <a:srcRect t="3532" b="12198"/>
          <a:stretch/>
        </p:blipFill>
        <p:spPr>
          <a:xfrm>
            <a:off x="0" y="10"/>
            <a:ext cx="12191980" cy="6857990"/>
          </a:xfrm>
          <a:prstGeom prst="rect">
            <a:avLst/>
          </a:prstGeom>
        </p:spPr>
      </p:pic>
      <p:sp>
        <p:nvSpPr>
          <p:cNvPr id="2" name="Title 1">
            <a:extLst>
              <a:ext uri="{FF2B5EF4-FFF2-40B4-BE49-F238E27FC236}">
                <a16:creationId xmlns:a16="http://schemas.microsoft.com/office/drawing/2014/main" id="{AFC26947-1DF3-0CBA-F992-B37AE873A362}"/>
              </a:ext>
            </a:extLst>
          </p:cNvPr>
          <p:cNvSpPr>
            <a:spLocks noGrp="1"/>
          </p:cNvSpPr>
          <p:nvPr>
            <p:ph type="title"/>
          </p:nvPr>
        </p:nvSpPr>
        <p:spPr>
          <a:xfrm>
            <a:off x="5608853" y="4575552"/>
            <a:ext cx="8361229" cy="2098226"/>
          </a:xfrm>
        </p:spPr>
        <p:txBody>
          <a:bodyPr vert="horz" lIns="91440" tIns="45720" rIns="91440" bIns="45720" rtlCol="0" anchor="b">
            <a:normAutofit/>
          </a:bodyPr>
          <a:lstStyle/>
          <a:p>
            <a:pPr algn="ctr"/>
            <a:r>
              <a:rPr lang="en-US" sz="7200" cap="all" dirty="0"/>
              <a:t>Results</a:t>
            </a:r>
          </a:p>
        </p:txBody>
      </p:sp>
      <p:pic>
        <p:nvPicPr>
          <p:cNvPr id="1026" name="Picture 2">
            <a:extLst>
              <a:ext uri="{FF2B5EF4-FFF2-40B4-BE49-F238E27FC236}">
                <a16:creationId xmlns:a16="http://schemas.microsoft.com/office/drawing/2014/main" id="{BB10E58C-D377-6872-6702-8998D69C099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49275" y="0"/>
            <a:ext cx="11091863" cy="6858000"/>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Recording 9 May 2025 at 09:39:52">
            <a:hlinkClick r:id="" action="ppaction://media"/>
            <a:extLst>
              <a:ext uri="{FF2B5EF4-FFF2-40B4-BE49-F238E27FC236}">
                <a16:creationId xmlns:a16="http://schemas.microsoft.com/office/drawing/2014/main" id="{8A799F95-DECB-9492-2B33-469EAE590C1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225055932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5055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7"/>
                </p:tgtEl>
              </p:cMediaNode>
            </p:audio>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57" name="Rectangle 2056">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059" name="Rectangle 2058">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7" name="Rectangle 2066">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9" name="Rectangle 2068">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a:extLst>
              <a:ext uri="{FF2B5EF4-FFF2-40B4-BE49-F238E27FC236}">
                <a16:creationId xmlns:a16="http://schemas.microsoft.com/office/drawing/2014/main" id="{098E9F6E-2F77-CC6A-3409-CD214FD8BD44}"/>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256884" y="481556"/>
            <a:ext cx="9542188" cy="5892302"/>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Recording 9 May 2025 at 09:42:16">
            <a:hlinkClick r:id="" action="ppaction://media"/>
            <a:extLst>
              <a:ext uri="{FF2B5EF4-FFF2-40B4-BE49-F238E27FC236}">
                <a16:creationId xmlns:a16="http://schemas.microsoft.com/office/drawing/2014/main" id="{02B73695-8E35-5A06-3CD0-3BDC603840A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1835598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8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36114-A675-B305-3839-C96C89C8DC8B}"/>
              </a:ext>
            </a:extLst>
          </p:cNvPr>
          <p:cNvSpPr>
            <a:spLocks noGrp="1"/>
          </p:cNvSpPr>
          <p:nvPr>
            <p:ph type="title"/>
          </p:nvPr>
        </p:nvSpPr>
        <p:spPr/>
        <p:txBody>
          <a:bodyPr/>
          <a:lstStyle/>
          <a:p>
            <a:r>
              <a:rPr lang="en-US" dirty="0"/>
              <a:t>Discussion </a:t>
            </a:r>
          </a:p>
        </p:txBody>
      </p:sp>
      <p:sp>
        <p:nvSpPr>
          <p:cNvPr id="3" name="Content Placeholder 2">
            <a:extLst>
              <a:ext uri="{FF2B5EF4-FFF2-40B4-BE49-F238E27FC236}">
                <a16:creationId xmlns:a16="http://schemas.microsoft.com/office/drawing/2014/main" id="{1C802622-7486-FB71-A27B-B55FC99E7B7C}"/>
              </a:ext>
            </a:extLst>
          </p:cNvPr>
          <p:cNvSpPr>
            <a:spLocks noGrp="1"/>
          </p:cNvSpPr>
          <p:nvPr>
            <p:ph idx="1"/>
          </p:nvPr>
        </p:nvSpPr>
        <p:spPr/>
        <p:txBody>
          <a:bodyPr/>
          <a:lstStyle/>
          <a:p>
            <a:r>
              <a:rPr lang="en-US" dirty="0"/>
              <a:t>What the correlation implies for athletic performance and training?</a:t>
            </a:r>
          </a:p>
        </p:txBody>
      </p:sp>
      <p:pic>
        <p:nvPicPr>
          <p:cNvPr id="4" name="Audio Recording 9 May 2025 at 11:25:08">
            <a:hlinkClick r:id="" action="ppaction://media"/>
            <a:extLst>
              <a:ext uri="{FF2B5EF4-FFF2-40B4-BE49-F238E27FC236}">
                <a16:creationId xmlns:a16="http://schemas.microsoft.com/office/drawing/2014/main" id="{269353A2-9D3E-FCF9-E9CB-1885356168A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3817194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99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226E0-5ECD-4204-4377-803DF6E00E3B}"/>
              </a:ext>
            </a:extLst>
          </p:cNvPr>
          <p:cNvSpPr>
            <a:spLocks noGrp="1"/>
          </p:cNvSpPr>
          <p:nvPr>
            <p:ph type="title"/>
          </p:nvPr>
        </p:nvSpPr>
        <p:spPr>
          <a:xfrm>
            <a:off x="4512366" y="149087"/>
            <a:ext cx="9601200" cy="1485900"/>
          </a:xfrm>
        </p:spPr>
        <p:txBody>
          <a:bodyPr/>
          <a:lstStyle/>
          <a:p>
            <a:r>
              <a:rPr lang="en-US" dirty="0"/>
              <a:t>Limitations  </a:t>
            </a:r>
          </a:p>
        </p:txBody>
      </p:sp>
      <p:sp>
        <p:nvSpPr>
          <p:cNvPr id="3" name="Content Placeholder 2">
            <a:extLst>
              <a:ext uri="{FF2B5EF4-FFF2-40B4-BE49-F238E27FC236}">
                <a16:creationId xmlns:a16="http://schemas.microsoft.com/office/drawing/2014/main" id="{116ACB2E-FBAC-9BBB-EC83-D1008E780EE0}"/>
              </a:ext>
            </a:extLst>
          </p:cNvPr>
          <p:cNvSpPr>
            <a:spLocks noGrp="1"/>
          </p:cNvSpPr>
          <p:nvPr>
            <p:ph idx="1"/>
          </p:nvPr>
        </p:nvSpPr>
        <p:spPr>
          <a:xfrm>
            <a:off x="1371600" y="1311966"/>
            <a:ext cx="9601200" cy="5546034"/>
          </a:xfrm>
        </p:spPr>
        <p:txBody>
          <a:bodyPr vert="horz" lIns="91440" tIns="45720" rIns="91440" bIns="45720" rtlCol="0" anchor="t">
            <a:noAutofit/>
          </a:bodyPr>
          <a:lstStyle/>
          <a:p>
            <a:pPr marL="383540" indent="-383540"/>
            <a:r>
              <a:rPr lang="en-GB" sz="1100" i="0" u="none" strike="noStrike" dirty="0">
                <a:solidFill>
                  <a:srgbClr val="000000"/>
                </a:solidFill>
                <a:effectLst/>
              </a:rPr>
              <a:t>1. Small Sample Size (n=8)</a:t>
            </a:r>
          </a:p>
          <a:p>
            <a:pPr marL="0" indent="0">
              <a:buNone/>
            </a:pPr>
            <a:r>
              <a:rPr lang="en-GB" sz="1100" i="0" u="none" strike="noStrike" dirty="0">
                <a:solidFill>
                  <a:srgbClr val="000000"/>
                </a:solidFill>
                <a:effectLst/>
              </a:rPr>
              <a:t>Reduced statistical power</a:t>
            </a:r>
            <a:r>
              <a:rPr lang="en-GB" sz="1100" b="0" i="0" u="none" strike="noStrike" dirty="0">
                <a:solidFill>
                  <a:srgbClr val="000000"/>
                </a:solidFill>
                <a:effectLst/>
              </a:rPr>
              <a:t>: Small samples can lead to unreliable correlation values.</a:t>
            </a:r>
          </a:p>
          <a:p>
            <a:pPr marL="0" indent="0">
              <a:buNone/>
            </a:pPr>
            <a:r>
              <a:rPr lang="en-GB" sz="1100" i="0" u="none" strike="noStrike" dirty="0">
                <a:solidFill>
                  <a:srgbClr val="000000"/>
                </a:solidFill>
                <a:effectLst/>
              </a:rPr>
              <a:t>Less generalizable</a:t>
            </a:r>
            <a:r>
              <a:rPr lang="en-GB" sz="1100" b="0" i="0" u="none" strike="noStrike" dirty="0">
                <a:solidFill>
                  <a:srgbClr val="000000"/>
                </a:solidFill>
                <a:effectLst/>
              </a:rPr>
              <a:t>: Findings may not apply to broader populations (e.g., elite athletes, different age groups).</a:t>
            </a:r>
          </a:p>
          <a:p>
            <a:pPr marL="0" indent="0">
              <a:buNone/>
            </a:pPr>
            <a:endParaRPr lang="en-GB" sz="1100" b="0" i="0" u="none" strike="noStrike" dirty="0">
              <a:solidFill>
                <a:srgbClr val="000000"/>
              </a:solidFill>
              <a:effectLst/>
            </a:endParaRPr>
          </a:p>
          <a:p>
            <a:pPr marL="383540" indent="-383540"/>
            <a:r>
              <a:rPr lang="en-GB" sz="1100" i="0" u="none" strike="noStrike" dirty="0">
                <a:solidFill>
                  <a:srgbClr val="000000"/>
                </a:solidFill>
                <a:effectLst/>
              </a:rPr>
              <a:t> 2. Correlation ≠ Causation</a:t>
            </a:r>
          </a:p>
          <a:p>
            <a:pPr marL="0" indent="0">
              <a:buNone/>
            </a:pPr>
            <a:r>
              <a:rPr lang="en-GB" sz="1100" b="0" i="0" u="none" strike="noStrike" dirty="0">
                <a:solidFill>
                  <a:srgbClr val="000000"/>
                </a:solidFill>
                <a:effectLst/>
              </a:rPr>
              <a:t>Pearson’s r only shows </a:t>
            </a:r>
            <a:r>
              <a:rPr lang="en-GB" sz="1100" i="0" u="none" strike="noStrike" dirty="0">
                <a:solidFill>
                  <a:srgbClr val="000000"/>
                </a:solidFill>
                <a:effectLst/>
              </a:rPr>
              <a:t>association</a:t>
            </a:r>
            <a:r>
              <a:rPr lang="en-GB" sz="1100" b="0" i="0" u="none" strike="noStrike" dirty="0">
                <a:solidFill>
                  <a:srgbClr val="000000"/>
                </a:solidFill>
                <a:effectLst/>
              </a:rPr>
              <a:t>, not cause and effect.</a:t>
            </a:r>
          </a:p>
          <a:p>
            <a:pPr marL="0" indent="0">
              <a:buNone/>
            </a:pPr>
            <a:r>
              <a:rPr lang="en-GB" sz="1100" dirty="0">
                <a:solidFill>
                  <a:srgbClr val="000000"/>
                </a:solidFill>
              </a:rPr>
              <a:t>i</a:t>
            </a:r>
            <a:r>
              <a:rPr lang="en-GB" sz="1100" b="0" i="0" u="none" strike="noStrike" dirty="0">
                <a:solidFill>
                  <a:srgbClr val="000000"/>
                </a:solidFill>
                <a:effectLst/>
              </a:rPr>
              <a:t>t’s possible that a third variable (e.g., training level, coordination) influences both leg power and sprint speed.</a:t>
            </a:r>
          </a:p>
          <a:p>
            <a:pPr marL="0" indent="0">
              <a:buNone/>
            </a:pPr>
            <a:endParaRPr lang="en-GB" sz="1100" b="0" i="0" u="none" strike="noStrike" dirty="0">
              <a:solidFill>
                <a:srgbClr val="000000"/>
              </a:solidFill>
              <a:effectLst/>
            </a:endParaRPr>
          </a:p>
          <a:p>
            <a:pPr marL="383540" indent="-383540"/>
            <a:r>
              <a:rPr lang="en-GB" sz="1100" i="0" u="none" strike="noStrike" dirty="0">
                <a:solidFill>
                  <a:srgbClr val="000000"/>
                </a:solidFill>
                <a:effectLst/>
              </a:rPr>
              <a:t> 3. Measurement Limitations</a:t>
            </a:r>
          </a:p>
          <a:p>
            <a:pPr marL="0" indent="0">
              <a:buNone/>
            </a:pPr>
            <a:r>
              <a:rPr lang="en-GB" sz="1100" b="0" i="0" u="none" strike="noStrike" dirty="0">
                <a:solidFill>
                  <a:srgbClr val="000000"/>
                </a:solidFill>
                <a:effectLst/>
              </a:rPr>
              <a:t>If </a:t>
            </a:r>
            <a:r>
              <a:rPr lang="en-GB" sz="1100" i="0" u="none" strike="noStrike" dirty="0">
                <a:solidFill>
                  <a:srgbClr val="000000"/>
                </a:solidFill>
                <a:effectLst/>
              </a:rPr>
              <a:t>leg power</a:t>
            </a:r>
            <a:r>
              <a:rPr lang="en-GB" sz="1100" b="0" i="0" u="none" strike="noStrike" dirty="0">
                <a:solidFill>
                  <a:srgbClr val="000000"/>
                </a:solidFill>
                <a:effectLst/>
              </a:rPr>
              <a:t> was estimated using vertical jump, variability in technique or effort could skew results.</a:t>
            </a:r>
          </a:p>
          <a:p>
            <a:pPr marL="0" indent="0">
              <a:buNone/>
            </a:pPr>
            <a:r>
              <a:rPr lang="en-GB" sz="1100" b="0" i="0" u="none" strike="noStrike" dirty="0">
                <a:solidFill>
                  <a:srgbClr val="000000"/>
                </a:solidFill>
                <a:effectLst/>
              </a:rPr>
              <a:t>Sprint times can also be affected by </a:t>
            </a:r>
            <a:r>
              <a:rPr lang="en-GB" sz="1100" i="0" u="none" strike="noStrike" dirty="0">
                <a:solidFill>
                  <a:srgbClr val="000000"/>
                </a:solidFill>
                <a:effectLst/>
              </a:rPr>
              <a:t>reaction time</a:t>
            </a:r>
            <a:r>
              <a:rPr lang="en-GB" sz="1100" b="0" i="0" u="none" strike="noStrike" dirty="0">
                <a:solidFill>
                  <a:srgbClr val="000000"/>
                </a:solidFill>
                <a:effectLst/>
              </a:rPr>
              <a:t>, </a:t>
            </a:r>
            <a:r>
              <a:rPr lang="en-GB" sz="1100" i="0" u="none" strike="noStrike" dirty="0">
                <a:solidFill>
                  <a:srgbClr val="000000"/>
                </a:solidFill>
                <a:effectLst/>
              </a:rPr>
              <a:t>surface</a:t>
            </a:r>
            <a:r>
              <a:rPr lang="en-GB" sz="1100" b="0" i="0" u="none" strike="noStrike" dirty="0">
                <a:solidFill>
                  <a:srgbClr val="000000"/>
                </a:solidFill>
                <a:effectLst/>
              </a:rPr>
              <a:t>, or </a:t>
            </a:r>
            <a:r>
              <a:rPr lang="en-GB" sz="1100" i="0" u="none" strike="noStrike" dirty="0">
                <a:solidFill>
                  <a:srgbClr val="000000"/>
                </a:solidFill>
                <a:effectLst/>
              </a:rPr>
              <a:t>timing accuracy</a:t>
            </a:r>
            <a:r>
              <a:rPr lang="en-GB" sz="1100" b="0" i="0" u="none" strike="noStrike" dirty="0">
                <a:solidFill>
                  <a:srgbClr val="000000"/>
                </a:solidFill>
                <a:effectLst/>
              </a:rPr>
              <a:t> (e.g., manual vs electronic timing).</a:t>
            </a:r>
          </a:p>
          <a:p>
            <a:pPr marL="383540" indent="-383540"/>
            <a:endParaRPr lang="en-GB" sz="1600" b="0" i="0" u="none" strike="noStrike" dirty="0">
              <a:solidFill>
                <a:srgbClr val="000000"/>
              </a:solidFill>
              <a:effectLst/>
            </a:endParaRPr>
          </a:p>
          <a:p>
            <a:pPr marL="383540" indent="-383540"/>
            <a:r>
              <a:rPr lang="en-GB" sz="1200" i="0" u="none" strike="noStrike" dirty="0">
                <a:solidFill>
                  <a:srgbClr val="000000"/>
                </a:solidFill>
                <a:effectLst/>
              </a:rPr>
              <a:t> 4. Limited Variable Scope</a:t>
            </a:r>
          </a:p>
          <a:p>
            <a:pPr marL="0" indent="0">
              <a:buNone/>
            </a:pPr>
            <a:r>
              <a:rPr lang="en-GB" sz="1200" b="0" i="0" u="none" strike="noStrike" dirty="0">
                <a:solidFill>
                  <a:srgbClr val="000000"/>
                </a:solidFill>
                <a:effectLst/>
              </a:rPr>
              <a:t>Only two variables analysed — real-world performance is influenced by many factors (e.g., stride mechanics, endurance, flexibility).</a:t>
            </a:r>
          </a:p>
          <a:p>
            <a:pPr marL="0" indent="0">
              <a:buNone/>
            </a:pPr>
            <a:r>
              <a:rPr lang="en-GB" sz="1200" b="0" i="0" u="none" strike="noStrike" dirty="0">
                <a:solidFill>
                  <a:srgbClr val="000000"/>
                </a:solidFill>
                <a:effectLst/>
              </a:rPr>
              <a:t>Potential </a:t>
            </a:r>
            <a:r>
              <a:rPr lang="en-GB" sz="1200" i="0" u="none" strike="noStrike" dirty="0">
                <a:solidFill>
                  <a:srgbClr val="000000"/>
                </a:solidFill>
                <a:effectLst/>
              </a:rPr>
              <a:t>confounding variables</a:t>
            </a:r>
            <a:r>
              <a:rPr lang="en-GB" sz="1200" b="0" i="0" u="none" strike="noStrike" dirty="0">
                <a:solidFill>
                  <a:srgbClr val="000000"/>
                </a:solidFill>
                <a:effectLst/>
              </a:rPr>
              <a:t> were not controlled.</a:t>
            </a:r>
          </a:p>
          <a:p>
            <a:pPr marL="383540" indent="-383540"/>
            <a:endParaRPr lang="en-US" dirty="0"/>
          </a:p>
        </p:txBody>
      </p:sp>
      <p:pic>
        <p:nvPicPr>
          <p:cNvPr id="4" name="Audio Recording 9 May 2025 at 11:26:29">
            <a:hlinkClick r:id="" action="ppaction://media"/>
            <a:extLst>
              <a:ext uri="{FF2B5EF4-FFF2-40B4-BE49-F238E27FC236}">
                <a16:creationId xmlns:a16="http://schemas.microsoft.com/office/drawing/2014/main" id="{CF530CDC-2CF0-AA68-0580-4F3A71A30F2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527906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70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0A6D4-58C7-7B85-8709-1DCBBBE97EC6}"/>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25BB75F8-66AB-3E53-9188-96E08F2EE71B}"/>
              </a:ext>
            </a:extLst>
          </p:cNvPr>
          <p:cNvSpPr>
            <a:spLocks noGrp="1"/>
          </p:cNvSpPr>
          <p:nvPr>
            <p:ph idx="1"/>
          </p:nvPr>
        </p:nvSpPr>
        <p:spPr/>
        <p:txBody>
          <a:bodyPr vert="horz" lIns="91440" tIns="45720" rIns="91440" bIns="45720" rtlCol="0" anchor="t">
            <a:noAutofit/>
          </a:bodyPr>
          <a:lstStyle/>
          <a:p>
            <a:pPr marL="383540" indent="-383540">
              <a:lnSpc>
                <a:spcPct val="100000"/>
              </a:lnSpc>
              <a:spcAft>
                <a:spcPts val="0"/>
              </a:spcAft>
            </a:pPr>
            <a:r>
              <a:rPr lang="en-US" sz="1200" dirty="0">
                <a:latin typeface="Calibri"/>
                <a:ea typeface="Calibri"/>
                <a:cs typeface="Calibri"/>
              </a:rPr>
              <a:t>CHELLY, S.M. and DENIS, C. (2001a) ‘Leg power and hopping stiffness: Relationship with sprint running performance’, </a:t>
            </a:r>
            <a:r>
              <a:rPr lang="en-US" sz="1200" i="1" dirty="0">
                <a:latin typeface="Calibri"/>
                <a:ea typeface="Calibri"/>
                <a:cs typeface="Calibri"/>
              </a:rPr>
              <a:t>Medicine &amp;amp; Science in Sports &amp;amp; Exercise</a:t>
            </a:r>
            <a:r>
              <a:rPr lang="en-US" sz="1200" dirty="0">
                <a:latin typeface="Calibri"/>
                <a:ea typeface="Calibri"/>
                <a:cs typeface="Calibri"/>
              </a:rPr>
              <a:t>, 33(2), pp. 326–333. doi:10.1097/00005768-200102000-00024. </a:t>
            </a:r>
            <a:r>
              <a:rPr lang="en-GB" sz="1200" dirty="0" err="1">
                <a:solidFill>
                  <a:srgbClr val="222222"/>
                </a:solidFill>
                <a:latin typeface="Calibri"/>
                <a:ea typeface="Calibri"/>
                <a:cs typeface="Arial"/>
              </a:rPr>
              <a:t>Hadjicharalambous</a:t>
            </a:r>
            <a:r>
              <a:rPr lang="en-GB" sz="1200" dirty="0">
                <a:solidFill>
                  <a:srgbClr val="222222"/>
                </a:solidFill>
                <a:latin typeface="Calibri"/>
                <a:ea typeface="Calibri"/>
                <a:cs typeface="Arial"/>
              </a:rPr>
              <a:t>, M., Christou, M., Apostolidis, A. and Zaras, N., 2020. High Levels of Hamstring Flexibility May Enhance Physical Fitness Performance in Elite Soccer-Players. </a:t>
            </a:r>
            <a:r>
              <a:rPr lang="en-GB" sz="1200" i="1" dirty="0">
                <a:solidFill>
                  <a:srgbClr val="222222"/>
                </a:solidFill>
                <a:latin typeface="Calibri"/>
                <a:ea typeface="Calibri"/>
                <a:cs typeface="Arial"/>
              </a:rPr>
              <a:t>J. Phys. Fit. Treat. Sports</a:t>
            </a:r>
            <a:r>
              <a:rPr lang="en-GB" sz="1200" dirty="0">
                <a:solidFill>
                  <a:srgbClr val="222222"/>
                </a:solidFill>
                <a:latin typeface="Calibri"/>
                <a:ea typeface="Calibri"/>
                <a:cs typeface="Arial"/>
              </a:rPr>
              <a:t>, </a:t>
            </a:r>
            <a:r>
              <a:rPr lang="en-GB" sz="1200" i="1" dirty="0">
                <a:solidFill>
                  <a:srgbClr val="222222"/>
                </a:solidFill>
                <a:latin typeface="Calibri"/>
                <a:ea typeface="Calibri"/>
                <a:cs typeface="Arial"/>
              </a:rPr>
              <a:t>7</a:t>
            </a:r>
            <a:r>
              <a:rPr lang="en-GB" sz="1200" dirty="0">
                <a:solidFill>
                  <a:srgbClr val="222222"/>
                </a:solidFill>
                <a:latin typeface="Calibri"/>
                <a:ea typeface="Calibri"/>
                <a:cs typeface="Arial"/>
              </a:rPr>
              <a:t>, </a:t>
            </a:r>
            <a:r>
              <a:rPr lang="en-GB" sz="1200">
                <a:solidFill>
                  <a:srgbClr val="222222"/>
                </a:solidFill>
                <a:latin typeface="Calibri"/>
                <a:ea typeface="Calibri"/>
                <a:cs typeface="Arial"/>
              </a:rPr>
              <a:t>p.555720</a:t>
            </a:r>
            <a:endParaRPr lang="en-US" sz="1200">
              <a:latin typeface="Calibri"/>
              <a:cs typeface="Arial"/>
            </a:endParaRPr>
          </a:p>
          <a:p>
            <a:pPr marL="383540" indent="-383540">
              <a:lnSpc>
                <a:spcPct val="100000"/>
              </a:lnSpc>
              <a:spcAft>
                <a:spcPts val="0"/>
              </a:spcAft>
            </a:pPr>
            <a:r>
              <a:rPr lang="en-GB" sz="1200">
                <a:solidFill>
                  <a:srgbClr val="262626"/>
                </a:solidFill>
                <a:latin typeface="Calibri"/>
                <a:ea typeface="Calibri"/>
                <a:cs typeface="Arial"/>
              </a:rPr>
              <a:t>César, E. P., Pernambuco, C. S., Vale, R. G. S., &amp; Dantas, E. H. M. (2006). The relationship between flexibility levels and the predominant muscle </a:t>
            </a:r>
            <a:r>
              <a:rPr lang="en-GB" sz="1200" dirty="0">
                <a:solidFill>
                  <a:srgbClr val="262626"/>
                </a:solidFill>
                <a:latin typeface="Calibri"/>
                <a:ea typeface="Calibri"/>
                <a:cs typeface="Arial"/>
              </a:rPr>
              <a:t>Fiber Type. </a:t>
            </a:r>
            <a:r>
              <a:rPr lang="en-GB" sz="1200" i="1" dirty="0">
                <a:solidFill>
                  <a:srgbClr val="262626"/>
                </a:solidFill>
                <a:latin typeface="Calibri"/>
                <a:ea typeface="Calibri"/>
                <a:cs typeface="Arial"/>
              </a:rPr>
              <a:t>Fitness &amp; Performance Journal (Online Edition</a:t>
            </a:r>
            <a:r>
              <a:rPr lang="en-GB" sz="1200" dirty="0">
                <a:solidFill>
                  <a:srgbClr val="262626"/>
                </a:solidFill>
                <a:latin typeface="Calibri"/>
                <a:ea typeface="Calibri"/>
                <a:cs typeface="Arial"/>
              </a:rPr>
              <a:t>), 5(6), 27–34.</a:t>
            </a:r>
            <a:endParaRPr lang="en-US" sz="1200">
              <a:latin typeface="Calibri"/>
              <a:ea typeface="Calibri"/>
              <a:cs typeface="Arial"/>
            </a:endParaRPr>
          </a:p>
          <a:p>
            <a:pPr marL="383540" indent="-383540">
              <a:lnSpc>
                <a:spcPct val="100000"/>
              </a:lnSpc>
              <a:spcAft>
                <a:spcPts val="0"/>
              </a:spcAft>
            </a:pPr>
            <a:r>
              <a:rPr lang="en-GB" sz="1200">
                <a:solidFill>
                  <a:srgbClr val="262626"/>
                </a:solidFill>
                <a:latin typeface="Calibri"/>
                <a:ea typeface="Calibri"/>
                <a:cs typeface="Calibri"/>
              </a:rPr>
              <a:t>Den Hollander, J. A., Blaudeau, T. E., &amp; Newcomer, B. R. (2011). Tendon length and joint flexibility are related to running economy. </a:t>
            </a:r>
            <a:r>
              <a:rPr lang="en-GB" sz="1200" i="1">
                <a:solidFill>
                  <a:srgbClr val="262626"/>
                </a:solidFill>
                <a:latin typeface="Calibri"/>
                <a:ea typeface="Calibri"/>
                <a:cs typeface="Calibri"/>
              </a:rPr>
              <a:t>Medicine &amp; Science in Sports &amp; Exercise</a:t>
            </a:r>
            <a:r>
              <a:rPr lang="en-GB" sz="1200">
                <a:solidFill>
                  <a:srgbClr val="262626"/>
                </a:solidFill>
                <a:latin typeface="Calibri"/>
                <a:ea typeface="Calibri"/>
                <a:cs typeface="Calibri"/>
              </a:rPr>
              <a:t>, </a:t>
            </a:r>
            <a:r>
              <a:rPr lang="en-GB" sz="1200" i="1">
                <a:solidFill>
                  <a:srgbClr val="262626"/>
                </a:solidFill>
                <a:latin typeface="Calibri"/>
                <a:ea typeface="Calibri"/>
                <a:cs typeface="Calibri"/>
              </a:rPr>
              <a:t>43</a:t>
            </a:r>
            <a:r>
              <a:rPr lang="en-GB" sz="1200">
                <a:solidFill>
                  <a:srgbClr val="262626"/>
                </a:solidFill>
                <a:latin typeface="Calibri"/>
                <a:ea typeface="Calibri"/>
                <a:cs typeface="Calibri"/>
              </a:rPr>
              <a:t>(8), 1492–1499. </a:t>
            </a:r>
            <a:br>
              <a:rPr lang="en-US" sz="1200" dirty="0">
                <a:latin typeface="Calibri"/>
                <a:cs typeface="Arial"/>
              </a:rPr>
            </a:br>
            <a:r>
              <a:rPr lang="en-GB" sz="1200">
                <a:solidFill>
                  <a:srgbClr val="262626"/>
                </a:solidFill>
                <a:latin typeface="Calibri"/>
                <a:ea typeface="Calibri"/>
                <a:cs typeface="Arial"/>
              </a:rPr>
              <a:t>Mann, J. B., Ivey, P. J., </a:t>
            </a:r>
            <a:r>
              <a:rPr lang="en-GB" sz="1200" dirty="0" err="1">
                <a:solidFill>
                  <a:srgbClr val="262626"/>
                </a:solidFill>
                <a:latin typeface="Calibri"/>
                <a:ea typeface="Calibri"/>
                <a:cs typeface="Arial"/>
              </a:rPr>
              <a:t>Brechue</a:t>
            </a:r>
            <a:r>
              <a:rPr lang="en-GB" sz="1200" dirty="0">
                <a:solidFill>
                  <a:srgbClr val="262626"/>
                </a:solidFill>
                <a:latin typeface="Calibri"/>
                <a:ea typeface="Calibri"/>
                <a:cs typeface="Arial"/>
              </a:rPr>
              <a:t>, W. F., &amp; Mayhew, J. L. (2015). Validity and reliability of hand- and electronic- timing for 40-yard sprint in college football players. </a:t>
            </a:r>
            <a:r>
              <a:rPr lang="en-GB" sz="1200" i="1" dirty="0">
                <a:solidFill>
                  <a:srgbClr val="262626"/>
                </a:solidFill>
                <a:latin typeface="Calibri"/>
                <a:ea typeface="Calibri"/>
                <a:cs typeface="Arial"/>
              </a:rPr>
              <a:t>Journal of Strength and Conditioning Research</a:t>
            </a:r>
            <a:r>
              <a:rPr lang="en-GB" sz="1200" dirty="0">
                <a:solidFill>
                  <a:srgbClr val="262626"/>
                </a:solidFill>
                <a:latin typeface="Calibri"/>
                <a:ea typeface="Calibri"/>
                <a:cs typeface="Arial"/>
              </a:rPr>
              <a:t>, </a:t>
            </a:r>
            <a:r>
              <a:rPr lang="en-GB" sz="1200" i="1" dirty="0">
                <a:solidFill>
                  <a:srgbClr val="262626"/>
                </a:solidFill>
                <a:latin typeface="Calibri"/>
                <a:ea typeface="Calibri"/>
                <a:cs typeface="Arial"/>
              </a:rPr>
              <a:t>29</a:t>
            </a:r>
            <a:r>
              <a:rPr lang="en-GB" sz="1200" dirty="0">
                <a:solidFill>
                  <a:srgbClr val="262626"/>
                </a:solidFill>
                <a:latin typeface="Calibri"/>
                <a:ea typeface="Calibri"/>
                <a:cs typeface="Arial"/>
              </a:rPr>
              <a:t>(6), 1509-1514. </a:t>
            </a:r>
            <a:endParaRPr lang="en-US" sz="1200" dirty="0">
              <a:latin typeface="Calibri"/>
              <a:ea typeface="Calibri"/>
              <a:cs typeface="Arial"/>
            </a:endParaRPr>
          </a:p>
          <a:p>
            <a:pPr marL="383540" indent="-383540">
              <a:lnSpc>
                <a:spcPct val="100000"/>
              </a:lnSpc>
              <a:spcAft>
                <a:spcPts val="0"/>
              </a:spcAft>
            </a:pPr>
            <a:r>
              <a:rPr lang="en-GB" sz="1200" dirty="0">
                <a:solidFill>
                  <a:srgbClr val="262626"/>
                </a:solidFill>
                <a:latin typeface="Calibri"/>
                <a:ea typeface="Calibri"/>
                <a:cs typeface="Arial"/>
              </a:rPr>
              <a:t>Hunter, G. R., Katsoulis, K., McCarthy, J. P., Ogard, W. K., Bamman, M. M., Wood, D. </a:t>
            </a:r>
            <a:r>
              <a:rPr lang="en-GB" sz="1200">
                <a:solidFill>
                  <a:srgbClr val="262626"/>
                </a:solidFill>
                <a:latin typeface="Calibri"/>
                <a:ea typeface="Calibri"/>
                <a:cs typeface="Arial"/>
              </a:rPr>
              <a:t>S., </a:t>
            </a:r>
            <a:endParaRPr lang="en-GB" sz="1200" dirty="0">
              <a:latin typeface="Calibri"/>
              <a:ea typeface="Calibri"/>
              <a:cs typeface="Arial"/>
            </a:endParaRPr>
          </a:p>
          <a:p>
            <a:pPr marL="383540" indent="-383540"/>
            <a:r>
              <a:rPr lang="en-US" sz="1200">
                <a:latin typeface="Calibri"/>
                <a:ea typeface="Calibri"/>
                <a:cs typeface="Calibri"/>
              </a:rPr>
              <a:t>Schober, P., Boer, C. and Schwarte, L.A. (2018) ‘Correlation coefficients: Appropriate use and interpretation’, </a:t>
            </a:r>
            <a:r>
              <a:rPr lang="en-US" sz="1200" i="1" dirty="0">
                <a:latin typeface="Calibri"/>
                <a:ea typeface="Calibri"/>
                <a:cs typeface="Calibri"/>
              </a:rPr>
              <a:t>Anesthesia &amp;amp; Analgesia</a:t>
            </a:r>
            <a:r>
              <a:rPr lang="en-US" sz="1200" dirty="0">
                <a:latin typeface="Calibri"/>
                <a:ea typeface="Calibri"/>
                <a:cs typeface="Calibri"/>
              </a:rPr>
              <a:t>, 126(5), pp. 1763–1768. doi:10.1213/ane.0000000000002864. </a:t>
            </a:r>
          </a:p>
          <a:p>
            <a:pPr marL="383540" indent="-383540"/>
            <a:r>
              <a:rPr lang="en-US" sz="1200">
                <a:latin typeface="Calibri"/>
                <a:ea typeface="Calibri"/>
                <a:cs typeface="Calibri"/>
              </a:rPr>
              <a:t>Sweeting, A.J. </a:t>
            </a:r>
            <a:r>
              <a:rPr lang="en-US" sz="1200" i="1" dirty="0">
                <a:latin typeface="Calibri"/>
                <a:ea typeface="Calibri"/>
                <a:cs typeface="Calibri"/>
              </a:rPr>
              <a:t>et al.</a:t>
            </a:r>
            <a:r>
              <a:rPr lang="en-US" sz="1200" dirty="0">
                <a:latin typeface="Calibri"/>
                <a:ea typeface="Calibri"/>
                <a:cs typeface="Calibri"/>
              </a:rPr>
              <a:t> (2017) ‘When is a sprint a Sprint? A review of the analysis of Team-Sport Athlete Activity Profile’, </a:t>
            </a:r>
            <a:r>
              <a:rPr lang="en-US" sz="1200" i="1" dirty="0">
                <a:latin typeface="Calibri"/>
                <a:ea typeface="Calibri"/>
                <a:cs typeface="Calibri"/>
              </a:rPr>
              <a:t>Frontiers in Physiology</a:t>
            </a:r>
            <a:r>
              <a:rPr lang="en-US" sz="1200" dirty="0">
                <a:latin typeface="Calibri"/>
                <a:ea typeface="Calibri"/>
                <a:cs typeface="Calibri"/>
              </a:rPr>
              <a:t>, 8. doi:10.3389/fphys.2017.00432. </a:t>
            </a:r>
          </a:p>
          <a:p>
            <a:pPr marL="383540" indent="-383540"/>
            <a:endParaRPr lang="en-US" dirty="0"/>
          </a:p>
        </p:txBody>
      </p:sp>
    </p:spTree>
    <p:extLst>
      <p:ext uri="{BB962C8B-B14F-4D97-AF65-F5344CB8AC3E}">
        <p14:creationId xmlns:p14="http://schemas.microsoft.com/office/powerpoint/2010/main" val="2996516699"/>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Crop</Template>
  <TotalTime>29113091</TotalTime>
  <Words>1132</Words>
  <Application>Microsoft Office PowerPoint</Application>
  <PresentationFormat>Widescreen</PresentationFormat>
  <Paragraphs>76</Paragraphs>
  <Slides>13</Slides>
  <Notes>7</Notes>
  <HiddenSlides>0</HiddenSlides>
  <MMClips>13</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Crop</vt:lpstr>
      <vt:lpstr>Is there a correlation between leg power and sprint speed? </vt:lpstr>
      <vt:lpstr>Research question</vt:lpstr>
      <vt:lpstr>Literature</vt:lpstr>
      <vt:lpstr>Research Methods</vt:lpstr>
      <vt:lpstr>Correlational Research</vt:lpstr>
      <vt:lpstr>Variables</vt:lpstr>
      <vt:lpstr>Methods</vt:lpstr>
      <vt:lpstr>Karl Pearson’s Correlation Coefficient.</vt:lpstr>
      <vt:lpstr>Results</vt:lpstr>
      <vt:lpstr>PowerPoint Presentation</vt:lpstr>
      <vt:lpstr>Discussion </vt:lpstr>
      <vt:lpstr>Limitations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Aimee Heath (2304346)</dc:creator>
  <cp:lastModifiedBy>Aimee Heath (2304346)</cp:lastModifiedBy>
  <cp:revision>27</cp:revision>
  <dcterms:created xsi:type="dcterms:W3CDTF">1970-01-01T00:15:29Z</dcterms:created>
  <dcterms:modified xsi:type="dcterms:W3CDTF">2025-05-09T13:21:02Z</dcterms:modified>
</cp:coreProperties>
</file>