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F7A686-E6FF-B1A9-09F4-6E46213149F3}" v="127" dt="2025-06-30T22:03:34.1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5066E6-E238-471A-9753-F6FDB50802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52E920-AA34-495B-B7F6-7832C646BE26}">
      <dgm:prSet/>
      <dgm:spPr/>
      <dgm:t>
        <a:bodyPr/>
        <a:lstStyle/>
        <a:p>
          <a:r>
            <a:rPr lang="en-GB" b="1"/>
            <a:t>Forming</a:t>
          </a:r>
          <a:endParaRPr lang="en-US"/>
        </a:p>
      </dgm:t>
    </dgm:pt>
    <dgm:pt modelId="{38E49EF3-ABC0-4747-8933-135227C90BDA}" type="parTrans" cxnId="{41CE750D-1679-4FC2-997E-EAB0B433F3BF}">
      <dgm:prSet/>
      <dgm:spPr/>
      <dgm:t>
        <a:bodyPr/>
        <a:lstStyle/>
        <a:p>
          <a:endParaRPr lang="en-US"/>
        </a:p>
      </dgm:t>
    </dgm:pt>
    <dgm:pt modelId="{61D76E74-3154-4B86-AF89-B19886F50073}" type="sibTrans" cxnId="{41CE750D-1679-4FC2-997E-EAB0B433F3BF}">
      <dgm:prSet/>
      <dgm:spPr/>
      <dgm:t>
        <a:bodyPr/>
        <a:lstStyle/>
        <a:p>
          <a:endParaRPr lang="en-US"/>
        </a:p>
      </dgm:t>
    </dgm:pt>
    <dgm:pt modelId="{3967380B-67F1-4709-9513-AED453443E29}">
      <dgm:prSet/>
      <dgm:spPr/>
      <dgm:t>
        <a:bodyPr/>
        <a:lstStyle/>
        <a:p>
          <a:r>
            <a:rPr lang="en-GB" b="1"/>
            <a:t>Storming</a:t>
          </a:r>
          <a:endParaRPr lang="en-US"/>
        </a:p>
      </dgm:t>
    </dgm:pt>
    <dgm:pt modelId="{5594B233-C206-456C-9F5D-EE065E4CFFE7}" type="parTrans" cxnId="{6ED66295-7E08-4F1B-8454-6DAAD55C712D}">
      <dgm:prSet/>
      <dgm:spPr/>
      <dgm:t>
        <a:bodyPr/>
        <a:lstStyle/>
        <a:p>
          <a:endParaRPr lang="en-US"/>
        </a:p>
      </dgm:t>
    </dgm:pt>
    <dgm:pt modelId="{23C3E0DD-6A12-4964-B6F7-621D54F12C6F}" type="sibTrans" cxnId="{6ED66295-7E08-4F1B-8454-6DAAD55C712D}">
      <dgm:prSet/>
      <dgm:spPr/>
      <dgm:t>
        <a:bodyPr/>
        <a:lstStyle/>
        <a:p>
          <a:endParaRPr lang="en-US"/>
        </a:p>
      </dgm:t>
    </dgm:pt>
    <dgm:pt modelId="{1AE75918-8F39-4E4F-AF7D-0631DAC849FD}">
      <dgm:prSet/>
      <dgm:spPr/>
      <dgm:t>
        <a:bodyPr/>
        <a:lstStyle/>
        <a:p>
          <a:r>
            <a:rPr lang="en-GB" b="1"/>
            <a:t>Norming</a:t>
          </a:r>
          <a:endParaRPr lang="en-US"/>
        </a:p>
      </dgm:t>
    </dgm:pt>
    <dgm:pt modelId="{AE06C212-EAE2-4D60-8DFF-67EA63DD006A}" type="parTrans" cxnId="{3999672A-D159-4560-9BEF-77DB5131011E}">
      <dgm:prSet/>
      <dgm:spPr/>
      <dgm:t>
        <a:bodyPr/>
        <a:lstStyle/>
        <a:p>
          <a:endParaRPr lang="en-US"/>
        </a:p>
      </dgm:t>
    </dgm:pt>
    <dgm:pt modelId="{1D670F57-D67A-4FC2-BD2D-B4CEF52BDD54}" type="sibTrans" cxnId="{3999672A-D159-4560-9BEF-77DB5131011E}">
      <dgm:prSet/>
      <dgm:spPr/>
      <dgm:t>
        <a:bodyPr/>
        <a:lstStyle/>
        <a:p>
          <a:endParaRPr lang="en-US"/>
        </a:p>
      </dgm:t>
    </dgm:pt>
    <dgm:pt modelId="{2A2882E4-7BBF-49EF-B610-A6B3BBF18624}">
      <dgm:prSet/>
      <dgm:spPr/>
      <dgm:t>
        <a:bodyPr/>
        <a:lstStyle/>
        <a:p>
          <a:r>
            <a:rPr lang="en-GB" b="1"/>
            <a:t>Performing</a:t>
          </a:r>
          <a:endParaRPr lang="en-US"/>
        </a:p>
      </dgm:t>
    </dgm:pt>
    <dgm:pt modelId="{89118129-3BB0-4C14-A957-9A174151035A}" type="parTrans" cxnId="{4248263E-41DE-4850-9CAB-4865C7153152}">
      <dgm:prSet/>
      <dgm:spPr/>
      <dgm:t>
        <a:bodyPr/>
        <a:lstStyle/>
        <a:p>
          <a:endParaRPr lang="en-US"/>
        </a:p>
      </dgm:t>
    </dgm:pt>
    <dgm:pt modelId="{C376331C-CF4E-4B80-AA2D-5BC1645986AE}" type="sibTrans" cxnId="{4248263E-41DE-4850-9CAB-4865C7153152}">
      <dgm:prSet/>
      <dgm:spPr/>
      <dgm:t>
        <a:bodyPr/>
        <a:lstStyle/>
        <a:p>
          <a:endParaRPr lang="en-US"/>
        </a:p>
      </dgm:t>
    </dgm:pt>
    <dgm:pt modelId="{0DF03510-BC47-4FA4-9661-0D2BC0D1ABE1}">
      <dgm:prSet/>
      <dgm:spPr/>
      <dgm:t>
        <a:bodyPr/>
        <a:lstStyle/>
        <a:p>
          <a:r>
            <a:rPr lang="en-GB" b="1"/>
            <a:t>Adjourning</a:t>
          </a:r>
          <a:endParaRPr lang="en-US"/>
        </a:p>
      </dgm:t>
    </dgm:pt>
    <dgm:pt modelId="{398F8C18-DABD-4F73-926F-032D1031DC7A}" type="parTrans" cxnId="{0A1A269B-DD46-49F1-ADEC-5D5ED9BD7658}">
      <dgm:prSet/>
      <dgm:spPr/>
      <dgm:t>
        <a:bodyPr/>
        <a:lstStyle/>
        <a:p>
          <a:endParaRPr lang="en-US"/>
        </a:p>
      </dgm:t>
    </dgm:pt>
    <dgm:pt modelId="{386E4A84-EB03-4810-B078-31F18CB9F4DC}" type="sibTrans" cxnId="{0A1A269B-DD46-49F1-ADEC-5D5ED9BD7658}">
      <dgm:prSet/>
      <dgm:spPr/>
      <dgm:t>
        <a:bodyPr/>
        <a:lstStyle/>
        <a:p>
          <a:endParaRPr lang="en-US"/>
        </a:p>
      </dgm:t>
    </dgm:pt>
    <dgm:pt modelId="{E9064DD0-447D-4E5C-9E3D-EB0B59D180BF}" type="pres">
      <dgm:prSet presAssocID="{2F5066E6-E238-471A-9753-F6FDB50802EE}" presName="root" presStyleCnt="0">
        <dgm:presLayoutVars>
          <dgm:dir/>
          <dgm:resizeHandles val="exact"/>
        </dgm:presLayoutVars>
      </dgm:prSet>
      <dgm:spPr/>
    </dgm:pt>
    <dgm:pt modelId="{2F85A48C-E3C9-4D53-9103-2DFA741DEBD3}" type="pres">
      <dgm:prSet presAssocID="{3952E920-AA34-495B-B7F6-7832C646BE26}" presName="compNode" presStyleCnt="0"/>
      <dgm:spPr/>
    </dgm:pt>
    <dgm:pt modelId="{D7A96D71-12F2-4A0E-A0CC-443729F8CD3B}" type="pres">
      <dgm:prSet presAssocID="{3952E920-AA34-495B-B7F6-7832C646BE26}" presName="bgRect" presStyleLbl="bgShp" presStyleIdx="0" presStyleCnt="5"/>
      <dgm:spPr/>
    </dgm:pt>
    <dgm:pt modelId="{87D83EC3-56F8-492F-A365-C484D87ACC55}" type="pres">
      <dgm:prSet presAssocID="{3952E920-AA34-495B-B7F6-7832C646BE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mboo"/>
        </a:ext>
      </dgm:extLst>
    </dgm:pt>
    <dgm:pt modelId="{3B6FE3F9-891C-42CA-9605-1F9F3DE2C85C}" type="pres">
      <dgm:prSet presAssocID="{3952E920-AA34-495B-B7F6-7832C646BE26}" presName="spaceRect" presStyleCnt="0"/>
      <dgm:spPr/>
    </dgm:pt>
    <dgm:pt modelId="{37DD772C-85A0-402F-B579-0CC2DD00BEC7}" type="pres">
      <dgm:prSet presAssocID="{3952E920-AA34-495B-B7F6-7832C646BE26}" presName="parTx" presStyleLbl="revTx" presStyleIdx="0" presStyleCnt="5">
        <dgm:presLayoutVars>
          <dgm:chMax val="0"/>
          <dgm:chPref val="0"/>
        </dgm:presLayoutVars>
      </dgm:prSet>
      <dgm:spPr/>
    </dgm:pt>
    <dgm:pt modelId="{AE2D6374-22F4-40C7-A2B3-B152E07FB591}" type="pres">
      <dgm:prSet presAssocID="{61D76E74-3154-4B86-AF89-B19886F50073}" presName="sibTrans" presStyleCnt="0"/>
      <dgm:spPr/>
    </dgm:pt>
    <dgm:pt modelId="{A05B4E83-EA08-43E8-9D57-CC56AC42A623}" type="pres">
      <dgm:prSet presAssocID="{3967380B-67F1-4709-9513-AED453443E29}" presName="compNode" presStyleCnt="0"/>
      <dgm:spPr/>
    </dgm:pt>
    <dgm:pt modelId="{B91B4616-C6C3-47AF-90D0-0E48EF564F02}" type="pres">
      <dgm:prSet presAssocID="{3967380B-67F1-4709-9513-AED453443E29}" presName="bgRect" presStyleLbl="bgShp" presStyleIdx="1" presStyleCnt="5"/>
      <dgm:spPr/>
    </dgm:pt>
    <dgm:pt modelId="{21471D68-2C2C-4AEB-883F-9E29078F6087}" type="pres">
      <dgm:prSet presAssocID="{3967380B-67F1-4709-9513-AED453443E2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573A940F-E160-48D5-9879-ADDA05D498AC}" type="pres">
      <dgm:prSet presAssocID="{3967380B-67F1-4709-9513-AED453443E29}" presName="spaceRect" presStyleCnt="0"/>
      <dgm:spPr/>
    </dgm:pt>
    <dgm:pt modelId="{10C9014E-CE9A-4B4E-B59E-6953E5D94C66}" type="pres">
      <dgm:prSet presAssocID="{3967380B-67F1-4709-9513-AED453443E29}" presName="parTx" presStyleLbl="revTx" presStyleIdx="1" presStyleCnt="5">
        <dgm:presLayoutVars>
          <dgm:chMax val="0"/>
          <dgm:chPref val="0"/>
        </dgm:presLayoutVars>
      </dgm:prSet>
      <dgm:spPr/>
    </dgm:pt>
    <dgm:pt modelId="{90B0056B-6FBF-4C37-8C3B-1ED68360EAC4}" type="pres">
      <dgm:prSet presAssocID="{23C3E0DD-6A12-4964-B6F7-621D54F12C6F}" presName="sibTrans" presStyleCnt="0"/>
      <dgm:spPr/>
    </dgm:pt>
    <dgm:pt modelId="{B12EE683-EDC8-4E63-A48E-0F2D1B574C7D}" type="pres">
      <dgm:prSet presAssocID="{1AE75918-8F39-4E4F-AF7D-0631DAC849FD}" presName="compNode" presStyleCnt="0"/>
      <dgm:spPr/>
    </dgm:pt>
    <dgm:pt modelId="{D2BAF9EC-520B-48EB-836D-2E6F524419F7}" type="pres">
      <dgm:prSet presAssocID="{1AE75918-8F39-4E4F-AF7D-0631DAC849FD}" presName="bgRect" presStyleLbl="bgShp" presStyleIdx="2" presStyleCnt="5"/>
      <dgm:spPr/>
    </dgm:pt>
    <dgm:pt modelId="{0EE50A3F-217E-45EB-AB21-4207707FC6FD}" type="pres">
      <dgm:prSet presAssocID="{1AE75918-8F39-4E4F-AF7D-0631DAC849F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2BE25B8-4051-42DC-A4B4-9F3F0195072C}" type="pres">
      <dgm:prSet presAssocID="{1AE75918-8F39-4E4F-AF7D-0631DAC849FD}" presName="spaceRect" presStyleCnt="0"/>
      <dgm:spPr/>
    </dgm:pt>
    <dgm:pt modelId="{A8CB0DAF-DFBF-47F8-AF23-246CFCB5DB18}" type="pres">
      <dgm:prSet presAssocID="{1AE75918-8F39-4E4F-AF7D-0631DAC849FD}" presName="parTx" presStyleLbl="revTx" presStyleIdx="2" presStyleCnt="5">
        <dgm:presLayoutVars>
          <dgm:chMax val="0"/>
          <dgm:chPref val="0"/>
        </dgm:presLayoutVars>
      </dgm:prSet>
      <dgm:spPr/>
    </dgm:pt>
    <dgm:pt modelId="{DD679451-19C0-4BF4-82E7-213A41347A68}" type="pres">
      <dgm:prSet presAssocID="{1D670F57-D67A-4FC2-BD2D-B4CEF52BDD54}" presName="sibTrans" presStyleCnt="0"/>
      <dgm:spPr/>
    </dgm:pt>
    <dgm:pt modelId="{E184A826-F36B-4F83-B157-C51D8B1A1A5C}" type="pres">
      <dgm:prSet presAssocID="{2A2882E4-7BBF-49EF-B610-A6B3BBF18624}" presName="compNode" presStyleCnt="0"/>
      <dgm:spPr/>
    </dgm:pt>
    <dgm:pt modelId="{FCF3D223-E245-410F-9F9B-DA2EE5E5FC97}" type="pres">
      <dgm:prSet presAssocID="{2A2882E4-7BBF-49EF-B610-A6B3BBF18624}" presName="bgRect" presStyleLbl="bgShp" presStyleIdx="3" presStyleCnt="5"/>
      <dgm:spPr/>
    </dgm:pt>
    <dgm:pt modelId="{B9495BAC-666A-46F4-A81A-9DE6747509FA}" type="pres">
      <dgm:prSet presAssocID="{2A2882E4-7BBF-49EF-B610-A6B3BBF186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C716475-D8C2-4DE1-A4E1-3FF3CC33F685}" type="pres">
      <dgm:prSet presAssocID="{2A2882E4-7BBF-49EF-B610-A6B3BBF18624}" presName="spaceRect" presStyleCnt="0"/>
      <dgm:spPr/>
    </dgm:pt>
    <dgm:pt modelId="{7B29C15C-AA7F-4509-90E3-F8AFF769A354}" type="pres">
      <dgm:prSet presAssocID="{2A2882E4-7BBF-49EF-B610-A6B3BBF18624}" presName="parTx" presStyleLbl="revTx" presStyleIdx="3" presStyleCnt="5">
        <dgm:presLayoutVars>
          <dgm:chMax val="0"/>
          <dgm:chPref val="0"/>
        </dgm:presLayoutVars>
      </dgm:prSet>
      <dgm:spPr/>
    </dgm:pt>
    <dgm:pt modelId="{5C28F6BE-4F84-4046-9FE4-CF888714FAC5}" type="pres">
      <dgm:prSet presAssocID="{C376331C-CF4E-4B80-AA2D-5BC1645986AE}" presName="sibTrans" presStyleCnt="0"/>
      <dgm:spPr/>
    </dgm:pt>
    <dgm:pt modelId="{937E9D86-D835-4DB0-8AD0-58F63713E41E}" type="pres">
      <dgm:prSet presAssocID="{0DF03510-BC47-4FA4-9661-0D2BC0D1ABE1}" presName="compNode" presStyleCnt="0"/>
      <dgm:spPr/>
    </dgm:pt>
    <dgm:pt modelId="{02D9D267-CD2A-4A96-926A-EB960EAB602C}" type="pres">
      <dgm:prSet presAssocID="{0DF03510-BC47-4FA4-9661-0D2BC0D1ABE1}" presName="bgRect" presStyleLbl="bgShp" presStyleIdx="4" presStyleCnt="5"/>
      <dgm:spPr/>
    </dgm:pt>
    <dgm:pt modelId="{5A0ED20B-9ED7-4B8E-860C-455559AA187C}" type="pres">
      <dgm:prSet presAssocID="{0DF03510-BC47-4FA4-9661-0D2BC0D1ABE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5E38797-D7CE-4171-B389-49CFB6FEE956}" type="pres">
      <dgm:prSet presAssocID="{0DF03510-BC47-4FA4-9661-0D2BC0D1ABE1}" presName="spaceRect" presStyleCnt="0"/>
      <dgm:spPr/>
    </dgm:pt>
    <dgm:pt modelId="{1B2873BB-CC2A-4560-8A63-010E34A7AAA9}" type="pres">
      <dgm:prSet presAssocID="{0DF03510-BC47-4FA4-9661-0D2BC0D1ABE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89D309-DA1F-446E-B582-FB97D06561DE}" type="presOf" srcId="{1AE75918-8F39-4E4F-AF7D-0631DAC849FD}" destId="{A8CB0DAF-DFBF-47F8-AF23-246CFCB5DB18}" srcOrd="0" destOrd="0" presId="urn:microsoft.com/office/officeart/2018/2/layout/IconVerticalSolidList"/>
    <dgm:cxn modelId="{41CE750D-1679-4FC2-997E-EAB0B433F3BF}" srcId="{2F5066E6-E238-471A-9753-F6FDB50802EE}" destId="{3952E920-AA34-495B-B7F6-7832C646BE26}" srcOrd="0" destOrd="0" parTransId="{38E49EF3-ABC0-4747-8933-135227C90BDA}" sibTransId="{61D76E74-3154-4B86-AF89-B19886F50073}"/>
    <dgm:cxn modelId="{3999672A-D159-4560-9BEF-77DB5131011E}" srcId="{2F5066E6-E238-471A-9753-F6FDB50802EE}" destId="{1AE75918-8F39-4E4F-AF7D-0631DAC849FD}" srcOrd="2" destOrd="0" parTransId="{AE06C212-EAE2-4D60-8DFF-67EA63DD006A}" sibTransId="{1D670F57-D67A-4FC2-BD2D-B4CEF52BDD54}"/>
    <dgm:cxn modelId="{E2DB1A3E-3340-4814-85EC-E8DC3606DED1}" type="presOf" srcId="{2F5066E6-E238-471A-9753-F6FDB50802EE}" destId="{E9064DD0-447D-4E5C-9E3D-EB0B59D180BF}" srcOrd="0" destOrd="0" presId="urn:microsoft.com/office/officeart/2018/2/layout/IconVerticalSolidList"/>
    <dgm:cxn modelId="{4248263E-41DE-4850-9CAB-4865C7153152}" srcId="{2F5066E6-E238-471A-9753-F6FDB50802EE}" destId="{2A2882E4-7BBF-49EF-B610-A6B3BBF18624}" srcOrd="3" destOrd="0" parTransId="{89118129-3BB0-4C14-A957-9A174151035A}" sibTransId="{C376331C-CF4E-4B80-AA2D-5BC1645986AE}"/>
    <dgm:cxn modelId="{682FD26A-BA81-493C-AC78-8EC8254BD77D}" type="presOf" srcId="{2A2882E4-7BBF-49EF-B610-A6B3BBF18624}" destId="{7B29C15C-AA7F-4509-90E3-F8AFF769A354}" srcOrd="0" destOrd="0" presId="urn:microsoft.com/office/officeart/2018/2/layout/IconVerticalSolidList"/>
    <dgm:cxn modelId="{0C5D0A7D-D3D4-4C3F-A29A-B57379FF6F91}" type="presOf" srcId="{3952E920-AA34-495B-B7F6-7832C646BE26}" destId="{37DD772C-85A0-402F-B579-0CC2DD00BEC7}" srcOrd="0" destOrd="0" presId="urn:microsoft.com/office/officeart/2018/2/layout/IconVerticalSolidList"/>
    <dgm:cxn modelId="{6ED66295-7E08-4F1B-8454-6DAAD55C712D}" srcId="{2F5066E6-E238-471A-9753-F6FDB50802EE}" destId="{3967380B-67F1-4709-9513-AED453443E29}" srcOrd="1" destOrd="0" parTransId="{5594B233-C206-456C-9F5D-EE065E4CFFE7}" sibTransId="{23C3E0DD-6A12-4964-B6F7-621D54F12C6F}"/>
    <dgm:cxn modelId="{0A1A269B-DD46-49F1-ADEC-5D5ED9BD7658}" srcId="{2F5066E6-E238-471A-9753-F6FDB50802EE}" destId="{0DF03510-BC47-4FA4-9661-0D2BC0D1ABE1}" srcOrd="4" destOrd="0" parTransId="{398F8C18-DABD-4F73-926F-032D1031DC7A}" sibTransId="{386E4A84-EB03-4810-B078-31F18CB9F4DC}"/>
    <dgm:cxn modelId="{D101E7A7-995F-4D8D-90F8-A47DC9D4C3C6}" type="presOf" srcId="{3967380B-67F1-4709-9513-AED453443E29}" destId="{10C9014E-CE9A-4B4E-B59E-6953E5D94C66}" srcOrd="0" destOrd="0" presId="urn:microsoft.com/office/officeart/2018/2/layout/IconVerticalSolidList"/>
    <dgm:cxn modelId="{146B8BD2-96B2-4380-A04D-D78B58FF8543}" type="presOf" srcId="{0DF03510-BC47-4FA4-9661-0D2BC0D1ABE1}" destId="{1B2873BB-CC2A-4560-8A63-010E34A7AAA9}" srcOrd="0" destOrd="0" presId="urn:microsoft.com/office/officeart/2018/2/layout/IconVerticalSolidList"/>
    <dgm:cxn modelId="{BC73BDD5-C2B7-4CA5-A6FC-4DBD2C05ADE9}" type="presParOf" srcId="{E9064DD0-447D-4E5C-9E3D-EB0B59D180BF}" destId="{2F85A48C-E3C9-4D53-9103-2DFA741DEBD3}" srcOrd="0" destOrd="0" presId="urn:microsoft.com/office/officeart/2018/2/layout/IconVerticalSolidList"/>
    <dgm:cxn modelId="{1182BAFB-6CB4-4832-83CF-478B167A4AC2}" type="presParOf" srcId="{2F85A48C-E3C9-4D53-9103-2DFA741DEBD3}" destId="{D7A96D71-12F2-4A0E-A0CC-443729F8CD3B}" srcOrd="0" destOrd="0" presId="urn:microsoft.com/office/officeart/2018/2/layout/IconVerticalSolidList"/>
    <dgm:cxn modelId="{4BC29B5B-88DB-4152-B2A5-C2EFF571E1B3}" type="presParOf" srcId="{2F85A48C-E3C9-4D53-9103-2DFA741DEBD3}" destId="{87D83EC3-56F8-492F-A365-C484D87ACC55}" srcOrd="1" destOrd="0" presId="urn:microsoft.com/office/officeart/2018/2/layout/IconVerticalSolidList"/>
    <dgm:cxn modelId="{811B2BA1-D99A-4D12-87C3-075340B2961C}" type="presParOf" srcId="{2F85A48C-E3C9-4D53-9103-2DFA741DEBD3}" destId="{3B6FE3F9-891C-42CA-9605-1F9F3DE2C85C}" srcOrd="2" destOrd="0" presId="urn:microsoft.com/office/officeart/2018/2/layout/IconVerticalSolidList"/>
    <dgm:cxn modelId="{E9795AB9-3E6E-40F1-ADFC-6879DD8D67CD}" type="presParOf" srcId="{2F85A48C-E3C9-4D53-9103-2DFA741DEBD3}" destId="{37DD772C-85A0-402F-B579-0CC2DD00BEC7}" srcOrd="3" destOrd="0" presId="urn:microsoft.com/office/officeart/2018/2/layout/IconVerticalSolidList"/>
    <dgm:cxn modelId="{C0FA9434-A39B-4756-BFE5-E60FAB578D6D}" type="presParOf" srcId="{E9064DD0-447D-4E5C-9E3D-EB0B59D180BF}" destId="{AE2D6374-22F4-40C7-A2B3-B152E07FB591}" srcOrd="1" destOrd="0" presId="urn:microsoft.com/office/officeart/2018/2/layout/IconVerticalSolidList"/>
    <dgm:cxn modelId="{DE421059-F880-4C23-9B38-3F01285F67F5}" type="presParOf" srcId="{E9064DD0-447D-4E5C-9E3D-EB0B59D180BF}" destId="{A05B4E83-EA08-43E8-9D57-CC56AC42A623}" srcOrd="2" destOrd="0" presId="urn:microsoft.com/office/officeart/2018/2/layout/IconVerticalSolidList"/>
    <dgm:cxn modelId="{4CFB64DC-79DF-4531-AA6E-68F53212AD17}" type="presParOf" srcId="{A05B4E83-EA08-43E8-9D57-CC56AC42A623}" destId="{B91B4616-C6C3-47AF-90D0-0E48EF564F02}" srcOrd="0" destOrd="0" presId="urn:microsoft.com/office/officeart/2018/2/layout/IconVerticalSolidList"/>
    <dgm:cxn modelId="{3F3BF240-8003-4F4D-9D50-BEB1DEB586BA}" type="presParOf" srcId="{A05B4E83-EA08-43E8-9D57-CC56AC42A623}" destId="{21471D68-2C2C-4AEB-883F-9E29078F6087}" srcOrd="1" destOrd="0" presId="urn:microsoft.com/office/officeart/2018/2/layout/IconVerticalSolidList"/>
    <dgm:cxn modelId="{7117BF73-A613-4B4A-AE59-5558E880CD49}" type="presParOf" srcId="{A05B4E83-EA08-43E8-9D57-CC56AC42A623}" destId="{573A940F-E160-48D5-9879-ADDA05D498AC}" srcOrd="2" destOrd="0" presId="urn:microsoft.com/office/officeart/2018/2/layout/IconVerticalSolidList"/>
    <dgm:cxn modelId="{902EF142-1592-4540-8AFD-A849EDE60696}" type="presParOf" srcId="{A05B4E83-EA08-43E8-9D57-CC56AC42A623}" destId="{10C9014E-CE9A-4B4E-B59E-6953E5D94C66}" srcOrd="3" destOrd="0" presId="urn:microsoft.com/office/officeart/2018/2/layout/IconVerticalSolidList"/>
    <dgm:cxn modelId="{1FBD8198-84DA-40AC-AC4B-510F52F95B44}" type="presParOf" srcId="{E9064DD0-447D-4E5C-9E3D-EB0B59D180BF}" destId="{90B0056B-6FBF-4C37-8C3B-1ED68360EAC4}" srcOrd="3" destOrd="0" presId="urn:microsoft.com/office/officeart/2018/2/layout/IconVerticalSolidList"/>
    <dgm:cxn modelId="{956FA2F7-EADE-4EDE-B49D-4FD5C13361D3}" type="presParOf" srcId="{E9064DD0-447D-4E5C-9E3D-EB0B59D180BF}" destId="{B12EE683-EDC8-4E63-A48E-0F2D1B574C7D}" srcOrd="4" destOrd="0" presId="urn:microsoft.com/office/officeart/2018/2/layout/IconVerticalSolidList"/>
    <dgm:cxn modelId="{B56F1EB5-450E-419B-BFD7-D14768AF4B9C}" type="presParOf" srcId="{B12EE683-EDC8-4E63-A48E-0F2D1B574C7D}" destId="{D2BAF9EC-520B-48EB-836D-2E6F524419F7}" srcOrd="0" destOrd="0" presId="urn:microsoft.com/office/officeart/2018/2/layout/IconVerticalSolidList"/>
    <dgm:cxn modelId="{9AC0375C-3F96-48C2-A9E3-4E7D4A7C7B5D}" type="presParOf" srcId="{B12EE683-EDC8-4E63-A48E-0F2D1B574C7D}" destId="{0EE50A3F-217E-45EB-AB21-4207707FC6FD}" srcOrd="1" destOrd="0" presId="urn:microsoft.com/office/officeart/2018/2/layout/IconVerticalSolidList"/>
    <dgm:cxn modelId="{6B3CB2C3-FFED-4514-8078-7F4A92DDE362}" type="presParOf" srcId="{B12EE683-EDC8-4E63-A48E-0F2D1B574C7D}" destId="{82BE25B8-4051-42DC-A4B4-9F3F0195072C}" srcOrd="2" destOrd="0" presId="urn:microsoft.com/office/officeart/2018/2/layout/IconVerticalSolidList"/>
    <dgm:cxn modelId="{EDF2567F-00DD-440E-BF48-7E935997ECF6}" type="presParOf" srcId="{B12EE683-EDC8-4E63-A48E-0F2D1B574C7D}" destId="{A8CB0DAF-DFBF-47F8-AF23-246CFCB5DB18}" srcOrd="3" destOrd="0" presId="urn:microsoft.com/office/officeart/2018/2/layout/IconVerticalSolidList"/>
    <dgm:cxn modelId="{225D0969-5DB1-4D66-8B88-EC81C3EE8A0B}" type="presParOf" srcId="{E9064DD0-447D-4E5C-9E3D-EB0B59D180BF}" destId="{DD679451-19C0-4BF4-82E7-213A41347A68}" srcOrd="5" destOrd="0" presId="urn:microsoft.com/office/officeart/2018/2/layout/IconVerticalSolidList"/>
    <dgm:cxn modelId="{0FB73DC7-3839-4E11-A98D-1A69D0AA6A71}" type="presParOf" srcId="{E9064DD0-447D-4E5C-9E3D-EB0B59D180BF}" destId="{E184A826-F36B-4F83-B157-C51D8B1A1A5C}" srcOrd="6" destOrd="0" presId="urn:microsoft.com/office/officeart/2018/2/layout/IconVerticalSolidList"/>
    <dgm:cxn modelId="{1D24F354-9A5F-453E-B397-EF678BB4889C}" type="presParOf" srcId="{E184A826-F36B-4F83-B157-C51D8B1A1A5C}" destId="{FCF3D223-E245-410F-9F9B-DA2EE5E5FC97}" srcOrd="0" destOrd="0" presId="urn:microsoft.com/office/officeart/2018/2/layout/IconVerticalSolidList"/>
    <dgm:cxn modelId="{EC3BD25F-7A3C-49E5-97A5-22DD742651DA}" type="presParOf" srcId="{E184A826-F36B-4F83-B157-C51D8B1A1A5C}" destId="{B9495BAC-666A-46F4-A81A-9DE6747509FA}" srcOrd="1" destOrd="0" presId="urn:microsoft.com/office/officeart/2018/2/layout/IconVerticalSolidList"/>
    <dgm:cxn modelId="{476AA12A-A53B-4DFE-A3C1-288BBFFDB87C}" type="presParOf" srcId="{E184A826-F36B-4F83-B157-C51D8B1A1A5C}" destId="{9C716475-D8C2-4DE1-A4E1-3FF3CC33F685}" srcOrd="2" destOrd="0" presId="urn:microsoft.com/office/officeart/2018/2/layout/IconVerticalSolidList"/>
    <dgm:cxn modelId="{5B129553-5DDD-43C4-A18D-DF1FE1855726}" type="presParOf" srcId="{E184A826-F36B-4F83-B157-C51D8B1A1A5C}" destId="{7B29C15C-AA7F-4509-90E3-F8AFF769A354}" srcOrd="3" destOrd="0" presId="urn:microsoft.com/office/officeart/2018/2/layout/IconVerticalSolidList"/>
    <dgm:cxn modelId="{52872C79-B77D-4ACB-9C3D-2B9A156246EE}" type="presParOf" srcId="{E9064DD0-447D-4E5C-9E3D-EB0B59D180BF}" destId="{5C28F6BE-4F84-4046-9FE4-CF888714FAC5}" srcOrd="7" destOrd="0" presId="urn:microsoft.com/office/officeart/2018/2/layout/IconVerticalSolidList"/>
    <dgm:cxn modelId="{1958EC5B-1A54-46EF-B3A0-B0785A8D660C}" type="presParOf" srcId="{E9064DD0-447D-4E5C-9E3D-EB0B59D180BF}" destId="{937E9D86-D835-4DB0-8AD0-58F63713E41E}" srcOrd="8" destOrd="0" presId="urn:microsoft.com/office/officeart/2018/2/layout/IconVerticalSolidList"/>
    <dgm:cxn modelId="{4E18860A-3D0C-4CF0-BFDD-C3E3D3ED47BC}" type="presParOf" srcId="{937E9D86-D835-4DB0-8AD0-58F63713E41E}" destId="{02D9D267-CD2A-4A96-926A-EB960EAB602C}" srcOrd="0" destOrd="0" presId="urn:microsoft.com/office/officeart/2018/2/layout/IconVerticalSolidList"/>
    <dgm:cxn modelId="{4C4A6F8A-5EA1-4F33-90DF-50990DB01BB2}" type="presParOf" srcId="{937E9D86-D835-4DB0-8AD0-58F63713E41E}" destId="{5A0ED20B-9ED7-4B8E-860C-455559AA187C}" srcOrd="1" destOrd="0" presId="urn:microsoft.com/office/officeart/2018/2/layout/IconVerticalSolidList"/>
    <dgm:cxn modelId="{2929A2A1-94C8-4190-B650-21B42EDFAAA6}" type="presParOf" srcId="{937E9D86-D835-4DB0-8AD0-58F63713E41E}" destId="{D5E38797-D7CE-4171-B389-49CFB6FEE956}" srcOrd="2" destOrd="0" presId="urn:microsoft.com/office/officeart/2018/2/layout/IconVerticalSolidList"/>
    <dgm:cxn modelId="{65D51316-95F1-453A-BB2F-FA544DB9167B}" type="presParOf" srcId="{937E9D86-D835-4DB0-8AD0-58F63713E41E}" destId="{1B2873BB-CC2A-4560-8A63-010E34A7AA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9004A1-2B35-44A4-A6DC-E4F9ACF2A78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8AACA6-43E6-45CD-9AFE-7EFBDB0D0AA2}">
      <dgm:prSet/>
      <dgm:spPr/>
      <dgm:t>
        <a:bodyPr/>
        <a:lstStyle/>
        <a:p>
          <a:pPr>
            <a:defRPr cap="all"/>
          </a:pPr>
          <a:r>
            <a:rPr lang="en-GB"/>
            <a:t>High Productivity </a:t>
          </a:r>
          <a:endParaRPr lang="en-US"/>
        </a:p>
      </dgm:t>
    </dgm:pt>
    <dgm:pt modelId="{C925E0AD-0DF1-43D1-89E5-C9D879F36DCE}" type="parTrans" cxnId="{9C697C5A-23F4-40C1-A98C-2BFF04192450}">
      <dgm:prSet/>
      <dgm:spPr/>
      <dgm:t>
        <a:bodyPr/>
        <a:lstStyle/>
        <a:p>
          <a:endParaRPr lang="en-US"/>
        </a:p>
      </dgm:t>
    </dgm:pt>
    <dgm:pt modelId="{EBEBFB96-601B-4B0A-B878-81DEA88D7F57}" type="sibTrans" cxnId="{9C697C5A-23F4-40C1-A98C-2BFF04192450}">
      <dgm:prSet/>
      <dgm:spPr/>
      <dgm:t>
        <a:bodyPr/>
        <a:lstStyle/>
        <a:p>
          <a:endParaRPr lang="en-US"/>
        </a:p>
      </dgm:t>
    </dgm:pt>
    <dgm:pt modelId="{1BFBD083-43DA-4ECB-B92A-61587E01EA80}">
      <dgm:prSet/>
      <dgm:spPr/>
      <dgm:t>
        <a:bodyPr/>
        <a:lstStyle/>
        <a:p>
          <a:pPr>
            <a:defRPr cap="all"/>
          </a:pPr>
          <a:r>
            <a:rPr lang="en-GB"/>
            <a:t>Strong Collaboration </a:t>
          </a:r>
          <a:endParaRPr lang="en-US"/>
        </a:p>
      </dgm:t>
    </dgm:pt>
    <dgm:pt modelId="{E2C87300-BCAA-4D36-98F4-97F9CB2928AF}" type="parTrans" cxnId="{E6F89D1B-6D4F-4869-BA8E-C7CE158DBA61}">
      <dgm:prSet/>
      <dgm:spPr/>
      <dgm:t>
        <a:bodyPr/>
        <a:lstStyle/>
        <a:p>
          <a:endParaRPr lang="en-US"/>
        </a:p>
      </dgm:t>
    </dgm:pt>
    <dgm:pt modelId="{A815A73A-3DC9-4AB6-813B-0D48FEFB61C2}" type="sibTrans" cxnId="{E6F89D1B-6D4F-4869-BA8E-C7CE158DBA61}">
      <dgm:prSet/>
      <dgm:spPr/>
      <dgm:t>
        <a:bodyPr/>
        <a:lstStyle/>
        <a:p>
          <a:endParaRPr lang="en-US"/>
        </a:p>
      </dgm:t>
    </dgm:pt>
    <dgm:pt modelId="{C6FFFD3F-0038-4C86-8D7C-5AC0F558A43C}">
      <dgm:prSet/>
      <dgm:spPr/>
      <dgm:t>
        <a:bodyPr/>
        <a:lstStyle/>
        <a:p>
          <a:pPr>
            <a:defRPr cap="all"/>
          </a:pPr>
          <a:r>
            <a:rPr lang="en-GB"/>
            <a:t>Problem Solving </a:t>
          </a:r>
          <a:endParaRPr lang="en-US"/>
        </a:p>
      </dgm:t>
    </dgm:pt>
    <dgm:pt modelId="{1E4BB79D-F95E-4B90-B92E-E37D501C9870}" type="parTrans" cxnId="{2C89B798-E07C-4CA1-A5ED-39598292C875}">
      <dgm:prSet/>
      <dgm:spPr/>
      <dgm:t>
        <a:bodyPr/>
        <a:lstStyle/>
        <a:p>
          <a:endParaRPr lang="en-US"/>
        </a:p>
      </dgm:t>
    </dgm:pt>
    <dgm:pt modelId="{39C39F6B-06E7-47CF-A457-AD293812AEB6}" type="sibTrans" cxnId="{2C89B798-E07C-4CA1-A5ED-39598292C875}">
      <dgm:prSet/>
      <dgm:spPr/>
      <dgm:t>
        <a:bodyPr/>
        <a:lstStyle/>
        <a:p>
          <a:endParaRPr lang="en-US"/>
        </a:p>
      </dgm:t>
    </dgm:pt>
    <dgm:pt modelId="{E5BF0D79-ADC3-4442-BF9D-3C21D99026B3}">
      <dgm:prSet/>
      <dgm:spPr/>
      <dgm:t>
        <a:bodyPr/>
        <a:lstStyle/>
        <a:p>
          <a:pPr>
            <a:defRPr cap="all"/>
          </a:pPr>
          <a:r>
            <a:rPr lang="en-GB"/>
            <a:t>Focused on Goals </a:t>
          </a:r>
          <a:endParaRPr lang="en-US"/>
        </a:p>
      </dgm:t>
    </dgm:pt>
    <dgm:pt modelId="{DA0D37D7-D543-4690-B69D-E78F49D3185D}" type="parTrans" cxnId="{37FD5A71-AD33-40E4-8B2D-99581A1937DF}">
      <dgm:prSet/>
      <dgm:spPr/>
      <dgm:t>
        <a:bodyPr/>
        <a:lstStyle/>
        <a:p>
          <a:endParaRPr lang="en-US"/>
        </a:p>
      </dgm:t>
    </dgm:pt>
    <dgm:pt modelId="{FDF95E7C-E846-4EF4-B276-303DF4A85DC4}" type="sibTrans" cxnId="{37FD5A71-AD33-40E4-8B2D-99581A1937DF}">
      <dgm:prSet/>
      <dgm:spPr/>
      <dgm:t>
        <a:bodyPr/>
        <a:lstStyle/>
        <a:p>
          <a:endParaRPr lang="en-US"/>
        </a:p>
      </dgm:t>
    </dgm:pt>
    <dgm:pt modelId="{5F78B1BB-CD5F-4520-88DC-3EC826247ADA}" type="pres">
      <dgm:prSet presAssocID="{319004A1-2B35-44A4-A6DC-E4F9ACF2A78C}" presName="root" presStyleCnt="0">
        <dgm:presLayoutVars>
          <dgm:dir/>
          <dgm:resizeHandles val="exact"/>
        </dgm:presLayoutVars>
      </dgm:prSet>
      <dgm:spPr/>
    </dgm:pt>
    <dgm:pt modelId="{B87B5761-A381-4617-881A-78EDD73B1E9B}" type="pres">
      <dgm:prSet presAssocID="{578AACA6-43E6-45CD-9AFE-7EFBDB0D0AA2}" presName="compNode" presStyleCnt="0"/>
      <dgm:spPr/>
    </dgm:pt>
    <dgm:pt modelId="{00E28368-880F-445C-A7CD-D96C57E65627}" type="pres">
      <dgm:prSet presAssocID="{578AACA6-43E6-45CD-9AFE-7EFBDB0D0AA2}" presName="iconBgRect" presStyleLbl="bgShp" presStyleIdx="0" presStyleCnt="4"/>
      <dgm:spPr/>
    </dgm:pt>
    <dgm:pt modelId="{AFC698A2-2AB4-4980-BB25-A814D90D16D5}" type="pres">
      <dgm:prSet presAssocID="{578AACA6-43E6-45CD-9AFE-7EFBDB0D0A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643BC7D-77CC-4FE8-BA54-F087DAF4C038}" type="pres">
      <dgm:prSet presAssocID="{578AACA6-43E6-45CD-9AFE-7EFBDB0D0AA2}" presName="spaceRect" presStyleCnt="0"/>
      <dgm:spPr/>
    </dgm:pt>
    <dgm:pt modelId="{A6D792B3-5512-4D49-A7C2-B5C4945A8759}" type="pres">
      <dgm:prSet presAssocID="{578AACA6-43E6-45CD-9AFE-7EFBDB0D0AA2}" presName="textRect" presStyleLbl="revTx" presStyleIdx="0" presStyleCnt="4">
        <dgm:presLayoutVars>
          <dgm:chMax val="1"/>
          <dgm:chPref val="1"/>
        </dgm:presLayoutVars>
      </dgm:prSet>
      <dgm:spPr/>
    </dgm:pt>
    <dgm:pt modelId="{7B2857D7-6862-4CD2-873C-57F7C1C2643C}" type="pres">
      <dgm:prSet presAssocID="{EBEBFB96-601B-4B0A-B878-81DEA88D7F57}" presName="sibTrans" presStyleCnt="0"/>
      <dgm:spPr/>
    </dgm:pt>
    <dgm:pt modelId="{13C61D7D-A870-4120-8564-7B6AD0EB87AF}" type="pres">
      <dgm:prSet presAssocID="{1BFBD083-43DA-4ECB-B92A-61587E01EA80}" presName="compNode" presStyleCnt="0"/>
      <dgm:spPr/>
    </dgm:pt>
    <dgm:pt modelId="{F6603578-B98E-438D-8C94-15331037AFF9}" type="pres">
      <dgm:prSet presAssocID="{1BFBD083-43DA-4ECB-B92A-61587E01EA80}" presName="iconBgRect" presStyleLbl="bgShp" presStyleIdx="1" presStyleCnt="4"/>
      <dgm:spPr/>
    </dgm:pt>
    <dgm:pt modelId="{3F4FFCDB-69E5-468A-86D7-0020C59C0FEE}" type="pres">
      <dgm:prSet presAssocID="{1BFBD083-43DA-4ECB-B92A-61587E01EA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77877A3-75D0-48F5-A8C8-50EF1116ACA5}" type="pres">
      <dgm:prSet presAssocID="{1BFBD083-43DA-4ECB-B92A-61587E01EA80}" presName="spaceRect" presStyleCnt="0"/>
      <dgm:spPr/>
    </dgm:pt>
    <dgm:pt modelId="{32FF33DB-768A-4955-A685-6FEE640B09EF}" type="pres">
      <dgm:prSet presAssocID="{1BFBD083-43DA-4ECB-B92A-61587E01EA80}" presName="textRect" presStyleLbl="revTx" presStyleIdx="1" presStyleCnt="4">
        <dgm:presLayoutVars>
          <dgm:chMax val="1"/>
          <dgm:chPref val="1"/>
        </dgm:presLayoutVars>
      </dgm:prSet>
      <dgm:spPr/>
    </dgm:pt>
    <dgm:pt modelId="{1B8AAD9D-959E-49B1-9918-49F9921729B7}" type="pres">
      <dgm:prSet presAssocID="{A815A73A-3DC9-4AB6-813B-0D48FEFB61C2}" presName="sibTrans" presStyleCnt="0"/>
      <dgm:spPr/>
    </dgm:pt>
    <dgm:pt modelId="{130DD2F8-AABE-4F9D-B40F-5052F7673A9F}" type="pres">
      <dgm:prSet presAssocID="{C6FFFD3F-0038-4C86-8D7C-5AC0F558A43C}" presName="compNode" presStyleCnt="0"/>
      <dgm:spPr/>
    </dgm:pt>
    <dgm:pt modelId="{B15D87D6-CD32-4A02-923A-F4FB7FC43112}" type="pres">
      <dgm:prSet presAssocID="{C6FFFD3F-0038-4C86-8D7C-5AC0F558A43C}" presName="iconBgRect" presStyleLbl="bgShp" presStyleIdx="2" presStyleCnt="4"/>
      <dgm:spPr/>
    </dgm:pt>
    <dgm:pt modelId="{8377AD9D-60F3-4819-9D49-99574F0BE51F}" type="pres">
      <dgm:prSet presAssocID="{C6FFFD3F-0038-4C86-8D7C-5AC0F558A4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53837C-39EE-467D-A2AD-4128D8052CEE}" type="pres">
      <dgm:prSet presAssocID="{C6FFFD3F-0038-4C86-8D7C-5AC0F558A43C}" presName="spaceRect" presStyleCnt="0"/>
      <dgm:spPr/>
    </dgm:pt>
    <dgm:pt modelId="{BDECA2AA-8E34-47CA-A5EA-A3C800BF286B}" type="pres">
      <dgm:prSet presAssocID="{C6FFFD3F-0038-4C86-8D7C-5AC0F558A43C}" presName="textRect" presStyleLbl="revTx" presStyleIdx="2" presStyleCnt="4">
        <dgm:presLayoutVars>
          <dgm:chMax val="1"/>
          <dgm:chPref val="1"/>
        </dgm:presLayoutVars>
      </dgm:prSet>
      <dgm:spPr/>
    </dgm:pt>
    <dgm:pt modelId="{A4996498-57D3-4E44-834E-61AC4FB92E96}" type="pres">
      <dgm:prSet presAssocID="{39C39F6B-06E7-47CF-A457-AD293812AEB6}" presName="sibTrans" presStyleCnt="0"/>
      <dgm:spPr/>
    </dgm:pt>
    <dgm:pt modelId="{F7EF4615-ECA3-4E8F-9594-1AB077CC4065}" type="pres">
      <dgm:prSet presAssocID="{E5BF0D79-ADC3-4442-BF9D-3C21D99026B3}" presName="compNode" presStyleCnt="0"/>
      <dgm:spPr/>
    </dgm:pt>
    <dgm:pt modelId="{B045393C-CD92-4F44-BB35-F17AB1A6E95F}" type="pres">
      <dgm:prSet presAssocID="{E5BF0D79-ADC3-4442-BF9D-3C21D99026B3}" presName="iconBgRect" presStyleLbl="bgShp" presStyleIdx="3" presStyleCnt="4"/>
      <dgm:spPr/>
    </dgm:pt>
    <dgm:pt modelId="{7E959976-A621-4E98-8091-72646B2656D8}" type="pres">
      <dgm:prSet presAssocID="{E5BF0D79-ADC3-4442-BF9D-3C21D99026B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5C53D7B-DDD6-4B8E-8C65-20D51631872F}" type="pres">
      <dgm:prSet presAssocID="{E5BF0D79-ADC3-4442-BF9D-3C21D99026B3}" presName="spaceRect" presStyleCnt="0"/>
      <dgm:spPr/>
    </dgm:pt>
    <dgm:pt modelId="{8C940ED4-976A-48C2-A048-7C2B65ECC8AB}" type="pres">
      <dgm:prSet presAssocID="{E5BF0D79-ADC3-4442-BF9D-3C21D99026B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6A0DE0D-7C6E-4BD2-8CFD-0734044D3DF1}" type="presOf" srcId="{319004A1-2B35-44A4-A6DC-E4F9ACF2A78C}" destId="{5F78B1BB-CD5F-4520-88DC-3EC826247ADA}" srcOrd="0" destOrd="0" presId="urn:microsoft.com/office/officeart/2018/5/layout/IconCircleLabelList"/>
    <dgm:cxn modelId="{E6F89D1B-6D4F-4869-BA8E-C7CE158DBA61}" srcId="{319004A1-2B35-44A4-A6DC-E4F9ACF2A78C}" destId="{1BFBD083-43DA-4ECB-B92A-61587E01EA80}" srcOrd="1" destOrd="0" parTransId="{E2C87300-BCAA-4D36-98F4-97F9CB2928AF}" sibTransId="{A815A73A-3DC9-4AB6-813B-0D48FEFB61C2}"/>
    <dgm:cxn modelId="{8A993A23-0A1E-4607-A063-8181EAC9F95A}" type="presOf" srcId="{578AACA6-43E6-45CD-9AFE-7EFBDB0D0AA2}" destId="{A6D792B3-5512-4D49-A7C2-B5C4945A8759}" srcOrd="0" destOrd="0" presId="urn:microsoft.com/office/officeart/2018/5/layout/IconCircleLabelList"/>
    <dgm:cxn modelId="{37FD5A71-AD33-40E4-8B2D-99581A1937DF}" srcId="{319004A1-2B35-44A4-A6DC-E4F9ACF2A78C}" destId="{E5BF0D79-ADC3-4442-BF9D-3C21D99026B3}" srcOrd="3" destOrd="0" parTransId="{DA0D37D7-D543-4690-B69D-E78F49D3185D}" sibTransId="{FDF95E7C-E846-4EF4-B276-303DF4A85DC4}"/>
    <dgm:cxn modelId="{9C697C5A-23F4-40C1-A98C-2BFF04192450}" srcId="{319004A1-2B35-44A4-A6DC-E4F9ACF2A78C}" destId="{578AACA6-43E6-45CD-9AFE-7EFBDB0D0AA2}" srcOrd="0" destOrd="0" parTransId="{C925E0AD-0DF1-43D1-89E5-C9D879F36DCE}" sibTransId="{EBEBFB96-601B-4B0A-B878-81DEA88D7F57}"/>
    <dgm:cxn modelId="{90AF007F-A77E-4FCA-A96A-E50F23ECD4CE}" type="presOf" srcId="{1BFBD083-43DA-4ECB-B92A-61587E01EA80}" destId="{32FF33DB-768A-4955-A685-6FEE640B09EF}" srcOrd="0" destOrd="0" presId="urn:microsoft.com/office/officeart/2018/5/layout/IconCircleLabelList"/>
    <dgm:cxn modelId="{2C89B798-E07C-4CA1-A5ED-39598292C875}" srcId="{319004A1-2B35-44A4-A6DC-E4F9ACF2A78C}" destId="{C6FFFD3F-0038-4C86-8D7C-5AC0F558A43C}" srcOrd="2" destOrd="0" parTransId="{1E4BB79D-F95E-4B90-B92E-E37D501C9870}" sibTransId="{39C39F6B-06E7-47CF-A457-AD293812AEB6}"/>
    <dgm:cxn modelId="{558CF9C9-64F7-455C-A508-F8EDDDD1D60D}" type="presOf" srcId="{E5BF0D79-ADC3-4442-BF9D-3C21D99026B3}" destId="{8C940ED4-976A-48C2-A048-7C2B65ECC8AB}" srcOrd="0" destOrd="0" presId="urn:microsoft.com/office/officeart/2018/5/layout/IconCircleLabelList"/>
    <dgm:cxn modelId="{997F41E6-4921-435F-9786-69286C9FFABD}" type="presOf" srcId="{C6FFFD3F-0038-4C86-8D7C-5AC0F558A43C}" destId="{BDECA2AA-8E34-47CA-A5EA-A3C800BF286B}" srcOrd="0" destOrd="0" presId="urn:microsoft.com/office/officeart/2018/5/layout/IconCircleLabelList"/>
    <dgm:cxn modelId="{6E545867-6D3A-40B1-A184-A65813BFA8B6}" type="presParOf" srcId="{5F78B1BB-CD5F-4520-88DC-3EC826247ADA}" destId="{B87B5761-A381-4617-881A-78EDD73B1E9B}" srcOrd="0" destOrd="0" presId="urn:microsoft.com/office/officeart/2018/5/layout/IconCircleLabelList"/>
    <dgm:cxn modelId="{DBF7DE3E-704D-49B1-B796-A9B2E640B4FD}" type="presParOf" srcId="{B87B5761-A381-4617-881A-78EDD73B1E9B}" destId="{00E28368-880F-445C-A7CD-D96C57E65627}" srcOrd="0" destOrd="0" presId="urn:microsoft.com/office/officeart/2018/5/layout/IconCircleLabelList"/>
    <dgm:cxn modelId="{4D59C664-5278-411B-B7D5-989752F754B0}" type="presParOf" srcId="{B87B5761-A381-4617-881A-78EDD73B1E9B}" destId="{AFC698A2-2AB4-4980-BB25-A814D90D16D5}" srcOrd="1" destOrd="0" presId="urn:microsoft.com/office/officeart/2018/5/layout/IconCircleLabelList"/>
    <dgm:cxn modelId="{D8C9FCAD-A2E9-420F-B94B-D8A7089853A9}" type="presParOf" srcId="{B87B5761-A381-4617-881A-78EDD73B1E9B}" destId="{6643BC7D-77CC-4FE8-BA54-F087DAF4C038}" srcOrd="2" destOrd="0" presId="urn:microsoft.com/office/officeart/2018/5/layout/IconCircleLabelList"/>
    <dgm:cxn modelId="{300B0D49-563B-44BD-8E38-5881E311D854}" type="presParOf" srcId="{B87B5761-A381-4617-881A-78EDD73B1E9B}" destId="{A6D792B3-5512-4D49-A7C2-B5C4945A8759}" srcOrd="3" destOrd="0" presId="urn:microsoft.com/office/officeart/2018/5/layout/IconCircleLabelList"/>
    <dgm:cxn modelId="{C927E1CA-038C-47C2-B8A3-3EA20E9D1A82}" type="presParOf" srcId="{5F78B1BB-CD5F-4520-88DC-3EC826247ADA}" destId="{7B2857D7-6862-4CD2-873C-57F7C1C2643C}" srcOrd="1" destOrd="0" presId="urn:microsoft.com/office/officeart/2018/5/layout/IconCircleLabelList"/>
    <dgm:cxn modelId="{7AD7048A-A131-428B-8008-D8105BBF149E}" type="presParOf" srcId="{5F78B1BB-CD5F-4520-88DC-3EC826247ADA}" destId="{13C61D7D-A870-4120-8564-7B6AD0EB87AF}" srcOrd="2" destOrd="0" presId="urn:microsoft.com/office/officeart/2018/5/layout/IconCircleLabelList"/>
    <dgm:cxn modelId="{9D4349A2-34FE-4511-84FE-33275331BB2C}" type="presParOf" srcId="{13C61D7D-A870-4120-8564-7B6AD0EB87AF}" destId="{F6603578-B98E-438D-8C94-15331037AFF9}" srcOrd="0" destOrd="0" presId="urn:microsoft.com/office/officeart/2018/5/layout/IconCircleLabelList"/>
    <dgm:cxn modelId="{730C7608-ECA6-44AC-972F-407560B4A258}" type="presParOf" srcId="{13C61D7D-A870-4120-8564-7B6AD0EB87AF}" destId="{3F4FFCDB-69E5-468A-86D7-0020C59C0FEE}" srcOrd="1" destOrd="0" presId="urn:microsoft.com/office/officeart/2018/5/layout/IconCircleLabelList"/>
    <dgm:cxn modelId="{83F7FC69-2152-47B9-A871-0352FCAF4F07}" type="presParOf" srcId="{13C61D7D-A870-4120-8564-7B6AD0EB87AF}" destId="{A77877A3-75D0-48F5-A8C8-50EF1116ACA5}" srcOrd="2" destOrd="0" presId="urn:microsoft.com/office/officeart/2018/5/layout/IconCircleLabelList"/>
    <dgm:cxn modelId="{2D54EC27-F22F-4B1B-BCDE-E2C79994A60C}" type="presParOf" srcId="{13C61D7D-A870-4120-8564-7B6AD0EB87AF}" destId="{32FF33DB-768A-4955-A685-6FEE640B09EF}" srcOrd="3" destOrd="0" presId="urn:microsoft.com/office/officeart/2018/5/layout/IconCircleLabelList"/>
    <dgm:cxn modelId="{CF5AF2B4-302D-4054-861C-3E6D8826EB16}" type="presParOf" srcId="{5F78B1BB-CD5F-4520-88DC-3EC826247ADA}" destId="{1B8AAD9D-959E-49B1-9918-49F9921729B7}" srcOrd="3" destOrd="0" presId="urn:microsoft.com/office/officeart/2018/5/layout/IconCircleLabelList"/>
    <dgm:cxn modelId="{36C41DE7-AC88-4899-9673-24A5A123AD80}" type="presParOf" srcId="{5F78B1BB-CD5F-4520-88DC-3EC826247ADA}" destId="{130DD2F8-AABE-4F9D-B40F-5052F7673A9F}" srcOrd="4" destOrd="0" presId="urn:microsoft.com/office/officeart/2018/5/layout/IconCircleLabelList"/>
    <dgm:cxn modelId="{44AC8A26-570E-4129-A05E-70F328DC092C}" type="presParOf" srcId="{130DD2F8-AABE-4F9D-B40F-5052F7673A9F}" destId="{B15D87D6-CD32-4A02-923A-F4FB7FC43112}" srcOrd="0" destOrd="0" presId="urn:microsoft.com/office/officeart/2018/5/layout/IconCircleLabelList"/>
    <dgm:cxn modelId="{A6907BBD-BF90-4E98-9FA0-07AE2A513C98}" type="presParOf" srcId="{130DD2F8-AABE-4F9D-B40F-5052F7673A9F}" destId="{8377AD9D-60F3-4819-9D49-99574F0BE51F}" srcOrd="1" destOrd="0" presId="urn:microsoft.com/office/officeart/2018/5/layout/IconCircleLabelList"/>
    <dgm:cxn modelId="{343872F5-047A-4BF4-A0FA-B611F2EA32CB}" type="presParOf" srcId="{130DD2F8-AABE-4F9D-B40F-5052F7673A9F}" destId="{0553837C-39EE-467D-A2AD-4128D8052CEE}" srcOrd="2" destOrd="0" presId="urn:microsoft.com/office/officeart/2018/5/layout/IconCircleLabelList"/>
    <dgm:cxn modelId="{8E1CB58D-9A83-404A-A3B9-2954636D6271}" type="presParOf" srcId="{130DD2F8-AABE-4F9D-B40F-5052F7673A9F}" destId="{BDECA2AA-8E34-47CA-A5EA-A3C800BF286B}" srcOrd="3" destOrd="0" presId="urn:microsoft.com/office/officeart/2018/5/layout/IconCircleLabelList"/>
    <dgm:cxn modelId="{B8A36188-FB08-4A4E-928F-473F5A4CA754}" type="presParOf" srcId="{5F78B1BB-CD5F-4520-88DC-3EC826247ADA}" destId="{A4996498-57D3-4E44-834E-61AC4FB92E96}" srcOrd="5" destOrd="0" presId="urn:microsoft.com/office/officeart/2018/5/layout/IconCircleLabelList"/>
    <dgm:cxn modelId="{865CFCB4-6ED2-4BDB-926A-158A5300B88F}" type="presParOf" srcId="{5F78B1BB-CD5F-4520-88DC-3EC826247ADA}" destId="{F7EF4615-ECA3-4E8F-9594-1AB077CC4065}" srcOrd="6" destOrd="0" presId="urn:microsoft.com/office/officeart/2018/5/layout/IconCircleLabelList"/>
    <dgm:cxn modelId="{6FE48631-726A-43F7-8B9A-CBDAF6935851}" type="presParOf" srcId="{F7EF4615-ECA3-4E8F-9594-1AB077CC4065}" destId="{B045393C-CD92-4F44-BB35-F17AB1A6E95F}" srcOrd="0" destOrd="0" presId="urn:microsoft.com/office/officeart/2018/5/layout/IconCircleLabelList"/>
    <dgm:cxn modelId="{EF0F8D4A-D363-4DF8-B7FB-C20DE79FB26D}" type="presParOf" srcId="{F7EF4615-ECA3-4E8F-9594-1AB077CC4065}" destId="{7E959976-A621-4E98-8091-72646B2656D8}" srcOrd="1" destOrd="0" presId="urn:microsoft.com/office/officeart/2018/5/layout/IconCircleLabelList"/>
    <dgm:cxn modelId="{A405B160-642B-49D7-A40C-8E4D9955A10C}" type="presParOf" srcId="{F7EF4615-ECA3-4E8F-9594-1AB077CC4065}" destId="{E5C53D7B-DDD6-4B8E-8C65-20D51631872F}" srcOrd="2" destOrd="0" presId="urn:microsoft.com/office/officeart/2018/5/layout/IconCircleLabelList"/>
    <dgm:cxn modelId="{DEFEC66F-E027-4AE6-AC6F-DEF73063028A}" type="presParOf" srcId="{F7EF4615-ECA3-4E8F-9594-1AB077CC4065}" destId="{8C940ED4-976A-48C2-A048-7C2B65ECC8A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BC946D-C5F5-47EC-9F2D-E3DDB011166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55737F-92D9-4E4C-88DD-60910DCC3E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Encourages continuous learning and improvement</a:t>
          </a:r>
          <a:endParaRPr lang="en-US" dirty="0">
            <a:latin typeface="Arial"/>
            <a:cs typeface="Arial"/>
          </a:endParaRPr>
        </a:p>
      </dgm:t>
    </dgm:pt>
    <dgm:pt modelId="{A24D233C-C672-4146-B050-5DDA3F4D446E}" type="parTrans" cxnId="{551CF0E5-D351-48E5-ADC2-2E81A22CA140}">
      <dgm:prSet/>
      <dgm:spPr/>
      <dgm:t>
        <a:bodyPr/>
        <a:lstStyle/>
        <a:p>
          <a:endParaRPr lang="en-US"/>
        </a:p>
      </dgm:t>
    </dgm:pt>
    <dgm:pt modelId="{6DF0869E-E96D-401B-A86E-836C80620788}" type="sibTrans" cxnId="{551CF0E5-D351-48E5-ADC2-2E81A22CA140}">
      <dgm:prSet/>
      <dgm:spPr/>
      <dgm:t>
        <a:bodyPr/>
        <a:lstStyle/>
        <a:p>
          <a:endParaRPr lang="en-US"/>
        </a:p>
      </dgm:t>
    </dgm:pt>
    <dgm:pt modelId="{AE4469DE-7FCC-47AB-A00E-29014CE12D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Builds resilience through setbacks</a:t>
          </a:r>
          <a:endParaRPr lang="en-US" dirty="0">
            <a:latin typeface="Arial"/>
            <a:cs typeface="Arial"/>
          </a:endParaRPr>
        </a:p>
      </dgm:t>
    </dgm:pt>
    <dgm:pt modelId="{86CF51AA-0B83-4906-81D7-EA5258EC03F1}" type="parTrans" cxnId="{5BA32EAC-3033-40CE-A278-3CDF52AA4398}">
      <dgm:prSet/>
      <dgm:spPr/>
      <dgm:t>
        <a:bodyPr/>
        <a:lstStyle/>
        <a:p>
          <a:endParaRPr lang="en-US"/>
        </a:p>
      </dgm:t>
    </dgm:pt>
    <dgm:pt modelId="{8CD78D64-4BB5-4D04-872C-52842CB17E0C}" type="sibTrans" cxnId="{5BA32EAC-3033-40CE-A278-3CDF52AA4398}">
      <dgm:prSet/>
      <dgm:spPr/>
      <dgm:t>
        <a:bodyPr/>
        <a:lstStyle/>
        <a:p>
          <a:endParaRPr lang="en-US"/>
        </a:p>
      </dgm:t>
    </dgm:pt>
    <dgm:pt modelId="{58C1D7AA-E198-4C47-9A53-0DE6B13A96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Promotes open and honest communication</a:t>
          </a:r>
          <a:endParaRPr lang="en-US" dirty="0">
            <a:latin typeface="Arial"/>
            <a:cs typeface="Arial"/>
          </a:endParaRPr>
        </a:p>
      </dgm:t>
    </dgm:pt>
    <dgm:pt modelId="{F7404116-AA29-45E2-B175-6C83809258D1}" type="parTrans" cxnId="{CED3B126-C415-4902-A90C-75F8B03D5C7F}">
      <dgm:prSet/>
      <dgm:spPr/>
      <dgm:t>
        <a:bodyPr/>
        <a:lstStyle/>
        <a:p>
          <a:endParaRPr lang="en-US"/>
        </a:p>
      </dgm:t>
    </dgm:pt>
    <dgm:pt modelId="{B4CE6FBE-8584-4104-9696-58E01424A045}" type="sibTrans" cxnId="{CED3B126-C415-4902-A90C-75F8B03D5C7F}">
      <dgm:prSet/>
      <dgm:spPr/>
      <dgm:t>
        <a:bodyPr/>
        <a:lstStyle/>
        <a:p>
          <a:endParaRPr lang="en-US"/>
        </a:p>
      </dgm:t>
    </dgm:pt>
    <dgm:pt modelId="{765C03EF-A955-4086-9E34-DFCC03B622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Fosters collaboration and trust</a:t>
          </a:r>
          <a:endParaRPr lang="en-US" dirty="0">
            <a:latin typeface="Arial"/>
            <a:cs typeface="Arial"/>
          </a:endParaRPr>
        </a:p>
      </dgm:t>
    </dgm:pt>
    <dgm:pt modelId="{55428AA6-56D2-46AC-973E-F05E3F60E3D7}" type="parTrans" cxnId="{88F33B60-625F-47FD-9BBB-B51FF1FAA2D1}">
      <dgm:prSet/>
      <dgm:spPr/>
      <dgm:t>
        <a:bodyPr/>
        <a:lstStyle/>
        <a:p>
          <a:endParaRPr lang="en-US"/>
        </a:p>
      </dgm:t>
    </dgm:pt>
    <dgm:pt modelId="{E0C2687A-1251-4C73-A844-6FF2A668D01F}" type="sibTrans" cxnId="{88F33B60-625F-47FD-9BBB-B51FF1FAA2D1}">
      <dgm:prSet/>
      <dgm:spPr/>
      <dgm:t>
        <a:bodyPr/>
        <a:lstStyle/>
        <a:p>
          <a:endParaRPr lang="en-US"/>
        </a:p>
      </dgm:t>
    </dgm:pt>
    <dgm:pt modelId="{6108D362-4DA3-4E1A-B41D-8F90478C3E70}" type="pres">
      <dgm:prSet presAssocID="{56BC946D-C5F5-47EC-9F2D-E3DDB011166C}" presName="root" presStyleCnt="0">
        <dgm:presLayoutVars>
          <dgm:dir/>
          <dgm:resizeHandles val="exact"/>
        </dgm:presLayoutVars>
      </dgm:prSet>
      <dgm:spPr/>
    </dgm:pt>
    <dgm:pt modelId="{4331AF7B-D796-4905-9D19-E46712E7CE8B}" type="pres">
      <dgm:prSet presAssocID="{DC55737F-92D9-4E4C-88DD-60910DCC3E8A}" presName="compNode" presStyleCnt="0"/>
      <dgm:spPr/>
    </dgm:pt>
    <dgm:pt modelId="{971872C1-EFBC-4F99-9429-6363753A873A}" type="pres">
      <dgm:prSet presAssocID="{DC55737F-92D9-4E4C-88DD-60910DCC3E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00CDC7-1DE9-40DE-A0EC-4636CDE31E52}" type="pres">
      <dgm:prSet presAssocID="{DC55737F-92D9-4E4C-88DD-60910DCC3E8A}" presName="spaceRect" presStyleCnt="0"/>
      <dgm:spPr/>
    </dgm:pt>
    <dgm:pt modelId="{C87EF1FA-82D3-4F3D-A8C2-CD2AFC654F13}" type="pres">
      <dgm:prSet presAssocID="{DC55737F-92D9-4E4C-88DD-60910DCC3E8A}" presName="textRect" presStyleLbl="revTx" presStyleIdx="0" presStyleCnt="4">
        <dgm:presLayoutVars>
          <dgm:chMax val="1"/>
          <dgm:chPref val="1"/>
        </dgm:presLayoutVars>
      </dgm:prSet>
      <dgm:spPr/>
    </dgm:pt>
    <dgm:pt modelId="{2FA9A2E3-B337-4511-B8A6-A1181C9EC589}" type="pres">
      <dgm:prSet presAssocID="{6DF0869E-E96D-401B-A86E-836C80620788}" presName="sibTrans" presStyleCnt="0"/>
      <dgm:spPr/>
    </dgm:pt>
    <dgm:pt modelId="{9B3F1948-1500-40AC-A327-AD6DE00A41C3}" type="pres">
      <dgm:prSet presAssocID="{AE4469DE-7FCC-47AB-A00E-29014CE12D21}" presName="compNode" presStyleCnt="0"/>
      <dgm:spPr/>
    </dgm:pt>
    <dgm:pt modelId="{04A2AD22-5562-4B83-B60B-85F471DD735E}" type="pres">
      <dgm:prSet presAssocID="{AE4469DE-7FCC-47AB-A00E-29014CE12D2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6FB088E-457B-437E-8EEA-9F13B99E0F94}" type="pres">
      <dgm:prSet presAssocID="{AE4469DE-7FCC-47AB-A00E-29014CE12D21}" presName="spaceRect" presStyleCnt="0"/>
      <dgm:spPr/>
    </dgm:pt>
    <dgm:pt modelId="{30A14BEA-E669-4E8E-800F-10BDC06E27D8}" type="pres">
      <dgm:prSet presAssocID="{AE4469DE-7FCC-47AB-A00E-29014CE12D21}" presName="textRect" presStyleLbl="revTx" presStyleIdx="1" presStyleCnt="4">
        <dgm:presLayoutVars>
          <dgm:chMax val="1"/>
          <dgm:chPref val="1"/>
        </dgm:presLayoutVars>
      </dgm:prSet>
      <dgm:spPr/>
    </dgm:pt>
    <dgm:pt modelId="{179A33A8-1E2D-43F6-8336-CDF4D5D16861}" type="pres">
      <dgm:prSet presAssocID="{8CD78D64-4BB5-4D04-872C-52842CB17E0C}" presName="sibTrans" presStyleCnt="0"/>
      <dgm:spPr/>
    </dgm:pt>
    <dgm:pt modelId="{BA8040F9-99DE-4B6B-B20A-5297A5EF1289}" type="pres">
      <dgm:prSet presAssocID="{58C1D7AA-E198-4C47-9A53-0DE6B13A96D6}" presName="compNode" presStyleCnt="0"/>
      <dgm:spPr/>
    </dgm:pt>
    <dgm:pt modelId="{49867F76-8F0C-445B-ACC1-C320D89F5734}" type="pres">
      <dgm:prSet presAssocID="{58C1D7AA-E198-4C47-9A53-0DE6B13A96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118276B-47F7-4683-BD21-32BA0B775654}" type="pres">
      <dgm:prSet presAssocID="{58C1D7AA-E198-4C47-9A53-0DE6B13A96D6}" presName="spaceRect" presStyleCnt="0"/>
      <dgm:spPr/>
    </dgm:pt>
    <dgm:pt modelId="{CB5BF8BC-ECB4-4FC2-B5FC-17756D5CDFF5}" type="pres">
      <dgm:prSet presAssocID="{58C1D7AA-E198-4C47-9A53-0DE6B13A96D6}" presName="textRect" presStyleLbl="revTx" presStyleIdx="2" presStyleCnt="4">
        <dgm:presLayoutVars>
          <dgm:chMax val="1"/>
          <dgm:chPref val="1"/>
        </dgm:presLayoutVars>
      </dgm:prSet>
      <dgm:spPr/>
    </dgm:pt>
    <dgm:pt modelId="{F9EFC6F8-0037-41EA-B4B8-0DE871C5F064}" type="pres">
      <dgm:prSet presAssocID="{B4CE6FBE-8584-4104-9696-58E01424A045}" presName="sibTrans" presStyleCnt="0"/>
      <dgm:spPr/>
    </dgm:pt>
    <dgm:pt modelId="{6FD7FFF0-B46E-4D0D-BE5E-7D633CF30D7D}" type="pres">
      <dgm:prSet presAssocID="{765C03EF-A955-4086-9E34-DFCC03B6220D}" presName="compNode" presStyleCnt="0"/>
      <dgm:spPr/>
    </dgm:pt>
    <dgm:pt modelId="{E9FBD8D1-47FB-4EE2-B942-7CB454158CB7}" type="pres">
      <dgm:prSet presAssocID="{765C03EF-A955-4086-9E34-DFCC03B6220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29C652D-F49B-462C-966D-D15CE75F550D}" type="pres">
      <dgm:prSet presAssocID="{765C03EF-A955-4086-9E34-DFCC03B6220D}" presName="spaceRect" presStyleCnt="0"/>
      <dgm:spPr/>
    </dgm:pt>
    <dgm:pt modelId="{651181C1-EBB2-4782-819A-95BBB1AC584E}" type="pres">
      <dgm:prSet presAssocID="{765C03EF-A955-4086-9E34-DFCC03B6220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ED3B126-C415-4902-A90C-75F8B03D5C7F}" srcId="{56BC946D-C5F5-47EC-9F2D-E3DDB011166C}" destId="{58C1D7AA-E198-4C47-9A53-0DE6B13A96D6}" srcOrd="2" destOrd="0" parTransId="{F7404116-AA29-45E2-B175-6C83809258D1}" sibTransId="{B4CE6FBE-8584-4104-9696-58E01424A045}"/>
    <dgm:cxn modelId="{88F33B60-625F-47FD-9BBB-B51FF1FAA2D1}" srcId="{56BC946D-C5F5-47EC-9F2D-E3DDB011166C}" destId="{765C03EF-A955-4086-9E34-DFCC03B6220D}" srcOrd="3" destOrd="0" parTransId="{55428AA6-56D2-46AC-973E-F05E3F60E3D7}" sibTransId="{E0C2687A-1251-4C73-A844-6FF2A668D01F}"/>
    <dgm:cxn modelId="{4BA2A741-4F76-4B3C-9012-0CA398450428}" type="presOf" srcId="{AE4469DE-7FCC-47AB-A00E-29014CE12D21}" destId="{30A14BEA-E669-4E8E-800F-10BDC06E27D8}" srcOrd="0" destOrd="0" presId="urn:microsoft.com/office/officeart/2018/2/layout/IconLabelList"/>
    <dgm:cxn modelId="{A5706344-8D70-4D69-AC9E-BD6C63BFBAEA}" type="presOf" srcId="{DC55737F-92D9-4E4C-88DD-60910DCC3E8A}" destId="{C87EF1FA-82D3-4F3D-A8C2-CD2AFC654F13}" srcOrd="0" destOrd="0" presId="urn:microsoft.com/office/officeart/2018/2/layout/IconLabelList"/>
    <dgm:cxn modelId="{5BA32EAC-3033-40CE-A278-3CDF52AA4398}" srcId="{56BC946D-C5F5-47EC-9F2D-E3DDB011166C}" destId="{AE4469DE-7FCC-47AB-A00E-29014CE12D21}" srcOrd="1" destOrd="0" parTransId="{86CF51AA-0B83-4906-81D7-EA5258EC03F1}" sibTransId="{8CD78D64-4BB5-4D04-872C-52842CB17E0C}"/>
    <dgm:cxn modelId="{3E638DE2-5D09-4F46-8C8F-EA6C576176B5}" type="presOf" srcId="{765C03EF-A955-4086-9E34-DFCC03B6220D}" destId="{651181C1-EBB2-4782-819A-95BBB1AC584E}" srcOrd="0" destOrd="0" presId="urn:microsoft.com/office/officeart/2018/2/layout/IconLabelList"/>
    <dgm:cxn modelId="{551CF0E5-D351-48E5-ADC2-2E81A22CA140}" srcId="{56BC946D-C5F5-47EC-9F2D-E3DDB011166C}" destId="{DC55737F-92D9-4E4C-88DD-60910DCC3E8A}" srcOrd="0" destOrd="0" parTransId="{A24D233C-C672-4146-B050-5DDA3F4D446E}" sibTransId="{6DF0869E-E96D-401B-A86E-836C80620788}"/>
    <dgm:cxn modelId="{1C1012E9-2095-4779-85F6-902445C365DE}" type="presOf" srcId="{58C1D7AA-E198-4C47-9A53-0DE6B13A96D6}" destId="{CB5BF8BC-ECB4-4FC2-B5FC-17756D5CDFF5}" srcOrd="0" destOrd="0" presId="urn:microsoft.com/office/officeart/2018/2/layout/IconLabelList"/>
    <dgm:cxn modelId="{26FADDF2-7B28-49B3-A858-790328C74D4B}" type="presOf" srcId="{56BC946D-C5F5-47EC-9F2D-E3DDB011166C}" destId="{6108D362-4DA3-4E1A-B41D-8F90478C3E70}" srcOrd="0" destOrd="0" presId="urn:microsoft.com/office/officeart/2018/2/layout/IconLabelList"/>
    <dgm:cxn modelId="{64BDF1F1-65AF-4A9B-B71B-26AE2961FD76}" type="presParOf" srcId="{6108D362-4DA3-4E1A-B41D-8F90478C3E70}" destId="{4331AF7B-D796-4905-9D19-E46712E7CE8B}" srcOrd="0" destOrd="0" presId="urn:microsoft.com/office/officeart/2018/2/layout/IconLabelList"/>
    <dgm:cxn modelId="{BBBA7426-9BDA-4F91-9D59-B332B251D6FC}" type="presParOf" srcId="{4331AF7B-D796-4905-9D19-E46712E7CE8B}" destId="{971872C1-EFBC-4F99-9429-6363753A873A}" srcOrd="0" destOrd="0" presId="urn:microsoft.com/office/officeart/2018/2/layout/IconLabelList"/>
    <dgm:cxn modelId="{40D392C6-E618-40AD-9C68-021C1E817B0A}" type="presParOf" srcId="{4331AF7B-D796-4905-9D19-E46712E7CE8B}" destId="{D700CDC7-1DE9-40DE-A0EC-4636CDE31E52}" srcOrd="1" destOrd="0" presId="urn:microsoft.com/office/officeart/2018/2/layout/IconLabelList"/>
    <dgm:cxn modelId="{69B5916D-5836-44AC-B94A-3A18A548E442}" type="presParOf" srcId="{4331AF7B-D796-4905-9D19-E46712E7CE8B}" destId="{C87EF1FA-82D3-4F3D-A8C2-CD2AFC654F13}" srcOrd="2" destOrd="0" presId="urn:microsoft.com/office/officeart/2018/2/layout/IconLabelList"/>
    <dgm:cxn modelId="{3A9278D2-DB18-41E1-9DE1-B1AA618C2974}" type="presParOf" srcId="{6108D362-4DA3-4E1A-B41D-8F90478C3E70}" destId="{2FA9A2E3-B337-4511-B8A6-A1181C9EC589}" srcOrd="1" destOrd="0" presId="urn:microsoft.com/office/officeart/2018/2/layout/IconLabelList"/>
    <dgm:cxn modelId="{29D69758-EFE3-4D06-9055-FF4A5EF6F261}" type="presParOf" srcId="{6108D362-4DA3-4E1A-B41D-8F90478C3E70}" destId="{9B3F1948-1500-40AC-A327-AD6DE00A41C3}" srcOrd="2" destOrd="0" presId="urn:microsoft.com/office/officeart/2018/2/layout/IconLabelList"/>
    <dgm:cxn modelId="{F3A66C47-1A81-43A0-95CD-D69E68EC8097}" type="presParOf" srcId="{9B3F1948-1500-40AC-A327-AD6DE00A41C3}" destId="{04A2AD22-5562-4B83-B60B-85F471DD735E}" srcOrd="0" destOrd="0" presId="urn:microsoft.com/office/officeart/2018/2/layout/IconLabelList"/>
    <dgm:cxn modelId="{A97129ED-7F3A-45AF-897D-9757D287AFF5}" type="presParOf" srcId="{9B3F1948-1500-40AC-A327-AD6DE00A41C3}" destId="{E6FB088E-457B-437E-8EEA-9F13B99E0F94}" srcOrd="1" destOrd="0" presId="urn:microsoft.com/office/officeart/2018/2/layout/IconLabelList"/>
    <dgm:cxn modelId="{3546A8FB-F072-48C4-A558-8C72916E0CB6}" type="presParOf" srcId="{9B3F1948-1500-40AC-A327-AD6DE00A41C3}" destId="{30A14BEA-E669-4E8E-800F-10BDC06E27D8}" srcOrd="2" destOrd="0" presId="urn:microsoft.com/office/officeart/2018/2/layout/IconLabelList"/>
    <dgm:cxn modelId="{FC63A0FB-E118-434B-9AF5-57D3BA4B5929}" type="presParOf" srcId="{6108D362-4DA3-4E1A-B41D-8F90478C3E70}" destId="{179A33A8-1E2D-43F6-8336-CDF4D5D16861}" srcOrd="3" destOrd="0" presId="urn:microsoft.com/office/officeart/2018/2/layout/IconLabelList"/>
    <dgm:cxn modelId="{CFDB8542-A14D-4B82-A482-2A1FAFEB9BE4}" type="presParOf" srcId="{6108D362-4DA3-4E1A-B41D-8F90478C3E70}" destId="{BA8040F9-99DE-4B6B-B20A-5297A5EF1289}" srcOrd="4" destOrd="0" presId="urn:microsoft.com/office/officeart/2018/2/layout/IconLabelList"/>
    <dgm:cxn modelId="{361E90D0-D579-41FC-8843-0936DF4B6A6E}" type="presParOf" srcId="{BA8040F9-99DE-4B6B-B20A-5297A5EF1289}" destId="{49867F76-8F0C-445B-ACC1-C320D89F5734}" srcOrd="0" destOrd="0" presId="urn:microsoft.com/office/officeart/2018/2/layout/IconLabelList"/>
    <dgm:cxn modelId="{A0470293-AFCF-4E84-B19B-03C382AFC8F4}" type="presParOf" srcId="{BA8040F9-99DE-4B6B-B20A-5297A5EF1289}" destId="{5118276B-47F7-4683-BD21-32BA0B775654}" srcOrd="1" destOrd="0" presId="urn:microsoft.com/office/officeart/2018/2/layout/IconLabelList"/>
    <dgm:cxn modelId="{0CB16C5A-7F00-451E-BF9B-B9E1C6E6637C}" type="presParOf" srcId="{BA8040F9-99DE-4B6B-B20A-5297A5EF1289}" destId="{CB5BF8BC-ECB4-4FC2-B5FC-17756D5CDFF5}" srcOrd="2" destOrd="0" presId="urn:microsoft.com/office/officeart/2018/2/layout/IconLabelList"/>
    <dgm:cxn modelId="{F24B87A1-C901-47C3-8569-68268FD11EE4}" type="presParOf" srcId="{6108D362-4DA3-4E1A-B41D-8F90478C3E70}" destId="{F9EFC6F8-0037-41EA-B4B8-0DE871C5F064}" srcOrd="5" destOrd="0" presId="urn:microsoft.com/office/officeart/2018/2/layout/IconLabelList"/>
    <dgm:cxn modelId="{54E3607C-B8A3-4277-BEFB-353C5EC69B38}" type="presParOf" srcId="{6108D362-4DA3-4E1A-B41D-8F90478C3E70}" destId="{6FD7FFF0-B46E-4D0D-BE5E-7D633CF30D7D}" srcOrd="6" destOrd="0" presId="urn:microsoft.com/office/officeart/2018/2/layout/IconLabelList"/>
    <dgm:cxn modelId="{8A80B280-08F8-41EB-8F53-BAF986A6BD2B}" type="presParOf" srcId="{6FD7FFF0-B46E-4D0D-BE5E-7D633CF30D7D}" destId="{E9FBD8D1-47FB-4EE2-B942-7CB454158CB7}" srcOrd="0" destOrd="0" presId="urn:microsoft.com/office/officeart/2018/2/layout/IconLabelList"/>
    <dgm:cxn modelId="{DEEF84EF-D3A1-498B-9D23-4A31387B6B1F}" type="presParOf" srcId="{6FD7FFF0-B46E-4D0D-BE5E-7D633CF30D7D}" destId="{C29C652D-F49B-462C-966D-D15CE75F550D}" srcOrd="1" destOrd="0" presId="urn:microsoft.com/office/officeart/2018/2/layout/IconLabelList"/>
    <dgm:cxn modelId="{6D030BFA-385E-4E2B-A766-46A89602CAE3}" type="presParOf" srcId="{6FD7FFF0-B46E-4D0D-BE5E-7D633CF30D7D}" destId="{651181C1-EBB2-4782-819A-95BBB1AC58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96D71-12F2-4A0E-A0CC-443729F8CD3B}">
      <dsp:nvSpPr>
        <dsp:cNvPr id="0" name=""/>
        <dsp:cNvSpPr/>
      </dsp:nvSpPr>
      <dsp:spPr>
        <a:xfrm>
          <a:off x="0" y="2892"/>
          <a:ext cx="10287000" cy="616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83EC3-56F8-492F-A365-C484D87ACC55}">
      <dsp:nvSpPr>
        <dsp:cNvPr id="0" name=""/>
        <dsp:cNvSpPr/>
      </dsp:nvSpPr>
      <dsp:spPr>
        <a:xfrm>
          <a:off x="186396" y="141534"/>
          <a:ext cx="338902" cy="3389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D772C-85A0-402F-B579-0CC2DD00BEC7}">
      <dsp:nvSpPr>
        <dsp:cNvPr id="0" name=""/>
        <dsp:cNvSpPr/>
      </dsp:nvSpPr>
      <dsp:spPr>
        <a:xfrm>
          <a:off x="711695" y="2892"/>
          <a:ext cx="9575304" cy="61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213" tIns="65213" rIns="65213" bIns="652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Forming</a:t>
          </a:r>
          <a:endParaRPr lang="en-US" sz="1900" kern="1200"/>
        </a:p>
      </dsp:txBody>
      <dsp:txXfrm>
        <a:off x="711695" y="2892"/>
        <a:ext cx="9575304" cy="616186"/>
      </dsp:txXfrm>
    </dsp:sp>
    <dsp:sp modelId="{B91B4616-C6C3-47AF-90D0-0E48EF564F02}">
      <dsp:nvSpPr>
        <dsp:cNvPr id="0" name=""/>
        <dsp:cNvSpPr/>
      </dsp:nvSpPr>
      <dsp:spPr>
        <a:xfrm>
          <a:off x="0" y="773126"/>
          <a:ext cx="10287000" cy="616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71D68-2C2C-4AEB-883F-9E29078F6087}">
      <dsp:nvSpPr>
        <dsp:cNvPr id="0" name=""/>
        <dsp:cNvSpPr/>
      </dsp:nvSpPr>
      <dsp:spPr>
        <a:xfrm>
          <a:off x="186396" y="911768"/>
          <a:ext cx="338902" cy="3389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9014E-CE9A-4B4E-B59E-6953E5D94C66}">
      <dsp:nvSpPr>
        <dsp:cNvPr id="0" name=""/>
        <dsp:cNvSpPr/>
      </dsp:nvSpPr>
      <dsp:spPr>
        <a:xfrm>
          <a:off x="711695" y="773126"/>
          <a:ext cx="9575304" cy="61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213" tIns="65213" rIns="65213" bIns="652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Storming</a:t>
          </a:r>
          <a:endParaRPr lang="en-US" sz="1900" kern="1200"/>
        </a:p>
      </dsp:txBody>
      <dsp:txXfrm>
        <a:off x="711695" y="773126"/>
        <a:ext cx="9575304" cy="616186"/>
      </dsp:txXfrm>
    </dsp:sp>
    <dsp:sp modelId="{D2BAF9EC-520B-48EB-836D-2E6F524419F7}">
      <dsp:nvSpPr>
        <dsp:cNvPr id="0" name=""/>
        <dsp:cNvSpPr/>
      </dsp:nvSpPr>
      <dsp:spPr>
        <a:xfrm>
          <a:off x="0" y="1543359"/>
          <a:ext cx="10287000" cy="616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50A3F-217E-45EB-AB21-4207707FC6FD}">
      <dsp:nvSpPr>
        <dsp:cNvPr id="0" name=""/>
        <dsp:cNvSpPr/>
      </dsp:nvSpPr>
      <dsp:spPr>
        <a:xfrm>
          <a:off x="186396" y="1682001"/>
          <a:ext cx="338902" cy="3389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B0DAF-DFBF-47F8-AF23-246CFCB5DB18}">
      <dsp:nvSpPr>
        <dsp:cNvPr id="0" name=""/>
        <dsp:cNvSpPr/>
      </dsp:nvSpPr>
      <dsp:spPr>
        <a:xfrm>
          <a:off x="711695" y="1543359"/>
          <a:ext cx="9575304" cy="61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213" tIns="65213" rIns="65213" bIns="652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Norming</a:t>
          </a:r>
          <a:endParaRPr lang="en-US" sz="1900" kern="1200"/>
        </a:p>
      </dsp:txBody>
      <dsp:txXfrm>
        <a:off x="711695" y="1543359"/>
        <a:ext cx="9575304" cy="616186"/>
      </dsp:txXfrm>
    </dsp:sp>
    <dsp:sp modelId="{FCF3D223-E245-410F-9F9B-DA2EE5E5FC97}">
      <dsp:nvSpPr>
        <dsp:cNvPr id="0" name=""/>
        <dsp:cNvSpPr/>
      </dsp:nvSpPr>
      <dsp:spPr>
        <a:xfrm>
          <a:off x="0" y="2313592"/>
          <a:ext cx="10287000" cy="616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95BAC-666A-46F4-A81A-9DE6747509FA}">
      <dsp:nvSpPr>
        <dsp:cNvPr id="0" name=""/>
        <dsp:cNvSpPr/>
      </dsp:nvSpPr>
      <dsp:spPr>
        <a:xfrm>
          <a:off x="186396" y="2452234"/>
          <a:ext cx="338902" cy="3389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9C15C-AA7F-4509-90E3-F8AFF769A354}">
      <dsp:nvSpPr>
        <dsp:cNvPr id="0" name=""/>
        <dsp:cNvSpPr/>
      </dsp:nvSpPr>
      <dsp:spPr>
        <a:xfrm>
          <a:off x="711695" y="2313592"/>
          <a:ext cx="9575304" cy="61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213" tIns="65213" rIns="65213" bIns="652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Performing</a:t>
          </a:r>
          <a:endParaRPr lang="en-US" sz="1900" kern="1200"/>
        </a:p>
      </dsp:txBody>
      <dsp:txXfrm>
        <a:off x="711695" y="2313592"/>
        <a:ext cx="9575304" cy="616186"/>
      </dsp:txXfrm>
    </dsp:sp>
    <dsp:sp modelId="{02D9D267-CD2A-4A96-926A-EB960EAB602C}">
      <dsp:nvSpPr>
        <dsp:cNvPr id="0" name=""/>
        <dsp:cNvSpPr/>
      </dsp:nvSpPr>
      <dsp:spPr>
        <a:xfrm>
          <a:off x="0" y="3083825"/>
          <a:ext cx="10287000" cy="6161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ED20B-9ED7-4B8E-860C-455559AA187C}">
      <dsp:nvSpPr>
        <dsp:cNvPr id="0" name=""/>
        <dsp:cNvSpPr/>
      </dsp:nvSpPr>
      <dsp:spPr>
        <a:xfrm>
          <a:off x="186396" y="3222467"/>
          <a:ext cx="338902" cy="3389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2873BB-CC2A-4560-8A63-010E34A7AAA9}">
      <dsp:nvSpPr>
        <dsp:cNvPr id="0" name=""/>
        <dsp:cNvSpPr/>
      </dsp:nvSpPr>
      <dsp:spPr>
        <a:xfrm>
          <a:off x="711695" y="3083825"/>
          <a:ext cx="9575304" cy="61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213" tIns="65213" rIns="65213" bIns="652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Adjourning</a:t>
          </a:r>
          <a:endParaRPr lang="en-US" sz="1900" kern="1200"/>
        </a:p>
      </dsp:txBody>
      <dsp:txXfrm>
        <a:off x="711695" y="3083825"/>
        <a:ext cx="9575304" cy="6161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28368-880F-445C-A7CD-D96C57E65627}">
      <dsp:nvSpPr>
        <dsp:cNvPr id="0" name=""/>
        <dsp:cNvSpPr/>
      </dsp:nvSpPr>
      <dsp:spPr>
        <a:xfrm>
          <a:off x="873660" y="665364"/>
          <a:ext cx="1259783" cy="12597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698A2-2AB4-4980-BB25-A814D90D16D5}">
      <dsp:nvSpPr>
        <dsp:cNvPr id="0" name=""/>
        <dsp:cNvSpPr/>
      </dsp:nvSpPr>
      <dsp:spPr>
        <a:xfrm>
          <a:off x="1142138" y="933843"/>
          <a:ext cx="722826" cy="722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792B3-5512-4D49-A7C2-B5C4945A8759}">
      <dsp:nvSpPr>
        <dsp:cNvPr id="0" name=""/>
        <dsp:cNvSpPr/>
      </dsp:nvSpPr>
      <dsp:spPr>
        <a:xfrm>
          <a:off x="470942" y="2317539"/>
          <a:ext cx="2065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High Productivity </a:t>
          </a:r>
          <a:endParaRPr lang="en-US" sz="1800" kern="1200"/>
        </a:p>
      </dsp:txBody>
      <dsp:txXfrm>
        <a:off x="470942" y="2317539"/>
        <a:ext cx="2065218" cy="720000"/>
      </dsp:txXfrm>
    </dsp:sp>
    <dsp:sp modelId="{F6603578-B98E-438D-8C94-15331037AFF9}">
      <dsp:nvSpPr>
        <dsp:cNvPr id="0" name=""/>
        <dsp:cNvSpPr/>
      </dsp:nvSpPr>
      <dsp:spPr>
        <a:xfrm>
          <a:off x="3300292" y="665364"/>
          <a:ext cx="1259783" cy="12597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4FFCDB-69E5-468A-86D7-0020C59C0FEE}">
      <dsp:nvSpPr>
        <dsp:cNvPr id="0" name=""/>
        <dsp:cNvSpPr/>
      </dsp:nvSpPr>
      <dsp:spPr>
        <a:xfrm>
          <a:off x="3568770" y="933843"/>
          <a:ext cx="722826" cy="722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F33DB-768A-4955-A685-6FEE640B09EF}">
      <dsp:nvSpPr>
        <dsp:cNvPr id="0" name=""/>
        <dsp:cNvSpPr/>
      </dsp:nvSpPr>
      <dsp:spPr>
        <a:xfrm>
          <a:off x="2897574" y="2317539"/>
          <a:ext cx="2065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Strong Collaboration </a:t>
          </a:r>
          <a:endParaRPr lang="en-US" sz="1800" kern="1200"/>
        </a:p>
      </dsp:txBody>
      <dsp:txXfrm>
        <a:off x="2897574" y="2317539"/>
        <a:ext cx="2065218" cy="720000"/>
      </dsp:txXfrm>
    </dsp:sp>
    <dsp:sp modelId="{B15D87D6-CD32-4A02-923A-F4FB7FC43112}">
      <dsp:nvSpPr>
        <dsp:cNvPr id="0" name=""/>
        <dsp:cNvSpPr/>
      </dsp:nvSpPr>
      <dsp:spPr>
        <a:xfrm>
          <a:off x="5726924" y="665364"/>
          <a:ext cx="1259783" cy="12597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7AD9D-60F3-4819-9D49-99574F0BE51F}">
      <dsp:nvSpPr>
        <dsp:cNvPr id="0" name=""/>
        <dsp:cNvSpPr/>
      </dsp:nvSpPr>
      <dsp:spPr>
        <a:xfrm>
          <a:off x="5995402" y="933843"/>
          <a:ext cx="722826" cy="7228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CA2AA-8E34-47CA-A5EA-A3C800BF286B}">
      <dsp:nvSpPr>
        <dsp:cNvPr id="0" name=""/>
        <dsp:cNvSpPr/>
      </dsp:nvSpPr>
      <dsp:spPr>
        <a:xfrm>
          <a:off x="5324206" y="2317539"/>
          <a:ext cx="2065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Problem Solving </a:t>
          </a:r>
          <a:endParaRPr lang="en-US" sz="1800" kern="1200"/>
        </a:p>
      </dsp:txBody>
      <dsp:txXfrm>
        <a:off x="5324206" y="2317539"/>
        <a:ext cx="2065218" cy="720000"/>
      </dsp:txXfrm>
    </dsp:sp>
    <dsp:sp modelId="{B045393C-CD92-4F44-BB35-F17AB1A6E95F}">
      <dsp:nvSpPr>
        <dsp:cNvPr id="0" name=""/>
        <dsp:cNvSpPr/>
      </dsp:nvSpPr>
      <dsp:spPr>
        <a:xfrm>
          <a:off x="8153556" y="665364"/>
          <a:ext cx="1259783" cy="125978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959976-A621-4E98-8091-72646B2656D8}">
      <dsp:nvSpPr>
        <dsp:cNvPr id="0" name=""/>
        <dsp:cNvSpPr/>
      </dsp:nvSpPr>
      <dsp:spPr>
        <a:xfrm>
          <a:off x="8422034" y="933843"/>
          <a:ext cx="722826" cy="7228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40ED4-976A-48C2-A048-7C2B65ECC8AB}">
      <dsp:nvSpPr>
        <dsp:cNvPr id="0" name=""/>
        <dsp:cNvSpPr/>
      </dsp:nvSpPr>
      <dsp:spPr>
        <a:xfrm>
          <a:off x="7750838" y="2317539"/>
          <a:ext cx="20652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Focused on Goals </a:t>
          </a:r>
          <a:endParaRPr lang="en-US" sz="1800" kern="1200"/>
        </a:p>
      </dsp:txBody>
      <dsp:txXfrm>
        <a:off x="7750838" y="2317539"/>
        <a:ext cx="2065218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872C1-EFBC-4F99-9429-6363753A873A}">
      <dsp:nvSpPr>
        <dsp:cNvPr id="0" name=""/>
        <dsp:cNvSpPr/>
      </dsp:nvSpPr>
      <dsp:spPr>
        <a:xfrm>
          <a:off x="1254893" y="333097"/>
          <a:ext cx="702421" cy="7024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EF1FA-82D3-4F3D-A8C2-CD2AFC654F13}">
      <dsp:nvSpPr>
        <dsp:cNvPr id="0" name=""/>
        <dsp:cNvSpPr/>
      </dsp:nvSpPr>
      <dsp:spPr>
        <a:xfrm>
          <a:off x="825635" y="1288475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Encourages continuous learning and improvement</a:t>
          </a:r>
          <a:endParaRPr lang="en-US" sz="1300" kern="1200" dirty="0">
            <a:latin typeface="Arial"/>
            <a:cs typeface="Arial"/>
          </a:endParaRPr>
        </a:p>
      </dsp:txBody>
      <dsp:txXfrm>
        <a:off x="825635" y="1288475"/>
        <a:ext cx="1560937" cy="624375"/>
      </dsp:txXfrm>
    </dsp:sp>
    <dsp:sp modelId="{04A2AD22-5562-4B83-B60B-85F471DD735E}">
      <dsp:nvSpPr>
        <dsp:cNvPr id="0" name=""/>
        <dsp:cNvSpPr/>
      </dsp:nvSpPr>
      <dsp:spPr>
        <a:xfrm>
          <a:off x="3088995" y="333097"/>
          <a:ext cx="702421" cy="7024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14BEA-E669-4E8E-800F-10BDC06E27D8}">
      <dsp:nvSpPr>
        <dsp:cNvPr id="0" name=""/>
        <dsp:cNvSpPr/>
      </dsp:nvSpPr>
      <dsp:spPr>
        <a:xfrm>
          <a:off x="2659737" y="1288475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Builds resilience through setbacks</a:t>
          </a:r>
          <a:endParaRPr lang="en-US" sz="1300" kern="1200" dirty="0">
            <a:latin typeface="Arial"/>
            <a:cs typeface="Arial"/>
          </a:endParaRPr>
        </a:p>
      </dsp:txBody>
      <dsp:txXfrm>
        <a:off x="2659737" y="1288475"/>
        <a:ext cx="1560937" cy="624375"/>
      </dsp:txXfrm>
    </dsp:sp>
    <dsp:sp modelId="{49867F76-8F0C-445B-ACC1-C320D89F5734}">
      <dsp:nvSpPr>
        <dsp:cNvPr id="0" name=""/>
        <dsp:cNvSpPr/>
      </dsp:nvSpPr>
      <dsp:spPr>
        <a:xfrm>
          <a:off x="4923096" y="333097"/>
          <a:ext cx="702421" cy="7024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BF8BC-ECB4-4FC2-B5FC-17756D5CDFF5}">
      <dsp:nvSpPr>
        <dsp:cNvPr id="0" name=""/>
        <dsp:cNvSpPr/>
      </dsp:nvSpPr>
      <dsp:spPr>
        <a:xfrm>
          <a:off x="4493838" y="1288475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Promotes open and honest communication</a:t>
          </a:r>
          <a:endParaRPr lang="en-US" sz="1300" kern="1200" dirty="0">
            <a:latin typeface="Arial"/>
            <a:cs typeface="Arial"/>
          </a:endParaRPr>
        </a:p>
      </dsp:txBody>
      <dsp:txXfrm>
        <a:off x="4493838" y="1288475"/>
        <a:ext cx="1560937" cy="624375"/>
      </dsp:txXfrm>
    </dsp:sp>
    <dsp:sp modelId="{E9FBD8D1-47FB-4EE2-B942-7CB454158CB7}">
      <dsp:nvSpPr>
        <dsp:cNvPr id="0" name=""/>
        <dsp:cNvSpPr/>
      </dsp:nvSpPr>
      <dsp:spPr>
        <a:xfrm>
          <a:off x="3088995" y="2303084"/>
          <a:ext cx="702421" cy="7024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181C1-EBB2-4782-819A-95BBB1AC584E}">
      <dsp:nvSpPr>
        <dsp:cNvPr id="0" name=""/>
        <dsp:cNvSpPr/>
      </dsp:nvSpPr>
      <dsp:spPr>
        <a:xfrm>
          <a:off x="2659737" y="3258462"/>
          <a:ext cx="1560937" cy="624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Fosters collaboration and trust</a:t>
          </a:r>
          <a:endParaRPr lang="en-US" sz="1300" kern="1200" dirty="0">
            <a:latin typeface="Arial"/>
            <a:cs typeface="Arial"/>
          </a:endParaRPr>
        </a:p>
      </dsp:txBody>
      <dsp:txXfrm>
        <a:off x="2659737" y="3258462"/>
        <a:ext cx="1560937" cy="624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8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4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802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202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208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5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13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719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245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344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122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212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8ojeO9za84" TargetMode="External"/><Relationship Id="rId2" Type="http://schemas.openxmlformats.org/officeDocument/2006/relationships/hyperlink" Target="https://www.ted.com/talks/margaret_heffernan_forget_the_pecking_order_at_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CA57B90-B92C-2765-7DEE-ADAF6DEF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CC8B25F6-E3FA-EF7E-EB5A-ACBF76F183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70" r="5790"/>
          <a:stretch>
            <a:fillRect/>
          </a:stretch>
        </p:blipFill>
        <p:spPr>
          <a:xfrm>
            <a:off x="1394460" y="419100"/>
            <a:ext cx="9410700" cy="603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successful team&#10;&#10;AI-generated content may be incorrect.">
            <a:extLst>
              <a:ext uri="{FF2B5EF4-FFF2-40B4-BE49-F238E27FC236}">
                <a16:creationId xmlns:a16="http://schemas.microsoft.com/office/drawing/2014/main" id="{CD013180-49E1-A03B-CDDB-AB6C296E4A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54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7D3E6A3E-B597-9B92-EF91-FBFBFF155B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382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80D3096-E106-FD85-BFC6-72357402F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93FAC1-52C2-2965-933D-BFD1DA4078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12" r="2" b="4331"/>
          <a:stretch>
            <a:fillRect/>
          </a:stretch>
        </p:blipFill>
        <p:spPr>
          <a:xfrm>
            <a:off x="4481" y="4482"/>
            <a:ext cx="12183037" cy="685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813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17DEDE-1912-ACA9-E30A-B7DC119DA385}"/>
              </a:ext>
            </a:extLst>
          </p:cNvPr>
          <p:cNvSpPr>
            <a:spLocks noGrp="1"/>
          </p:cNvSpPr>
          <p:nvPr/>
        </p:nvSpPr>
        <p:spPr>
          <a:xfrm>
            <a:off x="1524000" y="762001"/>
            <a:ext cx="9144000" cy="8690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0">
                <a:ea typeface="+mj-lt"/>
                <a:cs typeface="+mj-lt"/>
              </a:rPr>
              <a:t>Tuckman’s theory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865F656-D373-E8BD-3338-56B191A36374}"/>
              </a:ext>
            </a:extLst>
          </p:cNvPr>
          <p:cNvGraphicFramePr>
            <a:graphicFrameLocks noGrp="1"/>
          </p:cNvGraphicFramePr>
          <p:nvPr/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075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9E30F8-FFAC-7F9A-7233-080F53445CDB}"/>
              </a:ext>
            </a:extLst>
          </p:cNvPr>
          <p:cNvSpPr>
            <a:spLocks noGrp="1"/>
          </p:cNvSpPr>
          <p:nvPr/>
        </p:nvSpPr>
        <p:spPr>
          <a:xfrm>
            <a:off x="1467970" y="318982"/>
            <a:ext cx="2460541" cy="63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Forming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E0530B6-F951-26DC-45B1-75E08F0E4460}"/>
              </a:ext>
            </a:extLst>
          </p:cNvPr>
          <p:cNvSpPr>
            <a:spLocks noGrp="1"/>
          </p:cNvSpPr>
          <p:nvPr/>
        </p:nvSpPr>
        <p:spPr>
          <a:xfrm>
            <a:off x="1467969" y="952497"/>
            <a:ext cx="3451413" cy="23109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2120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39496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32104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</a:rPr>
              <a:t>Orienting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Politeness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Low Productivity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Establishing Ground Rules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Leadership </a:t>
            </a:r>
            <a:endParaRPr lang="en-GB"/>
          </a:p>
          <a:p>
            <a:endParaRPr lang="en-GB"/>
          </a:p>
        </p:txBody>
      </p:sp>
      <p:pic>
        <p:nvPicPr>
          <p:cNvPr id="8" name="Picture 7" descr="Hands-on top of each other">
            <a:extLst>
              <a:ext uri="{FF2B5EF4-FFF2-40B4-BE49-F238E27FC236}">
                <a16:creationId xmlns:a16="http://schemas.microsoft.com/office/drawing/2014/main" id="{E69980EF-D607-D85C-B302-58F24FF06B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47" r="9350" b="-2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TextBox 3">
            <a:extLst>
              <a:ext uri="{FF2B5EF4-FFF2-40B4-BE49-F238E27FC236}">
                <a16:creationId xmlns:a16="http://schemas.microsoft.com/office/drawing/2014/main" id="{122FFBB3-AA5E-A519-CB68-CCE006C2258D}"/>
              </a:ext>
            </a:extLst>
          </p:cNvPr>
          <p:cNvSpPr txBox="1"/>
          <p:nvPr/>
        </p:nvSpPr>
        <p:spPr>
          <a:xfrm>
            <a:off x="1462780" y="3252547"/>
            <a:ext cx="3456741" cy="52322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all">
                <a:latin typeface="Trade Gothic Next Cond"/>
              </a:rPr>
              <a:t>Storming </a:t>
            </a:r>
            <a:endParaRPr lang="en-US"/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60A51752-EC9E-28E5-15F3-192E38FB0A69}"/>
              </a:ext>
            </a:extLst>
          </p:cNvPr>
          <p:cNvSpPr txBox="1"/>
          <p:nvPr/>
        </p:nvSpPr>
        <p:spPr>
          <a:xfrm>
            <a:off x="1462781" y="3748922"/>
            <a:ext cx="3454694" cy="25442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Conflict 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Power Struggles 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Frustration 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Needs Strong Leadership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273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2038453-3A89-2540-4714-84E6911AD2F4}"/>
              </a:ext>
            </a:extLst>
          </p:cNvPr>
          <p:cNvSpPr>
            <a:spLocks noGrp="1"/>
          </p:cNvSpPr>
          <p:nvPr/>
        </p:nvSpPr>
        <p:spPr>
          <a:xfrm>
            <a:off x="1524000" y="762001"/>
            <a:ext cx="9144000" cy="8690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0">
                <a:ea typeface="+mj-lt"/>
                <a:cs typeface="+mj-lt"/>
              </a:rPr>
              <a:t>Performing </a:t>
            </a:r>
            <a:endParaRPr lang="en-US"/>
          </a:p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F09ADD0-31A4-2ABB-700F-EC49BD4E830D}"/>
              </a:ext>
            </a:extLst>
          </p:cNvPr>
          <p:cNvGraphicFramePr>
            <a:graphicFrameLocks noGrp="1"/>
          </p:cNvGraphicFramePr>
          <p:nvPr/>
        </p:nvGraphicFramePr>
        <p:xfrm>
          <a:off x="952500" y="2404137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180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3DC40E-EEC5-CB5A-8B5A-E876CDA3ACCB}"/>
              </a:ext>
            </a:extLst>
          </p:cNvPr>
          <p:cNvSpPr>
            <a:spLocks noGrp="1"/>
          </p:cNvSpPr>
          <p:nvPr/>
        </p:nvSpPr>
        <p:spPr>
          <a:xfrm>
            <a:off x="952500" y="812042"/>
            <a:ext cx="4264686" cy="10929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>
                <a:ea typeface="+mj-lt"/>
                <a:cs typeface="+mj-lt"/>
              </a:rPr>
              <a:t>Adjourning </a:t>
            </a:r>
            <a:endParaRPr lang="en-US"/>
          </a:p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329676D-5550-ADB6-913A-85D07622B8C5}"/>
              </a:ext>
            </a:extLst>
          </p:cNvPr>
          <p:cNvSpPr>
            <a:spLocks noGrp="1"/>
          </p:cNvSpPr>
          <p:nvPr/>
        </p:nvSpPr>
        <p:spPr>
          <a:xfrm>
            <a:off x="952500" y="2285997"/>
            <a:ext cx="4191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2120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39496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32104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</a:rPr>
              <a:t>Project Ends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Reflection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Separation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Closure</a:t>
            </a:r>
            <a:endParaRPr lang="en-GB"/>
          </a:p>
          <a:p>
            <a:endParaRPr lang="en-GB"/>
          </a:p>
        </p:txBody>
      </p:sp>
      <p:pic>
        <p:nvPicPr>
          <p:cNvPr id="8" name="Picture 7" descr="A part of a bamboo flute">
            <a:extLst>
              <a:ext uri="{FF2B5EF4-FFF2-40B4-BE49-F238E27FC236}">
                <a16:creationId xmlns:a16="http://schemas.microsoft.com/office/drawing/2014/main" id="{0084DB27-9DE7-6075-32E5-D15D488887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25" r="5695" b="11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469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9197A30-2350-F9FB-70F9-C24F1EA7B9E0}"/>
              </a:ext>
            </a:extLst>
          </p:cNvPr>
          <p:cNvSpPr>
            <a:spLocks noGrp="1"/>
          </p:cNvSpPr>
          <p:nvPr/>
        </p:nvSpPr>
        <p:spPr>
          <a:xfrm>
            <a:off x="7029450" y="762001"/>
            <a:ext cx="4229100" cy="11410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Norming</a:t>
            </a:r>
          </a:p>
        </p:txBody>
      </p:sp>
      <p:pic>
        <p:nvPicPr>
          <p:cNvPr id="6" name="Picture 5" descr="Person holding a puzzle piece">
            <a:extLst>
              <a:ext uri="{FF2B5EF4-FFF2-40B4-BE49-F238E27FC236}">
                <a16:creationId xmlns:a16="http://schemas.microsoft.com/office/drawing/2014/main" id="{1C8E505D-9207-D260-60B2-A8EB9C56C3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54" r="19838" b="8"/>
          <a:stretch>
            <a:fillRect/>
          </a:stretch>
        </p:blipFill>
        <p:spPr>
          <a:xfrm>
            <a:off x="-1" y="10"/>
            <a:ext cx="6096001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E56140E-8EE1-BE31-745D-450AF05FB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3174117"/>
            <a:ext cx="6095999" cy="3689633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3FD0CE40-E631-1389-1006-66C3E40CCEE0}"/>
              </a:ext>
            </a:extLst>
          </p:cNvPr>
          <p:cNvSpPr txBox="1"/>
          <p:nvPr/>
        </p:nvSpPr>
        <p:spPr>
          <a:xfrm>
            <a:off x="7029450" y="2286000"/>
            <a:ext cx="4219149" cy="3810000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Cooperation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Role Clarity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Improved Communication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Growing Trust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Shared Goals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/>
              <a:t>Supportive Environment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US"/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73F74279-E694-CEB1-ED9A-ADBEBAEB7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48000" y="324577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b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928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Rectangle 141">
            <a:extLst>
              <a:ext uri="{FF2B5EF4-FFF2-40B4-BE49-F238E27FC236}">
                <a16:creationId xmlns:a16="http://schemas.microsoft.com/office/drawing/2014/main" id="{6D48EA17-F2CF-2F98-FC06-DBB6A2AEC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D3D4267-6754-E656-C65D-257297D4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9DCF3CAD-7BEF-91A2-9F06-210A1E7736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16"/>
          <a:stretch>
            <a:fillRect/>
          </a:stretch>
        </p:blipFill>
        <p:spPr>
          <a:xfrm>
            <a:off x="-575" y="1852"/>
            <a:ext cx="12193149" cy="6854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3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2D4D5B3-F5E1-85D0-6BED-1463765545F1}"/>
              </a:ext>
            </a:extLst>
          </p:cNvPr>
          <p:cNvSpPr>
            <a:spLocks noGrp="1"/>
          </p:cNvSpPr>
          <p:nvPr/>
        </p:nvSpPr>
        <p:spPr>
          <a:xfrm>
            <a:off x="952500" y="208150"/>
            <a:ext cx="10287000" cy="16968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00" b="0" dirty="0">
                <a:latin typeface="Arial"/>
                <a:ea typeface="+mj-lt"/>
                <a:cs typeface="+mj-lt"/>
              </a:rPr>
              <a:t>The Impact of a Growth Mindset on Team Success</a:t>
            </a:r>
            <a:endParaRPr lang="en-US" sz="120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362C8A-B8E2-1A25-F83E-87842F33089B}"/>
              </a:ext>
            </a:extLst>
          </p:cNvPr>
          <p:cNvGraphicFramePr>
            <a:graphicFrameLocks noGrp="1"/>
          </p:cNvGraphicFramePr>
          <p:nvPr/>
        </p:nvGraphicFramePr>
        <p:xfrm>
          <a:off x="233021" y="1894560"/>
          <a:ext cx="6880412" cy="4215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3">
            <a:extLst>
              <a:ext uri="{FF2B5EF4-FFF2-40B4-BE49-F238E27FC236}">
                <a16:creationId xmlns:a16="http://schemas.microsoft.com/office/drawing/2014/main" id="{BD354A76-0394-6039-8BCC-6831501BC762}"/>
              </a:ext>
            </a:extLst>
          </p:cNvPr>
          <p:cNvSpPr txBox="1"/>
          <p:nvPr/>
        </p:nvSpPr>
        <p:spPr>
          <a:xfrm>
            <a:off x="7115996" y="1688235"/>
            <a:ext cx="5079796" cy="212365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>
                <a:latin typeface="Arial"/>
                <a:ea typeface="+mn-lt"/>
                <a:cs typeface="+mn-lt"/>
              </a:rPr>
              <a:t>Encourages taking initiative and ownership</a:t>
            </a:r>
            <a:endParaRPr lang="en-GB" sz="1200">
              <a:latin typeface="Arial"/>
              <a:cs typeface="Arial"/>
            </a:endParaRPr>
          </a:p>
          <a:p>
            <a:endParaRPr lang="en-GB" sz="1200" dirty="0">
              <a:latin typeface="Arial"/>
              <a:ea typeface="+mn-lt"/>
              <a:cs typeface="+mn-lt"/>
            </a:endParaRPr>
          </a:p>
          <a:p>
            <a:r>
              <a:rPr lang="en-GB" sz="1200" dirty="0">
                <a:latin typeface="Arial"/>
                <a:ea typeface="+mn-lt"/>
                <a:cs typeface="+mn-lt"/>
              </a:rPr>
              <a:t>Reduces fear of failure and promotes</a:t>
            </a:r>
          </a:p>
          <a:p>
            <a:r>
              <a:rPr lang="en-GB" sz="1200" dirty="0">
                <a:latin typeface="Arial"/>
                <a:ea typeface="+mn-lt"/>
                <a:cs typeface="+mn-lt"/>
              </a:rPr>
              <a:t> Experimentation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ea typeface="+mn-lt"/>
                <a:cs typeface="+mn-lt"/>
              </a:rPr>
              <a:t>Enhances problem-solving skills by viewing</a:t>
            </a:r>
          </a:p>
          <a:p>
            <a:r>
              <a:rPr lang="en-GB" sz="1200" dirty="0">
                <a:latin typeface="Arial"/>
                <a:ea typeface="+mn-lt"/>
                <a:cs typeface="+mn-lt"/>
              </a:rPr>
              <a:t> challenges positively</a:t>
            </a:r>
            <a:endParaRPr lang="en-GB" sz="1200">
              <a:latin typeface="Arial"/>
              <a:cs typeface="Arial"/>
            </a:endParaRPr>
          </a:p>
          <a:p>
            <a:endParaRPr lang="en-GB" sz="1200" dirty="0">
              <a:latin typeface="Arial"/>
              <a:ea typeface="+mn-lt"/>
              <a:cs typeface="+mn-lt"/>
            </a:endParaRPr>
          </a:p>
          <a:p>
            <a:r>
              <a:rPr lang="en-GB" sz="1200" dirty="0">
                <a:latin typeface="Arial"/>
                <a:ea typeface="+mn-lt"/>
                <a:cs typeface="+mn-lt"/>
              </a:rPr>
              <a:t>Creates a culture of continuous feedback and</a:t>
            </a:r>
          </a:p>
          <a:p>
            <a:r>
              <a:rPr lang="en-GB" sz="1200" dirty="0">
                <a:latin typeface="Arial"/>
                <a:ea typeface="+mn-lt"/>
                <a:cs typeface="+mn-lt"/>
              </a:rPr>
              <a:t> improvement</a:t>
            </a:r>
            <a:endParaRPr lang="en-GB" sz="1200">
              <a:latin typeface="Arial"/>
              <a:cs typeface="Arial"/>
            </a:endParaRPr>
          </a:p>
          <a:p>
            <a:pPr algn="l"/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0544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9E385C4-F52E-6283-5A5D-55E34918FAAF}"/>
              </a:ext>
            </a:extLst>
          </p:cNvPr>
          <p:cNvSpPr>
            <a:spLocks noGrp="1"/>
          </p:cNvSpPr>
          <p:nvPr/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latin typeface="Trade Gothic Next Cond"/>
              </a:rPr>
              <a:t>Reference list</a:t>
            </a:r>
            <a:endParaRPr lang="en-GB" b="0">
              <a:latin typeface="Trade Gothic Next Cond"/>
            </a:endParaRPr>
          </a:p>
          <a:p>
            <a:endParaRPr lang="en-GB" sz="1800" b="0">
              <a:latin typeface="Trade Gothic Next Ligh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625B65-7363-831B-812A-046913EA7971}"/>
              </a:ext>
            </a:extLst>
          </p:cNvPr>
          <p:cNvSpPr>
            <a:spLocks noGrp="1"/>
          </p:cNvSpPr>
          <p:nvPr/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6032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2120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39496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32104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/>
            </a:pPr>
            <a:r>
              <a:rPr lang="en-GB" sz="1200" cap="all">
                <a:latin typeface="Arial"/>
                <a:ea typeface="+mn-lt"/>
                <a:cs typeface="+mn-lt"/>
              </a:rPr>
              <a:t>Belbin, R.M. (2010) </a:t>
            </a:r>
            <a:r>
              <a:rPr lang="en-GB" sz="1200" i="1" cap="all">
                <a:latin typeface="Arial"/>
                <a:ea typeface="+mn-lt"/>
                <a:cs typeface="+mn-lt"/>
              </a:rPr>
              <a:t>Team Roles at Work</a:t>
            </a:r>
            <a:r>
              <a:rPr lang="en-GB" sz="1200" cap="all">
                <a:latin typeface="Arial"/>
                <a:ea typeface="+mn-lt"/>
                <a:cs typeface="+mn-lt"/>
              </a:rPr>
              <a:t>. 2nd </a:t>
            </a:r>
            <a:r>
              <a:rPr lang="en-GB" sz="1200" cap="all" err="1">
                <a:latin typeface="Arial"/>
                <a:ea typeface="+mn-lt"/>
                <a:cs typeface="+mn-lt"/>
              </a:rPr>
              <a:t>edn</a:t>
            </a:r>
            <a:r>
              <a:rPr lang="en-GB" sz="1200" cap="all">
                <a:latin typeface="Arial"/>
                <a:ea typeface="+mn-lt"/>
                <a:cs typeface="+mn-lt"/>
              </a:rPr>
              <a:t>. London: Routledge.</a:t>
            </a:r>
            <a:endParaRPr lang="en-GB" sz="1200" i="1" cap="all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cap="all">
                <a:latin typeface="Arial"/>
                <a:ea typeface="+mn-lt"/>
                <a:cs typeface="+mn-lt"/>
              </a:rPr>
              <a:t>Heffernan, M. (2015) </a:t>
            </a:r>
            <a:r>
              <a:rPr lang="en-GB" sz="1200" i="1" cap="all">
                <a:latin typeface="Arial"/>
                <a:ea typeface="+mn-lt"/>
                <a:cs typeface="+mn-lt"/>
              </a:rPr>
              <a:t>Forget the Pecking Order at Work</a:t>
            </a:r>
            <a:r>
              <a:rPr lang="en-GB" sz="1200" cap="all">
                <a:latin typeface="Arial"/>
                <a:ea typeface="+mn-lt"/>
                <a:cs typeface="+mn-lt"/>
              </a:rPr>
              <a:t> [Online]. TED. Available at: </a:t>
            </a:r>
            <a:r>
              <a:rPr lang="en-GB" sz="1200" cap="all">
                <a:latin typeface="Arial"/>
                <a:ea typeface="+mn-lt"/>
                <a:cs typeface="+mn-lt"/>
                <a:hlinkClick r:id="rId2"/>
              </a:rPr>
              <a:t>https://www.ted.com/talks/margaret_heffernan_forget_the_pecking_order_at_work</a:t>
            </a:r>
            <a:r>
              <a:rPr lang="en-GB" sz="1200" cap="all">
                <a:latin typeface="Arial"/>
                <a:ea typeface="+mn-lt"/>
                <a:cs typeface="+mn-lt"/>
              </a:rPr>
              <a:t> (Accessed: 30 June 2025).</a:t>
            </a:r>
            <a:endParaRPr lang="en-GB" sz="1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cap="all">
                <a:latin typeface="Arial"/>
                <a:ea typeface="+mn-lt"/>
                <a:cs typeface="+mn-lt"/>
              </a:rPr>
              <a:t>Sinek, S. (2023) </a:t>
            </a:r>
            <a:r>
              <a:rPr lang="en-GB" sz="1200" i="1" cap="all">
                <a:latin typeface="Arial"/>
                <a:ea typeface="+mn-lt"/>
                <a:cs typeface="+mn-lt"/>
              </a:rPr>
              <a:t>Trust: The Basis of High Performing Teams</a:t>
            </a:r>
            <a:r>
              <a:rPr lang="en-GB" sz="1200" cap="all">
                <a:latin typeface="Arial"/>
                <a:ea typeface="+mn-lt"/>
                <a:cs typeface="+mn-lt"/>
              </a:rPr>
              <a:t> [Online]. TED. Available at: </a:t>
            </a:r>
            <a:r>
              <a:rPr lang="en-GB" sz="1200" cap="all">
                <a:latin typeface="Arial"/>
                <a:ea typeface="+mn-lt"/>
                <a:cs typeface="+mn-lt"/>
                <a:hlinkClick r:id="rId3"/>
              </a:rPr>
              <a:t>https://youtu.be/P8ojeO9za84</a:t>
            </a:r>
            <a:r>
              <a:rPr lang="en-GB" sz="1200" cap="all">
                <a:latin typeface="Arial"/>
                <a:ea typeface="+mn-lt"/>
                <a:cs typeface="+mn-lt"/>
              </a:rPr>
              <a:t> (Accessed: 30 June 2025).</a:t>
            </a:r>
            <a:endParaRPr lang="en-GB" sz="1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cap="all">
                <a:latin typeface="Arial"/>
                <a:ea typeface="+mn-lt"/>
                <a:cs typeface="+mn-lt"/>
              </a:rPr>
              <a:t>Mullins, L.J. and Christy, G. (2016) </a:t>
            </a:r>
            <a:r>
              <a:rPr lang="en-GB" sz="1200" i="1" cap="all">
                <a:latin typeface="Arial"/>
                <a:ea typeface="+mn-lt"/>
                <a:cs typeface="+mn-lt"/>
              </a:rPr>
              <a:t>Management and Organisational Behaviour</a:t>
            </a:r>
            <a:r>
              <a:rPr lang="en-GB" sz="1200" cap="all">
                <a:latin typeface="Arial"/>
                <a:ea typeface="+mn-lt"/>
                <a:cs typeface="+mn-lt"/>
              </a:rPr>
              <a:t>. 11th </a:t>
            </a:r>
            <a:r>
              <a:rPr lang="en-GB" sz="1200" cap="all" err="1">
                <a:latin typeface="Arial"/>
                <a:ea typeface="+mn-lt"/>
                <a:cs typeface="+mn-lt"/>
              </a:rPr>
              <a:t>edn</a:t>
            </a:r>
            <a:r>
              <a:rPr lang="en-GB" sz="1200" cap="all">
                <a:latin typeface="Arial"/>
                <a:ea typeface="+mn-lt"/>
                <a:cs typeface="+mn-lt"/>
              </a:rPr>
              <a:t>. Harlow: Pearson Education.</a:t>
            </a:r>
            <a:endParaRPr lang="en-GB" sz="1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1200" cap="all">
                <a:latin typeface="Arial"/>
                <a:ea typeface="+mn-lt"/>
                <a:cs typeface="+mn-lt"/>
              </a:rPr>
              <a:t>Stadler, S. (2019) </a:t>
            </a:r>
            <a:r>
              <a:rPr lang="en-GB" sz="1200" i="1" cap="all">
                <a:latin typeface="Arial"/>
                <a:ea typeface="+mn-lt"/>
                <a:cs typeface="+mn-lt"/>
              </a:rPr>
              <a:t>Conflict, Culture and Communication</a:t>
            </a:r>
            <a:r>
              <a:rPr lang="en-GB" sz="1200" cap="all">
                <a:latin typeface="Arial"/>
                <a:ea typeface="+mn-lt"/>
                <a:cs typeface="+mn-lt"/>
              </a:rPr>
              <a:t>. Milton: Routledge.</a:t>
            </a:r>
            <a:endParaRPr lang="en-GB" sz="12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sz="1200" i="1" cap="all">
              <a:latin typeface="Arial"/>
              <a:cs typeface="Arial"/>
            </a:endParaRPr>
          </a:p>
          <a:p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771720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</cp:revision>
  <dcterms:created xsi:type="dcterms:W3CDTF">2025-06-30T21:50:59Z</dcterms:created>
  <dcterms:modified xsi:type="dcterms:W3CDTF">2025-06-30T22:03:40Z</dcterms:modified>
</cp:coreProperties>
</file>