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5B44B5-D471-13A0-FB7F-B749F8823076}" v="154" dt="2020-05-06T22:34:44.802"/>
    <p1510:client id="{2778945F-890C-5DCA-19AA-FF0FAA2CA348}" v="1130" dt="2020-05-08T04:18:25.195"/>
    <p1510:client id="{2A294478-D676-C21A-F8E5-FB0F71975F11}" v="38" dt="2020-05-05T02:11:28.323"/>
    <p1510:client id="{3784F9A3-029F-4B12-1029-45A2E2620263}" v="73" dt="2020-05-07T22:46:40.582"/>
    <p1510:client id="{3AC0B491-3EE8-D606-9AA9-2734F6ED7415}" v="1462" dt="2020-05-12T05:05:47.024"/>
    <p1510:client id="{63469DF5-24F4-98EC-DAF7-772AD8266FDF}" v="67" dt="2020-05-08T23:15:50.895"/>
    <p1510:client id="{92503832-182A-4FFD-B165-010E7B3C78B8}" v="40" dt="2020-05-05T00:17:38.478"/>
    <p1510:client id="{AD875752-617E-E59B-A102-CA8452D6BA60}" v="15" dt="2020-05-08T14:19:59.379"/>
    <p1510:client id="{B06AA24B-A7AC-5E90-530D-101510FEF8AB}" v="2180" dt="2020-05-07T02:51:58.7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slide" Target="slides/slide3.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holima Begum (1801722)" userId="S::1801722@student.uwtsd.ac.uk::0d0ac142-2a29-40c4-a799-5168fa25baf6" providerId="AD" clId="Web-{2A294478-D676-C21A-F8E5-FB0F71975F11}"/>
    <pc:docChg chg="modSld">
      <pc:chgData name="Kholima Begum (1801722)" userId="S::1801722@student.uwtsd.ac.uk::0d0ac142-2a29-40c4-a799-5168fa25baf6" providerId="AD" clId="Web-{2A294478-D676-C21A-F8E5-FB0F71975F11}" dt="2020-05-05T02:11:28.323" v="40" actId="14100"/>
      <pc:docMkLst>
        <pc:docMk/>
      </pc:docMkLst>
      <pc:sldChg chg="addSp modSp">
        <pc:chgData name="Kholima Begum (1801722)" userId="S::1801722@student.uwtsd.ac.uk::0d0ac142-2a29-40c4-a799-5168fa25baf6" providerId="AD" clId="Web-{2A294478-D676-C21A-F8E5-FB0F71975F11}" dt="2020-05-05T02:11:28.323" v="40" actId="14100"/>
        <pc:sldMkLst>
          <pc:docMk/>
          <pc:sldMk cId="109857222" sldId="256"/>
        </pc:sldMkLst>
        <pc:spChg chg="mod">
          <ac:chgData name="Kholima Begum (1801722)" userId="S::1801722@student.uwtsd.ac.uk::0d0ac142-2a29-40c4-a799-5168fa25baf6" providerId="AD" clId="Web-{2A294478-D676-C21A-F8E5-FB0F71975F11}" dt="2020-05-05T01:26:50.483" v="12" actId="20577"/>
          <ac:spMkLst>
            <pc:docMk/>
            <pc:sldMk cId="109857222" sldId="256"/>
            <ac:spMk id="2" creationId="{00000000-0000-0000-0000-000000000000}"/>
          </ac:spMkLst>
        </pc:spChg>
        <pc:spChg chg="mod">
          <ac:chgData name="Kholima Begum (1801722)" userId="S::1801722@student.uwtsd.ac.uk::0d0ac142-2a29-40c4-a799-5168fa25baf6" providerId="AD" clId="Web-{2A294478-D676-C21A-F8E5-FB0F71975F11}" dt="2020-05-05T01:27:33.141" v="18" actId="20577"/>
          <ac:spMkLst>
            <pc:docMk/>
            <pc:sldMk cId="109857222" sldId="256"/>
            <ac:spMk id="4" creationId="{5341AB0E-726C-4AFB-AA02-D2D3B6FAD7ED}"/>
          </ac:spMkLst>
        </pc:spChg>
        <pc:spChg chg="add mod">
          <ac:chgData name="Kholima Begum (1801722)" userId="S::1801722@student.uwtsd.ac.uk::0d0ac142-2a29-40c4-a799-5168fa25baf6" providerId="AD" clId="Web-{2A294478-D676-C21A-F8E5-FB0F71975F11}" dt="2020-05-05T02:11:28.323" v="40" actId="14100"/>
          <ac:spMkLst>
            <pc:docMk/>
            <pc:sldMk cId="109857222" sldId="256"/>
            <ac:spMk id="7" creationId="{7EAC3ED7-A5D1-417C-8624-C107B9D4F127}"/>
          </ac:spMkLst>
        </pc:spChg>
      </pc:sldChg>
    </pc:docChg>
  </pc:docChgLst>
  <pc:docChgLst>
    <pc:chgData name="Kholima Begum (1801722)" userId="S::1801722@student.uwtsd.ac.uk::0d0ac142-2a29-40c4-a799-5168fa25baf6" providerId="AD" clId="Web-{2778945F-890C-5DCA-19AA-FF0FAA2CA348}"/>
    <pc:docChg chg="modSld">
      <pc:chgData name="Kholima Begum (1801722)" userId="S::1801722@student.uwtsd.ac.uk::0d0ac142-2a29-40c4-a799-5168fa25baf6" providerId="AD" clId="Web-{2778945F-890C-5DCA-19AA-FF0FAA2CA348}" dt="2020-05-08T04:18:25.195" v="1128" actId="14100"/>
      <pc:docMkLst>
        <pc:docMk/>
      </pc:docMkLst>
      <pc:sldChg chg="addSp delSp modSp">
        <pc:chgData name="Kholima Begum (1801722)" userId="S::1801722@student.uwtsd.ac.uk::0d0ac142-2a29-40c4-a799-5168fa25baf6" providerId="AD" clId="Web-{2778945F-890C-5DCA-19AA-FF0FAA2CA348}" dt="2020-05-08T04:18:25.195" v="1128" actId="14100"/>
        <pc:sldMkLst>
          <pc:docMk/>
          <pc:sldMk cId="109857222" sldId="256"/>
        </pc:sldMkLst>
        <pc:spChg chg="mod">
          <ac:chgData name="Kholima Begum (1801722)" userId="S::1801722@student.uwtsd.ac.uk::0d0ac142-2a29-40c4-a799-5168fa25baf6" providerId="AD" clId="Web-{2778945F-890C-5DCA-19AA-FF0FAA2CA348}" dt="2020-05-08T04:09:19.075" v="1109" actId="20577"/>
          <ac:spMkLst>
            <pc:docMk/>
            <pc:sldMk cId="109857222" sldId="256"/>
            <ac:spMk id="3" creationId="{00000000-0000-0000-0000-000000000000}"/>
          </ac:spMkLst>
        </pc:spChg>
        <pc:spChg chg="mod">
          <ac:chgData name="Kholima Begum (1801722)" userId="S::1801722@student.uwtsd.ac.uk::0d0ac142-2a29-40c4-a799-5168fa25baf6" providerId="AD" clId="Web-{2778945F-890C-5DCA-19AA-FF0FAA2CA348}" dt="2020-05-08T04:04:47.991" v="1080" actId="1076"/>
          <ac:spMkLst>
            <pc:docMk/>
            <pc:sldMk cId="109857222" sldId="256"/>
            <ac:spMk id="4" creationId="{5341AB0E-726C-4AFB-AA02-D2D3B6FAD7ED}"/>
          </ac:spMkLst>
        </pc:spChg>
        <pc:spChg chg="mod">
          <ac:chgData name="Kholima Begum (1801722)" userId="S::1801722@student.uwtsd.ac.uk::0d0ac142-2a29-40c4-a799-5168fa25baf6" providerId="AD" clId="Web-{2778945F-890C-5DCA-19AA-FF0FAA2CA348}" dt="2020-05-08T04:05:00.054" v="1081" actId="1076"/>
          <ac:spMkLst>
            <pc:docMk/>
            <pc:sldMk cId="109857222" sldId="256"/>
            <ac:spMk id="5" creationId="{9A3A2525-5E43-4732-AE57-018D73CD7874}"/>
          </ac:spMkLst>
        </pc:spChg>
        <pc:spChg chg="mod">
          <ac:chgData name="Kholima Begum (1801722)" userId="S::1801722@student.uwtsd.ac.uk::0d0ac142-2a29-40c4-a799-5168fa25baf6" providerId="AD" clId="Web-{2778945F-890C-5DCA-19AA-FF0FAA2CA348}" dt="2020-05-08T04:06:55.187" v="1083" actId="20577"/>
          <ac:spMkLst>
            <pc:docMk/>
            <pc:sldMk cId="109857222" sldId="256"/>
            <ac:spMk id="6" creationId="{ABFDEA34-9583-4CA9-94FD-003430CEBED6}"/>
          </ac:spMkLst>
        </pc:spChg>
        <pc:spChg chg="mod">
          <ac:chgData name="Kholima Begum (1801722)" userId="S::1801722@student.uwtsd.ac.uk::0d0ac142-2a29-40c4-a799-5168fa25baf6" providerId="AD" clId="Web-{2778945F-890C-5DCA-19AA-FF0FAA2CA348}" dt="2020-05-08T04:18:25.195" v="1128" actId="14100"/>
          <ac:spMkLst>
            <pc:docMk/>
            <pc:sldMk cId="109857222" sldId="256"/>
            <ac:spMk id="7" creationId="{FAB217AF-41DA-463C-B1A7-3AE0F50590C5}"/>
          </ac:spMkLst>
        </pc:spChg>
        <pc:spChg chg="mod">
          <ac:chgData name="Kholima Begum (1801722)" userId="S::1801722@student.uwtsd.ac.uk::0d0ac142-2a29-40c4-a799-5168fa25baf6" providerId="AD" clId="Web-{2778945F-890C-5DCA-19AA-FF0FAA2CA348}" dt="2020-05-08T00:25:01.988" v="20"/>
          <ac:spMkLst>
            <pc:docMk/>
            <pc:sldMk cId="109857222" sldId="256"/>
            <ac:spMk id="8" creationId="{008D77A2-B1BE-4A2A-9219-8DFB42C385F3}"/>
          </ac:spMkLst>
        </pc:spChg>
        <pc:spChg chg="add mod">
          <ac:chgData name="Kholima Begum (1801722)" userId="S::1801722@student.uwtsd.ac.uk::0d0ac142-2a29-40c4-a799-5168fa25baf6" providerId="AD" clId="Web-{2778945F-890C-5DCA-19AA-FF0FAA2CA348}" dt="2020-05-08T04:18:01.914" v="1124" actId="14100"/>
          <ac:spMkLst>
            <pc:docMk/>
            <pc:sldMk cId="109857222" sldId="256"/>
            <ac:spMk id="13" creationId="{07B2647B-133E-4B14-8CB1-C68273435F38}"/>
          </ac:spMkLst>
        </pc:spChg>
        <pc:picChg chg="add del mod">
          <ac:chgData name="Kholima Begum (1801722)" userId="S::1801722@student.uwtsd.ac.uk::0d0ac142-2a29-40c4-a799-5168fa25baf6" providerId="AD" clId="Web-{2778945F-890C-5DCA-19AA-FF0FAA2CA348}" dt="2020-05-08T00:23:06.548" v="13"/>
          <ac:picMkLst>
            <pc:docMk/>
            <pc:sldMk cId="109857222" sldId="256"/>
            <ac:picMk id="9" creationId="{6036EB55-01F5-41CB-B2C0-317032740BDC}"/>
          </ac:picMkLst>
        </pc:picChg>
        <pc:picChg chg="add del mod">
          <ac:chgData name="Kholima Begum (1801722)" userId="S::1801722@student.uwtsd.ac.uk::0d0ac142-2a29-40c4-a799-5168fa25baf6" providerId="AD" clId="Web-{2778945F-890C-5DCA-19AA-FF0FAA2CA348}" dt="2020-05-08T00:23:06.548" v="12"/>
          <ac:picMkLst>
            <pc:docMk/>
            <pc:sldMk cId="109857222" sldId="256"/>
            <ac:picMk id="11" creationId="{1C1DAD1F-0E9D-4226-A054-710967C40F4A}"/>
          </ac:picMkLst>
        </pc:picChg>
        <pc:picChg chg="mod">
          <ac:chgData name="Kholima Begum (1801722)" userId="S::1801722@student.uwtsd.ac.uk::0d0ac142-2a29-40c4-a799-5168fa25baf6" providerId="AD" clId="Web-{2778945F-890C-5DCA-19AA-FF0FAA2CA348}" dt="2020-05-08T02:17:55.989" v="1005" actId="1076"/>
          <ac:picMkLst>
            <pc:docMk/>
            <pc:sldMk cId="109857222" sldId="256"/>
            <ac:picMk id="15" creationId="{341CC442-06BE-46BB-8DEF-188B5B1D3257}"/>
          </ac:picMkLst>
        </pc:picChg>
        <pc:picChg chg="mod">
          <ac:chgData name="Kholima Begum (1801722)" userId="S::1801722@student.uwtsd.ac.uk::0d0ac142-2a29-40c4-a799-5168fa25baf6" providerId="AD" clId="Web-{2778945F-890C-5DCA-19AA-FF0FAA2CA348}" dt="2020-05-08T01:41:53.688" v="694" actId="1076"/>
          <ac:picMkLst>
            <pc:docMk/>
            <pc:sldMk cId="109857222" sldId="256"/>
            <ac:picMk id="19" creationId="{E6814A3F-1CD1-439E-82AC-E27C637A4CE9}"/>
          </ac:picMkLst>
        </pc:picChg>
        <pc:picChg chg="del">
          <ac:chgData name="Kholima Begum (1801722)" userId="S::1801722@student.uwtsd.ac.uk::0d0ac142-2a29-40c4-a799-5168fa25baf6" providerId="AD" clId="Web-{2778945F-890C-5DCA-19AA-FF0FAA2CA348}" dt="2020-05-08T01:13:20.330" v="684"/>
          <ac:picMkLst>
            <pc:docMk/>
            <pc:sldMk cId="109857222" sldId="256"/>
            <ac:picMk id="25" creationId="{163A094A-9D78-460E-B48F-50CC374F7F64}"/>
          </ac:picMkLst>
        </pc:picChg>
      </pc:sldChg>
    </pc:docChg>
  </pc:docChgLst>
  <pc:docChgLst>
    <pc:chgData name="Kholima Begum (1801722)" userId="S::1801722@student.uwtsd.ac.uk::0d0ac142-2a29-40c4-a799-5168fa25baf6" providerId="AD" clId="Web-{0A5B44B5-D471-13A0-FB7F-B749F8823076}"/>
    <pc:docChg chg="modSld">
      <pc:chgData name="Kholima Begum (1801722)" userId="S::1801722@student.uwtsd.ac.uk::0d0ac142-2a29-40c4-a799-5168fa25baf6" providerId="AD" clId="Web-{0A5B44B5-D471-13A0-FB7F-B749F8823076}" dt="2020-05-06T22:34:44.802" v="152" actId="14100"/>
      <pc:docMkLst>
        <pc:docMk/>
      </pc:docMkLst>
      <pc:sldChg chg="addSp modSp">
        <pc:chgData name="Kholima Begum (1801722)" userId="S::1801722@student.uwtsd.ac.uk::0d0ac142-2a29-40c4-a799-5168fa25baf6" providerId="AD" clId="Web-{0A5B44B5-D471-13A0-FB7F-B749F8823076}" dt="2020-05-06T22:34:44.802" v="152" actId="14100"/>
        <pc:sldMkLst>
          <pc:docMk/>
          <pc:sldMk cId="109857222" sldId="256"/>
        </pc:sldMkLst>
        <pc:spChg chg="mod">
          <ac:chgData name="Kholima Begum (1801722)" userId="S::1801722@student.uwtsd.ac.uk::0d0ac142-2a29-40c4-a799-5168fa25baf6" providerId="AD" clId="Web-{0A5B44B5-D471-13A0-FB7F-B749F8823076}" dt="2020-05-06T22:32:59.582" v="142" actId="20577"/>
          <ac:spMkLst>
            <pc:docMk/>
            <pc:sldMk cId="109857222" sldId="256"/>
            <ac:spMk id="2" creationId="{00000000-0000-0000-0000-000000000000}"/>
          </ac:spMkLst>
        </pc:spChg>
        <pc:spChg chg="mod">
          <ac:chgData name="Kholima Begum (1801722)" userId="S::1801722@student.uwtsd.ac.uk::0d0ac142-2a29-40c4-a799-5168fa25baf6" providerId="AD" clId="Web-{0A5B44B5-D471-13A0-FB7F-B749F8823076}" dt="2020-05-06T22:34:34.458" v="151" actId="14100"/>
          <ac:spMkLst>
            <pc:docMk/>
            <pc:sldMk cId="109857222" sldId="256"/>
            <ac:spMk id="3" creationId="{00000000-0000-0000-0000-000000000000}"/>
          </ac:spMkLst>
        </pc:spChg>
        <pc:spChg chg="mod">
          <ac:chgData name="Kholima Begum (1801722)" userId="S::1801722@student.uwtsd.ac.uk::0d0ac142-2a29-40c4-a799-5168fa25baf6" providerId="AD" clId="Web-{0A5B44B5-D471-13A0-FB7F-B749F8823076}" dt="2020-05-06T22:34:44.802" v="152" actId="14100"/>
          <ac:spMkLst>
            <pc:docMk/>
            <pc:sldMk cId="109857222" sldId="256"/>
            <ac:spMk id="4" creationId="{5341AB0E-726C-4AFB-AA02-D2D3B6FAD7ED}"/>
          </ac:spMkLst>
        </pc:spChg>
        <pc:spChg chg="mod">
          <ac:chgData name="Kholima Begum (1801722)" userId="S::1801722@student.uwtsd.ac.uk::0d0ac142-2a29-40c4-a799-5168fa25baf6" providerId="AD" clId="Web-{0A5B44B5-D471-13A0-FB7F-B749F8823076}" dt="2020-05-06T22:27:03.798" v="7" actId="20577"/>
          <ac:spMkLst>
            <pc:docMk/>
            <pc:sldMk cId="109857222" sldId="256"/>
            <ac:spMk id="6" creationId="{ABFDEA34-9583-4CA9-94FD-003430CEBED6}"/>
          </ac:spMkLst>
        </pc:spChg>
        <pc:spChg chg="add mod">
          <ac:chgData name="Kholima Begum (1801722)" userId="S::1801722@student.uwtsd.ac.uk::0d0ac142-2a29-40c4-a799-5168fa25baf6" providerId="AD" clId="Web-{0A5B44B5-D471-13A0-FB7F-B749F8823076}" dt="2020-05-06T22:34:20.474" v="150" actId="14100"/>
          <ac:spMkLst>
            <pc:docMk/>
            <pc:sldMk cId="109857222" sldId="256"/>
            <ac:spMk id="8" creationId="{008D77A2-B1BE-4A2A-9219-8DFB42C385F3}"/>
          </ac:spMkLst>
        </pc:spChg>
      </pc:sldChg>
    </pc:docChg>
  </pc:docChgLst>
  <pc:docChgLst>
    <pc:chgData name="Kholima Begum (1801722)" userId="S::1801722@student.uwtsd.ac.uk::0d0ac142-2a29-40c4-a799-5168fa25baf6" providerId="AD" clId="Web-{92503832-182A-4FFD-B165-010E7B3C78B8}"/>
    <pc:docChg chg="modSld">
      <pc:chgData name="Kholima Begum (1801722)" userId="S::1801722@student.uwtsd.ac.uk::0d0ac142-2a29-40c4-a799-5168fa25baf6" providerId="AD" clId="Web-{92503832-182A-4FFD-B165-010E7B3C78B8}" dt="2020-05-05T00:17:38.478" v="39"/>
      <pc:docMkLst>
        <pc:docMk/>
      </pc:docMkLst>
      <pc:sldChg chg="addSp modSp">
        <pc:chgData name="Kholima Begum (1801722)" userId="S::1801722@student.uwtsd.ac.uk::0d0ac142-2a29-40c4-a799-5168fa25baf6" providerId="AD" clId="Web-{92503832-182A-4FFD-B165-010E7B3C78B8}" dt="2020-05-05T00:17:38.478" v="39"/>
        <pc:sldMkLst>
          <pc:docMk/>
          <pc:sldMk cId="109857222" sldId="256"/>
        </pc:sldMkLst>
        <pc:spChg chg="mod">
          <ac:chgData name="Kholima Begum (1801722)" userId="S::1801722@student.uwtsd.ac.uk::0d0ac142-2a29-40c4-a799-5168fa25baf6" providerId="AD" clId="Web-{92503832-182A-4FFD-B165-010E7B3C78B8}" dt="2020-05-05T00:17:15.461" v="37"/>
          <ac:spMkLst>
            <pc:docMk/>
            <pc:sldMk cId="109857222" sldId="256"/>
            <ac:spMk id="2" creationId="{00000000-0000-0000-0000-000000000000}"/>
          </ac:spMkLst>
        </pc:spChg>
        <pc:spChg chg="mod">
          <ac:chgData name="Kholima Begum (1801722)" userId="S::1801722@student.uwtsd.ac.uk::0d0ac142-2a29-40c4-a799-5168fa25baf6" providerId="AD" clId="Web-{92503832-182A-4FFD-B165-010E7B3C78B8}" dt="2020-05-05T00:17:38.478" v="39"/>
          <ac:spMkLst>
            <pc:docMk/>
            <pc:sldMk cId="109857222" sldId="256"/>
            <ac:spMk id="3" creationId="{00000000-0000-0000-0000-000000000000}"/>
          </ac:spMkLst>
        </pc:spChg>
        <pc:spChg chg="add mod">
          <ac:chgData name="Kholima Begum (1801722)" userId="S::1801722@student.uwtsd.ac.uk::0d0ac142-2a29-40c4-a799-5168fa25baf6" providerId="AD" clId="Web-{92503832-182A-4FFD-B165-010E7B3C78B8}" dt="2020-05-05T00:15:58.724" v="31"/>
          <ac:spMkLst>
            <pc:docMk/>
            <pc:sldMk cId="109857222" sldId="256"/>
            <ac:spMk id="4" creationId="{5341AB0E-726C-4AFB-AA02-D2D3B6FAD7ED}"/>
          </ac:spMkLst>
        </pc:spChg>
        <pc:spChg chg="add mod">
          <ac:chgData name="Kholima Begum (1801722)" userId="S::1801722@student.uwtsd.ac.uk::0d0ac142-2a29-40c4-a799-5168fa25baf6" providerId="AD" clId="Web-{92503832-182A-4FFD-B165-010E7B3C78B8}" dt="2020-05-05T00:16:19.459" v="33"/>
          <ac:spMkLst>
            <pc:docMk/>
            <pc:sldMk cId="109857222" sldId="256"/>
            <ac:spMk id="5" creationId="{9A3A2525-5E43-4732-AE57-018D73CD7874}"/>
          </ac:spMkLst>
        </pc:spChg>
        <pc:spChg chg="add mod">
          <ac:chgData name="Kholima Begum (1801722)" userId="S::1801722@student.uwtsd.ac.uk::0d0ac142-2a29-40c4-a799-5168fa25baf6" providerId="AD" clId="Web-{92503832-182A-4FFD-B165-010E7B3C78B8}" dt="2020-05-05T00:16:35.897" v="34"/>
          <ac:spMkLst>
            <pc:docMk/>
            <pc:sldMk cId="109857222" sldId="256"/>
            <ac:spMk id="6" creationId="{ABFDEA34-9583-4CA9-94FD-003430CEBED6}"/>
          </ac:spMkLst>
        </pc:spChg>
      </pc:sldChg>
    </pc:docChg>
  </pc:docChgLst>
  <pc:docChgLst>
    <pc:chgData name="Kholima Begum (1801722)" userId="S::1801722@student.uwtsd.ac.uk::0d0ac142-2a29-40c4-a799-5168fa25baf6" providerId="AD" clId="Web-{B06AA24B-A7AC-5E90-530D-101510FEF8AB}"/>
    <pc:docChg chg="modSld">
      <pc:chgData name="Kholima Begum (1801722)" userId="S::1801722@student.uwtsd.ac.uk::0d0ac142-2a29-40c4-a799-5168fa25baf6" providerId="AD" clId="Web-{B06AA24B-A7AC-5E90-530D-101510FEF8AB}" dt="2020-05-07T02:51:58.765" v="2176" actId="20577"/>
      <pc:docMkLst>
        <pc:docMk/>
      </pc:docMkLst>
      <pc:sldChg chg="addSp delSp modSp">
        <pc:chgData name="Kholima Begum (1801722)" userId="S::1801722@student.uwtsd.ac.uk::0d0ac142-2a29-40c4-a799-5168fa25baf6" providerId="AD" clId="Web-{B06AA24B-A7AC-5E90-530D-101510FEF8AB}" dt="2020-05-07T02:51:58.765" v="2175" actId="20577"/>
        <pc:sldMkLst>
          <pc:docMk/>
          <pc:sldMk cId="109857222" sldId="256"/>
        </pc:sldMkLst>
        <pc:spChg chg="mod">
          <ac:chgData name="Kholima Begum (1801722)" userId="S::1801722@student.uwtsd.ac.uk::0d0ac142-2a29-40c4-a799-5168fa25baf6" providerId="AD" clId="Web-{B06AA24B-A7AC-5E90-530D-101510FEF8AB}" dt="2020-05-07T01:56:27.792" v="1575" actId="20577"/>
          <ac:spMkLst>
            <pc:docMk/>
            <pc:sldMk cId="109857222" sldId="256"/>
            <ac:spMk id="3" creationId="{00000000-0000-0000-0000-000000000000}"/>
          </ac:spMkLst>
        </pc:spChg>
        <pc:spChg chg="mod">
          <ac:chgData name="Kholima Begum (1801722)" userId="S::1801722@student.uwtsd.ac.uk::0d0ac142-2a29-40c4-a799-5168fa25baf6" providerId="AD" clId="Web-{B06AA24B-A7AC-5E90-530D-101510FEF8AB}" dt="2020-05-07T02:46:31.571" v="1978" actId="14100"/>
          <ac:spMkLst>
            <pc:docMk/>
            <pc:sldMk cId="109857222" sldId="256"/>
            <ac:spMk id="4" creationId="{5341AB0E-726C-4AFB-AA02-D2D3B6FAD7ED}"/>
          </ac:spMkLst>
        </pc:spChg>
        <pc:spChg chg="mod">
          <ac:chgData name="Kholima Begum (1801722)" userId="S::1801722@student.uwtsd.ac.uk::0d0ac142-2a29-40c4-a799-5168fa25baf6" providerId="AD" clId="Web-{B06AA24B-A7AC-5E90-530D-101510FEF8AB}" dt="2020-05-07T02:45:10.399" v="1973" actId="20577"/>
          <ac:spMkLst>
            <pc:docMk/>
            <pc:sldMk cId="109857222" sldId="256"/>
            <ac:spMk id="5" creationId="{9A3A2525-5E43-4732-AE57-018D73CD7874}"/>
          </ac:spMkLst>
        </pc:spChg>
        <pc:spChg chg="mod">
          <ac:chgData name="Kholima Begum (1801722)" userId="S::1801722@student.uwtsd.ac.uk::0d0ac142-2a29-40c4-a799-5168fa25baf6" providerId="AD" clId="Web-{B06AA24B-A7AC-5E90-530D-101510FEF8AB}" dt="2020-05-07T01:37:49.095" v="1310" actId="20577"/>
          <ac:spMkLst>
            <pc:docMk/>
            <pc:sldMk cId="109857222" sldId="256"/>
            <ac:spMk id="6" creationId="{ABFDEA34-9583-4CA9-94FD-003430CEBED6}"/>
          </ac:spMkLst>
        </pc:spChg>
        <pc:spChg chg="del mod">
          <ac:chgData name="Kholima Begum (1801722)" userId="S::1801722@student.uwtsd.ac.uk::0d0ac142-2a29-40c4-a799-5168fa25baf6" providerId="AD" clId="Web-{B06AA24B-A7AC-5E90-530D-101510FEF8AB}" dt="2020-05-07T01:33:07.563" v="1299"/>
          <ac:spMkLst>
            <pc:docMk/>
            <pc:sldMk cId="109857222" sldId="256"/>
            <ac:spMk id="7" creationId="{7EAC3ED7-A5D1-417C-8624-C107B9D4F127}"/>
          </ac:spMkLst>
        </pc:spChg>
        <pc:spChg chg="add mod">
          <ac:chgData name="Kholima Begum (1801722)" userId="S::1801722@student.uwtsd.ac.uk::0d0ac142-2a29-40c4-a799-5168fa25baf6" providerId="AD" clId="Web-{B06AA24B-A7AC-5E90-530D-101510FEF8AB}" dt="2020-05-07T02:51:58.765" v="2175" actId="20577"/>
          <ac:spMkLst>
            <pc:docMk/>
            <pc:sldMk cId="109857222" sldId="256"/>
            <ac:spMk id="7" creationId="{FAB217AF-41DA-463C-B1A7-3AE0F50590C5}"/>
          </ac:spMkLst>
        </pc:spChg>
        <pc:spChg chg="mod">
          <ac:chgData name="Kholima Begum (1801722)" userId="S::1801722@student.uwtsd.ac.uk::0d0ac142-2a29-40c4-a799-5168fa25baf6" providerId="AD" clId="Web-{B06AA24B-A7AC-5E90-530D-101510FEF8AB}" dt="2020-05-07T01:43:18.415" v="1337" actId="20577"/>
          <ac:spMkLst>
            <pc:docMk/>
            <pc:sldMk cId="109857222" sldId="256"/>
            <ac:spMk id="8" creationId="{008D77A2-B1BE-4A2A-9219-8DFB42C385F3}"/>
          </ac:spMkLst>
        </pc:spChg>
        <pc:picChg chg="add del mod">
          <ac:chgData name="Kholima Begum (1801722)" userId="S::1801722@student.uwtsd.ac.uk::0d0ac142-2a29-40c4-a799-5168fa25baf6" providerId="AD" clId="Web-{B06AA24B-A7AC-5E90-530D-101510FEF8AB}" dt="2020-05-07T00:46:36.638" v="904"/>
          <ac:picMkLst>
            <pc:docMk/>
            <pc:sldMk cId="109857222" sldId="256"/>
            <ac:picMk id="9" creationId="{B431D1A1-8DC8-4512-9630-BEE22B6EAA79}"/>
          </ac:picMkLst>
        </pc:picChg>
        <pc:picChg chg="add del mod">
          <ac:chgData name="Kholima Begum (1801722)" userId="S::1801722@student.uwtsd.ac.uk::0d0ac142-2a29-40c4-a799-5168fa25baf6" providerId="AD" clId="Web-{B06AA24B-A7AC-5E90-530D-101510FEF8AB}" dt="2020-05-07T01:33:47.484" v="1305"/>
          <ac:picMkLst>
            <pc:docMk/>
            <pc:sldMk cId="109857222" sldId="256"/>
            <ac:picMk id="11" creationId="{3EEF0E07-6AC3-4DA5-950C-886330C22921}"/>
          </ac:picMkLst>
        </pc:picChg>
        <pc:picChg chg="add del mod">
          <ac:chgData name="Kholima Begum (1801722)" userId="S::1801722@student.uwtsd.ac.uk::0d0ac142-2a29-40c4-a799-5168fa25baf6" providerId="AD" clId="Web-{B06AA24B-A7AC-5E90-530D-101510FEF8AB}" dt="2020-05-07T01:33:42.844" v="1304"/>
          <ac:picMkLst>
            <pc:docMk/>
            <pc:sldMk cId="109857222" sldId="256"/>
            <ac:picMk id="13" creationId="{4F3BAA15-AAD9-4F47-ACEB-909CD214E986}"/>
          </ac:picMkLst>
        </pc:picChg>
        <pc:picChg chg="add mod">
          <ac:chgData name="Kholima Begum (1801722)" userId="S::1801722@student.uwtsd.ac.uk::0d0ac142-2a29-40c4-a799-5168fa25baf6" providerId="AD" clId="Web-{B06AA24B-A7AC-5E90-530D-101510FEF8AB}" dt="2020-05-07T01:34:25.265" v="1308" actId="1076"/>
          <ac:picMkLst>
            <pc:docMk/>
            <pc:sldMk cId="109857222" sldId="256"/>
            <ac:picMk id="15" creationId="{341CC442-06BE-46BB-8DEF-188B5B1D3257}"/>
          </ac:picMkLst>
        </pc:picChg>
        <pc:picChg chg="add del mod">
          <ac:chgData name="Kholima Begum (1801722)" userId="S::1801722@student.uwtsd.ac.uk::0d0ac142-2a29-40c4-a799-5168fa25baf6" providerId="AD" clId="Web-{B06AA24B-A7AC-5E90-530D-101510FEF8AB}" dt="2020-05-07T01:33:35.188" v="1303"/>
          <ac:picMkLst>
            <pc:docMk/>
            <pc:sldMk cId="109857222" sldId="256"/>
            <ac:picMk id="17" creationId="{6F1A41E6-64B7-45DF-B833-9F0B1BD3E043}"/>
          </ac:picMkLst>
        </pc:picChg>
        <pc:picChg chg="add mod">
          <ac:chgData name="Kholima Begum (1801722)" userId="S::1801722@student.uwtsd.ac.uk::0d0ac142-2a29-40c4-a799-5168fa25baf6" providerId="AD" clId="Web-{B06AA24B-A7AC-5E90-530D-101510FEF8AB}" dt="2020-05-07T01:37:52.002" v="1311" actId="1076"/>
          <ac:picMkLst>
            <pc:docMk/>
            <pc:sldMk cId="109857222" sldId="256"/>
            <ac:picMk id="19" creationId="{E6814A3F-1CD1-439E-82AC-E27C637A4CE9}"/>
          </ac:picMkLst>
        </pc:picChg>
        <pc:picChg chg="add del mod">
          <ac:chgData name="Kholima Begum (1801722)" userId="S::1801722@student.uwtsd.ac.uk::0d0ac142-2a29-40c4-a799-5168fa25baf6" providerId="AD" clId="Web-{B06AA24B-A7AC-5E90-530D-101510FEF8AB}" dt="2020-05-07T01:33:15.344" v="1301"/>
          <ac:picMkLst>
            <pc:docMk/>
            <pc:sldMk cId="109857222" sldId="256"/>
            <ac:picMk id="21" creationId="{7FC304E8-9CAF-45FC-B695-1A5F0B43A78F}"/>
          </ac:picMkLst>
        </pc:picChg>
        <pc:picChg chg="add mod">
          <ac:chgData name="Kholima Begum (1801722)" userId="S::1801722@student.uwtsd.ac.uk::0d0ac142-2a29-40c4-a799-5168fa25baf6" providerId="AD" clId="Web-{B06AA24B-A7AC-5E90-530D-101510FEF8AB}" dt="2020-05-07T02:46:47.624" v="1980" actId="1076"/>
          <ac:picMkLst>
            <pc:docMk/>
            <pc:sldMk cId="109857222" sldId="256"/>
            <ac:picMk id="23" creationId="{3E717991-E16A-4A04-872D-BE25BA790A79}"/>
          </ac:picMkLst>
        </pc:picChg>
        <pc:picChg chg="add mod">
          <ac:chgData name="Kholima Begum (1801722)" userId="S::1801722@student.uwtsd.ac.uk::0d0ac142-2a29-40c4-a799-5168fa25baf6" providerId="AD" clId="Web-{B06AA24B-A7AC-5E90-530D-101510FEF8AB}" dt="2020-05-07T01:41:03.085" v="1312" actId="1076"/>
          <ac:picMkLst>
            <pc:docMk/>
            <pc:sldMk cId="109857222" sldId="256"/>
            <ac:picMk id="25" creationId="{163A094A-9D78-460E-B48F-50CC374F7F64}"/>
          </ac:picMkLst>
        </pc:picChg>
        <pc:picChg chg="add del mod">
          <ac:chgData name="Kholima Begum (1801722)" userId="S::1801722@student.uwtsd.ac.uk::0d0ac142-2a29-40c4-a799-5168fa25baf6" providerId="AD" clId="Web-{B06AA24B-A7AC-5E90-530D-101510FEF8AB}" dt="2020-05-07T00:39:17.805" v="878"/>
          <ac:picMkLst>
            <pc:docMk/>
            <pc:sldMk cId="109857222" sldId="256"/>
            <ac:picMk id="27" creationId="{DD505545-2276-480B-865A-12A00639BB9C}"/>
          </ac:picMkLst>
        </pc:picChg>
        <pc:picChg chg="add del mod">
          <ac:chgData name="Kholima Begum (1801722)" userId="S::1801722@student.uwtsd.ac.uk::0d0ac142-2a29-40c4-a799-5168fa25baf6" providerId="AD" clId="Web-{B06AA24B-A7AC-5E90-530D-101510FEF8AB}" dt="2020-05-07T00:39:15.430" v="877"/>
          <ac:picMkLst>
            <pc:docMk/>
            <pc:sldMk cId="109857222" sldId="256"/>
            <ac:picMk id="29" creationId="{C1820C58-8568-4D27-951D-63410FA0DE12}"/>
          </ac:picMkLst>
        </pc:picChg>
        <pc:picChg chg="add del mod">
          <ac:chgData name="Kholima Begum (1801722)" userId="S::1801722@student.uwtsd.ac.uk::0d0ac142-2a29-40c4-a799-5168fa25baf6" providerId="AD" clId="Web-{B06AA24B-A7AC-5E90-530D-101510FEF8AB}" dt="2020-05-07T00:39:12.180" v="876"/>
          <ac:picMkLst>
            <pc:docMk/>
            <pc:sldMk cId="109857222" sldId="256"/>
            <ac:picMk id="31" creationId="{A6C8C6D8-9062-4BF8-99BE-1A97B75FF2FD}"/>
          </ac:picMkLst>
        </pc:picChg>
      </pc:sldChg>
    </pc:docChg>
  </pc:docChgLst>
  <pc:docChgLst>
    <pc:chgData name="Kholima Begum (1801722)" userId="S::1801722@student.uwtsd.ac.uk::0d0ac142-2a29-40c4-a799-5168fa25baf6" providerId="AD" clId="Web-{AD875752-617E-E59B-A102-CA8452D6BA60}"/>
    <pc:docChg chg="modSld">
      <pc:chgData name="Kholima Begum (1801722)" userId="S::1801722@student.uwtsd.ac.uk::0d0ac142-2a29-40c4-a799-5168fa25baf6" providerId="AD" clId="Web-{AD875752-617E-E59B-A102-CA8452D6BA60}" dt="2020-05-08T14:19:59.379" v="12" actId="20577"/>
      <pc:docMkLst>
        <pc:docMk/>
      </pc:docMkLst>
      <pc:sldChg chg="modSp">
        <pc:chgData name="Kholima Begum (1801722)" userId="S::1801722@student.uwtsd.ac.uk::0d0ac142-2a29-40c4-a799-5168fa25baf6" providerId="AD" clId="Web-{AD875752-617E-E59B-A102-CA8452D6BA60}" dt="2020-05-08T14:19:59.364" v="11" actId="20577"/>
        <pc:sldMkLst>
          <pc:docMk/>
          <pc:sldMk cId="109857222" sldId="256"/>
        </pc:sldMkLst>
        <pc:spChg chg="mod">
          <ac:chgData name="Kholima Begum (1801722)" userId="S::1801722@student.uwtsd.ac.uk::0d0ac142-2a29-40c4-a799-5168fa25baf6" providerId="AD" clId="Web-{AD875752-617E-E59B-A102-CA8452D6BA60}" dt="2020-05-08T14:19:59.364" v="11" actId="20577"/>
          <ac:spMkLst>
            <pc:docMk/>
            <pc:sldMk cId="109857222" sldId="256"/>
            <ac:spMk id="3" creationId="{00000000-0000-0000-0000-000000000000}"/>
          </ac:spMkLst>
        </pc:spChg>
        <pc:spChg chg="mod">
          <ac:chgData name="Kholima Begum (1801722)" userId="S::1801722@student.uwtsd.ac.uk::0d0ac142-2a29-40c4-a799-5168fa25baf6" providerId="AD" clId="Web-{AD875752-617E-E59B-A102-CA8452D6BA60}" dt="2020-05-08T14:19:20.314" v="4" actId="1076"/>
          <ac:spMkLst>
            <pc:docMk/>
            <pc:sldMk cId="109857222" sldId="256"/>
            <ac:spMk id="6" creationId="{ABFDEA34-9583-4CA9-94FD-003430CEBED6}"/>
          </ac:spMkLst>
        </pc:spChg>
        <pc:spChg chg="mod">
          <ac:chgData name="Kholima Begum (1801722)" userId="S::1801722@student.uwtsd.ac.uk::0d0ac142-2a29-40c4-a799-5168fa25baf6" providerId="AD" clId="Web-{AD875752-617E-E59B-A102-CA8452D6BA60}" dt="2020-05-08T14:19:51.082" v="8" actId="20577"/>
          <ac:spMkLst>
            <pc:docMk/>
            <pc:sldMk cId="109857222" sldId="256"/>
            <ac:spMk id="7" creationId="{FAB217AF-41DA-463C-B1A7-3AE0F50590C5}"/>
          </ac:spMkLst>
        </pc:spChg>
      </pc:sldChg>
    </pc:docChg>
  </pc:docChgLst>
  <pc:docChgLst>
    <pc:chgData name="Kholima Begum (1801722)" userId="S::1801722@student.uwtsd.ac.uk::0d0ac142-2a29-40c4-a799-5168fa25baf6" providerId="AD" clId="Web-{63469DF5-24F4-98EC-DAF7-772AD8266FDF}"/>
    <pc:docChg chg="modSld">
      <pc:chgData name="Kholima Begum (1801722)" userId="S::1801722@student.uwtsd.ac.uk::0d0ac142-2a29-40c4-a799-5168fa25baf6" providerId="AD" clId="Web-{63469DF5-24F4-98EC-DAF7-772AD8266FDF}" dt="2020-05-08T23:15:50.895" v="67" actId="20577"/>
      <pc:docMkLst>
        <pc:docMk/>
      </pc:docMkLst>
      <pc:sldChg chg="delSp modSp">
        <pc:chgData name="Kholima Begum (1801722)" userId="S::1801722@student.uwtsd.ac.uk::0d0ac142-2a29-40c4-a799-5168fa25baf6" providerId="AD" clId="Web-{63469DF5-24F4-98EC-DAF7-772AD8266FDF}" dt="2020-05-08T23:15:50.895" v="67" actId="20577"/>
        <pc:sldMkLst>
          <pc:docMk/>
          <pc:sldMk cId="109857222" sldId="256"/>
        </pc:sldMkLst>
        <pc:spChg chg="mod">
          <ac:chgData name="Kholima Begum (1801722)" userId="S::1801722@student.uwtsd.ac.uk::0d0ac142-2a29-40c4-a799-5168fa25baf6" providerId="AD" clId="Web-{63469DF5-24F4-98EC-DAF7-772AD8266FDF}" dt="2020-05-08T15:37:01.352" v="35" actId="14100"/>
          <ac:spMkLst>
            <pc:docMk/>
            <pc:sldMk cId="109857222" sldId="256"/>
            <ac:spMk id="2" creationId="{00000000-0000-0000-0000-000000000000}"/>
          </ac:spMkLst>
        </pc:spChg>
        <pc:spChg chg="mod">
          <ac:chgData name="Kholima Begum (1801722)" userId="S::1801722@student.uwtsd.ac.uk::0d0ac142-2a29-40c4-a799-5168fa25baf6" providerId="AD" clId="Web-{63469DF5-24F4-98EC-DAF7-772AD8266FDF}" dt="2020-05-08T15:40:21.866" v="49" actId="20577"/>
          <ac:spMkLst>
            <pc:docMk/>
            <pc:sldMk cId="109857222" sldId="256"/>
            <ac:spMk id="3" creationId="{00000000-0000-0000-0000-000000000000}"/>
          </ac:spMkLst>
        </pc:spChg>
        <pc:spChg chg="mod">
          <ac:chgData name="Kholima Begum (1801722)" userId="S::1801722@student.uwtsd.ac.uk::0d0ac142-2a29-40c4-a799-5168fa25baf6" providerId="AD" clId="Web-{63469DF5-24F4-98EC-DAF7-772AD8266FDF}" dt="2020-05-08T15:37:31.430" v="39" actId="1076"/>
          <ac:spMkLst>
            <pc:docMk/>
            <pc:sldMk cId="109857222" sldId="256"/>
            <ac:spMk id="4" creationId="{5341AB0E-726C-4AFB-AA02-D2D3B6FAD7ED}"/>
          </ac:spMkLst>
        </pc:spChg>
        <pc:spChg chg="mod">
          <ac:chgData name="Kholima Begum (1801722)" userId="S::1801722@student.uwtsd.ac.uk::0d0ac142-2a29-40c4-a799-5168fa25baf6" providerId="AD" clId="Web-{63469DF5-24F4-98EC-DAF7-772AD8266FDF}" dt="2020-05-08T15:37:58.976" v="42" actId="1076"/>
          <ac:spMkLst>
            <pc:docMk/>
            <pc:sldMk cId="109857222" sldId="256"/>
            <ac:spMk id="5" creationId="{9A3A2525-5E43-4732-AE57-018D73CD7874}"/>
          </ac:spMkLst>
        </pc:spChg>
        <pc:spChg chg="mod">
          <ac:chgData name="Kholima Begum (1801722)" userId="S::1801722@student.uwtsd.ac.uk::0d0ac142-2a29-40c4-a799-5168fa25baf6" providerId="AD" clId="Web-{63469DF5-24F4-98EC-DAF7-772AD8266FDF}" dt="2020-05-08T23:15:50.895" v="67" actId="20577"/>
          <ac:spMkLst>
            <pc:docMk/>
            <pc:sldMk cId="109857222" sldId="256"/>
            <ac:spMk id="6" creationId="{ABFDEA34-9583-4CA9-94FD-003430CEBED6}"/>
          </ac:spMkLst>
        </pc:spChg>
        <pc:spChg chg="mod">
          <ac:chgData name="Kholima Begum (1801722)" userId="S::1801722@student.uwtsd.ac.uk::0d0ac142-2a29-40c4-a799-5168fa25baf6" providerId="AD" clId="Web-{63469DF5-24F4-98EC-DAF7-772AD8266FDF}" dt="2020-05-08T15:37:41.445" v="40" actId="1076"/>
          <ac:spMkLst>
            <pc:docMk/>
            <pc:sldMk cId="109857222" sldId="256"/>
            <ac:spMk id="7" creationId="{FAB217AF-41DA-463C-B1A7-3AE0F50590C5}"/>
          </ac:spMkLst>
        </pc:spChg>
        <pc:spChg chg="mod">
          <ac:chgData name="Kholima Begum (1801722)" userId="S::1801722@student.uwtsd.ac.uk::0d0ac142-2a29-40c4-a799-5168fa25baf6" providerId="AD" clId="Web-{63469DF5-24F4-98EC-DAF7-772AD8266FDF}" dt="2020-05-08T15:37:05.914" v="36" actId="1076"/>
          <ac:spMkLst>
            <pc:docMk/>
            <pc:sldMk cId="109857222" sldId="256"/>
            <ac:spMk id="8" creationId="{008D77A2-B1BE-4A2A-9219-8DFB42C385F3}"/>
          </ac:spMkLst>
        </pc:spChg>
        <pc:spChg chg="mod">
          <ac:chgData name="Kholima Begum (1801722)" userId="S::1801722@student.uwtsd.ac.uk::0d0ac142-2a29-40c4-a799-5168fa25baf6" providerId="AD" clId="Web-{63469DF5-24F4-98EC-DAF7-772AD8266FDF}" dt="2020-05-08T15:47:20.618" v="59" actId="20577"/>
          <ac:spMkLst>
            <pc:docMk/>
            <pc:sldMk cId="109857222" sldId="256"/>
            <ac:spMk id="13" creationId="{07B2647B-133E-4B14-8CB1-C68273435F38}"/>
          </ac:spMkLst>
        </pc:spChg>
        <pc:picChg chg="del">
          <ac:chgData name="Kholima Begum (1801722)" userId="S::1801722@student.uwtsd.ac.uk::0d0ac142-2a29-40c4-a799-5168fa25baf6" providerId="AD" clId="Web-{63469DF5-24F4-98EC-DAF7-772AD8266FDF}" dt="2020-05-08T15:30:47.867" v="8"/>
          <ac:picMkLst>
            <pc:docMk/>
            <pc:sldMk cId="109857222" sldId="256"/>
            <ac:picMk id="15" creationId="{341CC442-06BE-46BB-8DEF-188B5B1D3257}"/>
          </ac:picMkLst>
        </pc:picChg>
        <pc:picChg chg="del">
          <ac:chgData name="Kholima Begum (1801722)" userId="S::1801722@student.uwtsd.ac.uk::0d0ac142-2a29-40c4-a799-5168fa25baf6" providerId="AD" clId="Web-{63469DF5-24F4-98EC-DAF7-772AD8266FDF}" dt="2020-05-08T15:30:44.102" v="7"/>
          <ac:picMkLst>
            <pc:docMk/>
            <pc:sldMk cId="109857222" sldId="256"/>
            <ac:picMk id="19" creationId="{E6814A3F-1CD1-439E-82AC-E27C637A4CE9}"/>
          </ac:picMkLst>
        </pc:picChg>
      </pc:sldChg>
    </pc:docChg>
  </pc:docChgLst>
  <pc:docChgLst>
    <pc:chgData name="Kholima Begum (1801722)" userId="S::1801722@student.uwtsd.ac.uk::0d0ac142-2a29-40c4-a799-5168fa25baf6" providerId="AD" clId="Web-{3AC0B491-3EE8-D606-9AA9-2734F6ED7415}"/>
    <pc:docChg chg="addSld modSld">
      <pc:chgData name="Kholima Begum (1801722)" userId="S::1801722@student.uwtsd.ac.uk::0d0ac142-2a29-40c4-a799-5168fa25baf6" providerId="AD" clId="Web-{3AC0B491-3EE8-D606-9AA9-2734F6ED7415}" dt="2020-05-12T05:05:47.024" v="1475" actId="20577"/>
      <pc:docMkLst>
        <pc:docMk/>
      </pc:docMkLst>
      <pc:sldChg chg="addSp delSp modSp">
        <pc:chgData name="Kholima Begum (1801722)" userId="S::1801722@student.uwtsd.ac.uk::0d0ac142-2a29-40c4-a799-5168fa25baf6" providerId="AD" clId="Web-{3AC0B491-3EE8-D606-9AA9-2734F6ED7415}" dt="2020-05-12T05:05:18.806" v="1473" actId="20577"/>
        <pc:sldMkLst>
          <pc:docMk/>
          <pc:sldMk cId="109857222" sldId="256"/>
        </pc:sldMkLst>
        <pc:spChg chg="mod">
          <ac:chgData name="Kholima Begum (1801722)" userId="S::1801722@student.uwtsd.ac.uk::0d0ac142-2a29-40c4-a799-5168fa25baf6" providerId="AD" clId="Web-{3AC0B491-3EE8-D606-9AA9-2734F6ED7415}" dt="2020-05-12T04:41:29.632" v="1262" actId="20577"/>
          <ac:spMkLst>
            <pc:docMk/>
            <pc:sldMk cId="109857222" sldId="256"/>
            <ac:spMk id="3" creationId="{00000000-0000-0000-0000-000000000000}"/>
          </ac:spMkLst>
        </pc:spChg>
        <pc:spChg chg="del mod">
          <ac:chgData name="Kholima Begum (1801722)" userId="S::1801722@student.uwtsd.ac.uk::0d0ac142-2a29-40c4-a799-5168fa25baf6" providerId="AD" clId="Web-{3AC0B491-3EE8-D606-9AA9-2734F6ED7415}" dt="2020-05-12T04:27:06.533" v="1152"/>
          <ac:spMkLst>
            <pc:docMk/>
            <pc:sldMk cId="109857222" sldId="256"/>
            <ac:spMk id="4" creationId="{5341AB0E-726C-4AFB-AA02-D2D3B6FAD7ED}"/>
          </ac:spMkLst>
        </pc:spChg>
        <pc:spChg chg="del">
          <ac:chgData name="Kholima Begum (1801722)" userId="S::1801722@student.uwtsd.ac.uk::0d0ac142-2a29-40c4-a799-5168fa25baf6" providerId="AD" clId="Web-{3AC0B491-3EE8-D606-9AA9-2734F6ED7415}" dt="2020-05-12T04:00:02.720" v="909"/>
          <ac:spMkLst>
            <pc:docMk/>
            <pc:sldMk cId="109857222" sldId="256"/>
            <ac:spMk id="5" creationId="{9A3A2525-5E43-4732-AE57-018D73CD7874}"/>
          </ac:spMkLst>
        </pc:spChg>
        <pc:spChg chg="add del mod">
          <ac:chgData name="Kholima Begum (1801722)" userId="S::1801722@student.uwtsd.ac.uk::0d0ac142-2a29-40c4-a799-5168fa25baf6" providerId="AD" clId="Web-{3AC0B491-3EE8-D606-9AA9-2734F6ED7415}" dt="2020-05-12T04:03:01.267" v="945"/>
          <ac:spMkLst>
            <pc:docMk/>
            <pc:sldMk cId="109857222" sldId="256"/>
            <ac:spMk id="6" creationId="{ABFDEA34-9583-4CA9-94FD-003430CEBED6}"/>
          </ac:spMkLst>
        </pc:spChg>
        <pc:spChg chg="del mod">
          <ac:chgData name="Kholima Begum (1801722)" userId="S::1801722@student.uwtsd.ac.uk::0d0ac142-2a29-40c4-a799-5168fa25baf6" providerId="AD" clId="Web-{3AC0B491-3EE8-D606-9AA9-2734F6ED7415}" dt="2020-05-12T04:27:59.658" v="1158"/>
          <ac:spMkLst>
            <pc:docMk/>
            <pc:sldMk cId="109857222" sldId="256"/>
            <ac:spMk id="7" creationId="{FAB217AF-41DA-463C-B1A7-3AE0F50590C5}"/>
          </ac:spMkLst>
        </pc:spChg>
        <pc:spChg chg="mod">
          <ac:chgData name="Kholima Begum (1801722)" userId="S::1801722@student.uwtsd.ac.uk::0d0ac142-2a29-40c4-a799-5168fa25baf6" providerId="AD" clId="Web-{3AC0B491-3EE8-D606-9AA9-2734F6ED7415}" dt="2020-05-12T04:43:56.165" v="1289" actId="20577"/>
          <ac:spMkLst>
            <pc:docMk/>
            <pc:sldMk cId="109857222" sldId="256"/>
            <ac:spMk id="8" creationId="{008D77A2-B1BE-4A2A-9219-8DFB42C385F3}"/>
          </ac:spMkLst>
        </pc:spChg>
        <pc:spChg chg="add del mod">
          <ac:chgData name="Kholima Begum (1801722)" userId="S::1801722@student.uwtsd.ac.uk::0d0ac142-2a29-40c4-a799-5168fa25baf6" providerId="AD" clId="Web-{3AC0B491-3EE8-D606-9AA9-2734F6ED7415}" dt="2020-05-12T04:41:49.351" v="1265"/>
          <ac:spMkLst>
            <pc:docMk/>
            <pc:sldMk cId="109857222" sldId="256"/>
            <ac:spMk id="9" creationId="{0B573C62-44D4-4813-A83C-9F82B2098FC2}"/>
          </ac:spMkLst>
        </pc:spChg>
        <pc:spChg chg="add mod">
          <ac:chgData name="Kholima Begum (1801722)" userId="S::1801722@student.uwtsd.ac.uk::0d0ac142-2a29-40c4-a799-5168fa25baf6" providerId="AD" clId="Web-{3AC0B491-3EE8-D606-9AA9-2734F6ED7415}" dt="2020-05-12T05:02:41.915" v="1437" actId="14100"/>
          <ac:spMkLst>
            <pc:docMk/>
            <pc:sldMk cId="109857222" sldId="256"/>
            <ac:spMk id="10" creationId="{FED61F3F-6A35-4CFA-B924-CF4E7706709E}"/>
          </ac:spMkLst>
        </pc:spChg>
        <pc:spChg chg="add mod">
          <ac:chgData name="Kholima Begum (1801722)" userId="S::1801722@student.uwtsd.ac.uk::0d0ac142-2a29-40c4-a799-5168fa25baf6" providerId="AD" clId="Web-{3AC0B491-3EE8-D606-9AA9-2734F6ED7415}" dt="2020-05-12T05:05:18.806" v="1473" actId="20577"/>
          <ac:spMkLst>
            <pc:docMk/>
            <pc:sldMk cId="109857222" sldId="256"/>
            <ac:spMk id="11" creationId="{704C8D2E-D4E9-40EE-91C2-9806FD4378EA}"/>
          </ac:spMkLst>
        </pc:spChg>
        <pc:spChg chg="add mod">
          <ac:chgData name="Kholima Begum (1801722)" userId="S::1801722@student.uwtsd.ac.uk::0d0ac142-2a29-40c4-a799-5168fa25baf6" providerId="AD" clId="Web-{3AC0B491-3EE8-D606-9AA9-2734F6ED7415}" dt="2020-05-12T04:15:04.861" v="1049" actId="14100"/>
          <ac:spMkLst>
            <pc:docMk/>
            <pc:sldMk cId="109857222" sldId="256"/>
            <ac:spMk id="12" creationId="{3F984E13-E72B-49ED-AA90-F7007D2F6139}"/>
          </ac:spMkLst>
        </pc:spChg>
        <pc:spChg chg="mod">
          <ac:chgData name="Kholima Begum (1801722)" userId="S::1801722@student.uwtsd.ac.uk::0d0ac142-2a29-40c4-a799-5168fa25baf6" providerId="AD" clId="Web-{3AC0B491-3EE8-D606-9AA9-2734F6ED7415}" dt="2020-05-12T04:06:45.158" v="993" actId="14100"/>
          <ac:spMkLst>
            <pc:docMk/>
            <pc:sldMk cId="109857222" sldId="256"/>
            <ac:spMk id="13" creationId="{07B2647B-133E-4B14-8CB1-C68273435F38}"/>
          </ac:spMkLst>
        </pc:spChg>
        <pc:spChg chg="add mod">
          <ac:chgData name="Kholima Begum (1801722)" userId="S::1801722@student.uwtsd.ac.uk::0d0ac142-2a29-40c4-a799-5168fa25baf6" providerId="AD" clId="Web-{3AC0B491-3EE8-D606-9AA9-2734F6ED7415}" dt="2020-05-12T04:57:20.946" v="1398" actId="14100"/>
          <ac:spMkLst>
            <pc:docMk/>
            <pc:sldMk cId="109857222" sldId="256"/>
            <ac:spMk id="14" creationId="{656CA561-42DD-4E7D-9A3C-5B1D9F12ADED}"/>
          </ac:spMkLst>
        </pc:spChg>
        <pc:spChg chg="add mod">
          <ac:chgData name="Kholima Begum (1801722)" userId="S::1801722@student.uwtsd.ac.uk::0d0ac142-2a29-40c4-a799-5168fa25baf6" providerId="AD" clId="Web-{3AC0B491-3EE8-D606-9AA9-2734F6ED7415}" dt="2020-05-12T04:29:59.189" v="1181" actId="14100"/>
          <ac:spMkLst>
            <pc:docMk/>
            <pc:sldMk cId="109857222" sldId="256"/>
            <ac:spMk id="15" creationId="{08BEC97D-F896-49E9-B82A-37F3E9CE1353}"/>
          </ac:spMkLst>
        </pc:spChg>
        <pc:spChg chg="add del">
          <ac:chgData name="Kholima Begum (1801722)" userId="S::1801722@student.uwtsd.ac.uk::0d0ac142-2a29-40c4-a799-5168fa25baf6" providerId="AD" clId="Web-{3AC0B491-3EE8-D606-9AA9-2734F6ED7415}" dt="2020-05-12T04:28:18.502" v="1160"/>
          <ac:spMkLst>
            <pc:docMk/>
            <pc:sldMk cId="109857222" sldId="256"/>
            <ac:spMk id="16" creationId="{CD0D18C2-74BF-4081-81FB-50B98AB9F29C}"/>
          </ac:spMkLst>
        </pc:spChg>
        <pc:spChg chg="add mod">
          <ac:chgData name="Kholima Begum (1801722)" userId="S::1801722@student.uwtsd.ac.uk::0d0ac142-2a29-40c4-a799-5168fa25baf6" providerId="AD" clId="Web-{3AC0B491-3EE8-D606-9AA9-2734F6ED7415}" dt="2020-05-12T04:29:09.689" v="1173" actId="20577"/>
          <ac:spMkLst>
            <pc:docMk/>
            <pc:sldMk cId="109857222" sldId="256"/>
            <ac:spMk id="17" creationId="{53C0C15B-3B42-4479-BA41-16C04EA11B35}"/>
          </ac:spMkLst>
        </pc:spChg>
        <pc:spChg chg="add mod">
          <ac:chgData name="Kholima Begum (1801722)" userId="S::1801722@student.uwtsd.ac.uk::0d0ac142-2a29-40c4-a799-5168fa25baf6" providerId="AD" clId="Web-{3AC0B491-3EE8-D606-9AA9-2734F6ED7415}" dt="2020-05-12T05:00:28.243" v="1432" actId="14100"/>
          <ac:spMkLst>
            <pc:docMk/>
            <pc:sldMk cId="109857222" sldId="256"/>
            <ac:spMk id="18" creationId="{55B56CB9-7FE9-4CBE-801E-0D48B28902E9}"/>
          </ac:spMkLst>
        </pc:spChg>
      </pc:sldChg>
      <pc:sldChg chg="addSp modSp new">
        <pc:chgData name="Kholima Begum (1801722)" userId="S::1801722@student.uwtsd.ac.uk::0d0ac142-2a29-40c4-a799-5168fa25baf6" providerId="AD" clId="Web-{3AC0B491-3EE8-D606-9AA9-2734F6ED7415}" dt="2020-05-12T04:49:46.900" v="1361" actId="20577"/>
        <pc:sldMkLst>
          <pc:docMk/>
          <pc:sldMk cId="126521302" sldId="257"/>
        </pc:sldMkLst>
        <pc:spChg chg="add mod">
          <ac:chgData name="Kholima Begum (1801722)" userId="S::1801722@student.uwtsd.ac.uk::0d0ac142-2a29-40c4-a799-5168fa25baf6" providerId="AD" clId="Web-{3AC0B491-3EE8-D606-9AA9-2734F6ED7415}" dt="2020-05-12T04:49:46.900" v="1361" actId="20577"/>
          <ac:spMkLst>
            <pc:docMk/>
            <pc:sldMk cId="126521302" sldId="257"/>
            <ac:spMk id="2" creationId="{697F1F36-E67B-4E87-A31E-F540EAE77173}"/>
          </ac:spMkLst>
        </pc:spChg>
      </pc:sldChg>
      <pc:sldChg chg="addSp modSp new">
        <pc:chgData name="Kholima Begum (1801722)" userId="S::1801722@student.uwtsd.ac.uk::0d0ac142-2a29-40c4-a799-5168fa25baf6" providerId="AD" clId="Web-{3AC0B491-3EE8-D606-9AA9-2734F6ED7415}" dt="2020-05-12T04:49:20.946" v="1332" actId="20577"/>
        <pc:sldMkLst>
          <pc:docMk/>
          <pc:sldMk cId="417974208" sldId="258"/>
        </pc:sldMkLst>
        <pc:spChg chg="add mod">
          <ac:chgData name="Kholima Begum (1801722)" userId="S::1801722@student.uwtsd.ac.uk::0d0ac142-2a29-40c4-a799-5168fa25baf6" providerId="AD" clId="Web-{3AC0B491-3EE8-D606-9AA9-2734F6ED7415}" dt="2020-05-12T04:49:20.946" v="1332" actId="20577"/>
          <ac:spMkLst>
            <pc:docMk/>
            <pc:sldMk cId="417974208" sldId="258"/>
            <ac:spMk id="2" creationId="{9239A00A-C02A-4F44-891D-8E349E91C062}"/>
          </ac:spMkLst>
        </pc:spChg>
      </pc:sldChg>
    </pc:docChg>
  </pc:docChgLst>
  <pc:docChgLst>
    <pc:chgData name="Kholima Begum (1801722)" userId="S::1801722@student.uwtsd.ac.uk::0d0ac142-2a29-40c4-a799-5168fa25baf6" providerId="AD" clId="Web-{3784F9A3-029F-4B12-1029-45A2E2620263}"/>
    <pc:docChg chg="modSld">
      <pc:chgData name="Kholima Begum (1801722)" userId="S::1801722@student.uwtsd.ac.uk::0d0ac142-2a29-40c4-a799-5168fa25baf6" providerId="AD" clId="Web-{3784F9A3-029F-4B12-1029-45A2E2620263}" dt="2020-05-07T22:46:40.582" v="72" actId="1076"/>
      <pc:docMkLst>
        <pc:docMk/>
      </pc:docMkLst>
      <pc:sldChg chg="delSp modSp">
        <pc:chgData name="Kholima Begum (1801722)" userId="S::1801722@student.uwtsd.ac.uk::0d0ac142-2a29-40c4-a799-5168fa25baf6" providerId="AD" clId="Web-{3784F9A3-029F-4B12-1029-45A2E2620263}" dt="2020-05-07T22:46:40.582" v="72" actId="1076"/>
        <pc:sldMkLst>
          <pc:docMk/>
          <pc:sldMk cId="109857222" sldId="256"/>
        </pc:sldMkLst>
        <pc:spChg chg="mod">
          <ac:chgData name="Kholima Begum (1801722)" userId="S::1801722@student.uwtsd.ac.uk::0d0ac142-2a29-40c4-a799-5168fa25baf6" providerId="AD" clId="Web-{3784F9A3-029F-4B12-1029-45A2E2620263}" dt="2020-05-07T22:43:22.874" v="64" actId="14100"/>
          <ac:spMkLst>
            <pc:docMk/>
            <pc:sldMk cId="109857222" sldId="256"/>
            <ac:spMk id="3" creationId="{00000000-0000-0000-0000-000000000000}"/>
          </ac:spMkLst>
        </pc:spChg>
        <pc:spChg chg="mod">
          <ac:chgData name="Kholima Begum (1801722)" userId="S::1801722@student.uwtsd.ac.uk::0d0ac142-2a29-40c4-a799-5168fa25baf6" providerId="AD" clId="Web-{3784F9A3-029F-4B12-1029-45A2E2620263}" dt="2020-05-07T22:45:21.561" v="67" actId="14100"/>
          <ac:spMkLst>
            <pc:docMk/>
            <pc:sldMk cId="109857222" sldId="256"/>
            <ac:spMk id="5" creationId="{9A3A2525-5E43-4732-AE57-018D73CD7874}"/>
          </ac:spMkLst>
        </pc:spChg>
        <pc:spChg chg="mod">
          <ac:chgData name="Kholima Begum (1801722)" userId="S::1801722@student.uwtsd.ac.uk::0d0ac142-2a29-40c4-a799-5168fa25baf6" providerId="AD" clId="Web-{3784F9A3-029F-4B12-1029-45A2E2620263}" dt="2020-05-07T22:43:13.311" v="62" actId="20577"/>
          <ac:spMkLst>
            <pc:docMk/>
            <pc:sldMk cId="109857222" sldId="256"/>
            <ac:spMk id="7" creationId="{FAB217AF-41DA-463C-B1A7-3AE0F50590C5}"/>
          </ac:spMkLst>
        </pc:spChg>
        <pc:picChg chg="mod">
          <ac:chgData name="Kholima Begum (1801722)" userId="S::1801722@student.uwtsd.ac.uk::0d0ac142-2a29-40c4-a799-5168fa25baf6" providerId="AD" clId="Web-{3784F9A3-029F-4B12-1029-45A2E2620263}" dt="2020-05-07T22:46:19.688" v="71" actId="1076"/>
          <ac:picMkLst>
            <pc:docMk/>
            <pc:sldMk cId="109857222" sldId="256"/>
            <ac:picMk id="19" creationId="{E6814A3F-1CD1-439E-82AC-E27C637A4CE9}"/>
          </ac:picMkLst>
        </pc:picChg>
        <pc:picChg chg="del">
          <ac:chgData name="Kholima Begum (1801722)" userId="S::1801722@student.uwtsd.ac.uk::0d0ac142-2a29-40c4-a799-5168fa25baf6" providerId="AD" clId="Web-{3784F9A3-029F-4B12-1029-45A2E2620263}" dt="2020-05-07T22:43:29.108" v="65"/>
          <ac:picMkLst>
            <pc:docMk/>
            <pc:sldMk cId="109857222" sldId="256"/>
            <ac:picMk id="23" creationId="{3E717991-E16A-4A04-872D-BE25BA790A79}"/>
          </ac:picMkLst>
        </pc:picChg>
        <pc:picChg chg="mod">
          <ac:chgData name="Kholima Begum (1801722)" userId="S::1801722@student.uwtsd.ac.uk::0d0ac142-2a29-40c4-a799-5168fa25baf6" providerId="AD" clId="Web-{3784F9A3-029F-4B12-1029-45A2E2620263}" dt="2020-05-07T22:46:40.582" v="72" actId="1076"/>
          <ac:picMkLst>
            <pc:docMk/>
            <pc:sldMk cId="109857222" sldId="256"/>
            <ac:picMk id="25" creationId="{163A094A-9D78-460E-B48F-50CC374F7F64}"/>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11/05/2020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11/05/2020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11/05/2020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11/05/2020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11/05/2020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repository.essex.ac.uk/24546/1/A%20Place%20at%20the%20Table%20final%20report%20March%202019.pdf" TargetMode="External"/><Relationship Id="rId7" Type="http://schemas.openxmlformats.org/officeDocument/2006/relationships/hyperlink" Target="http://orca.cf.ac.uk/114623/2/2018kirwandedpsy.pdf" TargetMode="External"/><Relationship Id="rId2" Type="http://schemas.openxmlformats.org/officeDocument/2006/relationships/hyperlink" Target="https://moodle.uwtsd.ac.uk/pluginfile.php/158677/mod_resource/content/1/Dauncey%202016.pdf" TargetMode="External"/><Relationship Id="rId1" Type="http://schemas.openxmlformats.org/officeDocument/2006/relationships/slideLayout" Target="../slideLayouts/slideLayout7.xml"/><Relationship Id="rId6" Type="http://schemas.openxmlformats.org/officeDocument/2006/relationships/hyperlink" Target="https://www.bbc.co.uk/news/uk-wales-49770105" TargetMode="External"/><Relationship Id="rId5" Type="http://schemas.openxmlformats.org/officeDocument/2006/relationships/hyperlink" Target="https://supportandprovision.pembsinclusionservice.wales/wp-content/uploads/2019/04/jPXF2D-Readiness-for-ALN-reforms-en_0.pdf" TargetMode="External"/><Relationship Id="rId4" Type="http://schemas.openxmlformats.org/officeDocument/2006/relationships/hyperlink" Target="http://orca.cf.ac.uk/78385/1/Final%20Thesis%20Submission%2012.10.2015%20PDF.pdf"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www.un.org/development/desa/disabilities/convention-on-the-rights-of-persons-with-disabilities.html" TargetMode="External"/><Relationship Id="rId3" Type="http://schemas.openxmlformats.org/officeDocument/2006/relationships/hyperlink" Target="http://orca.cf.ac.uk/92311/9/2016NewtonMDEdPsy.pdf" TargetMode="External"/><Relationship Id="rId7" Type="http://schemas.openxmlformats.org/officeDocument/2006/relationships/hyperlink" Target="https://www.unicef.org.uk/what-we-do/un-convention-child-rights/" TargetMode="External"/><Relationship Id="rId2" Type="http://schemas.openxmlformats.org/officeDocument/2006/relationships/hyperlink" Target="https://www.nasuwt.org.uk/uploads/assets/uploaded/843fe4e0-fb73-408f-b2d69e1c48a95dfe.pdf" TargetMode="External"/><Relationship Id="rId1" Type="http://schemas.openxmlformats.org/officeDocument/2006/relationships/slideLayout" Target="../slideLayouts/slideLayout7.xml"/><Relationship Id="rId6" Type="http://schemas.openxmlformats.org/officeDocument/2006/relationships/hyperlink" Target="http://teshttps/www.tes.com/teaching-resource/the-warnock-report-6027828" TargetMode="External"/><Relationship Id="rId5" Type="http://schemas.openxmlformats.org/officeDocument/2006/relationships/hyperlink" Target="http://www.snapcymru.org/help-for-families/aln-reform/" TargetMode="External"/><Relationship Id="rId4" Type="http://schemas.openxmlformats.org/officeDocument/2006/relationships/hyperlink" Target="file:///C:\Users\koli8\Downloads\REPUB_113350_OA%20(1).pdf" TargetMode="External"/><Relationship Id="rId9" Type="http://schemas.openxmlformats.org/officeDocument/2006/relationships/hyperlink" Target="https://gov.wales/additional-learning-needs-and-education-tribunal-wales-ac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7117" y="125517"/>
            <a:ext cx="11949991" cy="464696"/>
          </a:xfrm>
          <a:ln w="57150">
            <a:solidFill>
              <a:schemeClr val="accent6"/>
            </a:solidFill>
          </a:ln>
        </p:spPr>
        <p:txBody>
          <a:bodyPr>
            <a:normAutofit fontScale="90000"/>
          </a:bodyPr>
          <a:lstStyle/>
          <a:p>
            <a:r>
              <a:rPr lang="en-GB" sz="2800" b="1" dirty="0">
                <a:latin typeface="Arial"/>
                <a:ea typeface="+mj-lt"/>
                <a:cs typeface="+mj-lt"/>
              </a:rPr>
              <a:t>                 IMPENDING CHANGES TO SEN/ALN IN WALES.             </a:t>
            </a:r>
            <a:r>
              <a:rPr lang="en-GB" sz="1000" b="1" dirty="0">
                <a:latin typeface="Arial"/>
                <a:ea typeface="+mj-lt"/>
                <a:cs typeface="+mj-lt"/>
              </a:rPr>
              <a:t>1801722</a:t>
            </a:r>
          </a:p>
        </p:txBody>
      </p:sp>
      <p:sp>
        <p:nvSpPr>
          <p:cNvPr id="3" name="Subtitle 2"/>
          <p:cNvSpPr>
            <a:spLocks noGrp="1"/>
          </p:cNvSpPr>
          <p:nvPr>
            <p:ph type="subTitle" idx="1"/>
          </p:nvPr>
        </p:nvSpPr>
        <p:spPr>
          <a:xfrm>
            <a:off x="84557" y="6067595"/>
            <a:ext cx="12012060" cy="660257"/>
          </a:xfrm>
          <a:solidFill>
            <a:schemeClr val="accent2">
              <a:lumMod val="20000"/>
              <a:lumOff val="80000"/>
            </a:schemeClr>
          </a:solidFill>
          <a:ln w="12700">
            <a:solidFill>
              <a:schemeClr val="accent4">
                <a:lumMod val="60000"/>
                <a:lumOff val="40000"/>
              </a:schemeClr>
            </a:solidFill>
          </a:ln>
        </p:spPr>
        <p:txBody>
          <a:bodyPr vert="horz" lIns="91440" tIns="45720" rIns="91440" bIns="45720" rtlCol="0" anchor="t">
            <a:normAutofit lnSpcReduction="10000"/>
          </a:bodyPr>
          <a:lstStyle/>
          <a:p>
            <a:r>
              <a:rPr lang="en-GB" sz="900" b="1" u="sng" dirty="0">
                <a:latin typeface="Arial"/>
                <a:cs typeface="Calibri"/>
              </a:rPr>
              <a:t>Conclusion</a:t>
            </a:r>
            <a:r>
              <a:rPr lang="en-GB" sz="900" dirty="0">
                <a:latin typeface="Arial"/>
                <a:cs typeface="Calibri"/>
              </a:rPr>
              <a:t>.</a:t>
            </a:r>
            <a:endParaRPr lang="en-GB" sz="900">
              <a:latin typeface="Arial"/>
              <a:ea typeface="+mn-lt"/>
              <a:cs typeface="Arial"/>
            </a:endParaRPr>
          </a:p>
          <a:p>
            <a:r>
              <a:rPr lang="en-GB" sz="900" dirty="0">
                <a:latin typeface="Arial"/>
                <a:ea typeface="+mn-lt"/>
                <a:cs typeface="+mn-lt"/>
              </a:rPr>
              <a:t>Children who are identified as an ALN can now be supported from birth to 25 years old. The reform can give families with children and young people with ALN the opportunity to express their opinion on the best way to support and equip the child with skills and knowledge in an inclusive practice and for the child to contribute to society as a valued citizen (</a:t>
            </a:r>
            <a:r>
              <a:rPr lang="en-GB" sz="900" err="1">
                <a:latin typeface="Arial"/>
                <a:ea typeface="+mn-lt"/>
                <a:cs typeface="+mn-lt"/>
              </a:rPr>
              <a:t>Dauncey</a:t>
            </a:r>
            <a:r>
              <a:rPr lang="en-GB" sz="900" dirty="0">
                <a:latin typeface="Arial"/>
                <a:ea typeface="+mn-lt"/>
                <a:cs typeface="+mn-lt"/>
              </a:rPr>
              <a:t>, 2019).  However, for any reform to work it is important practitioners are guided with the right information to implement in the setting. With both training </a:t>
            </a:r>
            <a:r>
              <a:rPr lang="en-GB" sz="900">
                <a:latin typeface="Arial"/>
                <a:ea typeface="+mn-lt"/>
                <a:cs typeface="+mn-lt"/>
              </a:rPr>
              <a:t>and gaining new knowledge practitioners can support these children with the appropriate provision with guidance from health and social care (Newton, 2016: Dauncey, 2016)). </a:t>
            </a:r>
            <a:endParaRPr lang="en-GB" sz="900">
              <a:latin typeface="Arial"/>
              <a:cs typeface="Arial"/>
            </a:endParaRPr>
          </a:p>
          <a:p>
            <a:endParaRPr lang="en-GB" dirty="0">
              <a:latin typeface="Calibri" panose="020F0502020204030204"/>
              <a:cs typeface="Calibri"/>
            </a:endParaRPr>
          </a:p>
          <a:p>
            <a:endParaRPr lang="en-GB" sz="1000" dirty="0">
              <a:latin typeface="Arial"/>
              <a:cs typeface="Calibri"/>
            </a:endParaRPr>
          </a:p>
        </p:txBody>
      </p:sp>
      <p:sp>
        <p:nvSpPr>
          <p:cNvPr id="8" name="Rectangle 7">
            <a:extLst>
              <a:ext uri="{FF2B5EF4-FFF2-40B4-BE49-F238E27FC236}">
                <a16:creationId xmlns:a16="http://schemas.microsoft.com/office/drawing/2014/main" id="{008D77A2-B1BE-4A2A-9219-8DFB42C385F3}"/>
              </a:ext>
            </a:extLst>
          </p:cNvPr>
          <p:cNvSpPr/>
          <p:nvPr/>
        </p:nvSpPr>
        <p:spPr>
          <a:xfrm>
            <a:off x="102435" y="686078"/>
            <a:ext cx="11897360" cy="1036320"/>
          </a:xfrm>
          <a:prstGeom prst="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b="1" u="sng" dirty="0">
                <a:solidFill>
                  <a:schemeClr val="tx1"/>
                </a:solidFill>
                <a:latin typeface="Arial"/>
                <a:cs typeface="Arial"/>
              </a:rPr>
              <a:t>Introduction. </a:t>
            </a:r>
            <a:endParaRPr lang="en-US" sz="900">
              <a:solidFill>
                <a:schemeClr val="tx1"/>
              </a:solidFill>
              <a:cs typeface="Calibri" panose="020F0502020204030204"/>
            </a:endParaRPr>
          </a:p>
          <a:p>
            <a:r>
              <a:rPr lang="en-GB" sz="900" dirty="0">
                <a:solidFill>
                  <a:schemeClr val="tx1"/>
                </a:solidFill>
                <a:latin typeface="Arial"/>
                <a:ea typeface="+mn-lt"/>
                <a:cs typeface="+mn-lt"/>
              </a:rPr>
              <a:t>The current law which supports young people with learning difficulty will be changing from Special Education Needs (SEN) to Additional Learning Needs (ALN) from September 2020 (Welsh Government.2018). The Education Act (1996) states the term SEN/ALN is used for children and young people who have learning difficulty which requires special educational provision (Devarakon. 2012). The Welsh Government 2018: SNAP Cymru 2020 state the current system has been in use for over 30 years which now lacks accountability and transparency. The new legislation  promotes a multi-agency collaborative approach to support children and young people with learning difficulties through their education and life choices (Dauncey, 2016). Together with the agreement of the UN convention on the Rights of Persons with Disabilities (UNCRPD) practitioners can promote an equality and inclusive practice for </a:t>
            </a:r>
            <a:r>
              <a:rPr lang="en-GB" sz="900">
                <a:solidFill>
                  <a:schemeClr val="tx1"/>
                </a:solidFill>
                <a:latin typeface="Arial"/>
                <a:ea typeface="+mn-lt"/>
                <a:cs typeface="+mn-lt"/>
              </a:rPr>
              <a:t>children from birth to 25 years old. Children and young people will be more aware of their rights and included in the decision making (Devarakond, 2012). The ALN reform will focus on promoting and developing a skilled workforce to </a:t>
            </a:r>
            <a:r>
              <a:rPr lang="en-GB" sz="900" dirty="0">
                <a:solidFill>
                  <a:schemeClr val="tx1"/>
                </a:solidFill>
                <a:latin typeface="Arial"/>
                <a:ea typeface="+mn-lt"/>
                <a:cs typeface="+mn-lt"/>
              </a:rPr>
              <a:t>deliver effective support for children with ALN as well providing specialist support and guidance (Welsh Government 2018). </a:t>
            </a:r>
            <a:r>
              <a:rPr lang="en-GB" sz="1000" dirty="0">
                <a:solidFill>
                  <a:schemeClr val="tx1"/>
                </a:solidFill>
                <a:latin typeface="Arial"/>
                <a:ea typeface="+mn-lt"/>
                <a:cs typeface="+mn-lt"/>
              </a:rPr>
              <a:t> </a:t>
            </a:r>
            <a:r>
              <a:rPr lang="en-GB" sz="1000" dirty="0">
                <a:solidFill>
                  <a:schemeClr val="tx1"/>
                </a:solidFill>
                <a:latin typeface="Arial"/>
                <a:cs typeface="Arial"/>
              </a:rPr>
              <a:t>                 </a:t>
            </a:r>
            <a:endParaRPr lang="en-GB" sz="1000" dirty="0">
              <a:solidFill>
                <a:schemeClr val="tx1"/>
              </a:solidFill>
              <a:latin typeface="Arial"/>
              <a:cs typeface="Calibri"/>
            </a:endParaRPr>
          </a:p>
        </p:txBody>
      </p:sp>
      <p:sp>
        <p:nvSpPr>
          <p:cNvPr id="13" name="TextBox 12">
            <a:extLst>
              <a:ext uri="{FF2B5EF4-FFF2-40B4-BE49-F238E27FC236}">
                <a16:creationId xmlns:a16="http://schemas.microsoft.com/office/drawing/2014/main" id="{07B2647B-133E-4B14-8CB1-C68273435F38}"/>
              </a:ext>
            </a:extLst>
          </p:cNvPr>
          <p:cNvSpPr txBox="1"/>
          <p:nvPr/>
        </p:nvSpPr>
        <p:spPr>
          <a:xfrm>
            <a:off x="7966312" y="2291906"/>
            <a:ext cx="3537177"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000" dirty="0">
                <a:latin typeface="Arial"/>
                <a:cs typeface="Calibri"/>
              </a:rPr>
              <a:t>    </a:t>
            </a:r>
            <a:endParaRPr lang="en-GB">
              <a:cs typeface="Calibri"/>
            </a:endParaRPr>
          </a:p>
          <a:p>
            <a:endParaRPr lang="en-GB" sz="1000" b="1" u="sng" dirty="0">
              <a:latin typeface="Arial"/>
              <a:cs typeface="Calibri"/>
            </a:endParaRPr>
          </a:p>
        </p:txBody>
      </p:sp>
      <p:sp>
        <p:nvSpPr>
          <p:cNvPr id="10" name="Rectangle 9">
            <a:extLst>
              <a:ext uri="{FF2B5EF4-FFF2-40B4-BE49-F238E27FC236}">
                <a16:creationId xmlns:a16="http://schemas.microsoft.com/office/drawing/2014/main" id="{FED61F3F-6A35-4CFA-B924-CF4E7706709E}"/>
              </a:ext>
            </a:extLst>
          </p:cNvPr>
          <p:cNvSpPr/>
          <p:nvPr/>
        </p:nvSpPr>
        <p:spPr>
          <a:xfrm>
            <a:off x="8213811" y="1778567"/>
            <a:ext cx="3809998" cy="4154462"/>
          </a:xfrm>
          <a:prstGeom prst="rect">
            <a:avLst/>
          </a:prstGeom>
          <a:solidFill>
            <a:schemeClr val="bg1"/>
          </a:solidFill>
          <a:ln w="571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704C8D2E-D4E9-40EE-91C2-9806FD4378EA}"/>
              </a:ext>
            </a:extLst>
          </p:cNvPr>
          <p:cNvSpPr txBox="1"/>
          <p:nvPr/>
        </p:nvSpPr>
        <p:spPr>
          <a:xfrm>
            <a:off x="8287794" y="1847327"/>
            <a:ext cx="3807909" cy="43858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900" b="1" u="sng">
                <a:latin typeface="Arial"/>
                <a:cs typeface="Arial"/>
              </a:rPr>
              <a:t>Role of SENCO to ALNCO.</a:t>
            </a:r>
            <a:endParaRPr lang="en-US" sz="900">
              <a:ea typeface="+mn-lt"/>
              <a:cs typeface="+mn-lt"/>
            </a:endParaRPr>
          </a:p>
          <a:p>
            <a:r>
              <a:rPr lang="en-GB" sz="900" dirty="0">
                <a:latin typeface="Arial"/>
                <a:cs typeface="Calibri"/>
              </a:rPr>
              <a:t>The Education Act 1996 states all mainstream settings must appoint a Special Educational Needs Co-ordinator SENCO (Welsh Government, 2018, Dauncey, 2019). </a:t>
            </a:r>
            <a:r>
              <a:rPr lang="en-GB" sz="900" dirty="0">
                <a:latin typeface="Arial"/>
                <a:cs typeface="Arial"/>
              </a:rPr>
              <a:t>The current role of the Special Educational Needs Co-ordinator (SENCo)  has played a critical role in ensuring  children with special eduactional needs and disabilities are supported with an inclusive practice within the school. This role will continue though the term will be replaced with Additional Learning Needs Co-ordinator (ALNCo) (Estyn, 2018). According to Emanuel, (2015) the role of the ALNCo requires an experienced and skilled practitioner to address and co-ordinate meetings regarding the child and process the IDP. The Welsh Government, (2018) states all maintained schools must have a designated ALNCo who is a qualified teacher. The ALNCo is required to write and implement ALN policy, liaise and offer advice to school staff. The IDP is decided by the ALNCo this can put pressure on the practitioner to make the decision if the child has ALN. Emanuel, (2015) expressed many practitioners who have taken up this role have stated how they have taken up more workload, this is due to the practitioner being part of the senior leadership team which results in taking more responsibilities and duties. For practitioners to implement strategies to the child with ALN it is important that the ALNCo has a range of practical experience and training (Welsh Government, 2018; Dauncey, 2019). </a:t>
            </a:r>
            <a:r>
              <a:rPr lang="en-GB" sz="900" dirty="0">
                <a:latin typeface="Arial"/>
                <a:cs typeface="Calibri"/>
              </a:rPr>
              <a:t>According to Dauncey, (2019) Estyn (2018) it is important for practitioners to </a:t>
            </a:r>
            <a:r>
              <a:rPr lang="en-GB" sz="900">
                <a:latin typeface="Arial"/>
                <a:cs typeface="Calibri"/>
              </a:rPr>
              <a:t>have sufficient knowledge therefore ALN training will be given in 3 tiers. However, depending on how many </a:t>
            </a:r>
            <a:r>
              <a:rPr lang="en-GB" sz="900" dirty="0">
                <a:latin typeface="Arial"/>
                <a:cs typeface="Calibri"/>
              </a:rPr>
              <a:t>practitioners are able to attend the training can impact on practice.  Estyn, (2018) expresses practitioners sharing of information can support children’s well-being, engagement in learning and achievement. </a:t>
            </a:r>
            <a:endParaRPr lang="en-US" sz="900" dirty="0">
              <a:latin typeface="Arial"/>
              <a:ea typeface="+mn-lt"/>
              <a:cs typeface="+mn-lt"/>
            </a:endParaRPr>
          </a:p>
        </p:txBody>
      </p:sp>
      <p:sp>
        <p:nvSpPr>
          <p:cNvPr id="12" name="Rectangle 11">
            <a:extLst>
              <a:ext uri="{FF2B5EF4-FFF2-40B4-BE49-F238E27FC236}">
                <a16:creationId xmlns:a16="http://schemas.microsoft.com/office/drawing/2014/main" id="{3F984E13-E72B-49ED-AA90-F7007D2F6139}"/>
              </a:ext>
            </a:extLst>
          </p:cNvPr>
          <p:cNvSpPr/>
          <p:nvPr/>
        </p:nvSpPr>
        <p:spPr>
          <a:xfrm>
            <a:off x="96684" y="1782479"/>
            <a:ext cx="4008328" cy="4154465"/>
          </a:xfrm>
          <a:prstGeom prst="rect">
            <a:avLst/>
          </a:prstGeom>
          <a:solidFill>
            <a:schemeClr val="bg1"/>
          </a:solidFill>
          <a:ln w="571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656CA561-42DD-4E7D-9A3C-5B1D9F12ADED}"/>
              </a:ext>
            </a:extLst>
          </p:cNvPr>
          <p:cNvSpPr txBox="1"/>
          <p:nvPr/>
        </p:nvSpPr>
        <p:spPr>
          <a:xfrm>
            <a:off x="170667" y="1861679"/>
            <a:ext cx="3912293" cy="42160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b="1" u="sng">
                <a:solidFill>
                  <a:srgbClr val="525252"/>
                </a:solidFill>
                <a:latin typeface="Arial"/>
                <a:cs typeface="Arial"/>
              </a:rPr>
              <a:t>A mandatory ALN Code.</a:t>
            </a:r>
            <a:r>
              <a:rPr lang="en-GB" sz="900" b="1" u="sng" dirty="0">
                <a:latin typeface="Arial"/>
                <a:cs typeface="Arial"/>
              </a:rPr>
              <a:t> </a:t>
            </a:r>
            <a:endParaRPr lang="en-US" sz="900">
              <a:ea typeface="+mn-lt"/>
              <a:cs typeface="+mn-lt"/>
            </a:endParaRPr>
          </a:p>
          <a:p>
            <a:r>
              <a:rPr lang="en-GB" sz="900" dirty="0">
                <a:latin typeface="Arial"/>
                <a:cs typeface="Arial"/>
              </a:rPr>
              <a:t>SNAP Cymru, (2014); Welsh Government (2018) states the ALN code which will be in place from September 2021, this will replace the current SEN code of practice. Currently the SEN framework applies to children up to the age of 19 years old. The new ALN code will apply to children from birth to 25 years old. The term special education needs (SEN) will be replaced with Additional learning needs (ALN) this will cover children with additional needs regardless how complex or serve their needs are (SNAP Cymru 2020). Estyn (2018) express the ALN code promotes a multi-agency, collaborative approach to process assessments, planning and monitoring to support children with effective interventions. Parents and children are very important in the decision making therefore a more fair and transparent system is being used to provide families with information and advice (Welsh </a:t>
            </a:r>
            <a:r>
              <a:rPr lang="en-GB" sz="900">
                <a:latin typeface="Arial"/>
                <a:cs typeface="Arial"/>
              </a:rPr>
              <a:t>Government 2018). However, practitioners may </a:t>
            </a:r>
            <a:r>
              <a:rPr lang="en-GB" sz="900" dirty="0">
                <a:latin typeface="Arial"/>
                <a:cs typeface="Arial"/>
              </a:rPr>
              <a:t>misinterpret the documentation and not implement the ALN code correctly. Therefore, with any reform investment in training is essential in making a new reform work. Getting training can give practitioner awareness on how to implement the new reform (Estyn, 2018). The draft ALN code highlights the importance of practitioner to change their way of practice (welsh Government 2018).  However, NASUWT, (2018) states practitioners may not have enough knowledge or understanding on how to implement different strategies for children with ALN. </a:t>
            </a:r>
            <a:r>
              <a:rPr lang="en-GB" sz="900" dirty="0">
                <a:latin typeface="Arial"/>
                <a:ea typeface="+mn-lt"/>
                <a:cs typeface="+mn-lt"/>
              </a:rPr>
              <a:t>Getting training can give practitioner awareness on how to implement strategies in the classroom. (Estyn, 2018). However, training cost money, depending on how much funds are available in the school to provide training for practitioners can impact on the provision practitioners </a:t>
            </a:r>
            <a:r>
              <a:rPr lang="en-GB" sz="900">
                <a:latin typeface="Arial"/>
                <a:ea typeface="+mn-lt"/>
                <a:cs typeface="+mn-lt"/>
              </a:rPr>
              <a:t>can provide for the children with ALN.</a:t>
            </a:r>
          </a:p>
        </p:txBody>
      </p:sp>
      <p:sp>
        <p:nvSpPr>
          <p:cNvPr id="15" name="Rectangle 14">
            <a:extLst>
              <a:ext uri="{FF2B5EF4-FFF2-40B4-BE49-F238E27FC236}">
                <a16:creationId xmlns:a16="http://schemas.microsoft.com/office/drawing/2014/main" id="{08BEC97D-F896-49E9-B82A-37F3E9CE1353}"/>
              </a:ext>
            </a:extLst>
          </p:cNvPr>
          <p:cNvSpPr/>
          <p:nvPr/>
        </p:nvSpPr>
        <p:spPr>
          <a:xfrm>
            <a:off x="4202873" y="1786394"/>
            <a:ext cx="3935258" cy="4154464"/>
          </a:xfrm>
          <a:prstGeom prst="rect">
            <a:avLst/>
          </a:prstGeom>
          <a:solidFill>
            <a:schemeClr val="bg1"/>
          </a:solidFill>
          <a:ln w="571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53C0C15B-3B42-4479-BA41-16C04EA11B35}"/>
              </a:ext>
            </a:extLst>
          </p:cNvPr>
          <p:cNvSpPr txBox="1"/>
          <p:nvPr/>
        </p:nvSpPr>
        <p:spPr>
          <a:xfrm>
            <a:off x="4203787" y="1855157"/>
            <a:ext cx="388097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sp>
        <p:nvSpPr>
          <p:cNvPr id="18" name="TextBox 1">
            <a:extLst>
              <a:ext uri="{FF2B5EF4-FFF2-40B4-BE49-F238E27FC236}">
                <a16:creationId xmlns:a16="http://schemas.microsoft.com/office/drawing/2014/main" id="{55B56CB9-7FE9-4CBE-801E-0D48B28902E9}"/>
              </a:ext>
            </a:extLst>
          </p:cNvPr>
          <p:cNvSpPr txBox="1"/>
          <p:nvPr/>
        </p:nvSpPr>
        <p:spPr>
          <a:xfrm>
            <a:off x="4195243" y="1776050"/>
            <a:ext cx="3897846" cy="4278094"/>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000" b="1" u="sng" dirty="0">
                <a:latin typeface="Arial"/>
                <a:cs typeface="Arial"/>
              </a:rPr>
              <a:t>A unified plan.</a:t>
            </a:r>
            <a:r>
              <a:rPr lang="en-US" sz="1000" b="1" dirty="0">
                <a:latin typeface="Arial"/>
                <a:cs typeface="Arial"/>
              </a:rPr>
              <a:t> </a:t>
            </a:r>
            <a:r>
              <a:rPr lang="en-US" sz="1000" dirty="0">
                <a:latin typeface="Arial"/>
                <a:cs typeface="Arial"/>
              </a:rPr>
              <a:t> </a:t>
            </a:r>
            <a:endParaRPr lang="en-US" sz="1000">
              <a:ea typeface="+mn-lt"/>
              <a:cs typeface="+mn-lt"/>
            </a:endParaRPr>
          </a:p>
          <a:p>
            <a:r>
              <a:rPr lang="en-US" sz="1000" dirty="0">
                <a:latin typeface="Arial"/>
                <a:cs typeface="Arial"/>
              </a:rPr>
              <a:t>    </a:t>
            </a:r>
            <a:r>
              <a:rPr lang="en-US" sz="900" dirty="0">
                <a:latin typeface="Arial"/>
                <a:cs typeface="Arial"/>
              </a:rPr>
              <a:t>The new legislation will create a single statutory plan. School/ Early Years Action, School/ Early Years Action Plus and statements will be replaced with a statutory document called an Individual Development Plan (IDP)(Welsh Government, 2018). The IDP will include the targets and support they will need which can promote easy transition from school, college and continue up to the age of 25 if the young person goes onto further education. Unlike, the current system which categories children into different plans, the new system will be simpler and more responsive in meeting the additional needs of the child or young person with medical needs or who have a disability (SNAP Cymru, 2014).  </a:t>
            </a:r>
            <a:r>
              <a:rPr lang="en-US" sz="900" dirty="0">
                <a:latin typeface="Arial"/>
                <a:cs typeface="Calibri"/>
              </a:rPr>
              <a:t>However due to the delay in implementing the new legislation practitioners may not be sure which plan to use to support children in their development. The IDP can assist practitioners and children for a smooth transition when children move from different </a:t>
            </a:r>
            <a:r>
              <a:rPr lang="en-US" sz="900">
                <a:latin typeface="Arial"/>
                <a:cs typeface="Calibri"/>
              </a:rPr>
              <a:t>settings. </a:t>
            </a:r>
            <a:r>
              <a:rPr lang="en-US" sz="900">
                <a:latin typeface="Arial"/>
                <a:cs typeface="Arial"/>
              </a:rPr>
              <a:t>The Welsh Government , (2018) highlights the importance of a </a:t>
            </a:r>
            <a:r>
              <a:rPr lang="en-US" sz="900" dirty="0">
                <a:latin typeface="Arial"/>
                <a:cs typeface="Arial"/>
              </a:rPr>
              <a:t>person-centered planning approach which involves partnership with education, health and social services. </a:t>
            </a:r>
            <a:r>
              <a:rPr lang="en-US" sz="900" dirty="0">
                <a:latin typeface="Arial"/>
                <a:cs typeface="Calibri"/>
              </a:rPr>
              <a:t>Practitioners can involve the child in decision relating to them.  </a:t>
            </a:r>
            <a:r>
              <a:rPr lang="en-GB" sz="900" dirty="0">
                <a:latin typeface="Arial"/>
                <a:cs typeface="Calibri"/>
              </a:rPr>
              <a:t>Doyle, (2019); Kirwan, (2018); Emanuel, (2015) have expressed how practitioners have benefited from pupil involvement and pupil voice when conducting meetings and writing up the Independent Development Plan (IDP). </a:t>
            </a:r>
            <a:r>
              <a:rPr lang="en-US" sz="900" dirty="0">
                <a:latin typeface="Arial"/>
                <a:cs typeface="Arial"/>
              </a:rPr>
              <a:t>Parents and children will have the opportunity to voice their concerns regarding any matters. This multi-agency approach will enable practitioners and families to collaborate and plan the best outcome for the development of the child. However, if parents do not agree with the decisions made by the agencies, the parents can notify the Local Authority about their disagreement who will try to resolve the matter. Families also have the right to appeal to the ALN and disability Tribunal Wales . (SNAP Cymru, 2014). </a:t>
            </a:r>
            <a:endParaRPr lang="en-US" sz="900">
              <a:ea typeface="+mn-lt"/>
              <a:cs typeface="+mn-lt"/>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97F1F36-E67B-4E87-A31E-F540EAE77173}"/>
              </a:ext>
            </a:extLst>
          </p:cNvPr>
          <p:cNvSpPr txBox="1"/>
          <p:nvPr/>
        </p:nvSpPr>
        <p:spPr>
          <a:xfrm>
            <a:off x="308975" y="100208"/>
            <a:ext cx="11730622"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 </a:t>
            </a:r>
            <a:r>
              <a:rPr lang="en-US" b="1" u="sng">
                <a:ea typeface="+mn-lt"/>
                <a:cs typeface="+mn-lt"/>
              </a:rPr>
              <a:t> Reference list</a:t>
            </a:r>
            <a:r>
              <a:rPr lang="en-US" dirty="0">
                <a:ea typeface="+mn-lt"/>
                <a:cs typeface="+mn-lt"/>
              </a:rPr>
              <a:t> </a:t>
            </a:r>
            <a:endParaRPr lang="en-US" dirty="0"/>
          </a:p>
          <a:p>
            <a:r>
              <a:rPr lang="en-US">
                <a:ea typeface="+mn-lt"/>
                <a:cs typeface="+mn-lt"/>
              </a:rPr>
              <a:t>Dauncey</a:t>
            </a:r>
            <a:r>
              <a:rPr lang="en-GB">
                <a:ea typeface="+mn-lt"/>
                <a:cs typeface="+mn-lt"/>
              </a:rPr>
              <a:t>, M. (2016). </a:t>
            </a:r>
            <a:r>
              <a:rPr lang="en-GB" i="1">
                <a:ea typeface="+mn-lt"/>
                <a:cs typeface="+mn-lt"/>
              </a:rPr>
              <a:t>Research briefing additional learning needs ALN in Wales.</a:t>
            </a:r>
            <a:r>
              <a:rPr lang="en-GB">
                <a:ea typeface="+mn-lt"/>
                <a:cs typeface="+mn-lt"/>
              </a:rPr>
              <a:t> Available at: </a:t>
            </a:r>
            <a:r>
              <a:rPr lang="en-GB" dirty="0">
                <a:ea typeface="+mn-lt"/>
                <a:cs typeface="+mn-lt"/>
                <a:hlinkClick r:id="rId2"/>
              </a:rPr>
              <a:t>https://moodle.uwtsd.ac.uk/pluginfile.php/158677/mod_resource/content/1/Dauncey%202016.pdf</a:t>
            </a:r>
            <a:r>
              <a:rPr lang="en-GB">
                <a:ea typeface="+mn-lt"/>
                <a:cs typeface="+mn-lt"/>
              </a:rPr>
              <a:t> (accessed: 26th April 2020). </a:t>
            </a:r>
            <a:r>
              <a:rPr lang="en-US" dirty="0">
                <a:ea typeface="+mn-lt"/>
                <a:cs typeface="+mn-lt"/>
              </a:rPr>
              <a:t>  </a:t>
            </a:r>
            <a:endParaRPr lang="en-US"/>
          </a:p>
          <a:p>
            <a:r>
              <a:rPr lang="en-GB">
                <a:ea typeface="+mn-lt"/>
                <a:cs typeface="+mn-lt"/>
              </a:rPr>
              <a:t>Devarakonda, C. (2012). </a:t>
            </a:r>
            <a:r>
              <a:rPr lang="en-GB" i="1">
                <a:ea typeface="+mn-lt"/>
                <a:cs typeface="+mn-lt"/>
              </a:rPr>
              <a:t>Diversity and Inclusion in Early Childhood An Introduction</a:t>
            </a:r>
            <a:r>
              <a:rPr lang="en-GB">
                <a:ea typeface="+mn-lt"/>
                <a:cs typeface="+mn-lt"/>
              </a:rPr>
              <a:t>, London: SAGE Publications</a:t>
            </a:r>
            <a:r>
              <a:rPr lang="en-US" dirty="0">
                <a:ea typeface="+mn-lt"/>
                <a:cs typeface="+mn-lt"/>
              </a:rPr>
              <a:t>  </a:t>
            </a:r>
            <a:endParaRPr lang="en-US"/>
          </a:p>
          <a:p>
            <a:r>
              <a:rPr lang="en-GB">
                <a:ea typeface="+mn-lt"/>
                <a:cs typeface="+mn-lt"/>
              </a:rPr>
              <a:t>Doyle, M. (2019). </a:t>
            </a:r>
            <a:r>
              <a:rPr lang="en-GB" i="1">
                <a:ea typeface="+mn-lt"/>
                <a:cs typeface="+mn-lt"/>
              </a:rPr>
              <a:t>A place at the table.</a:t>
            </a:r>
            <a:r>
              <a:rPr lang="en-GB">
                <a:ea typeface="+mn-lt"/>
                <a:cs typeface="+mn-lt"/>
              </a:rPr>
              <a:t> Available at: </a:t>
            </a:r>
            <a:r>
              <a:rPr lang="en-GB" dirty="0">
                <a:ea typeface="+mn-lt"/>
                <a:cs typeface="+mn-lt"/>
                <a:hlinkClick r:id="rId3"/>
              </a:rPr>
              <a:t>http://repository.essex.ac.uk/24546/1/A%20Place%20at%20the%20Table%20final%20report%20March%202019.pdf</a:t>
            </a:r>
            <a:r>
              <a:rPr lang="en-GB">
                <a:ea typeface="+mn-lt"/>
                <a:cs typeface="+mn-lt"/>
              </a:rPr>
              <a:t> (accessed: 1st May 2020.</a:t>
            </a:r>
            <a:r>
              <a:rPr lang="en-US" dirty="0">
                <a:ea typeface="+mn-lt"/>
                <a:cs typeface="+mn-lt"/>
              </a:rPr>
              <a:t> </a:t>
            </a:r>
            <a:endParaRPr lang="en-US"/>
          </a:p>
          <a:p>
            <a:r>
              <a:rPr lang="en-US">
                <a:ea typeface="+mn-lt"/>
                <a:cs typeface="+mn-lt"/>
              </a:rPr>
              <a:t>Emanuel, E (2015). </a:t>
            </a:r>
            <a:r>
              <a:rPr lang="en-GB" i="1">
                <a:ea typeface="+mn-lt"/>
                <a:cs typeface="+mn-lt"/>
              </a:rPr>
              <a:t>Exploring the perceptions of Educational Psychologists, Additional Learning Needs Co-ordinators and pupils involved in person centred reviews in one Welsh Local Authority.</a:t>
            </a:r>
            <a:r>
              <a:rPr lang="en-GB">
                <a:ea typeface="+mn-lt"/>
                <a:cs typeface="+mn-lt"/>
              </a:rPr>
              <a:t> Available at: </a:t>
            </a:r>
            <a:r>
              <a:rPr lang="en-GB" dirty="0">
                <a:ea typeface="+mn-lt"/>
                <a:cs typeface="+mn-lt"/>
                <a:hlinkClick r:id="rId4"/>
              </a:rPr>
              <a:t>http://orca.cf.ac.uk/78385/1/Final%20Thesis%20Submission%2012.10.2015%20PDF.pdf</a:t>
            </a:r>
            <a:r>
              <a:rPr lang="en-GB">
                <a:ea typeface="+mn-lt"/>
                <a:cs typeface="+mn-lt"/>
              </a:rPr>
              <a:t> (accessed: 29th April 2020)</a:t>
            </a:r>
            <a:r>
              <a:rPr lang="en-US" dirty="0">
                <a:ea typeface="+mn-lt"/>
                <a:cs typeface="+mn-lt"/>
              </a:rPr>
              <a:t>  </a:t>
            </a:r>
            <a:endParaRPr lang="en-US"/>
          </a:p>
          <a:p>
            <a:r>
              <a:rPr lang="en-GB">
                <a:ea typeface="+mn-lt"/>
                <a:cs typeface="+mn-lt"/>
              </a:rPr>
              <a:t>Estyn (2018). </a:t>
            </a:r>
            <a:r>
              <a:rPr lang="en-GB" i="1">
                <a:ea typeface="+mn-lt"/>
                <a:cs typeface="+mn-lt"/>
              </a:rPr>
              <a:t>Readiness for additional learning needs reforms.</a:t>
            </a:r>
            <a:r>
              <a:rPr lang="en-GB">
                <a:ea typeface="+mn-lt"/>
                <a:cs typeface="+mn-lt"/>
              </a:rPr>
              <a:t> Available at: </a:t>
            </a:r>
            <a:r>
              <a:rPr lang="en-GB" dirty="0">
                <a:ea typeface="+mn-lt"/>
                <a:cs typeface="+mn-lt"/>
                <a:hlinkClick r:id="rId5"/>
              </a:rPr>
              <a:t>https://supportandprovision.pembsinclusionservice.wales/wp-content/uploads/2019/04/jPXF2D-Readiness-for-ALN-reforms-en_0.pdf</a:t>
            </a:r>
            <a:r>
              <a:rPr lang="en-GB">
                <a:ea typeface="+mn-lt"/>
                <a:cs typeface="+mn-lt"/>
              </a:rPr>
              <a:t> (accessed: 29th April 2020)</a:t>
            </a:r>
            <a:r>
              <a:rPr lang="en-US" dirty="0">
                <a:ea typeface="+mn-lt"/>
                <a:cs typeface="+mn-lt"/>
              </a:rPr>
              <a:t> </a:t>
            </a:r>
            <a:r>
              <a:rPr lang="en-GB" dirty="0">
                <a:ea typeface="+mn-lt"/>
                <a:cs typeface="+mn-lt"/>
              </a:rPr>
              <a:t> </a:t>
            </a:r>
            <a:endParaRPr lang="en-US"/>
          </a:p>
          <a:p>
            <a:r>
              <a:rPr lang="en-GB" dirty="0">
                <a:ea typeface="+mn-lt"/>
                <a:cs typeface="+mn-lt"/>
              </a:rPr>
              <a:t> </a:t>
            </a:r>
            <a:r>
              <a:rPr lang="en-GB" dirty="0">
                <a:ea typeface="+mn-lt"/>
                <a:cs typeface="+mn-lt"/>
                <a:hlinkClick r:id="rId6"/>
              </a:rPr>
              <a:t>https://www.bbc.co.uk/news/uk-wales-49770105</a:t>
            </a:r>
            <a:r>
              <a:rPr lang="en-GB">
                <a:ea typeface="+mn-lt"/>
                <a:cs typeface="+mn-lt"/>
              </a:rPr>
              <a:t> (accessed: 1st May 2020)</a:t>
            </a:r>
            <a:r>
              <a:rPr lang="en-US" dirty="0">
                <a:ea typeface="+mn-lt"/>
                <a:cs typeface="+mn-lt"/>
              </a:rPr>
              <a:t>  </a:t>
            </a:r>
            <a:endParaRPr lang="en-US"/>
          </a:p>
          <a:p>
            <a:r>
              <a:rPr lang="en-GB">
                <a:ea typeface="+mn-lt"/>
                <a:cs typeface="+mn-lt"/>
              </a:rPr>
              <a:t>Kirwan,J. (2018). </a:t>
            </a:r>
            <a:r>
              <a:rPr lang="en-GB" i="1">
                <a:ea typeface="+mn-lt"/>
                <a:cs typeface="+mn-lt"/>
              </a:rPr>
              <a:t>Gaining the voices of young people using Person Centred Planning: Exploring ways to engage young people with Additional Learning Needs in making decisions about their future.</a:t>
            </a:r>
            <a:r>
              <a:rPr lang="en-GB">
                <a:ea typeface="+mn-lt"/>
                <a:cs typeface="+mn-lt"/>
              </a:rPr>
              <a:t> Available at: </a:t>
            </a:r>
            <a:r>
              <a:rPr lang="en-GB" dirty="0">
                <a:ea typeface="+mn-lt"/>
                <a:cs typeface="+mn-lt"/>
                <a:hlinkClick r:id="rId7"/>
              </a:rPr>
              <a:t>http://orca.cf.ac.uk/114623/2/2018kirwandedpsy.pdf</a:t>
            </a:r>
            <a:r>
              <a:rPr lang="en-GB">
                <a:ea typeface="+mn-lt"/>
                <a:cs typeface="+mn-lt"/>
              </a:rPr>
              <a:t> (accessed: 3rd May 2020)</a:t>
            </a:r>
            <a:r>
              <a:rPr lang="en-US" dirty="0">
                <a:ea typeface="+mn-lt"/>
                <a:cs typeface="+mn-lt"/>
              </a:rPr>
              <a:t>  </a:t>
            </a:r>
            <a:endParaRPr lang="en-US"/>
          </a:p>
        </p:txBody>
      </p:sp>
    </p:spTree>
    <p:extLst>
      <p:ext uri="{BB962C8B-B14F-4D97-AF65-F5344CB8AC3E}">
        <p14:creationId xmlns:p14="http://schemas.microsoft.com/office/powerpoint/2010/main" val="1265213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239A00A-C02A-4F44-891D-8E349E91C062}"/>
              </a:ext>
            </a:extLst>
          </p:cNvPr>
          <p:cNvSpPr txBox="1"/>
          <p:nvPr/>
        </p:nvSpPr>
        <p:spPr>
          <a:xfrm>
            <a:off x="110647" y="329852"/>
            <a:ext cx="11845444"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Lewis, B. (2019). </a:t>
            </a:r>
            <a:r>
              <a:rPr lang="en-GB" i="1">
                <a:ea typeface="+mn-lt"/>
                <a:cs typeface="+mn-lt"/>
              </a:rPr>
              <a:t>Additional learning needs: More time for reform of system in Wales</a:t>
            </a:r>
            <a:r>
              <a:rPr lang="en-GB">
                <a:ea typeface="+mn-lt"/>
                <a:cs typeface="+mn-lt"/>
              </a:rPr>
              <a:t>. Available at: </a:t>
            </a:r>
            <a:r>
              <a:rPr lang="en-US" dirty="0">
                <a:ea typeface="+mn-lt"/>
                <a:cs typeface="+mn-lt"/>
              </a:rPr>
              <a:t> </a:t>
            </a:r>
            <a:r>
              <a:rPr lang="en-GB" dirty="0">
                <a:ea typeface="+mn-lt"/>
                <a:cs typeface="+mn-lt"/>
              </a:rPr>
              <a:t> </a:t>
            </a:r>
            <a:endParaRPr lang="en-US" dirty="0">
              <a:ea typeface="+mn-lt"/>
              <a:cs typeface="+mn-lt"/>
            </a:endParaRPr>
          </a:p>
          <a:p>
            <a:r>
              <a:rPr lang="en-GB">
                <a:ea typeface="+mn-lt"/>
                <a:cs typeface="+mn-lt"/>
              </a:rPr>
              <a:t>NASUWT, (2018). </a:t>
            </a:r>
            <a:r>
              <a:rPr lang="en-GB" i="1">
                <a:ea typeface="+mn-lt"/>
                <a:cs typeface="+mn-lt"/>
              </a:rPr>
              <a:t>Special Educational Needs (SEN), Additional Learning Needs (ALN) and Additional Support Needs (ASN)</a:t>
            </a:r>
            <a:r>
              <a:rPr lang="en-GB">
                <a:ea typeface="+mn-lt"/>
                <a:cs typeface="+mn-lt"/>
              </a:rPr>
              <a:t>. Available at: </a:t>
            </a:r>
            <a:r>
              <a:rPr lang="en-GB" dirty="0">
                <a:ea typeface="+mn-lt"/>
                <a:cs typeface="+mn-lt"/>
                <a:hlinkClick r:id="rId2"/>
              </a:rPr>
              <a:t>https://www.nasuwt.org.uk/uploads/assets/uploaded/843fe4e0-fb73-408f-b2d69e1c48a95dfe.pdf</a:t>
            </a:r>
            <a:r>
              <a:rPr lang="en-GB">
                <a:ea typeface="+mn-lt"/>
                <a:cs typeface="+mn-lt"/>
              </a:rPr>
              <a:t> (accessed: 1st May 2020)</a:t>
            </a:r>
            <a:r>
              <a:rPr lang="en-US" dirty="0">
                <a:ea typeface="+mn-lt"/>
                <a:cs typeface="+mn-lt"/>
              </a:rPr>
              <a:t>  </a:t>
            </a:r>
          </a:p>
          <a:p>
            <a:r>
              <a:rPr lang="en-GB">
                <a:ea typeface="+mn-lt"/>
                <a:cs typeface="+mn-lt"/>
              </a:rPr>
              <a:t>Newton, M. (2016).</a:t>
            </a:r>
            <a:r>
              <a:rPr lang="en-GB" i="1">
                <a:ea typeface="+mn-lt"/>
                <a:cs typeface="+mn-lt"/>
              </a:rPr>
              <a:t> Obtaining and Representing Young People’s </a:t>
            </a:r>
            <a:r>
              <a:rPr lang="en-GB" i="1" dirty="0">
                <a:ea typeface="+mn-lt"/>
                <a:cs typeface="+mn-lt"/>
              </a:rPr>
              <a:t>Views.</a:t>
            </a:r>
            <a:r>
              <a:rPr lang="en-GB" dirty="0">
                <a:ea typeface="+mn-lt"/>
                <a:cs typeface="+mn-lt"/>
              </a:rPr>
              <a:t> Available at: </a:t>
            </a:r>
            <a:r>
              <a:rPr lang="en-GB" dirty="0">
                <a:ea typeface="+mn-lt"/>
                <a:cs typeface="+mn-lt"/>
                <a:hlinkClick r:id="rId3"/>
              </a:rPr>
              <a:t>http://orca.cf.ac.uk/92311/9/2016NewtonMDEdPsy.pdf</a:t>
            </a:r>
            <a:r>
              <a:rPr lang="en-GB" dirty="0">
                <a:ea typeface="+mn-lt"/>
                <a:cs typeface="+mn-lt"/>
              </a:rPr>
              <a:t> (accessed: 3rd May 2020)  </a:t>
            </a:r>
            <a:endParaRPr lang="en-US" dirty="0">
              <a:ea typeface="+mn-lt"/>
              <a:cs typeface="+mn-lt"/>
            </a:endParaRPr>
          </a:p>
          <a:p>
            <a:r>
              <a:rPr lang="en-GB">
                <a:ea typeface="+mn-lt"/>
                <a:cs typeface="+mn-lt"/>
              </a:rPr>
              <a:t>OECD (2018), </a:t>
            </a:r>
            <a:r>
              <a:rPr lang="en-GB" i="1">
                <a:ea typeface="+mn-lt"/>
                <a:cs typeface="+mn-lt"/>
              </a:rPr>
              <a:t>Developing Schools as Learning Organisations in Wales, Implementing Education Policies. </a:t>
            </a:r>
            <a:r>
              <a:rPr lang="en-GB">
                <a:ea typeface="+mn-lt"/>
                <a:cs typeface="+mn-lt"/>
              </a:rPr>
              <a:t>Available at: </a:t>
            </a:r>
            <a:r>
              <a:rPr lang="en-GB" dirty="0">
                <a:ea typeface="+mn-lt"/>
                <a:cs typeface="+mn-lt"/>
                <a:hlinkClick r:id="rId4"/>
              </a:rPr>
              <a:t>file:///C:/Users/koli8/Downloads/REPUB_113350_OA%20(1).pdf</a:t>
            </a:r>
            <a:r>
              <a:rPr lang="en-GB">
                <a:ea typeface="+mn-lt"/>
                <a:cs typeface="+mn-lt"/>
              </a:rPr>
              <a:t> (accessed: 5th May 2020)</a:t>
            </a:r>
            <a:r>
              <a:rPr lang="en-US" dirty="0">
                <a:ea typeface="+mn-lt"/>
                <a:cs typeface="+mn-lt"/>
              </a:rPr>
              <a:t> </a:t>
            </a:r>
            <a:r>
              <a:rPr lang="en-GB" dirty="0">
                <a:ea typeface="+mn-lt"/>
                <a:cs typeface="+mn-lt"/>
              </a:rPr>
              <a:t> </a:t>
            </a:r>
            <a:endParaRPr lang="en-US" dirty="0">
              <a:ea typeface="+mn-lt"/>
              <a:cs typeface="+mn-lt"/>
            </a:endParaRPr>
          </a:p>
          <a:p>
            <a:r>
              <a:rPr lang="en-GB">
                <a:ea typeface="+mn-lt"/>
                <a:cs typeface="+mn-lt"/>
              </a:rPr>
              <a:t>SNAP Cymru 2020. </a:t>
            </a:r>
            <a:r>
              <a:rPr lang="en-GB" i="1">
                <a:ea typeface="+mn-lt"/>
                <a:cs typeface="+mn-lt"/>
              </a:rPr>
              <a:t>ALN Reform</a:t>
            </a:r>
            <a:r>
              <a:rPr lang="en-GB">
                <a:ea typeface="+mn-lt"/>
                <a:cs typeface="+mn-lt"/>
              </a:rPr>
              <a:t>. Available at: </a:t>
            </a:r>
            <a:r>
              <a:rPr lang="en-GB" dirty="0">
                <a:ea typeface="+mn-lt"/>
                <a:cs typeface="+mn-lt"/>
                <a:hlinkClick r:id="rId5"/>
              </a:rPr>
              <a:t>http://www.snapcymru.org/help-for-families/aln-reform/</a:t>
            </a:r>
            <a:r>
              <a:rPr lang="en-GB">
                <a:ea typeface="+mn-lt"/>
                <a:cs typeface="+mn-lt"/>
              </a:rPr>
              <a:t> (accessed: 5th May 2020). </a:t>
            </a:r>
            <a:r>
              <a:rPr lang="en-US" dirty="0">
                <a:ea typeface="+mn-lt"/>
                <a:cs typeface="+mn-lt"/>
              </a:rPr>
              <a:t>  </a:t>
            </a:r>
          </a:p>
          <a:p>
            <a:r>
              <a:rPr lang="en-GB">
                <a:ea typeface="+mn-lt"/>
                <a:cs typeface="+mn-lt"/>
              </a:rPr>
              <a:t>Tes (2020) </a:t>
            </a:r>
            <a:r>
              <a:rPr lang="en-GB" i="1">
                <a:ea typeface="+mn-lt"/>
                <a:cs typeface="+mn-lt"/>
              </a:rPr>
              <a:t>The Warnock report.</a:t>
            </a:r>
            <a:r>
              <a:rPr lang="en-GB">
                <a:ea typeface="+mn-lt"/>
                <a:cs typeface="+mn-lt"/>
              </a:rPr>
              <a:t> Available at: </a:t>
            </a:r>
            <a:r>
              <a:rPr lang="en-GB" dirty="0">
                <a:ea typeface="+mn-lt"/>
                <a:cs typeface="+mn-lt"/>
                <a:hlinkClick r:id="rId6"/>
              </a:rPr>
              <a:t>https://www.tes.com/teaching-resource/the-warnock-report-6027828</a:t>
            </a:r>
            <a:r>
              <a:rPr lang="en-US">
                <a:ea typeface="+mn-lt"/>
                <a:cs typeface="+mn-lt"/>
              </a:rPr>
              <a:t> (accessed: 7th May 2020).  </a:t>
            </a:r>
          </a:p>
          <a:p>
            <a:r>
              <a:rPr lang="en-GB">
                <a:ea typeface="+mn-lt"/>
                <a:cs typeface="+mn-lt"/>
              </a:rPr>
              <a:t>Unicef (no, date). </a:t>
            </a:r>
            <a:r>
              <a:rPr lang="en-GB" i="1">
                <a:ea typeface="+mn-lt"/>
                <a:cs typeface="+mn-lt"/>
              </a:rPr>
              <a:t>What is the UNCRC?</a:t>
            </a:r>
            <a:r>
              <a:rPr lang="en-GB">
                <a:ea typeface="+mn-lt"/>
                <a:cs typeface="+mn-lt"/>
              </a:rPr>
              <a:t> Available at: </a:t>
            </a:r>
            <a:r>
              <a:rPr lang="en-GB" dirty="0">
                <a:ea typeface="+mn-lt"/>
                <a:cs typeface="+mn-lt"/>
                <a:hlinkClick r:id="rId7"/>
              </a:rPr>
              <a:t>https://www.unicef.org.uk/what-we-do/un-convention-child-rights/</a:t>
            </a:r>
            <a:r>
              <a:rPr lang="en-GB">
                <a:ea typeface="+mn-lt"/>
                <a:cs typeface="+mn-lt"/>
              </a:rPr>
              <a:t> (accessed: 5th May 2020)</a:t>
            </a:r>
            <a:r>
              <a:rPr lang="en-US" dirty="0">
                <a:ea typeface="+mn-lt"/>
                <a:cs typeface="+mn-lt"/>
              </a:rPr>
              <a:t>  </a:t>
            </a:r>
          </a:p>
          <a:p>
            <a:r>
              <a:rPr lang="en-GB">
                <a:ea typeface="+mn-lt"/>
                <a:cs typeface="+mn-lt"/>
              </a:rPr>
              <a:t>United Nations (no date) </a:t>
            </a:r>
            <a:r>
              <a:rPr lang="en-GB" i="1">
                <a:ea typeface="+mn-lt"/>
                <a:cs typeface="+mn-lt"/>
              </a:rPr>
              <a:t>‘Convention on the Rights of Persons with Disabilities’</a:t>
            </a:r>
            <a:r>
              <a:rPr lang="en-GB">
                <a:ea typeface="+mn-lt"/>
                <a:cs typeface="+mn-lt"/>
              </a:rPr>
              <a:t>, </a:t>
            </a:r>
            <a:r>
              <a:rPr lang="en-GB" dirty="0">
                <a:ea typeface="+mn-lt"/>
                <a:cs typeface="+mn-lt"/>
                <a:hlinkClick r:id="rId8"/>
              </a:rPr>
              <a:t>https://www.un.org/development/desa/disabilities/convention-on-the-rights-of-persons-with-disabilities.html</a:t>
            </a:r>
            <a:r>
              <a:rPr lang="en-GB">
                <a:ea typeface="+mn-lt"/>
                <a:cs typeface="+mn-lt"/>
              </a:rPr>
              <a:t> (accessed: 29th April 2020).</a:t>
            </a:r>
            <a:r>
              <a:rPr lang="en-US" dirty="0">
                <a:ea typeface="+mn-lt"/>
                <a:cs typeface="+mn-lt"/>
              </a:rPr>
              <a:t>  </a:t>
            </a:r>
          </a:p>
          <a:p>
            <a:r>
              <a:rPr lang="en-GB">
                <a:ea typeface="+mn-lt"/>
                <a:cs typeface="+mn-lt"/>
              </a:rPr>
              <a:t>Welsh Government, (2018).</a:t>
            </a:r>
            <a:r>
              <a:rPr lang="en-GB" i="1">
                <a:ea typeface="+mn-lt"/>
                <a:cs typeface="+mn-lt"/>
              </a:rPr>
              <a:t> Additional Learning Needs and Education Tribunal (Wales) Act</a:t>
            </a:r>
            <a:r>
              <a:rPr lang="en-GB">
                <a:ea typeface="+mn-lt"/>
                <a:cs typeface="+mn-lt"/>
              </a:rPr>
              <a:t>. Available at: </a:t>
            </a:r>
            <a:r>
              <a:rPr lang="en-GB" dirty="0">
                <a:ea typeface="+mn-lt"/>
                <a:cs typeface="+mn-lt"/>
                <a:hlinkClick r:id="rId9"/>
              </a:rPr>
              <a:t>https://gov.wales/additional-learning-needs-and-education-tribunal-wales-act</a:t>
            </a:r>
            <a:r>
              <a:rPr lang="en-GB">
                <a:ea typeface="+mn-lt"/>
                <a:cs typeface="+mn-lt"/>
              </a:rPr>
              <a:t> (accessed 2nd April 2020). </a:t>
            </a:r>
            <a:r>
              <a:rPr lang="en-US" dirty="0">
                <a:ea typeface="+mn-lt"/>
                <a:cs typeface="+mn-lt"/>
              </a:rPr>
              <a:t>  </a:t>
            </a:r>
          </a:p>
          <a:p>
            <a:endParaRPr lang="en-GB" dirty="0">
              <a:ea typeface="+mn-lt"/>
              <a:cs typeface="+mn-lt"/>
            </a:endParaRPr>
          </a:p>
          <a:p>
            <a:endParaRPr lang="en-GB" dirty="0">
              <a:ea typeface="+mn-lt"/>
              <a:cs typeface="+mn-lt"/>
            </a:endParaRPr>
          </a:p>
        </p:txBody>
      </p:sp>
    </p:spTree>
    <p:extLst>
      <p:ext uri="{BB962C8B-B14F-4D97-AF65-F5344CB8AC3E}">
        <p14:creationId xmlns:p14="http://schemas.microsoft.com/office/powerpoint/2010/main" val="41797420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Slides>
  <Notes>0</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                 IMPENDING CHANGES TO SEN/ALN IN WALES.             1801722</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1829</cp:revision>
  <dcterms:created xsi:type="dcterms:W3CDTF">2020-05-05T00:10:54Z</dcterms:created>
  <dcterms:modified xsi:type="dcterms:W3CDTF">2020-05-12T05:05:51Z</dcterms:modified>
</cp:coreProperties>
</file>