
<file path=[Content_Types].xml><?xml version="1.0" encoding="utf-8"?>
<Types xmlns="http://schemas.openxmlformats.org/package/2006/content-types">
  <Default Extension="jpeg" ContentType="image/jpeg"/>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9"/>
  </p:notesMasterIdLst>
  <p:sldIdLst>
    <p:sldId id="256" r:id="rId2"/>
    <p:sldId id="257" r:id="rId3"/>
    <p:sldId id="258" r:id="rId4"/>
    <p:sldId id="259" r:id="rId5"/>
    <p:sldId id="260" r:id="rId6"/>
    <p:sldId id="261" r:id="rId7"/>
    <p:sldId id="262" r:id="rId8"/>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86571" autoAdjust="0"/>
  </p:normalViewPr>
  <p:slideViewPr>
    <p:cSldViewPr snapToGrid="0" snapToObjects="1">
      <p:cViewPr varScale="1">
        <p:scale>
          <a:sx n="97" d="100"/>
          <a:sy n="97" d="100"/>
        </p:scale>
        <p:origin x="1284" y="72"/>
      </p:cViewPr>
      <p:guideLst>
        <p:guide orient="horz" pos="2160"/>
        <p:guide pos="2880"/>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E7E435B-1C5E-4997-85EE-FD6AC8568DFA}" type="datetimeFigureOut">
              <a:rPr lang="en-GB" smtClean="0"/>
              <a:t>19/05/2025</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F48DA18-E313-4819-A9CA-F147505F3206}" type="slidenum">
              <a:rPr lang="en-GB" smtClean="0"/>
              <a:t>‹#›</a:t>
            </a:fld>
            <a:endParaRPr lang="en-GB"/>
          </a:p>
        </p:txBody>
      </p:sp>
    </p:spTree>
    <p:extLst>
      <p:ext uri="{BB962C8B-B14F-4D97-AF65-F5344CB8AC3E}">
        <p14:creationId xmlns:p14="http://schemas.microsoft.com/office/powerpoint/2010/main" val="194706099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"Hello, and thank you for being here. Today I’m reflecting on my foundation year — what I’ve learned, how I’ve grown, and what I’m looking forward to as I move on to study Ancient or Medieval History."</a:t>
            </a:r>
          </a:p>
        </p:txBody>
      </p:sp>
      <p:sp>
        <p:nvSpPr>
          <p:cNvPr id="4" name="Slide Number Placeholder 3"/>
          <p:cNvSpPr>
            <a:spLocks noGrp="1"/>
          </p:cNvSpPr>
          <p:nvPr>
            <p:ph type="sldNum" sz="quarter" idx="5"/>
          </p:nvPr>
        </p:nvSpPr>
        <p:spPr/>
        <p:txBody>
          <a:bodyPr/>
          <a:lstStyle/>
          <a:p>
            <a:fld id="{2F48DA18-E313-4819-A9CA-F147505F3206}" type="slidenum">
              <a:rPr lang="en-GB" smtClean="0"/>
              <a:t>1</a:t>
            </a:fld>
            <a:endParaRPr lang="en-GB"/>
          </a:p>
        </p:txBody>
      </p:sp>
    </p:spTree>
    <p:extLst>
      <p:ext uri="{BB962C8B-B14F-4D97-AF65-F5344CB8AC3E}">
        <p14:creationId xmlns:p14="http://schemas.microsoft.com/office/powerpoint/2010/main" val="92858836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"When I started, I knew this foundation year was a chance to prepare for university life. I was excited, but also unsure what to expect. Academically, I knew I had gaps to work on, especially in writing and managing workloads."</a:t>
            </a:r>
          </a:p>
        </p:txBody>
      </p:sp>
      <p:sp>
        <p:nvSpPr>
          <p:cNvPr id="4" name="Slide Number Placeholder 3"/>
          <p:cNvSpPr>
            <a:spLocks noGrp="1"/>
          </p:cNvSpPr>
          <p:nvPr>
            <p:ph type="sldNum" sz="quarter" idx="5"/>
          </p:nvPr>
        </p:nvSpPr>
        <p:spPr/>
        <p:txBody>
          <a:bodyPr/>
          <a:lstStyle/>
          <a:p>
            <a:fld id="{2F48DA18-E313-4819-A9CA-F147505F3206}" type="slidenum">
              <a:rPr lang="en-GB" smtClean="0"/>
              <a:t>2</a:t>
            </a:fld>
            <a:endParaRPr lang="en-GB"/>
          </a:p>
        </p:txBody>
      </p:sp>
    </p:spTree>
    <p:extLst>
      <p:ext uri="{BB962C8B-B14F-4D97-AF65-F5344CB8AC3E}">
        <p14:creationId xmlns:p14="http://schemas.microsoft.com/office/powerpoint/2010/main" val="292492860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 really enjoyed the history-focused parts of the course. Topics related to ancient or medieval history caught my attention the most, and research-based assignments allowed me to explore them more deeply. I also appreciated the discussions in class — they helped bring the material to life."</a:t>
            </a:r>
          </a:p>
        </p:txBody>
      </p:sp>
      <p:sp>
        <p:nvSpPr>
          <p:cNvPr id="4" name="Slide Number Placeholder 3"/>
          <p:cNvSpPr>
            <a:spLocks noGrp="1"/>
          </p:cNvSpPr>
          <p:nvPr>
            <p:ph type="sldNum" sz="quarter" idx="5"/>
          </p:nvPr>
        </p:nvSpPr>
        <p:spPr/>
        <p:txBody>
          <a:bodyPr/>
          <a:lstStyle/>
          <a:p>
            <a:fld id="{2F48DA18-E313-4819-A9CA-F147505F3206}" type="slidenum">
              <a:rPr lang="en-GB" smtClean="0"/>
              <a:t>3</a:t>
            </a:fld>
            <a:endParaRPr lang="en-GB"/>
          </a:p>
        </p:txBody>
      </p:sp>
    </p:spTree>
    <p:extLst>
      <p:ext uri="{BB962C8B-B14F-4D97-AF65-F5344CB8AC3E}">
        <p14:creationId xmlns:p14="http://schemas.microsoft.com/office/powerpoint/2010/main" val="37727894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"One area I’ve definitely improved in is writing. My essay structure is more solid, and I’m getting better at timing my work. Although I still face challenges with deadlines, especially due to my mental health, I’ve learned how to ask for help when needed — and that’s been a big step forward for me."</a:t>
            </a:r>
          </a:p>
        </p:txBody>
      </p:sp>
      <p:sp>
        <p:nvSpPr>
          <p:cNvPr id="4" name="Slide Number Placeholder 3"/>
          <p:cNvSpPr>
            <a:spLocks noGrp="1"/>
          </p:cNvSpPr>
          <p:nvPr>
            <p:ph type="sldNum" sz="quarter" idx="5"/>
          </p:nvPr>
        </p:nvSpPr>
        <p:spPr/>
        <p:txBody>
          <a:bodyPr/>
          <a:lstStyle/>
          <a:p>
            <a:fld id="{2F48DA18-E313-4819-A9CA-F147505F3206}" type="slidenum">
              <a:rPr lang="en-GB" smtClean="0"/>
              <a:t>4</a:t>
            </a:fld>
            <a:endParaRPr lang="en-GB"/>
          </a:p>
        </p:txBody>
      </p:sp>
    </p:spTree>
    <p:extLst>
      <p:ext uri="{BB962C8B-B14F-4D97-AF65-F5344CB8AC3E}">
        <p14:creationId xmlns:p14="http://schemas.microsoft.com/office/powerpoint/2010/main" val="253066144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"My view of university life has definitely changed. I used to think it would be overwhelming all the time. But I’ve learned that it’s okay to struggle — what matters is that there’s support available. I’ve gained confidence knowing I don’t have to do it all alone."</a:t>
            </a:r>
          </a:p>
        </p:txBody>
      </p:sp>
      <p:sp>
        <p:nvSpPr>
          <p:cNvPr id="4" name="Slide Number Placeholder 3"/>
          <p:cNvSpPr>
            <a:spLocks noGrp="1"/>
          </p:cNvSpPr>
          <p:nvPr>
            <p:ph type="sldNum" sz="quarter" idx="5"/>
          </p:nvPr>
        </p:nvSpPr>
        <p:spPr/>
        <p:txBody>
          <a:bodyPr/>
          <a:lstStyle/>
          <a:p>
            <a:fld id="{2F48DA18-E313-4819-A9CA-F147505F3206}" type="slidenum">
              <a:rPr lang="en-GB" smtClean="0"/>
              <a:t>5</a:t>
            </a:fld>
            <a:endParaRPr lang="en-GB"/>
          </a:p>
        </p:txBody>
      </p:sp>
    </p:spTree>
    <p:extLst>
      <p:ext uri="{BB962C8B-B14F-4D97-AF65-F5344CB8AC3E}">
        <p14:creationId xmlns:p14="http://schemas.microsoft.com/office/powerpoint/2010/main" val="104427502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"Next year, I’ll be starting my degree in Ancient or Medieval History. I’m really looking forward to diving deeper into the past and exploring how it shapes the present. With the writing and research skills I’ve gained this year, I feel much more prepared."</a:t>
            </a:r>
          </a:p>
        </p:txBody>
      </p:sp>
      <p:sp>
        <p:nvSpPr>
          <p:cNvPr id="4" name="Slide Number Placeholder 3"/>
          <p:cNvSpPr>
            <a:spLocks noGrp="1"/>
          </p:cNvSpPr>
          <p:nvPr>
            <p:ph type="sldNum" sz="quarter" idx="5"/>
          </p:nvPr>
        </p:nvSpPr>
        <p:spPr/>
        <p:txBody>
          <a:bodyPr/>
          <a:lstStyle/>
          <a:p>
            <a:fld id="{2F48DA18-E313-4819-A9CA-F147505F3206}" type="slidenum">
              <a:rPr lang="en-GB" smtClean="0"/>
              <a:t>6</a:t>
            </a:fld>
            <a:endParaRPr lang="en-GB"/>
          </a:p>
        </p:txBody>
      </p:sp>
    </p:spTree>
    <p:extLst>
      <p:ext uri="{BB962C8B-B14F-4D97-AF65-F5344CB8AC3E}">
        <p14:creationId xmlns:p14="http://schemas.microsoft.com/office/powerpoint/2010/main" val="335148382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"Thank you for listening to my journey. This foundation year has been full of growth, both academically and personally. I’m excited to move forward and see where my studies take me."</a:t>
            </a:r>
          </a:p>
        </p:txBody>
      </p:sp>
      <p:sp>
        <p:nvSpPr>
          <p:cNvPr id="4" name="Slide Number Placeholder 3"/>
          <p:cNvSpPr>
            <a:spLocks noGrp="1"/>
          </p:cNvSpPr>
          <p:nvPr>
            <p:ph type="sldNum" sz="quarter" idx="5"/>
          </p:nvPr>
        </p:nvSpPr>
        <p:spPr/>
        <p:txBody>
          <a:bodyPr/>
          <a:lstStyle/>
          <a:p>
            <a:fld id="{2F48DA18-E313-4819-A9CA-F147505F3206}" type="slidenum">
              <a:rPr lang="en-GB" smtClean="0"/>
              <a:t>7</a:t>
            </a:fld>
            <a:endParaRPr lang="en-GB"/>
          </a:p>
        </p:txBody>
      </p:sp>
    </p:spTree>
    <p:extLst>
      <p:ext uri="{BB962C8B-B14F-4D97-AF65-F5344CB8AC3E}">
        <p14:creationId xmlns:p14="http://schemas.microsoft.com/office/powerpoint/2010/main" val="36712284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5BCAD085-E8A6-8845-BD4E-CB4CCA059FC4}" type="datetimeFigureOut">
              <a:rPr lang="en-US" smtClean="0"/>
              <a:t>5/19/2025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16807558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BCAD085-E8A6-8845-BD4E-CB4CCA059FC4}" type="datetimeFigureOut">
              <a:rPr lang="en-US" smtClean="0"/>
              <a:t>5/19/2025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61431425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BCAD085-E8A6-8845-BD4E-CB4CCA059FC4}" type="datetimeFigureOut">
              <a:rPr lang="en-US" smtClean="0"/>
              <a:t>5/19/2025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96064837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5BCAD085-E8A6-8845-BD4E-CB4CCA059FC4}" type="datetimeFigureOut">
              <a:rPr lang="en-US" smtClean="0"/>
              <a:t>5/19/2025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78224494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5BCAD085-E8A6-8845-BD4E-CB4CCA059FC4}" type="datetimeFigureOut">
              <a:rPr lang="en-US" smtClean="0"/>
              <a:t>5/19/2025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99015873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5BCAD085-E8A6-8845-BD4E-CB4CCA059FC4}" type="datetimeFigureOut">
              <a:rPr lang="en-US" smtClean="0"/>
              <a:t>5/19/2025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72702771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BCAD085-E8A6-8845-BD4E-CB4CCA059FC4}" type="datetimeFigureOut">
              <a:rPr lang="en-US" smtClean="0"/>
              <a:t>5/19/2025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21299981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t>5/19/2025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84072656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t>5/19/2025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88923693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BCAD085-E8A6-8845-BD4E-CB4CCA059FC4}" type="datetimeFigureOut">
              <a:rPr lang="en-US" smtClean="0"/>
              <a:t>5/19/2025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91092796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BCAD085-E8A6-8845-BD4E-CB4CCA059FC4}" type="datetimeFigureOut">
              <a:rPr lang="en-US" smtClean="0"/>
              <a:t>5/19/2025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61222379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BCAD085-E8A6-8845-BD4E-CB4CCA059FC4}" type="datetimeFigureOut">
              <a:rPr lang="en-US" smtClean="0"/>
              <a:t>5/19/2025</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1FF6DA9-008F-8B48-92A6-B652298478BF}" type="slidenum">
              <a:rPr lang="en-US" smtClean="0"/>
              <a:t>‹#›</a:t>
            </a:fld>
            <a:endParaRPr lang="en-US"/>
          </a:p>
        </p:txBody>
      </p:sp>
    </p:spTree>
    <p:extLst>
      <p:ext uri="{BB962C8B-B14F-4D97-AF65-F5344CB8AC3E}">
        <p14:creationId xmlns:p14="http://schemas.microsoft.com/office/powerpoint/2010/main" val="220997751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4572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457200" rtl="0" eaLnBrk="1" latinLnBrk="0" hangingPunct="1">
        <a:spcBef>
          <a:spcPct val="20000"/>
        </a:spcBef>
        <a:buFont typeface="Arial"/>
        <a:buChar char="•"/>
        <a:defRPr sz="3200" kern="1200">
          <a:solidFill>
            <a:schemeClr val="tx1"/>
          </a:solidFill>
          <a:latin typeface="+mn-lt"/>
          <a:ea typeface="+mn-ea"/>
          <a:cs typeface="+mn-cs"/>
        </a:defRPr>
      </a:lvl1pPr>
      <a:lvl2pPr marL="742950" indent="-285750" algn="l" defTabSz="457200" rtl="0" eaLnBrk="1" latinLnBrk="0" hangingPunct="1">
        <a:spcBef>
          <a:spcPct val="20000"/>
        </a:spcBef>
        <a:buFont typeface="Arial"/>
        <a:buChar char="–"/>
        <a:defRPr sz="2800" kern="1200">
          <a:solidFill>
            <a:schemeClr val="tx1"/>
          </a:solidFill>
          <a:latin typeface="+mn-lt"/>
          <a:ea typeface="+mn-ea"/>
          <a:cs typeface="+mn-cs"/>
        </a:defRPr>
      </a:lvl2pPr>
      <a:lvl3pPr marL="1143000" indent="-228600" algn="l" defTabSz="457200" rtl="0" eaLnBrk="1" latinLnBrk="0" hangingPunct="1">
        <a:spcBef>
          <a:spcPct val="20000"/>
        </a:spcBef>
        <a:buFont typeface="Arial"/>
        <a:buChar char="•"/>
        <a:defRPr sz="2400" kern="1200">
          <a:solidFill>
            <a:schemeClr val="tx1"/>
          </a:solidFill>
          <a:latin typeface="+mn-lt"/>
          <a:ea typeface="+mn-ea"/>
          <a:cs typeface="+mn-cs"/>
        </a:defRPr>
      </a:lvl3pPr>
      <a:lvl4pPr marL="1600200" indent="-228600" algn="l" defTabSz="457200" rtl="0" eaLnBrk="1" latinLnBrk="0" hangingPunct="1">
        <a:spcBef>
          <a:spcPct val="20000"/>
        </a:spcBef>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hyperlink" Target="https://pixabay.com/en/alnwick-castle-castle-alnwick-92607/" TargetMode="External"/></Relationships>
</file>

<file path=ppt/slides/_rels/slide4.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5.jp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7.jp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l="-17000" r="-17000"/>
          </a:stretch>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457200" y="30194"/>
            <a:ext cx="8229600" cy="1143000"/>
          </a:xfrm>
        </p:spPr>
        <p:txBody>
          <a:bodyPr/>
          <a:lstStyle/>
          <a:p>
            <a:r>
              <a:rPr b="1" dirty="0">
                <a:solidFill>
                  <a:srgbClr val="C00000"/>
                </a:solidFill>
              </a:rPr>
              <a:t>My Foundation Year Journey</a:t>
            </a:r>
          </a:p>
        </p:txBody>
      </p:sp>
      <p:sp>
        <p:nvSpPr>
          <p:cNvPr id="3" name="Content Placeholder 2"/>
          <p:cNvSpPr>
            <a:spLocks noGrp="1"/>
          </p:cNvSpPr>
          <p:nvPr>
            <p:ph idx="1"/>
          </p:nvPr>
        </p:nvSpPr>
        <p:spPr>
          <a:xfrm>
            <a:off x="0" y="3827352"/>
            <a:ext cx="8229600" cy="4525963"/>
          </a:xfrm>
        </p:spPr>
        <p:txBody>
          <a:bodyPr/>
          <a:lstStyle/>
          <a:p>
            <a:r>
              <a:rPr b="1" dirty="0">
                <a:solidFill>
                  <a:schemeClr val="bg1"/>
                </a:solidFill>
              </a:rPr>
              <a:t>Preparing for University Life and Studies</a:t>
            </a:r>
          </a:p>
          <a:p>
            <a:r>
              <a:rPr lang="en-US" b="1" dirty="0">
                <a:solidFill>
                  <a:schemeClr val="bg1"/>
                </a:solidFill>
              </a:rPr>
              <a:t>James Warne-Cleave</a:t>
            </a:r>
            <a:endParaRPr b="1" dirty="0">
              <a:solidFill>
                <a:schemeClr val="bg1"/>
              </a:solidFill>
            </a:endParaRPr>
          </a:p>
          <a:p>
            <a:r>
              <a:rPr lang="en-US" b="1" dirty="0">
                <a:solidFill>
                  <a:schemeClr val="bg1"/>
                </a:solidFill>
              </a:rPr>
              <a:t>Foundation Year </a:t>
            </a:r>
            <a:endParaRPr b="1" dirty="0">
              <a:solidFill>
                <a:schemeClr val="bg1"/>
              </a:solidFill>
            </a:endParaRPr>
          </a:p>
          <a:p>
            <a:r>
              <a:rPr lang="en-US" b="1" dirty="0">
                <a:solidFill>
                  <a:schemeClr val="bg1"/>
                </a:solidFill>
              </a:rPr>
              <a:t>19/05/2025</a:t>
            </a:r>
            <a:endParaRPr b="1" dirty="0">
              <a:solidFill>
                <a:schemeClr val="bg1"/>
              </a:solidFill>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l="-6000" r="-6000"/>
          </a:stretch>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b="1" dirty="0">
                <a:solidFill>
                  <a:srgbClr val="FF0000"/>
                </a:solidFill>
              </a:rPr>
              <a:t>Starting Point: A New Chapter</a:t>
            </a:r>
          </a:p>
        </p:txBody>
      </p:sp>
      <p:sp>
        <p:nvSpPr>
          <p:cNvPr id="3" name="Content Placeholder 2"/>
          <p:cNvSpPr>
            <a:spLocks noGrp="1"/>
          </p:cNvSpPr>
          <p:nvPr>
            <p:ph idx="1"/>
          </p:nvPr>
        </p:nvSpPr>
        <p:spPr>
          <a:xfrm>
            <a:off x="457200" y="2152461"/>
            <a:ext cx="8229600" cy="4525963"/>
          </a:xfrm>
        </p:spPr>
        <p:txBody>
          <a:bodyPr/>
          <a:lstStyle/>
          <a:p>
            <a:r>
              <a:rPr b="1" dirty="0">
                <a:solidFill>
                  <a:schemeClr val="bg1"/>
                </a:solidFill>
              </a:rPr>
              <a:t>- Entered foundation year to prepare for university life</a:t>
            </a:r>
          </a:p>
          <a:p>
            <a:r>
              <a:rPr b="1" dirty="0">
                <a:solidFill>
                  <a:schemeClr val="bg1"/>
                </a:solidFill>
              </a:rPr>
              <a:t>- Unsure what to expect</a:t>
            </a:r>
          </a:p>
          <a:p>
            <a:r>
              <a:rPr b="1" dirty="0">
                <a:solidFill>
                  <a:schemeClr val="bg1"/>
                </a:solidFill>
              </a:rPr>
              <a:t>- Eager but nervous about academic challenges</a:t>
            </a:r>
          </a:p>
          <a:p>
            <a:endParaRPr b="1" dirty="0">
              <a:solidFill>
                <a:schemeClr val="bg1"/>
              </a:solidFill>
            </a:endParaRPr>
          </a:p>
          <a:p>
            <a:pPr marL="0" indent="0">
              <a:buNone/>
            </a:pPr>
            <a:r>
              <a:rPr sz="2400" b="1" dirty="0">
                <a:solidFill>
                  <a:schemeClr val="bg1"/>
                </a:solidFill>
              </a:rPr>
              <a:t>“A journey of a thousand miles begins with a single step.”</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blipFill dpi="0" rotWithShape="1">
          <a:blip r:embed="rId3">
            <a:lum/>
            <a:extLst>
              <a:ext uri="{837473B0-CC2E-450A-ABE3-18F120FF3D39}">
                <a1611:picAttrSrcUrl xmlns:a1611="http://schemas.microsoft.com/office/drawing/2016/11/main" r:id="rId4"/>
              </a:ext>
            </a:extLst>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457200" y="158435"/>
            <a:ext cx="8229600" cy="910644"/>
          </a:xfrm>
        </p:spPr>
        <p:txBody>
          <a:bodyPr/>
          <a:lstStyle/>
          <a:p>
            <a:r>
              <a:rPr b="1" dirty="0"/>
              <a:t>Highlights of the Year</a:t>
            </a:r>
          </a:p>
        </p:txBody>
      </p:sp>
      <p:sp>
        <p:nvSpPr>
          <p:cNvPr id="3" name="Content Placeholder 2"/>
          <p:cNvSpPr>
            <a:spLocks noGrp="1"/>
          </p:cNvSpPr>
          <p:nvPr>
            <p:ph idx="1"/>
          </p:nvPr>
        </p:nvSpPr>
        <p:spPr>
          <a:xfrm>
            <a:off x="457200" y="4458833"/>
            <a:ext cx="8229600" cy="2240732"/>
          </a:xfrm>
        </p:spPr>
        <p:txBody>
          <a:bodyPr/>
          <a:lstStyle/>
          <a:p>
            <a:r>
              <a:rPr b="1" dirty="0">
                <a:solidFill>
                  <a:schemeClr val="bg1"/>
                </a:solidFill>
              </a:rPr>
              <a:t>- Enjoyed history-focused modules</a:t>
            </a:r>
          </a:p>
          <a:p>
            <a:r>
              <a:rPr b="1" dirty="0">
                <a:solidFill>
                  <a:schemeClr val="bg1"/>
                </a:solidFill>
              </a:rPr>
              <a:t>- Engaging seminars and class discussions</a:t>
            </a:r>
          </a:p>
          <a:p>
            <a:r>
              <a:rPr b="1" dirty="0">
                <a:solidFill>
                  <a:schemeClr val="bg1"/>
                </a:solidFill>
              </a:rPr>
              <a:t>- Learned a lot through research-based assignments</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457200" y="168258"/>
            <a:ext cx="8229600" cy="832920"/>
          </a:xfrm>
        </p:spPr>
        <p:txBody>
          <a:bodyPr/>
          <a:lstStyle/>
          <a:p>
            <a:r>
              <a:rPr dirty="0">
                <a:solidFill>
                  <a:srgbClr val="C00000"/>
                </a:solidFill>
              </a:rPr>
              <a:t>Skills I’ve Gained</a:t>
            </a:r>
          </a:p>
        </p:txBody>
      </p:sp>
      <p:sp>
        <p:nvSpPr>
          <p:cNvPr id="3" name="Content Placeholder 2"/>
          <p:cNvSpPr>
            <a:spLocks noGrp="1"/>
          </p:cNvSpPr>
          <p:nvPr>
            <p:ph idx="1"/>
          </p:nvPr>
        </p:nvSpPr>
        <p:spPr>
          <a:xfrm>
            <a:off x="316871" y="2694900"/>
            <a:ext cx="8591739" cy="3578382"/>
          </a:xfrm>
        </p:spPr>
        <p:txBody>
          <a:bodyPr/>
          <a:lstStyle/>
          <a:p>
            <a:r>
              <a:rPr b="1" dirty="0"/>
              <a:t>- Improved essay structure and academic writing</a:t>
            </a:r>
          </a:p>
          <a:p>
            <a:r>
              <a:rPr b="1" dirty="0"/>
              <a:t>- Better time management, though still a work in progress</a:t>
            </a:r>
          </a:p>
          <a:p>
            <a:r>
              <a:rPr b="1" dirty="0"/>
              <a:t>- Gained confidence in tackling university-level tasks</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457200" y="116195"/>
            <a:ext cx="8229600" cy="660554"/>
          </a:xfrm>
        </p:spPr>
        <p:txBody>
          <a:bodyPr>
            <a:normAutofit fontScale="90000"/>
          </a:bodyPr>
          <a:lstStyle/>
          <a:p>
            <a:r>
              <a:rPr dirty="0">
                <a:solidFill>
                  <a:srgbClr val="FF0000"/>
                </a:solidFill>
              </a:rPr>
              <a:t>My View of University Life Now</a:t>
            </a:r>
          </a:p>
        </p:txBody>
      </p:sp>
      <p:sp>
        <p:nvSpPr>
          <p:cNvPr id="3" name="Content Placeholder 2"/>
          <p:cNvSpPr>
            <a:spLocks noGrp="1"/>
          </p:cNvSpPr>
          <p:nvPr>
            <p:ph idx="1"/>
          </p:nvPr>
        </p:nvSpPr>
        <p:spPr>
          <a:xfrm>
            <a:off x="457200" y="3424083"/>
            <a:ext cx="8229600" cy="3043085"/>
          </a:xfrm>
        </p:spPr>
        <p:txBody>
          <a:bodyPr/>
          <a:lstStyle/>
          <a:p>
            <a:r>
              <a:rPr b="1" dirty="0">
                <a:solidFill>
                  <a:schemeClr val="bg1"/>
                </a:solidFill>
              </a:rPr>
              <a:t>- Originally imagined it as overwhelming</a:t>
            </a:r>
          </a:p>
          <a:p>
            <a:r>
              <a:rPr b="1" dirty="0">
                <a:solidFill>
                  <a:schemeClr val="bg1"/>
                </a:solidFill>
              </a:rPr>
              <a:t>- Found support from tutors and classmates helpful</a:t>
            </a:r>
          </a:p>
          <a:p>
            <a:r>
              <a:rPr b="1" dirty="0">
                <a:solidFill>
                  <a:schemeClr val="bg1"/>
                </a:solidFill>
              </a:rPr>
              <a:t>- Now see university as manageable and rewarding</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l="-17000" r="-17000"/>
          </a:stretch>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dirty="0">
                <a:solidFill>
                  <a:srgbClr val="FF0000"/>
                </a:solidFill>
              </a:rPr>
              <a:t>What’s Next?</a:t>
            </a:r>
          </a:p>
        </p:txBody>
      </p:sp>
      <p:sp>
        <p:nvSpPr>
          <p:cNvPr id="3" name="Content Placeholder 2"/>
          <p:cNvSpPr>
            <a:spLocks noGrp="1"/>
          </p:cNvSpPr>
          <p:nvPr>
            <p:ph idx="1"/>
          </p:nvPr>
        </p:nvSpPr>
        <p:spPr>
          <a:xfrm>
            <a:off x="457200" y="3429000"/>
            <a:ext cx="8229600" cy="3426542"/>
          </a:xfrm>
        </p:spPr>
        <p:txBody>
          <a:bodyPr/>
          <a:lstStyle/>
          <a:p>
            <a:r>
              <a:rPr b="1" dirty="0">
                <a:solidFill>
                  <a:schemeClr val="bg1"/>
                </a:solidFill>
              </a:rPr>
              <a:t>- Starting a degree in Ancient or Medieval History</a:t>
            </a:r>
          </a:p>
          <a:p>
            <a:r>
              <a:rPr b="1" dirty="0">
                <a:solidFill>
                  <a:schemeClr val="bg1"/>
                </a:solidFill>
              </a:rPr>
              <a:t>- Excited to explore historical texts and themes in depth</a:t>
            </a:r>
          </a:p>
          <a:p>
            <a:r>
              <a:rPr b="1" dirty="0">
                <a:solidFill>
                  <a:schemeClr val="bg1"/>
                </a:solidFill>
              </a:rPr>
              <a:t>- Looking forward to using the skills I’ve built this year</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457200" y="98322"/>
            <a:ext cx="8229600" cy="844909"/>
          </a:xfrm>
        </p:spPr>
        <p:txBody>
          <a:bodyPr/>
          <a:lstStyle/>
          <a:p>
            <a:r>
              <a:rPr b="1" dirty="0">
                <a:solidFill>
                  <a:srgbClr val="FF0000"/>
                </a:solidFill>
              </a:rPr>
              <a:t>Thank You</a:t>
            </a:r>
          </a:p>
        </p:txBody>
      </p:sp>
      <p:sp>
        <p:nvSpPr>
          <p:cNvPr id="3" name="Content Placeholder 2"/>
          <p:cNvSpPr>
            <a:spLocks noGrp="1"/>
          </p:cNvSpPr>
          <p:nvPr>
            <p:ph idx="1"/>
          </p:nvPr>
        </p:nvSpPr>
        <p:spPr>
          <a:xfrm>
            <a:off x="594852" y="4493342"/>
            <a:ext cx="8229600" cy="2577384"/>
          </a:xfrm>
        </p:spPr>
        <p:txBody>
          <a:bodyPr/>
          <a:lstStyle/>
          <a:p>
            <a:r>
              <a:rPr b="1" dirty="0">
                <a:solidFill>
                  <a:schemeClr val="bg1"/>
                </a:solidFill>
              </a:rPr>
              <a:t>- Thanks for listening!</a:t>
            </a:r>
          </a:p>
          <a:p>
            <a:r>
              <a:rPr b="1" dirty="0">
                <a:solidFill>
                  <a:schemeClr val="bg1"/>
                </a:solidFill>
              </a:rPr>
              <a:t>- Looking forward to what comes next</a:t>
            </a:r>
          </a:p>
          <a:p>
            <a:pPr marL="0" indent="0">
              <a:buNone/>
            </a:pPr>
            <a:endParaRPr lang="en-US" b="1" dirty="0">
              <a:solidFill>
                <a:schemeClr val="bg1"/>
              </a:solidFill>
            </a:endParaRPr>
          </a:p>
          <a:p>
            <a:pPr marL="0" indent="0">
              <a:buNone/>
            </a:pPr>
            <a:r>
              <a:rPr b="1" dirty="0">
                <a:solidFill>
                  <a:schemeClr val="bg1"/>
                </a:solidFill>
              </a:rPr>
              <a:t>“Education is the passport to the future.”</a:t>
            </a: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375</TotalTime>
  <Words>536</Words>
  <Application>Microsoft Office PowerPoint</Application>
  <PresentationFormat>On-screen Show (4:3)</PresentationFormat>
  <Paragraphs>46</Paragraphs>
  <Slides>7</Slides>
  <Notes>7</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7</vt:i4>
      </vt:variant>
    </vt:vector>
  </HeadingPairs>
  <TitlesOfParts>
    <vt:vector size="11" baseType="lpstr">
      <vt:lpstr>Aptos</vt:lpstr>
      <vt:lpstr>Arial</vt:lpstr>
      <vt:lpstr>Calibri</vt:lpstr>
      <vt:lpstr>Office Theme</vt:lpstr>
      <vt:lpstr>My Foundation Year Journey</vt:lpstr>
      <vt:lpstr>Starting Point: A New Chapter</vt:lpstr>
      <vt:lpstr>Highlights of the Year</vt:lpstr>
      <vt:lpstr>Skills I’ve Gained</vt:lpstr>
      <vt:lpstr>My View of University Life Now</vt:lpstr>
      <vt:lpstr>What’s Next?</vt:lpstr>
      <vt:lpstr>Thank You</vt:lpstr>
    </vt:vector>
  </TitlesOfParts>
  <Manager/>
  <Company/>
  <LinksUpToDate>false</LinksUpToDate>
  <SharedDoc>false</SharedDoc>
  <HyperlinkBase/>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
  <cp:keywords/>
  <dc:description>generated using python-pptx</dc:description>
  <cp:lastModifiedBy>James Warne-Cleave</cp:lastModifiedBy>
  <cp:revision>2</cp:revision>
  <dcterms:created xsi:type="dcterms:W3CDTF">2013-01-27T09:14:16Z</dcterms:created>
  <dcterms:modified xsi:type="dcterms:W3CDTF">2025-05-19T22:35:47Z</dcterms:modified>
  <cp:category/>
</cp:coreProperties>
</file>