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0" r:id="rId4"/>
    <p:sldId id="261" r:id="rId5"/>
    <p:sldId id="262" r:id="rId6"/>
    <p:sldId id="263" r:id="rId7"/>
    <p:sldId id="264" r:id="rId8"/>
    <p:sldId id="259" r:id="rId9"/>
    <p:sldId id="258"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una Matos Chaves (2123460)" initials="BMC(" lastIdx="2" clrIdx="0">
    <p:extLst>
      <p:ext uri="{19B8F6BF-5375-455C-9EA6-DF929625EA0E}">
        <p15:presenceInfo xmlns:p15="http://schemas.microsoft.com/office/powerpoint/2012/main" userId="S::2123460@student.uwtsd.ac.uk::b3dc0e9e-405d-4886-b578-3b030da9854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A67279-6D82-403A-B1B7-AA632009FD17}" v="37" dt="2022-04-11T12:00:02.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una Matos Chaves (2123460)" userId="b3dc0e9e-405d-4886-b578-3b030da98549" providerId="ADAL" clId="{38BD1E81-D605-2941-B584-796658764F21}"/>
    <pc:docChg chg="undo custSel addSld modSld">
      <pc:chgData name="Bruna Matos Chaves (2123460)" userId="b3dc0e9e-405d-4886-b578-3b030da98549" providerId="ADAL" clId="{38BD1E81-D605-2941-B584-796658764F21}" dt="2022-03-31T18:44:57.464" v="90" actId="1076"/>
      <pc:docMkLst>
        <pc:docMk/>
      </pc:docMkLst>
      <pc:sldChg chg="modSp">
        <pc:chgData name="Bruna Matos Chaves (2123460)" userId="b3dc0e9e-405d-4886-b578-3b030da98549" providerId="ADAL" clId="{38BD1E81-D605-2941-B584-796658764F21}" dt="2022-03-31T18:44:57.464" v="90" actId="1076"/>
        <pc:sldMkLst>
          <pc:docMk/>
          <pc:sldMk cId="518190924" sldId="257"/>
        </pc:sldMkLst>
        <pc:spChg chg="mod">
          <ac:chgData name="Bruna Matos Chaves (2123460)" userId="b3dc0e9e-405d-4886-b578-3b030da98549" providerId="ADAL" clId="{38BD1E81-D605-2941-B584-796658764F21}" dt="2022-03-31T18:44:57.464" v="90" actId="1076"/>
          <ac:spMkLst>
            <pc:docMk/>
            <pc:sldMk cId="518190924" sldId="257"/>
            <ac:spMk id="3" creationId="{4E017565-19F5-CD3C-336C-32CC52CC3456}"/>
          </ac:spMkLst>
        </pc:spChg>
      </pc:sldChg>
      <pc:sldChg chg="new">
        <pc:chgData name="Bruna Matos Chaves (2123460)" userId="b3dc0e9e-405d-4886-b578-3b030da98549" providerId="ADAL" clId="{38BD1E81-D605-2941-B584-796658764F21}" dt="2022-03-30T15:33:03.654" v="0" actId="680"/>
        <pc:sldMkLst>
          <pc:docMk/>
          <pc:sldMk cId="721114080" sldId="258"/>
        </pc:sldMkLst>
      </pc:sldChg>
      <pc:sldChg chg="modSp new addCm delCm">
        <pc:chgData name="Bruna Matos Chaves (2123460)" userId="b3dc0e9e-405d-4886-b578-3b030da98549" providerId="ADAL" clId="{38BD1E81-D605-2941-B584-796658764F21}" dt="2022-03-31T18:43:16.214" v="29" actId="1592"/>
        <pc:sldMkLst>
          <pc:docMk/>
          <pc:sldMk cId="1797529229" sldId="259"/>
        </pc:sldMkLst>
        <pc:spChg chg="mod">
          <ac:chgData name="Bruna Matos Chaves (2123460)" userId="b3dc0e9e-405d-4886-b578-3b030da98549" providerId="ADAL" clId="{38BD1E81-D605-2941-B584-796658764F21}" dt="2022-03-31T18:40:55.892" v="7" actId="400"/>
          <ac:spMkLst>
            <pc:docMk/>
            <pc:sldMk cId="1797529229" sldId="259"/>
            <ac:spMk id="2" creationId="{062FD0DC-977B-1D45-842D-7AA8370309B0}"/>
          </ac:spMkLst>
        </pc:spChg>
      </pc:sldChg>
      <pc:sldChg chg="modSp new addCm delCm modNotesTx">
        <pc:chgData name="Bruna Matos Chaves (2123460)" userId="b3dc0e9e-405d-4886-b578-3b030da98549" providerId="ADAL" clId="{38BD1E81-D605-2941-B584-796658764F21}" dt="2022-03-31T18:42:48.126" v="27" actId="20577"/>
        <pc:sldMkLst>
          <pc:docMk/>
          <pc:sldMk cId="3761186320" sldId="260"/>
        </pc:sldMkLst>
        <pc:spChg chg="mod">
          <ac:chgData name="Bruna Matos Chaves (2123460)" userId="b3dc0e9e-405d-4886-b578-3b030da98549" providerId="ADAL" clId="{38BD1E81-D605-2941-B584-796658764F21}" dt="2022-03-31T18:42:17.910" v="20" actId="1076"/>
          <ac:spMkLst>
            <pc:docMk/>
            <pc:sldMk cId="3761186320" sldId="260"/>
            <ac:spMk id="2" creationId="{32373311-AB13-1140-BB8C-AC08CF3221E6}"/>
          </ac:spMkLst>
        </pc:spChg>
        <pc:spChg chg="mod">
          <ac:chgData name="Bruna Matos Chaves (2123460)" userId="b3dc0e9e-405d-4886-b578-3b030da98549" providerId="ADAL" clId="{38BD1E81-D605-2941-B584-796658764F21}" dt="2022-03-31T18:42:17.126" v="19" actId="1076"/>
          <ac:spMkLst>
            <pc:docMk/>
            <pc:sldMk cId="3761186320" sldId="260"/>
            <ac:spMk id="3" creationId="{B33DDD8F-C38A-A74C-8CFC-96B37B8E3EB0}"/>
          </ac:spMkLst>
        </pc:spChg>
      </pc:sldChg>
      <pc:sldChg chg="new">
        <pc:chgData name="Bruna Matos Chaves (2123460)" userId="b3dc0e9e-405d-4886-b578-3b030da98549" providerId="ADAL" clId="{38BD1E81-D605-2941-B584-796658764F21}" dt="2022-03-31T18:43:21.020" v="30" actId="680"/>
        <pc:sldMkLst>
          <pc:docMk/>
          <pc:sldMk cId="915893172" sldId="261"/>
        </pc:sldMkLst>
      </pc:sldChg>
      <pc:sldChg chg="modSp new">
        <pc:chgData name="Bruna Matos Chaves (2123460)" userId="b3dc0e9e-405d-4886-b578-3b030da98549" providerId="ADAL" clId="{38BD1E81-D605-2941-B584-796658764F21}" dt="2022-03-31T18:44:03.940" v="48" actId="1076"/>
        <pc:sldMkLst>
          <pc:docMk/>
          <pc:sldMk cId="3240735084" sldId="262"/>
        </pc:sldMkLst>
        <pc:spChg chg="mod">
          <ac:chgData name="Bruna Matos Chaves (2123460)" userId="b3dc0e9e-405d-4886-b578-3b030da98549" providerId="ADAL" clId="{38BD1E81-D605-2941-B584-796658764F21}" dt="2022-03-31T18:43:52.574" v="47" actId="20577"/>
          <ac:spMkLst>
            <pc:docMk/>
            <pc:sldMk cId="3240735084" sldId="262"/>
            <ac:spMk id="2" creationId="{9DC2C432-343B-5442-9778-A20AF5E02423}"/>
          </ac:spMkLst>
        </pc:spChg>
        <pc:spChg chg="mod">
          <ac:chgData name="Bruna Matos Chaves (2123460)" userId="b3dc0e9e-405d-4886-b578-3b030da98549" providerId="ADAL" clId="{38BD1E81-D605-2941-B584-796658764F21}" dt="2022-03-31T18:44:03.940" v="48" actId="1076"/>
          <ac:spMkLst>
            <pc:docMk/>
            <pc:sldMk cId="3240735084" sldId="262"/>
            <ac:spMk id="3" creationId="{1AC79B72-DE79-6744-BE14-8E186FB1C0B9}"/>
          </ac:spMkLst>
        </pc:spChg>
      </pc:sldChg>
    </pc:docChg>
  </pc:docChgLst>
  <pc:docChgLst>
    <pc:chgData name="Bruna Matos Chaves (2123460)" userId="S::2123460@student.uwtsd.ac.uk::b3dc0e9e-405d-4886-b578-3b030da98549" providerId="AD" clId="Web-{CB7041DE-3473-BC4D-D92F-4FB4E05E5C0F}"/>
    <pc:docChg chg="addSld delSld modSld">
      <pc:chgData name="Bruna Matos Chaves (2123460)" userId="S::2123460@student.uwtsd.ac.uk::b3dc0e9e-405d-4886-b578-3b030da98549" providerId="AD" clId="Web-{CB7041DE-3473-BC4D-D92F-4FB4E05E5C0F}" dt="2022-04-08T12:40:20.516" v="63" actId="20577"/>
      <pc:docMkLst>
        <pc:docMk/>
      </pc:docMkLst>
      <pc:sldChg chg="modSp">
        <pc:chgData name="Bruna Matos Chaves (2123460)" userId="S::2123460@student.uwtsd.ac.uk::b3dc0e9e-405d-4886-b578-3b030da98549" providerId="AD" clId="Web-{CB7041DE-3473-BC4D-D92F-4FB4E05E5C0F}" dt="2022-04-08T12:39:48.796" v="57" actId="20577"/>
        <pc:sldMkLst>
          <pc:docMk/>
          <pc:sldMk cId="518190924" sldId="257"/>
        </pc:sldMkLst>
        <pc:spChg chg="mod">
          <ac:chgData name="Bruna Matos Chaves (2123460)" userId="S::2123460@student.uwtsd.ac.uk::b3dc0e9e-405d-4886-b578-3b030da98549" providerId="AD" clId="Web-{CB7041DE-3473-BC4D-D92F-4FB4E05E5C0F}" dt="2022-04-08T12:39:48.796" v="57" actId="20577"/>
          <ac:spMkLst>
            <pc:docMk/>
            <pc:sldMk cId="518190924" sldId="257"/>
            <ac:spMk id="2" creationId="{FAD8D25F-C421-A702-B473-15805736D39E}"/>
          </ac:spMkLst>
        </pc:spChg>
      </pc:sldChg>
      <pc:sldChg chg="delSp modSp">
        <pc:chgData name="Bruna Matos Chaves (2123460)" userId="S::2123460@student.uwtsd.ac.uk::b3dc0e9e-405d-4886-b578-3b030da98549" providerId="AD" clId="Web-{CB7041DE-3473-BC4D-D92F-4FB4E05E5C0F}" dt="2022-04-08T12:36:32.994" v="33" actId="1076"/>
        <pc:sldMkLst>
          <pc:docMk/>
          <pc:sldMk cId="721114080" sldId="258"/>
        </pc:sldMkLst>
        <pc:spChg chg="mod">
          <ac:chgData name="Bruna Matos Chaves (2123460)" userId="S::2123460@student.uwtsd.ac.uk::b3dc0e9e-405d-4886-b578-3b030da98549" providerId="AD" clId="Web-{CB7041DE-3473-BC4D-D92F-4FB4E05E5C0F}" dt="2022-04-08T12:36:32.994" v="33" actId="1076"/>
          <ac:spMkLst>
            <pc:docMk/>
            <pc:sldMk cId="721114080" sldId="258"/>
            <ac:spMk id="2" creationId="{82E0F45D-926D-9245-A2E6-F8A23F624DB3}"/>
          </ac:spMkLst>
        </pc:spChg>
        <pc:spChg chg="del mod">
          <ac:chgData name="Bruna Matos Chaves (2123460)" userId="S::2123460@student.uwtsd.ac.uk::b3dc0e9e-405d-4886-b578-3b030da98549" providerId="AD" clId="Web-{CB7041DE-3473-BC4D-D92F-4FB4E05E5C0F}" dt="2022-04-08T12:35:41.977" v="26"/>
          <ac:spMkLst>
            <pc:docMk/>
            <pc:sldMk cId="721114080" sldId="258"/>
            <ac:spMk id="3" creationId="{7A2BE961-07AA-954F-B5AC-1DF542535576}"/>
          </ac:spMkLst>
        </pc:spChg>
      </pc:sldChg>
      <pc:sldChg chg="del">
        <pc:chgData name="Bruna Matos Chaves (2123460)" userId="S::2123460@student.uwtsd.ac.uk::b3dc0e9e-405d-4886-b578-3b030da98549" providerId="AD" clId="Web-{CB7041DE-3473-BC4D-D92F-4FB4E05E5C0F}" dt="2022-04-08T12:38:12.934" v="37"/>
        <pc:sldMkLst>
          <pc:docMk/>
          <pc:sldMk cId="1797529229" sldId="259"/>
        </pc:sldMkLst>
      </pc:sldChg>
      <pc:sldChg chg="modSp new">
        <pc:chgData name="Bruna Matos Chaves (2123460)" userId="S::2123460@student.uwtsd.ac.uk::b3dc0e9e-405d-4886-b578-3b030da98549" providerId="AD" clId="Web-{CB7041DE-3473-BC4D-D92F-4FB4E05E5C0F}" dt="2022-04-08T12:40:20.516" v="63" actId="20577"/>
        <pc:sldMkLst>
          <pc:docMk/>
          <pc:sldMk cId="1895093930" sldId="259"/>
        </pc:sldMkLst>
        <pc:spChg chg="mod">
          <ac:chgData name="Bruna Matos Chaves (2123460)" userId="S::2123460@student.uwtsd.ac.uk::b3dc0e9e-405d-4886-b578-3b030da98549" providerId="AD" clId="Web-{CB7041DE-3473-BC4D-D92F-4FB4E05E5C0F}" dt="2022-04-08T12:40:01.062" v="58" actId="20577"/>
          <ac:spMkLst>
            <pc:docMk/>
            <pc:sldMk cId="1895093930" sldId="259"/>
            <ac:spMk id="2" creationId="{4B322711-5D1C-9CFB-AE26-427AEFD6BD7E}"/>
          </ac:spMkLst>
        </pc:spChg>
        <pc:spChg chg="mod">
          <ac:chgData name="Bruna Matos Chaves (2123460)" userId="S::2123460@student.uwtsd.ac.uk::b3dc0e9e-405d-4886-b578-3b030da98549" providerId="AD" clId="Web-{CB7041DE-3473-BC4D-D92F-4FB4E05E5C0F}" dt="2022-04-08T12:40:20.516" v="63" actId="20577"/>
          <ac:spMkLst>
            <pc:docMk/>
            <pc:sldMk cId="1895093930" sldId="259"/>
            <ac:spMk id="3" creationId="{321A3D9A-ECE2-8EE3-E471-C29DCC330BEB}"/>
          </ac:spMkLst>
        </pc:spChg>
      </pc:sldChg>
      <pc:sldChg chg="del">
        <pc:chgData name="Bruna Matos Chaves (2123460)" userId="S::2123460@student.uwtsd.ac.uk::b3dc0e9e-405d-4886-b578-3b030da98549" providerId="AD" clId="Web-{CB7041DE-3473-BC4D-D92F-4FB4E05E5C0F}" dt="2022-04-08T12:38:02.262" v="34"/>
        <pc:sldMkLst>
          <pc:docMk/>
          <pc:sldMk cId="3761186320" sldId="260"/>
        </pc:sldMkLst>
      </pc:sldChg>
      <pc:sldChg chg="del">
        <pc:chgData name="Bruna Matos Chaves (2123460)" userId="S::2123460@student.uwtsd.ac.uk::b3dc0e9e-405d-4886-b578-3b030da98549" providerId="AD" clId="Web-{CB7041DE-3473-BC4D-D92F-4FB4E05E5C0F}" dt="2022-04-08T12:38:06.590" v="35"/>
        <pc:sldMkLst>
          <pc:docMk/>
          <pc:sldMk cId="915893172" sldId="261"/>
        </pc:sldMkLst>
      </pc:sldChg>
      <pc:sldChg chg="del">
        <pc:chgData name="Bruna Matos Chaves (2123460)" userId="S::2123460@student.uwtsd.ac.uk::b3dc0e9e-405d-4886-b578-3b030da98549" providerId="AD" clId="Web-{CB7041DE-3473-BC4D-D92F-4FB4E05E5C0F}" dt="2022-04-08T12:38:09.919" v="36"/>
        <pc:sldMkLst>
          <pc:docMk/>
          <pc:sldMk cId="3240735084" sldId="262"/>
        </pc:sldMkLst>
      </pc:sldChg>
    </pc:docChg>
  </pc:docChgLst>
  <pc:docChgLst>
    <pc:chgData name="Bruna Matos Chaves (2123460)" userId="S::2123460@student.uwtsd.ac.uk::b3dc0e9e-405d-4886-b578-3b030da98549" providerId="AD" clId="Web-{58DF82F3-D7DF-6721-B6B4-04EB9E77AAF4}"/>
    <pc:docChg chg="addSld delSld modSld sldOrd">
      <pc:chgData name="Bruna Matos Chaves (2123460)" userId="S::2123460@student.uwtsd.ac.uk::b3dc0e9e-405d-4886-b578-3b030da98549" providerId="AD" clId="Web-{58DF82F3-D7DF-6721-B6B4-04EB9E77AAF4}" dt="2022-04-08T16:12:22.633" v="1261" actId="1076"/>
      <pc:docMkLst>
        <pc:docMk/>
      </pc:docMkLst>
      <pc:sldChg chg="modSp">
        <pc:chgData name="Bruna Matos Chaves (2123460)" userId="S::2123460@student.uwtsd.ac.uk::b3dc0e9e-405d-4886-b578-3b030da98549" providerId="AD" clId="Web-{58DF82F3-D7DF-6721-B6B4-04EB9E77AAF4}" dt="2022-04-08T15:57:27.517" v="1238" actId="20577"/>
        <pc:sldMkLst>
          <pc:docMk/>
          <pc:sldMk cId="109857222" sldId="256"/>
        </pc:sldMkLst>
        <pc:spChg chg="mod">
          <ac:chgData name="Bruna Matos Chaves (2123460)" userId="S::2123460@student.uwtsd.ac.uk::b3dc0e9e-405d-4886-b578-3b030da98549" providerId="AD" clId="Web-{58DF82F3-D7DF-6721-B6B4-04EB9E77AAF4}" dt="2022-04-08T15:57:27.517" v="1238" actId="20577"/>
          <ac:spMkLst>
            <pc:docMk/>
            <pc:sldMk cId="109857222" sldId="256"/>
            <ac:spMk id="3" creationId="{00000000-0000-0000-0000-000000000000}"/>
          </ac:spMkLst>
        </pc:spChg>
      </pc:sldChg>
      <pc:sldChg chg="addSp delSp modSp mod setBg">
        <pc:chgData name="Bruna Matos Chaves (2123460)" userId="S::2123460@student.uwtsd.ac.uk::b3dc0e9e-405d-4886-b578-3b030da98549" providerId="AD" clId="Web-{58DF82F3-D7DF-6721-B6B4-04EB9E77AAF4}" dt="2022-04-08T12:59:39.149" v="65"/>
        <pc:sldMkLst>
          <pc:docMk/>
          <pc:sldMk cId="518190924" sldId="257"/>
        </pc:sldMkLst>
        <pc:spChg chg="mod">
          <ac:chgData name="Bruna Matos Chaves (2123460)" userId="S::2123460@student.uwtsd.ac.uk::b3dc0e9e-405d-4886-b578-3b030da98549" providerId="AD" clId="Web-{58DF82F3-D7DF-6721-B6B4-04EB9E77AAF4}" dt="2022-04-08T12:59:39.149" v="65"/>
          <ac:spMkLst>
            <pc:docMk/>
            <pc:sldMk cId="518190924" sldId="257"/>
            <ac:spMk id="2" creationId="{FAD8D25F-C421-A702-B473-15805736D39E}"/>
          </ac:spMkLst>
        </pc:spChg>
        <pc:spChg chg="mod">
          <ac:chgData name="Bruna Matos Chaves (2123460)" userId="S::2123460@student.uwtsd.ac.uk::b3dc0e9e-405d-4886-b578-3b030da98549" providerId="AD" clId="Web-{58DF82F3-D7DF-6721-B6B4-04EB9E77AAF4}" dt="2022-04-08T12:59:39.149" v="65"/>
          <ac:spMkLst>
            <pc:docMk/>
            <pc:sldMk cId="518190924" sldId="257"/>
            <ac:spMk id="3" creationId="{4E017565-19F5-CD3C-336C-32CC52CC3456}"/>
          </ac:spMkLst>
        </pc:spChg>
        <pc:spChg chg="add del">
          <ac:chgData name="Bruna Matos Chaves (2123460)" userId="S::2123460@student.uwtsd.ac.uk::b3dc0e9e-405d-4886-b578-3b030da98549" providerId="AD" clId="Web-{58DF82F3-D7DF-6721-B6B4-04EB9E77AAF4}" dt="2022-04-08T12:59:39.149" v="65"/>
          <ac:spMkLst>
            <pc:docMk/>
            <pc:sldMk cId="518190924" sldId="257"/>
            <ac:spMk id="8" creationId="{907EF6B7-1338-4443-8C46-6A318D952DFD}"/>
          </ac:spMkLst>
        </pc:spChg>
        <pc:spChg chg="add del">
          <ac:chgData name="Bruna Matos Chaves (2123460)" userId="S::2123460@student.uwtsd.ac.uk::b3dc0e9e-405d-4886-b578-3b030da98549" providerId="AD" clId="Web-{58DF82F3-D7DF-6721-B6B4-04EB9E77AAF4}" dt="2022-04-08T12:59:39.149" v="65"/>
          <ac:spMkLst>
            <pc:docMk/>
            <pc:sldMk cId="518190924" sldId="257"/>
            <ac:spMk id="10" creationId="{DAAE4CDD-124C-4DCF-9584-B6033B545DD5}"/>
          </ac:spMkLst>
        </pc:spChg>
        <pc:spChg chg="add del">
          <ac:chgData name="Bruna Matos Chaves (2123460)" userId="S::2123460@student.uwtsd.ac.uk::b3dc0e9e-405d-4886-b578-3b030da98549" providerId="AD" clId="Web-{58DF82F3-D7DF-6721-B6B4-04EB9E77AAF4}" dt="2022-04-08T12:59:39.149" v="65"/>
          <ac:spMkLst>
            <pc:docMk/>
            <pc:sldMk cId="518190924" sldId="257"/>
            <ac:spMk id="12" creationId="{081E4A58-353D-44AE-B2FC-2A74E2E400F7}"/>
          </ac:spMkLst>
        </pc:spChg>
      </pc:sldChg>
      <pc:sldChg chg="modSp">
        <pc:chgData name="Bruna Matos Chaves (2123460)" userId="S::2123460@student.uwtsd.ac.uk::b3dc0e9e-405d-4886-b578-3b030da98549" providerId="AD" clId="Web-{58DF82F3-D7DF-6721-B6B4-04EB9E77AAF4}" dt="2022-04-08T16:12:22.633" v="1261" actId="1076"/>
        <pc:sldMkLst>
          <pc:docMk/>
          <pc:sldMk cId="721114080" sldId="258"/>
        </pc:sldMkLst>
        <pc:spChg chg="mod">
          <ac:chgData name="Bruna Matos Chaves (2123460)" userId="S::2123460@student.uwtsd.ac.uk::b3dc0e9e-405d-4886-b578-3b030da98549" providerId="AD" clId="Web-{58DF82F3-D7DF-6721-B6B4-04EB9E77AAF4}" dt="2022-04-08T16:12:22.633" v="1261" actId="1076"/>
          <ac:spMkLst>
            <pc:docMk/>
            <pc:sldMk cId="721114080" sldId="258"/>
            <ac:spMk id="2" creationId="{82E0F45D-926D-9245-A2E6-F8A23F624DB3}"/>
          </ac:spMkLst>
        </pc:spChg>
      </pc:sldChg>
      <pc:sldChg chg="modSp ord">
        <pc:chgData name="Bruna Matos Chaves (2123460)" userId="S::2123460@student.uwtsd.ac.uk::b3dc0e9e-405d-4886-b578-3b030da98549" providerId="AD" clId="Web-{58DF82F3-D7DF-6721-B6B4-04EB9E77AAF4}" dt="2022-04-08T15:48:44.363" v="1225" actId="20577"/>
        <pc:sldMkLst>
          <pc:docMk/>
          <pc:sldMk cId="1895093930" sldId="259"/>
        </pc:sldMkLst>
        <pc:spChg chg="mod">
          <ac:chgData name="Bruna Matos Chaves (2123460)" userId="S::2123460@student.uwtsd.ac.uk::b3dc0e9e-405d-4886-b578-3b030da98549" providerId="AD" clId="Web-{58DF82F3-D7DF-6721-B6B4-04EB9E77AAF4}" dt="2022-04-08T15:48:44.363" v="1225" actId="20577"/>
          <ac:spMkLst>
            <pc:docMk/>
            <pc:sldMk cId="1895093930" sldId="259"/>
            <ac:spMk id="3" creationId="{321A3D9A-ECE2-8EE3-E471-C29DCC330BEB}"/>
          </ac:spMkLst>
        </pc:spChg>
      </pc:sldChg>
      <pc:sldChg chg="addSp delSp modSp new add del mod setBg">
        <pc:chgData name="Bruna Matos Chaves (2123460)" userId="S::2123460@student.uwtsd.ac.uk::b3dc0e9e-405d-4886-b578-3b030da98549" providerId="AD" clId="Web-{58DF82F3-D7DF-6721-B6B4-04EB9E77AAF4}" dt="2022-04-08T13:04:31.469" v="119"/>
        <pc:sldMkLst>
          <pc:docMk/>
          <pc:sldMk cId="963964537" sldId="260"/>
        </pc:sldMkLst>
        <pc:spChg chg="mod">
          <ac:chgData name="Bruna Matos Chaves (2123460)" userId="S::2123460@student.uwtsd.ac.uk::b3dc0e9e-405d-4886-b578-3b030da98549" providerId="AD" clId="Web-{58DF82F3-D7DF-6721-B6B4-04EB9E77AAF4}" dt="2022-04-08T13:04:18.860" v="118" actId="14100"/>
          <ac:spMkLst>
            <pc:docMk/>
            <pc:sldMk cId="963964537" sldId="260"/>
            <ac:spMk id="2" creationId="{5A9B3E10-4680-C8D8-1588-A77899A40AB0}"/>
          </ac:spMkLst>
        </pc:spChg>
        <pc:spChg chg="add del">
          <ac:chgData name="Bruna Matos Chaves (2123460)" userId="S::2123460@student.uwtsd.ac.uk::b3dc0e9e-405d-4886-b578-3b030da98549" providerId="AD" clId="Web-{58DF82F3-D7DF-6721-B6B4-04EB9E77AAF4}" dt="2022-04-08T12:59:32.618" v="63"/>
          <ac:spMkLst>
            <pc:docMk/>
            <pc:sldMk cId="963964537" sldId="260"/>
            <ac:spMk id="3" creationId="{FF7FC549-1933-5015-A80B-6D38B646DC1F}"/>
          </ac:spMkLst>
        </pc:spChg>
        <pc:spChg chg="add del">
          <ac:chgData name="Bruna Matos Chaves (2123460)" userId="S::2123460@student.uwtsd.ac.uk::b3dc0e9e-405d-4886-b578-3b030da98549" providerId="AD" clId="Web-{58DF82F3-D7DF-6721-B6B4-04EB9E77AAF4}" dt="2022-04-08T13:01:27.027" v="112"/>
          <ac:spMkLst>
            <pc:docMk/>
            <pc:sldMk cId="963964537" sldId="260"/>
            <ac:spMk id="8" creationId="{58BB3F26-4F06-32EC-B4B9-AD4FD9A9CC3F}"/>
          </ac:spMkLst>
        </pc:spChg>
        <pc:spChg chg="add del">
          <ac:chgData name="Bruna Matos Chaves (2123460)" userId="S::2123460@student.uwtsd.ac.uk::b3dc0e9e-405d-4886-b578-3b030da98549" providerId="AD" clId="Web-{58DF82F3-D7DF-6721-B6B4-04EB9E77AAF4}" dt="2022-04-08T12:59:35.837" v="64"/>
          <ac:spMkLst>
            <pc:docMk/>
            <pc:sldMk cId="963964537" sldId="260"/>
            <ac:spMk id="11" creationId="{73DE2CFE-42F2-48F0-8706-5264E012B10C}"/>
          </ac:spMkLst>
        </pc:spChg>
        <pc:picChg chg="add del mod ord">
          <ac:chgData name="Bruna Matos Chaves (2123460)" userId="S::2123460@student.uwtsd.ac.uk::b3dc0e9e-405d-4886-b578-3b030da98549" providerId="AD" clId="Web-{58DF82F3-D7DF-6721-B6B4-04EB9E77AAF4}" dt="2022-04-08T13:01:30.215" v="113" actId="1076"/>
          <ac:picMkLst>
            <pc:docMk/>
            <pc:sldMk cId="963964537" sldId="260"/>
            <ac:picMk id="4" creationId="{06110059-0F1A-200E-0D58-7B9EC12357ED}"/>
          </ac:picMkLst>
        </pc:picChg>
      </pc:sldChg>
      <pc:sldChg chg="addSp modSp new mod setBg">
        <pc:chgData name="Bruna Matos Chaves (2123460)" userId="S::2123460@student.uwtsd.ac.uk::b3dc0e9e-405d-4886-b578-3b030da98549" providerId="AD" clId="Web-{58DF82F3-D7DF-6721-B6B4-04EB9E77AAF4}" dt="2022-04-08T14:20:02.834" v="629" actId="1076"/>
        <pc:sldMkLst>
          <pc:docMk/>
          <pc:sldMk cId="1367560887" sldId="260"/>
        </pc:sldMkLst>
        <pc:spChg chg="mod">
          <ac:chgData name="Bruna Matos Chaves (2123460)" userId="S::2123460@student.uwtsd.ac.uk::b3dc0e9e-405d-4886-b578-3b030da98549" providerId="AD" clId="Web-{58DF82F3-D7DF-6721-B6B4-04EB9E77AAF4}" dt="2022-04-08T14:18:24.737" v="618"/>
          <ac:spMkLst>
            <pc:docMk/>
            <pc:sldMk cId="1367560887" sldId="260"/>
            <ac:spMk id="2" creationId="{9DD4AA6B-6661-17D4-1818-CE4AB40F5A47}"/>
          </ac:spMkLst>
        </pc:spChg>
        <pc:spChg chg="mod">
          <ac:chgData name="Bruna Matos Chaves (2123460)" userId="S::2123460@student.uwtsd.ac.uk::b3dc0e9e-405d-4886-b578-3b030da98549" providerId="AD" clId="Web-{58DF82F3-D7DF-6721-B6B4-04EB9E77AAF4}" dt="2022-04-08T14:19:55.115" v="628" actId="14100"/>
          <ac:spMkLst>
            <pc:docMk/>
            <pc:sldMk cId="1367560887" sldId="260"/>
            <ac:spMk id="3" creationId="{359D2CE4-2779-2AF3-E8CF-2FB8E3F59FF1}"/>
          </ac:spMkLst>
        </pc:spChg>
        <pc:spChg chg="add">
          <ac:chgData name="Bruna Matos Chaves (2123460)" userId="S::2123460@student.uwtsd.ac.uk::b3dc0e9e-405d-4886-b578-3b030da98549" providerId="AD" clId="Web-{58DF82F3-D7DF-6721-B6B4-04EB9E77AAF4}" dt="2022-04-08T14:18:24.737" v="618"/>
          <ac:spMkLst>
            <pc:docMk/>
            <pc:sldMk cId="1367560887" sldId="260"/>
            <ac:spMk id="9" creationId="{7FF47CB7-972F-479F-A36D-9E72D26EC8DA}"/>
          </ac:spMkLst>
        </pc:spChg>
        <pc:spChg chg="add">
          <ac:chgData name="Bruna Matos Chaves (2123460)" userId="S::2123460@student.uwtsd.ac.uk::b3dc0e9e-405d-4886-b578-3b030da98549" providerId="AD" clId="Web-{58DF82F3-D7DF-6721-B6B4-04EB9E77AAF4}" dt="2022-04-08T14:18:24.737" v="618"/>
          <ac:spMkLst>
            <pc:docMk/>
            <pc:sldMk cId="1367560887" sldId="260"/>
            <ac:spMk id="11" creationId="{0D153B68-5844-490D-8E67-F616D6D721CA}"/>
          </ac:spMkLst>
        </pc:spChg>
        <pc:spChg chg="add">
          <ac:chgData name="Bruna Matos Chaves (2123460)" userId="S::2123460@student.uwtsd.ac.uk::b3dc0e9e-405d-4886-b578-3b030da98549" providerId="AD" clId="Web-{58DF82F3-D7DF-6721-B6B4-04EB9E77AAF4}" dt="2022-04-08T14:18:24.737" v="618"/>
          <ac:spMkLst>
            <pc:docMk/>
            <pc:sldMk cId="1367560887" sldId="260"/>
            <ac:spMk id="13" creationId="{9A0D773F-7A7D-4DBB-9DEA-86BB8B8F4BC8}"/>
          </ac:spMkLst>
        </pc:spChg>
        <pc:picChg chg="add mod">
          <ac:chgData name="Bruna Matos Chaves (2123460)" userId="S::2123460@student.uwtsd.ac.uk::b3dc0e9e-405d-4886-b578-3b030da98549" providerId="AD" clId="Web-{58DF82F3-D7DF-6721-B6B4-04EB9E77AAF4}" dt="2022-04-08T14:20:02.834" v="629" actId="1076"/>
          <ac:picMkLst>
            <pc:docMk/>
            <pc:sldMk cId="1367560887" sldId="260"/>
            <ac:picMk id="4" creationId="{B25E07AC-0EE7-5F99-C74F-3CB42E2717EF}"/>
          </ac:picMkLst>
        </pc:picChg>
      </pc:sldChg>
      <pc:sldChg chg="new del">
        <pc:chgData name="Bruna Matos Chaves (2123460)" userId="S::2123460@student.uwtsd.ac.uk::b3dc0e9e-405d-4886-b578-3b030da98549" providerId="AD" clId="Web-{58DF82F3-D7DF-6721-B6B4-04EB9E77AAF4}" dt="2022-04-08T13:02:21.747" v="115"/>
        <pc:sldMkLst>
          <pc:docMk/>
          <pc:sldMk cId="2114569529" sldId="261"/>
        </pc:sldMkLst>
      </pc:sldChg>
      <pc:sldChg chg="addSp delSp modSp new mod setBg">
        <pc:chgData name="Bruna Matos Chaves (2123460)" userId="S::2123460@student.uwtsd.ac.uk::b3dc0e9e-405d-4886-b578-3b030da98549" providerId="AD" clId="Web-{58DF82F3-D7DF-6721-B6B4-04EB9E77AAF4}" dt="2022-04-08T16:03:36.526" v="1257"/>
        <pc:sldMkLst>
          <pc:docMk/>
          <pc:sldMk cId="3938180967" sldId="261"/>
        </pc:sldMkLst>
        <pc:spChg chg="mod">
          <ac:chgData name="Bruna Matos Chaves (2123460)" userId="S::2123460@student.uwtsd.ac.uk::b3dc0e9e-405d-4886-b578-3b030da98549" providerId="AD" clId="Web-{58DF82F3-D7DF-6721-B6B4-04EB9E77AAF4}" dt="2022-04-08T15:59:18.176" v="1256" actId="1076"/>
          <ac:spMkLst>
            <pc:docMk/>
            <pc:sldMk cId="3938180967" sldId="261"/>
            <ac:spMk id="2" creationId="{75F3548D-6C4B-7272-D414-5EB66D6A0474}"/>
          </ac:spMkLst>
        </pc:spChg>
        <pc:spChg chg="add del mod">
          <ac:chgData name="Bruna Matos Chaves (2123460)" userId="S::2123460@student.uwtsd.ac.uk::b3dc0e9e-405d-4886-b578-3b030da98549" providerId="AD" clId="Web-{58DF82F3-D7DF-6721-B6B4-04EB9E77AAF4}" dt="2022-04-08T15:57:50.548" v="1239"/>
          <ac:spMkLst>
            <pc:docMk/>
            <pc:sldMk cId="3938180967" sldId="261"/>
            <ac:spMk id="3" creationId="{370237EC-1F78-4017-3531-37ED11D5E2CD}"/>
          </ac:spMkLst>
        </pc:spChg>
        <pc:spChg chg="add del">
          <ac:chgData name="Bruna Matos Chaves (2123460)" userId="S::2123460@student.uwtsd.ac.uk::b3dc0e9e-405d-4886-b578-3b030da98549" providerId="AD" clId="Web-{58DF82F3-D7DF-6721-B6B4-04EB9E77AAF4}" dt="2022-04-08T14:35:06.685" v="687"/>
          <ac:spMkLst>
            <pc:docMk/>
            <pc:sldMk cId="3938180967" sldId="261"/>
            <ac:spMk id="8" creationId="{827B839B-9ADE-406B-8590-F1CAEDED45A1}"/>
          </ac:spMkLst>
        </pc:spChg>
        <pc:spChg chg="add del">
          <ac:chgData name="Bruna Matos Chaves (2123460)" userId="S::2123460@student.uwtsd.ac.uk::b3dc0e9e-405d-4886-b578-3b030da98549" providerId="AD" clId="Web-{58DF82F3-D7DF-6721-B6B4-04EB9E77AAF4}" dt="2022-04-08T14:35:06.685" v="687"/>
          <ac:spMkLst>
            <pc:docMk/>
            <pc:sldMk cId="3938180967" sldId="261"/>
            <ac:spMk id="10" creationId="{CFE45BF0-46DB-408C-B5F7-7B11716805D4}"/>
          </ac:spMkLst>
        </pc:spChg>
        <pc:spChg chg="add del">
          <ac:chgData name="Bruna Matos Chaves (2123460)" userId="S::2123460@student.uwtsd.ac.uk::b3dc0e9e-405d-4886-b578-3b030da98549" providerId="AD" clId="Web-{58DF82F3-D7DF-6721-B6B4-04EB9E77AAF4}" dt="2022-04-08T14:35:06.685" v="687"/>
          <ac:spMkLst>
            <pc:docMk/>
            <pc:sldMk cId="3938180967" sldId="261"/>
            <ac:spMk id="12" creationId="{2AEBC8F2-97B1-41B4-93F1-2D289E197FBA}"/>
          </ac:spMkLst>
        </pc:spChg>
        <pc:spChg chg="add del">
          <ac:chgData name="Bruna Matos Chaves (2123460)" userId="S::2123460@student.uwtsd.ac.uk::b3dc0e9e-405d-4886-b578-3b030da98549" providerId="AD" clId="Web-{58DF82F3-D7DF-6721-B6B4-04EB9E77AAF4}" dt="2022-04-08T14:35:06.685" v="687"/>
          <ac:spMkLst>
            <pc:docMk/>
            <pc:sldMk cId="3938180967" sldId="261"/>
            <ac:spMk id="14" creationId="{472E3A19-F5D5-48FC-BB9C-48C2F68F598B}"/>
          </ac:spMkLst>
        </pc:spChg>
        <pc:spChg chg="add del">
          <ac:chgData name="Bruna Matos Chaves (2123460)" userId="S::2123460@student.uwtsd.ac.uk::b3dc0e9e-405d-4886-b578-3b030da98549" providerId="AD" clId="Web-{58DF82F3-D7DF-6721-B6B4-04EB9E77AAF4}" dt="2022-04-08T14:35:06.685" v="687"/>
          <ac:spMkLst>
            <pc:docMk/>
            <pc:sldMk cId="3938180967" sldId="261"/>
            <ac:spMk id="16" creationId="{7A62E32F-BB65-43A8-8EB5-92346890E549}"/>
          </ac:spMkLst>
        </pc:spChg>
        <pc:spChg chg="add del">
          <ac:chgData name="Bruna Matos Chaves (2123460)" userId="S::2123460@student.uwtsd.ac.uk::b3dc0e9e-405d-4886-b578-3b030da98549" providerId="AD" clId="Web-{58DF82F3-D7DF-6721-B6B4-04EB9E77AAF4}" dt="2022-04-08T14:35:06.685" v="687"/>
          <ac:spMkLst>
            <pc:docMk/>
            <pc:sldMk cId="3938180967" sldId="261"/>
            <ac:spMk id="18" creationId="{14E91B64-9FCC-451E-AFB4-A827D6329367}"/>
          </ac:spMkLst>
        </pc:spChg>
        <pc:spChg chg="add del">
          <ac:chgData name="Bruna Matos Chaves (2123460)" userId="S::2123460@student.uwtsd.ac.uk::b3dc0e9e-405d-4886-b578-3b030da98549" providerId="AD" clId="Web-{58DF82F3-D7DF-6721-B6B4-04EB9E77AAF4}" dt="2022-04-08T15:57:50.548" v="1239"/>
          <ac:spMkLst>
            <pc:docMk/>
            <pc:sldMk cId="3938180967" sldId="261"/>
            <ac:spMk id="23" creationId="{C9A36457-A5F4-4103-A443-02581C09185B}"/>
          </ac:spMkLst>
        </pc:spChg>
        <pc:spChg chg="add del">
          <ac:chgData name="Bruna Matos Chaves (2123460)" userId="S::2123460@student.uwtsd.ac.uk::b3dc0e9e-405d-4886-b578-3b030da98549" providerId="AD" clId="Web-{58DF82F3-D7DF-6721-B6B4-04EB9E77AAF4}" dt="2022-04-08T15:57:50.548" v="1239"/>
          <ac:spMkLst>
            <pc:docMk/>
            <pc:sldMk cId="3938180967" sldId="261"/>
            <ac:spMk id="25" creationId="{DC5FB7E8-B636-40FA-BE8D-48145C0F5C57}"/>
          </ac:spMkLst>
        </pc:spChg>
        <pc:spChg chg="add del">
          <ac:chgData name="Bruna Matos Chaves (2123460)" userId="S::2123460@student.uwtsd.ac.uk::b3dc0e9e-405d-4886-b578-3b030da98549" providerId="AD" clId="Web-{58DF82F3-D7DF-6721-B6B4-04EB9E77AAF4}" dt="2022-04-08T15:57:50.548" v="1239"/>
          <ac:spMkLst>
            <pc:docMk/>
            <pc:sldMk cId="3938180967" sldId="261"/>
            <ac:spMk id="27" creationId="{142DCE2C-2863-46FA-9BE7-24365A24D9BA}"/>
          </ac:spMkLst>
        </pc:spChg>
        <pc:spChg chg="add">
          <ac:chgData name="Bruna Matos Chaves (2123460)" userId="S::2123460@student.uwtsd.ac.uk::b3dc0e9e-405d-4886-b578-3b030da98549" providerId="AD" clId="Web-{58DF82F3-D7DF-6721-B6B4-04EB9E77AAF4}" dt="2022-04-08T15:57:50.548" v="1239"/>
          <ac:spMkLst>
            <pc:docMk/>
            <pc:sldMk cId="3938180967" sldId="261"/>
            <ac:spMk id="33" creationId="{3A5B4632-C963-4296-86F0-79AA9EA5AE98}"/>
          </ac:spMkLst>
        </pc:spChg>
        <pc:spChg chg="add">
          <ac:chgData name="Bruna Matos Chaves (2123460)" userId="S::2123460@student.uwtsd.ac.uk::b3dc0e9e-405d-4886-b578-3b030da98549" providerId="AD" clId="Web-{58DF82F3-D7DF-6721-B6B4-04EB9E77AAF4}" dt="2022-04-08T16:03:36.526" v="1257"/>
          <ac:spMkLst>
            <pc:docMk/>
            <pc:sldMk cId="3938180967" sldId="261"/>
            <ac:spMk id="35" creationId="{D91B2F72-1C7B-A5BF-992E-C12CCF7D68D9}"/>
          </ac:spMkLst>
        </pc:spChg>
        <pc:graphicFrameChg chg="add">
          <ac:chgData name="Bruna Matos Chaves (2123460)" userId="S::2123460@student.uwtsd.ac.uk::b3dc0e9e-405d-4886-b578-3b030da98549" providerId="AD" clId="Web-{58DF82F3-D7DF-6721-B6B4-04EB9E77AAF4}" dt="2022-04-08T15:57:50.548" v="1239"/>
          <ac:graphicFrameMkLst>
            <pc:docMk/>
            <pc:sldMk cId="3938180967" sldId="261"/>
            <ac:graphicFrameMk id="29" creationId="{D5DEDB0E-83FF-3E51-0B9C-B447F743AD11}"/>
          </ac:graphicFrameMkLst>
        </pc:graphicFrameChg>
        <pc:picChg chg="add del mod ord">
          <ac:chgData name="Bruna Matos Chaves (2123460)" userId="S::2123460@student.uwtsd.ac.uk::b3dc0e9e-405d-4886-b578-3b030da98549" providerId="AD" clId="Web-{58DF82F3-D7DF-6721-B6B4-04EB9E77AAF4}" dt="2022-04-08T14:34:50.075" v="680"/>
          <ac:picMkLst>
            <pc:docMk/>
            <pc:sldMk cId="3938180967" sldId="261"/>
            <ac:picMk id="4" creationId="{5D92E040-2FE8-D158-F13B-A6EDC306A130}"/>
          </ac:picMkLst>
        </pc:picChg>
      </pc:sldChg>
      <pc:sldChg chg="addSp delSp modSp new mod setBg">
        <pc:chgData name="Bruna Matos Chaves (2123460)" userId="S::2123460@student.uwtsd.ac.uk::b3dc0e9e-405d-4886-b578-3b030da98549" providerId="AD" clId="Web-{58DF82F3-D7DF-6721-B6B4-04EB9E77AAF4}" dt="2022-04-08T15:22:59.151" v="988" actId="20577"/>
        <pc:sldMkLst>
          <pc:docMk/>
          <pc:sldMk cId="4150941761" sldId="262"/>
        </pc:sldMkLst>
        <pc:spChg chg="mod">
          <ac:chgData name="Bruna Matos Chaves (2123460)" userId="S::2123460@student.uwtsd.ac.uk::b3dc0e9e-405d-4886-b578-3b030da98549" providerId="AD" clId="Web-{58DF82F3-D7DF-6721-B6B4-04EB9E77AAF4}" dt="2022-04-08T15:22:59.151" v="988" actId="20577"/>
          <ac:spMkLst>
            <pc:docMk/>
            <pc:sldMk cId="4150941761" sldId="262"/>
            <ac:spMk id="2" creationId="{D9C095CE-E18B-3693-4630-35849922BA46}"/>
          </ac:spMkLst>
        </pc:spChg>
        <pc:spChg chg="mod">
          <ac:chgData name="Bruna Matos Chaves (2123460)" userId="S::2123460@student.uwtsd.ac.uk::b3dc0e9e-405d-4886-b578-3b030da98549" providerId="AD" clId="Web-{58DF82F3-D7DF-6721-B6B4-04EB9E77AAF4}" dt="2022-04-08T15:20:23.007" v="950" actId="20577"/>
          <ac:spMkLst>
            <pc:docMk/>
            <pc:sldMk cId="4150941761" sldId="262"/>
            <ac:spMk id="3" creationId="{6E2D510D-2C6B-2559-7885-4DE2C7E4FA32}"/>
          </ac:spMkLst>
        </pc:spChg>
        <pc:spChg chg="add del">
          <ac:chgData name="Bruna Matos Chaves (2123460)" userId="S::2123460@student.uwtsd.ac.uk::b3dc0e9e-405d-4886-b578-3b030da98549" providerId="AD" clId="Web-{58DF82F3-D7DF-6721-B6B4-04EB9E77AAF4}" dt="2022-04-08T15:16:57.611" v="921"/>
          <ac:spMkLst>
            <pc:docMk/>
            <pc:sldMk cId="4150941761" sldId="262"/>
            <ac:spMk id="8" creationId="{C9A36457-A5F4-4103-A443-02581C09185B}"/>
          </ac:spMkLst>
        </pc:spChg>
        <pc:spChg chg="add del">
          <ac:chgData name="Bruna Matos Chaves (2123460)" userId="S::2123460@student.uwtsd.ac.uk::b3dc0e9e-405d-4886-b578-3b030da98549" providerId="AD" clId="Web-{58DF82F3-D7DF-6721-B6B4-04EB9E77AAF4}" dt="2022-04-08T15:16:57.611" v="921"/>
          <ac:spMkLst>
            <pc:docMk/>
            <pc:sldMk cId="4150941761" sldId="262"/>
            <ac:spMk id="10" creationId="{DC5FB7E8-B636-40FA-BE8D-48145C0F5C57}"/>
          </ac:spMkLst>
        </pc:spChg>
        <pc:spChg chg="add del">
          <ac:chgData name="Bruna Matos Chaves (2123460)" userId="S::2123460@student.uwtsd.ac.uk::b3dc0e9e-405d-4886-b578-3b030da98549" providerId="AD" clId="Web-{58DF82F3-D7DF-6721-B6B4-04EB9E77AAF4}" dt="2022-04-08T15:16:57.611" v="921"/>
          <ac:spMkLst>
            <pc:docMk/>
            <pc:sldMk cId="4150941761" sldId="262"/>
            <ac:spMk id="12" creationId="{142DCE2C-2863-46FA-9BE7-24365A24D9BA}"/>
          </ac:spMkLst>
        </pc:spChg>
        <pc:spChg chg="add del">
          <ac:chgData name="Bruna Matos Chaves (2123460)" userId="S::2123460@student.uwtsd.ac.uk::b3dc0e9e-405d-4886-b578-3b030da98549" providerId="AD" clId="Web-{58DF82F3-D7DF-6721-B6B4-04EB9E77AAF4}" dt="2022-04-08T15:19:30.427" v="939"/>
          <ac:spMkLst>
            <pc:docMk/>
            <pc:sldMk cId="4150941761" sldId="262"/>
            <ac:spMk id="17" creationId="{907EF6B7-1338-4443-8C46-6A318D952DFD}"/>
          </ac:spMkLst>
        </pc:spChg>
        <pc:spChg chg="add del">
          <ac:chgData name="Bruna Matos Chaves (2123460)" userId="S::2123460@student.uwtsd.ac.uk::b3dc0e9e-405d-4886-b578-3b030da98549" providerId="AD" clId="Web-{58DF82F3-D7DF-6721-B6B4-04EB9E77AAF4}" dt="2022-04-08T15:19:30.427" v="939"/>
          <ac:spMkLst>
            <pc:docMk/>
            <pc:sldMk cId="4150941761" sldId="262"/>
            <ac:spMk id="19" creationId="{DAAE4CDD-124C-4DCF-9584-B6033B545DD5}"/>
          </ac:spMkLst>
        </pc:spChg>
        <pc:spChg chg="add del">
          <ac:chgData name="Bruna Matos Chaves (2123460)" userId="S::2123460@student.uwtsd.ac.uk::b3dc0e9e-405d-4886-b578-3b030da98549" providerId="AD" clId="Web-{58DF82F3-D7DF-6721-B6B4-04EB9E77AAF4}" dt="2022-04-08T15:19:30.427" v="939"/>
          <ac:spMkLst>
            <pc:docMk/>
            <pc:sldMk cId="4150941761" sldId="262"/>
            <ac:spMk id="21" creationId="{081E4A58-353D-44AE-B2FC-2A74E2E400F7}"/>
          </ac:spMkLst>
        </pc:spChg>
        <pc:spChg chg="add">
          <ac:chgData name="Bruna Matos Chaves (2123460)" userId="S::2123460@student.uwtsd.ac.uk::b3dc0e9e-405d-4886-b578-3b030da98549" providerId="AD" clId="Web-{58DF82F3-D7DF-6721-B6B4-04EB9E77AAF4}" dt="2022-04-08T15:19:30.427" v="939"/>
          <ac:spMkLst>
            <pc:docMk/>
            <pc:sldMk cId="4150941761" sldId="262"/>
            <ac:spMk id="26" creationId="{2B566528-1B12-4246-9431-5C2D7D081168}"/>
          </ac:spMkLst>
        </pc:spChg>
        <pc:grpChg chg="add">
          <ac:chgData name="Bruna Matos Chaves (2123460)" userId="S::2123460@student.uwtsd.ac.uk::b3dc0e9e-405d-4886-b578-3b030da98549" providerId="AD" clId="Web-{58DF82F3-D7DF-6721-B6B4-04EB9E77AAF4}" dt="2022-04-08T15:19:30.427" v="939"/>
          <ac:grpSpMkLst>
            <pc:docMk/>
            <pc:sldMk cId="4150941761" sldId="262"/>
            <ac:grpSpMk id="28" creationId="{828A5161-06F1-46CF-8AD7-844680A59E13}"/>
          </ac:grpSpMkLst>
        </pc:grpChg>
        <pc:grpChg chg="add">
          <ac:chgData name="Bruna Matos Chaves (2123460)" userId="S::2123460@student.uwtsd.ac.uk::b3dc0e9e-405d-4886-b578-3b030da98549" providerId="AD" clId="Web-{58DF82F3-D7DF-6721-B6B4-04EB9E77AAF4}" dt="2022-04-08T15:19:30.427" v="939"/>
          <ac:grpSpMkLst>
            <pc:docMk/>
            <pc:sldMk cId="4150941761" sldId="262"/>
            <ac:grpSpMk id="32" creationId="{5995D10D-E9C9-47DB-AE7E-801FEF38F5C9}"/>
          </ac:grpSpMkLst>
        </pc:grpChg>
        <pc:picChg chg="add mod">
          <ac:chgData name="Bruna Matos Chaves (2123460)" userId="S::2123460@student.uwtsd.ac.uk::b3dc0e9e-405d-4886-b578-3b030da98549" providerId="AD" clId="Web-{58DF82F3-D7DF-6721-B6B4-04EB9E77AAF4}" dt="2022-04-08T15:20:39.023" v="954" actId="14100"/>
          <ac:picMkLst>
            <pc:docMk/>
            <pc:sldMk cId="4150941761" sldId="262"/>
            <ac:picMk id="4" creationId="{88A6B7D4-2C76-BE13-6E11-1383CB986BFF}"/>
          </ac:picMkLst>
        </pc:picChg>
      </pc:sldChg>
      <pc:sldChg chg="addSp delSp modSp new mod setBg">
        <pc:chgData name="Bruna Matos Chaves (2123460)" userId="S::2123460@student.uwtsd.ac.uk::b3dc0e9e-405d-4886-b578-3b030da98549" providerId="AD" clId="Web-{58DF82F3-D7DF-6721-B6B4-04EB9E77AAF4}" dt="2022-04-08T15:36:30.781" v="1164" actId="20577"/>
        <pc:sldMkLst>
          <pc:docMk/>
          <pc:sldMk cId="1618005126" sldId="263"/>
        </pc:sldMkLst>
        <pc:spChg chg="mod">
          <ac:chgData name="Bruna Matos Chaves (2123460)" userId="S::2123460@student.uwtsd.ac.uk::b3dc0e9e-405d-4886-b578-3b030da98549" providerId="AD" clId="Web-{58DF82F3-D7DF-6721-B6B4-04EB9E77AAF4}" dt="2022-04-08T15:36:30.781" v="1164" actId="20577"/>
          <ac:spMkLst>
            <pc:docMk/>
            <pc:sldMk cId="1618005126" sldId="263"/>
            <ac:spMk id="2" creationId="{2F33F355-C9A9-6841-95C1-3F88DC82C1EE}"/>
          </ac:spMkLst>
        </pc:spChg>
        <pc:spChg chg="del mod">
          <ac:chgData name="Bruna Matos Chaves (2123460)" userId="S::2123460@student.uwtsd.ac.uk::b3dc0e9e-405d-4886-b578-3b030da98549" providerId="AD" clId="Web-{58DF82F3-D7DF-6721-B6B4-04EB9E77AAF4}" dt="2022-04-08T15:35:28.296" v="1152"/>
          <ac:spMkLst>
            <pc:docMk/>
            <pc:sldMk cId="1618005126" sldId="263"/>
            <ac:spMk id="3" creationId="{53B1CD0A-218C-0F10-637E-B4DCCA6E9EE3}"/>
          </ac:spMkLst>
        </pc:spChg>
        <pc:spChg chg="add del">
          <ac:chgData name="Bruna Matos Chaves (2123460)" userId="S::2123460@student.uwtsd.ac.uk::b3dc0e9e-405d-4886-b578-3b030da98549" providerId="AD" clId="Web-{58DF82F3-D7DF-6721-B6B4-04EB9E77AAF4}" dt="2022-04-08T15:35:28.296" v="1152"/>
          <ac:spMkLst>
            <pc:docMk/>
            <pc:sldMk cId="1618005126" sldId="263"/>
            <ac:spMk id="8" creationId="{884769FE-1656-422F-86E1-8C1B16C27BE1}"/>
          </ac:spMkLst>
        </pc:spChg>
        <pc:spChg chg="add del">
          <ac:chgData name="Bruna Matos Chaves (2123460)" userId="S::2123460@student.uwtsd.ac.uk::b3dc0e9e-405d-4886-b578-3b030da98549" providerId="AD" clId="Web-{58DF82F3-D7DF-6721-B6B4-04EB9E77AAF4}" dt="2022-04-08T15:35:28.296" v="1152"/>
          <ac:spMkLst>
            <pc:docMk/>
            <pc:sldMk cId="1618005126" sldId="263"/>
            <ac:spMk id="10" creationId="{CB249F6D-244F-494A-98B9-5CC7413C4FB9}"/>
          </ac:spMkLst>
        </pc:spChg>
        <pc:spChg chg="add del">
          <ac:chgData name="Bruna Matos Chaves (2123460)" userId="S::2123460@student.uwtsd.ac.uk::b3dc0e9e-405d-4886-b578-3b030da98549" providerId="AD" clId="Web-{58DF82F3-D7DF-6721-B6B4-04EB9E77AAF4}" dt="2022-04-08T15:35:28.296" v="1152"/>
          <ac:spMkLst>
            <pc:docMk/>
            <pc:sldMk cId="1618005126" sldId="263"/>
            <ac:spMk id="12" creationId="{506C536E-6ECA-4211-AF8C-A2671C484DA7}"/>
          </ac:spMkLst>
        </pc:spChg>
        <pc:spChg chg="add del">
          <ac:chgData name="Bruna Matos Chaves (2123460)" userId="S::2123460@student.uwtsd.ac.uk::b3dc0e9e-405d-4886-b578-3b030da98549" providerId="AD" clId="Web-{58DF82F3-D7DF-6721-B6B4-04EB9E77AAF4}" dt="2022-04-08T15:35:28.296" v="1152"/>
          <ac:spMkLst>
            <pc:docMk/>
            <pc:sldMk cId="1618005126" sldId="263"/>
            <ac:spMk id="14" creationId="{AEAA70EA-2201-4F5D-AF08-58CFF851CCCD}"/>
          </ac:spMkLst>
        </pc:spChg>
        <pc:spChg chg="add">
          <ac:chgData name="Bruna Matos Chaves (2123460)" userId="S::2123460@student.uwtsd.ac.uk::b3dc0e9e-405d-4886-b578-3b030da98549" providerId="AD" clId="Web-{58DF82F3-D7DF-6721-B6B4-04EB9E77AAF4}" dt="2022-04-08T15:35:28.296" v="1152"/>
          <ac:spMkLst>
            <pc:docMk/>
            <pc:sldMk cId="1618005126" sldId="263"/>
            <ac:spMk id="20" creationId="{C05CBC3C-2E5A-4839-8B9B-2E5A6ADF0F58}"/>
          </ac:spMkLst>
        </pc:spChg>
        <pc:spChg chg="add">
          <ac:chgData name="Bruna Matos Chaves (2123460)" userId="S::2123460@student.uwtsd.ac.uk::b3dc0e9e-405d-4886-b578-3b030da98549" providerId="AD" clId="Web-{58DF82F3-D7DF-6721-B6B4-04EB9E77AAF4}" dt="2022-04-08T15:35:28.296" v="1152"/>
          <ac:spMkLst>
            <pc:docMk/>
            <pc:sldMk cId="1618005126" sldId="263"/>
            <ac:spMk id="22" creationId="{DB5B423A-57CC-4C58-AA26-8E2E862B03A0}"/>
          </ac:spMkLst>
        </pc:spChg>
        <pc:graphicFrameChg chg="add">
          <ac:chgData name="Bruna Matos Chaves (2123460)" userId="S::2123460@student.uwtsd.ac.uk::b3dc0e9e-405d-4886-b578-3b030da98549" providerId="AD" clId="Web-{58DF82F3-D7DF-6721-B6B4-04EB9E77AAF4}" dt="2022-04-08T15:35:28.296" v="1152"/>
          <ac:graphicFrameMkLst>
            <pc:docMk/>
            <pc:sldMk cId="1618005126" sldId="263"/>
            <ac:graphicFrameMk id="16" creationId="{F1410419-6F43-73F6-F842-8EDBB50BE522}"/>
          </ac:graphicFrameMkLst>
        </pc:graphicFrameChg>
      </pc:sldChg>
      <pc:sldChg chg="new del">
        <pc:chgData name="Bruna Matos Chaves (2123460)" userId="S::2123460@student.uwtsd.ac.uk::b3dc0e9e-405d-4886-b578-3b030da98549" providerId="AD" clId="Web-{58DF82F3-D7DF-6721-B6B4-04EB9E77AAF4}" dt="2022-04-08T15:42:25.634" v="1167"/>
        <pc:sldMkLst>
          <pc:docMk/>
          <pc:sldMk cId="1949242675" sldId="264"/>
        </pc:sldMkLst>
      </pc:sldChg>
      <pc:sldChg chg="addSp delSp modSp new mod setBg">
        <pc:chgData name="Bruna Matos Chaves (2123460)" userId="S::2123460@student.uwtsd.ac.uk::b3dc0e9e-405d-4886-b578-3b030da98549" providerId="AD" clId="Web-{58DF82F3-D7DF-6721-B6B4-04EB9E77AAF4}" dt="2022-04-08T15:47:43.533" v="1192" actId="14100"/>
        <pc:sldMkLst>
          <pc:docMk/>
          <pc:sldMk cId="3098501516" sldId="264"/>
        </pc:sldMkLst>
        <pc:spChg chg="mod">
          <ac:chgData name="Bruna Matos Chaves (2123460)" userId="S::2123460@student.uwtsd.ac.uk::b3dc0e9e-405d-4886-b578-3b030da98549" providerId="AD" clId="Web-{58DF82F3-D7DF-6721-B6B4-04EB9E77AAF4}" dt="2022-04-08T15:47:29.455" v="1189" actId="1076"/>
          <ac:spMkLst>
            <pc:docMk/>
            <pc:sldMk cId="3098501516" sldId="264"/>
            <ac:spMk id="2" creationId="{F0548DEC-FA42-B2DF-19FE-B11D13223F41}"/>
          </ac:spMkLst>
        </pc:spChg>
        <pc:spChg chg="del mod">
          <ac:chgData name="Bruna Matos Chaves (2123460)" userId="S::2123460@student.uwtsd.ac.uk::b3dc0e9e-405d-4886-b578-3b030da98549" providerId="AD" clId="Web-{58DF82F3-D7DF-6721-B6B4-04EB9E77AAF4}" dt="2022-04-08T15:46:04.781" v="1170"/>
          <ac:spMkLst>
            <pc:docMk/>
            <pc:sldMk cId="3098501516" sldId="264"/>
            <ac:spMk id="3" creationId="{539FEC5C-5C0E-3906-4F11-027B000A7DA6}"/>
          </ac:spMkLst>
        </pc:spChg>
        <pc:spChg chg="add">
          <ac:chgData name="Bruna Matos Chaves (2123460)" userId="S::2123460@student.uwtsd.ac.uk::b3dc0e9e-405d-4886-b578-3b030da98549" providerId="AD" clId="Web-{58DF82F3-D7DF-6721-B6B4-04EB9E77AAF4}" dt="2022-04-08T15:46:33.266" v="1173"/>
          <ac:spMkLst>
            <pc:docMk/>
            <pc:sldMk cId="3098501516" sldId="264"/>
            <ac:spMk id="8" creationId="{3E1EF169-A19A-79A2-5CAE-88480A55D95F}"/>
          </ac:spMkLst>
        </pc:spChg>
        <pc:spChg chg="add">
          <ac:chgData name="Bruna Matos Chaves (2123460)" userId="S::2123460@student.uwtsd.ac.uk::b3dc0e9e-405d-4886-b578-3b030da98549" providerId="AD" clId="Web-{58DF82F3-D7DF-6721-B6B4-04EB9E77AAF4}" dt="2022-04-08T15:46:33.266" v="1173"/>
          <ac:spMkLst>
            <pc:docMk/>
            <pc:sldMk cId="3098501516" sldId="264"/>
            <ac:spMk id="11" creationId="{2B566528-1B12-4246-9431-5C2D7D081168}"/>
          </ac:spMkLst>
        </pc:spChg>
        <pc:grpChg chg="add">
          <ac:chgData name="Bruna Matos Chaves (2123460)" userId="S::2123460@student.uwtsd.ac.uk::b3dc0e9e-405d-4886-b578-3b030da98549" providerId="AD" clId="Web-{58DF82F3-D7DF-6721-B6B4-04EB9E77AAF4}" dt="2022-04-08T15:46:33.266" v="1173"/>
          <ac:grpSpMkLst>
            <pc:docMk/>
            <pc:sldMk cId="3098501516" sldId="264"/>
            <ac:grpSpMk id="13" creationId="{828A5161-06F1-46CF-8AD7-844680A59E13}"/>
          </ac:grpSpMkLst>
        </pc:grpChg>
        <pc:grpChg chg="add">
          <ac:chgData name="Bruna Matos Chaves (2123460)" userId="S::2123460@student.uwtsd.ac.uk::b3dc0e9e-405d-4886-b578-3b030da98549" providerId="AD" clId="Web-{58DF82F3-D7DF-6721-B6B4-04EB9E77AAF4}" dt="2022-04-08T15:46:33.266" v="1173"/>
          <ac:grpSpMkLst>
            <pc:docMk/>
            <pc:sldMk cId="3098501516" sldId="264"/>
            <ac:grpSpMk id="17" creationId="{5995D10D-E9C9-47DB-AE7E-801FEF38F5C9}"/>
          </ac:grpSpMkLst>
        </pc:grpChg>
        <pc:picChg chg="add mod ord">
          <ac:chgData name="Bruna Matos Chaves (2123460)" userId="S::2123460@student.uwtsd.ac.uk::b3dc0e9e-405d-4886-b578-3b030da98549" providerId="AD" clId="Web-{58DF82F3-D7DF-6721-B6B4-04EB9E77AAF4}" dt="2022-04-08T15:47:43.533" v="1192" actId="14100"/>
          <ac:picMkLst>
            <pc:docMk/>
            <pc:sldMk cId="3098501516" sldId="264"/>
            <ac:picMk id="4" creationId="{83932C93-DB36-6CCF-B39F-2CD9CC6B50E3}"/>
          </ac:picMkLst>
        </pc:picChg>
      </pc:sldChg>
    </pc:docChg>
  </pc:docChgLst>
  <pc:docChgLst>
    <pc:chgData name="Bruna Matos Chaves (2123460)" userId="b3dc0e9e-405d-4886-b578-3b030da98549" providerId="ADAL" clId="{98A67279-6D82-403A-B1B7-AA632009FD17}"/>
    <pc:docChg chg="custSel modSld sldOrd">
      <pc:chgData name="Bruna Matos Chaves (2123460)" userId="b3dc0e9e-405d-4886-b578-3b030da98549" providerId="ADAL" clId="{98A67279-6D82-403A-B1B7-AA632009FD17}" dt="2022-04-11T12:07:36.151" v="254" actId="14100"/>
      <pc:docMkLst>
        <pc:docMk/>
      </pc:docMkLst>
      <pc:sldChg chg="modSp mod">
        <pc:chgData name="Bruna Matos Chaves (2123460)" userId="b3dc0e9e-405d-4886-b578-3b030da98549" providerId="ADAL" clId="{98A67279-6D82-403A-B1B7-AA632009FD17}" dt="2022-04-11T11:52:48.025" v="3" actId="255"/>
        <pc:sldMkLst>
          <pc:docMk/>
          <pc:sldMk cId="518190924" sldId="257"/>
        </pc:sldMkLst>
        <pc:spChg chg="mod">
          <ac:chgData name="Bruna Matos Chaves (2123460)" userId="b3dc0e9e-405d-4886-b578-3b030da98549" providerId="ADAL" clId="{98A67279-6D82-403A-B1B7-AA632009FD17}" dt="2022-04-11T11:52:48.025" v="3" actId="255"/>
          <ac:spMkLst>
            <pc:docMk/>
            <pc:sldMk cId="518190924" sldId="257"/>
            <ac:spMk id="2" creationId="{FAD8D25F-C421-A702-B473-15805736D39E}"/>
          </ac:spMkLst>
        </pc:spChg>
        <pc:spChg chg="mod">
          <ac:chgData name="Bruna Matos Chaves (2123460)" userId="b3dc0e9e-405d-4886-b578-3b030da98549" providerId="ADAL" clId="{98A67279-6D82-403A-B1B7-AA632009FD17}" dt="2022-04-11T11:52:38.460" v="2" actId="255"/>
          <ac:spMkLst>
            <pc:docMk/>
            <pc:sldMk cId="518190924" sldId="257"/>
            <ac:spMk id="3" creationId="{4E017565-19F5-CD3C-336C-32CC52CC3456}"/>
          </ac:spMkLst>
        </pc:spChg>
      </pc:sldChg>
      <pc:sldChg chg="modSp mod">
        <pc:chgData name="Bruna Matos Chaves (2123460)" userId="b3dc0e9e-405d-4886-b578-3b030da98549" providerId="ADAL" clId="{98A67279-6D82-403A-B1B7-AA632009FD17}" dt="2022-04-11T12:07:36.151" v="254" actId="14100"/>
        <pc:sldMkLst>
          <pc:docMk/>
          <pc:sldMk cId="1895093930" sldId="259"/>
        </pc:sldMkLst>
        <pc:spChg chg="mod">
          <ac:chgData name="Bruna Matos Chaves (2123460)" userId="b3dc0e9e-405d-4886-b578-3b030da98549" providerId="ADAL" clId="{98A67279-6D82-403A-B1B7-AA632009FD17}" dt="2022-04-11T12:06:06.919" v="241" actId="1076"/>
          <ac:spMkLst>
            <pc:docMk/>
            <pc:sldMk cId="1895093930" sldId="259"/>
            <ac:spMk id="2" creationId="{4B322711-5D1C-9CFB-AE26-427AEFD6BD7E}"/>
          </ac:spMkLst>
        </pc:spChg>
        <pc:spChg chg="mod">
          <ac:chgData name="Bruna Matos Chaves (2123460)" userId="b3dc0e9e-405d-4886-b578-3b030da98549" providerId="ADAL" clId="{98A67279-6D82-403A-B1B7-AA632009FD17}" dt="2022-04-11T12:07:36.151" v="254" actId="14100"/>
          <ac:spMkLst>
            <pc:docMk/>
            <pc:sldMk cId="1895093930" sldId="259"/>
            <ac:spMk id="3" creationId="{321A3D9A-ECE2-8EE3-E471-C29DCC330BEB}"/>
          </ac:spMkLst>
        </pc:spChg>
      </pc:sldChg>
      <pc:sldChg chg="modSp mod">
        <pc:chgData name="Bruna Matos Chaves (2123460)" userId="b3dc0e9e-405d-4886-b578-3b030da98549" providerId="ADAL" clId="{98A67279-6D82-403A-B1B7-AA632009FD17}" dt="2022-04-11T11:53:34.247" v="9" actId="120"/>
        <pc:sldMkLst>
          <pc:docMk/>
          <pc:sldMk cId="1367560887" sldId="260"/>
        </pc:sldMkLst>
        <pc:spChg chg="mod">
          <ac:chgData name="Bruna Matos Chaves (2123460)" userId="b3dc0e9e-405d-4886-b578-3b030da98549" providerId="ADAL" clId="{98A67279-6D82-403A-B1B7-AA632009FD17}" dt="2022-04-11T11:53:01.136" v="4" actId="255"/>
          <ac:spMkLst>
            <pc:docMk/>
            <pc:sldMk cId="1367560887" sldId="260"/>
            <ac:spMk id="2" creationId="{9DD4AA6B-6661-17D4-1818-CE4AB40F5A47}"/>
          </ac:spMkLst>
        </pc:spChg>
        <pc:spChg chg="mod">
          <ac:chgData name="Bruna Matos Chaves (2123460)" userId="b3dc0e9e-405d-4886-b578-3b030da98549" providerId="ADAL" clId="{98A67279-6D82-403A-B1B7-AA632009FD17}" dt="2022-04-11T11:53:34.247" v="9" actId="120"/>
          <ac:spMkLst>
            <pc:docMk/>
            <pc:sldMk cId="1367560887" sldId="260"/>
            <ac:spMk id="3" creationId="{359D2CE4-2779-2AF3-E8CF-2FB8E3F59FF1}"/>
          </ac:spMkLst>
        </pc:spChg>
      </pc:sldChg>
      <pc:sldChg chg="delSp modSp mod">
        <pc:chgData name="Bruna Matos Chaves (2123460)" userId="b3dc0e9e-405d-4886-b578-3b030da98549" providerId="ADAL" clId="{98A67279-6D82-403A-B1B7-AA632009FD17}" dt="2022-04-11T11:55:29.042" v="25" actId="21"/>
        <pc:sldMkLst>
          <pc:docMk/>
          <pc:sldMk cId="3938180967" sldId="261"/>
        </pc:sldMkLst>
        <pc:spChg chg="mod">
          <ac:chgData name="Bruna Matos Chaves (2123460)" userId="b3dc0e9e-405d-4886-b578-3b030da98549" providerId="ADAL" clId="{98A67279-6D82-403A-B1B7-AA632009FD17}" dt="2022-04-11T11:54:19.870" v="16" actId="1076"/>
          <ac:spMkLst>
            <pc:docMk/>
            <pc:sldMk cId="3938180967" sldId="261"/>
            <ac:spMk id="2" creationId="{75F3548D-6C4B-7272-D414-5EB66D6A0474}"/>
          </ac:spMkLst>
        </pc:spChg>
        <pc:spChg chg="del mod">
          <ac:chgData name="Bruna Matos Chaves (2123460)" userId="b3dc0e9e-405d-4886-b578-3b030da98549" providerId="ADAL" clId="{98A67279-6D82-403A-B1B7-AA632009FD17}" dt="2022-04-11T11:55:29.042" v="25" actId="21"/>
          <ac:spMkLst>
            <pc:docMk/>
            <pc:sldMk cId="3938180967" sldId="261"/>
            <ac:spMk id="35" creationId="{D91B2F72-1C7B-A5BF-992E-C12CCF7D68D9}"/>
          </ac:spMkLst>
        </pc:spChg>
        <pc:graphicFrameChg chg="mod">
          <ac:chgData name="Bruna Matos Chaves (2123460)" userId="b3dc0e9e-405d-4886-b578-3b030da98549" providerId="ADAL" clId="{98A67279-6D82-403A-B1B7-AA632009FD17}" dt="2022-04-11T11:55:15.181" v="23" actId="255"/>
          <ac:graphicFrameMkLst>
            <pc:docMk/>
            <pc:sldMk cId="3938180967" sldId="261"/>
            <ac:graphicFrameMk id="29" creationId="{D5DEDB0E-83FF-3E51-0B9C-B447F743AD11}"/>
          </ac:graphicFrameMkLst>
        </pc:graphicFrameChg>
      </pc:sldChg>
      <pc:sldChg chg="modSp mod">
        <pc:chgData name="Bruna Matos Chaves (2123460)" userId="b3dc0e9e-405d-4886-b578-3b030da98549" providerId="ADAL" clId="{98A67279-6D82-403A-B1B7-AA632009FD17}" dt="2022-04-11T11:56:20.924" v="34" actId="14100"/>
        <pc:sldMkLst>
          <pc:docMk/>
          <pc:sldMk cId="4150941761" sldId="262"/>
        </pc:sldMkLst>
        <pc:spChg chg="mod">
          <ac:chgData name="Bruna Matos Chaves (2123460)" userId="b3dc0e9e-405d-4886-b578-3b030da98549" providerId="ADAL" clId="{98A67279-6D82-403A-B1B7-AA632009FD17}" dt="2022-04-11T11:55:53.673" v="29" actId="255"/>
          <ac:spMkLst>
            <pc:docMk/>
            <pc:sldMk cId="4150941761" sldId="262"/>
            <ac:spMk id="2" creationId="{D9C095CE-E18B-3693-4630-35849922BA46}"/>
          </ac:spMkLst>
        </pc:spChg>
        <pc:spChg chg="mod">
          <ac:chgData name="Bruna Matos Chaves (2123460)" userId="b3dc0e9e-405d-4886-b578-3b030da98549" providerId="ADAL" clId="{98A67279-6D82-403A-B1B7-AA632009FD17}" dt="2022-04-11T11:56:14.700" v="32" actId="1076"/>
          <ac:spMkLst>
            <pc:docMk/>
            <pc:sldMk cId="4150941761" sldId="262"/>
            <ac:spMk id="3" creationId="{6E2D510D-2C6B-2559-7885-4DE2C7E4FA32}"/>
          </ac:spMkLst>
        </pc:spChg>
        <pc:picChg chg="mod">
          <ac:chgData name="Bruna Matos Chaves (2123460)" userId="b3dc0e9e-405d-4886-b578-3b030da98549" providerId="ADAL" clId="{98A67279-6D82-403A-B1B7-AA632009FD17}" dt="2022-04-11T11:56:20.924" v="34" actId="14100"/>
          <ac:picMkLst>
            <pc:docMk/>
            <pc:sldMk cId="4150941761" sldId="262"/>
            <ac:picMk id="4" creationId="{88A6B7D4-2C76-BE13-6E11-1383CB986BFF}"/>
          </ac:picMkLst>
        </pc:picChg>
      </pc:sldChg>
      <pc:sldChg chg="modSp mod">
        <pc:chgData name="Bruna Matos Chaves (2123460)" userId="b3dc0e9e-405d-4886-b578-3b030da98549" providerId="ADAL" clId="{98A67279-6D82-403A-B1B7-AA632009FD17}" dt="2022-04-11T12:00:02.433" v="65"/>
        <pc:sldMkLst>
          <pc:docMk/>
          <pc:sldMk cId="1618005126" sldId="263"/>
        </pc:sldMkLst>
        <pc:spChg chg="mod">
          <ac:chgData name="Bruna Matos Chaves (2123460)" userId="b3dc0e9e-405d-4886-b578-3b030da98549" providerId="ADAL" clId="{98A67279-6D82-403A-B1B7-AA632009FD17}" dt="2022-04-11T11:56:40.549" v="37" actId="14100"/>
          <ac:spMkLst>
            <pc:docMk/>
            <pc:sldMk cId="1618005126" sldId="263"/>
            <ac:spMk id="2" creationId="{2F33F355-C9A9-6841-95C1-3F88DC82C1EE}"/>
          </ac:spMkLst>
        </pc:spChg>
        <pc:graphicFrameChg chg="mod">
          <ac:chgData name="Bruna Matos Chaves (2123460)" userId="b3dc0e9e-405d-4886-b578-3b030da98549" providerId="ADAL" clId="{98A67279-6D82-403A-B1B7-AA632009FD17}" dt="2022-04-11T12:00:02.433" v="65"/>
          <ac:graphicFrameMkLst>
            <pc:docMk/>
            <pc:sldMk cId="1618005126" sldId="263"/>
            <ac:graphicFrameMk id="16" creationId="{F1410419-6F43-73F6-F842-8EDBB50BE522}"/>
          </ac:graphicFrameMkLst>
        </pc:graphicFrameChg>
      </pc:sldChg>
      <pc:sldChg chg="modSp mod ord">
        <pc:chgData name="Bruna Matos Chaves (2123460)" userId="b3dc0e9e-405d-4886-b578-3b030da98549" providerId="ADAL" clId="{98A67279-6D82-403A-B1B7-AA632009FD17}" dt="2022-04-11T12:02:54.640" v="77" actId="33524"/>
        <pc:sldMkLst>
          <pc:docMk/>
          <pc:sldMk cId="3098501516" sldId="264"/>
        </pc:sldMkLst>
        <pc:spChg chg="mod">
          <ac:chgData name="Bruna Matos Chaves (2123460)" userId="b3dc0e9e-405d-4886-b578-3b030da98549" providerId="ADAL" clId="{98A67279-6D82-403A-B1B7-AA632009FD17}" dt="2022-04-11T12:00:27.974" v="69" actId="14100"/>
          <ac:spMkLst>
            <pc:docMk/>
            <pc:sldMk cId="3098501516" sldId="264"/>
            <ac:spMk id="2" creationId="{F0548DEC-FA42-B2DF-19FE-B11D13223F41}"/>
          </ac:spMkLst>
        </pc:spChg>
        <pc:spChg chg="mod">
          <ac:chgData name="Bruna Matos Chaves (2123460)" userId="b3dc0e9e-405d-4886-b578-3b030da98549" providerId="ADAL" clId="{98A67279-6D82-403A-B1B7-AA632009FD17}" dt="2022-04-11T12:02:54.640" v="77" actId="33524"/>
          <ac:spMkLst>
            <pc:docMk/>
            <pc:sldMk cId="3098501516" sldId="264"/>
            <ac:spMk id="8" creationId="{3E1EF169-A19A-79A2-5CAE-88480A55D95F}"/>
          </ac:spMkLst>
        </pc:spChg>
      </pc:sldChg>
    </pc:docChg>
  </pc:docChgLst>
  <pc:docChgLst>
    <pc:chgData name="Bruna Matos Chaves (2123460)" userId="S::2123460@student.uwtsd.ac.uk::b3dc0e9e-405d-4886-b578-3b030da98549" providerId="AD" clId="Web-{92921CF6-AE2D-A8B5-6D2E-9759E30D92C8}"/>
    <pc:docChg chg="addSld modSld addMainMaster delMainMaster">
      <pc:chgData name="Bruna Matos Chaves (2123460)" userId="S::2123460@student.uwtsd.ac.uk::b3dc0e9e-405d-4886-b578-3b030da98549" providerId="AD" clId="Web-{92921CF6-AE2D-A8B5-6D2E-9759E30D92C8}" dt="2022-03-24T22:28:46.086" v="450" actId="1076"/>
      <pc:docMkLst>
        <pc:docMk/>
      </pc:docMkLst>
      <pc:sldChg chg="addSp delSp modSp mod setBg modClrScheme chgLayout">
        <pc:chgData name="Bruna Matos Chaves (2123460)" userId="S::2123460@student.uwtsd.ac.uk::b3dc0e9e-405d-4886-b578-3b030da98549" providerId="AD" clId="Web-{92921CF6-AE2D-A8B5-6D2E-9759E30D92C8}" dt="2022-03-24T22:10:31.900" v="354" actId="1076"/>
        <pc:sldMkLst>
          <pc:docMk/>
          <pc:sldMk cId="109857222" sldId="256"/>
        </pc:sldMkLst>
        <pc:spChg chg="mod ord">
          <ac:chgData name="Bruna Matos Chaves (2123460)" userId="S::2123460@student.uwtsd.ac.uk::b3dc0e9e-405d-4886-b578-3b030da98549" providerId="AD" clId="Web-{92921CF6-AE2D-A8B5-6D2E-9759E30D92C8}" dt="2022-03-24T21:28:14.185" v="87" actId="1076"/>
          <ac:spMkLst>
            <pc:docMk/>
            <pc:sldMk cId="109857222" sldId="256"/>
            <ac:spMk id="2" creationId="{00000000-0000-0000-0000-000000000000}"/>
          </ac:spMkLst>
        </pc:spChg>
        <pc:spChg chg="mod">
          <ac:chgData name="Bruna Matos Chaves (2123460)" userId="S::2123460@student.uwtsd.ac.uk::b3dc0e9e-405d-4886-b578-3b030da98549" providerId="AD" clId="Web-{92921CF6-AE2D-A8B5-6D2E-9759E30D92C8}" dt="2022-03-24T21:43:48.841" v="116" actId="20577"/>
          <ac:spMkLst>
            <pc:docMk/>
            <pc:sldMk cId="109857222" sldId="256"/>
            <ac:spMk id="3" creationId="{00000000-0000-0000-0000-000000000000}"/>
          </ac:spMkLst>
        </pc:spChg>
        <pc:spChg chg="add del mod">
          <ac:chgData name="Bruna Matos Chaves (2123460)" userId="S::2123460@student.uwtsd.ac.uk::b3dc0e9e-405d-4886-b578-3b030da98549" providerId="AD" clId="Web-{92921CF6-AE2D-A8B5-6D2E-9759E30D92C8}" dt="2022-03-24T22:03:36.763" v="290"/>
          <ac:spMkLst>
            <pc:docMk/>
            <pc:sldMk cId="109857222" sldId="256"/>
            <ac:spMk id="4" creationId="{3BB7F255-58E1-4D6D-62A0-E73CD24DD5F1}"/>
          </ac:spMkLst>
        </pc:spChg>
        <pc:spChg chg="add mod">
          <ac:chgData name="Bruna Matos Chaves (2123460)" userId="S::2123460@student.uwtsd.ac.uk::b3dc0e9e-405d-4886-b578-3b030da98549" providerId="AD" clId="Web-{92921CF6-AE2D-A8B5-6D2E-9759E30D92C8}" dt="2022-03-24T22:10:31.900" v="354" actId="1076"/>
          <ac:spMkLst>
            <pc:docMk/>
            <pc:sldMk cId="109857222" sldId="256"/>
            <ac:spMk id="8" creationId="{751CD2A8-0BAF-5F9C-0A57-648E7BB52AB1}"/>
          </ac:spMkLst>
        </pc:spChg>
        <pc:spChg chg="add del">
          <ac:chgData name="Bruna Matos Chaves (2123460)" userId="S::2123460@student.uwtsd.ac.uk::b3dc0e9e-405d-4886-b578-3b030da98549" providerId="AD" clId="Web-{92921CF6-AE2D-A8B5-6D2E-9759E30D92C8}" dt="2022-03-24T21:02:26.659" v="1"/>
          <ac:spMkLst>
            <pc:docMk/>
            <pc:sldMk cId="109857222" sldId="256"/>
            <ac:spMk id="8" creationId="{7A18C9FB-EC4C-4DAE-8F7D-C6E5AF607958}"/>
          </ac:spMkLst>
        </pc:spChg>
        <pc:spChg chg="add del">
          <ac:chgData name="Bruna Matos Chaves (2123460)" userId="S::2123460@student.uwtsd.ac.uk::b3dc0e9e-405d-4886-b578-3b030da98549" providerId="AD" clId="Web-{92921CF6-AE2D-A8B5-6D2E-9759E30D92C8}" dt="2022-03-24T21:02:36.097" v="3"/>
          <ac:spMkLst>
            <pc:docMk/>
            <pc:sldMk cId="109857222" sldId="256"/>
            <ac:spMk id="9" creationId="{551580BD-7D80-4957-A58D-916E994AB787}"/>
          </ac:spMkLst>
        </pc:spChg>
        <pc:spChg chg="add del">
          <ac:chgData name="Bruna Matos Chaves (2123460)" userId="S::2123460@student.uwtsd.ac.uk::b3dc0e9e-405d-4886-b578-3b030da98549" providerId="AD" clId="Web-{92921CF6-AE2D-A8B5-6D2E-9759E30D92C8}" dt="2022-03-24T22:06:20.424" v="338"/>
          <ac:spMkLst>
            <pc:docMk/>
            <pc:sldMk cId="109857222" sldId="256"/>
            <ac:spMk id="9" creationId="{F9556F50-3A6D-2B9B-180B-EF842237430F}"/>
          </ac:spMkLst>
        </pc:spChg>
        <pc:spChg chg="add del">
          <ac:chgData name="Bruna Matos Chaves (2123460)" userId="S::2123460@student.uwtsd.ac.uk::b3dc0e9e-405d-4886-b578-3b030da98549" providerId="AD" clId="Web-{92921CF6-AE2D-A8B5-6D2E-9759E30D92C8}" dt="2022-03-24T21:02:26.659" v="1"/>
          <ac:spMkLst>
            <pc:docMk/>
            <pc:sldMk cId="109857222" sldId="256"/>
            <ac:spMk id="10" creationId="{0FFF2FCB-BB46-403F-92D4-212AA7A47142}"/>
          </ac:spMkLst>
        </pc:spChg>
        <pc:spChg chg="add del">
          <ac:chgData name="Bruna Matos Chaves (2123460)" userId="S::2123460@student.uwtsd.ac.uk::b3dc0e9e-405d-4886-b578-3b030da98549" providerId="AD" clId="Web-{92921CF6-AE2D-A8B5-6D2E-9759E30D92C8}" dt="2022-03-24T21:02:36.097" v="3"/>
          <ac:spMkLst>
            <pc:docMk/>
            <pc:sldMk cId="109857222" sldId="256"/>
            <ac:spMk id="11" creationId="{5DB74EA8-7034-4C30-9C00-B9548577C6C2}"/>
          </ac:spMkLst>
        </pc:spChg>
        <pc:spChg chg="add del">
          <ac:chgData name="Bruna Matos Chaves (2123460)" userId="S::2123460@student.uwtsd.ac.uk::b3dc0e9e-405d-4886-b578-3b030da98549" providerId="AD" clId="Web-{92921CF6-AE2D-A8B5-6D2E-9759E30D92C8}" dt="2022-03-24T21:02:26.659" v="1"/>
          <ac:spMkLst>
            <pc:docMk/>
            <pc:sldMk cId="109857222" sldId="256"/>
            <ac:spMk id="12" creationId="{4EB7CBBE-178B-4DB3-AD92-DED458BAE7CE}"/>
          </ac:spMkLst>
        </pc:spChg>
        <pc:spChg chg="add del">
          <ac:chgData name="Bruna Matos Chaves (2123460)" userId="S::2123460@student.uwtsd.ac.uk::b3dc0e9e-405d-4886-b578-3b030da98549" providerId="AD" clId="Web-{92921CF6-AE2D-A8B5-6D2E-9759E30D92C8}" dt="2022-03-24T21:02:36.097" v="3"/>
          <ac:spMkLst>
            <pc:docMk/>
            <pc:sldMk cId="109857222" sldId="256"/>
            <ac:spMk id="13" creationId="{CB59DE95-F3B9-4A35-9681-78FA926F024B}"/>
          </ac:spMkLst>
        </pc:spChg>
        <pc:spChg chg="add del">
          <ac:chgData name="Bruna Matos Chaves (2123460)" userId="S::2123460@student.uwtsd.ac.uk::b3dc0e9e-405d-4886-b578-3b030da98549" providerId="AD" clId="Web-{92921CF6-AE2D-A8B5-6D2E-9759E30D92C8}" dt="2022-03-24T21:03:29.020" v="9"/>
          <ac:spMkLst>
            <pc:docMk/>
            <pc:sldMk cId="109857222" sldId="256"/>
            <ac:spMk id="23" creationId="{ACFC1F4B-C7BE-44D2-8FA4-1CE2FCF06B0C}"/>
          </ac:spMkLst>
        </pc:spChg>
        <pc:spChg chg="add del">
          <ac:chgData name="Bruna Matos Chaves (2123460)" userId="S::2123460@student.uwtsd.ac.uk::b3dc0e9e-405d-4886-b578-3b030da98549" providerId="AD" clId="Web-{92921CF6-AE2D-A8B5-6D2E-9759E30D92C8}" dt="2022-03-24T21:02:49.019" v="5"/>
          <ac:spMkLst>
            <pc:docMk/>
            <pc:sldMk cId="109857222" sldId="256"/>
            <ac:spMk id="24" creationId="{F1174801-1395-44C5-9B00-CCAC45C056E7}"/>
          </ac:spMkLst>
        </pc:spChg>
        <pc:spChg chg="add del">
          <ac:chgData name="Bruna Matos Chaves (2123460)" userId="S::2123460@student.uwtsd.ac.uk::b3dc0e9e-405d-4886-b578-3b030da98549" providerId="AD" clId="Web-{92921CF6-AE2D-A8B5-6D2E-9759E30D92C8}" dt="2022-03-24T21:02:49.019" v="5"/>
          <ac:spMkLst>
            <pc:docMk/>
            <pc:sldMk cId="109857222" sldId="256"/>
            <ac:spMk id="33" creationId="{996DFAFB-BCE1-4BEC-82FB-D574234DEF0A}"/>
          </ac:spMkLst>
        </pc:spChg>
        <pc:spChg chg="add del">
          <ac:chgData name="Bruna Matos Chaves (2123460)" userId="S::2123460@student.uwtsd.ac.uk::b3dc0e9e-405d-4886-b578-3b030da98549" providerId="AD" clId="Web-{92921CF6-AE2D-A8B5-6D2E-9759E30D92C8}" dt="2022-03-24T21:03:14.083" v="7"/>
          <ac:spMkLst>
            <pc:docMk/>
            <pc:sldMk cId="109857222" sldId="256"/>
            <ac:spMk id="46" creationId="{CA5B2A81-2C8E-4963-AFD4-E539D168B475}"/>
          </ac:spMkLst>
        </pc:spChg>
        <pc:spChg chg="add del">
          <ac:chgData name="Bruna Matos Chaves (2123460)" userId="S::2123460@student.uwtsd.ac.uk::b3dc0e9e-405d-4886-b578-3b030da98549" providerId="AD" clId="Web-{92921CF6-AE2D-A8B5-6D2E-9759E30D92C8}" dt="2022-03-24T21:03:29.020" v="9"/>
          <ac:spMkLst>
            <pc:docMk/>
            <pc:sldMk cId="109857222" sldId="256"/>
            <ac:spMk id="50" creationId="{A5D0B0D3-D735-4619-AA45-B57B791E1744}"/>
          </ac:spMkLst>
        </pc:spChg>
        <pc:spChg chg="add del">
          <ac:chgData name="Bruna Matos Chaves (2123460)" userId="S::2123460@student.uwtsd.ac.uk::b3dc0e9e-405d-4886-b578-3b030da98549" providerId="AD" clId="Web-{92921CF6-AE2D-A8B5-6D2E-9759E30D92C8}" dt="2022-03-24T21:03:29.020" v="9"/>
          <ac:spMkLst>
            <pc:docMk/>
            <pc:sldMk cId="109857222" sldId="256"/>
            <ac:spMk id="52" creationId="{948AEA76-67F2-4344-A189-9BFFE0076388}"/>
          </ac:spMkLst>
        </pc:spChg>
        <pc:spChg chg="add del">
          <ac:chgData name="Bruna Matos Chaves (2123460)" userId="S::2123460@student.uwtsd.ac.uk::b3dc0e9e-405d-4886-b578-3b030da98549" providerId="AD" clId="Web-{92921CF6-AE2D-A8B5-6D2E-9759E30D92C8}" dt="2022-03-24T21:03:29.020" v="9"/>
          <ac:spMkLst>
            <pc:docMk/>
            <pc:sldMk cId="109857222" sldId="256"/>
            <ac:spMk id="53" creationId="{838456E0-BAD6-49AA-B7F3-846752A7EE0B}"/>
          </ac:spMkLst>
        </pc:spChg>
        <pc:spChg chg="add del">
          <ac:chgData name="Bruna Matos Chaves (2123460)" userId="S::2123460@student.uwtsd.ac.uk::b3dc0e9e-405d-4886-b578-3b030da98549" providerId="AD" clId="Web-{92921CF6-AE2D-A8B5-6D2E-9759E30D92C8}" dt="2022-03-24T21:05:51.245" v="11"/>
          <ac:spMkLst>
            <pc:docMk/>
            <pc:sldMk cId="109857222" sldId="256"/>
            <ac:spMk id="59" creationId="{9B45BA4C-9B54-4496-821F-9E0985CA984D}"/>
          </ac:spMkLst>
        </pc:spChg>
        <pc:grpChg chg="add del">
          <ac:chgData name="Bruna Matos Chaves (2123460)" userId="S::2123460@student.uwtsd.ac.uk::b3dc0e9e-405d-4886-b578-3b030da98549" providerId="AD" clId="Web-{92921CF6-AE2D-A8B5-6D2E-9759E30D92C8}" dt="2022-03-24T21:02:49.019" v="5"/>
          <ac:grpSpMkLst>
            <pc:docMk/>
            <pc:sldMk cId="109857222" sldId="256"/>
            <ac:grpSpMk id="25" creationId="{FA83938A-824D-4A58-A16F-424E254986BD}"/>
          </ac:grpSpMkLst>
        </pc:grpChg>
        <pc:grpChg chg="add del">
          <ac:chgData name="Bruna Matos Chaves (2123460)" userId="S::2123460@student.uwtsd.ac.uk::b3dc0e9e-405d-4886-b578-3b030da98549" providerId="AD" clId="Web-{92921CF6-AE2D-A8B5-6D2E-9759E30D92C8}" dt="2022-03-24T21:02:49.019" v="5"/>
          <ac:grpSpMkLst>
            <pc:docMk/>
            <pc:sldMk cId="109857222" sldId="256"/>
            <ac:grpSpMk id="34" creationId="{8593C7C3-23A8-4377-B2A6-0AA4120CF044}"/>
          </ac:grpSpMkLst>
        </pc:grpChg>
        <pc:grpChg chg="add del">
          <ac:chgData name="Bruna Matos Chaves (2123460)" userId="S::2123460@student.uwtsd.ac.uk::b3dc0e9e-405d-4886-b578-3b030da98549" providerId="AD" clId="Web-{92921CF6-AE2D-A8B5-6D2E-9759E30D92C8}" dt="2022-03-24T21:02:49.019" v="5"/>
          <ac:grpSpMkLst>
            <pc:docMk/>
            <pc:sldMk cId="109857222" sldId="256"/>
            <ac:grpSpMk id="37" creationId="{FD57FA8A-6F6A-4738-A4C4-A1CA44170603}"/>
          </ac:grpSpMkLst>
        </pc:grpChg>
        <pc:grpChg chg="add del">
          <ac:chgData name="Bruna Matos Chaves (2123460)" userId="S::2123460@student.uwtsd.ac.uk::b3dc0e9e-405d-4886-b578-3b030da98549" providerId="AD" clId="Web-{92921CF6-AE2D-A8B5-6D2E-9759E30D92C8}" dt="2022-03-24T21:02:49.019" v="5"/>
          <ac:grpSpMkLst>
            <pc:docMk/>
            <pc:sldMk cId="109857222" sldId="256"/>
            <ac:grpSpMk id="38" creationId="{B531CCBB-545A-412B-89AF-AEB3068A7324}"/>
          </ac:grpSpMkLst>
        </pc:grpChg>
        <pc:grpChg chg="add del">
          <ac:chgData name="Bruna Matos Chaves (2123460)" userId="S::2123460@student.uwtsd.ac.uk::b3dc0e9e-405d-4886-b578-3b030da98549" providerId="AD" clId="Web-{92921CF6-AE2D-A8B5-6D2E-9759E30D92C8}" dt="2022-03-24T21:03:29.020" v="9"/>
          <ac:grpSpMkLst>
            <pc:docMk/>
            <pc:sldMk cId="109857222" sldId="256"/>
            <ac:grpSpMk id="54" creationId="{DBBA0A0D-8F6A-400A-9E49-8C008E2C7DB1}"/>
          </ac:grpSpMkLst>
        </pc:grpChg>
        <pc:grpChg chg="add del">
          <ac:chgData name="Bruna Matos Chaves (2123460)" userId="S::2123460@student.uwtsd.ac.uk::b3dc0e9e-405d-4886-b578-3b030da98549" providerId="AD" clId="Web-{92921CF6-AE2D-A8B5-6D2E-9759E30D92C8}" dt="2022-03-24T21:03:29.020" v="9"/>
          <ac:grpSpMkLst>
            <pc:docMk/>
            <pc:sldMk cId="109857222" sldId="256"/>
            <ac:grpSpMk id="57" creationId="{BDA258B3-4238-403A-9CAC-51B872D45201}"/>
          </ac:grpSpMkLst>
        </pc:grpChg>
        <pc:picChg chg="add del">
          <ac:chgData name="Bruna Matos Chaves (2123460)" userId="S::2123460@student.uwtsd.ac.uk::b3dc0e9e-405d-4886-b578-3b030da98549" providerId="AD" clId="Web-{92921CF6-AE2D-A8B5-6D2E-9759E30D92C8}" dt="2022-03-24T21:02:36.097" v="3"/>
          <ac:picMkLst>
            <pc:docMk/>
            <pc:sldMk cId="109857222" sldId="256"/>
            <ac:picMk id="4" creationId="{7BBAAEC6-F191-6282-1CDE-5E5F9C53D711}"/>
          </ac:picMkLst>
        </pc:picChg>
        <pc:picChg chg="add mod">
          <ac:chgData name="Bruna Matos Chaves (2123460)" userId="S::2123460@student.uwtsd.ac.uk::b3dc0e9e-405d-4886-b578-3b030da98549" providerId="AD" clId="Web-{92921CF6-AE2D-A8B5-6D2E-9759E30D92C8}" dt="2022-03-24T21:28:26.967" v="90" actId="1076"/>
          <ac:picMkLst>
            <pc:docMk/>
            <pc:sldMk cId="109857222" sldId="256"/>
            <ac:picMk id="5" creationId="{7C25A9B7-6D90-ACB2-D02D-72D5640DCBC6}"/>
          </ac:picMkLst>
        </pc:picChg>
        <pc:picChg chg="add mod">
          <ac:chgData name="Bruna Matos Chaves (2123460)" userId="S::2123460@student.uwtsd.ac.uk::b3dc0e9e-405d-4886-b578-3b030da98549" providerId="AD" clId="Web-{92921CF6-AE2D-A8B5-6D2E-9759E30D92C8}" dt="2022-03-24T21:07:28.654" v="24" actId="1076"/>
          <ac:picMkLst>
            <pc:docMk/>
            <pc:sldMk cId="109857222" sldId="256"/>
            <ac:picMk id="6" creationId="{D725BEBA-7219-3DFB-7EF4-D8D246080832}"/>
          </ac:picMkLst>
        </pc:picChg>
        <pc:picChg chg="add del">
          <ac:chgData name="Bruna Matos Chaves (2123460)" userId="S::2123460@student.uwtsd.ac.uk::b3dc0e9e-405d-4886-b578-3b030da98549" providerId="AD" clId="Web-{92921CF6-AE2D-A8B5-6D2E-9759E30D92C8}" dt="2022-03-24T21:02:49.019" v="5"/>
          <ac:picMkLst>
            <pc:docMk/>
            <pc:sldMk cId="109857222" sldId="256"/>
            <ac:picMk id="44" creationId="{2026EF1D-C190-672E-60B5-8746B22A92FD}"/>
          </ac:picMkLst>
        </pc:picChg>
        <pc:picChg chg="add del">
          <ac:chgData name="Bruna Matos Chaves (2123460)" userId="S::2123460@student.uwtsd.ac.uk::b3dc0e9e-405d-4886-b578-3b030da98549" providerId="AD" clId="Web-{92921CF6-AE2D-A8B5-6D2E-9759E30D92C8}" dt="2022-03-24T21:03:14.083" v="7"/>
          <ac:picMkLst>
            <pc:docMk/>
            <pc:sldMk cId="109857222" sldId="256"/>
            <ac:picMk id="47" creationId="{E85F441C-E7CC-F794-B85C-C2603E406839}"/>
          </ac:picMkLst>
        </pc:picChg>
        <pc:picChg chg="add del">
          <ac:chgData name="Bruna Matos Chaves (2123460)" userId="S::2123460@student.uwtsd.ac.uk::b3dc0e9e-405d-4886-b578-3b030da98549" providerId="AD" clId="Web-{92921CF6-AE2D-A8B5-6D2E-9759E30D92C8}" dt="2022-03-24T21:03:29.020" v="9"/>
          <ac:picMkLst>
            <pc:docMk/>
            <pc:sldMk cId="109857222" sldId="256"/>
            <ac:picMk id="51" creationId="{184B2D66-5281-D5C8-361F-08FBF863D9E6}"/>
          </ac:picMkLst>
        </pc:picChg>
        <pc:picChg chg="add del">
          <ac:chgData name="Bruna Matos Chaves (2123460)" userId="S::2123460@student.uwtsd.ac.uk::b3dc0e9e-405d-4886-b578-3b030da98549" providerId="AD" clId="Web-{92921CF6-AE2D-A8B5-6D2E-9759E30D92C8}" dt="2022-03-24T21:05:51.245" v="11"/>
          <ac:picMkLst>
            <pc:docMk/>
            <pc:sldMk cId="109857222" sldId="256"/>
            <ac:picMk id="60" creationId="{808E08EA-C841-A33E-BD8A-BDD93B355DF3}"/>
          </ac:picMkLst>
        </pc:picChg>
        <pc:cxnChg chg="add del">
          <ac:chgData name="Bruna Matos Chaves (2123460)" userId="S::2123460@student.uwtsd.ac.uk::b3dc0e9e-405d-4886-b578-3b030da98549" providerId="AD" clId="Web-{92921CF6-AE2D-A8B5-6D2E-9759E30D92C8}" dt="2022-03-24T21:02:36.097" v="3"/>
          <ac:cxnSpMkLst>
            <pc:docMk/>
            <pc:sldMk cId="109857222" sldId="256"/>
            <ac:cxnSpMk id="15" creationId="{5E687E3B-9C6D-4102-8F38-DCB77C49C6FD}"/>
          </ac:cxnSpMkLst>
        </pc:cxnChg>
        <pc:cxnChg chg="add del">
          <ac:chgData name="Bruna Matos Chaves (2123460)" userId="S::2123460@student.uwtsd.ac.uk::b3dc0e9e-405d-4886-b578-3b030da98549" providerId="AD" clId="Web-{92921CF6-AE2D-A8B5-6D2E-9759E30D92C8}" dt="2022-03-24T21:02:36.097" v="3"/>
          <ac:cxnSpMkLst>
            <pc:docMk/>
            <pc:sldMk cId="109857222" sldId="256"/>
            <ac:cxnSpMk id="17" creationId="{573C7C39-C73B-4051-B742-C9086B7BE3EC}"/>
          </ac:cxnSpMkLst>
        </pc:cxnChg>
        <pc:cxnChg chg="add del">
          <ac:chgData name="Bruna Matos Chaves (2123460)" userId="S::2123460@student.uwtsd.ac.uk::b3dc0e9e-405d-4886-b578-3b030da98549" providerId="AD" clId="Web-{92921CF6-AE2D-A8B5-6D2E-9759E30D92C8}" dt="2022-03-24T21:02:36.097" v="3"/>
          <ac:cxnSpMkLst>
            <pc:docMk/>
            <pc:sldMk cId="109857222" sldId="256"/>
            <ac:cxnSpMk id="19" creationId="{3F65C608-2429-428E-BDC9-29C15CF307B9}"/>
          </ac:cxnSpMkLst>
        </pc:cxnChg>
        <pc:cxnChg chg="add del">
          <ac:chgData name="Bruna Matos Chaves (2123460)" userId="S::2123460@student.uwtsd.ac.uk::b3dc0e9e-405d-4886-b578-3b030da98549" providerId="AD" clId="Web-{92921CF6-AE2D-A8B5-6D2E-9759E30D92C8}" dt="2022-03-24T21:03:14.083" v="7"/>
          <ac:cxnSpMkLst>
            <pc:docMk/>
            <pc:sldMk cId="109857222" sldId="256"/>
            <ac:cxnSpMk id="48" creationId="{9E7C23BC-DAA6-40E1-8166-B8C4439D1430}"/>
          </ac:cxnSpMkLst>
        </pc:cxnChg>
      </pc:sldChg>
      <pc:sldChg chg="modSp new">
        <pc:chgData name="Bruna Matos Chaves (2123460)" userId="S::2123460@student.uwtsd.ac.uk::b3dc0e9e-405d-4886-b578-3b030da98549" providerId="AD" clId="Web-{92921CF6-AE2D-A8B5-6D2E-9759E30D92C8}" dt="2022-03-24T22:28:46.086" v="450" actId="1076"/>
        <pc:sldMkLst>
          <pc:docMk/>
          <pc:sldMk cId="518190924" sldId="257"/>
        </pc:sldMkLst>
        <pc:spChg chg="mod">
          <ac:chgData name="Bruna Matos Chaves (2123460)" userId="S::2123460@student.uwtsd.ac.uk::b3dc0e9e-405d-4886-b578-3b030da98549" providerId="AD" clId="Web-{92921CF6-AE2D-A8B5-6D2E-9759E30D92C8}" dt="2022-03-24T22:28:46.086" v="450" actId="1076"/>
          <ac:spMkLst>
            <pc:docMk/>
            <pc:sldMk cId="518190924" sldId="257"/>
            <ac:spMk id="2" creationId="{FAD8D25F-C421-A702-B473-15805736D39E}"/>
          </ac:spMkLst>
        </pc:spChg>
        <pc:spChg chg="mod">
          <ac:chgData name="Bruna Matos Chaves (2123460)" userId="S::2123460@student.uwtsd.ac.uk::b3dc0e9e-405d-4886-b578-3b030da98549" providerId="AD" clId="Web-{92921CF6-AE2D-A8B5-6D2E-9759E30D92C8}" dt="2022-03-24T22:28:26.507" v="448" actId="1076"/>
          <ac:spMkLst>
            <pc:docMk/>
            <pc:sldMk cId="518190924" sldId="257"/>
            <ac:spMk id="3" creationId="{4E017565-19F5-CD3C-336C-32CC52CC3456}"/>
          </ac:spMkLst>
        </pc:spChg>
      </pc:sldChg>
      <pc:sldMasterChg chg="add del addSldLayout delSldLayout">
        <pc:chgData name="Bruna Matos Chaves (2123460)" userId="S::2123460@student.uwtsd.ac.uk::b3dc0e9e-405d-4886-b578-3b030da98549" providerId="AD" clId="Web-{92921CF6-AE2D-A8B5-6D2E-9759E30D92C8}" dt="2022-03-24T21:05:51.245" v="11"/>
        <pc:sldMasterMkLst>
          <pc:docMk/>
          <pc:sldMasterMk cId="2460954070" sldId="2147483660"/>
        </pc:sldMasterMkLst>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2385387890" sldId="2147483661"/>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949138452" sldId="2147483662"/>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2591524520" sldId="2147483663"/>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1203092039" sldId="2147483664"/>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3733172339" sldId="2147483665"/>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3210312558" sldId="2147483666"/>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3146388984" sldId="2147483667"/>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3171841454" sldId="2147483668"/>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1718958274" sldId="2147483669"/>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2202905451" sldId="2147483670"/>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2460954070" sldId="2147483660"/>
            <pc:sldLayoutMk cId="3479445657" sldId="2147483671"/>
          </pc:sldLayoutMkLst>
        </pc:sldLayoutChg>
      </pc:sldMasterChg>
      <pc:sldMasterChg chg="add del replId addSldLayout delSldLayout">
        <pc:chgData name="Bruna Matos Chaves (2123460)" userId="S::2123460@student.uwtsd.ac.uk::b3dc0e9e-405d-4886-b578-3b030da98549" providerId="AD" clId="Web-{92921CF6-AE2D-A8B5-6D2E-9759E30D92C8}" dt="2022-03-24T21:03:29.020" v="9"/>
        <pc:sldMasterMkLst>
          <pc:docMk/>
          <pc:sldMasterMk cId="655695002" sldId="2147483672"/>
        </pc:sldMasterMkLst>
        <pc:sldLayoutChg chg="add del">
          <pc:chgData name="Bruna Matos Chaves (2123460)" userId="S::2123460@student.uwtsd.ac.uk::b3dc0e9e-405d-4886-b578-3b030da98549" providerId="AD" clId="Web-{92921CF6-AE2D-A8B5-6D2E-9759E30D92C8}" dt="2022-03-24T21:03:29.020" v="9"/>
          <pc:sldLayoutMkLst>
            <pc:docMk/>
            <pc:sldMasterMk cId="655695002" sldId="2147483672"/>
            <pc:sldLayoutMk cId="3462155132" sldId="2147483673"/>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1047068464" sldId="2147483674"/>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3527289501" sldId="2147483675"/>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4048597577" sldId="2147483676"/>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3287313463" sldId="2147483677"/>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3128156968" sldId="2147483678"/>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279453942" sldId="2147483679"/>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2913753383" sldId="2147483680"/>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427744060" sldId="2147483681"/>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3401549204" sldId="2147483682"/>
          </pc:sldLayoutMkLst>
        </pc:sldLayoutChg>
        <pc:sldLayoutChg chg="add del replId">
          <pc:chgData name="Bruna Matos Chaves (2123460)" userId="S::2123460@student.uwtsd.ac.uk::b3dc0e9e-405d-4886-b578-3b030da98549" providerId="AD" clId="Web-{92921CF6-AE2D-A8B5-6D2E-9759E30D92C8}" dt="2022-03-24T21:03:29.020" v="9"/>
          <pc:sldLayoutMkLst>
            <pc:docMk/>
            <pc:sldMasterMk cId="655695002" sldId="2147483672"/>
            <pc:sldLayoutMk cId="896673365" sldId="2147483683"/>
          </pc:sldLayoutMkLst>
        </pc:sldLayoutChg>
      </pc:sldMasterChg>
      <pc:sldMasterChg chg="add del replId addSldLayout delSldLayout">
        <pc:chgData name="Bruna Matos Chaves (2123460)" userId="S::2123460@student.uwtsd.ac.uk::b3dc0e9e-405d-4886-b578-3b030da98549" providerId="AD" clId="Web-{92921CF6-AE2D-A8B5-6D2E-9759E30D92C8}" dt="2022-03-24T21:02:36.097" v="3"/>
        <pc:sldMasterMkLst>
          <pc:docMk/>
          <pc:sldMasterMk cId="2065925800" sldId="2147483672"/>
        </pc:sldMasterMkLst>
        <pc:sldLayoutChg chg="add del">
          <pc:chgData name="Bruna Matos Chaves (2123460)" userId="S::2123460@student.uwtsd.ac.uk::b3dc0e9e-405d-4886-b578-3b030da98549" providerId="AD" clId="Web-{92921CF6-AE2D-A8B5-6D2E-9759E30D92C8}" dt="2022-03-24T21:02:36.097" v="3"/>
          <pc:sldLayoutMkLst>
            <pc:docMk/>
            <pc:sldMasterMk cId="2065925800" sldId="2147483672"/>
            <pc:sldLayoutMk cId="1993390049" sldId="2147483673"/>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182761215" sldId="2147483674"/>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853234401" sldId="2147483675"/>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1589652100" sldId="2147483676"/>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389215078" sldId="2147483677"/>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454127352" sldId="2147483678"/>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3416243559" sldId="2147483679"/>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3387880591" sldId="2147483680"/>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3220668459" sldId="2147483681"/>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3237358723" sldId="2147483682"/>
          </pc:sldLayoutMkLst>
        </pc:sldLayoutChg>
        <pc:sldLayoutChg chg="add del replId">
          <pc:chgData name="Bruna Matos Chaves (2123460)" userId="S::2123460@student.uwtsd.ac.uk::b3dc0e9e-405d-4886-b578-3b030da98549" providerId="AD" clId="Web-{92921CF6-AE2D-A8B5-6D2E-9759E30D92C8}" dt="2022-03-24T21:02:36.097" v="3"/>
          <pc:sldLayoutMkLst>
            <pc:docMk/>
            <pc:sldMasterMk cId="2065925800" sldId="2147483672"/>
            <pc:sldLayoutMk cId="2187587315" sldId="2147483683"/>
          </pc:sldLayoutMkLst>
        </pc:sldLayoutChg>
      </pc:sldMasterChg>
      <pc:sldMasterChg chg="add del addSldLayout delSldLayout">
        <pc:chgData name="Bruna Matos Chaves (2123460)" userId="S::2123460@student.uwtsd.ac.uk::b3dc0e9e-405d-4886-b578-3b030da98549" providerId="AD" clId="Web-{92921CF6-AE2D-A8B5-6D2E-9759E30D92C8}" dt="2022-03-24T21:02:26.659" v="1"/>
        <pc:sldMasterMkLst>
          <pc:docMk/>
          <pc:sldMasterMk cId="2371598996" sldId="2147483685"/>
        </pc:sldMasterMkLst>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3605340792" sldId="2147483674"/>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3853479293" sldId="2147483675"/>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4159866848" sldId="2147483676"/>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4246118299" sldId="2147483677"/>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450057291" sldId="2147483678"/>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1517794220" sldId="2147483679"/>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2569057564" sldId="2147483680"/>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1105739710" sldId="2147483681"/>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2688562702" sldId="2147483682"/>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3412914732" sldId="2147483683"/>
          </pc:sldLayoutMkLst>
        </pc:sldLayoutChg>
        <pc:sldLayoutChg chg="add del">
          <pc:chgData name="Bruna Matos Chaves (2123460)" userId="S::2123460@student.uwtsd.ac.uk::b3dc0e9e-405d-4886-b578-3b030da98549" providerId="AD" clId="Web-{92921CF6-AE2D-A8B5-6D2E-9759E30D92C8}" dt="2022-03-24T21:02:26.659" v="1"/>
          <pc:sldLayoutMkLst>
            <pc:docMk/>
            <pc:sldMasterMk cId="2371598996" sldId="2147483685"/>
            <pc:sldLayoutMk cId="2411637696" sldId="2147483684"/>
          </pc:sldLayoutMkLst>
        </pc:sldLayoutChg>
      </pc:sldMasterChg>
      <pc:sldMasterChg chg="add del addSldLayout delSldLayout">
        <pc:chgData name="Bruna Matos Chaves (2123460)" userId="S::2123460@student.uwtsd.ac.uk::b3dc0e9e-405d-4886-b578-3b030da98549" providerId="AD" clId="Web-{92921CF6-AE2D-A8B5-6D2E-9759E30D92C8}" dt="2022-03-24T21:02:49.019" v="5"/>
        <pc:sldMasterMkLst>
          <pc:docMk/>
          <pc:sldMasterMk cId="3498144140" sldId="2147483685"/>
        </pc:sldMasterMkLst>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3153072974" sldId="2147483674"/>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4209826851" sldId="2147483675"/>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2887730658" sldId="2147483676"/>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576833462" sldId="2147483677"/>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3497016302" sldId="2147483678"/>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2850378044" sldId="2147483679"/>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136350410" sldId="2147483680"/>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1235319999" sldId="2147483681"/>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58745125" sldId="2147483682"/>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3616281786" sldId="2147483683"/>
          </pc:sldLayoutMkLst>
        </pc:sldLayoutChg>
        <pc:sldLayoutChg chg="add del">
          <pc:chgData name="Bruna Matos Chaves (2123460)" userId="S::2123460@student.uwtsd.ac.uk::b3dc0e9e-405d-4886-b578-3b030da98549" providerId="AD" clId="Web-{92921CF6-AE2D-A8B5-6D2E-9759E30D92C8}" dt="2022-03-24T21:02:49.019" v="5"/>
          <pc:sldLayoutMkLst>
            <pc:docMk/>
            <pc:sldMasterMk cId="3498144140" sldId="2147483685"/>
            <pc:sldLayoutMk cId="3516682777" sldId="2147483684"/>
          </pc:sldLayoutMkLst>
        </pc:sldLayoutChg>
      </pc:sldMasterChg>
      <pc:sldMasterChg chg="add del addSldLayout delSldLayout">
        <pc:chgData name="Bruna Matos Chaves (2123460)" userId="S::2123460@student.uwtsd.ac.uk::b3dc0e9e-405d-4886-b578-3b030da98549" providerId="AD" clId="Web-{92921CF6-AE2D-A8B5-6D2E-9759E30D92C8}" dt="2022-03-24T21:05:51.245" v="11"/>
        <pc:sldMasterMkLst>
          <pc:docMk/>
          <pc:sldMasterMk cId="451905745" sldId="2147483698"/>
        </pc:sldMasterMkLst>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2074855335" sldId="2147483687"/>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2236476552" sldId="2147483688"/>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4129800001" sldId="2147483689"/>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956178937" sldId="2147483690"/>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896430085" sldId="2147483691"/>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3096914154" sldId="2147483692"/>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2890940256" sldId="2147483693"/>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2780347215" sldId="2147483694"/>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533311192" sldId="2147483695"/>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1681253337" sldId="2147483696"/>
          </pc:sldLayoutMkLst>
        </pc:sldLayoutChg>
        <pc:sldLayoutChg chg="add del">
          <pc:chgData name="Bruna Matos Chaves (2123460)" userId="S::2123460@student.uwtsd.ac.uk::b3dc0e9e-405d-4886-b578-3b030da98549" providerId="AD" clId="Web-{92921CF6-AE2D-A8B5-6D2E-9759E30D92C8}" dt="2022-03-24T21:05:51.245" v="11"/>
          <pc:sldLayoutMkLst>
            <pc:docMk/>
            <pc:sldMasterMk cId="451905745" sldId="2147483698"/>
            <pc:sldLayoutMk cId="599770804" sldId="2147483697"/>
          </pc:sldLayoutMkLst>
        </pc:sldLayoutChg>
      </pc:sldMasterChg>
      <pc:sldMasterChg chg="add del addSldLayout delSldLayout">
        <pc:chgData name="Bruna Matos Chaves (2123460)" userId="S::2123460@student.uwtsd.ac.uk::b3dc0e9e-405d-4886-b578-3b030da98549" providerId="AD" clId="Web-{92921CF6-AE2D-A8B5-6D2E-9759E30D92C8}" dt="2022-03-24T21:03:14.083" v="7"/>
        <pc:sldMasterMkLst>
          <pc:docMk/>
          <pc:sldMasterMk cId="3781616675" sldId="2147483737"/>
        </pc:sldMasterMkLst>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3033945258" sldId="2147483726"/>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663658187" sldId="2147483727"/>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2538461529" sldId="2147483728"/>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3284521818" sldId="2147483729"/>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4079098836" sldId="2147483730"/>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917723183" sldId="2147483731"/>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895142309" sldId="2147483732"/>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928615482" sldId="2147483733"/>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4233179430" sldId="2147483734"/>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3915283319" sldId="2147483735"/>
          </pc:sldLayoutMkLst>
        </pc:sldLayoutChg>
        <pc:sldLayoutChg chg="add del">
          <pc:chgData name="Bruna Matos Chaves (2123460)" userId="S::2123460@student.uwtsd.ac.uk::b3dc0e9e-405d-4886-b578-3b030da98549" providerId="AD" clId="Web-{92921CF6-AE2D-A8B5-6D2E-9759E30D92C8}" dt="2022-03-24T21:03:14.083" v="7"/>
          <pc:sldLayoutMkLst>
            <pc:docMk/>
            <pc:sldMasterMk cId="3781616675" sldId="2147483737"/>
            <pc:sldLayoutMk cId="1832479144" sldId="2147483736"/>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646F99-4028-49FE-8133-3FA0159071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208BC8-D8F7-416C-BD4E-6D9ADDCB55C7}">
      <dgm:prSet custT="1"/>
      <dgm:spPr/>
      <dgm:t>
        <a:bodyPr/>
        <a:lstStyle/>
        <a:p>
          <a:r>
            <a:rPr lang="en-GB" sz="2400" dirty="0"/>
            <a:t>Develop and maintain respectful and honest relationships</a:t>
          </a:r>
          <a:endParaRPr lang="en-US" sz="2400" dirty="0"/>
        </a:p>
      </dgm:t>
    </dgm:pt>
    <dgm:pt modelId="{4797763B-001A-4C76-A020-ECB7A2EF959F}" type="parTrans" cxnId="{6F695141-435C-4D09-8B5D-772E0A3054AE}">
      <dgm:prSet/>
      <dgm:spPr/>
      <dgm:t>
        <a:bodyPr/>
        <a:lstStyle/>
        <a:p>
          <a:endParaRPr lang="en-US"/>
        </a:p>
      </dgm:t>
    </dgm:pt>
    <dgm:pt modelId="{5CDBF224-F1D5-428D-9EED-4CB3D8135CDC}" type="sibTrans" cxnId="{6F695141-435C-4D09-8B5D-772E0A3054AE}">
      <dgm:prSet/>
      <dgm:spPr/>
      <dgm:t>
        <a:bodyPr/>
        <a:lstStyle/>
        <a:p>
          <a:endParaRPr lang="en-US"/>
        </a:p>
      </dgm:t>
    </dgm:pt>
    <dgm:pt modelId="{DEDC7A9F-BCE9-4F22-A0D7-40D40E3192A3}">
      <dgm:prSet custT="1"/>
      <dgm:spPr/>
      <dgm:t>
        <a:bodyPr/>
        <a:lstStyle/>
        <a:p>
          <a:r>
            <a:rPr lang="en-GB" sz="2400" dirty="0"/>
            <a:t>Demonstrate sensitivity to diversity</a:t>
          </a:r>
          <a:endParaRPr lang="en-US" sz="2400" dirty="0"/>
        </a:p>
      </dgm:t>
    </dgm:pt>
    <dgm:pt modelId="{A75015D4-BD52-415E-98F6-4E45DCDDCA06}" type="parTrans" cxnId="{387B3BC4-7D2F-4DFF-B78B-18EBD7925F34}">
      <dgm:prSet/>
      <dgm:spPr/>
      <dgm:t>
        <a:bodyPr/>
        <a:lstStyle/>
        <a:p>
          <a:endParaRPr lang="en-US"/>
        </a:p>
      </dgm:t>
    </dgm:pt>
    <dgm:pt modelId="{9BB56566-3AC6-4F49-9748-C61D81F85A38}" type="sibTrans" cxnId="{387B3BC4-7D2F-4DFF-B78B-18EBD7925F34}">
      <dgm:prSet/>
      <dgm:spPr/>
      <dgm:t>
        <a:bodyPr/>
        <a:lstStyle/>
        <a:p>
          <a:endParaRPr lang="en-US"/>
        </a:p>
      </dgm:t>
    </dgm:pt>
    <dgm:pt modelId="{276A5A8F-3620-4744-9DC2-3A89578BE7D1}">
      <dgm:prSet custT="1"/>
      <dgm:spPr/>
      <dgm:t>
        <a:bodyPr/>
        <a:lstStyle/>
        <a:p>
          <a:r>
            <a:rPr lang="en-GB" sz="2400" dirty="0"/>
            <a:t>Follow ethical and legal principles</a:t>
          </a:r>
          <a:endParaRPr lang="en-US" sz="2400" dirty="0"/>
        </a:p>
      </dgm:t>
    </dgm:pt>
    <dgm:pt modelId="{A3469E11-B939-4633-8E5F-A8B493416F7A}" type="parTrans" cxnId="{017061F7-FB3B-4B87-BCDC-760A9B624403}">
      <dgm:prSet/>
      <dgm:spPr/>
      <dgm:t>
        <a:bodyPr/>
        <a:lstStyle/>
        <a:p>
          <a:endParaRPr lang="en-US"/>
        </a:p>
      </dgm:t>
    </dgm:pt>
    <dgm:pt modelId="{E50A4AB7-1748-4AC5-8CF1-868D0A3169DC}" type="sibTrans" cxnId="{017061F7-FB3B-4B87-BCDC-760A9B624403}">
      <dgm:prSet/>
      <dgm:spPr/>
      <dgm:t>
        <a:bodyPr/>
        <a:lstStyle/>
        <a:p>
          <a:endParaRPr lang="en-US"/>
        </a:p>
      </dgm:t>
    </dgm:pt>
    <dgm:pt modelId="{610C2FB0-DF0C-445D-9FFC-4B1A8D3457C5}">
      <dgm:prSet custT="1"/>
      <dgm:spPr/>
      <dgm:t>
        <a:bodyPr/>
        <a:lstStyle/>
        <a:p>
          <a:r>
            <a:rPr lang="en-GB" sz="2400" dirty="0"/>
            <a:t>Conduct themselves as professionals through words and actions</a:t>
          </a:r>
          <a:endParaRPr lang="en-US" sz="2400" dirty="0"/>
        </a:p>
      </dgm:t>
    </dgm:pt>
    <dgm:pt modelId="{6FE0A650-2957-45D1-B2E0-04A1962692C0}" type="parTrans" cxnId="{87C33AD8-E6A1-4C1F-89B4-507897233996}">
      <dgm:prSet/>
      <dgm:spPr/>
      <dgm:t>
        <a:bodyPr/>
        <a:lstStyle/>
        <a:p>
          <a:endParaRPr lang="en-US"/>
        </a:p>
      </dgm:t>
    </dgm:pt>
    <dgm:pt modelId="{84684EE0-2538-4D14-9EA2-EEA352B46FE3}" type="sibTrans" cxnId="{87C33AD8-E6A1-4C1F-89B4-507897233996}">
      <dgm:prSet/>
      <dgm:spPr/>
      <dgm:t>
        <a:bodyPr/>
        <a:lstStyle/>
        <a:p>
          <a:endParaRPr lang="en-US"/>
        </a:p>
      </dgm:t>
    </dgm:pt>
    <dgm:pt modelId="{30BC3193-220C-4565-88CA-A69F7C0E4E72}">
      <dgm:prSet custT="1"/>
      <dgm:spPr/>
      <dgm:t>
        <a:bodyPr/>
        <a:lstStyle/>
        <a:p>
          <a:r>
            <a:rPr lang="en-GB" sz="2400" dirty="0"/>
            <a:t>Understand the scientific disciplines that are linked to psychology</a:t>
          </a:r>
          <a:endParaRPr lang="en-US" sz="2400" dirty="0"/>
        </a:p>
      </dgm:t>
    </dgm:pt>
    <dgm:pt modelId="{0A40B765-E0CE-4586-AA91-24FEB56C02B2}" type="parTrans" cxnId="{BF7A6D1A-845F-4388-8833-97067F054144}">
      <dgm:prSet/>
      <dgm:spPr/>
      <dgm:t>
        <a:bodyPr/>
        <a:lstStyle/>
        <a:p>
          <a:endParaRPr lang="en-US"/>
        </a:p>
      </dgm:t>
    </dgm:pt>
    <dgm:pt modelId="{4CAC7E30-73CD-435F-9C6F-8C7B3900560E}" type="sibTrans" cxnId="{BF7A6D1A-845F-4388-8833-97067F054144}">
      <dgm:prSet/>
      <dgm:spPr/>
      <dgm:t>
        <a:bodyPr/>
        <a:lstStyle/>
        <a:p>
          <a:endParaRPr lang="en-US"/>
        </a:p>
      </dgm:t>
    </dgm:pt>
    <dgm:pt modelId="{38269288-D71B-4F23-A187-C24BA8FB94BD}">
      <dgm:prSet custT="1"/>
      <dgm:spPr/>
      <dgm:t>
        <a:bodyPr/>
        <a:lstStyle/>
        <a:p>
          <a:r>
            <a:rPr lang="en-GB" sz="2400" dirty="0"/>
            <a:t>Stay current with psychological research</a:t>
          </a:r>
          <a:endParaRPr lang="en-US" sz="2400" dirty="0"/>
        </a:p>
      </dgm:t>
    </dgm:pt>
    <dgm:pt modelId="{1FF8FCFA-AF60-4E75-A665-B75DCC5FC2BA}" type="parTrans" cxnId="{60C8C10B-A8AB-4B1D-9958-7F24A0C91D1A}">
      <dgm:prSet/>
      <dgm:spPr/>
      <dgm:t>
        <a:bodyPr/>
        <a:lstStyle/>
        <a:p>
          <a:endParaRPr lang="en-US"/>
        </a:p>
      </dgm:t>
    </dgm:pt>
    <dgm:pt modelId="{E09EB792-89BB-4595-A283-ACF9E00AA0C3}" type="sibTrans" cxnId="{60C8C10B-A8AB-4B1D-9958-7F24A0C91D1A}">
      <dgm:prSet/>
      <dgm:spPr/>
      <dgm:t>
        <a:bodyPr/>
        <a:lstStyle/>
        <a:p>
          <a:endParaRPr lang="en-US"/>
        </a:p>
      </dgm:t>
    </dgm:pt>
    <dgm:pt modelId="{F6D13D7E-4117-4D97-9ECA-ABBBF51E00E3}" type="pres">
      <dgm:prSet presAssocID="{16646F99-4028-49FE-8133-3FA01590710E}" presName="root" presStyleCnt="0">
        <dgm:presLayoutVars>
          <dgm:dir/>
          <dgm:resizeHandles val="exact"/>
        </dgm:presLayoutVars>
      </dgm:prSet>
      <dgm:spPr/>
    </dgm:pt>
    <dgm:pt modelId="{68D7CB36-1C5B-4594-A024-943D9D4FEA2B}" type="pres">
      <dgm:prSet presAssocID="{82208BC8-D8F7-416C-BD4E-6D9ADDCB55C7}" presName="compNode" presStyleCnt="0"/>
      <dgm:spPr/>
    </dgm:pt>
    <dgm:pt modelId="{EFC36C6E-2657-4137-BEF6-1F5A6F946C6E}" type="pres">
      <dgm:prSet presAssocID="{82208BC8-D8F7-416C-BD4E-6D9ADDCB55C7}" presName="bgRect" presStyleLbl="bgShp" presStyleIdx="0" presStyleCnt="6"/>
      <dgm:spPr/>
    </dgm:pt>
    <dgm:pt modelId="{8CC321B5-C4EE-45A0-B832-CA85ADFB4A58}" type="pres">
      <dgm:prSet presAssocID="{82208BC8-D8F7-416C-BD4E-6D9ADDCB55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mily"/>
        </a:ext>
      </dgm:extLst>
    </dgm:pt>
    <dgm:pt modelId="{A4B6293D-2080-4C08-94CA-9A71D4512339}" type="pres">
      <dgm:prSet presAssocID="{82208BC8-D8F7-416C-BD4E-6D9ADDCB55C7}" presName="spaceRect" presStyleCnt="0"/>
      <dgm:spPr/>
    </dgm:pt>
    <dgm:pt modelId="{873066A0-33E5-4A4F-BE5B-035DB226E22A}" type="pres">
      <dgm:prSet presAssocID="{82208BC8-D8F7-416C-BD4E-6D9ADDCB55C7}" presName="parTx" presStyleLbl="revTx" presStyleIdx="0" presStyleCnt="6">
        <dgm:presLayoutVars>
          <dgm:chMax val="0"/>
          <dgm:chPref val="0"/>
        </dgm:presLayoutVars>
      </dgm:prSet>
      <dgm:spPr/>
    </dgm:pt>
    <dgm:pt modelId="{CA28D5DE-5370-4EC7-AE57-B764CDBCF4A1}" type="pres">
      <dgm:prSet presAssocID="{5CDBF224-F1D5-428D-9EED-4CB3D8135CDC}" presName="sibTrans" presStyleCnt="0"/>
      <dgm:spPr/>
    </dgm:pt>
    <dgm:pt modelId="{EA732440-803A-47E2-9486-9CC267321643}" type="pres">
      <dgm:prSet presAssocID="{DEDC7A9F-BCE9-4F22-A0D7-40D40E3192A3}" presName="compNode" presStyleCnt="0"/>
      <dgm:spPr/>
    </dgm:pt>
    <dgm:pt modelId="{2082F321-CE5A-487B-B5CB-91AFA3843DEE}" type="pres">
      <dgm:prSet presAssocID="{DEDC7A9F-BCE9-4F22-A0D7-40D40E3192A3}" presName="bgRect" presStyleLbl="bgShp" presStyleIdx="1" presStyleCnt="6"/>
      <dgm:spPr/>
    </dgm:pt>
    <dgm:pt modelId="{6CC291C4-A7E4-443F-90C1-D91E0CCF8B8E}" type="pres">
      <dgm:prSet presAssocID="{DEDC7A9F-BCE9-4F22-A0D7-40D40E3192A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print"/>
        </a:ext>
      </dgm:extLst>
    </dgm:pt>
    <dgm:pt modelId="{F33C1A52-C134-41B8-B3A2-FB232EB6DC1B}" type="pres">
      <dgm:prSet presAssocID="{DEDC7A9F-BCE9-4F22-A0D7-40D40E3192A3}" presName="spaceRect" presStyleCnt="0"/>
      <dgm:spPr/>
    </dgm:pt>
    <dgm:pt modelId="{52735117-F35A-4C6D-ABC3-A16D5B201354}" type="pres">
      <dgm:prSet presAssocID="{DEDC7A9F-BCE9-4F22-A0D7-40D40E3192A3}" presName="parTx" presStyleLbl="revTx" presStyleIdx="1" presStyleCnt="6">
        <dgm:presLayoutVars>
          <dgm:chMax val="0"/>
          <dgm:chPref val="0"/>
        </dgm:presLayoutVars>
      </dgm:prSet>
      <dgm:spPr/>
    </dgm:pt>
    <dgm:pt modelId="{91BA271C-DA74-4753-91BE-BC6DF2F6D3FF}" type="pres">
      <dgm:prSet presAssocID="{9BB56566-3AC6-4F49-9748-C61D81F85A38}" presName="sibTrans" presStyleCnt="0"/>
      <dgm:spPr/>
    </dgm:pt>
    <dgm:pt modelId="{0D5E3C8B-8C2B-4675-B4F2-1C9B913AA42D}" type="pres">
      <dgm:prSet presAssocID="{276A5A8F-3620-4744-9DC2-3A89578BE7D1}" presName="compNode" presStyleCnt="0"/>
      <dgm:spPr/>
    </dgm:pt>
    <dgm:pt modelId="{5A5556B1-2247-4A19-8E4F-2BF5091A7E47}" type="pres">
      <dgm:prSet presAssocID="{276A5A8F-3620-4744-9DC2-3A89578BE7D1}" presName="bgRect" presStyleLbl="bgShp" presStyleIdx="2" presStyleCnt="6"/>
      <dgm:spPr/>
    </dgm:pt>
    <dgm:pt modelId="{5FA33088-632D-4137-83F0-94A71BF690F2}" type="pres">
      <dgm:prSet presAssocID="{276A5A8F-3620-4744-9DC2-3A89578BE7D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ducation"/>
        </a:ext>
      </dgm:extLst>
    </dgm:pt>
    <dgm:pt modelId="{E1947A62-4B28-4FC7-B1BB-E91B38DBDACC}" type="pres">
      <dgm:prSet presAssocID="{276A5A8F-3620-4744-9DC2-3A89578BE7D1}" presName="spaceRect" presStyleCnt="0"/>
      <dgm:spPr/>
    </dgm:pt>
    <dgm:pt modelId="{460B8E1A-E2D1-49B8-A6D2-0612D06CC6B0}" type="pres">
      <dgm:prSet presAssocID="{276A5A8F-3620-4744-9DC2-3A89578BE7D1}" presName="parTx" presStyleLbl="revTx" presStyleIdx="2" presStyleCnt="6">
        <dgm:presLayoutVars>
          <dgm:chMax val="0"/>
          <dgm:chPref val="0"/>
        </dgm:presLayoutVars>
      </dgm:prSet>
      <dgm:spPr/>
    </dgm:pt>
    <dgm:pt modelId="{3B41D7F2-97C6-4BC9-851E-908628583D86}" type="pres">
      <dgm:prSet presAssocID="{E50A4AB7-1748-4AC5-8CF1-868D0A3169DC}" presName="sibTrans" presStyleCnt="0"/>
      <dgm:spPr/>
    </dgm:pt>
    <dgm:pt modelId="{C150ED18-6E5C-4A54-89C5-CEB3150DDB20}" type="pres">
      <dgm:prSet presAssocID="{610C2FB0-DF0C-445D-9FFC-4B1A8D3457C5}" presName="compNode" presStyleCnt="0"/>
      <dgm:spPr/>
    </dgm:pt>
    <dgm:pt modelId="{8AF46718-03C5-418C-82AB-F29D17EA1CD6}" type="pres">
      <dgm:prSet presAssocID="{610C2FB0-DF0C-445D-9FFC-4B1A8D3457C5}" presName="bgRect" presStyleLbl="bgShp" presStyleIdx="3" presStyleCnt="6"/>
      <dgm:spPr/>
    </dgm:pt>
    <dgm:pt modelId="{DEE67ABD-C375-4E84-A89D-A380F2DE1031}" type="pres">
      <dgm:prSet presAssocID="{610C2FB0-DF0C-445D-9FFC-4B1A8D3457C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Secure"/>
        </a:ext>
      </dgm:extLst>
    </dgm:pt>
    <dgm:pt modelId="{7B3F2C5F-F684-4782-A67E-557D4FB31C06}" type="pres">
      <dgm:prSet presAssocID="{610C2FB0-DF0C-445D-9FFC-4B1A8D3457C5}" presName="spaceRect" presStyleCnt="0"/>
      <dgm:spPr/>
    </dgm:pt>
    <dgm:pt modelId="{30D59C47-6523-4FEA-918E-D73C8EB0629D}" type="pres">
      <dgm:prSet presAssocID="{610C2FB0-DF0C-445D-9FFC-4B1A8D3457C5}" presName="parTx" presStyleLbl="revTx" presStyleIdx="3" presStyleCnt="6">
        <dgm:presLayoutVars>
          <dgm:chMax val="0"/>
          <dgm:chPref val="0"/>
        </dgm:presLayoutVars>
      </dgm:prSet>
      <dgm:spPr/>
    </dgm:pt>
    <dgm:pt modelId="{62491504-0AD0-416D-A434-528D2ACCFA69}" type="pres">
      <dgm:prSet presAssocID="{84684EE0-2538-4D14-9EA2-EEA352B46FE3}" presName="sibTrans" presStyleCnt="0"/>
      <dgm:spPr/>
    </dgm:pt>
    <dgm:pt modelId="{79273F10-BFD8-4807-ABB4-4D1109DF95C4}" type="pres">
      <dgm:prSet presAssocID="{30BC3193-220C-4565-88CA-A69F7C0E4E72}" presName="compNode" presStyleCnt="0"/>
      <dgm:spPr/>
    </dgm:pt>
    <dgm:pt modelId="{25DD0B1C-4F35-4BE8-8324-2995931CAF0C}" type="pres">
      <dgm:prSet presAssocID="{30BC3193-220C-4565-88CA-A69F7C0E4E72}" presName="bgRect" presStyleLbl="bgShp" presStyleIdx="4" presStyleCnt="6"/>
      <dgm:spPr/>
    </dgm:pt>
    <dgm:pt modelId="{5B0BB527-DF09-4355-A302-C8D1697ADDFA}" type="pres">
      <dgm:prSet presAssocID="{30BC3193-220C-4565-88CA-A69F7C0E4E7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ment Urgent"/>
        </a:ext>
      </dgm:extLst>
    </dgm:pt>
    <dgm:pt modelId="{7FCEA533-7963-46EF-92C6-5E315AE0A989}" type="pres">
      <dgm:prSet presAssocID="{30BC3193-220C-4565-88CA-A69F7C0E4E72}" presName="spaceRect" presStyleCnt="0"/>
      <dgm:spPr/>
    </dgm:pt>
    <dgm:pt modelId="{695BB940-FE2C-4F26-8D50-2372ACACCE5F}" type="pres">
      <dgm:prSet presAssocID="{30BC3193-220C-4565-88CA-A69F7C0E4E72}" presName="parTx" presStyleLbl="revTx" presStyleIdx="4" presStyleCnt="6">
        <dgm:presLayoutVars>
          <dgm:chMax val="0"/>
          <dgm:chPref val="0"/>
        </dgm:presLayoutVars>
      </dgm:prSet>
      <dgm:spPr/>
    </dgm:pt>
    <dgm:pt modelId="{020E697A-7826-4E68-BA79-50140A891B13}" type="pres">
      <dgm:prSet presAssocID="{4CAC7E30-73CD-435F-9C6F-8C7B3900560E}" presName="sibTrans" presStyleCnt="0"/>
      <dgm:spPr/>
    </dgm:pt>
    <dgm:pt modelId="{A1793D20-FFC0-4B6B-80B7-06DC04470D9D}" type="pres">
      <dgm:prSet presAssocID="{38269288-D71B-4F23-A187-C24BA8FB94BD}" presName="compNode" presStyleCnt="0"/>
      <dgm:spPr/>
    </dgm:pt>
    <dgm:pt modelId="{FF002725-460F-4646-A71E-CCA0E1162813}" type="pres">
      <dgm:prSet presAssocID="{38269288-D71B-4F23-A187-C24BA8FB94BD}" presName="bgRect" presStyleLbl="bgShp" presStyleIdx="5" presStyleCnt="6"/>
      <dgm:spPr/>
    </dgm:pt>
    <dgm:pt modelId="{53E6C051-CD12-4E9C-B667-C88F6EA1CBD9}" type="pres">
      <dgm:prSet presAssocID="{38269288-D71B-4F23-A187-C24BA8FB94B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cruitment Management"/>
        </a:ext>
      </dgm:extLst>
    </dgm:pt>
    <dgm:pt modelId="{3F324B20-A8E7-49EB-8E8C-9D1DCEA70886}" type="pres">
      <dgm:prSet presAssocID="{38269288-D71B-4F23-A187-C24BA8FB94BD}" presName="spaceRect" presStyleCnt="0"/>
      <dgm:spPr/>
    </dgm:pt>
    <dgm:pt modelId="{5D3DA1EC-C2A5-4775-B04D-FD797ABEA998}" type="pres">
      <dgm:prSet presAssocID="{38269288-D71B-4F23-A187-C24BA8FB94BD}" presName="parTx" presStyleLbl="revTx" presStyleIdx="5" presStyleCnt="6">
        <dgm:presLayoutVars>
          <dgm:chMax val="0"/>
          <dgm:chPref val="0"/>
        </dgm:presLayoutVars>
      </dgm:prSet>
      <dgm:spPr/>
    </dgm:pt>
  </dgm:ptLst>
  <dgm:cxnLst>
    <dgm:cxn modelId="{6679630A-601D-4A11-8B19-E985F6C96BD1}" type="presOf" srcId="{276A5A8F-3620-4744-9DC2-3A89578BE7D1}" destId="{460B8E1A-E2D1-49B8-A6D2-0612D06CC6B0}" srcOrd="0" destOrd="0" presId="urn:microsoft.com/office/officeart/2018/2/layout/IconVerticalSolidList"/>
    <dgm:cxn modelId="{60C8C10B-A8AB-4B1D-9958-7F24A0C91D1A}" srcId="{16646F99-4028-49FE-8133-3FA01590710E}" destId="{38269288-D71B-4F23-A187-C24BA8FB94BD}" srcOrd="5" destOrd="0" parTransId="{1FF8FCFA-AF60-4E75-A665-B75DCC5FC2BA}" sibTransId="{E09EB792-89BB-4595-A283-ACF9E00AA0C3}"/>
    <dgm:cxn modelId="{BF7A6D1A-845F-4388-8833-97067F054144}" srcId="{16646F99-4028-49FE-8133-3FA01590710E}" destId="{30BC3193-220C-4565-88CA-A69F7C0E4E72}" srcOrd="4" destOrd="0" parTransId="{0A40B765-E0CE-4586-AA91-24FEB56C02B2}" sibTransId="{4CAC7E30-73CD-435F-9C6F-8C7B3900560E}"/>
    <dgm:cxn modelId="{31FFB729-D230-4F6E-9D87-6D09F6E822DC}" type="presOf" srcId="{38269288-D71B-4F23-A187-C24BA8FB94BD}" destId="{5D3DA1EC-C2A5-4775-B04D-FD797ABEA998}" srcOrd="0" destOrd="0" presId="urn:microsoft.com/office/officeart/2018/2/layout/IconVerticalSolidList"/>
    <dgm:cxn modelId="{6F695141-435C-4D09-8B5D-772E0A3054AE}" srcId="{16646F99-4028-49FE-8133-3FA01590710E}" destId="{82208BC8-D8F7-416C-BD4E-6D9ADDCB55C7}" srcOrd="0" destOrd="0" parTransId="{4797763B-001A-4C76-A020-ECB7A2EF959F}" sibTransId="{5CDBF224-F1D5-428D-9EED-4CB3D8135CDC}"/>
    <dgm:cxn modelId="{75822251-7EF1-40C8-8E35-AC51690B41D1}" type="presOf" srcId="{16646F99-4028-49FE-8133-3FA01590710E}" destId="{F6D13D7E-4117-4D97-9ECA-ABBBF51E00E3}" srcOrd="0" destOrd="0" presId="urn:microsoft.com/office/officeart/2018/2/layout/IconVerticalSolidList"/>
    <dgm:cxn modelId="{9DC5D289-B058-40AC-81A4-809523E92BE0}" type="presOf" srcId="{610C2FB0-DF0C-445D-9FFC-4B1A8D3457C5}" destId="{30D59C47-6523-4FEA-918E-D73C8EB0629D}" srcOrd="0" destOrd="0" presId="urn:microsoft.com/office/officeart/2018/2/layout/IconVerticalSolidList"/>
    <dgm:cxn modelId="{21642295-CFCF-42EC-B538-156426A1E90F}" type="presOf" srcId="{82208BC8-D8F7-416C-BD4E-6D9ADDCB55C7}" destId="{873066A0-33E5-4A4F-BE5B-035DB226E22A}" srcOrd="0" destOrd="0" presId="urn:microsoft.com/office/officeart/2018/2/layout/IconVerticalSolidList"/>
    <dgm:cxn modelId="{81D13EAA-2D04-4286-A2F3-FB2434B728E6}" type="presOf" srcId="{30BC3193-220C-4565-88CA-A69F7C0E4E72}" destId="{695BB940-FE2C-4F26-8D50-2372ACACCE5F}" srcOrd="0" destOrd="0" presId="urn:microsoft.com/office/officeart/2018/2/layout/IconVerticalSolidList"/>
    <dgm:cxn modelId="{387B3BC4-7D2F-4DFF-B78B-18EBD7925F34}" srcId="{16646F99-4028-49FE-8133-3FA01590710E}" destId="{DEDC7A9F-BCE9-4F22-A0D7-40D40E3192A3}" srcOrd="1" destOrd="0" parTransId="{A75015D4-BD52-415E-98F6-4E45DCDDCA06}" sibTransId="{9BB56566-3AC6-4F49-9748-C61D81F85A38}"/>
    <dgm:cxn modelId="{87C33AD8-E6A1-4C1F-89B4-507897233996}" srcId="{16646F99-4028-49FE-8133-3FA01590710E}" destId="{610C2FB0-DF0C-445D-9FFC-4B1A8D3457C5}" srcOrd="3" destOrd="0" parTransId="{6FE0A650-2957-45D1-B2E0-04A1962692C0}" sibTransId="{84684EE0-2538-4D14-9EA2-EEA352B46FE3}"/>
    <dgm:cxn modelId="{53AE25D9-81B7-42DB-B614-BFBAA2A56B8E}" type="presOf" srcId="{DEDC7A9F-BCE9-4F22-A0D7-40D40E3192A3}" destId="{52735117-F35A-4C6D-ABC3-A16D5B201354}" srcOrd="0" destOrd="0" presId="urn:microsoft.com/office/officeart/2018/2/layout/IconVerticalSolidList"/>
    <dgm:cxn modelId="{017061F7-FB3B-4B87-BCDC-760A9B624403}" srcId="{16646F99-4028-49FE-8133-3FA01590710E}" destId="{276A5A8F-3620-4744-9DC2-3A89578BE7D1}" srcOrd="2" destOrd="0" parTransId="{A3469E11-B939-4633-8E5F-A8B493416F7A}" sibTransId="{E50A4AB7-1748-4AC5-8CF1-868D0A3169DC}"/>
    <dgm:cxn modelId="{52058F95-5310-409A-96DE-CCE48F5AEB09}" type="presParOf" srcId="{F6D13D7E-4117-4D97-9ECA-ABBBF51E00E3}" destId="{68D7CB36-1C5B-4594-A024-943D9D4FEA2B}" srcOrd="0" destOrd="0" presId="urn:microsoft.com/office/officeart/2018/2/layout/IconVerticalSolidList"/>
    <dgm:cxn modelId="{08A0DAD8-691D-4034-9233-B44C02447131}" type="presParOf" srcId="{68D7CB36-1C5B-4594-A024-943D9D4FEA2B}" destId="{EFC36C6E-2657-4137-BEF6-1F5A6F946C6E}" srcOrd="0" destOrd="0" presId="urn:microsoft.com/office/officeart/2018/2/layout/IconVerticalSolidList"/>
    <dgm:cxn modelId="{E2254D7B-4934-45B2-BC2E-ABC3F9C8C59C}" type="presParOf" srcId="{68D7CB36-1C5B-4594-A024-943D9D4FEA2B}" destId="{8CC321B5-C4EE-45A0-B832-CA85ADFB4A58}" srcOrd="1" destOrd="0" presId="urn:microsoft.com/office/officeart/2018/2/layout/IconVerticalSolidList"/>
    <dgm:cxn modelId="{BBBD3769-1398-451E-90C1-35FFCAEFDB68}" type="presParOf" srcId="{68D7CB36-1C5B-4594-A024-943D9D4FEA2B}" destId="{A4B6293D-2080-4C08-94CA-9A71D4512339}" srcOrd="2" destOrd="0" presId="urn:microsoft.com/office/officeart/2018/2/layout/IconVerticalSolidList"/>
    <dgm:cxn modelId="{9E160D3B-4A09-4F23-ADDF-C8CC1C17AA02}" type="presParOf" srcId="{68D7CB36-1C5B-4594-A024-943D9D4FEA2B}" destId="{873066A0-33E5-4A4F-BE5B-035DB226E22A}" srcOrd="3" destOrd="0" presId="urn:microsoft.com/office/officeart/2018/2/layout/IconVerticalSolidList"/>
    <dgm:cxn modelId="{FBC24216-B609-4C18-8706-A51630C60987}" type="presParOf" srcId="{F6D13D7E-4117-4D97-9ECA-ABBBF51E00E3}" destId="{CA28D5DE-5370-4EC7-AE57-B764CDBCF4A1}" srcOrd="1" destOrd="0" presId="urn:microsoft.com/office/officeart/2018/2/layout/IconVerticalSolidList"/>
    <dgm:cxn modelId="{DEFFC95E-3FAF-460B-918A-BFE354196315}" type="presParOf" srcId="{F6D13D7E-4117-4D97-9ECA-ABBBF51E00E3}" destId="{EA732440-803A-47E2-9486-9CC267321643}" srcOrd="2" destOrd="0" presId="urn:microsoft.com/office/officeart/2018/2/layout/IconVerticalSolidList"/>
    <dgm:cxn modelId="{3D9AA140-D43A-427A-AFC6-E113D8C095D1}" type="presParOf" srcId="{EA732440-803A-47E2-9486-9CC267321643}" destId="{2082F321-CE5A-487B-B5CB-91AFA3843DEE}" srcOrd="0" destOrd="0" presId="urn:microsoft.com/office/officeart/2018/2/layout/IconVerticalSolidList"/>
    <dgm:cxn modelId="{2CA648ED-8C61-4A11-8B34-596FA311387A}" type="presParOf" srcId="{EA732440-803A-47E2-9486-9CC267321643}" destId="{6CC291C4-A7E4-443F-90C1-D91E0CCF8B8E}" srcOrd="1" destOrd="0" presId="urn:microsoft.com/office/officeart/2018/2/layout/IconVerticalSolidList"/>
    <dgm:cxn modelId="{0697632A-8E2B-42F4-87D8-D99C8E81274A}" type="presParOf" srcId="{EA732440-803A-47E2-9486-9CC267321643}" destId="{F33C1A52-C134-41B8-B3A2-FB232EB6DC1B}" srcOrd="2" destOrd="0" presId="urn:microsoft.com/office/officeart/2018/2/layout/IconVerticalSolidList"/>
    <dgm:cxn modelId="{23099596-5448-4FA6-A90C-788D841916AA}" type="presParOf" srcId="{EA732440-803A-47E2-9486-9CC267321643}" destId="{52735117-F35A-4C6D-ABC3-A16D5B201354}" srcOrd="3" destOrd="0" presId="urn:microsoft.com/office/officeart/2018/2/layout/IconVerticalSolidList"/>
    <dgm:cxn modelId="{A03A2AFF-163A-4D5D-A1DB-041D53518F9B}" type="presParOf" srcId="{F6D13D7E-4117-4D97-9ECA-ABBBF51E00E3}" destId="{91BA271C-DA74-4753-91BE-BC6DF2F6D3FF}" srcOrd="3" destOrd="0" presId="urn:microsoft.com/office/officeart/2018/2/layout/IconVerticalSolidList"/>
    <dgm:cxn modelId="{0E488393-BBA4-40FF-B316-05DCB39F1363}" type="presParOf" srcId="{F6D13D7E-4117-4D97-9ECA-ABBBF51E00E3}" destId="{0D5E3C8B-8C2B-4675-B4F2-1C9B913AA42D}" srcOrd="4" destOrd="0" presId="urn:microsoft.com/office/officeart/2018/2/layout/IconVerticalSolidList"/>
    <dgm:cxn modelId="{D22A19CB-EBAD-446E-84E1-B1581B82D9F0}" type="presParOf" srcId="{0D5E3C8B-8C2B-4675-B4F2-1C9B913AA42D}" destId="{5A5556B1-2247-4A19-8E4F-2BF5091A7E47}" srcOrd="0" destOrd="0" presId="urn:microsoft.com/office/officeart/2018/2/layout/IconVerticalSolidList"/>
    <dgm:cxn modelId="{EEB9A8C8-799C-42E5-952A-D7E16A3C9D40}" type="presParOf" srcId="{0D5E3C8B-8C2B-4675-B4F2-1C9B913AA42D}" destId="{5FA33088-632D-4137-83F0-94A71BF690F2}" srcOrd="1" destOrd="0" presId="urn:microsoft.com/office/officeart/2018/2/layout/IconVerticalSolidList"/>
    <dgm:cxn modelId="{D296251A-26E4-42E5-8DC0-FC72B1654637}" type="presParOf" srcId="{0D5E3C8B-8C2B-4675-B4F2-1C9B913AA42D}" destId="{E1947A62-4B28-4FC7-B1BB-E91B38DBDACC}" srcOrd="2" destOrd="0" presId="urn:microsoft.com/office/officeart/2018/2/layout/IconVerticalSolidList"/>
    <dgm:cxn modelId="{E8B50408-C864-4119-B33F-4D653E8A36A7}" type="presParOf" srcId="{0D5E3C8B-8C2B-4675-B4F2-1C9B913AA42D}" destId="{460B8E1A-E2D1-49B8-A6D2-0612D06CC6B0}" srcOrd="3" destOrd="0" presId="urn:microsoft.com/office/officeart/2018/2/layout/IconVerticalSolidList"/>
    <dgm:cxn modelId="{F08D9870-49BB-4831-8D89-59648B78D194}" type="presParOf" srcId="{F6D13D7E-4117-4D97-9ECA-ABBBF51E00E3}" destId="{3B41D7F2-97C6-4BC9-851E-908628583D86}" srcOrd="5" destOrd="0" presId="urn:microsoft.com/office/officeart/2018/2/layout/IconVerticalSolidList"/>
    <dgm:cxn modelId="{5779200B-DC33-4739-AE58-8BCA8064C274}" type="presParOf" srcId="{F6D13D7E-4117-4D97-9ECA-ABBBF51E00E3}" destId="{C150ED18-6E5C-4A54-89C5-CEB3150DDB20}" srcOrd="6" destOrd="0" presId="urn:microsoft.com/office/officeart/2018/2/layout/IconVerticalSolidList"/>
    <dgm:cxn modelId="{307809B8-8F06-486E-BC46-CD5A3F408A47}" type="presParOf" srcId="{C150ED18-6E5C-4A54-89C5-CEB3150DDB20}" destId="{8AF46718-03C5-418C-82AB-F29D17EA1CD6}" srcOrd="0" destOrd="0" presId="urn:microsoft.com/office/officeart/2018/2/layout/IconVerticalSolidList"/>
    <dgm:cxn modelId="{5AE04512-1C54-434D-903E-3488B5855DB6}" type="presParOf" srcId="{C150ED18-6E5C-4A54-89C5-CEB3150DDB20}" destId="{DEE67ABD-C375-4E84-A89D-A380F2DE1031}" srcOrd="1" destOrd="0" presId="urn:microsoft.com/office/officeart/2018/2/layout/IconVerticalSolidList"/>
    <dgm:cxn modelId="{40DF6023-3616-419C-9372-18CCAA9F5A9E}" type="presParOf" srcId="{C150ED18-6E5C-4A54-89C5-CEB3150DDB20}" destId="{7B3F2C5F-F684-4782-A67E-557D4FB31C06}" srcOrd="2" destOrd="0" presId="urn:microsoft.com/office/officeart/2018/2/layout/IconVerticalSolidList"/>
    <dgm:cxn modelId="{D83D1450-BB52-4DBF-9946-4F741C35DB41}" type="presParOf" srcId="{C150ED18-6E5C-4A54-89C5-CEB3150DDB20}" destId="{30D59C47-6523-4FEA-918E-D73C8EB0629D}" srcOrd="3" destOrd="0" presId="urn:microsoft.com/office/officeart/2018/2/layout/IconVerticalSolidList"/>
    <dgm:cxn modelId="{C8A88C1C-35AD-4840-916B-E72C3D85F867}" type="presParOf" srcId="{F6D13D7E-4117-4D97-9ECA-ABBBF51E00E3}" destId="{62491504-0AD0-416D-A434-528D2ACCFA69}" srcOrd="7" destOrd="0" presId="urn:microsoft.com/office/officeart/2018/2/layout/IconVerticalSolidList"/>
    <dgm:cxn modelId="{347CE76A-60EA-4218-8D96-75B946A2B68A}" type="presParOf" srcId="{F6D13D7E-4117-4D97-9ECA-ABBBF51E00E3}" destId="{79273F10-BFD8-4807-ABB4-4D1109DF95C4}" srcOrd="8" destOrd="0" presId="urn:microsoft.com/office/officeart/2018/2/layout/IconVerticalSolidList"/>
    <dgm:cxn modelId="{526304F4-E754-4F27-8454-4FAF0522CEA9}" type="presParOf" srcId="{79273F10-BFD8-4807-ABB4-4D1109DF95C4}" destId="{25DD0B1C-4F35-4BE8-8324-2995931CAF0C}" srcOrd="0" destOrd="0" presId="urn:microsoft.com/office/officeart/2018/2/layout/IconVerticalSolidList"/>
    <dgm:cxn modelId="{EA1F45B6-1DDF-40F5-B724-39D33E2F4CB1}" type="presParOf" srcId="{79273F10-BFD8-4807-ABB4-4D1109DF95C4}" destId="{5B0BB527-DF09-4355-A302-C8D1697ADDFA}" srcOrd="1" destOrd="0" presId="urn:microsoft.com/office/officeart/2018/2/layout/IconVerticalSolidList"/>
    <dgm:cxn modelId="{776E1EA4-787D-47EB-9CA5-FF72D239719E}" type="presParOf" srcId="{79273F10-BFD8-4807-ABB4-4D1109DF95C4}" destId="{7FCEA533-7963-46EF-92C6-5E315AE0A989}" srcOrd="2" destOrd="0" presId="urn:microsoft.com/office/officeart/2018/2/layout/IconVerticalSolidList"/>
    <dgm:cxn modelId="{73A8D86D-914D-4E5D-9403-70BE0D8F87AD}" type="presParOf" srcId="{79273F10-BFD8-4807-ABB4-4D1109DF95C4}" destId="{695BB940-FE2C-4F26-8D50-2372ACACCE5F}" srcOrd="3" destOrd="0" presId="urn:microsoft.com/office/officeart/2018/2/layout/IconVerticalSolidList"/>
    <dgm:cxn modelId="{32318538-67E9-442C-A58E-A0A46556567F}" type="presParOf" srcId="{F6D13D7E-4117-4D97-9ECA-ABBBF51E00E3}" destId="{020E697A-7826-4E68-BA79-50140A891B13}" srcOrd="9" destOrd="0" presId="urn:microsoft.com/office/officeart/2018/2/layout/IconVerticalSolidList"/>
    <dgm:cxn modelId="{4F2C4C0E-E483-459D-8002-08FD2F5FA9A9}" type="presParOf" srcId="{F6D13D7E-4117-4D97-9ECA-ABBBF51E00E3}" destId="{A1793D20-FFC0-4B6B-80B7-06DC04470D9D}" srcOrd="10" destOrd="0" presId="urn:microsoft.com/office/officeart/2018/2/layout/IconVerticalSolidList"/>
    <dgm:cxn modelId="{73B817E6-F226-4C34-9BE2-CC41F19D527B}" type="presParOf" srcId="{A1793D20-FFC0-4B6B-80B7-06DC04470D9D}" destId="{FF002725-460F-4646-A71E-CCA0E1162813}" srcOrd="0" destOrd="0" presId="urn:microsoft.com/office/officeart/2018/2/layout/IconVerticalSolidList"/>
    <dgm:cxn modelId="{6B71E960-4CFA-49EB-8A47-1D3FDE5B42AC}" type="presParOf" srcId="{A1793D20-FFC0-4B6B-80B7-06DC04470D9D}" destId="{53E6C051-CD12-4E9C-B667-C88F6EA1CBD9}" srcOrd="1" destOrd="0" presId="urn:microsoft.com/office/officeart/2018/2/layout/IconVerticalSolidList"/>
    <dgm:cxn modelId="{B09F694F-E0F0-4D2B-A08C-3FE32C48A575}" type="presParOf" srcId="{A1793D20-FFC0-4B6B-80B7-06DC04470D9D}" destId="{3F324B20-A8E7-49EB-8E8C-9D1DCEA70886}" srcOrd="2" destOrd="0" presId="urn:microsoft.com/office/officeart/2018/2/layout/IconVerticalSolidList"/>
    <dgm:cxn modelId="{9646ECB6-BDA3-4623-B0D0-128F9E47F88F}" type="presParOf" srcId="{A1793D20-FFC0-4B6B-80B7-06DC04470D9D}" destId="{5D3DA1EC-C2A5-4775-B04D-FD797ABEA99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4091F3-FAE0-4246-951C-5DC559FF1337}"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23D04237-4377-470E-ADDA-F0D100865C41}">
      <dgm:prSet/>
      <dgm:spPr/>
      <dgm:t>
        <a:bodyPr/>
        <a:lstStyle/>
        <a:p>
          <a:r>
            <a:rPr lang="en-GB" dirty="0"/>
            <a:t>I believe I have most of the skills I need to be a successful psychologists:</a:t>
          </a:r>
          <a:endParaRPr lang="en-US" dirty="0"/>
        </a:p>
      </dgm:t>
    </dgm:pt>
    <dgm:pt modelId="{9CAC2B98-05A7-4687-BE98-0AF6D0D19325}" type="parTrans" cxnId="{44269814-A962-47A1-9B29-6E55191EC3E4}">
      <dgm:prSet/>
      <dgm:spPr/>
      <dgm:t>
        <a:bodyPr/>
        <a:lstStyle/>
        <a:p>
          <a:endParaRPr lang="en-US"/>
        </a:p>
      </dgm:t>
    </dgm:pt>
    <dgm:pt modelId="{D2634DDA-19A1-40A8-86CD-E227B2E427BD}" type="sibTrans" cxnId="{44269814-A962-47A1-9B29-6E55191EC3E4}">
      <dgm:prSet/>
      <dgm:spPr/>
      <dgm:t>
        <a:bodyPr/>
        <a:lstStyle/>
        <a:p>
          <a:endParaRPr lang="en-US"/>
        </a:p>
      </dgm:t>
    </dgm:pt>
    <dgm:pt modelId="{31EEBAA8-424A-4DB1-AC33-8D93B7CDD464}">
      <dgm:prSet custT="1"/>
      <dgm:spPr/>
      <dgm:t>
        <a:bodyPr/>
        <a:lstStyle/>
        <a:p>
          <a:r>
            <a:rPr lang="en-GB" sz="2400" dirty="0"/>
            <a:t>Communications skills</a:t>
          </a:r>
          <a:endParaRPr lang="en-US" sz="2400" dirty="0"/>
        </a:p>
      </dgm:t>
    </dgm:pt>
    <dgm:pt modelId="{57D43ADF-9C11-4EA3-9D87-CB8BAD78B4A7}" type="parTrans" cxnId="{C9BF9FDD-D2E5-46BF-8DC4-A46FACB4F6EC}">
      <dgm:prSet/>
      <dgm:spPr/>
      <dgm:t>
        <a:bodyPr/>
        <a:lstStyle/>
        <a:p>
          <a:endParaRPr lang="en-US"/>
        </a:p>
      </dgm:t>
    </dgm:pt>
    <dgm:pt modelId="{CE88A312-5335-4C98-8C30-508894B1C919}" type="sibTrans" cxnId="{C9BF9FDD-D2E5-46BF-8DC4-A46FACB4F6EC}">
      <dgm:prSet/>
      <dgm:spPr/>
      <dgm:t>
        <a:bodyPr/>
        <a:lstStyle/>
        <a:p>
          <a:endParaRPr lang="en-US"/>
        </a:p>
      </dgm:t>
    </dgm:pt>
    <dgm:pt modelId="{86682449-0D8D-4E4C-9046-238C5207AA94}">
      <dgm:prSet custT="1"/>
      <dgm:spPr/>
      <dgm:t>
        <a:bodyPr/>
        <a:lstStyle/>
        <a:p>
          <a:r>
            <a:rPr lang="en-GB" sz="2400" dirty="0"/>
            <a:t>Organization skills</a:t>
          </a:r>
          <a:endParaRPr lang="en-US" sz="2400" dirty="0"/>
        </a:p>
      </dgm:t>
    </dgm:pt>
    <dgm:pt modelId="{DE8FA313-B164-413D-9E02-AC66A1CAC055}" type="parTrans" cxnId="{E349AA8F-311D-4507-B545-1B40F868F198}">
      <dgm:prSet/>
      <dgm:spPr/>
      <dgm:t>
        <a:bodyPr/>
        <a:lstStyle/>
        <a:p>
          <a:endParaRPr lang="en-US"/>
        </a:p>
      </dgm:t>
    </dgm:pt>
    <dgm:pt modelId="{A0279238-9520-42D5-B155-918C4EF1200D}" type="sibTrans" cxnId="{E349AA8F-311D-4507-B545-1B40F868F198}">
      <dgm:prSet/>
      <dgm:spPr/>
      <dgm:t>
        <a:bodyPr/>
        <a:lstStyle/>
        <a:p>
          <a:endParaRPr lang="en-US"/>
        </a:p>
      </dgm:t>
    </dgm:pt>
    <dgm:pt modelId="{622FFCF0-2E76-4A6D-9AAB-5E2F12FE17AC}">
      <dgm:prSet custT="1"/>
      <dgm:spPr/>
      <dgm:t>
        <a:bodyPr/>
        <a:lstStyle/>
        <a:p>
          <a:r>
            <a:rPr lang="en-GB" sz="2400" dirty="0"/>
            <a:t>Time management</a:t>
          </a:r>
          <a:endParaRPr lang="en-US" sz="2400" dirty="0"/>
        </a:p>
      </dgm:t>
    </dgm:pt>
    <dgm:pt modelId="{4CD75012-0162-442D-822F-388D561F4322}" type="parTrans" cxnId="{2CA058DD-20F7-4057-AE44-0F57D65DC88F}">
      <dgm:prSet/>
      <dgm:spPr/>
      <dgm:t>
        <a:bodyPr/>
        <a:lstStyle/>
        <a:p>
          <a:endParaRPr lang="en-US"/>
        </a:p>
      </dgm:t>
    </dgm:pt>
    <dgm:pt modelId="{4283835C-81B8-478B-8D44-957AC0D68A90}" type="sibTrans" cxnId="{2CA058DD-20F7-4057-AE44-0F57D65DC88F}">
      <dgm:prSet/>
      <dgm:spPr/>
      <dgm:t>
        <a:bodyPr/>
        <a:lstStyle/>
        <a:p>
          <a:endParaRPr lang="en-US"/>
        </a:p>
      </dgm:t>
    </dgm:pt>
    <dgm:pt modelId="{7DB7D0F0-4D2A-4604-8ECF-8233D2025DE3}">
      <dgm:prSet custT="1"/>
      <dgm:spPr/>
      <dgm:t>
        <a:bodyPr/>
        <a:lstStyle/>
        <a:p>
          <a:r>
            <a:rPr lang="en-GB" sz="2400" dirty="0"/>
            <a:t>High level of empathy </a:t>
          </a:r>
          <a:endParaRPr lang="en-US" sz="2400" dirty="0"/>
        </a:p>
      </dgm:t>
    </dgm:pt>
    <dgm:pt modelId="{BC1D7C3C-BE14-4452-8D62-F94A7742B050}" type="parTrans" cxnId="{D774E8A7-8C0A-4600-A929-BCC8455CBBCB}">
      <dgm:prSet/>
      <dgm:spPr/>
      <dgm:t>
        <a:bodyPr/>
        <a:lstStyle/>
        <a:p>
          <a:endParaRPr lang="en-US"/>
        </a:p>
      </dgm:t>
    </dgm:pt>
    <dgm:pt modelId="{8F475B0B-9E3B-40C6-830E-54D999DE7CCB}" type="sibTrans" cxnId="{D774E8A7-8C0A-4600-A929-BCC8455CBBCB}">
      <dgm:prSet/>
      <dgm:spPr/>
      <dgm:t>
        <a:bodyPr/>
        <a:lstStyle/>
        <a:p>
          <a:endParaRPr lang="en-US"/>
        </a:p>
      </dgm:t>
    </dgm:pt>
    <dgm:pt modelId="{CBD890CD-EF84-4BF7-A96A-4FB12D5690D8}" type="pres">
      <dgm:prSet presAssocID="{B84091F3-FAE0-4246-951C-5DC559FF1337}" presName="cycle" presStyleCnt="0">
        <dgm:presLayoutVars>
          <dgm:dir/>
          <dgm:resizeHandles val="exact"/>
        </dgm:presLayoutVars>
      </dgm:prSet>
      <dgm:spPr/>
    </dgm:pt>
    <dgm:pt modelId="{88816A4D-CD2E-47BE-8B6B-4884984152F7}" type="pres">
      <dgm:prSet presAssocID="{23D04237-4377-470E-ADDA-F0D100865C41}" presName="node" presStyleLbl="node1" presStyleIdx="0" presStyleCnt="5" custRadScaleRad="100183" custRadScaleInc="-9621">
        <dgm:presLayoutVars>
          <dgm:bulletEnabled val="1"/>
        </dgm:presLayoutVars>
      </dgm:prSet>
      <dgm:spPr/>
    </dgm:pt>
    <dgm:pt modelId="{6F5A5C9F-4950-4AE1-8A2D-8D4907329E17}" type="pres">
      <dgm:prSet presAssocID="{D2634DDA-19A1-40A8-86CD-E227B2E427BD}" presName="sibTrans" presStyleLbl="sibTrans2D1" presStyleIdx="0" presStyleCnt="5"/>
      <dgm:spPr/>
    </dgm:pt>
    <dgm:pt modelId="{83C34464-E688-43FF-A6AD-DA82DB7B14AE}" type="pres">
      <dgm:prSet presAssocID="{D2634DDA-19A1-40A8-86CD-E227B2E427BD}" presName="connectorText" presStyleLbl="sibTrans2D1" presStyleIdx="0" presStyleCnt="5"/>
      <dgm:spPr/>
    </dgm:pt>
    <dgm:pt modelId="{B40B8672-A183-406E-8CC3-95772578BA6A}" type="pres">
      <dgm:prSet presAssocID="{31EEBAA8-424A-4DB1-AC33-8D93B7CDD464}" presName="node" presStyleLbl="node1" presStyleIdx="1" presStyleCnt="5" custScaleX="176142" custScaleY="102205">
        <dgm:presLayoutVars>
          <dgm:bulletEnabled val="1"/>
        </dgm:presLayoutVars>
      </dgm:prSet>
      <dgm:spPr/>
    </dgm:pt>
    <dgm:pt modelId="{0AF3613A-FD9D-4FC9-BCA7-41758F2E1133}" type="pres">
      <dgm:prSet presAssocID="{CE88A312-5335-4C98-8C30-508894B1C919}" presName="sibTrans" presStyleLbl="sibTrans2D1" presStyleIdx="1" presStyleCnt="5"/>
      <dgm:spPr/>
    </dgm:pt>
    <dgm:pt modelId="{E0C6C00E-349C-4980-BFD5-469EED0E944A}" type="pres">
      <dgm:prSet presAssocID="{CE88A312-5335-4C98-8C30-508894B1C919}" presName="connectorText" presStyleLbl="sibTrans2D1" presStyleIdx="1" presStyleCnt="5"/>
      <dgm:spPr/>
    </dgm:pt>
    <dgm:pt modelId="{6D9DC6BE-3810-4958-ADAF-BAB5EA152E4B}" type="pres">
      <dgm:prSet presAssocID="{86682449-0D8D-4E4C-9046-238C5207AA94}" presName="node" presStyleLbl="node1" presStyleIdx="2" presStyleCnt="5" custScaleX="154929" custScaleY="94650" custRadScaleRad="113322" custRadScaleInc="-25871">
        <dgm:presLayoutVars>
          <dgm:bulletEnabled val="1"/>
        </dgm:presLayoutVars>
      </dgm:prSet>
      <dgm:spPr/>
    </dgm:pt>
    <dgm:pt modelId="{AC901C5A-3CE3-4A08-9276-DD0D6D1C8BB6}" type="pres">
      <dgm:prSet presAssocID="{A0279238-9520-42D5-B155-918C4EF1200D}" presName="sibTrans" presStyleLbl="sibTrans2D1" presStyleIdx="2" presStyleCnt="5"/>
      <dgm:spPr/>
    </dgm:pt>
    <dgm:pt modelId="{91CF86D6-6254-4001-A488-507295BE5E7E}" type="pres">
      <dgm:prSet presAssocID="{A0279238-9520-42D5-B155-918C4EF1200D}" presName="connectorText" presStyleLbl="sibTrans2D1" presStyleIdx="2" presStyleCnt="5"/>
      <dgm:spPr/>
    </dgm:pt>
    <dgm:pt modelId="{C22FBDB9-681A-4C6B-9FB9-35E515DEA8F2}" type="pres">
      <dgm:prSet presAssocID="{622FFCF0-2E76-4A6D-9AAB-5E2F12FE17AC}" presName="node" presStyleLbl="node1" presStyleIdx="3" presStyleCnt="5" custScaleX="151157" custScaleY="98333" custRadScaleRad="103673" custRadScaleInc="7520">
        <dgm:presLayoutVars>
          <dgm:bulletEnabled val="1"/>
        </dgm:presLayoutVars>
      </dgm:prSet>
      <dgm:spPr/>
    </dgm:pt>
    <dgm:pt modelId="{C273BA48-EB85-4691-B68F-A3E81B821732}" type="pres">
      <dgm:prSet presAssocID="{4283835C-81B8-478B-8D44-957AC0D68A90}" presName="sibTrans" presStyleLbl="sibTrans2D1" presStyleIdx="3" presStyleCnt="5"/>
      <dgm:spPr/>
    </dgm:pt>
    <dgm:pt modelId="{74F82EAF-A536-4D40-A530-071BE959ECA4}" type="pres">
      <dgm:prSet presAssocID="{4283835C-81B8-478B-8D44-957AC0D68A90}" presName="connectorText" presStyleLbl="sibTrans2D1" presStyleIdx="3" presStyleCnt="5"/>
      <dgm:spPr/>
    </dgm:pt>
    <dgm:pt modelId="{EAAF5F17-D91B-41F2-A30A-69C9643DD700}" type="pres">
      <dgm:prSet presAssocID="{7DB7D0F0-4D2A-4604-8ECF-8233D2025DE3}" presName="node" presStyleLbl="node1" presStyleIdx="4" presStyleCnt="5" custScaleY="81189">
        <dgm:presLayoutVars>
          <dgm:bulletEnabled val="1"/>
        </dgm:presLayoutVars>
      </dgm:prSet>
      <dgm:spPr/>
    </dgm:pt>
    <dgm:pt modelId="{465819FB-8D9B-4482-925C-47261FF6316E}" type="pres">
      <dgm:prSet presAssocID="{8F475B0B-9E3B-40C6-830E-54D999DE7CCB}" presName="sibTrans" presStyleLbl="sibTrans2D1" presStyleIdx="4" presStyleCnt="5"/>
      <dgm:spPr/>
    </dgm:pt>
    <dgm:pt modelId="{F691EA8B-21C9-439B-96DB-99C17EE1219E}" type="pres">
      <dgm:prSet presAssocID="{8F475B0B-9E3B-40C6-830E-54D999DE7CCB}" presName="connectorText" presStyleLbl="sibTrans2D1" presStyleIdx="4" presStyleCnt="5"/>
      <dgm:spPr/>
    </dgm:pt>
  </dgm:ptLst>
  <dgm:cxnLst>
    <dgm:cxn modelId="{95C2EB01-373A-4419-AB1F-A1F821CED4BB}" type="presOf" srcId="{CE88A312-5335-4C98-8C30-508894B1C919}" destId="{E0C6C00E-349C-4980-BFD5-469EED0E944A}" srcOrd="1" destOrd="0" presId="urn:microsoft.com/office/officeart/2005/8/layout/cycle2"/>
    <dgm:cxn modelId="{11AE0007-F85A-4E59-B305-01A1803BB931}" type="presOf" srcId="{8F475B0B-9E3B-40C6-830E-54D999DE7CCB}" destId="{465819FB-8D9B-4482-925C-47261FF6316E}" srcOrd="0" destOrd="0" presId="urn:microsoft.com/office/officeart/2005/8/layout/cycle2"/>
    <dgm:cxn modelId="{36256812-5413-4BFF-9E16-48B4F3C3FC84}" type="presOf" srcId="{CE88A312-5335-4C98-8C30-508894B1C919}" destId="{0AF3613A-FD9D-4FC9-BCA7-41758F2E1133}" srcOrd="0" destOrd="0" presId="urn:microsoft.com/office/officeart/2005/8/layout/cycle2"/>
    <dgm:cxn modelId="{44269814-A962-47A1-9B29-6E55191EC3E4}" srcId="{B84091F3-FAE0-4246-951C-5DC559FF1337}" destId="{23D04237-4377-470E-ADDA-F0D100865C41}" srcOrd="0" destOrd="0" parTransId="{9CAC2B98-05A7-4687-BE98-0AF6D0D19325}" sibTransId="{D2634DDA-19A1-40A8-86CD-E227B2E427BD}"/>
    <dgm:cxn modelId="{E5016F1C-C804-40E0-9E23-239F6802B892}" type="presOf" srcId="{D2634DDA-19A1-40A8-86CD-E227B2E427BD}" destId="{6F5A5C9F-4950-4AE1-8A2D-8D4907329E17}" srcOrd="0" destOrd="0" presId="urn:microsoft.com/office/officeart/2005/8/layout/cycle2"/>
    <dgm:cxn modelId="{3DF9BB1C-BC89-4BCF-AFE3-1122ED799959}" type="presOf" srcId="{23D04237-4377-470E-ADDA-F0D100865C41}" destId="{88816A4D-CD2E-47BE-8B6B-4884984152F7}" srcOrd="0" destOrd="0" presId="urn:microsoft.com/office/officeart/2005/8/layout/cycle2"/>
    <dgm:cxn modelId="{B14B362B-3182-4EF9-8F7E-2E03FE36B71D}" type="presOf" srcId="{4283835C-81B8-478B-8D44-957AC0D68A90}" destId="{74F82EAF-A536-4D40-A530-071BE959ECA4}" srcOrd="1" destOrd="0" presId="urn:microsoft.com/office/officeart/2005/8/layout/cycle2"/>
    <dgm:cxn modelId="{B7518B6B-9110-4414-8C43-BFFF91EEBCAE}" type="presOf" srcId="{D2634DDA-19A1-40A8-86CD-E227B2E427BD}" destId="{83C34464-E688-43FF-A6AD-DA82DB7B14AE}" srcOrd="1" destOrd="0" presId="urn:microsoft.com/office/officeart/2005/8/layout/cycle2"/>
    <dgm:cxn modelId="{E4660952-91C0-44BF-B920-3BB91E0EC4E0}" type="presOf" srcId="{8F475B0B-9E3B-40C6-830E-54D999DE7CCB}" destId="{F691EA8B-21C9-439B-96DB-99C17EE1219E}" srcOrd="1" destOrd="0" presId="urn:microsoft.com/office/officeart/2005/8/layout/cycle2"/>
    <dgm:cxn modelId="{7B413953-B497-48DB-869E-F421A037F25C}" type="presOf" srcId="{31EEBAA8-424A-4DB1-AC33-8D93B7CDD464}" destId="{B40B8672-A183-406E-8CC3-95772578BA6A}" srcOrd="0" destOrd="0" presId="urn:microsoft.com/office/officeart/2005/8/layout/cycle2"/>
    <dgm:cxn modelId="{6B88267D-B62B-4899-8696-26AB1A0F878B}" type="presOf" srcId="{86682449-0D8D-4E4C-9046-238C5207AA94}" destId="{6D9DC6BE-3810-4958-ADAF-BAB5EA152E4B}" srcOrd="0" destOrd="0" presId="urn:microsoft.com/office/officeart/2005/8/layout/cycle2"/>
    <dgm:cxn modelId="{FA491D7F-5479-46A3-A2EF-32EA8B936C93}" type="presOf" srcId="{622FFCF0-2E76-4A6D-9AAB-5E2F12FE17AC}" destId="{C22FBDB9-681A-4C6B-9FB9-35E515DEA8F2}" srcOrd="0" destOrd="0" presId="urn:microsoft.com/office/officeart/2005/8/layout/cycle2"/>
    <dgm:cxn modelId="{8101A984-40CC-47D7-8D4B-BF8095FDF880}" type="presOf" srcId="{4283835C-81B8-478B-8D44-957AC0D68A90}" destId="{C273BA48-EB85-4691-B68F-A3E81B821732}" srcOrd="0" destOrd="0" presId="urn:microsoft.com/office/officeart/2005/8/layout/cycle2"/>
    <dgm:cxn modelId="{58FA0D8F-A088-4114-8AFC-AB7AC4C793A6}" type="presOf" srcId="{A0279238-9520-42D5-B155-918C4EF1200D}" destId="{AC901C5A-3CE3-4A08-9276-DD0D6D1C8BB6}" srcOrd="0" destOrd="0" presId="urn:microsoft.com/office/officeart/2005/8/layout/cycle2"/>
    <dgm:cxn modelId="{E349AA8F-311D-4507-B545-1B40F868F198}" srcId="{B84091F3-FAE0-4246-951C-5DC559FF1337}" destId="{86682449-0D8D-4E4C-9046-238C5207AA94}" srcOrd="2" destOrd="0" parTransId="{DE8FA313-B164-413D-9E02-AC66A1CAC055}" sibTransId="{A0279238-9520-42D5-B155-918C4EF1200D}"/>
    <dgm:cxn modelId="{47C52A97-83A4-40F4-A317-F7DF062C4423}" type="presOf" srcId="{B84091F3-FAE0-4246-951C-5DC559FF1337}" destId="{CBD890CD-EF84-4BF7-A96A-4FB12D5690D8}" srcOrd="0" destOrd="0" presId="urn:microsoft.com/office/officeart/2005/8/layout/cycle2"/>
    <dgm:cxn modelId="{D774E8A7-8C0A-4600-A929-BCC8455CBBCB}" srcId="{B84091F3-FAE0-4246-951C-5DC559FF1337}" destId="{7DB7D0F0-4D2A-4604-8ECF-8233D2025DE3}" srcOrd="4" destOrd="0" parTransId="{BC1D7C3C-BE14-4452-8D62-F94A7742B050}" sibTransId="{8F475B0B-9E3B-40C6-830E-54D999DE7CCB}"/>
    <dgm:cxn modelId="{A07C92D7-0F19-4129-BBEE-6B169B142C8F}" type="presOf" srcId="{7DB7D0F0-4D2A-4604-8ECF-8233D2025DE3}" destId="{EAAF5F17-D91B-41F2-A30A-69C9643DD700}" srcOrd="0" destOrd="0" presId="urn:microsoft.com/office/officeart/2005/8/layout/cycle2"/>
    <dgm:cxn modelId="{2CA058DD-20F7-4057-AE44-0F57D65DC88F}" srcId="{B84091F3-FAE0-4246-951C-5DC559FF1337}" destId="{622FFCF0-2E76-4A6D-9AAB-5E2F12FE17AC}" srcOrd="3" destOrd="0" parTransId="{4CD75012-0162-442D-822F-388D561F4322}" sibTransId="{4283835C-81B8-478B-8D44-957AC0D68A90}"/>
    <dgm:cxn modelId="{C9BF9FDD-D2E5-46BF-8DC4-A46FACB4F6EC}" srcId="{B84091F3-FAE0-4246-951C-5DC559FF1337}" destId="{31EEBAA8-424A-4DB1-AC33-8D93B7CDD464}" srcOrd="1" destOrd="0" parTransId="{57D43ADF-9C11-4EA3-9D87-CB8BAD78B4A7}" sibTransId="{CE88A312-5335-4C98-8C30-508894B1C919}"/>
    <dgm:cxn modelId="{943410FD-4C1B-41EB-813E-4916DFCB2BC9}" type="presOf" srcId="{A0279238-9520-42D5-B155-918C4EF1200D}" destId="{91CF86D6-6254-4001-A488-507295BE5E7E}" srcOrd="1" destOrd="0" presId="urn:microsoft.com/office/officeart/2005/8/layout/cycle2"/>
    <dgm:cxn modelId="{AB8DC215-42C1-48D7-ABDA-F76FBCABB9E5}" type="presParOf" srcId="{CBD890CD-EF84-4BF7-A96A-4FB12D5690D8}" destId="{88816A4D-CD2E-47BE-8B6B-4884984152F7}" srcOrd="0" destOrd="0" presId="urn:microsoft.com/office/officeart/2005/8/layout/cycle2"/>
    <dgm:cxn modelId="{132F7DD3-870B-4A64-B983-5F464CDEB24B}" type="presParOf" srcId="{CBD890CD-EF84-4BF7-A96A-4FB12D5690D8}" destId="{6F5A5C9F-4950-4AE1-8A2D-8D4907329E17}" srcOrd="1" destOrd="0" presId="urn:microsoft.com/office/officeart/2005/8/layout/cycle2"/>
    <dgm:cxn modelId="{3B22C1D6-E6DB-45F3-9D30-E1D6D204ADF0}" type="presParOf" srcId="{6F5A5C9F-4950-4AE1-8A2D-8D4907329E17}" destId="{83C34464-E688-43FF-A6AD-DA82DB7B14AE}" srcOrd="0" destOrd="0" presId="urn:microsoft.com/office/officeart/2005/8/layout/cycle2"/>
    <dgm:cxn modelId="{43C213BC-598F-4D5F-87DE-2D185B150B4A}" type="presParOf" srcId="{CBD890CD-EF84-4BF7-A96A-4FB12D5690D8}" destId="{B40B8672-A183-406E-8CC3-95772578BA6A}" srcOrd="2" destOrd="0" presId="urn:microsoft.com/office/officeart/2005/8/layout/cycle2"/>
    <dgm:cxn modelId="{BF8A4902-4590-4C3B-8427-C694AB8921FD}" type="presParOf" srcId="{CBD890CD-EF84-4BF7-A96A-4FB12D5690D8}" destId="{0AF3613A-FD9D-4FC9-BCA7-41758F2E1133}" srcOrd="3" destOrd="0" presId="urn:microsoft.com/office/officeart/2005/8/layout/cycle2"/>
    <dgm:cxn modelId="{41D5FC91-1ACA-4445-9954-06DA6648F393}" type="presParOf" srcId="{0AF3613A-FD9D-4FC9-BCA7-41758F2E1133}" destId="{E0C6C00E-349C-4980-BFD5-469EED0E944A}" srcOrd="0" destOrd="0" presId="urn:microsoft.com/office/officeart/2005/8/layout/cycle2"/>
    <dgm:cxn modelId="{DFAA039D-64F2-4797-A33D-40CDCC2A8D8B}" type="presParOf" srcId="{CBD890CD-EF84-4BF7-A96A-4FB12D5690D8}" destId="{6D9DC6BE-3810-4958-ADAF-BAB5EA152E4B}" srcOrd="4" destOrd="0" presId="urn:microsoft.com/office/officeart/2005/8/layout/cycle2"/>
    <dgm:cxn modelId="{2E0E8713-CA8B-49FF-AADC-33C0C56B02FD}" type="presParOf" srcId="{CBD890CD-EF84-4BF7-A96A-4FB12D5690D8}" destId="{AC901C5A-3CE3-4A08-9276-DD0D6D1C8BB6}" srcOrd="5" destOrd="0" presId="urn:microsoft.com/office/officeart/2005/8/layout/cycle2"/>
    <dgm:cxn modelId="{6FFE1232-26EC-4945-93F8-1EB1769A7ABF}" type="presParOf" srcId="{AC901C5A-3CE3-4A08-9276-DD0D6D1C8BB6}" destId="{91CF86D6-6254-4001-A488-507295BE5E7E}" srcOrd="0" destOrd="0" presId="urn:microsoft.com/office/officeart/2005/8/layout/cycle2"/>
    <dgm:cxn modelId="{FC1103CF-AB39-4E5C-BBBB-B654C32E5AB5}" type="presParOf" srcId="{CBD890CD-EF84-4BF7-A96A-4FB12D5690D8}" destId="{C22FBDB9-681A-4C6B-9FB9-35E515DEA8F2}" srcOrd="6" destOrd="0" presId="urn:microsoft.com/office/officeart/2005/8/layout/cycle2"/>
    <dgm:cxn modelId="{6C5D9F94-A6E5-4B81-AC4F-9A550AB4EB80}" type="presParOf" srcId="{CBD890CD-EF84-4BF7-A96A-4FB12D5690D8}" destId="{C273BA48-EB85-4691-B68F-A3E81B821732}" srcOrd="7" destOrd="0" presId="urn:microsoft.com/office/officeart/2005/8/layout/cycle2"/>
    <dgm:cxn modelId="{99ECEB2E-3462-4C7B-AF8D-108852C865D3}" type="presParOf" srcId="{C273BA48-EB85-4691-B68F-A3E81B821732}" destId="{74F82EAF-A536-4D40-A530-071BE959ECA4}" srcOrd="0" destOrd="0" presId="urn:microsoft.com/office/officeart/2005/8/layout/cycle2"/>
    <dgm:cxn modelId="{B5DEF056-D80B-43A0-ABEF-9DCA02A1E366}" type="presParOf" srcId="{CBD890CD-EF84-4BF7-A96A-4FB12D5690D8}" destId="{EAAF5F17-D91B-41F2-A30A-69C9643DD700}" srcOrd="8" destOrd="0" presId="urn:microsoft.com/office/officeart/2005/8/layout/cycle2"/>
    <dgm:cxn modelId="{C7EBD6DD-078F-4D35-8817-C725B6379A0F}" type="presParOf" srcId="{CBD890CD-EF84-4BF7-A96A-4FB12D5690D8}" destId="{465819FB-8D9B-4482-925C-47261FF6316E}" srcOrd="9" destOrd="0" presId="urn:microsoft.com/office/officeart/2005/8/layout/cycle2"/>
    <dgm:cxn modelId="{9C85C18E-26A0-4C13-ACCC-CA8C6729379D}" type="presParOf" srcId="{465819FB-8D9B-4482-925C-47261FF6316E}" destId="{F691EA8B-21C9-439B-96DB-99C17EE1219E}"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36C6E-2657-4137-BEF6-1F5A6F946C6E}">
      <dsp:nvSpPr>
        <dsp:cNvPr id="0" name=""/>
        <dsp:cNvSpPr/>
      </dsp:nvSpPr>
      <dsp:spPr>
        <a:xfrm>
          <a:off x="0" y="478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321B5-C4EE-45A0-B832-CA85ADFB4A58}">
      <dsp:nvSpPr>
        <dsp:cNvPr id="0" name=""/>
        <dsp:cNvSpPr/>
      </dsp:nvSpPr>
      <dsp:spPr>
        <a:xfrm>
          <a:off x="231187" y="176742"/>
          <a:ext cx="420752" cy="4203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3066A0-33E5-4A4F-BE5B-035DB226E22A}">
      <dsp:nvSpPr>
        <dsp:cNvPr id="0" name=""/>
        <dsp:cNvSpPr/>
      </dsp:nvSpPr>
      <dsp:spPr>
        <a:xfrm>
          <a:off x="883128" y="478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Develop and maintain respectful and honest relationships</a:t>
          </a:r>
          <a:endParaRPr lang="en-US" sz="2400" kern="1200" dirty="0"/>
        </a:p>
      </dsp:txBody>
      <dsp:txXfrm>
        <a:off x="883128" y="4784"/>
        <a:ext cx="5678813" cy="812023"/>
      </dsp:txXfrm>
    </dsp:sp>
    <dsp:sp modelId="{2082F321-CE5A-487B-B5CB-91AFA3843DEE}">
      <dsp:nvSpPr>
        <dsp:cNvPr id="0" name=""/>
        <dsp:cNvSpPr/>
      </dsp:nvSpPr>
      <dsp:spPr>
        <a:xfrm>
          <a:off x="0" y="101981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291C4-A7E4-443F-90C1-D91E0CCF8B8E}">
      <dsp:nvSpPr>
        <dsp:cNvPr id="0" name=""/>
        <dsp:cNvSpPr/>
      </dsp:nvSpPr>
      <dsp:spPr>
        <a:xfrm>
          <a:off x="231187" y="1191772"/>
          <a:ext cx="420752" cy="4203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35117-F35A-4C6D-ABC3-A16D5B201354}">
      <dsp:nvSpPr>
        <dsp:cNvPr id="0" name=""/>
        <dsp:cNvSpPr/>
      </dsp:nvSpPr>
      <dsp:spPr>
        <a:xfrm>
          <a:off x="883128" y="101981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Demonstrate sensitivity to diversity</a:t>
          </a:r>
          <a:endParaRPr lang="en-US" sz="2400" kern="1200" dirty="0"/>
        </a:p>
      </dsp:txBody>
      <dsp:txXfrm>
        <a:off x="883128" y="1019814"/>
        <a:ext cx="5678813" cy="812023"/>
      </dsp:txXfrm>
    </dsp:sp>
    <dsp:sp modelId="{5A5556B1-2247-4A19-8E4F-2BF5091A7E47}">
      <dsp:nvSpPr>
        <dsp:cNvPr id="0" name=""/>
        <dsp:cNvSpPr/>
      </dsp:nvSpPr>
      <dsp:spPr>
        <a:xfrm>
          <a:off x="0" y="203484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A33088-632D-4137-83F0-94A71BF690F2}">
      <dsp:nvSpPr>
        <dsp:cNvPr id="0" name=""/>
        <dsp:cNvSpPr/>
      </dsp:nvSpPr>
      <dsp:spPr>
        <a:xfrm>
          <a:off x="231187" y="2206802"/>
          <a:ext cx="420752" cy="4203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0B8E1A-E2D1-49B8-A6D2-0612D06CC6B0}">
      <dsp:nvSpPr>
        <dsp:cNvPr id="0" name=""/>
        <dsp:cNvSpPr/>
      </dsp:nvSpPr>
      <dsp:spPr>
        <a:xfrm>
          <a:off x="883128" y="203484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Follow ethical and legal principles</a:t>
          </a:r>
          <a:endParaRPr lang="en-US" sz="2400" kern="1200" dirty="0"/>
        </a:p>
      </dsp:txBody>
      <dsp:txXfrm>
        <a:off x="883128" y="2034844"/>
        <a:ext cx="5678813" cy="812023"/>
      </dsp:txXfrm>
    </dsp:sp>
    <dsp:sp modelId="{8AF46718-03C5-418C-82AB-F29D17EA1CD6}">
      <dsp:nvSpPr>
        <dsp:cNvPr id="0" name=""/>
        <dsp:cNvSpPr/>
      </dsp:nvSpPr>
      <dsp:spPr>
        <a:xfrm>
          <a:off x="0" y="304987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E67ABD-C375-4E84-A89D-A380F2DE1031}">
      <dsp:nvSpPr>
        <dsp:cNvPr id="0" name=""/>
        <dsp:cNvSpPr/>
      </dsp:nvSpPr>
      <dsp:spPr>
        <a:xfrm>
          <a:off x="231187" y="3221832"/>
          <a:ext cx="420752" cy="4203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59C47-6523-4FEA-918E-D73C8EB0629D}">
      <dsp:nvSpPr>
        <dsp:cNvPr id="0" name=""/>
        <dsp:cNvSpPr/>
      </dsp:nvSpPr>
      <dsp:spPr>
        <a:xfrm>
          <a:off x="883128" y="304987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Conduct themselves as professionals through words and actions</a:t>
          </a:r>
          <a:endParaRPr lang="en-US" sz="2400" kern="1200" dirty="0"/>
        </a:p>
      </dsp:txBody>
      <dsp:txXfrm>
        <a:off x="883128" y="3049874"/>
        <a:ext cx="5678813" cy="812023"/>
      </dsp:txXfrm>
    </dsp:sp>
    <dsp:sp modelId="{25DD0B1C-4F35-4BE8-8324-2995931CAF0C}">
      <dsp:nvSpPr>
        <dsp:cNvPr id="0" name=""/>
        <dsp:cNvSpPr/>
      </dsp:nvSpPr>
      <dsp:spPr>
        <a:xfrm>
          <a:off x="0" y="406490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BB527-DF09-4355-A302-C8D1697ADDFA}">
      <dsp:nvSpPr>
        <dsp:cNvPr id="0" name=""/>
        <dsp:cNvSpPr/>
      </dsp:nvSpPr>
      <dsp:spPr>
        <a:xfrm>
          <a:off x="231187" y="4236862"/>
          <a:ext cx="420752" cy="4203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5BB940-FE2C-4F26-8D50-2372ACACCE5F}">
      <dsp:nvSpPr>
        <dsp:cNvPr id="0" name=""/>
        <dsp:cNvSpPr/>
      </dsp:nvSpPr>
      <dsp:spPr>
        <a:xfrm>
          <a:off x="883128" y="406490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Understand the scientific disciplines that are linked to psychology</a:t>
          </a:r>
          <a:endParaRPr lang="en-US" sz="2400" kern="1200" dirty="0"/>
        </a:p>
      </dsp:txBody>
      <dsp:txXfrm>
        <a:off x="883128" y="4064904"/>
        <a:ext cx="5678813" cy="812023"/>
      </dsp:txXfrm>
    </dsp:sp>
    <dsp:sp modelId="{FF002725-460F-4646-A71E-CCA0E1162813}">
      <dsp:nvSpPr>
        <dsp:cNvPr id="0" name=""/>
        <dsp:cNvSpPr/>
      </dsp:nvSpPr>
      <dsp:spPr>
        <a:xfrm>
          <a:off x="0" y="5079934"/>
          <a:ext cx="6588691" cy="764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6C051-CD12-4E9C-B667-C88F6EA1CBD9}">
      <dsp:nvSpPr>
        <dsp:cNvPr id="0" name=""/>
        <dsp:cNvSpPr/>
      </dsp:nvSpPr>
      <dsp:spPr>
        <a:xfrm>
          <a:off x="231187" y="5251892"/>
          <a:ext cx="420752" cy="42034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3DA1EC-C2A5-4775-B04D-FD797ABEA998}">
      <dsp:nvSpPr>
        <dsp:cNvPr id="0" name=""/>
        <dsp:cNvSpPr/>
      </dsp:nvSpPr>
      <dsp:spPr>
        <a:xfrm>
          <a:off x="883128" y="5079934"/>
          <a:ext cx="5678813" cy="8120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39" tIns="85939" rIns="85939" bIns="85939" numCol="1" spcCol="1270" anchor="ctr" anchorCtr="0">
          <a:noAutofit/>
        </a:bodyPr>
        <a:lstStyle/>
        <a:p>
          <a:pPr marL="0" lvl="0" indent="0" algn="l" defTabSz="1066800">
            <a:lnSpc>
              <a:spcPct val="90000"/>
            </a:lnSpc>
            <a:spcBef>
              <a:spcPct val="0"/>
            </a:spcBef>
            <a:spcAft>
              <a:spcPct val="35000"/>
            </a:spcAft>
            <a:buNone/>
          </a:pPr>
          <a:r>
            <a:rPr lang="en-GB" sz="2400" kern="1200" dirty="0"/>
            <a:t>Stay current with psychological research</a:t>
          </a:r>
          <a:endParaRPr lang="en-US" sz="2400" kern="1200" dirty="0"/>
        </a:p>
      </dsp:txBody>
      <dsp:txXfrm>
        <a:off x="883128" y="5079934"/>
        <a:ext cx="5678813" cy="812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16A4D-CD2E-47BE-8B6B-4884984152F7}">
      <dsp:nvSpPr>
        <dsp:cNvPr id="0" name=""/>
        <dsp:cNvSpPr/>
      </dsp:nvSpPr>
      <dsp:spPr>
        <a:xfrm>
          <a:off x="1633037" y="52340"/>
          <a:ext cx="1723309" cy="172330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I believe I have most of the skills I need to be a successful psychologists:</a:t>
          </a:r>
          <a:endParaRPr lang="en-US" sz="1500" kern="1200" dirty="0"/>
        </a:p>
      </dsp:txBody>
      <dsp:txXfrm>
        <a:off x="1885410" y="304713"/>
        <a:ext cx="1218563" cy="1218563"/>
      </dsp:txXfrm>
    </dsp:sp>
    <dsp:sp modelId="{6F5A5C9F-4950-4AE1-8A2D-8D4907329E17}">
      <dsp:nvSpPr>
        <dsp:cNvPr id="0" name=""/>
        <dsp:cNvSpPr/>
      </dsp:nvSpPr>
      <dsp:spPr>
        <a:xfrm rot="2060155">
          <a:off x="3293407" y="1285279"/>
          <a:ext cx="341144" cy="58161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302324" y="1372739"/>
        <a:ext cx="238801" cy="348970"/>
      </dsp:txXfrm>
    </dsp:sp>
    <dsp:sp modelId="{B40B8672-A183-406E-8CC3-95772578BA6A}">
      <dsp:nvSpPr>
        <dsp:cNvPr id="0" name=""/>
        <dsp:cNvSpPr/>
      </dsp:nvSpPr>
      <dsp:spPr>
        <a:xfrm>
          <a:off x="3202564" y="1553592"/>
          <a:ext cx="3035471" cy="1761308"/>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Communications skills</a:t>
          </a:r>
          <a:endParaRPr lang="en-US" sz="2400" kern="1200" dirty="0"/>
        </a:p>
      </dsp:txBody>
      <dsp:txXfrm>
        <a:off x="3647098" y="1811530"/>
        <a:ext cx="2146403" cy="1245432"/>
      </dsp:txXfrm>
    </dsp:sp>
    <dsp:sp modelId="{0AF3613A-FD9D-4FC9-BCA7-41758F2E1133}">
      <dsp:nvSpPr>
        <dsp:cNvPr id="0" name=""/>
        <dsp:cNvSpPr/>
      </dsp:nvSpPr>
      <dsp:spPr>
        <a:xfrm rot="5849321">
          <a:off x="4359199" y="3381479"/>
          <a:ext cx="396718" cy="581616"/>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4426462" y="3438802"/>
        <a:ext cx="277703" cy="348970"/>
      </dsp:txXfrm>
    </dsp:sp>
    <dsp:sp modelId="{6D9DC6BE-3810-4958-ADAF-BAB5EA152E4B}">
      <dsp:nvSpPr>
        <dsp:cNvPr id="0" name=""/>
        <dsp:cNvSpPr/>
      </dsp:nvSpPr>
      <dsp:spPr>
        <a:xfrm>
          <a:off x="3065502" y="4051873"/>
          <a:ext cx="2669905" cy="1631112"/>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Organization skills</a:t>
          </a:r>
          <a:endParaRPr lang="en-US" sz="2400" kern="1200" dirty="0"/>
        </a:p>
      </dsp:txBody>
      <dsp:txXfrm>
        <a:off x="3456501" y="4290744"/>
        <a:ext cx="1887907" cy="1153370"/>
      </dsp:txXfrm>
    </dsp:sp>
    <dsp:sp modelId="{AC901C5A-3CE3-4A08-9276-DD0D6D1C8BB6}">
      <dsp:nvSpPr>
        <dsp:cNvPr id="0" name=""/>
        <dsp:cNvSpPr/>
      </dsp:nvSpPr>
      <dsp:spPr>
        <a:xfrm rot="10770450">
          <a:off x="2719995" y="4590016"/>
          <a:ext cx="244257" cy="581616"/>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793271" y="4706024"/>
        <a:ext cx="170980" cy="348970"/>
      </dsp:txXfrm>
    </dsp:sp>
    <dsp:sp modelId="{C22FBDB9-681A-4C6B-9FB9-35E515DEA8F2}">
      <dsp:nvSpPr>
        <dsp:cNvPr id="0" name=""/>
        <dsp:cNvSpPr/>
      </dsp:nvSpPr>
      <dsp:spPr>
        <a:xfrm>
          <a:off x="0" y="4046768"/>
          <a:ext cx="2604902" cy="1694581"/>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Time management</a:t>
          </a:r>
          <a:endParaRPr lang="en-US" sz="2400" kern="1200" dirty="0"/>
        </a:p>
      </dsp:txBody>
      <dsp:txXfrm>
        <a:off x="381479" y="4294934"/>
        <a:ext cx="1841944" cy="1198249"/>
      </dsp:txXfrm>
    </dsp:sp>
    <dsp:sp modelId="{C273BA48-EB85-4691-B68F-A3E81B821732}">
      <dsp:nvSpPr>
        <dsp:cNvPr id="0" name=""/>
        <dsp:cNvSpPr/>
      </dsp:nvSpPr>
      <dsp:spPr>
        <a:xfrm rot="15160855">
          <a:off x="635590" y="3311510"/>
          <a:ext cx="528113" cy="581616"/>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738389" y="3503458"/>
        <a:ext cx="369679" cy="348970"/>
      </dsp:txXfrm>
    </dsp:sp>
    <dsp:sp modelId="{EAAF5F17-D91B-41F2-A30A-69C9643DD700}">
      <dsp:nvSpPr>
        <dsp:cNvPr id="0" name=""/>
        <dsp:cNvSpPr/>
      </dsp:nvSpPr>
      <dsp:spPr>
        <a:xfrm>
          <a:off x="-326248" y="1734677"/>
          <a:ext cx="1723309" cy="1399137"/>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High level of empathy </a:t>
          </a:r>
          <a:endParaRPr lang="en-US" sz="2400" kern="1200" dirty="0"/>
        </a:p>
      </dsp:txBody>
      <dsp:txXfrm>
        <a:off x="-73875" y="1939576"/>
        <a:ext cx="1218563" cy="989339"/>
      </dsp:txXfrm>
    </dsp:sp>
    <dsp:sp modelId="{465819FB-8D9B-4482-925C-47261FF6316E}">
      <dsp:nvSpPr>
        <dsp:cNvPr id="0" name=""/>
        <dsp:cNvSpPr/>
      </dsp:nvSpPr>
      <dsp:spPr>
        <a:xfrm rot="19331481">
          <a:off x="1256397" y="1413381"/>
          <a:ext cx="439798" cy="58161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270246" y="1570145"/>
        <a:ext cx="307859" cy="3489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C96331-82C0-2F4D-87D2-A9F002B139B8}" type="datetimeFigureOut">
              <a:rPr lang="en-US" smtClean="0"/>
              <a:t>4/11/2022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6AD51-C747-3C48-B19C-3CFE8B2405CD}" type="slidenum">
              <a:rPr lang="en-US" smtClean="0"/>
              <a:t>‹#›</a:t>
            </a:fld>
            <a:endParaRPr lang="en-US"/>
          </a:p>
        </p:txBody>
      </p:sp>
    </p:spTree>
    <p:extLst>
      <p:ext uri="{BB962C8B-B14F-4D97-AF65-F5344CB8AC3E}">
        <p14:creationId xmlns:p14="http://schemas.microsoft.com/office/powerpoint/2010/main" val="124073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mu.ac.uk/media/mmuacuk/content/documents/careers/Applying-the-Gibbs-Model-2018.pdf" TargetMode="External"/><Relationship Id="rId7" Type="http://schemas.openxmlformats.org/officeDocument/2006/relationships/hyperlink" Target="https://www.webmd.com/a-to-z-guides/what-is-psychologist" TargetMode="External"/><Relationship Id="rId2" Type="http://schemas.openxmlformats.org/officeDocument/2006/relationships/hyperlink" Target="https://www.bing.com/images/search?view=detailV2&amp;ccid=bdUy9MQc&amp;id=ABDBDCB4BD227290DCAAE53CD4BB3B203BBCD140&amp;thid=OIP.bdUy9MQcMf7sbTM9Pa2wiAHaE8&amp;mediaurl=https%3a%2f%2fwww.thebalancecareers.com%2fthmb%2f8WPTR6UXpw2kJL8fTbsM3kBbA_M%3d%2f3000x2000%2ffilters%3afill(auto%2c1)%2fpsychologist-526059-Final-3b7f20c311cc45ccaa4b21ad8453c6a2.png&amp;cdnurl=https%3a%2f%2fth.bing.com%2fth%2fid%2fR.6dd532f4c41c31feec6d333d3dadb088%3frik%3dQNG8OyA7u9Q85Q%26pid%3dImgRaw%26r%3d0&amp;exph=2000&amp;expw=3000&amp;q=academic+and+employability+skills+for+pyschologyists&amp;simid=608051933573442125&amp;FORM=IRPRST&amp;ck=37C0334537A63825CB2134B46023314C&amp;selectedIndex=0&amp;ajaxhist=0&amp;ajaxserp=0"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sEYhchx%2b&amp;id=DE7932BAFF0EB4A26BDCC728ABB35E2EE6F5A911&amp;thid=OIP.sEYhchx-x3PLFv1ZrkDJAgHaG9&amp;mediaurl=https%3a%2f%2fblogs.glowscotland.org.uk%2fglowblogs%2fpublic%2fuodsseportfolio%2fuploads%2fsites%2f3286%2f2015%2f10%2fgibbs-reflective-cycle.jpg&amp;cdnurl=https%3a%2f%2fth.bing.com%2fth%2fid%2fR.b04621721c7ec773cb16fd59ae40c902%3frik%3dEan15i5es6soxw%26pid%3dImgRaw%26r%3d0&amp;exph=602&amp;expw=640&amp;q=gibbs+reflective+cycle&amp;simid=608051680165254676&amp;FORM=IRPRST&amp;ck=8ABC1F1CBE9404036A7858BC81709F3A&amp;selectedIndex=6&amp;ajaxhist=0&amp;ajaxserp=0" TargetMode="External"/><Relationship Id="rId5" Type="http://schemas.openxmlformats.org/officeDocument/2006/relationships/hyperlink" Target="https://work.chron.com/five-responsibilities-being-psychologist-8265.html" TargetMode="External"/><Relationship Id="rId4" Type="http://schemas.openxmlformats.org/officeDocument/2006/relationships/hyperlink" Target="https://www.bing.com/images/search?view=detailV2&amp;ccid=wv0%2f8OpU&amp;id=B900A8267CDE7E8114867A2772D2F6FD9EBE51AC&amp;thid=OIP.wv0_8OpUkCDpV37t53hdUQHaFj&amp;mediaurl=https%3a%2f%2fi.pinimg.com%2foriginals%2f92%2f1e%2f9b%2f921e9bc97d309923e96a0167676927b3.jpg&amp;cdnurl=https%3a%2f%2fth.bing.com%2fth%2fid%2fR.c2fd3ff0ea549020e9577eede7785d51%3frik%3drFG%252bnv320nIneg%26pid%3dImgRaw%26r%3d0&amp;exph=768&amp;expw=1024&amp;q=employability+skills+i+need+to+be+a+successful+psychologists&amp;simid=608003082596657702&amp;FORM=IRPRST&amp;ck=5DF9F4298E0E35C3116DEBC011C38216&amp;selectedIndex=1&amp;ajaxhist=0&amp;ajaxserp=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87660" y="1366778"/>
            <a:ext cx="7476227" cy="1927525"/>
          </a:xfrm>
        </p:spPr>
        <p:txBody>
          <a:bodyPr vert="horz" lIns="91440" tIns="45720" rIns="91440" bIns="45720" rtlCol="0" anchor="b">
            <a:noAutofit/>
          </a:bodyPr>
          <a:lstStyle/>
          <a:p>
            <a:r>
              <a:rPr lang="en-GB" sz="6600" b="1">
                <a:cs typeface="Calibri Light"/>
              </a:rPr>
              <a:t>Academic and Employability skills </a:t>
            </a:r>
            <a:br>
              <a:rPr lang="en-GB" sz="6600" b="1">
                <a:cs typeface="Calibri Light"/>
              </a:rPr>
            </a:br>
            <a:r>
              <a:rPr lang="en-GB" sz="6600" b="1">
                <a:cs typeface="Calibri Light"/>
              </a:rPr>
              <a:t>BMSW4001</a:t>
            </a:r>
            <a:endParaRPr lang="en-GB" sz="6600" b="1">
              <a:ea typeface="Calibri Light"/>
              <a:cs typeface="Calibri Light"/>
            </a:endParaRPr>
          </a:p>
        </p:txBody>
      </p:sp>
      <p:sp>
        <p:nvSpPr>
          <p:cNvPr id="3" name="Subtitle 2"/>
          <p:cNvSpPr>
            <a:spLocks noGrp="1"/>
          </p:cNvSpPr>
          <p:nvPr>
            <p:ph type="subTitle" idx="1"/>
          </p:nvPr>
        </p:nvSpPr>
        <p:spPr>
          <a:xfrm>
            <a:off x="-1998453" y="5456717"/>
            <a:ext cx="9144000" cy="1655762"/>
          </a:xfrm>
        </p:spPr>
        <p:txBody>
          <a:bodyPr vert="horz" lIns="91440" tIns="45720" rIns="91440" bIns="45720" rtlCol="0" anchor="t">
            <a:normAutofit/>
          </a:bodyPr>
          <a:lstStyle/>
          <a:p>
            <a:r>
              <a:rPr lang="en-GB" b="1">
                <a:solidFill>
                  <a:srgbClr val="FF0000"/>
                </a:solidFill>
                <a:cs typeface="Calibri"/>
              </a:rPr>
              <a:t>Lecturer: </a:t>
            </a:r>
            <a:r>
              <a:rPr lang="en-GB" b="1" err="1">
                <a:solidFill>
                  <a:srgbClr val="FF0000"/>
                </a:solidFill>
                <a:cs typeface="Calibri"/>
              </a:rPr>
              <a:t>Lizeta</a:t>
            </a:r>
            <a:r>
              <a:rPr lang="en-GB" b="1">
                <a:solidFill>
                  <a:srgbClr val="FF0000"/>
                </a:solidFill>
                <a:cs typeface="Calibri"/>
              </a:rPr>
              <a:t> Demetriou</a:t>
            </a:r>
            <a:endParaRPr lang="en-GB" b="1">
              <a:solidFill>
                <a:srgbClr val="FF0000"/>
              </a:solidFill>
              <a:ea typeface="Calibri"/>
              <a:cs typeface="Calibri"/>
            </a:endParaRPr>
          </a:p>
          <a:p>
            <a:r>
              <a:rPr lang="en-GB" b="1">
                <a:cs typeface="Calibri"/>
              </a:rPr>
              <a:t>By Bruna Emily Matos </a:t>
            </a:r>
            <a:r>
              <a:rPr lang="en-GB" b="1" err="1">
                <a:cs typeface="Calibri"/>
              </a:rPr>
              <a:t>Chaves</a:t>
            </a:r>
            <a:endParaRPr lang="en-GB" b="1" err="1">
              <a:ea typeface="Calibri"/>
              <a:cs typeface="Calibri"/>
            </a:endParaRPr>
          </a:p>
          <a:p>
            <a:r>
              <a:rPr lang="en-GB" b="1">
                <a:cs typeface="Calibri"/>
              </a:rPr>
              <a:t>ID: 2123460</a:t>
            </a:r>
            <a:endParaRPr lang="en-GB" b="1">
              <a:ea typeface="Calibri"/>
              <a:cs typeface="Calibri"/>
            </a:endParaRPr>
          </a:p>
        </p:txBody>
      </p:sp>
      <p:pic>
        <p:nvPicPr>
          <p:cNvPr id="5" name="Picture 5" descr="A picture containing chart&#10;&#10;Description automatically generated">
            <a:extLst>
              <a:ext uri="{FF2B5EF4-FFF2-40B4-BE49-F238E27FC236}">
                <a16:creationId xmlns:a16="http://schemas.microsoft.com/office/drawing/2014/main" id="{7C25A9B7-6D90-ACB2-D02D-72D5640DCBC6}"/>
              </a:ext>
            </a:extLst>
          </p:cNvPr>
          <p:cNvPicPr>
            <a:picLocks noChangeAspect="1"/>
          </p:cNvPicPr>
          <p:nvPr/>
        </p:nvPicPr>
        <p:blipFill>
          <a:blip r:embed="rId2"/>
          <a:stretch>
            <a:fillRect/>
          </a:stretch>
        </p:blipFill>
        <p:spPr>
          <a:xfrm>
            <a:off x="166778" y="127871"/>
            <a:ext cx="4712899" cy="2705994"/>
          </a:xfrm>
          <a:prstGeom prst="rect">
            <a:avLst/>
          </a:prstGeom>
        </p:spPr>
      </p:pic>
      <p:pic>
        <p:nvPicPr>
          <p:cNvPr id="6" name="Picture 6" descr="Diagram&#10;&#10;Description automatically generated">
            <a:extLst>
              <a:ext uri="{FF2B5EF4-FFF2-40B4-BE49-F238E27FC236}">
                <a16:creationId xmlns:a16="http://schemas.microsoft.com/office/drawing/2014/main" id="{D725BEBA-7219-3DFB-7EF4-D8D246080832}"/>
              </a:ext>
            </a:extLst>
          </p:cNvPr>
          <p:cNvPicPr>
            <a:picLocks noChangeAspect="1"/>
          </p:cNvPicPr>
          <p:nvPr/>
        </p:nvPicPr>
        <p:blipFill>
          <a:blip r:embed="rId3"/>
          <a:stretch>
            <a:fillRect/>
          </a:stretch>
        </p:blipFill>
        <p:spPr>
          <a:xfrm>
            <a:off x="7139617" y="3597307"/>
            <a:ext cx="5058313" cy="3228974"/>
          </a:xfrm>
          <a:prstGeom prst="rect">
            <a:avLst/>
          </a:prstGeom>
        </p:spPr>
      </p:pic>
      <p:sp>
        <p:nvSpPr>
          <p:cNvPr id="8" name="Title 1">
            <a:extLst>
              <a:ext uri="{FF2B5EF4-FFF2-40B4-BE49-F238E27FC236}">
                <a16:creationId xmlns:a16="http://schemas.microsoft.com/office/drawing/2014/main" id="{751CD2A8-0BAF-5F9C-0A57-648E7BB52AB1}"/>
              </a:ext>
            </a:extLst>
          </p:cNvPr>
          <p:cNvSpPr txBox="1">
            <a:spLocks/>
          </p:cNvSpPr>
          <p:nvPr/>
        </p:nvSpPr>
        <p:spPr>
          <a:xfrm>
            <a:off x="123645" y="3287593"/>
            <a:ext cx="7088039" cy="1927525"/>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6600" b="1">
                <a:solidFill>
                  <a:schemeClr val="accent1"/>
                </a:solidFill>
                <a:ea typeface="Calibri Light"/>
                <a:cs typeface="Calibri Light"/>
              </a:rPr>
              <a:t>Employability skills for psychologist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8D25F-C421-A702-B473-15805736D39E}"/>
              </a:ext>
            </a:extLst>
          </p:cNvPr>
          <p:cNvSpPr>
            <a:spLocks noGrp="1"/>
          </p:cNvSpPr>
          <p:nvPr>
            <p:ph type="title"/>
          </p:nvPr>
        </p:nvSpPr>
        <p:spPr>
          <a:xfrm>
            <a:off x="686834" y="1153572"/>
            <a:ext cx="3200400" cy="4461163"/>
          </a:xfrm>
        </p:spPr>
        <p:txBody>
          <a:bodyPr>
            <a:normAutofit/>
          </a:bodyPr>
          <a:lstStyle/>
          <a:p>
            <a:r>
              <a:rPr lang="en-GB" sz="4800" u="sng" dirty="0">
                <a:solidFill>
                  <a:srgbClr val="FFFFFF"/>
                </a:solidFill>
                <a:latin typeface="Calibri"/>
                <a:ea typeface="Calibri Light"/>
                <a:cs typeface="Calibri Light"/>
              </a:rPr>
              <a:t>Outline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017565-19F5-CD3C-336C-32CC52CC345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457200" indent="-457200">
              <a:buFont typeface="Wingdings" panose="020B0604020202020204" pitchFamily="34" charset="0"/>
              <a:buChar char="Ø"/>
            </a:pPr>
            <a:r>
              <a:rPr lang="en-GB" sz="3200" dirty="0">
                <a:ea typeface="Calibri" panose="020F0502020204030204"/>
                <a:cs typeface="Calibri" panose="020F0502020204030204"/>
              </a:rPr>
              <a:t>What is my intended future career?</a:t>
            </a:r>
            <a:endParaRPr lang="en-US" sz="3200" dirty="0">
              <a:ea typeface="Calibri" panose="020F0502020204030204"/>
              <a:cs typeface="Calibri" panose="020F0502020204030204"/>
            </a:endParaRPr>
          </a:p>
          <a:p>
            <a:pPr marL="457200" indent="-457200">
              <a:buFont typeface="Wingdings" panose="020B0604020202020204" pitchFamily="34" charset="0"/>
              <a:buChar char="Ø"/>
            </a:pPr>
            <a:r>
              <a:rPr lang="en-GB" sz="3200" dirty="0">
                <a:ea typeface="Calibri" panose="020F0502020204030204"/>
                <a:cs typeface="Calibri" panose="020F0502020204030204"/>
              </a:rPr>
              <a:t>The main responsibilities for the role of a psychologist</a:t>
            </a:r>
          </a:p>
          <a:p>
            <a:pPr marL="457200" indent="-457200">
              <a:buFont typeface="Wingdings" panose="020B0604020202020204" pitchFamily="34" charset="0"/>
              <a:buChar char="Ø"/>
            </a:pPr>
            <a:r>
              <a:rPr lang="en-GB" sz="3200" dirty="0">
                <a:ea typeface="Calibri" panose="020F0502020204030204"/>
                <a:cs typeface="Calibri" panose="020F0502020204030204"/>
              </a:rPr>
              <a:t>Employability skills I need to be successful in my career</a:t>
            </a:r>
          </a:p>
          <a:p>
            <a:pPr marL="457200" indent="-457200">
              <a:buFont typeface="Wingdings" panose="020B0604020202020204" pitchFamily="34" charset="0"/>
              <a:buChar char="Ø"/>
            </a:pPr>
            <a:r>
              <a:rPr lang="en-GB" sz="3200" dirty="0">
                <a:ea typeface="Calibri" panose="020F0502020204030204"/>
                <a:cs typeface="Calibri" panose="020F0502020204030204"/>
              </a:rPr>
              <a:t>Skills I currently have in terms of my career</a:t>
            </a:r>
          </a:p>
          <a:p>
            <a:pPr marL="457200" indent="-457200">
              <a:buFont typeface="Wingdings" panose="020B0604020202020204" pitchFamily="34" charset="0"/>
              <a:buChar char="Ø"/>
            </a:pPr>
            <a:r>
              <a:rPr lang="en-GB" sz="3200" dirty="0">
                <a:ea typeface="Calibri" panose="020F0502020204030204"/>
                <a:cs typeface="Calibri" panose="020F0502020204030204"/>
              </a:rPr>
              <a:t>Which skills do I need to improve in order to be successful </a:t>
            </a:r>
          </a:p>
        </p:txBody>
      </p:sp>
    </p:spTree>
    <p:extLst>
      <p:ext uri="{BB962C8B-B14F-4D97-AF65-F5344CB8AC3E}">
        <p14:creationId xmlns:p14="http://schemas.microsoft.com/office/powerpoint/2010/main" val="518190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D4AA6B-6661-17D4-1818-CE4AB40F5A47}"/>
              </a:ext>
            </a:extLst>
          </p:cNvPr>
          <p:cNvSpPr>
            <a:spLocks noGrp="1"/>
          </p:cNvSpPr>
          <p:nvPr>
            <p:ph type="title"/>
          </p:nvPr>
        </p:nvSpPr>
        <p:spPr>
          <a:xfrm>
            <a:off x="1137034" y="609597"/>
            <a:ext cx="9392421" cy="1330841"/>
          </a:xfrm>
        </p:spPr>
        <p:txBody>
          <a:bodyPr>
            <a:normAutofit/>
          </a:bodyPr>
          <a:lstStyle/>
          <a:p>
            <a:r>
              <a:rPr lang="en-GB" sz="4800" dirty="0">
                <a:ea typeface="Calibri Light"/>
                <a:cs typeface="Calibri Light"/>
              </a:rPr>
              <a:t>What is a Psychologists ?</a:t>
            </a:r>
            <a:endParaRPr lang="en-GB" sz="4800" dirty="0"/>
          </a:p>
        </p:txBody>
      </p:sp>
      <p:sp>
        <p:nvSpPr>
          <p:cNvPr id="3" name="Content Placeholder 2">
            <a:extLst>
              <a:ext uri="{FF2B5EF4-FFF2-40B4-BE49-F238E27FC236}">
                <a16:creationId xmlns:a16="http://schemas.microsoft.com/office/drawing/2014/main" id="{359D2CE4-2779-2AF3-E8CF-2FB8E3F59FF1}"/>
              </a:ext>
            </a:extLst>
          </p:cNvPr>
          <p:cNvSpPr>
            <a:spLocks noGrp="1"/>
          </p:cNvSpPr>
          <p:nvPr>
            <p:ph idx="1"/>
          </p:nvPr>
        </p:nvSpPr>
        <p:spPr>
          <a:xfrm>
            <a:off x="527956" y="2141482"/>
            <a:ext cx="5879115" cy="4392225"/>
          </a:xfrm>
        </p:spPr>
        <p:txBody>
          <a:bodyPr vert="horz" lIns="91440" tIns="45720" rIns="91440" bIns="45720" rtlCol="0" anchor="t">
            <a:noAutofit/>
          </a:bodyPr>
          <a:lstStyle/>
          <a:p>
            <a:pPr marL="0" indent="0">
              <a:buNone/>
            </a:pPr>
            <a:r>
              <a:rPr lang="en-GB" dirty="0">
                <a:ea typeface="Calibri"/>
                <a:cs typeface="Calibri"/>
              </a:rPr>
              <a:t>A psychologist is a trained mental health professional that assists and aids with managing mental health challenges. They are a massive help and contribution to living with specific conditions, such as depression or even those going through a tough time, for instance, someone grieving a loss of a loved one. The main goal of a psychologist is to observe deeply, understand the client's emotions and thoughts.</a:t>
            </a:r>
          </a:p>
        </p:txBody>
      </p:sp>
      <p:pic>
        <p:nvPicPr>
          <p:cNvPr id="4" name="Picture 4" descr="Diagram&#10;&#10;Description automatically generated">
            <a:extLst>
              <a:ext uri="{FF2B5EF4-FFF2-40B4-BE49-F238E27FC236}">
                <a16:creationId xmlns:a16="http://schemas.microsoft.com/office/drawing/2014/main" id="{B25E07AC-0EE7-5F99-C74F-3CB42E2717EF}"/>
              </a:ext>
            </a:extLst>
          </p:cNvPr>
          <p:cNvPicPr>
            <a:picLocks noChangeAspect="1"/>
          </p:cNvPicPr>
          <p:nvPr/>
        </p:nvPicPr>
        <p:blipFill>
          <a:blip r:embed="rId2"/>
          <a:stretch>
            <a:fillRect/>
          </a:stretch>
        </p:blipFill>
        <p:spPr>
          <a:xfrm>
            <a:off x="6935027" y="2364067"/>
            <a:ext cx="4831638" cy="3225080"/>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67560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3548D-6C4B-7272-D414-5EB66D6A0474}"/>
              </a:ext>
            </a:extLst>
          </p:cNvPr>
          <p:cNvSpPr>
            <a:spLocks noGrp="1"/>
          </p:cNvSpPr>
          <p:nvPr>
            <p:ph type="title"/>
          </p:nvPr>
        </p:nvSpPr>
        <p:spPr>
          <a:xfrm>
            <a:off x="212612" y="839332"/>
            <a:ext cx="4586757" cy="5091468"/>
          </a:xfrm>
        </p:spPr>
        <p:txBody>
          <a:bodyPr>
            <a:normAutofit/>
          </a:bodyPr>
          <a:lstStyle/>
          <a:p>
            <a:r>
              <a:rPr lang="en-GB" sz="4800" dirty="0">
                <a:solidFill>
                  <a:schemeClr val="bg1"/>
                </a:solidFill>
                <a:latin typeface="Calibri"/>
                <a:cs typeface="Calibri Light"/>
              </a:rPr>
              <a:t>The main responsibilities of a psychologist?</a:t>
            </a:r>
          </a:p>
        </p:txBody>
      </p:sp>
      <p:graphicFrame>
        <p:nvGraphicFramePr>
          <p:cNvPr id="29" name="Content Placeholder 2">
            <a:extLst>
              <a:ext uri="{FF2B5EF4-FFF2-40B4-BE49-F238E27FC236}">
                <a16:creationId xmlns:a16="http://schemas.microsoft.com/office/drawing/2014/main" id="{D5DEDB0E-83FF-3E51-0B9C-B447F743AD11}"/>
              </a:ext>
            </a:extLst>
          </p:cNvPr>
          <p:cNvGraphicFramePr>
            <a:graphicFrameLocks noGrp="1"/>
          </p:cNvGraphicFramePr>
          <p:nvPr>
            <p:ph idx="1"/>
            <p:extLst>
              <p:ext uri="{D42A27DB-BD31-4B8C-83A1-F6EECF244321}">
                <p14:modId xmlns:p14="http://schemas.microsoft.com/office/powerpoint/2010/main" val="351650689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8180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095CE-E18B-3693-4630-35849922BA46}"/>
              </a:ext>
            </a:extLst>
          </p:cNvPr>
          <p:cNvSpPr>
            <a:spLocks noGrp="1"/>
          </p:cNvSpPr>
          <p:nvPr>
            <p:ph type="title"/>
          </p:nvPr>
        </p:nvSpPr>
        <p:spPr>
          <a:xfrm>
            <a:off x="212146" y="321734"/>
            <a:ext cx="11801803" cy="1135737"/>
          </a:xfrm>
        </p:spPr>
        <p:txBody>
          <a:bodyPr>
            <a:noAutofit/>
          </a:bodyPr>
          <a:lstStyle/>
          <a:p>
            <a:pPr algn="ctr"/>
            <a:r>
              <a:rPr lang="en-US" dirty="0">
                <a:latin typeface="Calibri"/>
                <a:cs typeface="Calibri Light"/>
              </a:rPr>
              <a:t>Employability skills needed to be a successful </a:t>
            </a:r>
            <a:r>
              <a:rPr lang="en-US" dirty="0">
                <a:solidFill>
                  <a:srgbClr val="000000"/>
                </a:solidFill>
                <a:latin typeface="Calibri"/>
                <a:cs typeface="Calibri Light"/>
              </a:rPr>
              <a:t>Psychologists</a:t>
            </a:r>
            <a:r>
              <a:rPr lang="en-US" dirty="0">
                <a:latin typeface="Calibri"/>
                <a:cs typeface="Calibri Light"/>
              </a:rPr>
              <a:t> </a:t>
            </a:r>
          </a:p>
        </p:txBody>
      </p:sp>
      <p:sp>
        <p:nvSpPr>
          <p:cNvPr id="3" name="Content Placeholder 2">
            <a:extLst>
              <a:ext uri="{FF2B5EF4-FFF2-40B4-BE49-F238E27FC236}">
                <a16:creationId xmlns:a16="http://schemas.microsoft.com/office/drawing/2014/main" id="{6E2D510D-2C6B-2559-7885-4DE2C7E4FA32}"/>
              </a:ext>
            </a:extLst>
          </p:cNvPr>
          <p:cNvSpPr>
            <a:spLocks noGrp="1"/>
          </p:cNvSpPr>
          <p:nvPr>
            <p:ph idx="1"/>
          </p:nvPr>
        </p:nvSpPr>
        <p:spPr>
          <a:xfrm>
            <a:off x="974147" y="1826100"/>
            <a:ext cx="4008384" cy="4393982"/>
          </a:xfrm>
        </p:spPr>
        <p:txBody>
          <a:bodyPr vert="horz" lIns="91440" tIns="45720" rIns="91440" bIns="45720" rtlCol="0" anchor="t">
            <a:normAutofit/>
          </a:bodyPr>
          <a:lstStyle/>
          <a:p>
            <a:pPr>
              <a:buFont typeface="Wingdings" panose="020B0604020202020204" pitchFamily="34" charset="0"/>
              <a:buChar char="Ø"/>
            </a:pPr>
            <a:r>
              <a:rPr lang="en-GB" sz="2400" dirty="0">
                <a:cs typeface="Calibri" panose="020F0502020204030204"/>
              </a:rPr>
              <a:t> </a:t>
            </a:r>
            <a:r>
              <a:rPr lang="en-GB" sz="3200" dirty="0">
                <a:cs typeface="Calibri" panose="020F0502020204030204"/>
              </a:rPr>
              <a:t>Communication skills</a:t>
            </a:r>
          </a:p>
          <a:p>
            <a:pPr>
              <a:buFont typeface="Wingdings" panose="020B0604020202020204" pitchFamily="34" charset="0"/>
              <a:buChar char="Ø"/>
            </a:pPr>
            <a:r>
              <a:rPr lang="en-GB" sz="3200" dirty="0">
                <a:cs typeface="Calibri" panose="020F0502020204030204"/>
              </a:rPr>
              <a:t> Time management</a:t>
            </a:r>
          </a:p>
          <a:p>
            <a:pPr>
              <a:buFont typeface="Wingdings" panose="020B0604020202020204" pitchFamily="34" charset="0"/>
              <a:buChar char="Ø"/>
            </a:pPr>
            <a:r>
              <a:rPr lang="en-GB" sz="3200" dirty="0">
                <a:cs typeface="Calibri" panose="020F0502020204030204"/>
              </a:rPr>
              <a:t> Organization skills</a:t>
            </a:r>
          </a:p>
          <a:p>
            <a:pPr>
              <a:buFont typeface="Wingdings" panose="020B0604020202020204" pitchFamily="34" charset="0"/>
              <a:buChar char="Ø"/>
            </a:pPr>
            <a:r>
              <a:rPr lang="en-GB" sz="3200" dirty="0">
                <a:cs typeface="Calibri" panose="020F0502020204030204"/>
              </a:rPr>
              <a:t> High level of empathy</a:t>
            </a:r>
          </a:p>
          <a:p>
            <a:pPr>
              <a:buFont typeface="Wingdings" panose="020B0604020202020204" pitchFamily="34" charset="0"/>
              <a:buChar char="Ø"/>
            </a:pPr>
            <a:r>
              <a:rPr lang="en-GB" sz="3200" dirty="0">
                <a:cs typeface="Calibri" panose="020F0502020204030204"/>
              </a:rPr>
              <a:t> Confidentiality</a:t>
            </a:r>
          </a:p>
          <a:p>
            <a:pPr>
              <a:buFont typeface="Wingdings" panose="020B0604020202020204" pitchFamily="34" charset="0"/>
              <a:buChar char="Ø"/>
            </a:pPr>
            <a:r>
              <a:rPr lang="en-GB" sz="3200" dirty="0">
                <a:cs typeface="Calibri" panose="020F0502020204030204"/>
              </a:rPr>
              <a:t> Research skills</a:t>
            </a:r>
          </a:p>
        </p:txBody>
      </p:sp>
      <p:grpSp>
        <p:nvGrpSpPr>
          <p:cNvPr id="28" name="Group 2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88A6B7D4-2C76-BE13-6E11-1383CB986BFF}"/>
              </a:ext>
            </a:extLst>
          </p:cNvPr>
          <p:cNvPicPr>
            <a:picLocks noChangeAspect="1"/>
          </p:cNvPicPr>
          <p:nvPr/>
        </p:nvPicPr>
        <p:blipFill>
          <a:blip r:embed="rId2"/>
          <a:stretch>
            <a:fillRect/>
          </a:stretch>
        </p:blipFill>
        <p:spPr>
          <a:xfrm>
            <a:off x="5426449" y="1935308"/>
            <a:ext cx="6306841" cy="4348962"/>
          </a:xfrm>
          <a:prstGeom prst="rect">
            <a:avLst/>
          </a:prstGeom>
        </p:spPr>
      </p:pic>
      <p:grpSp>
        <p:nvGrpSpPr>
          <p:cNvPr id="32" name="Group 31">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3" name="Rectangle 32">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50941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33F355-C9A9-6841-95C1-3F88DC82C1EE}"/>
              </a:ext>
            </a:extLst>
          </p:cNvPr>
          <p:cNvSpPr>
            <a:spLocks noGrp="1"/>
          </p:cNvSpPr>
          <p:nvPr>
            <p:ph type="title"/>
          </p:nvPr>
        </p:nvSpPr>
        <p:spPr>
          <a:xfrm>
            <a:off x="549355" y="541606"/>
            <a:ext cx="3383453" cy="2027227"/>
          </a:xfrm>
        </p:spPr>
        <p:txBody>
          <a:bodyPr anchor="t">
            <a:noAutofit/>
          </a:bodyPr>
          <a:lstStyle/>
          <a:p>
            <a:r>
              <a:rPr lang="en-GB" sz="4000" dirty="0">
                <a:solidFill>
                  <a:srgbClr val="FFFFFF"/>
                </a:solidFill>
                <a:cs typeface="Calibri Light"/>
              </a:rPr>
              <a:t>Skills I currently have for my desired career (Psychologists)</a:t>
            </a:r>
            <a:endParaRPr lang="en-GB" sz="4000" dirty="0">
              <a:solidFill>
                <a:srgbClr val="FFFFFF"/>
              </a:solidFill>
            </a:endParaRPr>
          </a:p>
        </p:txBody>
      </p:sp>
      <p:graphicFrame>
        <p:nvGraphicFramePr>
          <p:cNvPr id="16" name="Content Placeholder 2">
            <a:extLst>
              <a:ext uri="{FF2B5EF4-FFF2-40B4-BE49-F238E27FC236}">
                <a16:creationId xmlns:a16="http://schemas.microsoft.com/office/drawing/2014/main" id="{F1410419-6F43-73F6-F842-8EDBB50BE522}"/>
              </a:ext>
            </a:extLst>
          </p:cNvPr>
          <p:cNvGraphicFramePr>
            <a:graphicFrameLocks noGrp="1"/>
          </p:cNvGraphicFramePr>
          <p:nvPr>
            <p:ph idx="1"/>
            <p:extLst>
              <p:ext uri="{D42A27DB-BD31-4B8C-83A1-F6EECF244321}">
                <p14:modId xmlns:p14="http://schemas.microsoft.com/office/powerpoint/2010/main" val="190223214"/>
              </p:ext>
            </p:extLst>
          </p:nvPr>
        </p:nvGraphicFramePr>
        <p:xfrm>
          <a:off x="5442012" y="426128"/>
          <a:ext cx="5911788" cy="5793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005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48DEC-FA42-B2DF-19FE-B11D13223F41}"/>
              </a:ext>
            </a:extLst>
          </p:cNvPr>
          <p:cNvSpPr>
            <a:spLocks noGrp="1"/>
          </p:cNvSpPr>
          <p:nvPr>
            <p:ph type="title"/>
          </p:nvPr>
        </p:nvSpPr>
        <p:spPr>
          <a:xfrm>
            <a:off x="2840854" y="235470"/>
            <a:ext cx="5885896" cy="1135737"/>
          </a:xfrm>
        </p:spPr>
        <p:txBody>
          <a:bodyPr>
            <a:noAutofit/>
          </a:bodyPr>
          <a:lstStyle/>
          <a:p>
            <a:r>
              <a:rPr lang="en-GB" sz="4800" dirty="0">
                <a:solidFill>
                  <a:srgbClr val="0070C0"/>
                </a:solidFill>
                <a:latin typeface="Calibri"/>
                <a:cs typeface="Calibri Light"/>
              </a:rPr>
              <a:t>Gibbs Reflective Cycle</a:t>
            </a:r>
            <a:r>
              <a:rPr lang="en-GB" sz="4800" dirty="0">
                <a:cs typeface="Calibri Light"/>
              </a:rPr>
              <a:t> </a:t>
            </a:r>
            <a:endParaRPr lang="en-GB" sz="4800" dirty="0"/>
          </a:p>
        </p:txBody>
      </p:sp>
      <p:sp>
        <p:nvSpPr>
          <p:cNvPr id="8" name="Content Placeholder 7">
            <a:extLst>
              <a:ext uri="{FF2B5EF4-FFF2-40B4-BE49-F238E27FC236}">
                <a16:creationId xmlns:a16="http://schemas.microsoft.com/office/drawing/2014/main" id="{3E1EF169-A19A-79A2-5CAE-88480A55D95F}"/>
              </a:ext>
            </a:extLst>
          </p:cNvPr>
          <p:cNvSpPr>
            <a:spLocks noGrp="1"/>
          </p:cNvSpPr>
          <p:nvPr>
            <p:ph idx="1"/>
          </p:nvPr>
        </p:nvSpPr>
        <p:spPr>
          <a:xfrm>
            <a:off x="643468" y="1782981"/>
            <a:ext cx="4640988" cy="4393982"/>
          </a:xfrm>
        </p:spPr>
        <p:txBody>
          <a:bodyPr>
            <a:noAutofit/>
          </a:bodyPr>
          <a:lstStyle/>
          <a:p>
            <a:pPr marL="0" indent="0">
              <a:buNone/>
            </a:pPr>
            <a:r>
              <a:rPr lang="en-GB" sz="2400" dirty="0"/>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 and it is generalisations that allow new situations to be tackled effectively.’ (Gibbs 1988</a:t>
            </a:r>
            <a:endParaRPr lang="en-US" sz="2400" dirty="0"/>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Diagram&#10;&#10;Description automatically generated">
            <a:extLst>
              <a:ext uri="{FF2B5EF4-FFF2-40B4-BE49-F238E27FC236}">
                <a16:creationId xmlns:a16="http://schemas.microsoft.com/office/drawing/2014/main" id="{83932C93-DB36-6CCF-B39F-2CD9CC6B50E3}"/>
              </a:ext>
            </a:extLst>
          </p:cNvPr>
          <p:cNvPicPr>
            <a:picLocks noChangeAspect="1"/>
          </p:cNvPicPr>
          <p:nvPr/>
        </p:nvPicPr>
        <p:blipFill>
          <a:blip r:embed="rId2"/>
          <a:stretch>
            <a:fillRect/>
          </a:stretch>
        </p:blipFill>
        <p:spPr>
          <a:xfrm>
            <a:off x="5929243" y="1366037"/>
            <a:ext cx="5617970" cy="5095136"/>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98501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22711-5D1C-9CFB-AE26-427AEFD6BD7E}"/>
              </a:ext>
            </a:extLst>
          </p:cNvPr>
          <p:cNvSpPr>
            <a:spLocks noGrp="1"/>
          </p:cNvSpPr>
          <p:nvPr>
            <p:ph type="title"/>
          </p:nvPr>
        </p:nvSpPr>
        <p:spPr>
          <a:xfrm>
            <a:off x="838200" y="134306"/>
            <a:ext cx="10515600" cy="1325563"/>
          </a:xfrm>
        </p:spPr>
        <p:txBody>
          <a:bodyPr/>
          <a:lstStyle/>
          <a:p>
            <a:r>
              <a:rPr lang="en-GB" u="sng" dirty="0">
                <a:latin typeface="Calibri"/>
                <a:cs typeface="Calibri Light"/>
              </a:rPr>
              <a:t>Reference list</a:t>
            </a:r>
            <a:endParaRPr lang="en-GB" u="sng" dirty="0">
              <a:latin typeface="Calibri"/>
              <a:cs typeface="Calibri"/>
            </a:endParaRPr>
          </a:p>
        </p:txBody>
      </p:sp>
      <p:sp>
        <p:nvSpPr>
          <p:cNvPr id="3" name="Content Placeholder 2">
            <a:extLst>
              <a:ext uri="{FF2B5EF4-FFF2-40B4-BE49-F238E27FC236}">
                <a16:creationId xmlns:a16="http://schemas.microsoft.com/office/drawing/2014/main" id="{321A3D9A-ECE2-8EE3-E471-C29DCC330BEB}"/>
              </a:ext>
            </a:extLst>
          </p:cNvPr>
          <p:cNvSpPr>
            <a:spLocks noGrp="1"/>
          </p:cNvSpPr>
          <p:nvPr>
            <p:ph idx="1"/>
          </p:nvPr>
        </p:nvSpPr>
        <p:spPr>
          <a:xfrm>
            <a:off x="838200" y="1651247"/>
            <a:ext cx="10515600" cy="4525716"/>
          </a:xfrm>
        </p:spPr>
        <p:txBody>
          <a:bodyPr vert="horz" lIns="91440" tIns="45720" rIns="91440" bIns="45720" rtlCol="0" anchor="t">
            <a:normAutofit lnSpcReduction="10000"/>
          </a:bodyPr>
          <a:lstStyle/>
          <a:p>
            <a:pPr>
              <a:buFont typeface="Wingdings" panose="020B0604020202020204" pitchFamily="34" charset="0"/>
              <a:buChar char="Ø"/>
            </a:pPr>
            <a:r>
              <a:rPr lang="en-GB" sz="3200" dirty="0">
                <a:ea typeface="+mn-lt"/>
                <a:cs typeface="+mn-lt"/>
                <a:hlinkClick r:id="rId2">
                  <a:extLst>
                    <a:ext uri="{A12FA001-AC4F-418D-AE19-62706E023703}">
                      <ahyp:hlinkClr xmlns:ahyp="http://schemas.microsoft.com/office/drawing/2018/hyperlinkcolor" val="tx"/>
                    </a:ext>
                  </a:extLst>
                </a:hlinkClick>
              </a:rPr>
              <a:t>academic and employability skills for </a:t>
            </a:r>
            <a:r>
              <a:rPr lang="en-GB" sz="3200" dirty="0" err="1">
                <a:ea typeface="+mn-lt"/>
                <a:cs typeface="+mn-lt"/>
                <a:hlinkClick r:id="rId2">
                  <a:extLst>
                    <a:ext uri="{A12FA001-AC4F-418D-AE19-62706E023703}">
                      <ahyp:hlinkClr xmlns:ahyp="http://schemas.microsoft.com/office/drawing/2018/hyperlinkcolor" val="tx"/>
                    </a:ext>
                  </a:extLst>
                </a:hlinkClick>
              </a:rPr>
              <a:t>pyschologyists</a:t>
            </a:r>
            <a:r>
              <a:rPr lang="en-GB" sz="3200" dirty="0">
                <a:ea typeface="+mn-lt"/>
                <a:cs typeface="+mn-lt"/>
                <a:hlinkClick r:id="rId2">
                  <a:extLst>
                    <a:ext uri="{A12FA001-AC4F-418D-AE19-62706E023703}">
                      <ahyp:hlinkClr xmlns:ahyp="http://schemas.microsoft.com/office/drawing/2018/hyperlinkcolor" val="tx"/>
                    </a:ext>
                  </a:extLst>
                </a:hlinkClick>
              </a:rPr>
              <a:t> - Bing images</a:t>
            </a:r>
          </a:p>
          <a:p>
            <a:pPr>
              <a:buFont typeface="Wingdings" panose="020B0604020202020204" pitchFamily="34" charset="0"/>
              <a:buChar char="Ø"/>
            </a:pPr>
            <a:r>
              <a:rPr lang="en-GB" sz="3200" dirty="0">
                <a:hlinkClick r:id="rId3"/>
              </a:rPr>
              <a:t>Applying-the-Gibbs-Model-2018.pdf (mmu.ac.uk)</a:t>
            </a:r>
            <a:endParaRPr lang="en-GB" sz="3200" dirty="0">
              <a:ea typeface="+mn-lt"/>
              <a:cs typeface="+mn-lt"/>
              <a:hlinkClick r:id="rId2">
                <a:extLst>
                  <a:ext uri="{A12FA001-AC4F-418D-AE19-62706E023703}">
                    <ahyp:hlinkClr xmlns:ahyp="http://schemas.microsoft.com/office/drawing/2018/hyperlinkcolor" val="tx"/>
                  </a:ext>
                </a:extLst>
              </a:hlinkClick>
            </a:endParaRPr>
          </a:p>
          <a:p>
            <a:pPr>
              <a:buFont typeface="Wingdings" panose="020B0604020202020204" pitchFamily="34" charset="0"/>
              <a:buChar char="Ø"/>
            </a:pPr>
            <a:r>
              <a:rPr lang="en-GB" sz="3200" dirty="0">
                <a:ea typeface="+mn-lt"/>
                <a:cs typeface="+mn-lt"/>
                <a:hlinkClick r:id="rId4"/>
              </a:rPr>
              <a:t>employability skills </a:t>
            </a:r>
            <a:r>
              <a:rPr lang="en-GB" sz="3200" dirty="0" err="1">
                <a:ea typeface="+mn-lt"/>
                <a:cs typeface="+mn-lt"/>
                <a:hlinkClick r:id="rId4"/>
              </a:rPr>
              <a:t>i</a:t>
            </a:r>
            <a:r>
              <a:rPr lang="en-GB" sz="3200" dirty="0">
                <a:ea typeface="+mn-lt"/>
                <a:cs typeface="+mn-lt"/>
                <a:hlinkClick r:id="rId4"/>
              </a:rPr>
              <a:t> need to be a successful psychologists - Bing images</a:t>
            </a:r>
            <a:endParaRPr lang="en-GB" sz="3200" dirty="0">
              <a:ea typeface="+mn-lt"/>
              <a:cs typeface="+mn-lt"/>
            </a:endParaRPr>
          </a:p>
          <a:p>
            <a:pPr>
              <a:buFont typeface="Wingdings" panose="020B0604020202020204" pitchFamily="34" charset="0"/>
              <a:buChar char="Ø"/>
            </a:pPr>
            <a:r>
              <a:rPr lang="en-GB" sz="3200" dirty="0">
                <a:ea typeface="+mn-lt"/>
                <a:cs typeface="+mn-lt"/>
                <a:hlinkClick r:id="rId5"/>
              </a:rPr>
              <a:t>Five Responsibilities of Being a Psychologist (chron.com)</a:t>
            </a:r>
            <a:endParaRPr lang="en-GB" sz="3200" dirty="0">
              <a:ea typeface="+mn-lt"/>
              <a:cs typeface="+mn-lt"/>
            </a:endParaRPr>
          </a:p>
          <a:p>
            <a:pPr>
              <a:buFont typeface="Wingdings" panose="020B0604020202020204" pitchFamily="34" charset="0"/>
              <a:buChar char="Ø"/>
            </a:pPr>
            <a:r>
              <a:rPr lang="en-GB" sz="3200" dirty="0" err="1">
                <a:ea typeface="+mn-lt"/>
                <a:cs typeface="+mn-lt"/>
                <a:hlinkClick r:id="rId6"/>
              </a:rPr>
              <a:t>gibbs</a:t>
            </a:r>
            <a:r>
              <a:rPr lang="en-GB" sz="3200" dirty="0">
                <a:ea typeface="+mn-lt"/>
                <a:cs typeface="+mn-lt"/>
                <a:hlinkClick r:id="rId6"/>
              </a:rPr>
              <a:t> reflective cycle - Bing images</a:t>
            </a:r>
            <a:endParaRPr lang="en-GB" sz="3200" dirty="0">
              <a:ea typeface="+mn-lt"/>
              <a:cs typeface="+mn-lt"/>
            </a:endParaRPr>
          </a:p>
          <a:p>
            <a:pPr>
              <a:buFont typeface="Wingdings" panose="020B0604020202020204" pitchFamily="34" charset="0"/>
              <a:buChar char="Ø"/>
            </a:pPr>
            <a:r>
              <a:rPr lang="en-GB" sz="3200" dirty="0">
                <a:ea typeface="+mn-lt"/>
                <a:cs typeface="+mn-lt"/>
                <a:hlinkClick r:id="rId7"/>
              </a:rPr>
              <a:t>What Is a Psychologist? What They Do, When to See One, and What to Expect (webmd.com)</a:t>
            </a:r>
            <a:endParaRPr lang="en-GB" sz="3200" dirty="0">
              <a:ea typeface="+mn-lt"/>
              <a:cs typeface="+mn-lt"/>
            </a:endParaRPr>
          </a:p>
          <a:p>
            <a:pPr>
              <a:buFont typeface="Wingdings" panose="020B0604020202020204" pitchFamily="34" charset="0"/>
              <a:buChar char="Ø"/>
            </a:pPr>
            <a:endParaRPr lang="en-GB" dirty="0">
              <a:ea typeface="+mn-lt"/>
              <a:cs typeface="+mn-lt"/>
            </a:endParaRPr>
          </a:p>
          <a:p>
            <a:pPr>
              <a:buFont typeface="Wingdings" panose="020B0604020202020204" pitchFamily="34" charset="0"/>
              <a:buChar char="Ø"/>
            </a:pPr>
            <a:endParaRPr lang="en-GB" dirty="0">
              <a:ea typeface="+mn-lt"/>
              <a:cs typeface="+mn-lt"/>
            </a:endParaRPr>
          </a:p>
        </p:txBody>
      </p:sp>
    </p:spTree>
    <p:extLst>
      <p:ext uri="{BB962C8B-B14F-4D97-AF65-F5344CB8AC3E}">
        <p14:creationId xmlns:p14="http://schemas.microsoft.com/office/powerpoint/2010/main" val="1895093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0F45D-926D-9245-A2E6-F8A23F624DB3}"/>
              </a:ext>
            </a:extLst>
          </p:cNvPr>
          <p:cNvSpPr>
            <a:spLocks noGrp="1"/>
          </p:cNvSpPr>
          <p:nvPr>
            <p:ph type="title"/>
          </p:nvPr>
        </p:nvSpPr>
        <p:spPr>
          <a:xfrm>
            <a:off x="3873686" y="2651391"/>
            <a:ext cx="4353837" cy="1325563"/>
          </a:xfrm>
        </p:spPr>
        <p:txBody>
          <a:bodyPr>
            <a:noAutofit/>
          </a:bodyPr>
          <a:lstStyle/>
          <a:p>
            <a:r>
              <a:rPr lang="en-US" sz="5400">
                <a:latin typeface="Calibri"/>
                <a:cs typeface="Calibri Light"/>
              </a:rPr>
              <a:t>QUESTIONS !?</a:t>
            </a:r>
            <a:endParaRPr lang="en-US" sz="5400">
              <a:latin typeface="Calibri"/>
              <a:cs typeface="Calibri"/>
            </a:endParaRPr>
          </a:p>
        </p:txBody>
      </p:sp>
    </p:spTree>
    <p:extLst>
      <p:ext uri="{BB962C8B-B14F-4D97-AF65-F5344CB8AC3E}">
        <p14:creationId xmlns:p14="http://schemas.microsoft.com/office/powerpoint/2010/main" val="7211140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403</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Academic and Employability skills  BMSW4001</vt:lpstr>
      <vt:lpstr>Outline</vt:lpstr>
      <vt:lpstr>What is a Psychologists ?</vt:lpstr>
      <vt:lpstr>The main responsibilities of a psychologist?</vt:lpstr>
      <vt:lpstr>Employability skills needed to be a successful Psychologists </vt:lpstr>
      <vt:lpstr>Skills I currently have for my desired career (Psychologists)</vt:lpstr>
      <vt:lpstr>Gibbs Reflective Cycle </vt:lpstr>
      <vt:lpstr>Reference list</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Bruna Matos Chaves (2123460)</cp:lastModifiedBy>
  <cp:revision>1</cp:revision>
  <dcterms:created xsi:type="dcterms:W3CDTF">2022-03-24T20:59:24Z</dcterms:created>
  <dcterms:modified xsi:type="dcterms:W3CDTF">2022-04-11T12:07:40Z</dcterms:modified>
</cp:coreProperties>
</file>