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6" r:id="rId5"/>
    <p:sldId id="257" r:id="rId6"/>
    <p:sldId id="259" r:id="rId7"/>
    <p:sldId id="260" r:id="rId8"/>
    <p:sldId id="258" r:id="rId9"/>
    <p:sldId id="310" r:id="rId10"/>
    <p:sldId id="311" r:id="rId11"/>
    <p:sldId id="308" r:id="rId12"/>
    <p:sldId id="261" r:id="rId13"/>
    <p:sldId id="262" r:id="rId14"/>
    <p:sldId id="263" r:id="rId15"/>
    <p:sldId id="264" r:id="rId16"/>
    <p:sldId id="265" r:id="rId17"/>
    <p:sldId id="266" r:id="rId18"/>
    <p:sldId id="268" r:id="rId19"/>
    <p:sldId id="269" r:id="rId20"/>
    <p:sldId id="270" r:id="rId21"/>
    <p:sldId id="309" r:id="rId22"/>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userDrawn="1">
          <p15:clr>
            <a:srgbClr val="A4A3A4"/>
          </p15:clr>
        </p15:guide>
        <p15:guide id="2" pos="2101"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6218" autoAdjust="0"/>
  </p:normalViewPr>
  <p:slideViewPr>
    <p:cSldViewPr>
      <p:cViewPr varScale="1">
        <p:scale>
          <a:sx n="88" d="100"/>
          <a:sy n="88" d="100"/>
        </p:scale>
        <p:origin x="2274" y="84"/>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83" d="100"/>
          <a:sy n="83" d="100"/>
        </p:scale>
        <p:origin x="-2166" y="-78"/>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C9F3F452-D2BC-403F-BF01-153CFB20CCFC}"/>
    <pc:docChg chg="undo custSel addSld modSld sldOrd">
      <pc:chgData name="Paul Tinkler" userId="bcebf29c-73c2-433d-80d2-6bad896374bf" providerId="ADAL" clId="{C9F3F452-D2BC-403F-BF01-153CFB20CCFC}" dt="2018-01-09T18:11:37.026" v="9858" actId="2711"/>
      <pc:docMkLst>
        <pc:docMk/>
      </pc:docMkLst>
      <pc:sldChg chg="modSp">
        <pc:chgData name="Paul Tinkler" userId="bcebf29c-73c2-433d-80d2-6bad896374bf" providerId="ADAL" clId="{C9F3F452-D2BC-403F-BF01-153CFB20CCFC}" dt="2018-01-09T09:42:09.658" v="0" actId="2711"/>
        <pc:sldMkLst>
          <pc:docMk/>
          <pc:sldMk cId="3408955283" sldId="256"/>
        </pc:sldMkLst>
        <pc:spChg chg="mod">
          <ac:chgData name="Paul Tinkler" userId="bcebf29c-73c2-433d-80d2-6bad896374bf" providerId="ADAL" clId="{C9F3F452-D2BC-403F-BF01-153CFB20CCFC}" dt="2018-01-09T09:42:09.658" v="0" actId="2711"/>
          <ac:spMkLst>
            <pc:docMk/>
            <pc:sldMk cId="3408955283" sldId="256"/>
            <ac:spMk id="3" creationId="{00000000-0000-0000-0000-000000000000}"/>
          </ac:spMkLst>
        </pc:spChg>
      </pc:sldChg>
      <pc:sldChg chg="modSp">
        <pc:chgData name="Paul Tinkler" userId="bcebf29c-73c2-433d-80d2-6bad896374bf" providerId="ADAL" clId="{C9F3F452-D2BC-403F-BF01-153CFB20CCFC}" dt="2018-01-09T11:10:27.932" v="174" actId="20577"/>
        <pc:sldMkLst>
          <pc:docMk/>
          <pc:sldMk cId="1947463288" sldId="257"/>
        </pc:sldMkLst>
        <pc:spChg chg="mod">
          <ac:chgData name="Paul Tinkler" userId="bcebf29c-73c2-433d-80d2-6bad896374bf" providerId="ADAL" clId="{C9F3F452-D2BC-403F-BF01-153CFB20CCFC}" dt="2018-01-09T09:42:16.646" v="1" actId="20577"/>
          <ac:spMkLst>
            <pc:docMk/>
            <pc:sldMk cId="1947463288" sldId="257"/>
            <ac:spMk id="2" creationId="{00000000-0000-0000-0000-000000000000}"/>
          </ac:spMkLst>
        </pc:spChg>
        <pc:spChg chg="mod">
          <ac:chgData name="Paul Tinkler" userId="bcebf29c-73c2-433d-80d2-6bad896374bf" providerId="ADAL" clId="{C9F3F452-D2BC-403F-BF01-153CFB20CCFC}" dt="2018-01-09T11:10:27.932" v="174" actId="20577"/>
          <ac:spMkLst>
            <pc:docMk/>
            <pc:sldMk cId="1947463288" sldId="257"/>
            <ac:spMk id="3" creationId="{00000000-0000-0000-0000-000000000000}"/>
          </ac:spMkLst>
        </pc:spChg>
      </pc:sldChg>
      <pc:sldChg chg="modSp add modNotesTx">
        <pc:chgData name="Paul Tinkler" userId="bcebf29c-73c2-433d-80d2-6bad896374bf" providerId="ADAL" clId="{C9F3F452-D2BC-403F-BF01-153CFB20CCFC}" dt="2018-01-09T13:37:12.389" v="1087" actId="20577"/>
        <pc:sldMkLst>
          <pc:docMk/>
          <pc:sldMk cId="42723199" sldId="258"/>
        </pc:sldMkLst>
        <pc:spChg chg="mod">
          <ac:chgData name="Paul Tinkler" userId="bcebf29c-73c2-433d-80d2-6bad896374bf" providerId="ADAL" clId="{C9F3F452-D2BC-403F-BF01-153CFB20CCFC}" dt="2018-01-09T11:37:20.596" v="246" actId="313"/>
          <ac:spMkLst>
            <pc:docMk/>
            <pc:sldMk cId="42723199" sldId="258"/>
            <ac:spMk id="2" creationId="{19E5B64E-F6B7-4DEB-AFCD-276C46119B3C}"/>
          </ac:spMkLst>
        </pc:spChg>
        <pc:spChg chg="mod">
          <ac:chgData name="Paul Tinkler" userId="bcebf29c-73c2-433d-80d2-6bad896374bf" providerId="ADAL" clId="{C9F3F452-D2BC-403F-BF01-153CFB20CCFC}" dt="2018-01-09T13:33:30.271" v="584" actId="20577"/>
          <ac:spMkLst>
            <pc:docMk/>
            <pc:sldMk cId="42723199" sldId="258"/>
            <ac:spMk id="3" creationId="{4422951E-0AA1-4C2F-825D-96F53A6629BF}"/>
          </ac:spMkLst>
        </pc:spChg>
      </pc:sldChg>
      <pc:sldChg chg="modSp add">
        <pc:chgData name="Paul Tinkler" userId="bcebf29c-73c2-433d-80d2-6bad896374bf" providerId="ADAL" clId="{C9F3F452-D2BC-403F-BF01-153CFB20CCFC}" dt="2018-01-09T16:16:27.623" v="4267" actId="2711"/>
        <pc:sldMkLst>
          <pc:docMk/>
          <pc:sldMk cId="2226523210" sldId="259"/>
        </pc:sldMkLst>
        <pc:spChg chg="mod">
          <ac:chgData name="Paul Tinkler" userId="bcebf29c-73c2-433d-80d2-6bad896374bf" providerId="ADAL" clId="{C9F3F452-D2BC-403F-BF01-153CFB20CCFC}" dt="2018-01-09T16:16:27.623" v="4267" actId="2711"/>
          <ac:spMkLst>
            <pc:docMk/>
            <pc:sldMk cId="2226523210" sldId="259"/>
            <ac:spMk id="2" creationId="{6E61F9D9-9E47-42C9-9856-7C4BBA54AB5F}"/>
          </ac:spMkLst>
        </pc:spChg>
        <pc:spChg chg="mod">
          <ac:chgData name="Paul Tinkler" userId="bcebf29c-73c2-433d-80d2-6bad896374bf" providerId="ADAL" clId="{C9F3F452-D2BC-403F-BF01-153CFB20CCFC}" dt="2018-01-09T13:48:00.925" v="1187" actId="12"/>
          <ac:spMkLst>
            <pc:docMk/>
            <pc:sldMk cId="2226523210" sldId="259"/>
            <ac:spMk id="3" creationId="{11CFB24B-6B1B-46B4-BA76-317E00A4A846}"/>
          </ac:spMkLst>
        </pc:spChg>
      </pc:sldChg>
      <pc:sldChg chg="addSp delSp modSp add modNotesTx">
        <pc:chgData name="Paul Tinkler" userId="bcebf29c-73c2-433d-80d2-6bad896374bf" providerId="ADAL" clId="{C9F3F452-D2BC-403F-BF01-153CFB20CCFC}" dt="2018-01-09T14:19:56.216" v="2208" actId="20577"/>
        <pc:sldMkLst>
          <pc:docMk/>
          <pc:sldMk cId="2968966612" sldId="260"/>
        </pc:sldMkLst>
        <pc:spChg chg="del">
          <ac:chgData name="Paul Tinkler" userId="bcebf29c-73c2-433d-80d2-6bad896374bf" providerId="ADAL" clId="{C9F3F452-D2BC-403F-BF01-153CFB20CCFC}" dt="2018-01-09T13:48:27.947" v="1188" actId="478"/>
          <ac:spMkLst>
            <pc:docMk/>
            <pc:sldMk cId="2968966612" sldId="260"/>
            <ac:spMk id="2" creationId="{4CB0ED06-7F80-4B34-81CE-902527C087F0}"/>
          </ac:spMkLst>
        </pc:spChg>
        <pc:spChg chg="del">
          <ac:chgData name="Paul Tinkler" userId="bcebf29c-73c2-433d-80d2-6bad896374bf" providerId="ADAL" clId="{C9F3F452-D2BC-403F-BF01-153CFB20CCFC}" dt="2018-01-09T13:48:30.073" v="1189" actId="478"/>
          <ac:spMkLst>
            <pc:docMk/>
            <pc:sldMk cId="2968966612" sldId="260"/>
            <ac:spMk id="3" creationId="{381C1F4A-7830-43FE-B32C-12F36EBFB655}"/>
          </ac:spMkLst>
        </pc:spChg>
        <pc:spChg chg="add mod">
          <ac:chgData name="Paul Tinkler" userId="bcebf29c-73c2-433d-80d2-6bad896374bf" providerId="ADAL" clId="{C9F3F452-D2BC-403F-BF01-153CFB20CCFC}" dt="2018-01-09T14:14:00.156" v="1998" actId="20577"/>
          <ac:spMkLst>
            <pc:docMk/>
            <pc:sldMk cId="2968966612" sldId="260"/>
            <ac:spMk id="1352" creationId="{79A94FDB-F200-42F2-B580-6F263C7C8C68}"/>
          </ac:spMkLst>
        </pc:spChg>
        <pc:spChg chg="add del mod">
          <ac:chgData name="Paul Tinkler" userId="bcebf29c-73c2-433d-80d2-6bad896374bf" providerId="ADAL" clId="{C9F3F452-D2BC-403F-BF01-153CFB20CCFC}" dt="2018-01-09T14:09:04.281" v="1901" actId="478"/>
          <ac:spMkLst>
            <pc:docMk/>
            <pc:sldMk cId="2968966612" sldId="260"/>
            <ac:spMk id="1354" creationId="{3B54EE2A-235E-4A87-833E-92D4C44B22CB}"/>
          </ac:spMkLst>
        </pc:spChg>
        <pc:spChg chg="add del mod">
          <ac:chgData name="Paul Tinkler" userId="bcebf29c-73c2-433d-80d2-6bad896374bf" providerId="ADAL" clId="{C9F3F452-D2BC-403F-BF01-153CFB20CCFC}" dt="2018-01-09T14:09:24.484" v="1909" actId="20577"/>
          <ac:spMkLst>
            <pc:docMk/>
            <pc:sldMk cId="2968966612" sldId="260"/>
            <ac:spMk id="1355" creationId="{1A23885B-5126-4BD7-BACA-00222CFE2C15}"/>
          </ac:spMkLst>
        </pc:spChg>
        <pc:spChg chg="add mod">
          <ac:chgData name="Paul Tinkler" userId="bcebf29c-73c2-433d-80d2-6bad896374bf" providerId="ADAL" clId="{C9F3F452-D2BC-403F-BF01-153CFB20CCFC}" dt="2018-01-09T14:10:47.854" v="1974" actId="1076"/>
          <ac:spMkLst>
            <pc:docMk/>
            <pc:sldMk cId="2968966612" sldId="260"/>
            <ac:spMk id="1357" creationId="{6382E3B9-A2FB-451B-9E9D-B096836FDF86}"/>
          </ac:spMkLst>
        </pc:spChg>
        <pc:spChg chg="add mod">
          <ac:chgData name="Paul Tinkler" userId="bcebf29c-73c2-433d-80d2-6bad896374bf" providerId="ADAL" clId="{C9F3F452-D2BC-403F-BF01-153CFB20CCFC}" dt="2018-01-09T14:14:49.901" v="2005" actId="20577"/>
          <ac:spMkLst>
            <pc:docMk/>
            <pc:sldMk cId="2968966612" sldId="260"/>
            <ac:spMk id="2144" creationId="{F3AFF94A-3025-4820-AD05-5A61A84B52E0}"/>
          </ac:spMkLst>
        </pc:spChg>
        <pc:spChg chg="add mod">
          <ac:chgData name="Paul Tinkler" userId="bcebf29c-73c2-433d-80d2-6bad896374bf" providerId="ADAL" clId="{C9F3F452-D2BC-403F-BF01-153CFB20CCFC}" dt="2018-01-09T14:18:41.540" v="2041" actId="113"/>
          <ac:spMkLst>
            <pc:docMk/>
            <pc:sldMk cId="2968966612" sldId="260"/>
            <ac:spMk id="2145" creationId="{69C801E8-A037-4851-A303-00BFFB3CF2E9}"/>
          </ac:spMkLst>
        </pc:spChg>
        <pc:spChg chg="add mod">
          <ac:chgData name="Paul Tinkler" userId="bcebf29c-73c2-433d-80d2-6bad896374bf" providerId="ADAL" clId="{C9F3F452-D2BC-403F-BF01-153CFB20CCFC}" dt="2018-01-09T14:14:09.345" v="2000" actId="20577"/>
          <ac:spMkLst>
            <pc:docMk/>
            <pc:sldMk cId="2968966612" sldId="260"/>
            <ac:spMk id="2146" creationId="{5BF88DCB-8061-46D6-AAFB-209E94064FFA}"/>
          </ac:spMkLst>
        </pc:spChg>
        <pc:spChg chg="add mod">
          <ac:chgData name="Paul Tinkler" userId="bcebf29c-73c2-433d-80d2-6bad896374bf" providerId="ADAL" clId="{C9F3F452-D2BC-403F-BF01-153CFB20CCFC}" dt="2018-01-09T14:18:20.561" v="2038" actId="1076"/>
          <ac:spMkLst>
            <pc:docMk/>
            <pc:sldMk cId="2968966612" sldId="260"/>
            <ac:spMk id="2147" creationId="{08ED9684-99D2-4212-A737-2F1015C945BA}"/>
          </ac:spMkLst>
        </pc:spChg>
        <pc:spChg chg="add mod">
          <ac:chgData name="Paul Tinkler" userId="bcebf29c-73c2-433d-80d2-6bad896374bf" providerId="ADAL" clId="{C9F3F452-D2BC-403F-BF01-153CFB20CCFC}" dt="2018-01-09T14:02:26.234" v="1666" actId="20577"/>
          <ac:spMkLst>
            <pc:docMk/>
            <pc:sldMk cId="2968966612" sldId="260"/>
            <ac:spMk id="2148" creationId="{A5B51FDD-81D5-4F16-A816-D7C6EA3E0192}"/>
          </ac:spMkLst>
        </pc:spChg>
        <pc:spChg chg="add mod">
          <ac:chgData name="Paul Tinkler" userId="bcebf29c-73c2-433d-80d2-6bad896374bf" providerId="ADAL" clId="{C9F3F452-D2BC-403F-BF01-153CFB20CCFC}" dt="2018-01-09T14:18:55.620" v="2043" actId="113"/>
          <ac:spMkLst>
            <pc:docMk/>
            <pc:sldMk cId="2968966612" sldId="260"/>
            <ac:spMk id="2149" creationId="{3582AD34-E424-4FC3-A61E-FE9FCF204C6E}"/>
          </ac:spMkLst>
        </pc:spChg>
        <pc:spChg chg="add mod">
          <ac:chgData name="Paul Tinkler" userId="bcebf29c-73c2-433d-80d2-6bad896374bf" providerId="ADAL" clId="{C9F3F452-D2BC-403F-BF01-153CFB20CCFC}" dt="2018-01-09T14:18:49.487" v="2042" actId="113"/>
          <ac:spMkLst>
            <pc:docMk/>
            <pc:sldMk cId="2968966612" sldId="260"/>
            <ac:spMk id="2150" creationId="{537CB8B1-1DCF-4869-936A-2DE41B48CEF1}"/>
          </ac:spMkLst>
        </pc:spChg>
        <pc:spChg chg="add mod">
          <ac:chgData name="Paul Tinkler" userId="bcebf29c-73c2-433d-80d2-6bad896374bf" providerId="ADAL" clId="{C9F3F452-D2BC-403F-BF01-153CFB20CCFC}" dt="2018-01-09T13:57:23.458" v="1412" actId="1076"/>
          <ac:spMkLst>
            <pc:docMk/>
            <pc:sldMk cId="2968966612" sldId="260"/>
            <ac:spMk id="2151" creationId="{3F9115CD-CBDA-48E0-A364-3F5A1CA38781}"/>
          </ac:spMkLst>
        </pc:spChg>
        <pc:spChg chg="add mod">
          <ac:chgData name="Paul Tinkler" userId="bcebf29c-73c2-433d-80d2-6bad896374bf" providerId="ADAL" clId="{C9F3F452-D2BC-403F-BF01-153CFB20CCFC}" dt="2018-01-09T13:56:57.114" v="1408" actId="1076"/>
          <ac:spMkLst>
            <pc:docMk/>
            <pc:sldMk cId="2968966612" sldId="260"/>
            <ac:spMk id="2152" creationId="{69413F91-E58B-437A-812E-1B30E201A0A4}"/>
          </ac:spMkLst>
        </pc:spChg>
        <pc:spChg chg="add mod">
          <ac:chgData name="Paul Tinkler" userId="bcebf29c-73c2-433d-80d2-6bad896374bf" providerId="ADAL" clId="{C9F3F452-D2BC-403F-BF01-153CFB20CCFC}" dt="2018-01-09T14:08:02.593" v="1875" actId="1076"/>
          <ac:spMkLst>
            <pc:docMk/>
            <pc:sldMk cId="2968966612" sldId="260"/>
            <ac:spMk id="2153" creationId="{ED7E03A9-5507-41D7-BED7-B7E1A3CE20DA}"/>
          </ac:spMkLst>
        </pc:spChg>
        <pc:grpChg chg="mod">
          <ac:chgData name="Paul Tinkler" userId="bcebf29c-73c2-433d-80d2-6bad896374bf" providerId="ADAL" clId="{C9F3F452-D2BC-403F-BF01-153CFB20CCFC}" dt="2018-01-09T13:49:16.455" v="1193" actId="338"/>
          <ac:grpSpMkLst>
            <pc:docMk/>
            <pc:sldMk cId="2968966612" sldId="260"/>
            <ac:grpSpMk id="5" creationId="{DE77369C-7FD8-42A7-8C50-C1026C1DBAE6}"/>
          </ac:grpSpMkLst>
        </pc:grpChg>
        <pc:picChg chg="add del mod">
          <ac:chgData name="Paul Tinkler" userId="bcebf29c-73c2-433d-80d2-6bad896374bf" providerId="ADAL" clId="{C9F3F452-D2BC-403F-BF01-153CFB20CCFC}" dt="2018-01-09T13:49:59.769" v="1198" actId="478"/>
          <ac:picMkLst>
            <pc:docMk/>
            <pc:sldMk cId="2968966612" sldId="260"/>
            <ac:picMk id="4" creationId="{7051D52E-B757-4A12-AADF-03EF998FC9D4}"/>
          </ac:picMkLst>
        </pc:picChg>
        <pc:cxnChg chg="add mod">
          <ac:chgData name="Paul Tinkler" userId="bcebf29c-73c2-433d-80d2-6bad896374bf" providerId="ADAL" clId="{C9F3F452-D2BC-403F-BF01-153CFB20CCFC}" dt="2018-01-09T14:11:30.638" v="1976" actId="1582"/>
          <ac:cxnSpMkLst>
            <pc:docMk/>
            <pc:sldMk cId="2968966612" sldId="260"/>
            <ac:cxnSpMk id="1360" creationId="{76668895-F063-4713-A9AA-4D562F4B117B}"/>
          </ac:cxnSpMkLst>
        </pc:cxnChg>
        <pc:cxnChg chg="add mod">
          <ac:chgData name="Paul Tinkler" userId="bcebf29c-73c2-433d-80d2-6bad896374bf" providerId="ADAL" clId="{C9F3F452-D2BC-403F-BF01-153CFB20CCFC}" dt="2018-01-09T14:14:27.385" v="2003" actId="208"/>
          <ac:cxnSpMkLst>
            <pc:docMk/>
            <pc:sldMk cId="2968966612" sldId="260"/>
            <ac:cxnSpMk id="2154" creationId="{656CC75B-9E78-455F-8FFF-B8D3EBD3DC0F}"/>
          </ac:cxnSpMkLst>
        </pc:cxnChg>
        <pc:cxnChg chg="add mod">
          <ac:chgData name="Paul Tinkler" userId="bcebf29c-73c2-433d-80d2-6bad896374bf" providerId="ADAL" clId="{C9F3F452-D2BC-403F-BF01-153CFB20CCFC}" dt="2018-01-09T14:14:21.105" v="2002" actId="208"/>
          <ac:cxnSpMkLst>
            <pc:docMk/>
            <pc:sldMk cId="2968966612" sldId="260"/>
            <ac:cxnSpMk id="2155" creationId="{0392F438-00B9-4344-AA95-7285CADD48D4}"/>
          </ac:cxnSpMkLst>
        </pc:cxnChg>
        <pc:cxnChg chg="add mod">
          <ac:chgData name="Paul Tinkler" userId="bcebf29c-73c2-433d-80d2-6bad896374bf" providerId="ADAL" clId="{C9F3F452-D2BC-403F-BF01-153CFB20CCFC}" dt="2018-01-09T14:14:17.204" v="2001" actId="208"/>
          <ac:cxnSpMkLst>
            <pc:docMk/>
            <pc:sldMk cId="2968966612" sldId="260"/>
            <ac:cxnSpMk id="2156" creationId="{83F5A2B1-5FBB-4D79-B948-C76B13B669B5}"/>
          </ac:cxnSpMkLst>
        </pc:cxnChg>
        <pc:cxnChg chg="add mod">
          <ac:chgData name="Paul Tinkler" userId="bcebf29c-73c2-433d-80d2-6bad896374bf" providerId="ADAL" clId="{C9F3F452-D2BC-403F-BF01-153CFB20CCFC}" dt="2018-01-09T14:15:44.721" v="2012" actId="1076"/>
          <ac:cxnSpMkLst>
            <pc:docMk/>
            <pc:sldMk cId="2968966612" sldId="260"/>
            <ac:cxnSpMk id="2157" creationId="{C5E00003-BFCF-4661-9B3D-F29B10FC3A64}"/>
          </ac:cxnSpMkLst>
        </pc:cxnChg>
        <pc:cxnChg chg="add mod">
          <ac:chgData name="Paul Tinkler" userId="bcebf29c-73c2-433d-80d2-6bad896374bf" providerId="ADAL" clId="{C9F3F452-D2BC-403F-BF01-153CFB20CCFC}" dt="2018-01-09T14:16:14.789" v="2017" actId="14100"/>
          <ac:cxnSpMkLst>
            <pc:docMk/>
            <pc:sldMk cId="2968966612" sldId="260"/>
            <ac:cxnSpMk id="2159" creationId="{BFB31FD5-4307-417F-A23E-12B457CE05EB}"/>
          </ac:cxnSpMkLst>
        </pc:cxnChg>
        <pc:cxnChg chg="add mod">
          <ac:chgData name="Paul Tinkler" userId="bcebf29c-73c2-433d-80d2-6bad896374bf" providerId="ADAL" clId="{C9F3F452-D2BC-403F-BF01-153CFB20CCFC}" dt="2018-01-09T14:17:10.829" v="2024" actId="14100"/>
          <ac:cxnSpMkLst>
            <pc:docMk/>
            <pc:sldMk cId="2968966612" sldId="260"/>
            <ac:cxnSpMk id="2162" creationId="{9CB8C540-D50D-4FE1-B92D-2254BE7A88A0}"/>
          </ac:cxnSpMkLst>
        </pc:cxnChg>
        <pc:cxnChg chg="add mod">
          <ac:chgData name="Paul Tinkler" userId="bcebf29c-73c2-433d-80d2-6bad896374bf" providerId="ADAL" clId="{C9F3F452-D2BC-403F-BF01-153CFB20CCFC}" dt="2018-01-09T14:17:38.988" v="2029" actId="208"/>
          <ac:cxnSpMkLst>
            <pc:docMk/>
            <pc:sldMk cId="2968966612" sldId="260"/>
            <ac:cxnSpMk id="2166" creationId="{D34B8BE9-36DD-4402-88FF-9A914163DDC2}"/>
          </ac:cxnSpMkLst>
        </pc:cxnChg>
        <pc:cxnChg chg="add mod">
          <ac:chgData name="Paul Tinkler" userId="bcebf29c-73c2-433d-80d2-6bad896374bf" providerId="ADAL" clId="{C9F3F452-D2BC-403F-BF01-153CFB20CCFC}" dt="2018-01-09T14:17:55.949" v="2032" actId="14100"/>
          <ac:cxnSpMkLst>
            <pc:docMk/>
            <pc:sldMk cId="2968966612" sldId="260"/>
            <ac:cxnSpMk id="2169" creationId="{A869270E-093F-4964-81C0-19A929385341}"/>
          </ac:cxnSpMkLst>
        </pc:cxnChg>
        <pc:cxnChg chg="add mod">
          <ac:chgData name="Paul Tinkler" userId="bcebf29c-73c2-433d-80d2-6bad896374bf" providerId="ADAL" clId="{C9F3F452-D2BC-403F-BF01-153CFB20CCFC}" dt="2018-01-09T14:18:26.321" v="2040" actId="14100"/>
          <ac:cxnSpMkLst>
            <pc:docMk/>
            <pc:sldMk cId="2968966612" sldId="260"/>
            <ac:cxnSpMk id="2171" creationId="{3FB08F54-1880-40B9-933C-48D1D4A3B11C}"/>
          </ac:cxnSpMkLst>
        </pc:cxnChg>
      </pc:sldChg>
      <pc:sldChg chg="addSp delSp modSp add modNotesTx">
        <pc:chgData name="Paul Tinkler" userId="bcebf29c-73c2-433d-80d2-6bad896374bf" providerId="ADAL" clId="{C9F3F452-D2BC-403F-BF01-153CFB20CCFC}" dt="2018-01-09T18:01:38.258" v="9045" actId="20577"/>
        <pc:sldMkLst>
          <pc:docMk/>
          <pc:sldMk cId="1221503781" sldId="261"/>
        </pc:sldMkLst>
        <pc:spChg chg="mod">
          <ac:chgData name="Paul Tinkler" userId="bcebf29c-73c2-433d-80d2-6bad896374bf" providerId="ADAL" clId="{C9F3F452-D2BC-403F-BF01-153CFB20CCFC}" dt="2018-01-09T15:32:16.902" v="2395" actId="20577"/>
          <ac:spMkLst>
            <pc:docMk/>
            <pc:sldMk cId="1221503781" sldId="261"/>
            <ac:spMk id="2" creationId="{5948442B-495A-4DF6-8272-F0D6438E4DCF}"/>
          </ac:spMkLst>
        </pc:spChg>
        <pc:spChg chg="del">
          <ac:chgData name="Paul Tinkler" userId="bcebf29c-73c2-433d-80d2-6bad896374bf" providerId="ADAL" clId="{C9F3F452-D2BC-403F-BF01-153CFB20CCFC}" dt="2018-01-09T15:32:34.678" v="2396" actId="478"/>
          <ac:spMkLst>
            <pc:docMk/>
            <pc:sldMk cId="1221503781" sldId="261"/>
            <ac:spMk id="3" creationId="{00C9046D-C486-4746-BD2E-C353C53DEC88}"/>
          </ac:spMkLst>
        </pc:spChg>
        <pc:spChg chg="add mod">
          <ac:chgData name="Paul Tinkler" userId="bcebf29c-73c2-433d-80d2-6bad896374bf" providerId="ADAL" clId="{C9F3F452-D2BC-403F-BF01-153CFB20CCFC}" dt="2018-01-09T18:01:38.258" v="9045" actId="20577"/>
          <ac:spMkLst>
            <pc:docMk/>
            <pc:sldMk cId="1221503781" sldId="261"/>
            <ac:spMk id="5" creationId="{038BB2F5-572E-4E62-A172-E359738E9BB0}"/>
          </ac:spMkLst>
        </pc:spChg>
        <pc:picChg chg="add mod">
          <ac:chgData name="Paul Tinkler" userId="bcebf29c-73c2-433d-80d2-6bad896374bf" providerId="ADAL" clId="{C9F3F452-D2BC-403F-BF01-153CFB20CCFC}" dt="2018-01-09T15:34:55.586" v="2433" actId="1076"/>
          <ac:picMkLst>
            <pc:docMk/>
            <pc:sldMk cId="1221503781" sldId="261"/>
            <ac:picMk id="4" creationId="{166DB8A4-AFFC-4C4D-8FDA-43987849E0C8}"/>
          </ac:picMkLst>
        </pc:picChg>
      </pc:sldChg>
      <pc:sldChg chg="addSp delSp modSp add modAnim modNotesTx">
        <pc:chgData name="Paul Tinkler" userId="bcebf29c-73c2-433d-80d2-6bad896374bf" providerId="ADAL" clId="{C9F3F452-D2BC-403F-BF01-153CFB20CCFC}" dt="2018-01-09T15:47:05.111" v="3366" actId="114"/>
        <pc:sldMkLst>
          <pc:docMk/>
          <pc:sldMk cId="568139072" sldId="262"/>
        </pc:sldMkLst>
        <pc:spChg chg="mod">
          <ac:chgData name="Paul Tinkler" userId="bcebf29c-73c2-433d-80d2-6bad896374bf" providerId="ADAL" clId="{C9F3F452-D2BC-403F-BF01-153CFB20CCFC}" dt="2018-01-09T15:42:59.573" v="3186" actId="20577"/>
          <ac:spMkLst>
            <pc:docMk/>
            <pc:sldMk cId="568139072" sldId="262"/>
            <ac:spMk id="2" creationId="{04786EAC-D423-4834-93D1-AAC5217B42AB}"/>
          </ac:spMkLst>
        </pc:spChg>
        <pc:spChg chg="del">
          <ac:chgData name="Paul Tinkler" userId="bcebf29c-73c2-433d-80d2-6bad896374bf" providerId="ADAL" clId="{C9F3F452-D2BC-403F-BF01-153CFB20CCFC}" dt="2018-01-09T15:43:07.783" v="3187" actId="478"/>
          <ac:spMkLst>
            <pc:docMk/>
            <pc:sldMk cId="568139072" sldId="262"/>
            <ac:spMk id="3" creationId="{7ABBC4D3-9417-4B27-B8F0-87F10121A2EA}"/>
          </ac:spMkLst>
        </pc:spChg>
        <pc:spChg chg="add mod">
          <ac:chgData name="Paul Tinkler" userId="bcebf29c-73c2-433d-80d2-6bad896374bf" providerId="ADAL" clId="{C9F3F452-D2BC-403F-BF01-153CFB20CCFC}" dt="2018-01-09T15:43:39.438" v="3189" actId="1076"/>
          <ac:spMkLst>
            <pc:docMk/>
            <pc:sldMk cId="568139072" sldId="262"/>
            <ac:spMk id="5" creationId="{F4ECDD96-697C-48BC-8CEB-F5962D8E3AFB}"/>
          </ac:spMkLst>
        </pc:spChg>
        <pc:spChg chg="add mod">
          <ac:chgData name="Paul Tinkler" userId="bcebf29c-73c2-433d-80d2-6bad896374bf" providerId="ADAL" clId="{C9F3F452-D2BC-403F-BF01-153CFB20CCFC}" dt="2018-01-09T15:43:39.438" v="3189" actId="1076"/>
          <ac:spMkLst>
            <pc:docMk/>
            <pc:sldMk cId="568139072" sldId="262"/>
            <ac:spMk id="6" creationId="{447EA3EF-EA29-40F9-9DC0-55E1DF1B3755}"/>
          </ac:spMkLst>
        </pc:spChg>
        <pc:spChg chg="add mod">
          <ac:chgData name="Paul Tinkler" userId="bcebf29c-73c2-433d-80d2-6bad896374bf" providerId="ADAL" clId="{C9F3F452-D2BC-403F-BF01-153CFB20CCFC}" dt="2018-01-09T15:45:36.874" v="3241" actId="1076"/>
          <ac:spMkLst>
            <pc:docMk/>
            <pc:sldMk cId="568139072" sldId="262"/>
            <ac:spMk id="7" creationId="{B895419B-BB38-48F0-A440-22CAB24B7D18}"/>
          </ac:spMkLst>
        </pc:spChg>
        <pc:spChg chg="add mod">
          <ac:chgData name="Paul Tinkler" userId="bcebf29c-73c2-433d-80d2-6bad896374bf" providerId="ADAL" clId="{C9F3F452-D2BC-403F-BF01-153CFB20CCFC}" dt="2018-01-09T15:43:49.078" v="3190" actId="2711"/>
          <ac:spMkLst>
            <pc:docMk/>
            <pc:sldMk cId="568139072" sldId="262"/>
            <ac:spMk id="8" creationId="{4CA6BCEB-84EB-4D6E-A998-6E94A81E90FA}"/>
          </ac:spMkLst>
        </pc:spChg>
        <pc:spChg chg="add mod">
          <ac:chgData name="Paul Tinkler" userId="bcebf29c-73c2-433d-80d2-6bad896374bf" providerId="ADAL" clId="{C9F3F452-D2BC-403F-BF01-153CFB20CCFC}" dt="2018-01-09T15:46:09.223" v="3246" actId="1076"/>
          <ac:spMkLst>
            <pc:docMk/>
            <pc:sldMk cId="568139072" sldId="262"/>
            <ac:spMk id="9" creationId="{88B7897C-C10C-4384-BF61-7997AE4A5FB9}"/>
          </ac:spMkLst>
        </pc:spChg>
        <pc:spChg chg="add mod">
          <ac:chgData name="Paul Tinkler" userId="bcebf29c-73c2-433d-80d2-6bad896374bf" providerId="ADAL" clId="{C9F3F452-D2BC-403F-BF01-153CFB20CCFC}" dt="2018-01-09T15:45:41.150" v="3242" actId="1076"/>
          <ac:spMkLst>
            <pc:docMk/>
            <pc:sldMk cId="568139072" sldId="262"/>
            <ac:spMk id="10" creationId="{3652DEFB-F984-4835-A6B1-95D486AC8A1E}"/>
          </ac:spMkLst>
        </pc:spChg>
        <pc:picChg chg="add mod">
          <ac:chgData name="Paul Tinkler" userId="bcebf29c-73c2-433d-80d2-6bad896374bf" providerId="ADAL" clId="{C9F3F452-D2BC-403F-BF01-153CFB20CCFC}" dt="2018-01-09T15:43:39.438" v="3189" actId="1076"/>
          <ac:picMkLst>
            <pc:docMk/>
            <pc:sldMk cId="568139072" sldId="262"/>
            <ac:picMk id="4" creationId="{44DF3C94-69C4-40C7-9EB8-8352759D6399}"/>
          </ac:picMkLst>
        </pc:picChg>
      </pc:sldChg>
      <pc:sldChg chg="modSp add modNotesTx">
        <pc:chgData name="Paul Tinkler" userId="bcebf29c-73c2-433d-80d2-6bad896374bf" providerId="ADAL" clId="{C9F3F452-D2BC-403F-BF01-153CFB20CCFC}" dt="2018-01-09T15:59:55.989" v="3795" actId="20577"/>
        <pc:sldMkLst>
          <pc:docMk/>
          <pc:sldMk cId="3464000084" sldId="263"/>
        </pc:sldMkLst>
        <pc:spChg chg="mod">
          <ac:chgData name="Paul Tinkler" userId="bcebf29c-73c2-433d-80d2-6bad896374bf" providerId="ADAL" clId="{C9F3F452-D2BC-403F-BF01-153CFB20CCFC}" dt="2018-01-09T15:47:35.424" v="3390" actId="20577"/>
          <ac:spMkLst>
            <pc:docMk/>
            <pc:sldMk cId="3464000084" sldId="263"/>
            <ac:spMk id="2" creationId="{73146D70-009A-4234-B408-B858593107C1}"/>
          </ac:spMkLst>
        </pc:spChg>
        <pc:spChg chg="mod">
          <ac:chgData name="Paul Tinkler" userId="bcebf29c-73c2-433d-80d2-6bad896374bf" providerId="ADAL" clId="{C9F3F452-D2BC-403F-BF01-153CFB20CCFC}" dt="2018-01-09T15:55:37.317" v="3615" actId="113"/>
          <ac:spMkLst>
            <pc:docMk/>
            <pc:sldMk cId="3464000084" sldId="263"/>
            <ac:spMk id="3" creationId="{4BA2031F-4B26-438B-8FF1-24CFD694B6A3}"/>
          </ac:spMkLst>
        </pc:spChg>
      </pc:sldChg>
      <pc:sldChg chg="addSp modSp add modAnim">
        <pc:chgData name="Paul Tinkler" userId="bcebf29c-73c2-433d-80d2-6bad896374bf" providerId="ADAL" clId="{C9F3F452-D2BC-403F-BF01-153CFB20CCFC}" dt="2018-01-09T16:03:46.853" v="3889" actId="1076"/>
        <pc:sldMkLst>
          <pc:docMk/>
          <pc:sldMk cId="3490049199" sldId="264"/>
        </pc:sldMkLst>
        <pc:spChg chg="mod">
          <ac:chgData name="Paul Tinkler" userId="bcebf29c-73c2-433d-80d2-6bad896374bf" providerId="ADAL" clId="{C9F3F452-D2BC-403F-BF01-153CFB20CCFC}" dt="2018-01-09T16:00:12.116" v="3805" actId="20577"/>
          <ac:spMkLst>
            <pc:docMk/>
            <pc:sldMk cId="3490049199" sldId="264"/>
            <ac:spMk id="2" creationId="{FFD0A8B8-0492-4A8E-A123-1A203B99E50A}"/>
          </ac:spMkLst>
        </pc:spChg>
        <pc:spChg chg="mod">
          <ac:chgData name="Paul Tinkler" userId="bcebf29c-73c2-433d-80d2-6bad896374bf" providerId="ADAL" clId="{C9F3F452-D2BC-403F-BF01-153CFB20CCFC}" dt="2018-01-09T16:02:54.162" v="3886" actId="1076"/>
          <ac:spMkLst>
            <pc:docMk/>
            <pc:sldMk cId="3490049199" sldId="264"/>
            <ac:spMk id="3" creationId="{77E63805-9999-4B9E-B6F9-A5E9D8123376}"/>
          </ac:spMkLst>
        </pc:spChg>
        <pc:graphicFrameChg chg="add mod">
          <ac:chgData name="Paul Tinkler" userId="bcebf29c-73c2-433d-80d2-6bad896374bf" providerId="ADAL" clId="{C9F3F452-D2BC-403F-BF01-153CFB20CCFC}" dt="2018-01-09T16:03:46.853" v="3889" actId="1076"/>
          <ac:graphicFrameMkLst>
            <pc:docMk/>
            <pc:sldMk cId="3490049199" sldId="264"/>
            <ac:graphicFrameMk id="4" creationId="{F824F98C-E5BF-441B-8043-CC419F891FC3}"/>
          </ac:graphicFrameMkLst>
        </pc:graphicFrameChg>
      </pc:sldChg>
      <pc:sldChg chg="addSp modSp add">
        <pc:chgData name="Paul Tinkler" userId="bcebf29c-73c2-433d-80d2-6bad896374bf" providerId="ADAL" clId="{C9F3F452-D2BC-403F-BF01-153CFB20CCFC}" dt="2018-01-09T16:06:51.649" v="4160" actId="1076"/>
        <pc:sldMkLst>
          <pc:docMk/>
          <pc:sldMk cId="1529525701" sldId="265"/>
        </pc:sldMkLst>
        <pc:spChg chg="mod">
          <ac:chgData name="Paul Tinkler" userId="bcebf29c-73c2-433d-80d2-6bad896374bf" providerId="ADAL" clId="{C9F3F452-D2BC-403F-BF01-153CFB20CCFC}" dt="2018-01-09T16:04:28.788" v="3918" actId="20577"/>
          <ac:spMkLst>
            <pc:docMk/>
            <pc:sldMk cId="1529525701" sldId="265"/>
            <ac:spMk id="2" creationId="{70D5F398-043E-4FD0-97DD-E00E56333DD3}"/>
          </ac:spMkLst>
        </pc:spChg>
        <pc:spChg chg="mod">
          <ac:chgData name="Paul Tinkler" userId="bcebf29c-73c2-433d-80d2-6bad896374bf" providerId="ADAL" clId="{C9F3F452-D2BC-403F-BF01-153CFB20CCFC}" dt="2018-01-09T16:06:45.641" v="4159" actId="20577"/>
          <ac:spMkLst>
            <pc:docMk/>
            <pc:sldMk cId="1529525701" sldId="265"/>
            <ac:spMk id="3" creationId="{4B03BE02-FF34-4B28-8D47-759934394351}"/>
          </ac:spMkLst>
        </pc:spChg>
        <pc:picChg chg="add mod">
          <ac:chgData name="Paul Tinkler" userId="bcebf29c-73c2-433d-80d2-6bad896374bf" providerId="ADAL" clId="{C9F3F452-D2BC-403F-BF01-153CFB20CCFC}" dt="2018-01-09T16:06:51.649" v="4160" actId="1076"/>
          <ac:picMkLst>
            <pc:docMk/>
            <pc:sldMk cId="1529525701" sldId="265"/>
            <ac:picMk id="4" creationId="{DA736CF0-BA75-4985-9F60-D32CDABE796F}"/>
          </ac:picMkLst>
        </pc:picChg>
      </pc:sldChg>
      <pc:sldChg chg="addSp delSp modSp add">
        <pc:chgData name="Paul Tinkler" userId="bcebf29c-73c2-433d-80d2-6bad896374bf" providerId="ADAL" clId="{C9F3F452-D2BC-403F-BF01-153CFB20CCFC}" dt="2018-01-09T16:16:52.662" v="4269" actId="113"/>
        <pc:sldMkLst>
          <pc:docMk/>
          <pc:sldMk cId="2787155398" sldId="266"/>
        </pc:sldMkLst>
        <pc:spChg chg="mod">
          <ac:chgData name="Paul Tinkler" userId="bcebf29c-73c2-433d-80d2-6bad896374bf" providerId="ADAL" clId="{C9F3F452-D2BC-403F-BF01-153CFB20CCFC}" dt="2018-01-09T16:16:52.662" v="4269" actId="113"/>
          <ac:spMkLst>
            <pc:docMk/>
            <pc:sldMk cId="2787155398" sldId="266"/>
            <ac:spMk id="2" creationId="{610211DA-9084-4D03-A9EB-1356BCA94AE5}"/>
          </ac:spMkLst>
        </pc:spChg>
        <pc:spChg chg="mod">
          <ac:chgData name="Paul Tinkler" userId="bcebf29c-73c2-433d-80d2-6bad896374bf" providerId="ADAL" clId="{C9F3F452-D2BC-403F-BF01-153CFB20CCFC}" dt="2018-01-09T16:09:03.973" v="4189" actId="1076"/>
          <ac:spMkLst>
            <pc:docMk/>
            <pc:sldMk cId="2787155398" sldId="266"/>
            <ac:spMk id="3" creationId="{F4DCA221-0E02-43FF-9821-4ADED62B5737}"/>
          </ac:spMkLst>
        </pc:spChg>
        <pc:spChg chg="add del mod">
          <ac:chgData name="Paul Tinkler" userId="bcebf29c-73c2-433d-80d2-6bad896374bf" providerId="ADAL" clId="{C9F3F452-D2BC-403F-BF01-153CFB20CCFC}" dt="2018-01-09T16:08:59.031" v="4188" actId="478"/>
          <ac:spMkLst>
            <pc:docMk/>
            <pc:sldMk cId="2787155398" sldId="266"/>
            <ac:spMk id="6" creationId="{95AFA2A0-B969-4C2C-B809-D50651AEADE7}"/>
          </ac:spMkLst>
        </pc:spChg>
        <pc:picChg chg="add mod">
          <ac:chgData name="Paul Tinkler" userId="bcebf29c-73c2-433d-80d2-6bad896374bf" providerId="ADAL" clId="{C9F3F452-D2BC-403F-BF01-153CFB20CCFC}" dt="2018-01-09T16:09:14.525" v="4192" actId="1076"/>
          <ac:picMkLst>
            <pc:docMk/>
            <pc:sldMk cId="2787155398" sldId="266"/>
            <ac:picMk id="5" creationId="{AAAB3830-5673-46C8-A450-0CF5D7309A85}"/>
          </ac:picMkLst>
        </pc:picChg>
      </pc:sldChg>
      <pc:sldChg chg="addSp modSp add modNotesTx">
        <pc:chgData name="Paul Tinkler" userId="bcebf29c-73c2-433d-80d2-6bad896374bf" providerId="ADAL" clId="{C9F3F452-D2BC-403F-BF01-153CFB20CCFC}" dt="2018-01-09T18:03:35.984" v="9164" actId="20577"/>
        <pc:sldMkLst>
          <pc:docMk/>
          <pc:sldMk cId="4215805819" sldId="267"/>
        </pc:sldMkLst>
        <pc:spChg chg="mod">
          <ac:chgData name="Paul Tinkler" userId="bcebf29c-73c2-433d-80d2-6bad896374bf" providerId="ADAL" clId="{C9F3F452-D2BC-403F-BF01-153CFB20CCFC}" dt="2018-01-09T16:16:58.911" v="4271" actId="113"/>
          <ac:spMkLst>
            <pc:docMk/>
            <pc:sldMk cId="4215805819" sldId="267"/>
            <ac:spMk id="2" creationId="{561EBF87-9194-48A7-B84A-06B6FA2861BF}"/>
          </ac:spMkLst>
        </pc:spChg>
        <pc:spChg chg="mod">
          <ac:chgData name="Paul Tinkler" userId="bcebf29c-73c2-433d-80d2-6bad896374bf" providerId="ADAL" clId="{C9F3F452-D2BC-403F-BF01-153CFB20CCFC}" dt="2018-01-09T18:02:15.883" v="9046" actId="2711"/>
          <ac:spMkLst>
            <pc:docMk/>
            <pc:sldMk cId="4215805819" sldId="267"/>
            <ac:spMk id="3" creationId="{D7C23EB2-E774-4DE4-8396-78B202466C08}"/>
          </ac:spMkLst>
        </pc:spChg>
        <pc:picChg chg="add mod ord">
          <ac:chgData name="Paul Tinkler" userId="bcebf29c-73c2-433d-80d2-6bad896374bf" providerId="ADAL" clId="{C9F3F452-D2BC-403F-BF01-153CFB20CCFC}" dt="2018-01-09T16:10:55.253" v="4203" actId="1076"/>
          <ac:picMkLst>
            <pc:docMk/>
            <pc:sldMk cId="4215805819" sldId="267"/>
            <ac:picMk id="4" creationId="{2587C429-D061-4505-B351-B32515F2E0BD}"/>
          </ac:picMkLst>
        </pc:picChg>
      </pc:sldChg>
      <pc:sldChg chg="addSp delSp modSp add modNotesTx">
        <pc:chgData name="Paul Tinkler" userId="bcebf29c-73c2-433d-80d2-6bad896374bf" providerId="ADAL" clId="{C9F3F452-D2BC-403F-BF01-153CFB20CCFC}" dt="2018-01-09T18:09:05.537" v="9765" actId="20577"/>
        <pc:sldMkLst>
          <pc:docMk/>
          <pc:sldMk cId="3269301865" sldId="268"/>
        </pc:sldMkLst>
        <pc:spChg chg="mod">
          <ac:chgData name="Paul Tinkler" userId="bcebf29c-73c2-433d-80d2-6bad896374bf" providerId="ADAL" clId="{C9F3F452-D2BC-403F-BF01-153CFB20CCFC}" dt="2018-01-09T16:17:04.199" v="4273" actId="113"/>
          <ac:spMkLst>
            <pc:docMk/>
            <pc:sldMk cId="3269301865" sldId="268"/>
            <ac:spMk id="2" creationId="{D399FD44-D34E-4613-9407-CED5B0AD9DBD}"/>
          </ac:spMkLst>
        </pc:spChg>
        <pc:spChg chg="mod">
          <ac:chgData name="Paul Tinkler" userId="bcebf29c-73c2-433d-80d2-6bad896374bf" providerId="ADAL" clId="{C9F3F452-D2BC-403F-BF01-153CFB20CCFC}" dt="2018-01-09T16:13:25.489" v="4245" actId="1076"/>
          <ac:spMkLst>
            <pc:docMk/>
            <pc:sldMk cId="3269301865" sldId="268"/>
            <ac:spMk id="3" creationId="{564A89C1-BDBD-4F3E-8061-72A4D5F7D0DC}"/>
          </ac:spMkLst>
        </pc:spChg>
        <pc:spChg chg="add del mod">
          <ac:chgData name="Paul Tinkler" userId="bcebf29c-73c2-433d-80d2-6bad896374bf" providerId="ADAL" clId="{C9F3F452-D2BC-403F-BF01-153CFB20CCFC}" dt="2018-01-09T16:14:43.990" v="4249" actId="478"/>
          <ac:spMkLst>
            <pc:docMk/>
            <pc:sldMk cId="3269301865" sldId="268"/>
            <ac:spMk id="6" creationId="{C41CEAEE-F485-4A99-9BDD-D15756E83372}"/>
          </ac:spMkLst>
        </pc:spChg>
        <pc:picChg chg="add mod">
          <ac:chgData name="Paul Tinkler" userId="bcebf29c-73c2-433d-80d2-6bad896374bf" providerId="ADAL" clId="{C9F3F452-D2BC-403F-BF01-153CFB20CCFC}" dt="2018-01-09T16:14:53.161" v="4252" actId="14100"/>
          <ac:picMkLst>
            <pc:docMk/>
            <pc:sldMk cId="3269301865" sldId="268"/>
            <ac:picMk id="5" creationId="{4FCD6952-2DBD-419F-A529-6275CA5E5D4A}"/>
          </ac:picMkLst>
        </pc:picChg>
      </pc:sldChg>
      <pc:sldChg chg="modSp add">
        <pc:chgData name="Paul Tinkler" userId="bcebf29c-73c2-433d-80d2-6bad896374bf" providerId="ADAL" clId="{C9F3F452-D2BC-403F-BF01-153CFB20CCFC}" dt="2018-01-09T16:17:11.048" v="4275" actId="2711"/>
        <pc:sldMkLst>
          <pc:docMk/>
          <pc:sldMk cId="2264237681" sldId="269"/>
        </pc:sldMkLst>
        <pc:spChg chg="mod">
          <ac:chgData name="Paul Tinkler" userId="bcebf29c-73c2-433d-80d2-6bad896374bf" providerId="ADAL" clId="{C9F3F452-D2BC-403F-BF01-153CFB20CCFC}" dt="2018-01-09T16:17:11.048" v="4275" actId="2711"/>
          <ac:spMkLst>
            <pc:docMk/>
            <pc:sldMk cId="2264237681" sldId="269"/>
            <ac:spMk id="2" creationId="{014D9901-7B6D-4E30-85F8-AD249741F510}"/>
          </ac:spMkLst>
        </pc:spChg>
        <pc:spChg chg="mod">
          <ac:chgData name="Paul Tinkler" userId="bcebf29c-73c2-433d-80d2-6bad896374bf" providerId="ADAL" clId="{C9F3F452-D2BC-403F-BF01-153CFB20CCFC}" dt="2018-01-09T16:15:59.990" v="4265" actId="20577"/>
          <ac:spMkLst>
            <pc:docMk/>
            <pc:sldMk cId="2264237681" sldId="269"/>
            <ac:spMk id="3" creationId="{47D232B9-5540-40AA-8267-BE4FDF012A57}"/>
          </ac:spMkLst>
        </pc:spChg>
      </pc:sldChg>
      <pc:sldChg chg="modSp add">
        <pc:chgData name="Paul Tinkler" userId="bcebf29c-73c2-433d-80d2-6bad896374bf" providerId="ADAL" clId="{C9F3F452-D2BC-403F-BF01-153CFB20CCFC}" dt="2018-01-09T16:18:06.219" v="4294" actId="20577"/>
        <pc:sldMkLst>
          <pc:docMk/>
          <pc:sldMk cId="3723214837" sldId="270"/>
        </pc:sldMkLst>
        <pc:spChg chg="mod">
          <ac:chgData name="Paul Tinkler" userId="bcebf29c-73c2-433d-80d2-6bad896374bf" providerId="ADAL" clId="{C9F3F452-D2BC-403F-BF01-153CFB20CCFC}" dt="2018-01-09T16:17:33.435" v="4279" actId="20577"/>
          <ac:spMkLst>
            <pc:docMk/>
            <pc:sldMk cId="3723214837" sldId="270"/>
            <ac:spMk id="2" creationId="{59E69A7E-3CBF-4685-B197-8368C86F0138}"/>
          </ac:spMkLst>
        </pc:spChg>
        <pc:spChg chg="mod">
          <ac:chgData name="Paul Tinkler" userId="bcebf29c-73c2-433d-80d2-6bad896374bf" providerId="ADAL" clId="{C9F3F452-D2BC-403F-BF01-153CFB20CCFC}" dt="2018-01-09T16:18:06.219" v="4294" actId="20577"/>
          <ac:spMkLst>
            <pc:docMk/>
            <pc:sldMk cId="3723214837" sldId="270"/>
            <ac:spMk id="3" creationId="{3F6DDD34-BD7D-4386-A0A7-EE0AA9CFD2E6}"/>
          </ac:spMkLst>
        </pc:spChg>
      </pc:sldChg>
      <pc:sldChg chg="addSp delSp modSp add modAnim modNotesTx">
        <pc:chgData name="Paul Tinkler" userId="bcebf29c-73c2-433d-80d2-6bad896374bf" providerId="ADAL" clId="{C9F3F452-D2BC-403F-BF01-153CFB20CCFC}" dt="2018-01-09T16:25:54.212" v="4867" actId="20577"/>
        <pc:sldMkLst>
          <pc:docMk/>
          <pc:sldMk cId="1340022833" sldId="271"/>
        </pc:sldMkLst>
        <pc:spChg chg="mod">
          <ac:chgData name="Paul Tinkler" userId="bcebf29c-73c2-433d-80d2-6bad896374bf" providerId="ADAL" clId="{C9F3F452-D2BC-403F-BF01-153CFB20CCFC}" dt="2018-01-09T16:18:24.994" v="4314" actId="20577"/>
          <ac:spMkLst>
            <pc:docMk/>
            <pc:sldMk cId="1340022833" sldId="271"/>
            <ac:spMk id="2" creationId="{ABB99D83-F6CB-4CE5-93D6-53826F5838D2}"/>
          </ac:spMkLst>
        </pc:spChg>
        <pc:spChg chg="del">
          <ac:chgData name="Paul Tinkler" userId="bcebf29c-73c2-433d-80d2-6bad896374bf" providerId="ADAL" clId="{C9F3F452-D2BC-403F-BF01-153CFB20CCFC}" dt="2018-01-09T16:18:45.477" v="4315" actId="478"/>
          <ac:spMkLst>
            <pc:docMk/>
            <pc:sldMk cId="1340022833" sldId="271"/>
            <ac:spMk id="3" creationId="{254076D2-1B1A-4BD0-A7FD-A86C364C5F93}"/>
          </ac:spMkLst>
        </pc:spChg>
        <pc:spChg chg="add mod">
          <ac:chgData name="Paul Tinkler" userId="bcebf29c-73c2-433d-80d2-6bad896374bf" providerId="ADAL" clId="{C9F3F452-D2BC-403F-BF01-153CFB20CCFC}" dt="2018-01-09T16:22:17.912" v="4331" actId="20577"/>
          <ac:spMkLst>
            <pc:docMk/>
            <pc:sldMk cId="1340022833" sldId="271"/>
            <ac:spMk id="4" creationId="{4BDD67B7-0077-4FDC-8283-8757E946C940}"/>
          </ac:spMkLst>
        </pc:spChg>
        <pc:spChg chg="add mod">
          <ac:chgData name="Paul Tinkler" userId="bcebf29c-73c2-433d-80d2-6bad896374bf" providerId="ADAL" clId="{C9F3F452-D2BC-403F-BF01-153CFB20CCFC}" dt="2018-01-09T16:21:34.090" v="4329" actId="20577"/>
          <ac:spMkLst>
            <pc:docMk/>
            <pc:sldMk cId="1340022833" sldId="271"/>
            <ac:spMk id="5" creationId="{4008F16E-9331-450B-A564-90285ADA4953}"/>
          </ac:spMkLst>
        </pc:spChg>
        <pc:spChg chg="add mod">
          <ac:chgData name="Paul Tinkler" userId="bcebf29c-73c2-433d-80d2-6bad896374bf" providerId="ADAL" clId="{C9F3F452-D2BC-403F-BF01-153CFB20CCFC}" dt="2018-01-09T16:21:41.049" v="4330" actId="20577"/>
          <ac:spMkLst>
            <pc:docMk/>
            <pc:sldMk cId="1340022833" sldId="271"/>
            <ac:spMk id="6" creationId="{9003B796-CF22-4BC7-8629-993F177D9225}"/>
          </ac:spMkLst>
        </pc:spChg>
        <pc:spChg chg="add mod">
          <ac:chgData name="Paul Tinkler" userId="bcebf29c-73c2-433d-80d2-6bad896374bf" providerId="ADAL" clId="{C9F3F452-D2BC-403F-BF01-153CFB20CCFC}" dt="2018-01-09T16:21:26.688" v="4328" actId="20577"/>
          <ac:spMkLst>
            <pc:docMk/>
            <pc:sldMk cId="1340022833" sldId="271"/>
            <ac:spMk id="7" creationId="{B17FBF22-0381-4338-816D-04B6A8943494}"/>
          </ac:spMkLst>
        </pc:spChg>
        <pc:spChg chg="add mod">
          <ac:chgData name="Paul Tinkler" userId="bcebf29c-73c2-433d-80d2-6bad896374bf" providerId="ADAL" clId="{C9F3F452-D2BC-403F-BF01-153CFB20CCFC}" dt="2018-01-09T16:21:18.109" v="4327" actId="20577"/>
          <ac:spMkLst>
            <pc:docMk/>
            <pc:sldMk cId="1340022833" sldId="271"/>
            <ac:spMk id="8" creationId="{DE00C05A-CDAD-4CB4-B4FF-4F253AB4338E}"/>
          </ac:spMkLst>
        </pc:spChg>
        <pc:spChg chg="add mod">
          <ac:chgData name="Paul Tinkler" userId="bcebf29c-73c2-433d-80d2-6bad896374bf" providerId="ADAL" clId="{C9F3F452-D2BC-403F-BF01-153CFB20CCFC}" dt="2018-01-09T16:21:06.360" v="4326" actId="20577"/>
          <ac:spMkLst>
            <pc:docMk/>
            <pc:sldMk cId="1340022833" sldId="271"/>
            <ac:spMk id="9" creationId="{56310A54-16B1-4A30-8DB6-0F54B2911DDC}"/>
          </ac:spMkLst>
        </pc:spChg>
        <pc:spChg chg="add mod">
          <ac:chgData name="Paul Tinkler" userId="bcebf29c-73c2-433d-80d2-6bad896374bf" providerId="ADAL" clId="{C9F3F452-D2BC-403F-BF01-153CFB20CCFC}" dt="2018-01-09T16:20:12.913" v="4319" actId="1076"/>
          <ac:spMkLst>
            <pc:docMk/>
            <pc:sldMk cId="1340022833" sldId="271"/>
            <ac:spMk id="10" creationId="{8B6AD08A-42C8-45DF-8A08-BD1E28BA41E3}"/>
          </ac:spMkLst>
        </pc:spChg>
        <pc:spChg chg="add mod">
          <ac:chgData name="Paul Tinkler" userId="bcebf29c-73c2-433d-80d2-6bad896374bf" providerId="ADAL" clId="{C9F3F452-D2BC-403F-BF01-153CFB20CCFC}" dt="2018-01-09T16:20:12.913" v="4319" actId="1076"/>
          <ac:spMkLst>
            <pc:docMk/>
            <pc:sldMk cId="1340022833" sldId="271"/>
            <ac:spMk id="11" creationId="{CE6B5DB1-F513-428A-A108-7365928B2D60}"/>
          </ac:spMkLst>
        </pc:spChg>
        <pc:spChg chg="add mod">
          <ac:chgData name="Paul Tinkler" userId="bcebf29c-73c2-433d-80d2-6bad896374bf" providerId="ADAL" clId="{C9F3F452-D2BC-403F-BF01-153CFB20CCFC}" dt="2018-01-09T16:20:12.913" v="4319" actId="1076"/>
          <ac:spMkLst>
            <pc:docMk/>
            <pc:sldMk cId="1340022833" sldId="271"/>
            <ac:spMk id="12" creationId="{2B4B21D0-511B-4E6D-A6FC-F40749A860E6}"/>
          </ac:spMkLst>
        </pc:spChg>
        <pc:spChg chg="add mod">
          <ac:chgData name="Paul Tinkler" userId="bcebf29c-73c2-433d-80d2-6bad896374bf" providerId="ADAL" clId="{C9F3F452-D2BC-403F-BF01-153CFB20CCFC}" dt="2018-01-09T16:20:12.913" v="4319" actId="1076"/>
          <ac:spMkLst>
            <pc:docMk/>
            <pc:sldMk cId="1340022833" sldId="271"/>
            <ac:spMk id="13" creationId="{6359925C-2596-4EE6-BD46-8529219C5777}"/>
          </ac:spMkLst>
        </pc:spChg>
        <pc:spChg chg="add mod">
          <ac:chgData name="Paul Tinkler" userId="bcebf29c-73c2-433d-80d2-6bad896374bf" providerId="ADAL" clId="{C9F3F452-D2BC-403F-BF01-153CFB20CCFC}" dt="2018-01-09T16:20:52.429" v="4325" actId="14100"/>
          <ac:spMkLst>
            <pc:docMk/>
            <pc:sldMk cId="1340022833" sldId="271"/>
            <ac:spMk id="14" creationId="{27C6AE9F-E255-44A7-8823-2CB03C3E2D22}"/>
          </ac:spMkLst>
        </pc:spChg>
        <pc:spChg chg="add mod">
          <ac:chgData name="Paul Tinkler" userId="bcebf29c-73c2-433d-80d2-6bad896374bf" providerId="ADAL" clId="{C9F3F452-D2BC-403F-BF01-153CFB20CCFC}" dt="2018-01-09T16:20:12.913" v="4319" actId="1076"/>
          <ac:spMkLst>
            <pc:docMk/>
            <pc:sldMk cId="1340022833" sldId="271"/>
            <ac:spMk id="15" creationId="{F3B485D9-738F-4D75-909B-D9035917D09A}"/>
          </ac:spMkLst>
        </pc:spChg>
        <pc:spChg chg="add mod">
          <ac:chgData name="Paul Tinkler" userId="bcebf29c-73c2-433d-80d2-6bad896374bf" providerId="ADAL" clId="{C9F3F452-D2BC-403F-BF01-153CFB20CCFC}" dt="2018-01-09T16:20:12.913" v="4319" actId="1076"/>
          <ac:spMkLst>
            <pc:docMk/>
            <pc:sldMk cId="1340022833" sldId="271"/>
            <ac:spMk id="16" creationId="{693A6313-586E-4F36-92A0-FCFB264412E3}"/>
          </ac:spMkLst>
        </pc:spChg>
        <pc:spChg chg="add mod">
          <ac:chgData name="Paul Tinkler" userId="bcebf29c-73c2-433d-80d2-6bad896374bf" providerId="ADAL" clId="{C9F3F452-D2BC-403F-BF01-153CFB20CCFC}" dt="2018-01-09T16:20:12.913" v="4319" actId="1076"/>
          <ac:spMkLst>
            <pc:docMk/>
            <pc:sldMk cId="1340022833" sldId="271"/>
            <ac:spMk id="17" creationId="{AB6F088A-E59C-4380-BFF8-020322D50410}"/>
          </ac:spMkLst>
        </pc:spChg>
        <pc:spChg chg="add mod">
          <ac:chgData name="Paul Tinkler" userId="bcebf29c-73c2-433d-80d2-6bad896374bf" providerId="ADAL" clId="{C9F3F452-D2BC-403F-BF01-153CFB20CCFC}" dt="2018-01-09T16:20:12.913" v="4319" actId="1076"/>
          <ac:spMkLst>
            <pc:docMk/>
            <pc:sldMk cId="1340022833" sldId="271"/>
            <ac:spMk id="18" creationId="{DD198EC9-185C-4649-A7FD-A0DF273C81CB}"/>
          </ac:spMkLst>
        </pc:spChg>
        <pc:spChg chg="add mod">
          <ac:chgData name="Paul Tinkler" userId="bcebf29c-73c2-433d-80d2-6bad896374bf" providerId="ADAL" clId="{C9F3F452-D2BC-403F-BF01-153CFB20CCFC}" dt="2018-01-09T16:20:12.913" v="4319" actId="1076"/>
          <ac:spMkLst>
            <pc:docMk/>
            <pc:sldMk cId="1340022833" sldId="271"/>
            <ac:spMk id="19" creationId="{79FC9DE7-5BAF-4C4A-86D3-1C9951778AD7}"/>
          </ac:spMkLst>
        </pc:spChg>
      </pc:sldChg>
      <pc:sldChg chg="addSp modSp add">
        <pc:chgData name="Paul Tinkler" userId="bcebf29c-73c2-433d-80d2-6bad896374bf" providerId="ADAL" clId="{C9F3F452-D2BC-403F-BF01-153CFB20CCFC}" dt="2018-01-09T16:27:01.197" v="4876" actId="14100"/>
        <pc:sldMkLst>
          <pc:docMk/>
          <pc:sldMk cId="947670570" sldId="272"/>
        </pc:sldMkLst>
        <pc:spChg chg="mod">
          <ac:chgData name="Paul Tinkler" userId="bcebf29c-73c2-433d-80d2-6bad896374bf" providerId="ADAL" clId="{C9F3F452-D2BC-403F-BF01-153CFB20CCFC}" dt="2018-01-09T16:26:43.541" v="4873" actId="2711"/>
          <ac:spMkLst>
            <pc:docMk/>
            <pc:sldMk cId="947670570" sldId="272"/>
            <ac:spMk id="2" creationId="{7F137522-3439-4582-B0AE-11F44525AB6E}"/>
          </ac:spMkLst>
        </pc:spChg>
        <pc:spChg chg="mod">
          <ac:chgData name="Paul Tinkler" userId="bcebf29c-73c2-433d-80d2-6bad896374bf" providerId="ADAL" clId="{C9F3F452-D2BC-403F-BF01-153CFB20CCFC}" dt="2018-01-09T16:26:37.838" v="4872" actId="2711"/>
          <ac:spMkLst>
            <pc:docMk/>
            <pc:sldMk cId="947670570" sldId="272"/>
            <ac:spMk id="3" creationId="{1C6BB831-5870-4DDD-A3D7-A7BFD9A526AB}"/>
          </ac:spMkLst>
        </pc:spChg>
        <pc:picChg chg="add mod">
          <ac:chgData name="Paul Tinkler" userId="bcebf29c-73c2-433d-80d2-6bad896374bf" providerId="ADAL" clId="{C9F3F452-D2BC-403F-BF01-153CFB20CCFC}" dt="2018-01-09T16:27:01.197" v="4876" actId="14100"/>
          <ac:picMkLst>
            <pc:docMk/>
            <pc:sldMk cId="947670570" sldId="272"/>
            <ac:picMk id="4" creationId="{2B5DC41C-ADF9-4FDC-9FDC-75A05CF0C2F9}"/>
          </ac:picMkLst>
        </pc:picChg>
      </pc:sldChg>
      <pc:sldChg chg="modSp add modNotesTx">
        <pc:chgData name="Paul Tinkler" userId="bcebf29c-73c2-433d-80d2-6bad896374bf" providerId="ADAL" clId="{C9F3F452-D2BC-403F-BF01-153CFB20CCFC}" dt="2018-01-09T16:29:01.393" v="5033" actId="20577"/>
        <pc:sldMkLst>
          <pc:docMk/>
          <pc:sldMk cId="3352811310" sldId="273"/>
        </pc:sldMkLst>
        <pc:spChg chg="mod">
          <ac:chgData name="Paul Tinkler" userId="bcebf29c-73c2-433d-80d2-6bad896374bf" providerId="ADAL" clId="{C9F3F452-D2BC-403F-BF01-153CFB20CCFC}" dt="2018-01-09T16:27:22.655" v="4879" actId="113"/>
          <ac:spMkLst>
            <pc:docMk/>
            <pc:sldMk cId="3352811310" sldId="273"/>
            <ac:spMk id="2" creationId="{26E2B34C-D19A-4D6D-952C-9639322158C7}"/>
          </ac:spMkLst>
        </pc:spChg>
        <pc:spChg chg="mod">
          <ac:chgData name="Paul Tinkler" userId="bcebf29c-73c2-433d-80d2-6bad896374bf" providerId="ADAL" clId="{C9F3F452-D2BC-403F-BF01-153CFB20CCFC}" dt="2018-01-09T16:27:36.986" v="4881" actId="20577"/>
          <ac:spMkLst>
            <pc:docMk/>
            <pc:sldMk cId="3352811310" sldId="273"/>
            <ac:spMk id="3" creationId="{29F6B0C5-87F9-45E4-8514-19757EC0C1A6}"/>
          </ac:spMkLst>
        </pc:spChg>
      </pc:sldChg>
      <pc:sldChg chg="delSp modSp add">
        <pc:chgData name="Paul Tinkler" userId="bcebf29c-73c2-433d-80d2-6bad896374bf" providerId="ADAL" clId="{C9F3F452-D2BC-403F-BF01-153CFB20CCFC}" dt="2018-01-09T16:31:47.217" v="5097" actId="12"/>
        <pc:sldMkLst>
          <pc:docMk/>
          <pc:sldMk cId="468375222" sldId="274"/>
        </pc:sldMkLst>
        <pc:spChg chg="del">
          <ac:chgData name="Paul Tinkler" userId="bcebf29c-73c2-433d-80d2-6bad896374bf" providerId="ADAL" clId="{C9F3F452-D2BC-403F-BF01-153CFB20CCFC}" dt="2018-01-09T16:29:49.380" v="5047" actId="478"/>
          <ac:spMkLst>
            <pc:docMk/>
            <pc:sldMk cId="468375222" sldId="274"/>
            <ac:spMk id="2" creationId="{4A7AD093-982E-41A6-A013-4D2C3A423280}"/>
          </ac:spMkLst>
        </pc:spChg>
        <pc:spChg chg="mod">
          <ac:chgData name="Paul Tinkler" userId="bcebf29c-73c2-433d-80d2-6bad896374bf" providerId="ADAL" clId="{C9F3F452-D2BC-403F-BF01-153CFB20CCFC}" dt="2018-01-09T16:31:47.217" v="5097" actId="12"/>
          <ac:spMkLst>
            <pc:docMk/>
            <pc:sldMk cId="468375222" sldId="274"/>
            <ac:spMk id="3" creationId="{77333522-EE77-4C4A-8F38-ABF6640B0BD0}"/>
          </ac:spMkLst>
        </pc:spChg>
      </pc:sldChg>
      <pc:sldChg chg="delSp modSp add">
        <pc:chgData name="Paul Tinkler" userId="bcebf29c-73c2-433d-80d2-6bad896374bf" providerId="ADAL" clId="{C9F3F452-D2BC-403F-BF01-153CFB20CCFC}" dt="2018-01-09T16:33:45.335" v="5148" actId="20577"/>
        <pc:sldMkLst>
          <pc:docMk/>
          <pc:sldMk cId="994977277" sldId="275"/>
        </pc:sldMkLst>
        <pc:spChg chg="del">
          <ac:chgData name="Paul Tinkler" userId="bcebf29c-73c2-433d-80d2-6bad896374bf" providerId="ADAL" clId="{C9F3F452-D2BC-403F-BF01-153CFB20CCFC}" dt="2018-01-09T16:30:26.980" v="5054" actId="478"/>
          <ac:spMkLst>
            <pc:docMk/>
            <pc:sldMk cId="994977277" sldId="275"/>
            <ac:spMk id="2" creationId="{72177EAD-0AAE-4E3F-8C8C-712BD1972D40}"/>
          </ac:spMkLst>
        </pc:spChg>
        <pc:spChg chg="mod">
          <ac:chgData name="Paul Tinkler" userId="bcebf29c-73c2-433d-80d2-6bad896374bf" providerId="ADAL" clId="{C9F3F452-D2BC-403F-BF01-153CFB20CCFC}" dt="2018-01-09T16:33:45.335" v="5148" actId="20577"/>
          <ac:spMkLst>
            <pc:docMk/>
            <pc:sldMk cId="994977277" sldId="275"/>
            <ac:spMk id="3" creationId="{2837384E-D40C-41C8-B7DE-5F76C473616C}"/>
          </ac:spMkLst>
        </pc:spChg>
      </pc:sldChg>
      <pc:sldChg chg="addSp modSp add">
        <pc:chgData name="Paul Tinkler" userId="bcebf29c-73c2-433d-80d2-6bad896374bf" providerId="ADAL" clId="{C9F3F452-D2BC-403F-BF01-153CFB20CCFC}" dt="2018-01-09T16:34:59.784" v="5156" actId="14100"/>
        <pc:sldMkLst>
          <pc:docMk/>
          <pc:sldMk cId="926384262" sldId="276"/>
        </pc:sldMkLst>
        <pc:spChg chg="mod">
          <ac:chgData name="Paul Tinkler" userId="bcebf29c-73c2-433d-80d2-6bad896374bf" providerId="ADAL" clId="{C9F3F452-D2BC-403F-BF01-153CFB20CCFC}" dt="2018-01-09T16:34:16.733" v="5149" actId="14100"/>
          <ac:spMkLst>
            <pc:docMk/>
            <pc:sldMk cId="926384262" sldId="276"/>
            <ac:spMk id="2" creationId="{C1D63931-E49D-4ECE-9440-950B9C9B9833}"/>
          </ac:spMkLst>
        </pc:spChg>
        <pc:spChg chg="mod">
          <ac:chgData name="Paul Tinkler" userId="bcebf29c-73c2-433d-80d2-6bad896374bf" providerId="ADAL" clId="{C9F3F452-D2BC-403F-BF01-153CFB20CCFC}" dt="2018-01-09T16:34:48.592" v="5152" actId="14100"/>
          <ac:spMkLst>
            <pc:docMk/>
            <pc:sldMk cId="926384262" sldId="276"/>
            <ac:spMk id="3" creationId="{5DB6EE6D-238A-49C7-A489-1A0547F27CCD}"/>
          </ac:spMkLst>
        </pc:spChg>
        <pc:picChg chg="add mod">
          <ac:chgData name="Paul Tinkler" userId="bcebf29c-73c2-433d-80d2-6bad896374bf" providerId="ADAL" clId="{C9F3F452-D2BC-403F-BF01-153CFB20CCFC}" dt="2018-01-09T16:34:59.784" v="5156" actId="14100"/>
          <ac:picMkLst>
            <pc:docMk/>
            <pc:sldMk cId="926384262" sldId="276"/>
            <ac:picMk id="4" creationId="{12152FAA-ACF5-447A-B5F5-8401A86D8FC2}"/>
          </ac:picMkLst>
        </pc:picChg>
      </pc:sldChg>
      <pc:sldChg chg="addSp delSp modSp add">
        <pc:chgData name="Paul Tinkler" userId="bcebf29c-73c2-433d-80d2-6bad896374bf" providerId="ADAL" clId="{C9F3F452-D2BC-403F-BF01-153CFB20CCFC}" dt="2018-01-09T16:46:57.812" v="5409" actId="1076"/>
        <pc:sldMkLst>
          <pc:docMk/>
          <pc:sldMk cId="1580635041" sldId="277"/>
        </pc:sldMkLst>
        <pc:spChg chg="del">
          <ac:chgData name="Paul Tinkler" userId="bcebf29c-73c2-433d-80d2-6bad896374bf" providerId="ADAL" clId="{C9F3F452-D2BC-403F-BF01-153CFB20CCFC}" dt="2018-01-09T16:35:12.469" v="5157" actId="478"/>
          <ac:spMkLst>
            <pc:docMk/>
            <pc:sldMk cId="1580635041" sldId="277"/>
            <ac:spMk id="2" creationId="{F6093E14-D51C-41E4-9357-30B637195E0C}"/>
          </ac:spMkLst>
        </pc:spChg>
        <pc:spChg chg="del">
          <ac:chgData name="Paul Tinkler" userId="bcebf29c-73c2-433d-80d2-6bad896374bf" providerId="ADAL" clId="{C9F3F452-D2BC-403F-BF01-153CFB20CCFC}" dt="2018-01-09T16:35:14.708" v="5158" actId="478"/>
          <ac:spMkLst>
            <pc:docMk/>
            <pc:sldMk cId="1580635041" sldId="277"/>
            <ac:spMk id="3" creationId="{A841E2B8-A573-48EB-909F-FB9BF050A09B}"/>
          </ac:spMkLst>
        </pc:spChg>
        <pc:spChg chg="add mod">
          <ac:chgData name="Paul Tinkler" userId="bcebf29c-73c2-433d-80d2-6bad896374bf" providerId="ADAL" clId="{C9F3F452-D2BC-403F-BF01-153CFB20CCFC}" dt="2018-01-09T16:46:57.812" v="5409" actId="1076"/>
          <ac:spMkLst>
            <pc:docMk/>
            <pc:sldMk cId="1580635041" sldId="277"/>
            <ac:spMk id="4" creationId="{66EEB1A4-152A-418E-8A25-0CE80C68E8D8}"/>
          </ac:spMkLst>
        </pc:spChg>
        <pc:spChg chg="add del">
          <ac:chgData name="Paul Tinkler" userId="bcebf29c-73c2-433d-80d2-6bad896374bf" providerId="ADAL" clId="{C9F3F452-D2BC-403F-BF01-153CFB20CCFC}" dt="2018-01-09T16:43:08.972" v="5332" actId="1076"/>
          <ac:spMkLst>
            <pc:docMk/>
            <pc:sldMk cId="1580635041" sldId="277"/>
            <ac:spMk id="5" creationId="{9D5F8563-CA92-43A6-B07C-A9E8DBC3B3A2}"/>
          </ac:spMkLst>
        </pc:spChg>
        <pc:spChg chg="add del mod">
          <ac:chgData name="Paul Tinkler" userId="bcebf29c-73c2-433d-80d2-6bad896374bf" providerId="ADAL" clId="{C9F3F452-D2BC-403F-BF01-153CFB20CCFC}" dt="2018-01-09T16:43:26.850" v="5336" actId="1076"/>
          <ac:spMkLst>
            <pc:docMk/>
            <pc:sldMk cId="1580635041" sldId="277"/>
            <ac:spMk id="6" creationId="{1C239BF1-3EC5-4842-A0DB-D686C8A2F465}"/>
          </ac:spMkLst>
        </pc:spChg>
      </pc:sldChg>
      <pc:sldChg chg="addSp delSp modSp add">
        <pc:chgData name="Paul Tinkler" userId="bcebf29c-73c2-433d-80d2-6bad896374bf" providerId="ADAL" clId="{C9F3F452-D2BC-403F-BF01-153CFB20CCFC}" dt="2018-01-09T16:52:43.924" v="5549" actId="1076"/>
        <pc:sldMkLst>
          <pc:docMk/>
          <pc:sldMk cId="744135096" sldId="278"/>
        </pc:sldMkLst>
        <pc:spChg chg="mod">
          <ac:chgData name="Paul Tinkler" userId="bcebf29c-73c2-433d-80d2-6bad896374bf" providerId="ADAL" clId="{C9F3F452-D2BC-403F-BF01-153CFB20CCFC}" dt="2018-01-09T16:47:23.651" v="5434" actId="20577"/>
          <ac:spMkLst>
            <pc:docMk/>
            <pc:sldMk cId="744135096" sldId="278"/>
            <ac:spMk id="2" creationId="{4D5DE146-7C98-4C86-A5DF-FE7A5F535733}"/>
          </ac:spMkLst>
        </pc:spChg>
        <pc:spChg chg="mod">
          <ac:chgData name="Paul Tinkler" userId="bcebf29c-73c2-433d-80d2-6bad896374bf" providerId="ADAL" clId="{C9F3F452-D2BC-403F-BF01-153CFB20CCFC}" dt="2018-01-09T16:51:28.102" v="5542" actId="6549"/>
          <ac:spMkLst>
            <pc:docMk/>
            <pc:sldMk cId="744135096" sldId="278"/>
            <ac:spMk id="3" creationId="{ECD990EE-DCDA-4161-924C-6BECA93E5006}"/>
          </ac:spMkLst>
        </pc:spChg>
        <pc:spChg chg="add mod">
          <ac:chgData name="Paul Tinkler" userId="bcebf29c-73c2-433d-80d2-6bad896374bf" providerId="ADAL" clId="{C9F3F452-D2BC-403F-BF01-153CFB20CCFC}" dt="2018-01-09T16:50:27.764" v="5476" actId="20577"/>
          <ac:spMkLst>
            <pc:docMk/>
            <pc:sldMk cId="744135096" sldId="278"/>
            <ac:spMk id="4" creationId="{68D83B78-DE1F-429B-AA43-2D314C6F139C}"/>
          </ac:spMkLst>
        </pc:spChg>
        <pc:spChg chg="add del mod">
          <ac:chgData name="Paul Tinkler" userId="bcebf29c-73c2-433d-80d2-6bad896374bf" providerId="ADAL" clId="{C9F3F452-D2BC-403F-BF01-153CFB20CCFC}" dt="2018-01-09T16:51:54.612" v="5544" actId="478"/>
          <ac:spMkLst>
            <pc:docMk/>
            <pc:sldMk cId="744135096" sldId="278"/>
            <ac:spMk id="7" creationId="{51913851-21E2-4B37-AC18-C685718030EB}"/>
          </ac:spMkLst>
        </pc:spChg>
        <pc:spChg chg="add mod">
          <ac:chgData name="Paul Tinkler" userId="bcebf29c-73c2-433d-80d2-6bad896374bf" providerId="ADAL" clId="{C9F3F452-D2BC-403F-BF01-153CFB20CCFC}" dt="2018-01-09T16:52:27.635" v="5545" actId="931"/>
          <ac:spMkLst>
            <pc:docMk/>
            <pc:sldMk cId="744135096" sldId="278"/>
            <ac:spMk id="10" creationId="{2C234832-DD5E-436C-B018-677A0447B63C}"/>
          </ac:spMkLst>
        </pc:spChg>
        <pc:spChg chg="add del mod">
          <ac:chgData name="Paul Tinkler" userId="bcebf29c-73c2-433d-80d2-6bad896374bf" providerId="ADAL" clId="{C9F3F452-D2BC-403F-BF01-153CFB20CCFC}" dt="2018-01-09T16:52:33.653" v="5546" actId="478"/>
          <ac:spMkLst>
            <pc:docMk/>
            <pc:sldMk cId="744135096" sldId="278"/>
            <ac:spMk id="13" creationId="{BB004045-CED2-493C-A054-AA44BA07E2B0}"/>
          </ac:spMkLst>
        </pc:spChg>
        <pc:picChg chg="add del mod">
          <ac:chgData name="Paul Tinkler" userId="bcebf29c-73c2-433d-80d2-6bad896374bf" providerId="ADAL" clId="{C9F3F452-D2BC-403F-BF01-153CFB20CCFC}" dt="2018-01-09T16:51:54.612" v="5544" actId="478"/>
          <ac:picMkLst>
            <pc:docMk/>
            <pc:sldMk cId="744135096" sldId="278"/>
            <ac:picMk id="6" creationId="{4B9B6481-097E-4F0F-B6D6-ACD29E081B03}"/>
          </ac:picMkLst>
        </pc:picChg>
        <pc:picChg chg="add del mod">
          <ac:chgData name="Paul Tinkler" userId="bcebf29c-73c2-433d-80d2-6bad896374bf" providerId="ADAL" clId="{C9F3F452-D2BC-403F-BF01-153CFB20CCFC}" dt="2018-01-09T16:52:36.403" v="5547" actId="478"/>
          <ac:picMkLst>
            <pc:docMk/>
            <pc:sldMk cId="744135096" sldId="278"/>
            <ac:picMk id="9" creationId="{0322F9F3-F639-4D62-9E3B-3A11F9AC1CC5}"/>
          </ac:picMkLst>
        </pc:picChg>
        <pc:picChg chg="add mod">
          <ac:chgData name="Paul Tinkler" userId="bcebf29c-73c2-433d-80d2-6bad896374bf" providerId="ADAL" clId="{C9F3F452-D2BC-403F-BF01-153CFB20CCFC}" dt="2018-01-09T16:52:43.924" v="5549" actId="1076"/>
          <ac:picMkLst>
            <pc:docMk/>
            <pc:sldMk cId="744135096" sldId="278"/>
            <ac:picMk id="12" creationId="{3EA4EADB-7712-4E24-8786-ABDD3B6DFDFB}"/>
          </ac:picMkLst>
        </pc:picChg>
      </pc:sldChg>
      <pc:sldChg chg="addSp modSp add modNotesTx">
        <pc:chgData name="Paul Tinkler" userId="bcebf29c-73c2-433d-80d2-6bad896374bf" providerId="ADAL" clId="{C9F3F452-D2BC-403F-BF01-153CFB20CCFC}" dt="2018-01-09T18:09:39.857" v="9801" actId="20577"/>
        <pc:sldMkLst>
          <pc:docMk/>
          <pc:sldMk cId="1558853768" sldId="279"/>
        </pc:sldMkLst>
        <pc:spChg chg="mod">
          <ac:chgData name="Paul Tinkler" userId="bcebf29c-73c2-433d-80d2-6bad896374bf" providerId="ADAL" clId="{C9F3F452-D2BC-403F-BF01-153CFB20CCFC}" dt="2018-01-09T16:53:10.194" v="5553" actId="113"/>
          <ac:spMkLst>
            <pc:docMk/>
            <pc:sldMk cId="1558853768" sldId="279"/>
            <ac:spMk id="2" creationId="{E74C2C8D-83B0-4A7A-B7FE-45C096434CD8}"/>
          </ac:spMkLst>
        </pc:spChg>
        <pc:spChg chg="mod">
          <ac:chgData name="Paul Tinkler" userId="bcebf29c-73c2-433d-80d2-6bad896374bf" providerId="ADAL" clId="{C9F3F452-D2BC-403F-BF01-153CFB20CCFC}" dt="2018-01-09T16:53:47.417" v="5568" actId="27636"/>
          <ac:spMkLst>
            <pc:docMk/>
            <pc:sldMk cId="1558853768" sldId="279"/>
            <ac:spMk id="3" creationId="{357BC689-4795-4073-93A1-807008E59862}"/>
          </ac:spMkLst>
        </pc:spChg>
        <pc:picChg chg="add mod">
          <ac:chgData name="Paul Tinkler" userId="bcebf29c-73c2-433d-80d2-6bad896374bf" providerId="ADAL" clId="{C9F3F452-D2BC-403F-BF01-153CFB20CCFC}" dt="2018-01-09T16:55:39.719" v="5570" actId="1076"/>
          <ac:picMkLst>
            <pc:docMk/>
            <pc:sldMk cId="1558853768" sldId="279"/>
            <ac:picMk id="4" creationId="{3A49B234-C5FC-41C1-AF86-5817890A71EE}"/>
          </ac:picMkLst>
        </pc:picChg>
      </pc:sldChg>
      <pc:sldChg chg="addSp delSp modSp add modNotesTx">
        <pc:chgData name="Paul Tinkler" userId="bcebf29c-73c2-433d-80d2-6bad896374bf" providerId="ADAL" clId="{C9F3F452-D2BC-403F-BF01-153CFB20CCFC}" dt="2018-01-09T18:10:42.863" v="9856" actId="2711"/>
        <pc:sldMkLst>
          <pc:docMk/>
          <pc:sldMk cId="2767995898" sldId="280"/>
        </pc:sldMkLst>
        <pc:spChg chg="mod">
          <ac:chgData name="Paul Tinkler" userId="bcebf29c-73c2-433d-80d2-6bad896374bf" providerId="ADAL" clId="{C9F3F452-D2BC-403F-BF01-153CFB20CCFC}" dt="2018-01-09T16:56:05.646" v="5573" actId="113"/>
          <ac:spMkLst>
            <pc:docMk/>
            <pc:sldMk cId="2767995898" sldId="280"/>
            <ac:spMk id="2" creationId="{36C68A54-6008-4B77-B839-88A0DA0B8162}"/>
          </ac:spMkLst>
        </pc:spChg>
        <pc:spChg chg="mod">
          <ac:chgData name="Paul Tinkler" userId="bcebf29c-73c2-433d-80d2-6bad896374bf" providerId="ADAL" clId="{C9F3F452-D2BC-403F-BF01-153CFB20CCFC}" dt="2018-01-09T18:10:42.863" v="9856" actId="2711"/>
          <ac:spMkLst>
            <pc:docMk/>
            <pc:sldMk cId="2767995898" sldId="280"/>
            <ac:spMk id="3" creationId="{69CBC7EE-772F-437C-87B7-DBFAA0E09227}"/>
          </ac:spMkLst>
        </pc:spChg>
        <pc:spChg chg="add del mod">
          <ac:chgData name="Paul Tinkler" userId="bcebf29c-73c2-433d-80d2-6bad896374bf" providerId="ADAL" clId="{C9F3F452-D2BC-403F-BF01-153CFB20CCFC}" dt="2018-01-09T16:56:54.539" v="5584" actId="2711"/>
          <ac:spMkLst>
            <pc:docMk/>
            <pc:sldMk cId="2767995898" sldId="280"/>
            <ac:spMk id="4" creationId="{063914FB-947E-462C-8CDB-774611F7334B}"/>
          </ac:spMkLst>
        </pc:spChg>
        <pc:spChg chg="add mod">
          <ac:chgData name="Paul Tinkler" userId="bcebf29c-73c2-433d-80d2-6bad896374bf" providerId="ADAL" clId="{C9F3F452-D2BC-403F-BF01-153CFB20CCFC}" dt="2018-01-09T16:58:40.628" v="5641" actId="20577"/>
          <ac:spMkLst>
            <pc:docMk/>
            <pc:sldMk cId="2767995898" sldId="280"/>
            <ac:spMk id="5" creationId="{9BF77743-DD3E-4EEA-85B3-B3A67E28D6AC}"/>
          </ac:spMkLst>
        </pc:spChg>
      </pc:sldChg>
      <pc:sldChg chg="modSp add modNotesTx">
        <pc:chgData name="Paul Tinkler" userId="bcebf29c-73c2-433d-80d2-6bad896374bf" providerId="ADAL" clId="{C9F3F452-D2BC-403F-BF01-153CFB20CCFC}" dt="2018-01-09T18:10:32.008" v="9855" actId="2711"/>
        <pc:sldMkLst>
          <pc:docMk/>
          <pc:sldMk cId="2827702881" sldId="281"/>
        </pc:sldMkLst>
        <pc:spChg chg="mod">
          <ac:chgData name="Paul Tinkler" userId="bcebf29c-73c2-433d-80d2-6bad896374bf" providerId="ADAL" clId="{C9F3F452-D2BC-403F-BF01-153CFB20CCFC}" dt="2018-01-09T16:59:19.187" v="5645" actId="2711"/>
          <ac:spMkLst>
            <pc:docMk/>
            <pc:sldMk cId="2827702881" sldId="281"/>
            <ac:spMk id="2" creationId="{A3502873-CBA9-47D0-842C-328D3EBDE4C6}"/>
          </ac:spMkLst>
        </pc:spChg>
        <pc:spChg chg="mod">
          <ac:chgData name="Paul Tinkler" userId="bcebf29c-73c2-433d-80d2-6bad896374bf" providerId="ADAL" clId="{C9F3F452-D2BC-403F-BF01-153CFB20CCFC}" dt="2018-01-09T18:10:32.008" v="9855" actId="2711"/>
          <ac:spMkLst>
            <pc:docMk/>
            <pc:sldMk cId="2827702881" sldId="281"/>
            <ac:spMk id="3" creationId="{B52D57D3-B120-4781-AA07-C946F4AD3B89}"/>
          </ac:spMkLst>
        </pc:spChg>
      </pc:sldChg>
      <pc:sldChg chg="addSp modSp add modNotesTx">
        <pc:chgData name="Paul Tinkler" userId="bcebf29c-73c2-433d-80d2-6bad896374bf" providerId="ADAL" clId="{C9F3F452-D2BC-403F-BF01-153CFB20CCFC}" dt="2018-01-09T18:00:14.953" v="9025" actId="2711"/>
        <pc:sldMkLst>
          <pc:docMk/>
          <pc:sldMk cId="2739653771" sldId="282"/>
        </pc:sldMkLst>
        <pc:spChg chg="mod">
          <ac:chgData name="Paul Tinkler" userId="bcebf29c-73c2-433d-80d2-6bad896374bf" providerId="ADAL" clId="{C9F3F452-D2BC-403F-BF01-153CFB20CCFC}" dt="2018-01-09T18:00:14.953" v="9025" actId="2711"/>
          <ac:spMkLst>
            <pc:docMk/>
            <pc:sldMk cId="2739653771" sldId="282"/>
            <ac:spMk id="2" creationId="{12171458-9D14-447E-B873-133D4BD7C30E}"/>
          </ac:spMkLst>
        </pc:spChg>
        <pc:spChg chg="mod">
          <ac:chgData name="Paul Tinkler" userId="bcebf29c-73c2-433d-80d2-6bad896374bf" providerId="ADAL" clId="{C9F3F452-D2BC-403F-BF01-153CFB20CCFC}" dt="2018-01-09T18:00:10.087" v="9024" actId="2711"/>
          <ac:spMkLst>
            <pc:docMk/>
            <pc:sldMk cId="2739653771" sldId="282"/>
            <ac:spMk id="3" creationId="{013F2F78-FA72-4246-9101-99A2AFB15B23}"/>
          </ac:spMkLst>
        </pc:spChg>
        <pc:picChg chg="add mod">
          <ac:chgData name="Paul Tinkler" userId="bcebf29c-73c2-433d-80d2-6bad896374bf" providerId="ADAL" clId="{C9F3F452-D2BC-403F-BF01-153CFB20CCFC}" dt="2018-01-09T17:04:19.407" v="6028" actId="1076"/>
          <ac:picMkLst>
            <pc:docMk/>
            <pc:sldMk cId="2739653771" sldId="282"/>
            <ac:picMk id="4" creationId="{45DC3372-01CE-4E8E-86AA-56CFCED339BE}"/>
          </ac:picMkLst>
        </pc:picChg>
      </pc:sldChg>
      <pc:sldChg chg="addSp delSp modSp add modNotesTx">
        <pc:chgData name="Paul Tinkler" userId="bcebf29c-73c2-433d-80d2-6bad896374bf" providerId="ADAL" clId="{C9F3F452-D2BC-403F-BF01-153CFB20CCFC}" dt="2018-01-09T17:59:52.993" v="9023" actId="20577"/>
        <pc:sldMkLst>
          <pc:docMk/>
          <pc:sldMk cId="1727673348" sldId="283"/>
        </pc:sldMkLst>
        <pc:spChg chg="mod">
          <ac:chgData name="Paul Tinkler" userId="bcebf29c-73c2-433d-80d2-6bad896374bf" providerId="ADAL" clId="{C9F3F452-D2BC-403F-BF01-153CFB20CCFC}" dt="2018-01-09T17:08:15.453" v="6498" actId="2711"/>
          <ac:spMkLst>
            <pc:docMk/>
            <pc:sldMk cId="1727673348" sldId="283"/>
            <ac:spMk id="2" creationId="{08A3840F-78C5-4449-81A2-33540054CF98}"/>
          </ac:spMkLst>
        </pc:spChg>
        <pc:spChg chg="mod">
          <ac:chgData name="Paul Tinkler" userId="bcebf29c-73c2-433d-80d2-6bad896374bf" providerId="ADAL" clId="{C9F3F452-D2BC-403F-BF01-153CFB20CCFC}" dt="2018-01-09T17:59:09.916" v="8950" actId="114"/>
          <ac:spMkLst>
            <pc:docMk/>
            <pc:sldMk cId="1727673348" sldId="283"/>
            <ac:spMk id="3" creationId="{52D5D15B-C1F1-4EB5-BC92-84D30A25D709}"/>
          </ac:spMkLst>
        </pc:spChg>
        <pc:spChg chg="add del mod">
          <ac:chgData name="Paul Tinkler" userId="bcebf29c-73c2-433d-80d2-6bad896374bf" providerId="ADAL" clId="{C9F3F452-D2BC-403F-BF01-153CFB20CCFC}" dt="2018-01-09T17:56:14.899" v="8924" actId="478"/>
          <ac:spMkLst>
            <pc:docMk/>
            <pc:sldMk cId="1727673348" sldId="283"/>
            <ac:spMk id="6" creationId="{1D423648-9B84-4867-9341-C40385D48CBF}"/>
          </ac:spMkLst>
        </pc:spChg>
        <pc:picChg chg="add mod ord">
          <ac:chgData name="Paul Tinkler" userId="bcebf29c-73c2-433d-80d2-6bad896374bf" providerId="ADAL" clId="{C9F3F452-D2BC-403F-BF01-153CFB20CCFC}" dt="2018-01-09T17:58:26.277" v="8941" actId="14100"/>
          <ac:picMkLst>
            <pc:docMk/>
            <pc:sldMk cId="1727673348" sldId="283"/>
            <ac:picMk id="5" creationId="{BDEDFB9A-3BF4-41BB-8E87-D632B3A3D722}"/>
          </ac:picMkLst>
        </pc:picChg>
      </pc:sldChg>
      <pc:sldChg chg="addSp modSp add modNotesTx">
        <pc:chgData name="Paul Tinkler" userId="bcebf29c-73c2-433d-80d2-6bad896374bf" providerId="ADAL" clId="{C9F3F452-D2BC-403F-BF01-153CFB20CCFC}" dt="2018-01-09T18:11:15.928" v="9857" actId="2711"/>
        <pc:sldMkLst>
          <pc:docMk/>
          <pc:sldMk cId="192315312" sldId="284"/>
        </pc:sldMkLst>
        <pc:spChg chg="mod">
          <ac:chgData name="Paul Tinkler" userId="bcebf29c-73c2-433d-80d2-6bad896374bf" providerId="ADAL" clId="{C9F3F452-D2BC-403F-BF01-153CFB20CCFC}" dt="2018-01-09T17:10:13.834" v="6554" actId="2711"/>
          <ac:spMkLst>
            <pc:docMk/>
            <pc:sldMk cId="192315312" sldId="284"/>
            <ac:spMk id="2" creationId="{14F04B8C-EE9B-4943-9D6B-1AB49440DCE4}"/>
          </ac:spMkLst>
        </pc:spChg>
        <pc:spChg chg="mod">
          <ac:chgData name="Paul Tinkler" userId="bcebf29c-73c2-433d-80d2-6bad896374bf" providerId="ADAL" clId="{C9F3F452-D2BC-403F-BF01-153CFB20CCFC}" dt="2018-01-09T18:11:15.928" v="9857" actId="2711"/>
          <ac:spMkLst>
            <pc:docMk/>
            <pc:sldMk cId="192315312" sldId="284"/>
            <ac:spMk id="3" creationId="{149BA05F-13C5-4EBF-B4BC-579E62BDC7A9}"/>
          </ac:spMkLst>
        </pc:spChg>
        <pc:picChg chg="add mod ord">
          <ac:chgData name="Paul Tinkler" userId="bcebf29c-73c2-433d-80d2-6bad896374bf" providerId="ADAL" clId="{C9F3F452-D2BC-403F-BF01-153CFB20CCFC}" dt="2018-01-09T17:12:30.793" v="6597" actId="171"/>
          <ac:picMkLst>
            <pc:docMk/>
            <pc:sldMk cId="192315312" sldId="284"/>
            <ac:picMk id="4" creationId="{06E79AB2-3990-4D9F-9F10-A72775D353D4}"/>
          </ac:picMkLst>
        </pc:picChg>
      </pc:sldChg>
      <pc:sldChg chg="addSp modSp add">
        <pc:chgData name="Paul Tinkler" userId="bcebf29c-73c2-433d-80d2-6bad896374bf" providerId="ADAL" clId="{C9F3F452-D2BC-403F-BF01-153CFB20CCFC}" dt="2018-01-09T17:16:35.661" v="6645" actId="2711"/>
        <pc:sldMkLst>
          <pc:docMk/>
          <pc:sldMk cId="2019672014" sldId="285"/>
        </pc:sldMkLst>
        <pc:spChg chg="mod">
          <ac:chgData name="Paul Tinkler" userId="bcebf29c-73c2-433d-80d2-6bad896374bf" providerId="ADAL" clId="{C9F3F452-D2BC-403F-BF01-153CFB20CCFC}" dt="2018-01-09T17:14:15.355" v="6620" actId="2711"/>
          <ac:spMkLst>
            <pc:docMk/>
            <pc:sldMk cId="2019672014" sldId="285"/>
            <ac:spMk id="2" creationId="{A4846D3F-B03B-4309-B018-34FC8C922C81}"/>
          </ac:spMkLst>
        </pc:spChg>
        <pc:spChg chg="mod">
          <ac:chgData name="Paul Tinkler" userId="bcebf29c-73c2-433d-80d2-6bad896374bf" providerId="ADAL" clId="{C9F3F452-D2BC-403F-BF01-153CFB20CCFC}" dt="2018-01-09T17:16:35.661" v="6645" actId="2711"/>
          <ac:spMkLst>
            <pc:docMk/>
            <pc:sldMk cId="2019672014" sldId="285"/>
            <ac:spMk id="3" creationId="{1F3FCCC9-77CA-46EC-B97D-53D3AB63CC50}"/>
          </ac:spMkLst>
        </pc:spChg>
        <pc:picChg chg="add mod">
          <ac:chgData name="Paul Tinkler" userId="bcebf29c-73c2-433d-80d2-6bad896374bf" providerId="ADAL" clId="{C9F3F452-D2BC-403F-BF01-153CFB20CCFC}" dt="2018-01-09T17:14:51.439" v="6627" actId="1076"/>
          <ac:picMkLst>
            <pc:docMk/>
            <pc:sldMk cId="2019672014" sldId="285"/>
            <ac:picMk id="4" creationId="{9B54ADB5-D344-4093-86A5-17588A3F1552}"/>
          </ac:picMkLst>
        </pc:picChg>
      </pc:sldChg>
      <pc:sldChg chg="addSp delSp modSp add">
        <pc:chgData name="Paul Tinkler" userId="bcebf29c-73c2-433d-80d2-6bad896374bf" providerId="ADAL" clId="{C9F3F452-D2BC-403F-BF01-153CFB20CCFC}" dt="2018-01-09T17:21:33.803" v="6697" actId="1076"/>
        <pc:sldMkLst>
          <pc:docMk/>
          <pc:sldMk cId="267304366" sldId="286"/>
        </pc:sldMkLst>
        <pc:spChg chg="mod">
          <ac:chgData name="Paul Tinkler" userId="bcebf29c-73c2-433d-80d2-6bad896374bf" providerId="ADAL" clId="{C9F3F452-D2BC-403F-BF01-153CFB20CCFC}" dt="2018-01-09T17:15:25.999" v="6631" actId="2711"/>
          <ac:spMkLst>
            <pc:docMk/>
            <pc:sldMk cId="267304366" sldId="286"/>
            <ac:spMk id="2" creationId="{DE50752D-2B76-4403-8467-D44D84C1DD7B}"/>
          </ac:spMkLst>
        </pc:spChg>
        <pc:spChg chg="mod">
          <ac:chgData name="Paul Tinkler" userId="bcebf29c-73c2-433d-80d2-6bad896374bf" providerId="ADAL" clId="{C9F3F452-D2BC-403F-BF01-153CFB20CCFC}" dt="2018-01-09T17:21:17.931" v="6694" actId="1076"/>
          <ac:spMkLst>
            <pc:docMk/>
            <pc:sldMk cId="267304366" sldId="286"/>
            <ac:spMk id="3" creationId="{2ED92F3B-148A-4EE5-B554-86C6E2E969A9}"/>
          </ac:spMkLst>
        </pc:spChg>
        <pc:spChg chg="add del mod">
          <ac:chgData name="Paul Tinkler" userId="bcebf29c-73c2-433d-80d2-6bad896374bf" providerId="ADAL" clId="{C9F3F452-D2BC-403F-BF01-153CFB20CCFC}" dt="2018-01-09T17:21:01.012" v="6691" actId="478"/>
          <ac:spMkLst>
            <pc:docMk/>
            <pc:sldMk cId="267304366" sldId="286"/>
            <ac:spMk id="6" creationId="{F6F78FA2-990C-4525-A7A0-EA5AF8AE29FF}"/>
          </ac:spMkLst>
        </pc:spChg>
        <pc:picChg chg="add mod ord">
          <ac:chgData name="Paul Tinkler" userId="bcebf29c-73c2-433d-80d2-6bad896374bf" providerId="ADAL" clId="{C9F3F452-D2BC-403F-BF01-153CFB20CCFC}" dt="2018-01-09T17:21:33.803" v="6697" actId="1076"/>
          <ac:picMkLst>
            <pc:docMk/>
            <pc:sldMk cId="267304366" sldId="286"/>
            <ac:picMk id="5" creationId="{1D282B19-97FB-4B99-AB9A-5DCB705A0EC4}"/>
          </ac:picMkLst>
        </pc:picChg>
      </pc:sldChg>
      <pc:sldChg chg="addSp delSp modSp add">
        <pc:chgData name="Paul Tinkler" userId="bcebf29c-73c2-433d-80d2-6bad896374bf" providerId="ADAL" clId="{C9F3F452-D2BC-403F-BF01-153CFB20CCFC}" dt="2018-01-09T17:20:15.510" v="6689" actId="114"/>
        <pc:sldMkLst>
          <pc:docMk/>
          <pc:sldMk cId="2478713306" sldId="287"/>
        </pc:sldMkLst>
        <pc:spChg chg="mod">
          <ac:chgData name="Paul Tinkler" userId="bcebf29c-73c2-433d-80d2-6bad896374bf" providerId="ADAL" clId="{C9F3F452-D2BC-403F-BF01-153CFB20CCFC}" dt="2018-01-09T17:17:33.113" v="6677" actId="113"/>
          <ac:spMkLst>
            <pc:docMk/>
            <pc:sldMk cId="2478713306" sldId="287"/>
            <ac:spMk id="2" creationId="{5C3442DD-77E5-4815-BD37-6F572C0D0FE6}"/>
          </ac:spMkLst>
        </pc:spChg>
        <pc:spChg chg="mod">
          <ac:chgData name="Paul Tinkler" userId="bcebf29c-73c2-433d-80d2-6bad896374bf" providerId="ADAL" clId="{C9F3F452-D2BC-403F-BF01-153CFB20CCFC}" dt="2018-01-09T17:20:15.510" v="6689" actId="114"/>
          <ac:spMkLst>
            <pc:docMk/>
            <pc:sldMk cId="2478713306" sldId="287"/>
            <ac:spMk id="3" creationId="{8E3288E6-2CBB-431C-8780-A3EF5148455C}"/>
          </ac:spMkLst>
        </pc:spChg>
        <pc:spChg chg="add del mod">
          <ac:chgData name="Paul Tinkler" userId="bcebf29c-73c2-433d-80d2-6bad896374bf" providerId="ADAL" clId="{C9F3F452-D2BC-403F-BF01-153CFB20CCFC}" dt="2018-01-09T17:18:24.996" v="6682" actId="478"/>
          <ac:spMkLst>
            <pc:docMk/>
            <pc:sldMk cId="2478713306" sldId="287"/>
            <ac:spMk id="6" creationId="{71005A8F-9514-46F0-9DC4-2D59DC97CC1E}"/>
          </ac:spMkLst>
        </pc:spChg>
        <pc:spChg chg="add del mod">
          <ac:chgData name="Paul Tinkler" userId="bcebf29c-73c2-433d-80d2-6bad896374bf" providerId="ADAL" clId="{C9F3F452-D2BC-403F-BF01-153CFB20CCFC}" dt="2018-01-09T17:19:34.641" v="6684" actId="478"/>
          <ac:spMkLst>
            <pc:docMk/>
            <pc:sldMk cId="2478713306" sldId="287"/>
            <ac:spMk id="9" creationId="{9AA52A77-05AE-45EE-89CF-2DD5A67AAEFE}"/>
          </ac:spMkLst>
        </pc:spChg>
        <pc:picChg chg="add del mod">
          <ac:chgData name="Paul Tinkler" userId="bcebf29c-73c2-433d-80d2-6bad896374bf" providerId="ADAL" clId="{C9F3F452-D2BC-403F-BF01-153CFB20CCFC}" dt="2018-01-09T17:18:24.996" v="6682" actId="478"/>
          <ac:picMkLst>
            <pc:docMk/>
            <pc:sldMk cId="2478713306" sldId="287"/>
            <ac:picMk id="5" creationId="{53AC87EA-8096-4FB5-B9D1-CBCEC08BEAF5}"/>
          </ac:picMkLst>
        </pc:picChg>
        <pc:picChg chg="add mod ord">
          <ac:chgData name="Paul Tinkler" userId="bcebf29c-73c2-433d-80d2-6bad896374bf" providerId="ADAL" clId="{C9F3F452-D2BC-403F-BF01-153CFB20CCFC}" dt="2018-01-09T17:19:51.279" v="6686" actId="171"/>
          <ac:picMkLst>
            <pc:docMk/>
            <pc:sldMk cId="2478713306" sldId="287"/>
            <ac:picMk id="8" creationId="{ABFF1DDD-AA4F-436A-BD20-C7DABD3AA586}"/>
          </ac:picMkLst>
        </pc:picChg>
      </pc:sldChg>
      <pc:sldChg chg="addSp delSp modSp add modNotesTx">
        <pc:chgData name="Paul Tinkler" userId="bcebf29c-73c2-433d-80d2-6bad896374bf" providerId="ADAL" clId="{C9F3F452-D2BC-403F-BF01-153CFB20CCFC}" dt="2018-01-09T18:11:37.026" v="9858" actId="2711"/>
        <pc:sldMkLst>
          <pc:docMk/>
          <pc:sldMk cId="1719049818" sldId="288"/>
        </pc:sldMkLst>
        <pc:spChg chg="mod">
          <ac:chgData name="Paul Tinkler" userId="bcebf29c-73c2-433d-80d2-6bad896374bf" providerId="ADAL" clId="{C9F3F452-D2BC-403F-BF01-153CFB20CCFC}" dt="2018-01-09T17:22:12.098" v="6701" actId="2711"/>
          <ac:spMkLst>
            <pc:docMk/>
            <pc:sldMk cId="1719049818" sldId="288"/>
            <ac:spMk id="2" creationId="{1797307A-2825-443E-AA8A-15E46B174CC9}"/>
          </ac:spMkLst>
        </pc:spChg>
        <pc:spChg chg="mod">
          <ac:chgData name="Paul Tinkler" userId="bcebf29c-73c2-433d-80d2-6bad896374bf" providerId="ADAL" clId="{C9F3F452-D2BC-403F-BF01-153CFB20CCFC}" dt="2018-01-09T18:11:37.026" v="9858" actId="2711"/>
          <ac:spMkLst>
            <pc:docMk/>
            <pc:sldMk cId="1719049818" sldId="288"/>
            <ac:spMk id="3" creationId="{9CB41F89-0CC8-47D1-84AF-6C18F30362A4}"/>
          </ac:spMkLst>
        </pc:spChg>
        <pc:spChg chg="add del mod">
          <ac:chgData name="Paul Tinkler" userId="bcebf29c-73c2-433d-80d2-6bad896374bf" providerId="ADAL" clId="{C9F3F452-D2BC-403F-BF01-153CFB20CCFC}" dt="2018-01-09T17:23:13.651" v="6708" actId="478"/>
          <ac:spMkLst>
            <pc:docMk/>
            <pc:sldMk cId="1719049818" sldId="288"/>
            <ac:spMk id="6" creationId="{D9898BA1-66FC-46C8-B9B5-0B1950CB98E9}"/>
          </ac:spMkLst>
        </pc:spChg>
        <pc:picChg chg="add del mod ord">
          <ac:chgData name="Paul Tinkler" userId="bcebf29c-73c2-433d-80d2-6bad896374bf" providerId="ADAL" clId="{C9F3F452-D2BC-403F-BF01-153CFB20CCFC}" dt="2018-01-09T17:23:36.695" v="6713" actId="167"/>
          <ac:picMkLst>
            <pc:docMk/>
            <pc:sldMk cId="1719049818" sldId="288"/>
            <ac:picMk id="5" creationId="{54CDCFE7-C595-4193-AA22-4FA9A90BC106}"/>
          </ac:picMkLst>
        </pc:picChg>
      </pc:sldChg>
      <pc:sldChg chg="addSp modSp add modNotesTx">
        <pc:chgData name="Paul Tinkler" userId="bcebf29c-73c2-433d-80d2-6bad896374bf" providerId="ADAL" clId="{C9F3F452-D2BC-403F-BF01-153CFB20CCFC}" dt="2018-01-09T17:51:53.586" v="8538" actId="20577"/>
        <pc:sldMkLst>
          <pc:docMk/>
          <pc:sldMk cId="3287988239" sldId="289"/>
        </pc:sldMkLst>
        <pc:spChg chg="mod">
          <ac:chgData name="Paul Tinkler" userId="bcebf29c-73c2-433d-80d2-6bad896374bf" providerId="ADAL" clId="{C9F3F452-D2BC-403F-BF01-153CFB20CCFC}" dt="2018-01-09T17:24:26.779" v="6715" actId="2711"/>
          <ac:spMkLst>
            <pc:docMk/>
            <pc:sldMk cId="3287988239" sldId="289"/>
            <ac:spMk id="2" creationId="{D9867B61-C2B7-408C-8923-CCB18776A33F}"/>
          </ac:spMkLst>
        </pc:spChg>
        <pc:spChg chg="mod">
          <ac:chgData name="Paul Tinkler" userId="bcebf29c-73c2-433d-80d2-6bad896374bf" providerId="ADAL" clId="{C9F3F452-D2BC-403F-BF01-153CFB20CCFC}" dt="2018-01-09T17:26:09.376" v="6731" actId="20577"/>
          <ac:spMkLst>
            <pc:docMk/>
            <pc:sldMk cId="3287988239" sldId="289"/>
            <ac:spMk id="3" creationId="{7EB5F4E5-81BB-4803-BD7F-C43703E89DC2}"/>
          </ac:spMkLst>
        </pc:spChg>
        <pc:picChg chg="add mod">
          <ac:chgData name="Paul Tinkler" userId="bcebf29c-73c2-433d-80d2-6bad896374bf" providerId="ADAL" clId="{C9F3F452-D2BC-403F-BF01-153CFB20CCFC}" dt="2018-01-09T17:25:35.463" v="6727" actId="1076"/>
          <ac:picMkLst>
            <pc:docMk/>
            <pc:sldMk cId="3287988239" sldId="289"/>
            <ac:picMk id="4" creationId="{064818CC-AFF9-41CD-81BB-F42C6904E853}"/>
          </ac:picMkLst>
        </pc:picChg>
      </pc:sldChg>
      <pc:sldChg chg="addSp modSp add modNotesTx">
        <pc:chgData name="Paul Tinkler" userId="bcebf29c-73c2-433d-80d2-6bad896374bf" providerId="ADAL" clId="{C9F3F452-D2BC-403F-BF01-153CFB20CCFC}" dt="2018-01-09T17:29:20.959" v="6927" actId="20577"/>
        <pc:sldMkLst>
          <pc:docMk/>
          <pc:sldMk cId="1102482783" sldId="290"/>
        </pc:sldMkLst>
        <pc:spChg chg="mod">
          <ac:chgData name="Paul Tinkler" userId="bcebf29c-73c2-433d-80d2-6bad896374bf" providerId="ADAL" clId="{C9F3F452-D2BC-403F-BF01-153CFB20CCFC}" dt="2018-01-09T17:28:36.322" v="6775" actId="20577"/>
          <ac:spMkLst>
            <pc:docMk/>
            <pc:sldMk cId="1102482783" sldId="290"/>
            <ac:spMk id="2" creationId="{0D33C5F9-02E1-4679-AB68-0BD8227743E3}"/>
          </ac:spMkLst>
        </pc:spChg>
        <pc:spChg chg="mod">
          <ac:chgData name="Paul Tinkler" userId="bcebf29c-73c2-433d-80d2-6bad896374bf" providerId="ADAL" clId="{C9F3F452-D2BC-403F-BF01-153CFB20CCFC}" dt="2018-01-09T17:28:09.987" v="6763" actId="113"/>
          <ac:spMkLst>
            <pc:docMk/>
            <pc:sldMk cId="1102482783" sldId="290"/>
            <ac:spMk id="3" creationId="{FED145E9-60D1-4611-8880-9D096658F684}"/>
          </ac:spMkLst>
        </pc:spChg>
        <pc:picChg chg="add mod ord">
          <ac:chgData name="Paul Tinkler" userId="bcebf29c-73c2-433d-80d2-6bad896374bf" providerId="ADAL" clId="{C9F3F452-D2BC-403F-BF01-153CFB20CCFC}" dt="2018-01-09T17:27:51.268" v="6760" actId="167"/>
          <ac:picMkLst>
            <pc:docMk/>
            <pc:sldMk cId="1102482783" sldId="290"/>
            <ac:picMk id="4" creationId="{8D77DD1D-4CAB-44FA-A7C3-66F4A4C49856}"/>
          </ac:picMkLst>
        </pc:picChg>
      </pc:sldChg>
      <pc:sldChg chg="addSp delSp modSp add modNotesTx">
        <pc:chgData name="Paul Tinkler" userId="bcebf29c-73c2-433d-80d2-6bad896374bf" providerId="ADAL" clId="{C9F3F452-D2BC-403F-BF01-153CFB20CCFC}" dt="2018-01-09T17:50:32.321" v="8310" actId="20577"/>
        <pc:sldMkLst>
          <pc:docMk/>
          <pc:sldMk cId="565479597" sldId="291"/>
        </pc:sldMkLst>
        <pc:spChg chg="mod">
          <ac:chgData name="Paul Tinkler" userId="bcebf29c-73c2-433d-80d2-6bad896374bf" providerId="ADAL" clId="{C9F3F452-D2BC-403F-BF01-153CFB20CCFC}" dt="2018-01-09T17:29:42.584" v="6937" actId="27636"/>
          <ac:spMkLst>
            <pc:docMk/>
            <pc:sldMk cId="565479597" sldId="291"/>
            <ac:spMk id="2" creationId="{E8F59914-9162-433A-BF97-9BB21D96EBCC}"/>
          </ac:spMkLst>
        </pc:spChg>
        <pc:spChg chg="del">
          <ac:chgData name="Paul Tinkler" userId="bcebf29c-73c2-433d-80d2-6bad896374bf" providerId="ADAL" clId="{C9F3F452-D2BC-403F-BF01-153CFB20CCFC}" dt="2018-01-09T17:30:01.282" v="6938" actId="478"/>
          <ac:spMkLst>
            <pc:docMk/>
            <pc:sldMk cId="565479597" sldId="291"/>
            <ac:spMk id="3" creationId="{9F021953-DABF-434B-8520-3C0B3AC69824}"/>
          </ac:spMkLst>
        </pc:spChg>
        <pc:spChg chg="add mod">
          <ac:chgData name="Paul Tinkler" userId="bcebf29c-73c2-433d-80d2-6bad896374bf" providerId="ADAL" clId="{C9F3F452-D2BC-403F-BF01-153CFB20CCFC}" dt="2018-01-09T17:32:17.435" v="6957" actId="1076"/>
          <ac:spMkLst>
            <pc:docMk/>
            <pc:sldMk cId="565479597" sldId="291"/>
            <ac:spMk id="4" creationId="{AD79614A-8824-4E27-8927-F9147DA0BA3E}"/>
          </ac:spMkLst>
        </pc:spChg>
        <pc:spChg chg="add mod">
          <ac:chgData name="Paul Tinkler" userId="bcebf29c-73c2-433d-80d2-6bad896374bf" providerId="ADAL" clId="{C9F3F452-D2BC-403F-BF01-153CFB20CCFC}" dt="2018-01-09T17:35:25.374" v="7000" actId="1076"/>
          <ac:spMkLst>
            <pc:docMk/>
            <pc:sldMk cId="565479597" sldId="291"/>
            <ac:spMk id="8" creationId="{AA15E805-C577-43AB-8806-9C55D5037ED6}"/>
          </ac:spMkLst>
        </pc:spChg>
        <pc:spChg chg="add mod">
          <ac:chgData name="Paul Tinkler" userId="bcebf29c-73c2-433d-80d2-6bad896374bf" providerId="ADAL" clId="{C9F3F452-D2BC-403F-BF01-153CFB20CCFC}" dt="2018-01-09T17:35:08.981" v="6995" actId="113"/>
          <ac:spMkLst>
            <pc:docMk/>
            <pc:sldMk cId="565479597" sldId="291"/>
            <ac:spMk id="9" creationId="{D5A5E957-5902-4A14-9CEB-C5AEA82C7AF9}"/>
          </ac:spMkLst>
        </pc:spChg>
        <pc:picChg chg="add mod ord">
          <ac:chgData name="Paul Tinkler" userId="bcebf29c-73c2-433d-80d2-6bad896374bf" providerId="ADAL" clId="{C9F3F452-D2BC-403F-BF01-153CFB20CCFC}" dt="2018-01-09T17:31:57.346" v="6954" actId="1076"/>
          <ac:picMkLst>
            <pc:docMk/>
            <pc:sldMk cId="565479597" sldId="291"/>
            <ac:picMk id="5" creationId="{CC7EFACC-E8B9-447B-8804-B61012FDE835}"/>
          </ac:picMkLst>
        </pc:picChg>
        <pc:cxnChg chg="add mod">
          <ac:chgData name="Paul Tinkler" userId="bcebf29c-73c2-433d-80d2-6bad896374bf" providerId="ADAL" clId="{C9F3F452-D2BC-403F-BF01-153CFB20CCFC}" dt="2018-01-09T17:33:11.931" v="6963" actId="208"/>
          <ac:cxnSpMkLst>
            <pc:docMk/>
            <pc:sldMk cId="565479597" sldId="291"/>
            <ac:cxnSpMk id="6" creationId="{6DD29758-28F2-40A9-B9FD-0C7273E3DBE0}"/>
          </ac:cxnSpMkLst>
        </pc:cxnChg>
      </pc:sldChg>
      <pc:sldChg chg="addSp modSp add modNotesTx">
        <pc:chgData name="Paul Tinkler" userId="bcebf29c-73c2-433d-80d2-6bad896374bf" providerId="ADAL" clId="{C9F3F452-D2BC-403F-BF01-153CFB20CCFC}" dt="2018-01-09T17:48:35.539" v="8082" actId="20577"/>
        <pc:sldMkLst>
          <pc:docMk/>
          <pc:sldMk cId="3299736854" sldId="292"/>
        </pc:sldMkLst>
        <pc:spChg chg="mod">
          <ac:chgData name="Paul Tinkler" userId="bcebf29c-73c2-433d-80d2-6bad896374bf" providerId="ADAL" clId="{C9F3F452-D2BC-403F-BF01-153CFB20CCFC}" dt="2018-01-09T17:36:09.582" v="7004" actId="2711"/>
          <ac:spMkLst>
            <pc:docMk/>
            <pc:sldMk cId="3299736854" sldId="292"/>
            <ac:spMk id="2" creationId="{9BD41759-482B-4804-9068-5913364BA30C}"/>
          </ac:spMkLst>
        </pc:spChg>
        <pc:spChg chg="mod">
          <ac:chgData name="Paul Tinkler" userId="bcebf29c-73c2-433d-80d2-6bad896374bf" providerId="ADAL" clId="{C9F3F452-D2BC-403F-BF01-153CFB20CCFC}" dt="2018-01-09T17:37:12.161" v="7020" actId="5793"/>
          <ac:spMkLst>
            <pc:docMk/>
            <pc:sldMk cId="3299736854" sldId="292"/>
            <ac:spMk id="3" creationId="{A4118893-F1B3-40EB-82EF-20AB078DC5E7}"/>
          </ac:spMkLst>
        </pc:spChg>
        <pc:picChg chg="add mod">
          <ac:chgData name="Paul Tinkler" userId="bcebf29c-73c2-433d-80d2-6bad896374bf" providerId="ADAL" clId="{C9F3F452-D2BC-403F-BF01-153CFB20CCFC}" dt="2018-01-09T17:37:26.962" v="7022" actId="1076"/>
          <ac:picMkLst>
            <pc:docMk/>
            <pc:sldMk cId="3299736854" sldId="292"/>
            <ac:picMk id="4" creationId="{F83A4588-1406-4E75-98D4-26A5F1B5071F}"/>
          </ac:picMkLst>
        </pc:picChg>
      </pc:sldChg>
      <pc:sldChg chg="addSp delSp modSp add">
        <pc:chgData name="Paul Tinkler" userId="bcebf29c-73c2-433d-80d2-6bad896374bf" providerId="ADAL" clId="{C9F3F452-D2BC-403F-BF01-153CFB20CCFC}" dt="2018-01-09T17:38:19.862" v="7029" actId="14100"/>
        <pc:sldMkLst>
          <pc:docMk/>
          <pc:sldMk cId="2740001724" sldId="293"/>
        </pc:sldMkLst>
        <pc:spChg chg="del">
          <ac:chgData name="Paul Tinkler" userId="bcebf29c-73c2-433d-80d2-6bad896374bf" providerId="ADAL" clId="{C9F3F452-D2BC-403F-BF01-153CFB20CCFC}" dt="2018-01-09T17:37:59.859" v="7024" actId="478"/>
          <ac:spMkLst>
            <pc:docMk/>
            <pc:sldMk cId="2740001724" sldId="293"/>
            <ac:spMk id="2" creationId="{F7238A69-D04F-405E-ADE8-54724F455A12}"/>
          </ac:spMkLst>
        </pc:spChg>
        <pc:spChg chg="del">
          <ac:chgData name="Paul Tinkler" userId="bcebf29c-73c2-433d-80d2-6bad896374bf" providerId="ADAL" clId="{C9F3F452-D2BC-403F-BF01-153CFB20CCFC}" dt="2018-01-09T17:37:58.771" v="7023" actId="478"/>
          <ac:spMkLst>
            <pc:docMk/>
            <pc:sldMk cId="2740001724" sldId="293"/>
            <ac:spMk id="3" creationId="{22A0B77F-FDFC-475B-A909-6BF0A17EA420}"/>
          </ac:spMkLst>
        </pc:spChg>
        <pc:picChg chg="add mod">
          <ac:chgData name="Paul Tinkler" userId="bcebf29c-73c2-433d-80d2-6bad896374bf" providerId="ADAL" clId="{C9F3F452-D2BC-403F-BF01-153CFB20CCFC}" dt="2018-01-09T17:38:19.862" v="7029" actId="14100"/>
          <ac:picMkLst>
            <pc:docMk/>
            <pc:sldMk cId="2740001724" sldId="293"/>
            <ac:picMk id="4" creationId="{18BACA9F-C06D-4BAA-99D3-1F6898115857}"/>
          </ac:picMkLst>
        </pc:picChg>
      </pc:sldChg>
      <pc:sldChg chg="addSp delSp modSp add modNotesTx">
        <pc:chgData name="Paul Tinkler" userId="bcebf29c-73c2-433d-80d2-6bad896374bf" providerId="ADAL" clId="{C9F3F452-D2BC-403F-BF01-153CFB20CCFC}" dt="2018-01-09T17:47:12.577" v="7887" actId="20577"/>
        <pc:sldMkLst>
          <pc:docMk/>
          <pc:sldMk cId="3298864624" sldId="294"/>
        </pc:sldMkLst>
        <pc:spChg chg="del">
          <ac:chgData name="Paul Tinkler" userId="bcebf29c-73c2-433d-80d2-6bad896374bf" providerId="ADAL" clId="{C9F3F452-D2BC-403F-BF01-153CFB20CCFC}" dt="2018-01-09T17:38:48.387" v="7030" actId="478"/>
          <ac:spMkLst>
            <pc:docMk/>
            <pc:sldMk cId="3298864624" sldId="294"/>
            <ac:spMk id="2" creationId="{590F0E9F-E43D-4909-9B77-4A4606B4FB59}"/>
          </ac:spMkLst>
        </pc:spChg>
        <pc:spChg chg="del">
          <ac:chgData name="Paul Tinkler" userId="bcebf29c-73c2-433d-80d2-6bad896374bf" providerId="ADAL" clId="{C9F3F452-D2BC-403F-BF01-153CFB20CCFC}" dt="2018-01-09T17:38:49.874" v="7031" actId="478"/>
          <ac:spMkLst>
            <pc:docMk/>
            <pc:sldMk cId="3298864624" sldId="294"/>
            <ac:spMk id="3" creationId="{FFDA36D5-5BED-4097-8E74-F3C0FC04E362}"/>
          </ac:spMkLst>
        </pc:spChg>
        <pc:picChg chg="add mod">
          <ac:chgData name="Paul Tinkler" userId="bcebf29c-73c2-433d-80d2-6bad896374bf" providerId="ADAL" clId="{C9F3F452-D2BC-403F-BF01-153CFB20CCFC}" dt="2018-01-09T17:39:06.151" v="7035" actId="14100"/>
          <ac:picMkLst>
            <pc:docMk/>
            <pc:sldMk cId="3298864624" sldId="294"/>
            <ac:picMk id="4" creationId="{598AE327-A26E-4D59-B60F-86757AC15AF6}"/>
          </ac:picMkLst>
        </pc:picChg>
      </pc:sldChg>
      <pc:sldChg chg="modSp add ord modNotesTx">
        <pc:chgData name="Paul Tinkler" userId="bcebf29c-73c2-433d-80d2-6bad896374bf" providerId="ADAL" clId="{C9F3F452-D2BC-403F-BF01-153CFB20CCFC}" dt="2018-01-09T17:42:52.964" v="7298" actId="6549"/>
        <pc:sldMkLst>
          <pc:docMk/>
          <pc:sldMk cId="807104277" sldId="295"/>
        </pc:sldMkLst>
        <pc:spChg chg="mod">
          <ac:chgData name="Paul Tinkler" userId="bcebf29c-73c2-433d-80d2-6bad896374bf" providerId="ADAL" clId="{C9F3F452-D2BC-403F-BF01-153CFB20CCFC}" dt="2018-01-09T17:42:52.964" v="7298" actId="6549"/>
          <ac:spMkLst>
            <pc:docMk/>
            <pc:sldMk cId="807104277" sldId="295"/>
            <ac:spMk id="2" creationId="{1E714784-D93C-4692-A915-F14000829F55}"/>
          </ac:spMkLst>
        </pc:spChg>
        <pc:spChg chg="mod">
          <ac:chgData name="Paul Tinkler" userId="bcebf29c-73c2-433d-80d2-6bad896374bf" providerId="ADAL" clId="{C9F3F452-D2BC-403F-BF01-153CFB20CCFC}" dt="2018-01-09T17:40:07.712" v="7040" actId="6549"/>
          <ac:spMkLst>
            <pc:docMk/>
            <pc:sldMk cId="807104277" sldId="295"/>
            <ac:spMk id="3" creationId="{620822D7-0A87-491C-965B-F3329710D69D}"/>
          </ac:spMkLst>
        </pc:spChg>
      </pc:sldChg>
      <pc:sldChg chg="modSp add">
        <pc:chgData name="Paul Tinkler" userId="bcebf29c-73c2-433d-80d2-6bad896374bf" providerId="ADAL" clId="{C9F3F452-D2BC-403F-BF01-153CFB20CCFC}" dt="2018-01-09T17:42:24.305" v="7286" actId="2711"/>
        <pc:sldMkLst>
          <pc:docMk/>
          <pc:sldMk cId="2255290663" sldId="296"/>
        </pc:sldMkLst>
        <pc:spChg chg="mod">
          <ac:chgData name="Paul Tinkler" userId="bcebf29c-73c2-433d-80d2-6bad896374bf" providerId="ADAL" clId="{C9F3F452-D2BC-403F-BF01-153CFB20CCFC}" dt="2018-01-09T17:42:15.681" v="7285" actId="2711"/>
          <ac:spMkLst>
            <pc:docMk/>
            <pc:sldMk cId="2255290663" sldId="296"/>
            <ac:spMk id="2" creationId="{B209A813-CAD0-4C35-B64E-3139A4F563E7}"/>
          </ac:spMkLst>
        </pc:spChg>
        <pc:spChg chg="mod">
          <ac:chgData name="Paul Tinkler" userId="bcebf29c-73c2-433d-80d2-6bad896374bf" providerId="ADAL" clId="{C9F3F452-D2BC-403F-BF01-153CFB20CCFC}" dt="2018-01-09T17:42:24.305" v="7286" actId="2711"/>
          <ac:spMkLst>
            <pc:docMk/>
            <pc:sldMk cId="2255290663" sldId="296"/>
            <ac:spMk id="3" creationId="{9165D42A-B64A-46F3-AEFC-460F1DF4C2B9}"/>
          </ac:spMkLst>
        </pc:spChg>
      </pc:sldChg>
      <pc:sldChg chg="add">
        <pc:chgData name="Paul Tinkler" userId="bcebf29c-73c2-433d-80d2-6bad896374bf" providerId="ADAL" clId="{C9F3F452-D2BC-403F-BF01-153CFB20CCFC}" dt="2018-01-09T11:11:21.338" v="214" actId="2711"/>
        <pc:sldMkLst>
          <pc:docMk/>
          <pc:sldMk cId="1956437158" sldId="297"/>
        </pc:sldMkLst>
      </pc:sldChg>
      <pc:sldChg chg="add">
        <pc:chgData name="Paul Tinkler" userId="bcebf29c-73c2-433d-80d2-6bad896374bf" providerId="ADAL" clId="{C9F3F452-D2BC-403F-BF01-153CFB20CCFC}" dt="2018-01-09T11:11:21.545" v="215" actId="2711"/>
        <pc:sldMkLst>
          <pc:docMk/>
          <pc:sldMk cId="1921924598" sldId="298"/>
        </pc:sldMkLst>
      </pc:sldChg>
      <pc:sldChg chg="add">
        <pc:chgData name="Paul Tinkler" userId="bcebf29c-73c2-433d-80d2-6bad896374bf" providerId="ADAL" clId="{C9F3F452-D2BC-403F-BF01-153CFB20CCFC}" dt="2018-01-09T11:11:21.738" v="216" actId="2711"/>
        <pc:sldMkLst>
          <pc:docMk/>
          <pc:sldMk cId="221466109" sldId="299"/>
        </pc:sldMkLst>
      </pc:sldChg>
      <pc:sldChg chg="add">
        <pc:chgData name="Paul Tinkler" userId="bcebf29c-73c2-433d-80d2-6bad896374bf" providerId="ADAL" clId="{C9F3F452-D2BC-403F-BF01-153CFB20CCFC}" dt="2018-01-09T11:11:21.915" v="217" actId="2711"/>
        <pc:sldMkLst>
          <pc:docMk/>
          <pc:sldMk cId="3381796134" sldId="300"/>
        </pc:sldMkLst>
      </pc:sldChg>
      <pc:sldChg chg="add">
        <pc:chgData name="Paul Tinkler" userId="bcebf29c-73c2-433d-80d2-6bad896374bf" providerId="ADAL" clId="{C9F3F452-D2BC-403F-BF01-153CFB20CCFC}" dt="2018-01-09T11:11:22.105" v="218" actId="2711"/>
        <pc:sldMkLst>
          <pc:docMk/>
          <pc:sldMk cId="253522929" sldId="301"/>
        </pc:sldMkLst>
      </pc:sldChg>
      <pc:sldChg chg="add">
        <pc:chgData name="Paul Tinkler" userId="bcebf29c-73c2-433d-80d2-6bad896374bf" providerId="ADAL" clId="{C9F3F452-D2BC-403F-BF01-153CFB20CCFC}" dt="2018-01-09T11:11:22.313" v="219" actId="2711"/>
        <pc:sldMkLst>
          <pc:docMk/>
          <pc:sldMk cId="2896683788" sldId="302"/>
        </pc:sldMkLst>
      </pc:sldChg>
      <pc:sldChg chg="add">
        <pc:chgData name="Paul Tinkler" userId="bcebf29c-73c2-433d-80d2-6bad896374bf" providerId="ADAL" clId="{C9F3F452-D2BC-403F-BF01-153CFB20CCFC}" dt="2018-01-09T11:11:22.491" v="220" actId="2711"/>
        <pc:sldMkLst>
          <pc:docMk/>
          <pc:sldMk cId="1855088584" sldId="303"/>
        </pc:sldMkLst>
      </pc:sldChg>
      <pc:sldChg chg="add">
        <pc:chgData name="Paul Tinkler" userId="bcebf29c-73c2-433d-80d2-6bad896374bf" providerId="ADAL" clId="{C9F3F452-D2BC-403F-BF01-153CFB20CCFC}" dt="2018-01-09T11:11:22.718" v="221" actId="2711"/>
        <pc:sldMkLst>
          <pc:docMk/>
          <pc:sldMk cId="1334953115" sldId="304"/>
        </pc:sldMkLst>
      </pc:sldChg>
      <pc:sldChg chg="add">
        <pc:chgData name="Paul Tinkler" userId="bcebf29c-73c2-433d-80d2-6bad896374bf" providerId="ADAL" clId="{C9F3F452-D2BC-403F-BF01-153CFB20CCFC}" dt="2018-01-09T11:11:25.082" v="222" actId="2711"/>
        <pc:sldMkLst>
          <pc:docMk/>
          <pc:sldMk cId="2248983276" sldId="305"/>
        </pc:sldMkLst>
      </pc:sldChg>
      <pc:sldChg chg="add">
        <pc:chgData name="Paul Tinkler" userId="bcebf29c-73c2-433d-80d2-6bad896374bf" providerId="ADAL" clId="{C9F3F452-D2BC-403F-BF01-153CFB20CCFC}" dt="2018-01-09T11:11:25.894" v="223" actId="2711"/>
        <pc:sldMkLst>
          <pc:docMk/>
          <pc:sldMk cId="3784548099" sldId="306"/>
        </pc:sldMkLst>
      </pc:sldChg>
      <pc:sldChg chg="add">
        <pc:chgData name="Paul Tinkler" userId="bcebf29c-73c2-433d-80d2-6bad896374bf" providerId="ADAL" clId="{C9F3F452-D2BC-403F-BF01-153CFB20CCFC}" dt="2018-01-09T11:11:26.182" v="224" actId="2711"/>
        <pc:sldMkLst>
          <pc:docMk/>
          <pc:sldMk cId="1663850598" sldId="307"/>
        </pc:sldMkLst>
      </pc:sldChg>
      <pc:sldChg chg="addSp delSp modSp add modAnim">
        <pc:chgData name="Paul Tinkler" userId="bcebf29c-73c2-433d-80d2-6bad896374bf" providerId="ADAL" clId="{C9F3F452-D2BC-403F-BF01-153CFB20CCFC}" dt="2018-01-09T14:44:59.412" v="2368" actId="1076"/>
        <pc:sldMkLst>
          <pc:docMk/>
          <pc:sldMk cId="2983994008" sldId="308"/>
        </pc:sldMkLst>
        <pc:spChg chg="mod">
          <ac:chgData name="Paul Tinkler" userId="bcebf29c-73c2-433d-80d2-6bad896374bf" providerId="ADAL" clId="{C9F3F452-D2BC-403F-BF01-153CFB20CCFC}" dt="2018-01-09T14:20:38.711" v="2240" actId="313"/>
          <ac:spMkLst>
            <pc:docMk/>
            <pc:sldMk cId="2983994008" sldId="308"/>
            <ac:spMk id="2" creationId="{28629050-45F7-4780-A7A5-A186233EC44D}"/>
          </ac:spMkLst>
        </pc:spChg>
        <pc:spChg chg="del">
          <ac:chgData name="Paul Tinkler" userId="bcebf29c-73c2-433d-80d2-6bad896374bf" providerId="ADAL" clId="{C9F3F452-D2BC-403F-BF01-153CFB20CCFC}" dt="2018-01-09T14:20:23.833" v="2238" actId="478"/>
          <ac:spMkLst>
            <pc:docMk/>
            <pc:sldMk cId="2983994008" sldId="308"/>
            <ac:spMk id="3" creationId="{7E8A0EE6-F616-48DC-8895-CCC1B19D3CD9}"/>
          </ac:spMkLst>
        </pc:spChg>
        <pc:spChg chg="add mod">
          <ac:chgData name="Paul Tinkler" userId="bcebf29c-73c2-433d-80d2-6bad896374bf" providerId="ADAL" clId="{C9F3F452-D2BC-403F-BF01-153CFB20CCFC}" dt="2018-01-09T14:41:44.777" v="2318" actId="1076"/>
          <ac:spMkLst>
            <pc:docMk/>
            <pc:sldMk cId="2983994008" sldId="308"/>
            <ac:spMk id="5" creationId="{EBBAE8B8-C5E6-4C00-9A79-CE4538923AD7}"/>
          </ac:spMkLst>
        </pc:spChg>
        <pc:spChg chg="add mod">
          <ac:chgData name="Paul Tinkler" userId="bcebf29c-73c2-433d-80d2-6bad896374bf" providerId="ADAL" clId="{C9F3F452-D2BC-403F-BF01-153CFB20CCFC}" dt="2018-01-09T14:41:39.629" v="2317" actId="2711"/>
          <ac:spMkLst>
            <pc:docMk/>
            <pc:sldMk cId="2983994008" sldId="308"/>
            <ac:spMk id="6" creationId="{AE7C2B11-DDA9-4416-91A1-4326FF51A38C}"/>
          </ac:spMkLst>
        </pc:spChg>
        <pc:spChg chg="add mod">
          <ac:chgData name="Paul Tinkler" userId="bcebf29c-73c2-433d-80d2-6bad896374bf" providerId="ADAL" clId="{C9F3F452-D2BC-403F-BF01-153CFB20CCFC}" dt="2018-01-09T14:41:52.680" v="2320" actId="2711"/>
          <ac:spMkLst>
            <pc:docMk/>
            <pc:sldMk cId="2983994008" sldId="308"/>
            <ac:spMk id="7" creationId="{0F955009-3839-4AE5-8A58-F0B715F2B9F1}"/>
          </ac:spMkLst>
        </pc:spChg>
        <pc:spChg chg="add mod">
          <ac:chgData name="Paul Tinkler" userId="bcebf29c-73c2-433d-80d2-6bad896374bf" providerId="ADAL" clId="{C9F3F452-D2BC-403F-BF01-153CFB20CCFC}" dt="2018-01-09T14:38:34.167" v="2306" actId="113"/>
          <ac:spMkLst>
            <pc:docMk/>
            <pc:sldMk cId="2983994008" sldId="308"/>
            <ac:spMk id="8" creationId="{D3153533-B7E7-4372-B2DD-27BC31DD1EAA}"/>
          </ac:spMkLst>
        </pc:spChg>
        <pc:spChg chg="add mod">
          <ac:chgData name="Paul Tinkler" userId="bcebf29c-73c2-433d-80d2-6bad896374bf" providerId="ADAL" clId="{C9F3F452-D2BC-403F-BF01-153CFB20CCFC}" dt="2018-01-09T14:38:28.720" v="2304" actId="255"/>
          <ac:spMkLst>
            <pc:docMk/>
            <pc:sldMk cId="2983994008" sldId="308"/>
            <ac:spMk id="9" creationId="{2F2573ED-C0AE-4A50-96F7-6AAF45297A8E}"/>
          </ac:spMkLst>
        </pc:spChg>
        <pc:spChg chg="add mod">
          <ac:chgData name="Paul Tinkler" userId="bcebf29c-73c2-433d-80d2-6bad896374bf" providerId="ADAL" clId="{C9F3F452-D2BC-403F-BF01-153CFB20CCFC}" dt="2018-01-09T14:38:21.487" v="2302" actId="255"/>
          <ac:spMkLst>
            <pc:docMk/>
            <pc:sldMk cId="2983994008" sldId="308"/>
            <ac:spMk id="10" creationId="{07EB376E-50BE-42DB-9037-4579441629B2}"/>
          </ac:spMkLst>
        </pc:spChg>
        <pc:spChg chg="add mod">
          <ac:chgData name="Paul Tinkler" userId="bcebf29c-73c2-433d-80d2-6bad896374bf" providerId="ADAL" clId="{C9F3F452-D2BC-403F-BF01-153CFB20CCFC}" dt="2018-01-09T14:44:59.412" v="2368" actId="1076"/>
          <ac:spMkLst>
            <pc:docMk/>
            <pc:sldMk cId="2983994008" sldId="308"/>
            <ac:spMk id="17" creationId="{8F88E70F-76FD-446F-8F32-76FEEC6D0A35}"/>
          </ac:spMkLst>
        </pc:spChg>
        <pc:spChg chg="add mod">
          <ac:chgData name="Paul Tinkler" userId="bcebf29c-73c2-433d-80d2-6bad896374bf" providerId="ADAL" clId="{C9F3F452-D2BC-403F-BF01-153CFB20CCFC}" dt="2018-01-09T14:44:27.096" v="2363" actId="1076"/>
          <ac:spMkLst>
            <pc:docMk/>
            <pc:sldMk cId="2983994008" sldId="308"/>
            <ac:spMk id="18" creationId="{A76DEFE5-401E-4663-8889-5CB20701F077}"/>
          </ac:spMkLst>
        </pc:spChg>
        <pc:spChg chg="add mod">
          <ac:chgData name="Paul Tinkler" userId="bcebf29c-73c2-433d-80d2-6bad896374bf" providerId="ADAL" clId="{C9F3F452-D2BC-403F-BF01-153CFB20CCFC}" dt="2018-01-09T14:44:48.984" v="2366" actId="1076"/>
          <ac:spMkLst>
            <pc:docMk/>
            <pc:sldMk cId="2983994008" sldId="308"/>
            <ac:spMk id="19" creationId="{262DACCE-5763-48DF-8935-CED53AF869DD}"/>
          </ac:spMkLst>
        </pc:spChg>
        <pc:picChg chg="add del mod">
          <ac:chgData name="Paul Tinkler" userId="bcebf29c-73c2-433d-80d2-6bad896374bf" providerId="ADAL" clId="{C9F3F452-D2BC-403F-BF01-153CFB20CCFC}" dt="2018-01-09T14:35:55.111" v="2259" actId="478"/>
          <ac:picMkLst>
            <pc:docMk/>
            <pc:sldMk cId="2983994008" sldId="308"/>
            <ac:picMk id="4" creationId="{CB4D1322-0619-4E62-AB8C-F83BD9B6C2FF}"/>
          </ac:picMkLst>
        </pc:picChg>
        <pc:picChg chg="add mod">
          <ac:chgData name="Paul Tinkler" userId="bcebf29c-73c2-433d-80d2-6bad896374bf" providerId="ADAL" clId="{C9F3F452-D2BC-403F-BF01-153CFB20CCFC}" dt="2018-01-09T14:44:56.192" v="2367" actId="1076"/>
          <ac:picMkLst>
            <pc:docMk/>
            <pc:sldMk cId="2983994008" sldId="308"/>
            <ac:picMk id="12" creationId="{62046C73-16E6-4DA7-8213-5D977E70A4FA}"/>
          </ac:picMkLst>
        </pc:picChg>
        <pc:picChg chg="add mod">
          <ac:chgData name="Paul Tinkler" userId="bcebf29c-73c2-433d-80d2-6bad896374bf" providerId="ADAL" clId="{C9F3F452-D2BC-403F-BF01-153CFB20CCFC}" dt="2018-01-09T14:44:18.988" v="2362" actId="1076"/>
          <ac:picMkLst>
            <pc:docMk/>
            <pc:sldMk cId="2983994008" sldId="308"/>
            <ac:picMk id="14" creationId="{0B5C57E6-B063-4106-A7BF-DD5D83D06E1B}"/>
          </ac:picMkLst>
        </pc:picChg>
        <pc:picChg chg="add mod">
          <ac:chgData name="Paul Tinkler" userId="bcebf29c-73c2-433d-80d2-6bad896374bf" providerId="ADAL" clId="{C9F3F452-D2BC-403F-BF01-153CFB20CCFC}" dt="2018-01-09T14:44:44.576" v="2365" actId="1076"/>
          <ac:picMkLst>
            <pc:docMk/>
            <pc:sldMk cId="2983994008" sldId="308"/>
            <ac:picMk id="16" creationId="{83F39728-3247-48E7-9BEE-3389A7E860B9}"/>
          </ac:picMkLst>
        </pc:picChg>
      </pc:sldChg>
    </pc:docChg>
  </pc:docChgLst>
  <pc:docChgLst>
    <pc:chgData name="Paul Tinkler" userId="bcebf29c-73c2-433d-80d2-6bad896374bf" providerId="ADAL" clId="{9B74F47C-ACCE-42D5-A5BD-90443602EB77}"/>
    <pc:docChg chg="delSld">
      <pc:chgData name="Paul Tinkler" userId="bcebf29c-73c2-433d-80d2-6bad896374bf" providerId="ADAL" clId="{9B74F47C-ACCE-42D5-A5BD-90443602EB77}" dt="2018-01-09T18:20:33.360" v="10" actId="2696"/>
      <pc:docMkLst>
        <pc:docMk/>
      </pc:docMkLst>
      <pc:sldChg chg="del">
        <pc:chgData name="Paul Tinkler" userId="bcebf29c-73c2-433d-80d2-6bad896374bf" providerId="ADAL" clId="{9B74F47C-ACCE-42D5-A5BD-90443602EB77}" dt="2018-01-09T18:20:33.360" v="10" actId="2696"/>
        <pc:sldMkLst>
          <pc:docMk/>
          <pc:sldMk cId="1956437158" sldId="297"/>
        </pc:sldMkLst>
      </pc:sldChg>
      <pc:sldChg chg="del">
        <pc:chgData name="Paul Tinkler" userId="bcebf29c-73c2-433d-80d2-6bad896374bf" providerId="ADAL" clId="{9B74F47C-ACCE-42D5-A5BD-90443602EB77}" dt="2018-01-09T18:20:32.084" v="9" actId="2696"/>
        <pc:sldMkLst>
          <pc:docMk/>
          <pc:sldMk cId="1921924598" sldId="298"/>
        </pc:sldMkLst>
      </pc:sldChg>
      <pc:sldChg chg="del">
        <pc:chgData name="Paul Tinkler" userId="bcebf29c-73c2-433d-80d2-6bad896374bf" providerId="ADAL" clId="{9B74F47C-ACCE-42D5-A5BD-90443602EB77}" dt="2018-01-09T18:20:31.690" v="8" actId="2696"/>
        <pc:sldMkLst>
          <pc:docMk/>
          <pc:sldMk cId="221466109" sldId="299"/>
        </pc:sldMkLst>
      </pc:sldChg>
      <pc:sldChg chg="del">
        <pc:chgData name="Paul Tinkler" userId="bcebf29c-73c2-433d-80d2-6bad896374bf" providerId="ADAL" clId="{9B74F47C-ACCE-42D5-A5BD-90443602EB77}" dt="2018-01-09T18:20:31.257" v="7" actId="2696"/>
        <pc:sldMkLst>
          <pc:docMk/>
          <pc:sldMk cId="3381796134" sldId="300"/>
        </pc:sldMkLst>
      </pc:sldChg>
      <pc:sldChg chg="del">
        <pc:chgData name="Paul Tinkler" userId="bcebf29c-73c2-433d-80d2-6bad896374bf" providerId="ADAL" clId="{9B74F47C-ACCE-42D5-A5BD-90443602EB77}" dt="2018-01-09T18:20:30.862" v="6" actId="2696"/>
        <pc:sldMkLst>
          <pc:docMk/>
          <pc:sldMk cId="253522929" sldId="301"/>
        </pc:sldMkLst>
      </pc:sldChg>
      <pc:sldChg chg="del">
        <pc:chgData name="Paul Tinkler" userId="bcebf29c-73c2-433d-80d2-6bad896374bf" providerId="ADAL" clId="{9B74F47C-ACCE-42D5-A5BD-90443602EB77}" dt="2018-01-09T18:20:30.517" v="5" actId="2696"/>
        <pc:sldMkLst>
          <pc:docMk/>
          <pc:sldMk cId="2896683788" sldId="302"/>
        </pc:sldMkLst>
      </pc:sldChg>
      <pc:sldChg chg="del">
        <pc:chgData name="Paul Tinkler" userId="bcebf29c-73c2-433d-80d2-6bad896374bf" providerId="ADAL" clId="{9B74F47C-ACCE-42D5-A5BD-90443602EB77}" dt="2018-01-09T18:20:30.279" v="4" actId="2696"/>
        <pc:sldMkLst>
          <pc:docMk/>
          <pc:sldMk cId="1855088584" sldId="303"/>
        </pc:sldMkLst>
      </pc:sldChg>
      <pc:sldChg chg="del">
        <pc:chgData name="Paul Tinkler" userId="bcebf29c-73c2-433d-80d2-6bad896374bf" providerId="ADAL" clId="{9B74F47C-ACCE-42D5-A5BD-90443602EB77}" dt="2018-01-09T18:20:30.057" v="3" actId="2696"/>
        <pc:sldMkLst>
          <pc:docMk/>
          <pc:sldMk cId="1334953115" sldId="304"/>
        </pc:sldMkLst>
      </pc:sldChg>
      <pc:sldChg chg="del">
        <pc:chgData name="Paul Tinkler" userId="bcebf29c-73c2-433d-80d2-6bad896374bf" providerId="ADAL" clId="{9B74F47C-ACCE-42D5-A5BD-90443602EB77}" dt="2018-01-09T18:20:29.804" v="2" actId="2696"/>
        <pc:sldMkLst>
          <pc:docMk/>
          <pc:sldMk cId="2248983276" sldId="305"/>
        </pc:sldMkLst>
      </pc:sldChg>
      <pc:sldChg chg="del">
        <pc:chgData name="Paul Tinkler" userId="bcebf29c-73c2-433d-80d2-6bad896374bf" providerId="ADAL" clId="{9B74F47C-ACCE-42D5-A5BD-90443602EB77}" dt="2018-01-09T18:20:29.432" v="1" actId="2696"/>
        <pc:sldMkLst>
          <pc:docMk/>
          <pc:sldMk cId="3784548099" sldId="306"/>
        </pc:sldMkLst>
      </pc:sldChg>
      <pc:sldChg chg="del">
        <pc:chgData name="Paul Tinkler" userId="bcebf29c-73c2-433d-80d2-6bad896374bf" providerId="ADAL" clId="{9B74F47C-ACCE-42D5-A5BD-90443602EB77}" dt="2018-01-09T18:20:29.018" v="0" actId="2696"/>
        <pc:sldMkLst>
          <pc:docMk/>
          <pc:sldMk cId="1663850598" sldId="307"/>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0"/>
      <c:rAngAx val="0"/>
      <c:perspective val="0"/>
    </c:view3D>
    <c:floor>
      <c:thickness val="0"/>
    </c:floor>
    <c:sideWall>
      <c:thickness val="0"/>
    </c:sideWall>
    <c:backWall>
      <c:thickness val="0"/>
    </c:backWall>
    <c:plotArea>
      <c:layout>
        <c:manualLayout>
          <c:layoutTarget val="inner"/>
          <c:xMode val="edge"/>
          <c:yMode val="edge"/>
          <c:x val="0.15224911366020688"/>
          <c:y val="0.11538475567890229"/>
          <c:w val="0.62110726643598613"/>
          <c:h val="0.78021978021978022"/>
        </c:manualLayout>
      </c:layout>
      <c:pie3DChart>
        <c:varyColors val="1"/>
        <c:ser>
          <c:idx val="0"/>
          <c:order val="0"/>
          <c:tx>
            <c:strRef>
              <c:f>Sheet1!$A$2</c:f>
              <c:strCache>
                <c:ptCount val="1"/>
                <c:pt idx="0">
                  <c:v>East</c:v>
                </c:pt>
              </c:strCache>
            </c:strRef>
          </c:tx>
          <c:spPr>
            <a:solidFill>
              <a:srgbClr val="9999FF"/>
            </a:solidFill>
            <a:ln w="16977">
              <a:solidFill>
                <a:srgbClr val="000000"/>
              </a:solidFill>
              <a:prstDash val="solid"/>
            </a:ln>
          </c:spPr>
          <c:explosion val="25"/>
          <c:dPt>
            <c:idx val="0"/>
            <c:bubble3D val="0"/>
            <c:extLst>
              <c:ext xmlns:c16="http://schemas.microsoft.com/office/drawing/2014/chart" uri="{C3380CC4-5D6E-409C-BE32-E72D297353CC}">
                <c16:uniqueId val="{00000000-6B1F-45D0-97DA-07D26343D254}"/>
              </c:ext>
            </c:extLst>
          </c:dPt>
          <c:dPt>
            <c:idx val="1"/>
            <c:bubble3D val="0"/>
            <c:spPr>
              <a:solidFill>
                <a:srgbClr val="993366"/>
              </a:solidFill>
              <a:ln w="16977">
                <a:solidFill>
                  <a:srgbClr val="000000"/>
                </a:solidFill>
                <a:prstDash val="solid"/>
              </a:ln>
            </c:spPr>
            <c:extLst>
              <c:ext xmlns:c16="http://schemas.microsoft.com/office/drawing/2014/chart" uri="{C3380CC4-5D6E-409C-BE32-E72D297353CC}">
                <c16:uniqueId val="{00000002-6B1F-45D0-97DA-07D26343D254}"/>
              </c:ext>
            </c:extLst>
          </c:dPt>
          <c:dPt>
            <c:idx val="2"/>
            <c:bubble3D val="0"/>
            <c:spPr>
              <a:solidFill>
                <a:srgbClr val="FFFFCC"/>
              </a:solidFill>
              <a:ln w="16977">
                <a:solidFill>
                  <a:srgbClr val="000000"/>
                </a:solidFill>
                <a:prstDash val="solid"/>
              </a:ln>
            </c:spPr>
            <c:extLst>
              <c:ext xmlns:c16="http://schemas.microsoft.com/office/drawing/2014/chart" uri="{C3380CC4-5D6E-409C-BE32-E72D297353CC}">
                <c16:uniqueId val="{00000004-6B1F-45D0-97DA-07D26343D254}"/>
              </c:ext>
            </c:extLst>
          </c:dPt>
          <c:cat>
            <c:numRef>
              <c:f>Sheet1!$B$1:$D$1</c:f>
              <c:numCache>
                <c:formatCode>0%</c:formatCode>
                <c:ptCount val="3"/>
                <c:pt idx="0">
                  <c:v>7.0000000000000007E-2</c:v>
                </c:pt>
                <c:pt idx="1">
                  <c:v>0.38</c:v>
                </c:pt>
                <c:pt idx="2">
                  <c:v>0.55000000000000004</c:v>
                </c:pt>
              </c:numCache>
            </c:numRef>
          </c:cat>
          <c:val>
            <c:numRef>
              <c:f>Sheet1!$B$2:$D$2</c:f>
              <c:numCache>
                <c:formatCode>General</c:formatCode>
                <c:ptCount val="3"/>
                <c:pt idx="0">
                  <c:v>10.4</c:v>
                </c:pt>
                <c:pt idx="1">
                  <c:v>27.4</c:v>
                </c:pt>
                <c:pt idx="2">
                  <c:v>90</c:v>
                </c:pt>
              </c:numCache>
            </c:numRef>
          </c:val>
          <c:extLst>
            <c:ext xmlns:c16="http://schemas.microsoft.com/office/drawing/2014/chart" uri="{C3380CC4-5D6E-409C-BE32-E72D297353CC}">
              <c16:uniqueId val="{00000005-6B1F-45D0-97DA-07D26343D254}"/>
            </c:ext>
          </c:extLst>
        </c:ser>
        <c:ser>
          <c:idx val="1"/>
          <c:order val="1"/>
          <c:tx>
            <c:strRef>
              <c:f>Sheet1!$A$3</c:f>
              <c:strCache>
                <c:ptCount val="1"/>
                <c:pt idx="0">
                  <c:v>West</c:v>
                </c:pt>
              </c:strCache>
            </c:strRef>
          </c:tx>
          <c:spPr>
            <a:solidFill>
              <a:srgbClr val="993366"/>
            </a:solidFill>
            <a:ln w="16977">
              <a:solidFill>
                <a:srgbClr val="000000"/>
              </a:solidFill>
              <a:prstDash val="solid"/>
            </a:ln>
          </c:spPr>
          <c:explosion val="25"/>
          <c:dPt>
            <c:idx val="0"/>
            <c:bubble3D val="0"/>
            <c:spPr>
              <a:solidFill>
                <a:srgbClr val="9999FF"/>
              </a:solidFill>
              <a:ln w="16977">
                <a:solidFill>
                  <a:srgbClr val="000000"/>
                </a:solidFill>
                <a:prstDash val="solid"/>
              </a:ln>
            </c:spPr>
            <c:extLst>
              <c:ext xmlns:c16="http://schemas.microsoft.com/office/drawing/2014/chart" uri="{C3380CC4-5D6E-409C-BE32-E72D297353CC}">
                <c16:uniqueId val="{00000007-6B1F-45D0-97DA-07D26343D254}"/>
              </c:ext>
            </c:extLst>
          </c:dPt>
          <c:dPt>
            <c:idx val="1"/>
            <c:bubble3D val="0"/>
            <c:extLst>
              <c:ext xmlns:c16="http://schemas.microsoft.com/office/drawing/2014/chart" uri="{C3380CC4-5D6E-409C-BE32-E72D297353CC}">
                <c16:uniqueId val="{00000008-6B1F-45D0-97DA-07D26343D254}"/>
              </c:ext>
            </c:extLst>
          </c:dPt>
          <c:dPt>
            <c:idx val="2"/>
            <c:bubble3D val="0"/>
            <c:spPr>
              <a:solidFill>
                <a:srgbClr val="FFFFCC"/>
              </a:solidFill>
              <a:ln w="16977">
                <a:solidFill>
                  <a:srgbClr val="000000"/>
                </a:solidFill>
                <a:prstDash val="solid"/>
              </a:ln>
            </c:spPr>
            <c:extLst>
              <c:ext xmlns:c16="http://schemas.microsoft.com/office/drawing/2014/chart" uri="{C3380CC4-5D6E-409C-BE32-E72D297353CC}">
                <c16:uniqueId val="{0000000A-6B1F-45D0-97DA-07D26343D254}"/>
              </c:ext>
            </c:extLst>
          </c:dPt>
          <c:cat>
            <c:numRef>
              <c:f>Sheet1!$B$1:$D$1</c:f>
              <c:numCache>
                <c:formatCode>0%</c:formatCode>
                <c:ptCount val="3"/>
                <c:pt idx="0">
                  <c:v>7.0000000000000007E-2</c:v>
                </c:pt>
                <c:pt idx="1">
                  <c:v>0.38</c:v>
                </c:pt>
                <c:pt idx="2">
                  <c:v>0.55000000000000004</c:v>
                </c:pt>
              </c:numCache>
            </c:numRef>
          </c:cat>
          <c:val>
            <c:numRef>
              <c:f>Sheet1!$B$3:$D$3</c:f>
              <c:numCache>
                <c:formatCode>General</c:formatCode>
                <c:ptCount val="3"/>
                <c:pt idx="0">
                  <c:v>30.6</c:v>
                </c:pt>
                <c:pt idx="1">
                  <c:v>38.6</c:v>
                </c:pt>
                <c:pt idx="2">
                  <c:v>34.6</c:v>
                </c:pt>
              </c:numCache>
            </c:numRef>
          </c:val>
          <c:extLst>
            <c:ext xmlns:c16="http://schemas.microsoft.com/office/drawing/2014/chart" uri="{C3380CC4-5D6E-409C-BE32-E72D297353CC}">
              <c16:uniqueId val="{0000000B-6B1F-45D0-97DA-07D26343D254}"/>
            </c:ext>
          </c:extLst>
        </c:ser>
        <c:ser>
          <c:idx val="2"/>
          <c:order val="2"/>
          <c:tx>
            <c:strRef>
              <c:f>Sheet1!$A$4</c:f>
              <c:strCache>
                <c:ptCount val="1"/>
                <c:pt idx="0">
                  <c:v>North</c:v>
                </c:pt>
              </c:strCache>
            </c:strRef>
          </c:tx>
          <c:spPr>
            <a:solidFill>
              <a:srgbClr val="FFFFCC"/>
            </a:solidFill>
            <a:ln w="16977">
              <a:solidFill>
                <a:srgbClr val="000000"/>
              </a:solidFill>
              <a:prstDash val="solid"/>
            </a:ln>
          </c:spPr>
          <c:explosion val="25"/>
          <c:dPt>
            <c:idx val="0"/>
            <c:bubble3D val="0"/>
            <c:spPr>
              <a:solidFill>
                <a:srgbClr val="9999FF"/>
              </a:solidFill>
              <a:ln w="16977">
                <a:solidFill>
                  <a:srgbClr val="000000"/>
                </a:solidFill>
                <a:prstDash val="solid"/>
              </a:ln>
            </c:spPr>
            <c:extLst>
              <c:ext xmlns:c16="http://schemas.microsoft.com/office/drawing/2014/chart" uri="{C3380CC4-5D6E-409C-BE32-E72D297353CC}">
                <c16:uniqueId val="{0000000D-6B1F-45D0-97DA-07D26343D254}"/>
              </c:ext>
            </c:extLst>
          </c:dPt>
          <c:dPt>
            <c:idx val="1"/>
            <c:bubble3D val="0"/>
            <c:spPr>
              <a:solidFill>
                <a:srgbClr val="993366"/>
              </a:solidFill>
              <a:ln w="16977">
                <a:solidFill>
                  <a:srgbClr val="000000"/>
                </a:solidFill>
                <a:prstDash val="solid"/>
              </a:ln>
            </c:spPr>
            <c:extLst>
              <c:ext xmlns:c16="http://schemas.microsoft.com/office/drawing/2014/chart" uri="{C3380CC4-5D6E-409C-BE32-E72D297353CC}">
                <c16:uniqueId val="{0000000F-6B1F-45D0-97DA-07D26343D254}"/>
              </c:ext>
            </c:extLst>
          </c:dPt>
          <c:dPt>
            <c:idx val="2"/>
            <c:bubble3D val="0"/>
            <c:extLst>
              <c:ext xmlns:c16="http://schemas.microsoft.com/office/drawing/2014/chart" uri="{C3380CC4-5D6E-409C-BE32-E72D297353CC}">
                <c16:uniqueId val="{00000010-6B1F-45D0-97DA-07D26343D254}"/>
              </c:ext>
            </c:extLst>
          </c:dPt>
          <c:cat>
            <c:numRef>
              <c:f>Sheet1!$B$1:$D$1</c:f>
              <c:numCache>
                <c:formatCode>0%</c:formatCode>
                <c:ptCount val="3"/>
                <c:pt idx="0">
                  <c:v>7.0000000000000007E-2</c:v>
                </c:pt>
                <c:pt idx="1">
                  <c:v>0.38</c:v>
                </c:pt>
                <c:pt idx="2">
                  <c:v>0.55000000000000004</c:v>
                </c:pt>
              </c:numCache>
            </c:numRef>
          </c:cat>
          <c:val>
            <c:numRef>
              <c:f>Sheet1!$B$4:$D$4</c:f>
              <c:numCache>
                <c:formatCode>General</c:formatCode>
                <c:ptCount val="3"/>
                <c:pt idx="0">
                  <c:v>45.9</c:v>
                </c:pt>
                <c:pt idx="1">
                  <c:v>46.9</c:v>
                </c:pt>
                <c:pt idx="2">
                  <c:v>45</c:v>
                </c:pt>
              </c:numCache>
            </c:numRef>
          </c:val>
          <c:extLst>
            <c:ext xmlns:c16="http://schemas.microsoft.com/office/drawing/2014/chart" uri="{C3380CC4-5D6E-409C-BE32-E72D297353CC}">
              <c16:uniqueId val="{00000011-6B1F-45D0-97DA-07D26343D254}"/>
            </c:ext>
          </c:extLst>
        </c:ser>
        <c:dLbls>
          <c:showLegendKey val="0"/>
          <c:showVal val="0"/>
          <c:showCatName val="0"/>
          <c:showSerName val="0"/>
          <c:showPercent val="0"/>
          <c:showBubbleSize val="0"/>
          <c:showLeaderLines val="1"/>
        </c:dLbls>
      </c:pie3DChart>
      <c:spPr>
        <a:solidFill>
          <a:srgbClr val="C0C0C0"/>
        </a:solidFill>
        <a:ln w="16977">
          <a:solidFill>
            <a:srgbClr val="808080"/>
          </a:solidFill>
          <a:prstDash val="solid"/>
        </a:ln>
      </c:spPr>
    </c:plotArea>
    <c:plotVisOnly val="1"/>
    <c:dispBlanksAs val="zero"/>
    <c:showDLblsOverMax val="0"/>
  </c:chart>
  <c:spPr>
    <a:noFill/>
    <a:ln>
      <a:noFill/>
    </a:ln>
  </c:spPr>
  <c:txPr>
    <a:bodyPr/>
    <a:lstStyle/>
    <a:p>
      <a:pPr>
        <a:defRPr sz="1069" b="1" i="0" u="none" strike="noStrike" baseline="0">
          <a:solidFill>
            <a:srgbClr val="000000"/>
          </a:solidFill>
          <a:latin typeface="Arial"/>
          <a:ea typeface="Arial"/>
          <a:cs typeface="Arial"/>
        </a:defRPr>
      </a:pPr>
      <a:endParaRPr lang="en-US"/>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768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7680"/>
          </a:xfrm>
          <a:prstGeom prst="rect">
            <a:avLst/>
          </a:prstGeom>
        </p:spPr>
        <p:txBody>
          <a:bodyPr vert="horz" lIns="91440" tIns="45720" rIns="91440" bIns="45720" rtlCol="0"/>
          <a:lstStyle>
            <a:lvl1pPr algn="r">
              <a:defRPr sz="1200"/>
            </a:lvl1pPr>
          </a:lstStyle>
          <a:p>
            <a:fld id="{96D292DE-8B7A-4254-AA83-74C1F4DD4AF0}" type="datetimeFigureOut">
              <a:rPr lang="en-GB" smtClean="0"/>
              <a:t>12/06/2018</a:t>
            </a:fld>
            <a:endParaRPr lang="en-GB"/>
          </a:p>
        </p:txBody>
      </p:sp>
      <p:sp>
        <p:nvSpPr>
          <p:cNvPr id="4" name="Footer Placeholder 3"/>
          <p:cNvSpPr>
            <a:spLocks noGrp="1"/>
          </p:cNvSpPr>
          <p:nvPr>
            <p:ph type="ftr" sz="quarter" idx="2"/>
          </p:nvPr>
        </p:nvSpPr>
        <p:spPr>
          <a:xfrm>
            <a:off x="0" y="9264227"/>
            <a:ext cx="2889938" cy="48768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7"/>
            <a:ext cx="2889938" cy="48768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48EC83BD-CDA3-4611-89FE-DD208469ADCB}" type="datetimeFigureOut">
              <a:rPr lang="en-GB" smtClean="0"/>
              <a:t>12/06/2018</a:t>
            </a:fld>
            <a:endParaRPr lang="en-GB"/>
          </a:p>
        </p:txBody>
      </p:sp>
      <p:sp>
        <p:nvSpPr>
          <p:cNvPr id="4" name="Slide Image Placeholder 3"/>
          <p:cNvSpPr>
            <a:spLocks noGrp="1" noRot="1" noChangeAspect="1"/>
          </p:cNvSpPr>
          <p:nvPr>
            <p:ph type="sldImg" idx="2"/>
          </p:nvPr>
        </p:nvSpPr>
        <p:spPr>
          <a:xfrm>
            <a:off x="1139825" y="1219200"/>
            <a:ext cx="4389438"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37FA9686-C038-4682-9590-FA4411328854}" type="slidenum">
              <a:rPr lang="en-GB" smtClean="0"/>
              <a:t>‹#›</a:t>
            </a:fld>
            <a:endParaRPr lang="en-GB"/>
          </a:p>
        </p:txBody>
      </p:sp>
    </p:spTree>
    <p:extLst>
      <p:ext uri="{BB962C8B-B14F-4D97-AF65-F5344CB8AC3E}">
        <p14:creationId xmlns:p14="http://schemas.microsoft.com/office/powerpoint/2010/main" val="9997134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1</a:t>
            </a:fld>
            <a:endParaRPr lang="en-GB"/>
          </a:p>
        </p:txBody>
      </p:sp>
    </p:spTree>
    <p:extLst>
      <p:ext uri="{BB962C8B-B14F-4D97-AF65-F5344CB8AC3E}">
        <p14:creationId xmlns:p14="http://schemas.microsoft.com/office/powerpoint/2010/main" val="2891054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2</a:t>
            </a:fld>
            <a:endParaRPr lang="en-GB"/>
          </a:p>
        </p:txBody>
      </p:sp>
    </p:spTree>
    <p:extLst>
      <p:ext uri="{BB962C8B-B14F-4D97-AF65-F5344CB8AC3E}">
        <p14:creationId xmlns:p14="http://schemas.microsoft.com/office/powerpoint/2010/main" val="5327584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3</a:t>
            </a:fld>
            <a:endParaRPr lang="en-GB"/>
          </a:p>
        </p:txBody>
      </p:sp>
    </p:spTree>
    <p:extLst>
      <p:ext uri="{BB962C8B-B14F-4D97-AF65-F5344CB8AC3E}">
        <p14:creationId xmlns:p14="http://schemas.microsoft.com/office/powerpoint/2010/main" val="2784251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group through the diagram, which highlights areas they need to study, in order to improve their skills and knowledge, but also to complete the assignment.</a:t>
            </a:r>
          </a:p>
        </p:txBody>
      </p:sp>
      <p:sp>
        <p:nvSpPr>
          <p:cNvPr id="4" name="Slide Number Placeholder 3"/>
          <p:cNvSpPr>
            <a:spLocks noGrp="1"/>
          </p:cNvSpPr>
          <p:nvPr>
            <p:ph type="sldNum" sz="quarter" idx="10"/>
          </p:nvPr>
        </p:nvSpPr>
        <p:spPr/>
        <p:txBody>
          <a:bodyPr/>
          <a:lstStyle/>
          <a:p>
            <a:fld id="{37FA9686-C038-4682-9590-FA4411328854}" type="slidenum">
              <a:rPr lang="en-GB" smtClean="0"/>
              <a:t>4</a:t>
            </a:fld>
            <a:endParaRPr lang="en-GB"/>
          </a:p>
        </p:txBody>
      </p:sp>
    </p:spTree>
    <p:extLst>
      <p:ext uri="{BB962C8B-B14F-4D97-AF65-F5344CB8AC3E}">
        <p14:creationId xmlns:p14="http://schemas.microsoft.com/office/powerpoint/2010/main" val="17161391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what the group come up with before showing the definition.  Compare and contrast – see what similarities and differences.  Did the students use ‘plain English’?  Too simplistic? Too complex?  Highlight here that communication scholars Frank Dance and Carl Larson in 1976, identified 126 different definitions of communication….and that was 40 years ago!  It’s a surprisingly complex topic, and, generally, we are not very good at it!</a:t>
            </a:r>
          </a:p>
        </p:txBody>
      </p:sp>
      <p:sp>
        <p:nvSpPr>
          <p:cNvPr id="4" name="Slide Number Placeholder 3"/>
          <p:cNvSpPr>
            <a:spLocks noGrp="1"/>
          </p:cNvSpPr>
          <p:nvPr>
            <p:ph type="sldNum" sz="quarter" idx="10"/>
          </p:nvPr>
        </p:nvSpPr>
        <p:spPr/>
        <p:txBody>
          <a:bodyPr/>
          <a:lstStyle/>
          <a:p>
            <a:fld id="{37FA9686-C038-4682-9590-FA4411328854}" type="slidenum">
              <a:rPr lang="en-GB" smtClean="0"/>
              <a:t>5</a:t>
            </a:fld>
            <a:endParaRPr lang="en-GB"/>
          </a:p>
        </p:txBody>
      </p:sp>
    </p:spTree>
    <p:extLst>
      <p:ext uri="{BB962C8B-B14F-4D97-AF65-F5344CB8AC3E}">
        <p14:creationId xmlns:p14="http://schemas.microsoft.com/office/powerpoint/2010/main" val="15009926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begins with an idea or concept in the mind of the sender. He or she encodes the idea into meaningful symbols in the form of words, pictures or gestures (</a:t>
            </a:r>
            <a:r>
              <a:rPr lang="en-GB" dirty="0" err="1"/>
              <a:t>ie</a:t>
            </a:r>
            <a:r>
              <a:rPr lang="en-GB" dirty="0"/>
              <a:t> language). The sender then selects a medium to transmit those symbols so a receiver can access them through one or more senses. The medium can be a face-to-face conversation, a piece of artwork hanging in an art gallery, a text message or any growing number of electronic transmission media. The receiver then decodes the symbols in order to interpret the message and understand the intent of the sender. </a:t>
            </a:r>
          </a:p>
          <a:p>
            <a:endParaRPr lang="en-GB" dirty="0"/>
          </a:p>
          <a:p>
            <a:r>
              <a:rPr lang="en-GB" dirty="0"/>
              <a:t>Meaningful communication takes place when the receiver accurately understand the message. But lots can go wrong – the message can become distorted. </a:t>
            </a:r>
          </a:p>
        </p:txBody>
      </p:sp>
      <p:sp>
        <p:nvSpPr>
          <p:cNvPr id="4" name="Slide Number Placeholder 3"/>
          <p:cNvSpPr>
            <a:spLocks noGrp="1"/>
          </p:cNvSpPr>
          <p:nvPr>
            <p:ph type="sldNum" sz="quarter" idx="10"/>
          </p:nvPr>
        </p:nvSpPr>
        <p:spPr/>
        <p:txBody>
          <a:bodyPr/>
          <a:lstStyle/>
          <a:p>
            <a:fld id="{CC5F29FF-E1A1-404C-94AA-12D6D5AF2AD8}" type="slidenum">
              <a:rPr lang="en-GB" smtClean="0"/>
              <a:t>7</a:t>
            </a:fld>
            <a:endParaRPr lang="en-GB"/>
          </a:p>
        </p:txBody>
      </p:sp>
    </p:spTree>
    <p:extLst>
      <p:ext uri="{BB962C8B-B14F-4D97-AF65-F5344CB8AC3E}">
        <p14:creationId xmlns:p14="http://schemas.microsoft.com/office/powerpoint/2010/main" val="25598997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8</a:t>
            </a:fld>
            <a:endParaRPr lang="en-GB"/>
          </a:p>
        </p:txBody>
      </p:sp>
    </p:spTree>
    <p:extLst>
      <p:ext uri="{BB962C8B-B14F-4D97-AF65-F5344CB8AC3E}">
        <p14:creationId xmlns:p14="http://schemas.microsoft.com/office/powerpoint/2010/main" val="10531515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Lead a discussion with the group.  Draw out key points – not just about talking at people.  It’s an exchange, usually involving information, and usually with a purpose.  Go back to earlier definitions the group came up with.  How do they rate themselves?  What’s their evidence?  Ask for examples.  What about others they know or work with/for?  Examples again.  What about their fellow students?  What about their tutors?!  Discuss the fact that good communicators are not that commonplace. Draw out that good communication is </a:t>
            </a:r>
            <a:r>
              <a:rPr lang="en-GB" dirty="0" smtClean="0"/>
              <a:t>difficult </a:t>
            </a:r>
            <a:r>
              <a:rPr lang="en-GB" dirty="0"/>
              <a:t>and needs good skills, knowledge and attitude/behaviours.</a:t>
            </a:r>
          </a:p>
        </p:txBody>
      </p:sp>
      <p:sp>
        <p:nvSpPr>
          <p:cNvPr id="4" name="Slide Number Placeholder 3"/>
          <p:cNvSpPr>
            <a:spLocks noGrp="1"/>
          </p:cNvSpPr>
          <p:nvPr>
            <p:ph type="sldNum" sz="quarter" idx="10"/>
          </p:nvPr>
        </p:nvSpPr>
        <p:spPr/>
        <p:txBody>
          <a:bodyPr/>
          <a:lstStyle/>
          <a:p>
            <a:fld id="{37FA9686-C038-4682-9590-FA4411328854}" type="slidenum">
              <a:rPr lang="en-GB" smtClean="0"/>
              <a:t>9</a:t>
            </a:fld>
            <a:endParaRPr lang="en-GB"/>
          </a:p>
        </p:txBody>
      </p:sp>
    </p:spTree>
    <p:extLst>
      <p:ext uri="{BB962C8B-B14F-4D97-AF65-F5344CB8AC3E}">
        <p14:creationId xmlns:p14="http://schemas.microsoft.com/office/powerpoint/2010/main" val="186678574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the hidden factors with the group.  What are the implications?  </a:t>
            </a:r>
            <a:r>
              <a:rPr lang="en-GB" b="1" i="1" dirty="0"/>
              <a:t>We have to be careful with our communications!</a:t>
            </a:r>
          </a:p>
        </p:txBody>
      </p:sp>
      <p:sp>
        <p:nvSpPr>
          <p:cNvPr id="4" name="Slide Number Placeholder 3"/>
          <p:cNvSpPr>
            <a:spLocks noGrp="1"/>
          </p:cNvSpPr>
          <p:nvPr>
            <p:ph type="sldNum" sz="quarter" idx="10"/>
          </p:nvPr>
        </p:nvSpPr>
        <p:spPr/>
        <p:txBody>
          <a:bodyPr/>
          <a:lstStyle/>
          <a:p>
            <a:fld id="{37FA9686-C038-4682-9590-FA4411328854}" type="slidenum">
              <a:rPr lang="en-GB" smtClean="0"/>
              <a:t>10</a:t>
            </a:fld>
            <a:endParaRPr lang="en-GB"/>
          </a:p>
        </p:txBody>
      </p:sp>
    </p:spTree>
    <p:extLst>
      <p:ext uri="{BB962C8B-B14F-4D97-AF65-F5344CB8AC3E}">
        <p14:creationId xmlns:p14="http://schemas.microsoft.com/office/powerpoint/2010/main" val="35824685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Take the group through the slide and ask them to suggest percentages for Words, Tone and Gestures…..summarise their thoughts before showing the next slide.</a:t>
            </a:r>
          </a:p>
        </p:txBody>
      </p:sp>
      <p:sp>
        <p:nvSpPr>
          <p:cNvPr id="4" name="Slide Number Placeholder 3"/>
          <p:cNvSpPr>
            <a:spLocks noGrp="1"/>
          </p:cNvSpPr>
          <p:nvPr>
            <p:ph type="sldNum" sz="quarter" idx="10"/>
          </p:nvPr>
        </p:nvSpPr>
        <p:spPr/>
        <p:txBody>
          <a:bodyPr/>
          <a:lstStyle/>
          <a:p>
            <a:fld id="{37FA9686-C038-4682-9590-FA4411328854}" type="slidenum">
              <a:rPr lang="en-GB" smtClean="0"/>
              <a:t>11</a:t>
            </a:fld>
            <a:endParaRPr lang="en-GB"/>
          </a:p>
        </p:txBody>
      </p:sp>
    </p:spTree>
    <p:extLst>
      <p:ext uri="{BB962C8B-B14F-4D97-AF65-F5344CB8AC3E}">
        <p14:creationId xmlns:p14="http://schemas.microsoft.com/office/powerpoint/2010/main" val="12092664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From research conducted by </a:t>
            </a:r>
            <a:r>
              <a:rPr lang="en-GB" dirty="0" err="1" smtClean="0"/>
              <a:t>Mehrabian</a:t>
            </a:r>
            <a:r>
              <a:rPr lang="en-GB" dirty="0" smtClean="0"/>
              <a:t> (1981), cited in Griffiths</a:t>
            </a:r>
            <a:r>
              <a:rPr lang="en-GB" baseline="0" dirty="0" smtClean="0"/>
              <a:t> and Dunham (2015). </a:t>
            </a:r>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t>12</a:t>
            </a:fld>
            <a:endParaRPr lang="en-GB"/>
          </a:p>
        </p:txBody>
      </p:sp>
    </p:spTree>
    <p:extLst>
      <p:ext uri="{BB962C8B-B14F-4D97-AF65-F5344CB8AC3E}">
        <p14:creationId xmlns:p14="http://schemas.microsoft.com/office/powerpoint/2010/main" val="913630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13</a:t>
            </a:fld>
            <a:endParaRPr lang="en-GB"/>
          </a:p>
        </p:txBody>
      </p:sp>
    </p:spTree>
    <p:extLst>
      <p:ext uri="{BB962C8B-B14F-4D97-AF65-F5344CB8AC3E}">
        <p14:creationId xmlns:p14="http://schemas.microsoft.com/office/powerpoint/2010/main" val="20356832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14</a:t>
            </a:fld>
            <a:endParaRPr lang="en-GB"/>
          </a:p>
        </p:txBody>
      </p:sp>
    </p:spTree>
    <p:extLst>
      <p:ext uri="{BB962C8B-B14F-4D97-AF65-F5344CB8AC3E}">
        <p14:creationId xmlns:p14="http://schemas.microsoft.com/office/powerpoint/2010/main" val="607947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each of the points on the following couple of slides, ask for the group’s experiences of these barriers – either when communicating to someone or receiving communications.  Also, use your own examples to illustrate key points.  How many of these can be overcome with the right skills, techniques, knowledge, attitudes and behaviours?  If students say “Yes, but what about the other person’s skills, techniques, knowledge, etc.?”, refer to Covey’s Circle of Influence/Circle of Concern model – deal with the things within your control or influence!</a:t>
            </a:r>
          </a:p>
        </p:txBody>
      </p:sp>
      <p:sp>
        <p:nvSpPr>
          <p:cNvPr id="4" name="Slide Number Placeholder 3"/>
          <p:cNvSpPr>
            <a:spLocks noGrp="1"/>
          </p:cNvSpPr>
          <p:nvPr>
            <p:ph type="sldNum" sz="quarter" idx="10"/>
          </p:nvPr>
        </p:nvSpPr>
        <p:spPr/>
        <p:txBody>
          <a:bodyPr/>
          <a:lstStyle/>
          <a:p>
            <a:fld id="{37FA9686-C038-4682-9590-FA4411328854}" type="slidenum">
              <a:rPr lang="en-GB" smtClean="0"/>
              <a:t>15</a:t>
            </a:fld>
            <a:endParaRPr lang="en-GB"/>
          </a:p>
        </p:txBody>
      </p:sp>
    </p:spTree>
    <p:extLst>
      <p:ext uri="{BB962C8B-B14F-4D97-AF65-F5344CB8AC3E}">
        <p14:creationId xmlns:p14="http://schemas.microsoft.com/office/powerpoint/2010/main" val="23173509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16</a:t>
            </a:fld>
            <a:endParaRPr lang="en-GB"/>
          </a:p>
        </p:txBody>
      </p:sp>
    </p:spTree>
    <p:extLst>
      <p:ext uri="{BB962C8B-B14F-4D97-AF65-F5344CB8AC3E}">
        <p14:creationId xmlns:p14="http://schemas.microsoft.com/office/powerpoint/2010/main" val="334285548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7FA9686-C038-4682-9590-FA4411328854}" type="slidenum">
              <a:rPr lang="en-GB" smtClean="0"/>
              <a:t>17</a:t>
            </a:fld>
            <a:endParaRPr lang="en-GB"/>
          </a:p>
        </p:txBody>
      </p:sp>
    </p:spTree>
    <p:extLst>
      <p:ext uri="{BB962C8B-B14F-4D97-AF65-F5344CB8AC3E}">
        <p14:creationId xmlns:p14="http://schemas.microsoft.com/office/powerpoint/2010/main" val="5785378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7FA9686-C038-4682-9590-FA4411328854}" type="slidenum">
              <a:rPr lang="en-GB" smtClean="0"/>
              <a:t>18</a:t>
            </a:fld>
            <a:endParaRPr lang="en-GB"/>
          </a:p>
        </p:txBody>
      </p:sp>
    </p:spTree>
    <p:extLst>
      <p:ext uri="{BB962C8B-B14F-4D97-AF65-F5344CB8AC3E}">
        <p14:creationId xmlns:p14="http://schemas.microsoft.com/office/powerpoint/2010/main" val="893281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12/06/2018</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12/06/2018</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12/06/2018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12/06/2018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12/06/2018</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12/06/2018</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12/06/2018</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12/06/2018</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12/06/2018</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12/06/2018</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ampus-adr.net/ODRmodule/a_model_of_communication.html" TargetMode="External"/></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4.png"/><Relationship Id="rId7"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hyperlink" Target="https://www.flickr.com/photos/lightmatter/95600250/"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kminaction.wordpress.com/2013/06/03/getting-km-right-speak-the-business-jargo/"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ltLang="en-US" b="1" dirty="0">
                <a:effectLst>
                  <a:outerShdw blurRad="38100" dist="38100" dir="2700000" algn="tl">
                    <a:srgbClr val="000000">
                      <a:alpha val="43137"/>
                    </a:srgbClr>
                  </a:outerShdw>
                </a:effectLst>
              </a:rPr>
              <a:t>CertHE Skills for the Workplace</a:t>
            </a:r>
            <a:r>
              <a:rPr lang="en-GB" altLang="en-US" dirty="0"/>
              <a:t/>
            </a:r>
            <a:br>
              <a:rPr lang="en-GB" altLang="en-US" dirty="0"/>
            </a:br>
            <a:r>
              <a:rPr lang="en-GB" altLang="en-US" dirty="0"/>
              <a:t>Module: BMSK4002</a:t>
            </a:r>
            <a:endParaRPr lang="en-GB" dirty="0"/>
          </a:p>
        </p:txBody>
      </p:sp>
      <p:sp>
        <p:nvSpPr>
          <p:cNvPr id="3" name="Subtitle 2"/>
          <p:cNvSpPr>
            <a:spLocks noGrp="1"/>
          </p:cNvSpPr>
          <p:nvPr>
            <p:ph type="subTitle" idx="1"/>
          </p:nvPr>
        </p:nvSpPr>
        <p:spPr/>
        <p:txBody>
          <a:bodyPr>
            <a:normAutofit fontScale="92500" lnSpcReduction="20000"/>
          </a:bodyPr>
          <a:lstStyle/>
          <a:p>
            <a:r>
              <a:rPr lang="en-GB" b="1" dirty="0"/>
              <a:t>Effective Team Working and Communication</a:t>
            </a:r>
            <a:br>
              <a:rPr lang="en-GB" b="1" dirty="0"/>
            </a:br>
            <a:r>
              <a:rPr lang="en-GB" altLang="en-US" sz="1600" dirty="0"/>
              <a:t/>
            </a:r>
            <a:br>
              <a:rPr lang="en-GB" altLang="en-US" sz="1600" dirty="0"/>
            </a:br>
            <a:r>
              <a:rPr lang="en-GB" altLang="en-US" sz="2000" b="1" dirty="0" smtClean="0"/>
              <a:t>Session 1 (Communication)</a:t>
            </a:r>
            <a:r>
              <a:rPr lang="en-GB" altLang="en-US" dirty="0"/>
              <a:t/>
            </a:r>
            <a:br>
              <a:rPr lang="en-GB" altLang="en-US" dirty="0"/>
            </a:br>
            <a:endParaRPr lang="en-GB" dirty="0"/>
          </a:p>
          <a:p>
            <a:endParaRPr lang="en-GB" dirty="0"/>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Overview of Workshop</a:t>
            </a:r>
          </a:p>
        </p:txBody>
      </p:sp>
      <p:sp>
        <p:nvSpPr>
          <p:cNvPr id="3" name="Content Placeholder 2"/>
          <p:cNvSpPr>
            <a:spLocks noGrp="1"/>
          </p:cNvSpPr>
          <p:nvPr>
            <p:ph idx="1"/>
          </p:nvPr>
        </p:nvSpPr>
        <p:spPr/>
        <p:txBody>
          <a:bodyPr>
            <a:normAutofit fontScale="92500" lnSpcReduction="10000"/>
          </a:bodyPr>
          <a:lstStyle/>
          <a:p>
            <a:r>
              <a:rPr lang="en-GB" sz="4000" dirty="0" smtClean="0"/>
              <a:t>Aim of module topic</a:t>
            </a:r>
          </a:p>
          <a:p>
            <a:r>
              <a:rPr lang="en-GB" sz="4000" dirty="0" smtClean="0"/>
              <a:t>Link to assignment</a:t>
            </a:r>
            <a:endParaRPr lang="en-GB" sz="4000" dirty="0" smtClean="0"/>
          </a:p>
          <a:p>
            <a:r>
              <a:rPr lang="en-GB" sz="4000" dirty="0" smtClean="0"/>
              <a:t>What </a:t>
            </a:r>
            <a:r>
              <a:rPr lang="en-GB" sz="4000" dirty="0"/>
              <a:t>is communication?</a:t>
            </a:r>
          </a:p>
          <a:p>
            <a:r>
              <a:rPr lang="en-GB" sz="4000" dirty="0"/>
              <a:t>Elements of Communication</a:t>
            </a:r>
          </a:p>
          <a:p>
            <a:r>
              <a:rPr lang="en-GB" sz="4000" dirty="0"/>
              <a:t>Non-verbal </a:t>
            </a:r>
            <a:r>
              <a:rPr lang="en-GB" sz="4000" dirty="0" smtClean="0"/>
              <a:t>communication</a:t>
            </a:r>
            <a:endParaRPr lang="en-GB" sz="4000" dirty="0"/>
          </a:p>
          <a:p>
            <a:r>
              <a:rPr lang="en-GB" sz="4000" dirty="0"/>
              <a:t>Barriers to communication</a:t>
            </a:r>
          </a:p>
          <a:p>
            <a:pPr marL="0" indent="0">
              <a:buNone/>
            </a:pPr>
            <a:endParaRPr lang="en-GB" sz="4000" dirty="0"/>
          </a:p>
        </p:txBody>
      </p:sp>
    </p:spTree>
    <p:extLst>
      <p:ext uri="{BB962C8B-B14F-4D97-AF65-F5344CB8AC3E}">
        <p14:creationId xmlns:p14="http://schemas.microsoft.com/office/powerpoint/2010/main" val="19474632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1F9D9-9E47-42C9-9856-7C4BBA54AB5F}"/>
              </a:ext>
            </a:extLst>
          </p:cNvPr>
          <p:cNvSpPr>
            <a:spLocks noGrp="1"/>
          </p:cNvSpPr>
          <p:nvPr>
            <p:ph type="title"/>
          </p:nvPr>
        </p:nvSpPr>
        <p:spPr/>
        <p:txBody>
          <a:bodyPr/>
          <a:lstStyle/>
          <a:p>
            <a:r>
              <a:rPr lang="en-GB" dirty="0">
                <a:cs typeface="Arial" panose="020B0604020202020204" pitchFamily="34" charset="0"/>
              </a:rPr>
              <a:t>Aim &amp; objectives</a:t>
            </a:r>
            <a:endParaRPr lang="en-GB" dirty="0"/>
          </a:p>
        </p:txBody>
      </p:sp>
      <p:sp>
        <p:nvSpPr>
          <p:cNvPr id="3" name="Content Placeholder 2">
            <a:extLst>
              <a:ext uri="{FF2B5EF4-FFF2-40B4-BE49-F238E27FC236}">
                <a16:creationId xmlns:a16="http://schemas.microsoft.com/office/drawing/2014/main" id="{11CFB24B-6B1B-46B4-BA76-317E00A4A846}"/>
              </a:ext>
            </a:extLst>
          </p:cNvPr>
          <p:cNvSpPr>
            <a:spLocks noGrp="1"/>
          </p:cNvSpPr>
          <p:nvPr>
            <p:ph idx="1"/>
          </p:nvPr>
        </p:nvSpPr>
        <p:spPr>
          <a:xfrm>
            <a:off x="457200" y="1600201"/>
            <a:ext cx="8507288" cy="3917032"/>
          </a:xfrm>
        </p:spPr>
        <p:txBody>
          <a:bodyPr>
            <a:normAutofit fontScale="92500" lnSpcReduction="20000"/>
          </a:bodyPr>
          <a:lstStyle/>
          <a:p>
            <a:pPr marL="0" indent="0">
              <a:buNone/>
            </a:pPr>
            <a:r>
              <a:rPr lang="en-GB" altLang="en-US" b="1" dirty="0">
                <a:latin typeface="+mj-lt"/>
                <a:cs typeface="Arial" charset="0"/>
              </a:rPr>
              <a:t>Aim: </a:t>
            </a:r>
            <a:r>
              <a:rPr lang="en-GB" altLang="en-US" dirty="0">
                <a:latin typeface="+mj-lt"/>
                <a:cs typeface="Arial" charset="0"/>
              </a:rPr>
              <a:t>To develop understanding and ability to communicate effectively, as required by a practising or potential middle manager.</a:t>
            </a:r>
          </a:p>
          <a:p>
            <a:endParaRPr lang="en-GB" altLang="en-US" dirty="0">
              <a:latin typeface="+mj-lt"/>
              <a:cs typeface="Arial" charset="0"/>
            </a:endParaRPr>
          </a:p>
          <a:p>
            <a:pPr marL="0" indent="0">
              <a:buNone/>
            </a:pPr>
            <a:r>
              <a:rPr lang="en-GB" altLang="en-US" b="1" dirty="0">
                <a:latin typeface="+mj-lt"/>
                <a:cs typeface="Arial" charset="0"/>
              </a:rPr>
              <a:t>Objectives: </a:t>
            </a:r>
          </a:p>
          <a:p>
            <a:pPr marL="514350" indent="-514350">
              <a:buFont typeface="+mj-lt"/>
              <a:buAutoNum type="arabicPeriod"/>
            </a:pPr>
            <a:r>
              <a:rPr lang="en-GB" altLang="en-US" dirty="0">
                <a:latin typeface="+mj-lt"/>
                <a:cs typeface="Arial" charset="0"/>
              </a:rPr>
              <a:t>To understand the importance of effective communication in management</a:t>
            </a:r>
          </a:p>
          <a:p>
            <a:pPr marL="514350" indent="-514350">
              <a:buFont typeface="+mj-lt"/>
              <a:buAutoNum type="arabicPeriod"/>
            </a:pPr>
            <a:r>
              <a:rPr lang="en-GB" altLang="en-US" dirty="0">
                <a:latin typeface="+mj-lt"/>
                <a:cs typeface="Arial" charset="0"/>
              </a:rPr>
              <a:t>To be able to develop effective communication skills as a reflective manager</a:t>
            </a:r>
          </a:p>
          <a:p>
            <a:endParaRPr lang="en-GB" dirty="0">
              <a:latin typeface="+mj-lt"/>
            </a:endParaRPr>
          </a:p>
        </p:txBody>
      </p:sp>
    </p:spTree>
    <p:extLst>
      <p:ext uri="{BB962C8B-B14F-4D97-AF65-F5344CB8AC3E}">
        <p14:creationId xmlns:p14="http://schemas.microsoft.com/office/powerpoint/2010/main" val="2226523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2" name="Rectangle: Rounded Corners 1351">
            <a:extLst>
              <a:ext uri="{FF2B5EF4-FFF2-40B4-BE49-F238E27FC236}">
                <a16:creationId xmlns:a16="http://schemas.microsoft.com/office/drawing/2014/main" id="{79A94FDB-F200-42F2-B580-6F263C7C8C68}"/>
              </a:ext>
            </a:extLst>
          </p:cNvPr>
          <p:cNvSpPr/>
          <p:nvPr/>
        </p:nvSpPr>
        <p:spPr>
          <a:xfrm>
            <a:off x="774700" y="793190"/>
            <a:ext cx="3168370" cy="548967"/>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Develop criteria to evaluate your own communication skills</a:t>
            </a:r>
          </a:p>
        </p:txBody>
      </p:sp>
      <p:sp>
        <p:nvSpPr>
          <p:cNvPr id="2144" name="Rectangle: Rounded Corners 2143">
            <a:extLst>
              <a:ext uri="{FF2B5EF4-FFF2-40B4-BE49-F238E27FC236}">
                <a16:creationId xmlns:a16="http://schemas.microsoft.com/office/drawing/2014/main" id="{F3AFF94A-3025-4820-AD05-5A61A84B52E0}"/>
              </a:ext>
            </a:extLst>
          </p:cNvPr>
          <p:cNvSpPr/>
          <p:nvPr/>
        </p:nvSpPr>
        <p:spPr>
          <a:xfrm>
            <a:off x="3412836" y="2424952"/>
            <a:ext cx="2325988" cy="1157410"/>
          </a:xfrm>
          <a:prstGeom prst="round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bg2">
                    <a:lumMod val="10000"/>
                  </a:schemeClr>
                </a:solidFill>
              </a:rPr>
              <a:t>Management Communication Skills</a:t>
            </a:r>
          </a:p>
        </p:txBody>
      </p:sp>
      <p:sp>
        <p:nvSpPr>
          <p:cNvPr id="2145" name="Rectangle: Rounded Corners 2144">
            <a:extLst>
              <a:ext uri="{FF2B5EF4-FFF2-40B4-BE49-F238E27FC236}">
                <a16:creationId xmlns:a16="http://schemas.microsoft.com/office/drawing/2014/main" id="{69C801E8-A037-4851-A303-00BFFB3CF2E9}"/>
              </a:ext>
            </a:extLst>
          </p:cNvPr>
          <p:cNvSpPr/>
          <p:nvPr/>
        </p:nvSpPr>
        <p:spPr>
          <a:xfrm>
            <a:off x="259528" y="1751452"/>
            <a:ext cx="2601899" cy="856293"/>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Be able to develop effective communication skills as a reflective manager</a:t>
            </a:r>
          </a:p>
        </p:txBody>
      </p:sp>
      <p:sp>
        <p:nvSpPr>
          <p:cNvPr id="2146" name="Rectangle: Rounded Corners 2145">
            <a:extLst>
              <a:ext uri="{FF2B5EF4-FFF2-40B4-BE49-F238E27FC236}">
                <a16:creationId xmlns:a16="http://schemas.microsoft.com/office/drawing/2014/main" id="{5BF88DCB-8061-46D6-AAFB-209E94064FFA}"/>
              </a:ext>
            </a:extLst>
          </p:cNvPr>
          <p:cNvSpPr/>
          <p:nvPr/>
        </p:nvSpPr>
        <p:spPr>
          <a:xfrm>
            <a:off x="130819" y="3083274"/>
            <a:ext cx="2882965" cy="711025"/>
          </a:xfrm>
          <a:prstGeom prst="round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Collect, analyse &amp; evaluate feedback on communication skills</a:t>
            </a:r>
          </a:p>
        </p:txBody>
      </p:sp>
      <p:sp>
        <p:nvSpPr>
          <p:cNvPr id="2147" name="Rectangle: Rounded Corners 2146">
            <a:extLst>
              <a:ext uri="{FF2B5EF4-FFF2-40B4-BE49-F238E27FC236}">
                <a16:creationId xmlns:a16="http://schemas.microsoft.com/office/drawing/2014/main" id="{08ED9684-99D2-4212-A737-2F1015C945BA}"/>
              </a:ext>
            </a:extLst>
          </p:cNvPr>
          <p:cNvSpPr/>
          <p:nvPr/>
        </p:nvSpPr>
        <p:spPr>
          <a:xfrm>
            <a:off x="494405" y="4936026"/>
            <a:ext cx="3104820" cy="716932"/>
          </a:xfrm>
          <a:prstGeom prst="roundRect">
            <a:avLst>
              <a:gd name="adj" fmla="val 26058"/>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Prepare a </a:t>
            </a:r>
            <a:r>
              <a:rPr lang="en-GB" sz="1400" dirty="0" smtClean="0"/>
              <a:t>Presentation</a:t>
            </a:r>
            <a:r>
              <a:rPr lang="en-GB" sz="1400" dirty="0" smtClean="0"/>
              <a:t> </a:t>
            </a:r>
            <a:r>
              <a:rPr lang="en-GB" sz="1400" dirty="0"/>
              <a:t>Plan</a:t>
            </a:r>
          </a:p>
        </p:txBody>
      </p:sp>
      <p:sp>
        <p:nvSpPr>
          <p:cNvPr id="2148" name="Rectangle: Rounded Corners 2147">
            <a:extLst>
              <a:ext uri="{FF2B5EF4-FFF2-40B4-BE49-F238E27FC236}">
                <a16:creationId xmlns:a16="http://schemas.microsoft.com/office/drawing/2014/main" id="{A5B51FDD-81D5-4F16-A816-D7C6EA3E0192}"/>
              </a:ext>
            </a:extLst>
          </p:cNvPr>
          <p:cNvSpPr/>
          <p:nvPr/>
        </p:nvSpPr>
        <p:spPr>
          <a:xfrm>
            <a:off x="5738824" y="4988778"/>
            <a:ext cx="3104820" cy="664181"/>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Prepare visual aids to support briefings/presentations</a:t>
            </a:r>
          </a:p>
        </p:txBody>
      </p:sp>
      <p:sp>
        <p:nvSpPr>
          <p:cNvPr id="2149" name="Rectangle: Rounded Corners 2148">
            <a:extLst>
              <a:ext uri="{FF2B5EF4-FFF2-40B4-BE49-F238E27FC236}">
                <a16:creationId xmlns:a16="http://schemas.microsoft.com/office/drawing/2014/main" id="{3582AD34-E424-4FC3-A61E-FE9FCF204C6E}"/>
              </a:ext>
            </a:extLst>
          </p:cNvPr>
          <p:cNvSpPr/>
          <p:nvPr/>
        </p:nvSpPr>
        <p:spPr>
          <a:xfrm>
            <a:off x="2358861" y="3937980"/>
            <a:ext cx="4426278" cy="838556"/>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t>(Completed) Prepare </a:t>
            </a:r>
            <a:r>
              <a:rPr lang="en-GB" sz="1400" b="1" dirty="0"/>
              <a:t>and deliver a short, </a:t>
            </a:r>
            <a:r>
              <a:rPr lang="en-GB" sz="1400" b="1" dirty="0" smtClean="0"/>
              <a:t>15 </a:t>
            </a:r>
            <a:r>
              <a:rPr lang="en-GB" sz="1400" b="1" dirty="0"/>
              <a:t>minute presentation </a:t>
            </a:r>
          </a:p>
        </p:txBody>
      </p:sp>
      <p:sp>
        <p:nvSpPr>
          <p:cNvPr id="2150" name="Rectangle: Rounded Corners 2149">
            <a:extLst>
              <a:ext uri="{FF2B5EF4-FFF2-40B4-BE49-F238E27FC236}">
                <a16:creationId xmlns:a16="http://schemas.microsoft.com/office/drawing/2014/main" id="{537CB8B1-1DCF-4869-936A-2DE41B48CEF1}"/>
              </a:ext>
            </a:extLst>
          </p:cNvPr>
          <p:cNvSpPr/>
          <p:nvPr/>
        </p:nvSpPr>
        <p:spPr>
          <a:xfrm>
            <a:off x="6142037" y="2524918"/>
            <a:ext cx="2448272" cy="95747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t>Understand the importance of effective communication in management</a:t>
            </a:r>
          </a:p>
        </p:txBody>
      </p:sp>
      <p:sp>
        <p:nvSpPr>
          <p:cNvPr id="2151" name="Rectangle: Rounded Corners 2150">
            <a:extLst>
              <a:ext uri="{FF2B5EF4-FFF2-40B4-BE49-F238E27FC236}">
                <a16:creationId xmlns:a16="http://schemas.microsoft.com/office/drawing/2014/main" id="{3F9115CD-CBDA-48E0-A364-3F5A1CA38781}"/>
              </a:ext>
            </a:extLst>
          </p:cNvPr>
          <p:cNvSpPr/>
          <p:nvPr/>
        </p:nvSpPr>
        <p:spPr>
          <a:xfrm>
            <a:off x="7217622" y="3862604"/>
            <a:ext cx="1926378" cy="5489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Verbal &amp; written communication</a:t>
            </a:r>
          </a:p>
        </p:txBody>
      </p:sp>
      <p:sp>
        <p:nvSpPr>
          <p:cNvPr id="2152" name="Rectangle: Rounded Corners 2151">
            <a:extLst>
              <a:ext uri="{FF2B5EF4-FFF2-40B4-BE49-F238E27FC236}">
                <a16:creationId xmlns:a16="http://schemas.microsoft.com/office/drawing/2014/main" id="{69413F91-E58B-437A-812E-1B30E201A0A4}"/>
              </a:ext>
            </a:extLst>
          </p:cNvPr>
          <p:cNvSpPr/>
          <p:nvPr/>
        </p:nvSpPr>
        <p:spPr>
          <a:xfrm>
            <a:off x="7136603" y="1630632"/>
            <a:ext cx="1926378" cy="5489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Communication theories &amp; models</a:t>
            </a:r>
          </a:p>
        </p:txBody>
      </p:sp>
      <p:sp>
        <p:nvSpPr>
          <p:cNvPr id="2153" name="Rectangle: Rounded Corners 2152">
            <a:extLst>
              <a:ext uri="{FF2B5EF4-FFF2-40B4-BE49-F238E27FC236}">
                <a16:creationId xmlns:a16="http://schemas.microsoft.com/office/drawing/2014/main" id="{ED7E03A9-5507-41D7-BED7-B7E1A3CE20DA}"/>
              </a:ext>
            </a:extLst>
          </p:cNvPr>
          <p:cNvSpPr/>
          <p:nvPr/>
        </p:nvSpPr>
        <p:spPr>
          <a:xfrm>
            <a:off x="4858761" y="807948"/>
            <a:ext cx="1926378" cy="5489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t>Tone, language &amp; formality</a:t>
            </a:r>
          </a:p>
        </p:txBody>
      </p:sp>
      <p:sp>
        <p:nvSpPr>
          <p:cNvPr id="1357" name="TextBox 1356">
            <a:extLst>
              <a:ext uri="{FF2B5EF4-FFF2-40B4-BE49-F238E27FC236}">
                <a16:creationId xmlns:a16="http://schemas.microsoft.com/office/drawing/2014/main" id="{6382E3B9-A2FB-451B-9E9D-B096836FDF86}"/>
              </a:ext>
            </a:extLst>
          </p:cNvPr>
          <p:cNvSpPr txBox="1"/>
          <p:nvPr/>
        </p:nvSpPr>
        <p:spPr>
          <a:xfrm>
            <a:off x="623884" y="154230"/>
            <a:ext cx="8520116" cy="523220"/>
          </a:xfrm>
          <a:prstGeom prst="rect">
            <a:avLst/>
          </a:prstGeom>
          <a:noFill/>
        </p:spPr>
        <p:txBody>
          <a:bodyPr wrap="square" rtlCol="0">
            <a:spAutoFit/>
          </a:bodyPr>
          <a:lstStyle/>
          <a:p>
            <a:r>
              <a:rPr lang="en-GB" sz="2800" b="1" dirty="0"/>
              <a:t>BMSK4002 Topic Areas To Consider &amp; Research</a:t>
            </a:r>
          </a:p>
        </p:txBody>
      </p:sp>
      <p:cxnSp>
        <p:nvCxnSpPr>
          <p:cNvPr id="1360" name="Straight Arrow Connector 1359">
            <a:extLst>
              <a:ext uri="{FF2B5EF4-FFF2-40B4-BE49-F238E27FC236}">
                <a16:creationId xmlns:a16="http://schemas.microsoft.com/office/drawing/2014/main" id="{76668895-F063-4713-A9AA-4D562F4B117B}"/>
              </a:ext>
            </a:extLst>
          </p:cNvPr>
          <p:cNvCxnSpPr>
            <a:stCxn id="2144" idx="3"/>
            <a:endCxn id="2150" idx="1"/>
          </p:cNvCxnSpPr>
          <p:nvPr/>
        </p:nvCxnSpPr>
        <p:spPr>
          <a:xfrm>
            <a:off x="5738824" y="3003657"/>
            <a:ext cx="403213" cy="1"/>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54" name="Straight Arrow Connector 2153">
            <a:extLst>
              <a:ext uri="{FF2B5EF4-FFF2-40B4-BE49-F238E27FC236}">
                <a16:creationId xmlns:a16="http://schemas.microsoft.com/office/drawing/2014/main" id="{656CC75B-9E78-455F-8FFF-B8D3EBD3DC0F}"/>
              </a:ext>
            </a:extLst>
          </p:cNvPr>
          <p:cNvCxnSpPr>
            <a:cxnSpLocks/>
            <a:endCxn id="2145" idx="3"/>
          </p:cNvCxnSpPr>
          <p:nvPr/>
        </p:nvCxnSpPr>
        <p:spPr>
          <a:xfrm flipH="1" flipV="1">
            <a:off x="2861427" y="2179599"/>
            <a:ext cx="559374" cy="293600"/>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5" name="Straight Arrow Connector 2154">
            <a:extLst>
              <a:ext uri="{FF2B5EF4-FFF2-40B4-BE49-F238E27FC236}">
                <a16:creationId xmlns:a16="http://schemas.microsoft.com/office/drawing/2014/main" id="{0392F438-00B9-4344-AA95-7285CADD48D4}"/>
              </a:ext>
            </a:extLst>
          </p:cNvPr>
          <p:cNvCxnSpPr>
            <a:cxnSpLocks/>
          </p:cNvCxnSpPr>
          <p:nvPr/>
        </p:nvCxnSpPr>
        <p:spPr>
          <a:xfrm>
            <a:off x="1572301" y="2630930"/>
            <a:ext cx="0" cy="452344"/>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6" name="Straight Arrow Connector 2155">
            <a:extLst>
              <a:ext uri="{FF2B5EF4-FFF2-40B4-BE49-F238E27FC236}">
                <a16:creationId xmlns:a16="http://schemas.microsoft.com/office/drawing/2014/main" id="{83F5A2B1-5FBB-4D79-B948-C76B13B669B5}"/>
              </a:ext>
            </a:extLst>
          </p:cNvPr>
          <p:cNvCxnSpPr>
            <a:cxnSpLocks/>
          </p:cNvCxnSpPr>
          <p:nvPr/>
        </p:nvCxnSpPr>
        <p:spPr>
          <a:xfrm flipH="1" flipV="1">
            <a:off x="1560477" y="1306799"/>
            <a:ext cx="1" cy="413033"/>
          </a:xfrm>
          <a:prstGeom prst="straightConnector1">
            <a:avLst/>
          </a:prstGeom>
          <a:ln w="57150">
            <a:solidFill>
              <a:srgbClr val="7030A0"/>
            </a:solidFill>
            <a:tailEnd type="triangle"/>
          </a:ln>
        </p:spPr>
        <p:style>
          <a:lnRef idx="1">
            <a:schemeClr val="accent1"/>
          </a:lnRef>
          <a:fillRef idx="0">
            <a:schemeClr val="accent1"/>
          </a:fillRef>
          <a:effectRef idx="0">
            <a:schemeClr val="accent1"/>
          </a:effectRef>
          <a:fontRef idx="minor">
            <a:schemeClr val="tx1"/>
          </a:fontRef>
        </p:style>
      </p:cxnSp>
      <p:cxnSp>
        <p:nvCxnSpPr>
          <p:cNvPr id="2157" name="Straight Arrow Connector 2156">
            <a:extLst>
              <a:ext uri="{FF2B5EF4-FFF2-40B4-BE49-F238E27FC236}">
                <a16:creationId xmlns:a16="http://schemas.microsoft.com/office/drawing/2014/main" id="{C5E00003-BFCF-4661-9B3D-F29B10FC3A64}"/>
              </a:ext>
            </a:extLst>
          </p:cNvPr>
          <p:cNvCxnSpPr>
            <a:cxnSpLocks/>
          </p:cNvCxnSpPr>
          <p:nvPr/>
        </p:nvCxnSpPr>
        <p:spPr>
          <a:xfrm flipV="1">
            <a:off x="7675048" y="2180004"/>
            <a:ext cx="351464" cy="31370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59" name="Straight Arrow Connector 2158">
            <a:extLst>
              <a:ext uri="{FF2B5EF4-FFF2-40B4-BE49-F238E27FC236}">
                <a16:creationId xmlns:a16="http://schemas.microsoft.com/office/drawing/2014/main" id="{BFB31FD5-4307-417F-A23E-12B457CE05EB}"/>
              </a:ext>
            </a:extLst>
          </p:cNvPr>
          <p:cNvCxnSpPr>
            <a:cxnSpLocks/>
          </p:cNvCxnSpPr>
          <p:nvPr/>
        </p:nvCxnSpPr>
        <p:spPr>
          <a:xfrm flipH="1" flipV="1">
            <a:off x="6045658" y="1376523"/>
            <a:ext cx="977582" cy="1132584"/>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62" name="Straight Arrow Connector 2161">
            <a:extLst>
              <a:ext uri="{FF2B5EF4-FFF2-40B4-BE49-F238E27FC236}">
                <a16:creationId xmlns:a16="http://schemas.microsoft.com/office/drawing/2014/main" id="{9CB8C540-D50D-4FE1-B92D-2254BE7A88A0}"/>
              </a:ext>
            </a:extLst>
          </p:cNvPr>
          <p:cNvCxnSpPr>
            <a:cxnSpLocks/>
          </p:cNvCxnSpPr>
          <p:nvPr/>
        </p:nvCxnSpPr>
        <p:spPr>
          <a:xfrm>
            <a:off x="7684155" y="3499838"/>
            <a:ext cx="415637" cy="346955"/>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66" name="Straight Arrow Connector 2165">
            <a:extLst>
              <a:ext uri="{FF2B5EF4-FFF2-40B4-BE49-F238E27FC236}">
                <a16:creationId xmlns:a16="http://schemas.microsoft.com/office/drawing/2014/main" id="{D34B8BE9-36DD-4402-88FF-9A914163DDC2}"/>
              </a:ext>
            </a:extLst>
          </p:cNvPr>
          <p:cNvCxnSpPr>
            <a:cxnSpLocks/>
            <a:endCxn id="2149" idx="0"/>
          </p:cNvCxnSpPr>
          <p:nvPr/>
        </p:nvCxnSpPr>
        <p:spPr>
          <a:xfrm>
            <a:off x="4572000" y="3582362"/>
            <a:ext cx="0" cy="355618"/>
          </a:xfrm>
          <a:prstGeom prst="straightConnector1">
            <a:avLst/>
          </a:prstGeom>
          <a:ln w="5715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2169" name="Straight Arrow Connector 2168">
            <a:extLst>
              <a:ext uri="{FF2B5EF4-FFF2-40B4-BE49-F238E27FC236}">
                <a16:creationId xmlns:a16="http://schemas.microsoft.com/office/drawing/2014/main" id="{A869270E-093F-4964-81C0-19A929385341}"/>
              </a:ext>
            </a:extLst>
          </p:cNvPr>
          <p:cNvCxnSpPr>
            <a:cxnSpLocks/>
            <a:endCxn id="2148" idx="1"/>
          </p:cNvCxnSpPr>
          <p:nvPr/>
        </p:nvCxnSpPr>
        <p:spPr>
          <a:xfrm>
            <a:off x="4657154" y="4813576"/>
            <a:ext cx="1081670" cy="507293"/>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cxnSp>
        <p:nvCxnSpPr>
          <p:cNvPr id="2171" name="Straight Arrow Connector 2170">
            <a:extLst>
              <a:ext uri="{FF2B5EF4-FFF2-40B4-BE49-F238E27FC236}">
                <a16:creationId xmlns:a16="http://schemas.microsoft.com/office/drawing/2014/main" id="{3FB08F54-1880-40B9-933C-48D1D4A3B11C}"/>
              </a:ext>
            </a:extLst>
          </p:cNvPr>
          <p:cNvCxnSpPr>
            <a:cxnSpLocks/>
            <a:stCxn id="2149" idx="2"/>
          </p:cNvCxnSpPr>
          <p:nvPr/>
        </p:nvCxnSpPr>
        <p:spPr>
          <a:xfrm flipH="1">
            <a:off x="3600360" y="4776536"/>
            <a:ext cx="971640" cy="61494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8966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22951E-0AA1-4C2F-825D-96F53A6629BF}"/>
              </a:ext>
            </a:extLst>
          </p:cNvPr>
          <p:cNvSpPr>
            <a:spLocks noGrp="1"/>
          </p:cNvSpPr>
          <p:nvPr>
            <p:ph idx="1"/>
          </p:nvPr>
        </p:nvSpPr>
        <p:spPr/>
        <p:txBody>
          <a:bodyPr>
            <a:normAutofit/>
          </a:bodyPr>
          <a:lstStyle/>
          <a:p>
            <a:pPr marL="0" indent="0" algn="ctr">
              <a:buNone/>
            </a:pPr>
            <a:r>
              <a:rPr lang="en-GB" sz="6600" b="1" i="1" dirty="0" smtClean="0">
                <a:solidFill>
                  <a:srgbClr val="0070C0"/>
                </a:solidFill>
              </a:rPr>
              <a:t>What is Communication?</a:t>
            </a:r>
            <a:endParaRPr lang="en-GB" sz="6600" b="1" i="1" dirty="0">
              <a:solidFill>
                <a:srgbClr val="0070C0"/>
              </a:solidFill>
            </a:endParaRPr>
          </a:p>
        </p:txBody>
      </p:sp>
      <p:sp>
        <p:nvSpPr>
          <p:cNvPr id="4" name="Title 3"/>
          <p:cNvSpPr>
            <a:spLocks noGrp="1"/>
          </p:cNvSpPr>
          <p:nvPr>
            <p:ph type="title"/>
          </p:nvPr>
        </p:nvSpPr>
        <p:spPr/>
        <p:txBody>
          <a:bodyPr/>
          <a:lstStyle/>
          <a:p>
            <a:endParaRPr lang="en-GB"/>
          </a:p>
        </p:txBody>
      </p:sp>
    </p:spTree>
    <p:extLst>
      <p:ext uri="{BB962C8B-B14F-4D97-AF65-F5344CB8AC3E}">
        <p14:creationId xmlns:p14="http://schemas.microsoft.com/office/powerpoint/2010/main" val="42723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8F292-F70F-442D-8969-80EFF3CD15C6}"/>
              </a:ext>
            </a:extLst>
          </p:cNvPr>
          <p:cNvSpPr>
            <a:spLocks noGrp="1"/>
          </p:cNvSpPr>
          <p:nvPr>
            <p:ph type="title"/>
          </p:nvPr>
        </p:nvSpPr>
        <p:spPr/>
        <p:txBody>
          <a:bodyPr>
            <a:normAutofit/>
          </a:bodyPr>
          <a:lstStyle/>
          <a:p>
            <a:pPr algn="ctr"/>
            <a:r>
              <a:rPr lang="en-GB" sz="4050" b="1" dirty="0"/>
              <a:t>Definition</a:t>
            </a:r>
          </a:p>
        </p:txBody>
      </p:sp>
      <p:sp>
        <p:nvSpPr>
          <p:cNvPr id="3" name="Content Placeholder 2">
            <a:extLst>
              <a:ext uri="{FF2B5EF4-FFF2-40B4-BE49-F238E27FC236}">
                <a16:creationId xmlns:a16="http://schemas.microsoft.com/office/drawing/2014/main" id="{46D52E3F-8CE0-4253-BAB4-16FBBF7996DB}"/>
              </a:ext>
            </a:extLst>
          </p:cNvPr>
          <p:cNvSpPr>
            <a:spLocks noGrp="1"/>
          </p:cNvSpPr>
          <p:nvPr>
            <p:ph idx="1"/>
          </p:nvPr>
        </p:nvSpPr>
        <p:spPr/>
        <p:txBody>
          <a:bodyPr>
            <a:normAutofit/>
          </a:bodyPr>
          <a:lstStyle/>
          <a:p>
            <a:pPr marL="0" indent="0">
              <a:buNone/>
            </a:pPr>
            <a:r>
              <a:rPr lang="en-GB" sz="3000" dirty="0"/>
              <a:t>‘Communication is the exchange of thoughts, information, or ideas that results in mutual understanding between two or more people. The process requires at least one sender, one receiver, and a message that is transmitted within a communication medium’ (Griffiths and Dunham, 2015). </a:t>
            </a:r>
          </a:p>
        </p:txBody>
      </p:sp>
    </p:spTree>
    <p:extLst>
      <p:ext uri="{BB962C8B-B14F-4D97-AF65-F5344CB8AC3E}">
        <p14:creationId xmlns:p14="http://schemas.microsoft.com/office/powerpoint/2010/main" val="4695074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F82D26F1-B9C6-42F7-9875-DF307161A819}"/>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tretch>
            <a:fillRect/>
          </a:stretch>
        </p:blipFill>
        <p:spPr>
          <a:xfrm>
            <a:off x="467544" y="404664"/>
            <a:ext cx="7992888" cy="5113486"/>
          </a:xfrm>
          <a:prstGeom prst="rect">
            <a:avLst/>
          </a:prstGeom>
        </p:spPr>
      </p:pic>
    </p:spTree>
    <p:extLst>
      <p:ext uri="{BB962C8B-B14F-4D97-AF65-F5344CB8AC3E}">
        <p14:creationId xmlns:p14="http://schemas.microsoft.com/office/powerpoint/2010/main" val="24298222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9050-45F7-4780-A7A5-A186233EC44D}"/>
              </a:ext>
            </a:extLst>
          </p:cNvPr>
          <p:cNvSpPr>
            <a:spLocks noGrp="1"/>
          </p:cNvSpPr>
          <p:nvPr>
            <p:ph type="title"/>
          </p:nvPr>
        </p:nvSpPr>
        <p:spPr/>
        <p:txBody>
          <a:bodyPr>
            <a:normAutofit fontScale="90000"/>
          </a:bodyPr>
          <a:lstStyle/>
          <a:p>
            <a:r>
              <a:rPr lang="en-GB" dirty="0"/>
              <a:t>The Elements of Communication</a:t>
            </a:r>
          </a:p>
        </p:txBody>
      </p:sp>
      <p:sp>
        <p:nvSpPr>
          <p:cNvPr id="5" name="TextBox 4">
            <a:extLst>
              <a:ext uri="{FF2B5EF4-FFF2-40B4-BE49-F238E27FC236}">
                <a16:creationId xmlns:a16="http://schemas.microsoft.com/office/drawing/2014/main" id="{EBBAE8B8-C5E6-4C00-9A79-CE4538923AD7}"/>
              </a:ext>
            </a:extLst>
          </p:cNvPr>
          <p:cNvSpPr txBox="1">
            <a:spLocks noChangeArrowheads="1"/>
          </p:cNvSpPr>
          <p:nvPr/>
        </p:nvSpPr>
        <p:spPr bwMode="auto">
          <a:xfrm>
            <a:off x="323528" y="4320003"/>
            <a:ext cx="2879725"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the vocal variety, quality, rate and vocalised pauses</a:t>
            </a:r>
          </a:p>
        </p:txBody>
      </p:sp>
      <p:sp>
        <p:nvSpPr>
          <p:cNvPr id="6" name="TextBox 5">
            <a:extLst>
              <a:ext uri="{FF2B5EF4-FFF2-40B4-BE49-F238E27FC236}">
                <a16:creationId xmlns:a16="http://schemas.microsoft.com/office/drawing/2014/main" id="{AE7C2B11-DDA9-4416-91A1-4326FF51A38C}"/>
              </a:ext>
            </a:extLst>
          </p:cNvPr>
          <p:cNvSpPr txBox="1">
            <a:spLocks noChangeArrowheads="1"/>
          </p:cNvSpPr>
          <p:nvPr/>
        </p:nvSpPr>
        <p:spPr bwMode="auto">
          <a:xfrm>
            <a:off x="3851920" y="4320003"/>
            <a:ext cx="288131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includes eye contact, posture, gestures &amp; facial expression</a:t>
            </a:r>
          </a:p>
        </p:txBody>
      </p:sp>
      <p:sp>
        <p:nvSpPr>
          <p:cNvPr id="7" name="TextBox 6">
            <a:extLst>
              <a:ext uri="{FF2B5EF4-FFF2-40B4-BE49-F238E27FC236}">
                <a16:creationId xmlns:a16="http://schemas.microsoft.com/office/drawing/2014/main" id="{0F955009-3839-4AE5-8A58-F0B715F2B9F1}"/>
              </a:ext>
            </a:extLst>
          </p:cNvPr>
          <p:cNvSpPr txBox="1">
            <a:spLocks noChangeArrowheads="1"/>
          </p:cNvSpPr>
          <p:nvPr/>
        </p:nvSpPr>
        <p:spPr bwMode="auto">
          <a:xfrm>
            <a:off x="7015273" y="4329505"/>
            <a:ext cx="208724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000" dirty="0">
                <a:solidFill>
                  <a:srgbClr val="002060"/>
                </a:solidFill>
                <a:latin typeface="+mj-lt"/>
              </a:rPr>
              <a:t>This is what the person says</a:t>
            </a:r>
          </a:p>
        </p:txBody>
      </p:sp>
      <p:sp>
        <p:nvSpPr>
          <p:cNvPr id="8" name="Rectangle 7">
            <a:extLst>
              <a:ext uri="{FF2B5EF4-FFF2-40B4-BE49-F238E27FC236}">
                <a16:creationId xmlns:a16="http://schemas.microsoft.com/office/drawing/2014/main" id="{D3153533-B7E7-4372-B2DD-27BC31DD1EAA}"/>
              </a:ext>
            </a:extLst>
          </p:cNvPr>
          <p:cNvSpPr/>
          <p:nvPr/>
        </p:nvSpPr>
        <p:spPr>
          <a:xfrm>
            <a:off x="61156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1. Vocal</a:t>
            </a:r>
          </a:p>
        </p:txBody>
      </p:sp>
      <p:sp>
        <p:nvSpPr>
          <p:cNvPr id="9" name="Rectangle 8">
            <a:extLst>
              <a:ext uri="{FF2B5EF4-FFF2-40B4-BE49-F238E27FC236}">
                <a16:creationId xmlns:a16="http://schemas.microsoft.com/office/drawing/2014/main" id="{2F2573ED-C0AE-4A50-96F7-6AAF45297A8E}"/>
              </a:ext>
            </a:extLst>
          </p:cNvPr>
          <p:cNvSpPr/>
          <p:nvPr/>
        </p:nvSpPr>
        <p:spPr>
          <a:xfrm>
            <a:off x="3851920"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2. Visual</a:t>
            </a:r>
          </a:p>
        </p:txBody>
      </p:sp>
      <p:sp>
        <p:nvSpPr>
          <p:cNvPr id="10" name="Rectangle 9">
            <a:extLst>
              <a:ext uri="{FF2B5EF4-FFF2-40B4-BE49-F238E27FC236}">
                <a16:creationId xmlns:a16="http://schemas.microsoft.com/office/drawing/2014/main" id="{07EB376E-50BE-42DB-9037-4579441629B2}"/>
              </a:ext>
            </a:extLst>
          </p:cNvPr>
          <p:cNvSpPr/>
          <p:nvPr/>
        </p:nvSpPr>
        <p:spPr>
          <a:xfrm>
            <a:off x="7015273" y="1556792"/>
            <a:ext cx="1656184" cy="1368152"/>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3. Verbal</a:t>
            </a:r>
          </a:p>
        </p:txBody>
      </p:sp>
      <p:pic>
        <p:nvPicPr>
          <p:cNvPr id="12" name="Graphic 11" descr="Radio microphone">
            <a:extLst>
              <a:ext uri="{FF2B5EF4-FFF2-40B4-BE49-F238E27FC236}">
                <a16:creationId xmlns:a16="http://schemas.microsoft.com/office/drawing/2014/main" id="{62046C73-16E6-4DA7-8213-5D977E70A4F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755184" y="3123072"/>
            <a:ext cx="914400" cy="914400"/>
          </a:xfrm>
          <a:prstGeom prst="rect">
            <a:avLst/>
          </a:prstGeom>
        </p:spPr>
      </p:pic>
      <p:pic>
        <p:nvPicPr>
          <p:cNvPr id="14" name="Graphic 13" descr="Eye">
            <a:extLst>
              <a:ext uri="{FF2B5EF4-FFF2-40B4-BE49-F238E27FC236}">
                <a16:creationId xmlns:a16="http://schemas.microsoft.com/office/drawing/2014/main" id="{0B5C57E6-B063-4106-A7BF-DD5D83D06E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3948047" y="3088539"/>
            <a:ext cx="914400" cy="914400"/>
          </a:xfrm>
          <a:prstGeom prst="rect">
            <a:avLst/>
          </a:prstGeom>
        </p:spPr>
      </p:pic>
      <p:pic>
        <p:nvPicPr>
          <p:cNvPr id="16" name="Graphic 15" descr="Newspaper">
            <a:extLst>
              <a:ext uri="{FF2B5EF4-FFF2-40B4-BE49-F238E27FC236}">
                <a16:creationId xmlns:a16="http://schemas.microsoft.com/office/drawing/2014/main" id="{83F39728-3247-48E7-9BEE-3389A7E860B9}"/>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 xmlns:asvg="http://schemas.microsoft.com/office/drawing/2016/SVG/main" r:embed="rId8"/>
              </a:ext>
            </a:extLst>
          </a:blip>
          <a:stretch>
            <a:fillRect/>
          </a:stretch>
        </p:blipFill>
        <p:spPr>
          <a:xfrm>
            <a:off x="7015273" y="3123072"/>
            <a:ext cx="914400" cy="914400"/>
          </a:xfrm>
          <a:prstGeom prst="rect">
            <a:avLst/>
          </a:prstGeom>
        </p:spPr>
      </p:pic>
      <p:sp>
        <p:nvSpPr>
          <p:cNvPr id="17" name="TextBox 16">
            <a:extLst>
              <a:ext uri="{FF2B5EF4-FFF2-40B4-BE49-F238E27FC236}">
                <a16:creationId xmlns:a16="http://schemas.microsoft.com/office/drawing/2014/main" id="{8F88E70F-76FD-446F-8F32-76FEEC6D0A35}"/>
              </a:ext>
            </a:extLst>
          </p:cNvPr>
          <p:cNvSpPr txBox="1"/>
          <p:nvPr/>
        </p:nvSpPr>
        <p:spPr>
          <a:xfrm>
            <a:off x="1669584" y="3329586"/>
            <a:ext cx="914400" cy="707886"/>
          </a:xfrm>
          <a:prstGeom prst="rect">
            <a:avLst/>
          </a:prstGeom>
          <a:noFill/>
        </p:spPr>
        <p:txBody>
          <a:bodyPr wrap="square" rtlCol="0">
            <a:spAutoFit/>
          </a:bodyPr>
          <a:lstStyle/>
          <a:p>
            <a:r>
              <a:rPr lang="en-GB" sz="2000" b="1" dirty="0"/>
              <a:t>The Voice</a:t>
            </a:r>
          </a:p>
        </p:txBody>
      </p:sp>
      <p:sp>
        <p:nvSpPr>
          <p:cNvPr id="18" name="TextBox 17">
            <a:extLst>
              <a:ext uri="{FF2B5EF4-FFF2-40B4-BE49-F238E27FC236}">
                <a16:creationId xmlns:a16="http://schemas.microsoft.com/office/drawing/2014/main" id="{A76DEFE5-401E-4663-8889-5CB20701F077}"/>
              </a:ext>
            </a:extLst>
          </p:cNvPr>
          <p:cNvSpPr txBox="1"/>
          <p:nvPr/>
        </p:nvSpPr>
        <p:spPr>
          <a:xfrm>
            <a:off x="5024520" y="3329586"/>
            <a:ext cx="914400" cy="707886"/>
          </a:xfrm>
          <a:prstGeom prst="rect">
            <a:avLst/>
          </a:prstGeom>
          <a:noFill/>
        </p:spPr>
        <p:txBody>
          <a:bodyPr wrap="square" rtlCol="0">
            <a:spAutoFit/>
          </a:bodyPr>
          <a:lstStyle/>
          <a:p>
            <a:r>
              <a:rPr lang="en-GB" sz="2000" b="1" dirty="0"/>
              <a:t>The look</a:t>
            </a:r>
          </a:p>
        </p:txBody>
      </p:sp>
      <p:sp>
        <p:nvSpPr>
          <p:cNvPr id="19" name="TextBox 18">
            <a:extLst>
              <a:ext uri="{FF2B5EF4-FFF2-40B4-BE49-F238E27FC236}">
                <a16:creationId xmlns:a16="http://schemas.microsoft.com/office/drawing/2014/main" id="{262DACCE-5763-48DF-8935-CED53AF869DD}"/>
              </a:ext>
            </a:extLst>
          </p:cNvPr>
          <p:cNvSpPr txBox="1"/>
          <p:nvPr/>
        </p:nvSpPr>
        <p:spPr>
          <a:xfrm>
            <a:off x="8091746" y="3329586"/>
            <a:ext cx="989375" cy="707886"/>
          </a:xfrm>
          <a:prstGeom prst="rect">
            <a:avLst/>
          </a:prstGeom>
          <a:noFill/>
        </p:spPr>
        <p:txBody>
          <a:bodyPr wrap="square" rtlCol="0">
            <a:spAutoFit/>
          </a:bodyPr>
          <a:lstStyle/>
          <a:p>
            <a:r>
              <a:rPr lang="en-GB" sz="2000" b="1" dirty="0"/>
              <a:t>The Words</a:t>
            </a:r>
          </a:p>
        </p:txBody>
      </p:sp>
    </p:spTree>
    <p:extLst>
      <p:ext uri="{BB962C8B-B14F-4D97-AF65-F5344CB8AC3E}">
        <p14:creationId xmlns:p14="http://schemas.microsoft.com/office/powerpoint/2010/main" val="2983994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subTnLst>
                                    <p:animClr clrSpc="rgb" dir="cw">
                                      <p:cBhvr override="childStyle">
                                        <p:cTn dur="1" fill="hold" display="0" masterRel="nextClick" afterEffect="1"/>
                                        <p:tgtEl>
                                          <p:spTgt spid="5"/>
                                        </p:tgtEl>
                                        <p:attrNameLst>
                                          <p:attrName>ppt_c</p:attrName>
                                        </p:attrNameLst>
                                      </p:cBhvr>
                                      <p:to>
                                        <a:schemeClr val="accent1"/>
                                      </p:to>
                                    </p:animClr>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subTnLst>
                                    <p:animClr clrSpc="rgb" dir="cw">
                                      <p:cBhvr override="childStyle">
                                        <p:cTn dur="1" fill="hold" display="0" masterRel="nextClick" afterEffect="1"/>
                                        <p:tgtEl>
                                          <p:spTgt spid="6"/>
                                        </p:tgtEl>
                                        <p:attrNameLst>
                                          <p:attrName>ppt_c</p:attrName>
                                        </p:attrNameLst>
                                      </p:cBhvr>
                                      <p:to>
                                        <a:schemeClr val="accent1"/>
                                      </p:to>
                                    </p:animClr>
                                  </p:sub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48442B-495A-4DF6-8272-F0D6438E4DCF}"/>
              </a:ext>
            </a:extLst>
          </p:cNvPr>
          <p:cNvSpPr>
            <a:spLocks noGrp="1"/>
          </p:cNvSpPr>
          <p:nvPr>
            <p:ph type="title"/>
          </p:nvPr>
        </p:nvSpPr>
        <p:spPr>
          <a:xfrm>
            <a:off x="457200" y="274638"/>
            <a:ext cx="8229600" cy="706090"/>
          </a:xfrm>
        </p:spPr>
        <p:txBody>
          <a:bodyPr>
            <a:normAutofit fontScale="90000"/>
          </a:bodyPr>
          <a:lstStyle/>
          <a:p>
            <a:r>
              <a:rPr lang="en-GB" dirty="0"/>
              <a:t>Are We Good </a:t>
            </a:r>
            <a:r>
              <a:rPr lang="en-GB" dirty="0" smtClean="0"/>
              <a:t>Communicators?</a:t>
            </a:r>
            <a:endParaRPr lang="en-GB" dirty="0"/>
          </a:p>
        </p:txBody>
      </p:sp>
      <p:sp>
        <p:nvSpPr>
          <p:cNvPr id="5" name="Rectangle 4">
            <a:extLst>
              <a:ext uri="{FF2B5EF4-FFF2-40B4-BE49-F238E27FC236}">
                <a16:creationId xmlns:a16="http://schemas.microsoft.com/office/drawing/2014/main" id="{038BB2F5-572E-4E62-A172-E359738E9BB0}"/>
              </a:ext>
            </a:extLst>
          </p:cNvPr>
          <p:cNvSpPr/>
          <p:nvPr/>
        </p:nvSpPr>
        <p:spPr>
          <a:xfrm>
            <a:off x="152748" y="1340768"/>
            <a:ext cx="8595716" cy="3545586"/>
          </a:xfrm>
          <a:prstGeom prst="rect">
            <a:avLst/>
          </a:prstGeom>
        </p:spPr>
        <p:txBody>
          <a:bodyPr wrap="square">
            <a:spAutoFit/>
          </a:bodyPr>
          <a:lstStyle/>
          <a:p>
            <a:pPr marL="514350" indent="-514350">
              <a:lnSpc>
                <a:spcPct val="90000"/>
              </a:lnSpc>
              <a:buAutoNum type="arabicPeriod"/>
              <a:defRPr/>
            </a:pPr>
            <a:r>
              <a:rPr lang="en-GB" altLang="en-US" sz="2800" dirty="0" smtClean="0">
                <a:latin typeface="+mj-lt"/>
                <a:cs typeface="Arial" panose="020B0604020202020204" pitchFamily="34" charset="0"/>
              </a:rPr>
              <a:t>What </a:t>
            </a:r>
            <a:r>
              <a:rPr lang="en-GB" altLang="en-US" sz="2800" dirty="0">
                <a:latin typeface="+mj-lt"/>
                <a:cs typeface="Arial" panose="020B0604020202020204" pitchFamily="34" charset="0"/>
              </a:rPr>
              <a:t>forms of communication are </a:t>
            </a:r>
            <a:r>
              <a:rPr lang="en-GB" altLang="en-US" sz="2800" dirty="0" smtClean="0">
                <a:latin typeface="+mj-lt"/>
                <a:cs typeface="Arial" panose="020B0604020202020204" pitchFamily="34" charset="0"/>
              </a:rPr>
              <a:t>there at work</a:t>
            </a:r>
            <a:r>
              <a:rPr lang="en-GB" altLang="en-US" sz="2800" b="1" dirty="0" smtClean="0">
                <a:latin typeface="+mj-lt"/>
                <a:cs typeface="Arial" panose="020B0604020202020204" pitchFamily="34" charset="0"/>
              </a:rPr>
              <a:t>?</a:t>
            </a:r>
            <a:endParaRPr lang="en-GB" altLang="en-US" sz="800" dirty="0">
              <a:latin typeface="+mj-lt"/>
              <a:cs typeface="Arial" panose="020B0604020202020204" pitchFamily="34" charset="0"/>
            </a:endParaRPr>
          </a:p>
          <a:p>
            <a:pPr marL="514350" indent="-514350">
              <a:lnSpc>
                <a:spcPct val="90000"/>
              </a:lnSpc>
              <a:buAutoNum type="arabicPeriod"/>
              <a:defRPr/>
            </a:pPr>
            <a:r>
              <a:rPr lang="en-GB" altLang="en-US" sz="2800" dirty="0" smtClean="0">
                <a:latin typeface="+mj-lt"/>
                <a:cs typeface="Arial" panose="020B0604020202020204" pitchFamily="34" charset="0"/>
              </a:rPr>
              <a:t>What </a:t>
            </a:r>
            <a:r>
              <a:rPr lang="en-GB" altLang="en-US" sz="2800" dirty="0">
                <a:latin typeface="+mj-lt"/>
                <a:cs typeface="Arial" panose="020B0604020202020204" pitchFamily="34" charset="0"/>
              </a:rPr>
              <a:t>is a good communicator?</a:t>
            </a:r>
            <a:endParaRPr lang="en-GB" altLang="en-US" sz="600" dirty="0">
              <a:latin typeface="+mj-lt"/>
              <a:cs typeface="Arial" panose="020B0604020202020204" pitchFamily="34" charset="0"/>
            </a:endParaRPr>
          </a:p>
          <a:p>
            <a:pPr marL="514350" indent="-514350">
              <a:buFont typeface="+mj-lt"/>
              <a:buAutoNum type="arabicPeriod"/>
              <a:defRPr/>
            </a:pPr>
            <a:r>
              <a:rPr lang="en-GB" altLang="en-US" sz="2800" dirty="0">
                <a:latin typeface="+mj-lt"/>
                <a:cs typeface="Arial" panose="020B0604020202020204" pitchFamily="34" charset="0"/>
              </a:rPr>
              <a:t>Do you think you are a good communicator?</a:t>
            </a:r>
          </a:p>
          <a:p>
            <a:pPr marL="514350" indent="-514350">
              <a:buFont typeface="+mj-lt"/>
              <a:buAutoNum type="arabicPeriod"/>
              <a:defRPr/>
            </a:pPr>
            <a:r>
              <a:rPr lang="en-GB" altLang="en-US" sz="2800" dirty="0">
                <a:latin typeface="+mj-lt"/>
                <a:cs typeface="Arial" panose="020B0604020202020204" pitchFamily="34" charset="0"/>
              </a:rPr>
              <a:t>Do your </a:t>
            </a:r>
            <a:r>
              <a:rPr lang="en-GB" altLang="en-US" sz="2800" dirty="0" smtClean="0">
                <a:latin typeface="+mj-lt"/>
                <a:cs typeface="Arial" panose="020B0604020202020204" pitchFamily="34" charset="0"/>
              </a:rPr>
              <a:t>staff/friends/colleagues/manager think that you are?</a:t>
            </a:r>
          </a:p>
          <a:p>
            <a:pPr>
              <a:defRPr/>
            </a:pPr>
            <a:endParaRPr lang="en-GB" altLang="en-US" sz="2800" dirty="0">
              <a:latin typeface="+mj-lt"/>
              <a:cs typeface="Arial" panose="020B0604020202020204" pitchFamily="34" charset="0"/>
            </a:endParaRPr>
          </a:p>
          <a:p>
            <a:pPr>
              <a:defRPr/>
            </a:pPr>
            <a:endParaRPr lang="en-GB" altLang="en-US" sz="600" dirty="0">
              <a:latin typeface="+mj-lt"/>
              <a:cs typeface="Arial" panose="020B0604020202020204" pitchFamily="34" charset="0"/>
            </a:endParaRPr>
          </a:p>
          <a:p>
            <a:pPr algn="ctr">
              <a:defRPr/>
            </a:pPr>
            <a:r>
              <a:rPr lang="en-GB" altLang="en-US" sz="2800" b="1" dirty="0">
                <a:solidFill>
                  <a:srgbClr val="0070C0"/>
                </a:solidFill>
                <a:latin typeface="+mj-lt"/>
                <a:cs typeface="Arial" panose="020B0604020202020204" pitchFamily="34" charset="0"/>
              </a:rPr>
              <a:t>Exercise – In your </a:t>
            </a:r>
            <a:r>
              <a:rPr lang="en-GB" altLang="en-US" sz="2800" b="1" dirty="0" smtClean="0">
                <a:solidFill>
                  <a:srgbClr val="0070C0"/>
                </a:solidFill>
                <a:latin typeface="+mj-lt"/>
                <a:cs typeface="Arial" panose="020B0604020202020204" pitchFamily="34" charset="0"/>
              </a:rPr>
              <a:t>groups, </a:t>
            </a:r>
            <a:r>
              <a:rPr lang="en-GB" altLang="en-US" sz="2800" b="1" dirty="0">
                <a:solidFill>
                  <a:srgbClr val="0070C0"/>
                </a:solidFill>
                <a:latin typeface="+mj-lt"/>
                <a:cs typeface="Arial" panose="020B0604020202020204" pitchFamily="34" charset="0"/>
              </a:rPr>
              <a:t>answer the above questions. You have </a:t>
            </a:r>
            <a:r>
              <a:rPr lang="en-GB" altLang="en-US" sz="2800" b="1" dirty="0" smtClean="0">
                <a:solidFill>
                  <a:srgbClr val="0070C0"/>
                </a:solidFill>
                <a:latin typeface="+mj-lt"/>
                <a:cs typeface="Arial" panose="020B0604020202020204" pitchFamily="34" charset="0"/>
              </a:rPr>
              <a:t>15 </a:t>
            </a:r>
            <a:r>
              <a:rPr lang="en-GB" altLang="en-US" sz="2800" b="1" dirty="0">
                <a:solidFill>
                  <a:srgbClr val="0070C0"/>
                </a:solidFill>
                <a:latin typeface="+mj-lt"/>
                <a:cs typeface="Arial" panose="020B0604020202020204" pitchFamily="34" charset="0"/>
              </a:rPr>
              <a:t>mins.</a:t>
            </a:r>
            <a:endParaRPr lang="en-US" altLang="en-US" sz="2800" b="1" dirty="0">
              <a:solidFill>
                <a:srgbClr val="0070C0"/>
              </a:solidFill>
              <a:latin typeface="+mj-lt"/>
              <a:cs typeface="Arial" panose="020B0604020202020204" pitchFamily="34" charset="0"/>
            </a:endParaRPr>
          </a:p>
        </p:txBody>
      </p:sp>
    </p:spTree>
    <p:extLst>
      <p:ext uri="{BB962C8B-B14F-4D97-AF65-F5344CB8AC3E}">
        <p14:creationId xmlns:p14="http://schemas.microsoft.com/office/powerpoint/2010/main" val="122150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786EAC-D423-4834-93D1-AAC5217B42AB}"/>
              </a:ext>
            </a:extLst>
          </p:cNvPr>
          <p:cNvSpPr>
            <a:spLocks noGrp="1"/>
          </p:cNvSpPr>
          <p:nvPr>
            <p:ph type="title"/>
          </p:nvPr>
        </p:nvSpPr>
        <p:spPr/>
        <p:txBody>
          <a:bodyPr/>
          <a:lstStyle/>
          <a:p>
            <a:r>
              <a:rPr lang="en-GB" dirty="0"/>
              <a:t>Communication Hippo!</a:t>
            </a:r>
          </a:p>
        </p:txBody>
      </p:sp>
      <p:pic>
        <p:nvPicPr>
          <p:cNvPr id="4" name="Picture 4" descr="Picture">
            <a:extLst>
              <a:ext uri="{FF2B5EF4-FFF2-40B4-BE49-F238E27FC236}">
                <a16:creationId xmlns:a16="http://schemas.microsoft.com/office/drawing/2014/main" id="{44DF3C94-69C4-40C7-9EB8-8352759D6399}"/>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57200" y="2112963"/>
            <a:ext cx="3508375" cy="2119313"/>
          </a:xfrm>
          <a:extLs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Line 6">
            <a:extLst>
              <a:ext uri="{FF2B5EF4-FFF2-40B4-BE49-F238E27FC236}">
                <a16:creationId xmlns:a16="http://schemas.microsoft.com/office/drawing/2014/main" id="{F4ECDD96-697C-48BC-8CEB-F5962D8E3AFB}"/>
              </a:ext>
            </a:extLst>
          </p:cNvPr>
          <p:cNvSpPr>
            <a:spLocks noChangeShapeType="1"/>
          </p:cNvSpPr>
          <p:nvPr/>
        </p:nvSpPr>
        <p:spPr bwMode="auto">
          <a:xfrm>
            <a:off x="457200" y="2792413"/>
            <a:ext cx="8137525" cy="0"/>
          </a:xfrm>
          <a:prstGeom prst="line">
            <a:avLst/>
          </a:prstGeom>
          <a:noFill/>
          <a:ln w="571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
        <p:nvSpPr>
          <p:cNvPr id="6" name="Text Box 7">
            <a:extLst>
              <a:ext uri="{FF2B5EF4-FFF2-40B4-BE49-F238E27FC236}">
                <a16:creationId xmlns:a16="http://schemas.microsoft.com/office/drawing/2014/main" id="{447EA3EF-EA29-40F9-9DC0-55E1DF1B3755}"/>
              </a:ext>
            </a:extLst>
          </p:cNvPr>
          <p:cNvSpPr txBox="1">
            <a:spLocks noChangeArrowheads="1"/>
          </p:cNvSpPr>
          <p:nvPr/>
        </p:nvSpPr>
        <p:spPr bwMode="auto">
          <a:xfrm>
            <a:off x="3913187" y="3079751"/>
            <a:ext cx="42481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endParaRPr lang="en-US" altLang="en-US"/>
          </a:p>
        </p:txBody>
      </p:sp>
      <p:sp>
        <p:nvSpPr>
          <p:cNvPr id="7" name="Text Box 8">
            <a:extLst>
              <a:ext uri="{FF2B5EF4-FFF2-40B4-BE49-F238E27FC236}">
                <a16:creationId xmlns:a16="http://schemas.microsoft.com/office/drawing/2014/main" id="{B895419B-BB38-48F0-A440-22CAB24B7D18}"/>
              </a:ext>
            </a:extLst>
          </p:cNvPr>
          <p:cNvSpPr txBox="1">
            <a:spLocks noChangeArrowheads="1"/>
          </p:cNvSpPr>
          <p:nvPr/>
        </p:nvSpPr>
        <p:spPr bwMode="auto">
          <a:xfrm>
            <a:off x="6839277" y="3008313"/>
            <a:ext cx="205105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marL="457200" indent="-457200" eaLnBrk="1" hangingPunct="1">
              <a:buFont typeface="Arial" panose="020B0604020202020204" pitchFamily="34" charset="0"/>
              <a:buChar char="•"/>
            </a:pPr>
            <a:r>
              <a:rPr lang="en-GB" altLang="en-US" sz="2400" b="1" dirty="0">
                <a:solidFill>
                  <a:srgbClr val="0070C0"/>
                </a:solidFill>
                <a:latin typeface="+mj-lt"/>
              </a:rPr>
              <a:t>Thoughts</a:t>
            </a:r>
          </a:p>
          <a:p>
            <a:pPr marL="457200" indent="-457200" eaLnBrk="1" hangingPunct="1">
              <a:buFont typeface="Arial" panose="020B0604020202020204" pitchFamily="34" charset="0"/>
              <a:buChar char="•"/>
            </a:pPr>
            <a:r>
              <a:rPr lang="en-GB" altLang="en-US" sz="2400" b="1" dirty="0">
                <a:solidFill>
                  <a:srgbClr val="0070C0"/>
                </a:solidFill>
                <a:latin typeface="+mj-lt"/>
              </a:rPr>
              <a:t>Motives</a:t>
            </a:r>
          </a:p>
          <a:p>
            <a:pPr marL="457200" indent="-457200" eaLnBrk="1" hangingPunct="1">
              <a:buFont typeface="Arial" panose="020B0604020202020204" pitchFamily="34" charset="0"/>
              <a:buChar char="•"/>
            </a:pPr>
            <a:r>
              <a:rPr lang="en-GB" altLang="en-US" sz="2400" b="1" dirty="0">
                <a:solidFill>
                  <a:srgbClr val="0070C0"/>
                </a:solidFill>
                <a:latin typeface="+mj-lt"/>
              </a:rPr>
              <a:t>Attitudes</a:t>
            </a:r>
          </a:p>
          <a:p>
            <a:pPr marL="457200" indent="-457200" eaLnBrk="1" hangingPunct="1">
              <a:buFont typeface="Arial" panose="020B0604020202020204" pitchFamily="34" charset="0"/>
              <a:buChar char="•"/>
            </a:pPr>
            <a:r>
              <a:rPr lang="en-GB" altLang="en-US" sz="2400" b="1" dirty="0">
                <a:solidFill>
                  <a:srgbClr val="0070C0"/>
                </a:solidFill>
                <a:latin typeface="+mj-lt"/>
              </a:rPr>
              <a:t>Feelings</a:t>
            </a:r>
          </a:p>
          <a:p>
            <a:pPr marL="457200" indent="-457200" eaLnBrk="1" hangingPunct="1">
              <a:buFont typeface="Arial" panose="020B0604020202020204" pitchFamily="34" charset="0"/>
              <a:buChar char="•"/>
            </a:pPr>
            <a:r>
              <a:rPr lang="en-GB" altLang="en-US" sz="2400" b="1" dirty="0">
                <a:solidFill>
                  <a:srgbClr val="0070C0"/>
                </a:solidFill>
                <a:latin typeface="+mj-lt"/>
              </a:rPr>
              <a:t>Emotions</a:t>
            </a:r>
          </a:p>
          <a:p>
            <a:pPr marL="457200" indent="-457200" eaLnBrk="1" hangingPunct="1">
              <a:buFont typeface="Arial" panose="020B0604020202020204" pitchFamily="34" charset="0"/>
              <a:buChar char="•"/>
            </a:pPr>
            <a:r>
              <a:rPr lang="en-GB" altLang="en-US" sz="2400" b="1" dirty="0">
                <a:solidFill>
                  <a:srgbClr val="0070C0"/>
                </a:solidFill>
                <a:latin typeface="+mj-lt"/>
              </a:rPr>
              <a:t>Values</a:t>
            </a:r>
            <a:endParaRPr lang="en-US" altLang="en-US" sz="2400" b="1" dirty="0">
              <a:solidFill>
                <a:srgbClr val="0070C0"/>
              </a:solidFill>
              <a:latin typeface="+mj-lt"/>
            </a:endParaRPr>
          </a:p>
        </p:txBody>
      </p:sp>
      <p:sp>
        <p:nvSpPr>
          <p:cNvPr id="8" name="Text Box 9">
            <a:extLst>
              <a:ext uri="{FF2B5EF4-FFF2-40B4-BE49-F238E27FC236}">
                <a16:creationId xmlns:a16="http://schemas.microsoft.com/office/drawing/2014/main" id="{4CA6BCEB-84EB-4D6E-A998-6E94A81E90FA}"/>
              </a:ext>
            </a:extLst>
          </p:cNvPr>
          <p:cNvSpPr txBox="1">
            <a:spLocks noChangeArrowheads="1"/>
          </p:cNvSpPr>
          <p:nvPr/>
        </p:nvSpPr>
        <p:spPr bwMode="auto">
          <a:xfrm>
            <a:off x="457200" y="1493838"/>
            <a:ext cx="7921625" cy="431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US" altLang="en-US" sz="2800" b="1" dirty="0">
                <a:latin typeface="+mn-lt"/>
              </a:rPr>
              <a:t>Behaviour</a:t>
            </a:r>
            <a:r>
              <a:rPr lang="en-US" altLang="en-US" sz="2800" dirty="0">
                <a:latin typeface="+mn-lt"/>
              </a:rPr>
              <a:t> – What you see on the surface</a:t>
            </a:r>
          </a:p>
        </p:txBody>
      </p:sp>
      <p:sp>
        <p:nvSpPr>
          <p:cNvPr id="9" name="Text Box 10">
            <a:extLst>
              <a:ext uri="{FF2B5EF4-FFF2-40B4-BE49-F238E27FC236}">
                <a16:creationId xmlns:a16="http://schemas.microsoft.com/office/drawing/2014/main" id="{88B7897C-C10C-4384-BF61-7997AE4A5FB9}"/>
              </a:ext>
            </a:extLst>
          </p:cNvPr>
          <p:cNvSpPr txBox="1">
            <a:spLocks noChangeArrowheads="1"/>
          </p:cNvSpPr>
          <p:nvPr/>
        </p:nvSpPr>
        <p:spPr bwMode="auto">
          <a:xfrm>
            <a:off x="4230523" y="3471864"/>
            <a:ext cx="234380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en-GB" altLang="en-US" sz="2400" b="1" dirty="0">
                <a:latin typeface="+mj-lt"/>
              </a:rPr>
              <a:t>What's going on </a:t>
            </a:r>
            <a:r>
              <a:rPr lang="en-GB" altLang="en-US" sz="2400" b="1" i="1" dirty="0">
                <a:latin typeface="+mj-lt"/>
              </a:rPr>
              <a:t>below</a:t>
            </a:r>
            <a:r>
              <a:rPr lang="en-GB" altLang="en-US" sz="2400" b="1" dirty="0">
                <a:latin typeface="+mj-lt"/>
              </a:rPr>
              <a:t> the surface</a:t>
            </a:r>
            <a:endParaRPr lang="en-US" altLang="en-US" sz="2400" b="1" dirty="0">
              <a:latin typeface="+mj-lt"/>
            </a:endParaRPr>
          </a:p>
        </p:txBody>
      </p:sp>
      <p:sp>
        <p:nvSpPr>
          <p:cNvPr id="10" name="Text Box 11">
            <a:extLst>
              <a:ext uri="{FF2B5EF4-FFF2-40B4-BE49-F238E27FC236}">
                <a16:creationId xmlns:a16="http://schemas.microsoft.com/office/drawing/2014/main" id="{3652DEFB-F984-4835-A6B1-95D486AC8A1E}"/>
              </a:ext>
            </a:extLst>
          </p:cNvPr>
          <p:cNvSpPr txBox="1">
            <a:spLocks noChangeArrowheads="1"/>
          </p:cNvSpPr>
          <p:nvPr/>
        </p:nvSpPr>
        <p:spPr bwMode="auto">
          <a:xfrm>
            <a:off x="6300192" y="3632402"/>
            <a:ext cx="7207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spcBef>
                <a:spcPct val="50000"/>
              </a:spcBef>
            </a:pPr>
            <a:r>
              <a:rPr lang="en-US" altLang="en-US" sz="4400" b="1" dirty="0"/>
              <a:t>}</a:t>
            </a:r>
          </a:p>
        </p:txBody>
      </p:sp>
    </p:spTree>
    <p:extLst>
      <p:ext uri="{BB962C8B-B14F-4D97-AF65-F5344CB8AC3E}">
        <p14:creationId xmlns:p14="http://schemas.microsoft.com/office/powerpoint/2010/main" val="56813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subTnLst>
                                    <p:set>
                                      <p:cBhvr override="childStyle">
                                        <p:cTn dur="1" fill="hold" display="0" masterRel="nextClick" afterEffect="1"/>
                                        <p:tgtEl>
                                          <p:spTgt spid="8"/>
                                        </p:tgtEl>
                                        <p:attrNameLst>
                                          <p:attrName>style.visibility</p:attrName>
                                        </p:attrNameLst>
                                      </p:cBhvr>
                                      <p:to>
                                        <p:strVal val="hidden"/>
                                      </p:to>
                                    </p:set>
                                  </p:sub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animBg="1"/>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146D70-009A-4234-B408-B858593107C1}"/>
              </a:ext>
            </a:extLst>
          </p:cNvPr>
          <p:cNvSpPr>
            <a:spLocks noGrp="1"/>
          </p:cNvSpPr>
          <p:nvPr>
            <p:ph type="title"/>
          </p:nvPr>
        </p:nvSpPr>
        <p:spPr/>
        <p:txBody>
          <a:bodyPr/>
          <a:lstStyle/>
          <a:p>
            <a:r>
              <a:rPr lang="en-GB" dirty="0"/>
              <a:t>Non Verbal Communication</a:t>
            </a:r>
          </a:p>
        </p:txBody>
      </p:sp>
      <p:sp>
        <p:nvSpPr>
          <p:cNvPr id="3" name="Content Placeholder 2">
            <a:extLst>
              <a:ext uri="{FF2B5EF4-FFF2-40B4-BE49-F238E27FC236}">
                <a16:creationId xmlns:a16="http://schemas.microsoft.com/office/drawing/2014/main" id="{4BA2031F-4B26-438B-8FF1-24CFD694B6A3}"/>
              </a:ext>
            </a:extLst>
          </p:cNvPr>
          <p:cNvSpPr>
            <a:spLocks noGrp="1"/>
          </p:cNvSpPr>
          <p:nvPr>
            <p:ph idx="1"/>
          </p:nvPr>
        </p:nvSpPr>
        <p:spPr/>
        <p:txBody>
          <a:bodyPr/>
          <a:lstStyle/>
          <a:p>
            <a:r>
              <a:rPr lang="en-GB" dirty="0"/>
              <a:t>Forming impressions – perceptions</a:t>
            </a:r>
          </a:p>
          <a:p>
            <a:r>
              <a:rPr lang="en-GB" dirty="0"/>
              <a:t>Do we take it too seriously?</a:t>
            </a:r>
          </a:p>
          <a:p>
            <a:r>
              <a:rPr lang="en-GB" dirty="0"/>
              <a:t>What impact or difference can it really make?</a:t>
            </a:r>
          </a:p>
          <a:p>
            <a:r>
              <a:rPr lang="en-GB" dirty="0"/>
              <a:t>Words, Tones and Gestures……what percentage of each of these makes up typical communications?  </a:t>
            </a:r>
          </a:p>
        </p:txBody>
      </p:sp>
    </p:spTree>
    <p:extLst>
      <p:ext uri="{BB962C8B-B14F-4D97-AF65-F5344CB8AC3E}">
        <p14:creationId xmlns:p14="http://schemas.microsoft.com/office/powerpoint/2010/main" val="34640000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0A8B8-0492-4A8E-A123-1A203B99E50A}"/>
              </a:ext>
            </a:extLst>
          </p:cNvPr>
          <p:cNvSpPr>
            <a:spLocks noGrp="1"/>
          </p:cNvSpPr>
          <p:nvPr>
            <p:ph type="title"/>
          </p:nvPr>
        </p:nvSpPr>
        <p:spPr/>
        <p:txBody>
          <a:bodyPr/>
          <a:lstStyle/>
          <a:p>
            <a:r>
              <a:rPr lang="en-GB" dirty="0"/>
              <a:t>Language %</a:t>
            </a:r>
          </a:p>
        </p:txBody>
      </p:sp>
      <p:sp>
        <p:nvSpPr>
          <p:cNvPr id="3" name="Content Placeholder 2">
            <a:extLst>
              <a:ext uri="{FF2B5EF4-FFF2-40B4-BE49-F238E27FC236}">
                <a16:creationId xmlns:a16="http://schemas.microsoft.com/office/drawing/2014/main" id="{77E63805-9999-4B9E-B6F9-A5E9D8123376}"/>
              </a:ext>
            </a:extLst>
          </p:cNvPr>
          <p:cNvSpPr>
            <a:spLocks noGrp="1"/>
          </p:cNvSpPr>
          <p:nvPr>
            <p:ph idx="1"/>
          </p:nvPr>
        </p:nvSpPr>
        <p:spPr>
          <a:xfrm>
            <a:off x="459757" y="1396678"/>
            <a:ext cx="8229600" cy="2188839"/>
          </a:xfrm>
        </p:spPr>
        <p:txBody>
          <a:bodyPr/>
          <a:lstStyle/>
          <a:p>
            <a:r>
              <a:rPr lang="en-GB" dirty="0"/>
              <a:t>What is said		-	</a:t>
            </a:r>
            <a:r>
              <a:rPr lang="en-GB" b="1" dirty="0">
                <a:solidFill>
                  <a:srgbClr val="FF0000"/>
                </a:solidFill>
              </a:rPr>
              <a:t>7%</a:t>
            </a:r>
          </a:p>
          <a:p>
            <a:r>
              <a:rPr lang="en-GB" dirty="0"/>
              <a:t>Voice or tone		-	</a:t>
            </a:r>
            <a:r>
              <a:rPr lang="en-GB" sz="3600" b="1" dirty="0">
                <a:solidFill>
                  <a:srgbClr val="FF0000"/>
                </a:solidFill>
              </a:rPr>
              <a:t>38%</a:t>
            </a:r>
          </a:p>
          <a:p>
            <a:r>
              <a:rPr lang="en-GB" dirty="0"/>
              <a:t>Gestures, etc.	</a:t>
            </a:r>
            <a:r>
              <a:rPr lang="en-GB" dirty="0" smtClean="0"/>
              <a:t>-</a:t>
            </a:r>
            <a:r>
              <a:rPr lang="en-GB" dirty="0"/>
              <a:t>	</a:t>
            </a:r>
            <a:r>
              <a:rPr lang="en-GB" sz="4400" b="1" dirty="0">
                <a:solidFill>
                  <a:srgbClr val="FF0000"/>
                </a:solidFill>
              </a:rPr>
              <a:t>55%</a:t>
            </a:r>
          </a:p>
          <a:p>
            <a:endParaRPr lang="en-GB" dirty="0"/>
          </a:p>
        </p:txBody>
      </p:sp>
      <p:graphicFrame>
        <p:nvGraphicFramePr>
          <p:cNvPr id="4" name="Object 4">
            <a:extLst>
              <a:ext uri="{FF2B5EF4-FFF2-40B4-BE49-F238E27FC236}">
                <a16:creationId xmlns:a16="http://schemas.microsoft.com/office/drawing/2014/main" id="{F824F98C-E5BF-441B-8043-CC419F891FC3}"/>
              </a:ext>
            </a:extLst>
          </p:cNvPr>
          <p:cNvGraphicFramePr>
            <a:graphicFrameLocks noChangeAspect="1"/>
          </p:cNvGraphicFramePr>
          <p:nvPr>
            <p:extLst>
              <p:ext uri="{D42A27DB-BD31-4B8C-83A1-F6EECF244321}">
                <p14:modId xmlns:p14="http://schemas.microsoft.com/office/powerpoint/2010/main" val="1406919669"/>
              </p:ext>
            </p:extLst>
          </p:nvPr>
        </p:nvGraphicFramePr>
        <p:xfrm>
          <a:off x="2771800" y="3376213"/>
          <a:ext cx="4323784" cy="237008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490049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D5F398-043E-4FD0-97DD-E00E56333DD3}"/>
              </a:ext>
            </a:extLst>
          </p:cNvPr>
          <p:cNvSpPr>
            <a:spLocks noGrp="1"/>
          </p:cNvSpPr>
          <p:nvPr>
            <p:ph type="title"/>
          </p:nvPr>
        </p:nvSpPr>
        <p:spPr/>
        <p:txBody>
          <a:bodyPr/>
          <a:lstStyle/>
          <a:p>
            <a:r>
              <a:rPr lang="en-GB" dirty="0"/>
              <a:t>Barriers to Communication</a:t>
            </a:r>
          </a:p>
        </p:txBody>
      </p:sp>
      <p:sp>
        <p:nvSpPr>
          <p:cNvPr id="3" name="Content Placeholder 2">
            <a:extLst>
              <a:ext uri="{FF2B5EF4-FFF2-40B4-BE49-F238E27FC236}">
                <a16:creationId xmlns:a16="http://schemas.microsoft.com/office/drawing/2014/main" id="{4B03BE02-FF34-4B28-8D47-759934394351}"/>
              </a:ext>
            </a:extLst>
          </p:cNvPr>
          <p:cNvSpPr>
            <a:spLocks noGrp="1"/>
          </p:cNvSpPr>
          <p:nvPr>
            <p:ph idx="1"/>
          </p:nvPr>
        </p:nvSpPr>
        <p:spPr>
          <a:xfrm>
            <a:off x="457200" y="1417638"/>
            <a:ext cx="8229600" cy="4099595"/>
          </a:xfrm>
        </p:spPr>
        <p:txBody>
          <a:bodyPr>
            <a:normAutofit lnSpcReduction="10000"/>
          </a:bodyPr>
          <a:lstStyle/>
          <a:p>
            <a:r>
              <a:rPr lang="en-GB" dirty="0"/>
              <a:t>Within your groups </a:t>
            </a:r>
            <a:r>
              <a:rPr lang="en-GB" dirty="0" smtClean="0"/>
              <a:t>discuss and list </a:t>
            </a:r>
            <a:r>
              <a:rPr lang="en-GB" dirty="0"/>
              <a:t>as many barriers to communication as you </a:t>
            </a:r>
            <a:r>
              <a:rPr lang="en-GB" dirty="0" smtClean="0"/>
              <a:t>can.</a:t>
            </a:r>
          </a:p>
          <a:p>
            <a:r>
              <a:rPr lang="en-GB" altLang="en-US" dirty="0">
                <a:cs typeface="Arial" charset="0"/>
              </a:rPr>
              <a:t>Within your groups devise a solution to improve or remove those barriers. </a:t>
            </a:r>
            <a:endParaRPr lang="en-GB" altLang="en-US" dirty="0" smtClean="0">
              <a:cs typeface="Arial" charset="0"/>
            </a:endParaRPr>
          </a:p>
          <a:p>
            <a:r>
              <a:rPr lang="en-GB" dirty="0" smtClean="0"/>
              <a:t>Capture </a:t>
            </a:r>
            <a:r>
              <a:rPr lang="en-GB" dirty="0"/>
              <a:t>your findings on </a:t>
            </a:r>
            <a:r>
              <a:rPr lang="en-GB" dirty="0" smtClean="0"/>
              <a:t>a flipchart </a:t>
            </a:r>
            <a:r>
              <a:rPr lang="en-GB" dirty="0"/>
              <a:t>and present them to the group</a:t>
            </a:r>
          </a:p>
          <a:p>
            <a:pPr marL="0" indent="0">
              <a:buNone/>
            </a:pPr>
            <a:r>
              <a:rPr lang="en-GB" b="1" i="1" dirty="0">
                <a:solidFill>
                  <a:srgbClr val="0070C0"/>
                </a:solidFill>
              </a:rPr>
              <a:t>                      Exercise - </a:t>
            </a:r>
            <a:r>
              <a:rPr lang="en-GB" b="1" i="1" dirty="0" smtClean="0">
                <a:solidFill>
                  <a:srgbClr val="0070C0"/>
                </a:solidFill>
              </a:rPr>
              <a:t>15 </a:t>
            </a:r>
            <a:r>
              <a:rPr lang="en-GB" b="1" i="1" dirty="0">
                <a:solidFill>
                  <a:srgbClr val="0070C0"/>
                </a:solidFill>
              </a:rPr>
              <a:t>mins</a:t>
            </a:r>
          </a:p>
        </p:txBody>
      </p:sp>
      <p:pic>
        <p:nvPicPr>
          <p:cNvPr id="4" name="Picture 1">
            <a:extLst>
              <a:ext uri="{FF2B5EF4-FFF2-40B4-BE49-F238E27FC236}">
                <a16:creationId xmlns:a16="http://schemas.microsoft.com/office/drawing/2014/main" id="{DA736CF0-BA75-4985-9F60-D32CDABE79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162844" y="4221088"/>
            <a:ext cx="1664293" cy="1248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95257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0211DA-9084-4D03-A9EB-1356BCA94AE5}"/>
              </a:ext>
            </a:extLst>
          </p:cNvPr>
          <p:cNvSpPr>
            <a:spLocks noGrp="1"/>
          </p:cNvSpPr>
          <p:nvPr>
            <p:ph type="title"/>
          </p:nvPr>
        </p:nvSpPr>
        <p:spPr/>
        <p:txBody>
          <a:bodyPr/>
          <a:lstStyle/>
          <a:p>
            <a:r>
              <a:rPr lang="en-GB" altLang="en-US" dirty="0">
                <a:cs typeface="Arial" panose="020B0604020202020204" pitchFamily="34" charset="0"/>
              </a:rPr>
              <a:t>Barriers to Communication</a:t>
            </a:r>
            <a:endParaRPr lang="en-GB" dirty="0"/>
          </a:p>
        </p:txBody>
      </p:sp>
      <p:sp>
        <p:nvSpPr>
          <p:cNvPr id="3" name="Content Placeholder 2">
            <a:extLst>
              <a:ext uri="{FF2B5EF4-FFF2-40B4-BE49-F238E27FC236}">
                <a16:creationId xmlns:a16="http://schemas.microsoft.com/office/drawing/2014/main" id="{F4DCA221-0E02-43FF-9821-4ADED62B5737}"/>
              </a:ext>
            </a:extLst>
          </p:cNvPr>
          <p:cNvSpPr>
            <a:spLocks noGrp="1"/>
          </p:cNvSpPr>
          <p:nvPr>
            <p:ph idx="1"/>
          </p:nvPr>
        </p:nvSpPr>
        <p:spPr>
          <a:xfrm>
            <a:off x="323528" y="1417638"/>
            <a:ext cx="8229600" cy="3917032"/>
          </a:xfrm>
        </p:spPr>
        <p:txBody>
          <a:bodyPr>
            <a:normAutofit lnSpcReduction="10000"/>
          </a:bodyPr>
          <a:lstStyle/>
          <a:p>
            <a:r>
              <a:rPr lang="en-US" altLang="en-US" dirty="0">
                <a:latin typeface="+mj-lt"/>
                <a:cs typeface="Arial" charset="0"/>
              </a:rPr>
              <a:t>Environmental Barrier</a:t>
            </a:r>
            <a:r>
              <a:rPr lang="en-GB" altLang="en-US" dirty="0">
                <a:latin typeface="+mj-lt"/>
                <a:cs typeface="Arial" charset="0"/>
              </a:rPr>
              <a:t> </a:t>
            </a:r>
            <a:endParaRPr lang="en-GB" altLang="en-US" sz="900" dirty="0">
              <a:latin typeface="+mj-lt"/>
            </a:endParaRPr>
          </a:p>
          <a:p>
            <a:r>
              <a:rPr lang="en-US" altLang="en-US" dirty="0">
                <a:latin typeface="+mj-lt"/>
                <a:cs typeface="Arial" charset="0"/>
              </a:rPr>
              <a:t>Linguistic Barriers</a:t>
            </a:r>
            <a:endParaRPr lang="en-US" altLang="en-US" sz="900" dirty="0">
              <a:latin typeface="+mj-lt"/>
            </a:endParaRPr>
          </a:p>
          <a:p>
            <a:r>
              <a:rPr lang="en-US" altLang="en-US" dirty="0">
                <a:latin typeface="+mj-lt"/>
                <a:cs typeface="Arial" charset="0"/>
              </a:rPr>
              <a:t>Psychological Barriers</a:t>
            </a:r>
          </a:p>
          <a:p>
            <a:r>
              <a:rPr lang="en-US" altLang="en-US" dirty="0">
                <a:latin typeface="+mj-lt"/>
                <a:cs typeface="Arial" charset="0"/>
              </a:rPr>
              <a:t>Physiological Barriers</a:t>
            </a:r>
            <a:endParaRPr lang="en-US" altLang="en-US" sz="900" dirty="0">
              <a:latin typeface="+mj-lt"/>
            </a:endParaRPr>
          </a:p>
          <a:p>
            <a:r>
              <a:rPr lang="en-US" altLang="en-US" dirty="0">
                <a:latin typeface="+mj-lt"/>
                <a:cs typeface="Arial" charset="0"/>
              </a:rPr>
              <a:t>Perceptual Barriers</a:t>
            </a:r>
            <a:endParaRPr lang="en-US" altLang="en-US" sz="900" dirty="0">
              <a:latin typeface="+mj-lt"/>
            </a:endParaRPr>
          </a:p>
          <a:p>
            <a:r>
              <a:rPr lang="en-US" altLang="en-US" dirty="0">
                <a:latin typeface="+mj-lt"/>
                <a:cs typeface="Arial" charset="0"/>
              </a:rPr>
              <a:t>Content Barriers</a:t>
            </a:r>
            <a:endParaRPr lang="en-US" altLang="en-US" sz="900" dirty="0">
              <a:latin typeface="+mj-lt"/>
            </a:endParaRPr>
          </a:p>
          <a:p>
            <a:r>
              <a:rPr lang="en-US" altLang="en-US" dirty="0">
                <a:latin typeface="+mj-lt"/>
                <a:cs typeface="Arial" charset="0"/>
              </a:rPr>
              <a:t>Personal Barriers</a:t>
            </a:r>
          </a:p>
          <a:p>
            <a:endParaRPr lang="en-GB" dirty="0">
              <a:latin typeface="+mj-lt"/>
            </a:endParaRPr>
          </a:p>
        </p:txBody>
      </p:sp>
      <p:pic>
        <p:nvPicPr>
          <p:cNvPr id="5" name="Picture 4">
            <a:extLst>
              <a:ext uri="{FF2B5EF4-FFF2-40B4-BE49-F238E27FC236}">
                <a16:creationId xmlns:a16="http://schemas.microsoft.com/office/drawing/2014/main" id="{AAAB3830-5673-46C8-A450-0CF5D7309A85}"/>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4905768" y="2636912"/>
            <a:ext cx="3949905" cy="1256070"/>
          </a:xfrm>
          <a:prstGeom prst="rect">
            <a:avLst/>
          </a:prstGeom>
        </p:spPr>
      </p:pic>
    </p:spTree>
    <p:extLst>
      <p:ext uri="{BB962C8B-B14F-4D97-AF65-F5344CB8AC3E}">
        <p14:creationId xmlns:p14="http://schemas.microsoft.com/office/powerpoint/2010/main" val="2787155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9FD44-D34E-4613-9407-CED5B0AD9DBD}"/>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564A89C1-BDBD-4F3E-8061-72A4D5F7D0DC}"/>
              </a:ext>
            </a:extLst>
          </p:cNvPr>
          <p:cNvSpPr>
            <a:spLocks noGrp="1"/>
          </p:cNvSpPr>
          <p:nvPr>
            <p:ph idx="1"/>
          </p:nvPr>
        </p:nvSpPr>
        <p:spPr>
          <a:xfrm>
            <a:off x="323528" y="1268760"/>
            <a:ext cx="8229600" cy="3917032"/>
          </a:xfrm>
        </p:spPr>
        <p:txBody>
          <a:bodyPr>
            <a:noAutofit/>
          </a:bodyPr>
          <a:lstStyle/>
          <a:p>
            <a:r>
              <a:rPr lang="en-GB" altLang="en-US" sz="2400" dirty="0">
                <a:latin typeface="+mj-lt"/>
                <a:cs typeface="Arial" charset="0"/>
              </a:rPr>
              <a:t>The choice of words or language which a sender uses (called 'encoding the message’)</a:t>
            </a:r>
          </a:p>
          <a:p>
            <a:r>
              <a:rPr lang="en-GB" altLang="en-US" sz="2400" dirty="0">
                <a:latin typeface="+mj-lt"/>
                <a:cs typeface="Arial" charset="0"/>
              </a:rPr>
              <a:t>Misreading body language, tone, and other non-verbal forms of communication </a:t>
            </a:r>
          </a:p>
          <a:p>
            <a:r>
              <a:rPr lang="en-GB" altLang="en-US" sz="2400" dirty="0">
                <a:latin typeface="+mj-lt"/>
                <a:cs typeface="Arial" charset="0"/>
              </a:rPr>
              <a:t>Ignoring non-verbal language </a:t>
            </a:r>
          </a:p>
          <a:p>
            <a:r>
              <a:rPr lang="en-GB" altLang="en-US" sz="2400" dirty="0">
                <a:latin typeface="+mj-lt"/>
                <a:cs typeface="Arial" charset="0"/>
              </a:rPr>
              <a:t>Selective hearing </a:t>
            </a:r>
          </a:p>
          <a:p>
            <a:r>
              <a:rPr lang="en-GB" altLang="en-US" sz="2400" dirty="0">
                <a:latin typeface="+mj-lt"/>
                <a:cs typeface="Arial" charset="0"/>
              </a:rPr>
              <a:t>Hesitation to be candid </a:t>
            </a:r>
          </a:p>
          <a:p>
            <a:r>
              <a:rPr lang="en-GB" altLang="en-US" sz="2400" dirty="0">
                <a:latin typeface="+mj-lt"/>
                <a:cs typeface="Arial" charset="0"/>
              </a:rPr>
              <a:t>Distrust </a:t>
            </a:r>
          </a:p>
          <a:p>
            <a:r>
              <a:rPr lang="en-GB" altLang="en-US" sz="2400" dirty="0">
                <a:latin typeface="+mj-lt"/>
                <a:cs typeface="Arial" charset="0"/>
              </a:rPr>
              <a:t>Value judgment </a:t>
            </a:r>
          </a:p>
          <a:p>
            <a:r>
              <a:rPr lang="en-GB" altLang="en-US" sz="2400" dirty="0">
                <a:latin typeface="+mj-lt"/>
                <a:cs typeface="Arial" charset="0"/>
              </a:rPr>
              <a:t>Power struggles</a:t>
            </a:r>
            <a:endParaRPr lang="en-GB" sz="2400" dirty="0">
              <a:latin typeface="+mj-lt"/>
            </a:endParaRPr>
          </a:p>
        </p:txBody>
      </p:sp>
      <p:pic>
        <p:nvPicPr>
          <p:cNvPr id="5" name="Picture 4">
            <a:extLst>
              <a:ext uri="{FF2B5EF4-FFF2-40B4-BE49-F238E27FC236}">
                <a16:creationId xmlns:a16="http://schemas.microsoft.com/office/drawing/2014/main" id="{4FCD6952-2DBD-419F-A529-6275CA5E5D4A}"/>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 xmlns:a1611="http://schemas.microsoft.com/office/drawing/2016/11/main" r:id="rId4"/>
              </a:ext>
            </a:extLst>
          </a:blip>
          <a:stretch>
            <a:fillRect/>
          </a:stretch>
        </p:blipFill>
        <p:spPr>
          <a:xfrm>
            <a:off x="5364088" y="2536367"/>
            <a:ext cx="3169808" cy="2896437"/>
          </a:xfrm>
          <a:prstGeom prst="rect">
            <a:avLst/>
          </a:prstGeom>
        </p:spPr>
      </p:pic>
    </p:spTree>
    <p:extLst>
      <p:ext uri="{BB962C8B-B14F-4D97-AF65-F5344CB8AC3E}">
        <p14:creationId xmlns:p14="http://schemas.microsoft.com/office/powerpoint/2010/main" val="32693018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9901-7B6D-4E30-85F8-AD249741F510}"/>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47D232B9-5540-40AA-8267-BE4FDF012A57}"/>
              </a:ext>
            </a:extLst>
          </p:cNvPr>
          <p:cNvSpPr>
            <a:spLocks noGrp="1"/>
          </p:cNvSpPr>
          <p:nvPr>
            <p:ph idx="1"/>
          </p:nvPr>
        </p:nvSpPr>
        <p:spPr/>
        <p:txBody>
          <a:bodyPr>
            <a:normAutofit fontScale="92500" lnSpcReduction="10000"/>
          </a:bodyPr>
          <a:lstStyle/>
          <a:p>
            <a:r>
              <a:rPr lang="en-GB" altLang="en-US" dirty="0">
                <a:latin typeface="+mj-lt"/>
                <a:cs typeface="Arial" charset="0"/>
              </a:rPr>
              <a:t>Unreliable transmission </a:t>
            </a:r>
            <a:endParaRPr lang="en-GB" altLang="en-US" sz="1400" dirty="0">
              <a:latin typeface="+mj-lt"/>
              <a:cs typeface="Arial" charset="0"/>
            </a:endParaRPr>
          </a:p>
          <a:p>
            <a:r>
              <a:rPr lang="en-GB" altLang="en-US" dirty="0">
                <a:latin typeface="+mj-lt"/>
                <a:cs typeface="Arial" charset="0"/>
              </a:rPr>
              <a:t>Defensiveness (a typical barrier in a work situation, especially when negative information or criticism is involved)</a:t>
            </a:r>
            <a:endParaRPr lang="en-GB" altLang="en-US" sz="1400" dirty="0">
              <a:latin typeface="+mj-lt"/>
              <a:cs typeface="Arial" charset="0"/>
            </a:endParaRPr>
          </a:p>
          <a:p>
            <a:r>
              <a:rPr lang="en-GB" altLang="en-US" dirty="0">
                <a:latin typeface="+mj-lt"/>
                <a:cs typeface="Arial" charset="0"/>
              </a:rPr>
              <a:t>Distorted perception (How we perceive communication is affected by </a:t>
            </a:r>
            <a:r>
              <a:rPr lang="en-GB" altLang="en-US" dirty="0" smtClean="0">
                <a:latin typeface="+mj-lt"/>
                <a:cs typeface="Arial" charset="0"/>
              </a:rPr>
              <a:t>experiences)</a:t>
            </a:r>
            <a:endParaRPr lang="en-GB" altLang="en-US" sz="1400" dirty="0">
              <a:latin typeface="+mj-lt"/>
              <a:cs typeface="Arial" charset="0"/>
            </a:endParaRPr>
          </a:p>
          <a:p>
            <a:r>
              <a:rPr lang="en-GB" altLang="en-US" dirty="0">
                <a:latin typeface="+mj-lt"/>
                <a:cs typeface="Arial" charset="0"/>
              </a:rPr>
              <a:t>Perception is also affected by the organisational relationship two people have</a:t>
            </a:r>
          </a:p>
          <a:p>
            <a:endParaRPr lang="en-GB" dirty="0">
              <a:latin typeface="+mj-lt"/>
            </a:endParaRPr>
          </a:p>
        </p:txBody>
      </p:sp>
    </p:spTree>
    <p:extLst>
      <p:ext uri="{BB962C8B-B14F-4D97-AF65-F5344CB8AC3E}">
        <p14:creationId xmlns:p14="http://schemas.microsoft.com/office/powerpoint/2010/main" val="226423768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69A7E-3CBF-4685-B197-8368C86F0138}"/>
              </a:ext>
            </a:extLst>
          </p:cNvPr>
          <p:cNvSpPr>
            <a:spLocks noGrp="1"/>
          </p:cNvSpPr>
          <p:nvPr>
            <p:ph type="title"/>
          </p:nvPr>
        </p:nvSpPr>
        <p:spPr/>
        <p:txBody>
          <a:bodyPr/>
          <a:lstStyle/>
          <a:p>
            <a:r>
              <a:rPr lang="en-GB" dirty="0">
                <a:cs typeface="Arial" panose="020B0604020202020204" pitchFamily="34" charset="0"/>
              </a:rPr>
              <a:t>Communication Barriers</a:t>
            </a:r>
            <a:endParaRPr lang="en-GB" dirty="0"/>
          </a:p>
        </p:txBody>
      </p:sp>
      <p:sp>
        <p:nvSpPr>
          <p:cNvPr id="3" name="Content Placeholder 2">
            <a:extLst>
              <a:ext uri="{FF2B5EF4-FFF2-40B4-BE49-F238E27FC236}">
                <a16:creationId xmlns:a16="http://schemas.microsoft.com/office/drawing/2014/main" id="{3F6DDD34-BD7D-4386-A0A7-EE0AA9CFD2E6}"/>
              </a:ext>
            </a:extLst>
          </p:cNvPr>
          <p:cNvSpPr>
            <a:spLocks noGrp="1"/>
          </p:cNvSpPr>
          <p:nvPr>
            <p:ph idx="1"/>
          </p:nvPr>
        </p:nvSpPr>
        <p:spPr/>
        <p:txBody>
          <a:bodyPr>
            <a:normAutofit lnSpcReduction="10000"/>
          </a:bodyPr>
          <a:lstStyle/>
          <a:p>
            <a:r>
              <a:rPr lang="en-GB" altLang="en-US" dirty="0">
                <a:latin typeface="+mj-lt"/>
                <a:cs typeface="Arial" charset="0"/>
              </a:rPr>
              <a:t>Distortions from the past </a:t>
            </a:r>
            <a:endParaRPr lang="en-GB" altLang="en-US" sz="700" dirty="0">
              <a:latin typeface="+mj-lt"/>
              <a:cs typeface="Arial" charset="0"/>
            </a:endParaRPr>
          </a:p>
          <a:p>
            <a:r>
              <a:rPr lang="en-GB" altLang="en-US" dirty="0">
                <a:latin typeface="+mj-lt"/>
                <a:cs typeface="Arial" charset="0"/>
              </a:rPr>
              <a:t>Stereotyping (assuming the other person has certain characteristics based on the group to which they belong without validating that they in fact have these characteristics) </a:t>
            </a:r>
            <a:endParaRPr lang="en-GB" altLang="en-US" sz="700" dirty="0">
              <a:latin typeface="+mj-lt"/>
              <a:cs typeface="Arial" charset="0"/>
            </a:endParaRPr>
          </a:p>
          <a:p>
            <a:r>
              <a:rPr lang="en-GB" altLang="en-US" dirty="0">
                <a:latin typeface="+mj-lt"/>
                <a:cs typeface="Arial" charset="0"/>
              </a:rPr>
              <a:t>Cultural</a:t>
            </a:r>
            <a:endParaRPr lang="en-GB" altLang="en-US" sz="700" dirty="0">
              <a:latin typeface="+mj-lt"/>
              <a:cs typeface="Arial" charset="0"/>
            </a:endParaRPr>
          </a:p>
          <a:p>
            <a:r>
              <a:rPr lang="en-GB" altLang="en-US" dirty="0">
                <a:latin typeface="+mj-lt"/>
                <a:cs typeface="Arial" charset="0"/>
              </a:rPr>
              <a:t>Guilt </a:t>
            </a:r>
            <a:r>
              <a:rPr lang="en-GB" altLang="en-US" dirty="0" smtClean="0">
                <a:latin typeface="+mj-lt"/>
                <a:cs typeface="Arial" charset="0"/>
              </a:rPr>
              <a:t> </a:t>
            </a:r>
            <a:endParaRPr lang="en-GB" altLang="en-US" dirty="0">
              <a:latin typeface="+mj-lt"/>
              <a:cs typeface="Arial" charset="0"/>
            </a:endParaRPr>
          </a:p>
          <a:p>
            <a:endParaRPr lang="en-GB" dirty="0">
              <a:latin typeface="+mj-lt"/>
            </a:endParaRPr>
          </a:p>
        </p:txBody>
      </p:sp>
    </p:spTree>
    <p:extLst>
      <p:ext uri="{BB962C8B-B14F-4D97-AF65-F5344CB8AC3E}">
        <p14:creationId xmlns:p14="http://schemas.microsoft.com/office/powerpoint/2010/main" val="37232148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Activity – Design and Present a Poster</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Work in groups of 3 to 4 people.</a:t>
            </a:r>
          </a:p>
          <a:p>
            <a:r>
              <a:rPr lang="en-GB" dirty="0" smtClean="0"/>
              <a:t>Read the factsheet on Employee Communication.</a:t>
            </a:r>
          </a:p>
          <a:p>
            <a:r>
              <a:rPr lang="en-GB" dirty="0" smtClean="0"/>
              <a:t>Design a poster for new managers entitled ‘Effective Communication’ that highlights the important points – for example ‘Communication should be two way’. </a:t>
            </a:r>
          </a:p>
          <a:p>
            <a:r>
              <a:rPr lang="en-GB" dirty="0" smtClean="0"/>
              <a:t>Acknowledge the source: CIPD(2017). </a:t>
            </a:r>
            <a:endParaRPr lang="en-GB" dirty="0"/>
          </a:p>
        </p:txBody>
      </p:sp>
    </p:spTree>
    <p:extLst>
      <p:ext uri="{BB962C8B-B14F-4D97-AF65-F5344CB8AC3E}">
        <p14:creationId xmlns:p14="http://schemas.microsoft.com/office/powerpoint/2010/main" val="3549365155"/>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DE49762874EB345BB028C312F3B91B7" ma:contentTypeVersion="9" ma:contentTypeDescription="Create a new document." ma:contentTypeScope="" ma:versionID="142fd32927fab01806cdd50cf4adbc7b">
  <xsd:schema xmlns:xsd="http://www.w3.org/2001/XMLSchema" xmlns:xs="http://www.w3.org/2001/XMLSchema" xmlns:p="http://schemas.microsoft.com/office/2006/metadata/properties" xmlns:ns2="f66716c4-314f-46c1-b01e-5a44c61897d8" xmlns:ns3="a908d394-d138-480e-87a3-ff44c37f991a" targetNamespace="http://schemas.microsoft.com/office/2006/metadata/properties" ma:root="true" ma:fieldsID="c36eac7e71a9b171dd4dade9fcdf8e4b" ns2:_="" ns3:_="">
    <xsd:import namespace="f66716c4-314f-46c1-b01e-5a44c61897d8"/>
    <xsd:import namespace="a908d394-d138-480e-87a3-ff44c37f991a"/>
    <xsd:element name="properties">
      <xsd:complexType>
        <xsd:sequence>
          <xsd:element name="documentManagement">
            <xsd:complexType>
              <xsd:all>
                <xsd:element ref="ns2:SharedWithUsers" minOccurs="0"/>
                <xsd:element ref="ns2:SharingHintHash"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6716c4-314f-46c1-b01e-5a44c61897d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ingHintHash" ma:index="9" nillable="true" ma:displayName="Sharing Hint Hash" ma:internalName="SharingHintHash" ma:readOnly="true">
      <xsd:simpleType>
        <xsd:restriction base="dms:Text"/>
      </xsd:simpleType>
    </xsd:element>
    <xsd:element name="SharedWithDetails" ma:index="10"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908d394-d138-480e-87a3-ff44c37f991a"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description="" ma:hidden="true" ma:internalName="MediaServiceDateTaken" ma:readOnly="true">
      <xsd:simpleType>
        <xsd:restriction base="dms:Text"/>
      </xsd:simpleType>
    </xsd:element>
    <xsd:element name="MediaServiceAutoTags" ma:index="14" nillable="true" ma:displayName="MediaServiceAutoTags" ma:description="" ma:internalName="MediaServiceAutoTags" ma:readOnly="true">
      <xsd:simpleType>
        <xsd:restriction base="dms:Text"/>
      </xsd:simpleType>
    </xsd:element>
    <xsd:element name="MediaServiceOCR" ma:index="15" nillable="true" ma:displayName="MediaServiceOCR" ma:internalName="MediaServiceOCR" ma:readOnly="true">
      <xsd:simpleType>
        <xsd:restriction base="dms:Note">
          <xsd:maxLength value="255"/>
        </xsd:restriction>
      </xsd:simpleType>
    </xsd:element>
    <xsd:element name="MediaServiceLocation" ma:index="16" nillable="true" ma:displayName="MediaServiceLocation"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5FC5585-51CA-4C4C-9028-AEC8FAD67B8B}">
  <ds:schemaRefs>
    <ds:schemaRef ds:uri="http://purl.org/dc/elements/1.1/"/>
    <ds:schemaRef ds:uri="http://schemas.microsoft.com/office/2006/metadata/properties"/>
    <ds:schemaRef ds:uri="a908d394-d138-480e-87a3-ff44c37f991a"/>
    <ds:schemaRef ds:uri="http://purl.org/dc/terms/"/>
    <ds:schemaRef ds:uri="http://schemas.openxmlformats.org/package/2006/metadata/core-properties"/>
    <ds:schemaRef ds:uri="f66716c4-314f-46c1-b01e-5a44c61897d8"/>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96324477-CCAC-42DF-8ABD-84053944C38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66716c4-314f-46c1-b01e-5a44c61897d8"/>
    <ds:schemaRef ds:uri="a908d394-d138-480e-87a3-ff44c37f991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081439C-114A-4151-B03A-0408F1ADA96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632</TotalTime>
  <Words>1168</Words>
  <Application>Microsoft Office PowerPoint</Application>
  <PresentationFormat>On-screen Show (4:3)</PresentationFormat>
  <Paragraphs>131</Paragraphs>
  <Slides>18</Slides>
  <Notes>17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Myriad Pro</vt:lpstr>
      <vt:lpstr>20140311PresentationUWTSDTemplate</vt:lpstr>
      <vt:lpstr>CertHE Skills for the Workplace Module: BMSK4002</vt:lpstr>
      <vt:lpstr>Overview of Workshop</vt:lpstr>
      <vt:lpstr>Aim &amp; objectives</vt:lpstr>
      <vt:lpstr>PowerPoint Presentation</vt:lpstr>
      <vt:lpstr>PowerPoint Presentation</vt:lpstr>
      <vt:lpstr>Definition</vt:lpstr>
      <vt:lpstr>PowerPoint Presentation</vt:lpstr>
      <vt:lpstr>The Elements of Communication</vt:lpstr>
      <vt:lpstr>Are We Good Communicators?</vt:lpstr>
      <vt:lpstr>Communication Hippo!</vt:lpstr>
      <vt:lpstr>Non Verbal Communication</vt:lpstr>
      <vt:lpstr>Language %</vt:lpstr>
      <vt:lpstr>Barriers to Communication</vt:lpstr>
      <vt:lpstr>Barriers to Communication</vt:lpstr>
      <vt:lpstr>Communication Barriers</vt:lpstr>
      <vt:lpstr>Communication Barriers</vt:lpstr>
      <vt:lpstr>Communication Barriers</vt:lpstr>
      <vt:lpstr>Activity – Design and Present a Poster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Julie Thomas</cp:lastModifiedBy>
  <cp:revision>15</cp:revision>
  <cp:lastPrinted>2018-06-07T13:18:17Z</cp:lastPrinted>
  <dcterms:created xsi:type="dcterms:W3CDTF">2015-04-14T15:21:28Z</dcterms:created>
  <dcterms:modified xsi:type="dcterms:W3CDTF">2018-06-12T08:29:34Z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0x010100ADE49762874EB345BB028C312F3B91B7</vt:lpwstr>
  </property>
</Properties>
</file>