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275" r:id="rId6"/>
    <p:sldId id="258" r:id="rId7"/>
    <p:sldId id="279" r:id="rId8"/>
    <p:sldId id="272" r:id="rId9"/>
    <p:sldId id="282" r:id="rId10"/>
    <p:sldId id="273" r:id="rId11"/>
    <p:sldId id="289" r:id="rId12"/>
    <p:sldId id="290" r:id="rId13"/>
    <p:sldId id="283" r:id="rId14"/>
    <p:sldId id="285" r:id="rId15"/>
    <p:sldId id="284" r:id="rId16"/>
    <p:sldId id="286" r:id="rId17"/>
    <p:sldId id="287" r:id="rId18"/>
    <p:sldId id="288" r:id="rId19"/>
    <p:sldId id="291" r:id="rId20"/>
    <p:sldId id="292" r:id="rId21"/>
    <p:sldId id="372" r:id="rId22"/>
    <p:sldId id="370" r:id="rId23"/>
    <p:sldId id="371" r:id="rId24"/>
    <p:sldId id="373" r:id="rId25"/>
    <p:sldId id="374" r:id="rId26"/>
    <p:sldId id="375" r:id="rId27"/>
    <p:sldId id="325" r:id="rId28"/>
    <p:sldId id="294" r:id="rId29"/>
    <p:sldId id="295" r:id="rId30"/>
    <p:sldId id="296" r:id="rId31"/>
    <p:sldId id="297" r:id="rId32"/>
    <p:sldId id="298" r:id="rId33"/>
    <p:sldId id="312" r:id="rId34"/>
    <p:sldId id="313" r:id="rId35"/>
    <p:sldId id="330" r:id="rId36"/>
    <p:sldId id="369" r:id="rId37"/>
    <p:sldId id="384" r:id="rId38"/>
    <p:sldId id="407" r:id="rId39"/>
    <p:sldId id="26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16D9F66E-5EB9-4882-86FB-DCBF35E3C3E4}" styleName="">
    <a:wholeTbl>
      <a:tcTxStyle>
        <a:font>
          <a:latin typeface="+mn-lt"/>
          <a:ea typeface="+mn-ea"/>
          <a:cs typeface="+mn-cs"/>
        </a:font>
        <a:srgbClr val="000000"/>
      </a:tcTxStyle>
      <a:tcStyle>
        <a:tcBdr>
          <a:left>
            <a:ln w="12701" cap="flat" cmpd="sng" algn="ctr">
              <a:solidFill>
                <a:srgbClr val="70AD47"/>
              </a:solidFill>
              <a:prstDash val="solid"/>
              <a:round/>
              <a:headEnd type="none" w="med" len="med"/>
              <a:tailEnd type="none" w="med" len="med"/>
            </a:ln>
          </a:left>
          <a:right>
            <a:ln w="12701" cap="flat" cmpd="sng" algn="ctr">
              <a:solidFill>
                <a:srgbClr val="70AD47"/>
              </a:solidFill>
              <a:prstDash val="solid"/>
              <a:round/>
              <a:headEnd type="none" w="med" len="med"/>
              <a:tailEnd type="none" w="med" len="med"/>
            </a:ln>
          </a:right>
          <a:top>
            <a:ln w="12701" cap="flat" cmpd="sng" algn="ctr">
              <a:solidFill>
                <a:srgbClr val="70AD47"/>
              </a:solidFill>
              <a:prstDash val="solid"/>
              <a:round/>
              <a:headEnd type="none" w="med" len="med"/>
              <a:tailEnd type="none" w="med" len="med"/>
            </a:ln>
          </a:top>
          <a:bottom>
            <a:ln w="12701" cap="flat" cmpd="sng" algn="ctr">
              <a:solidFill>
                <a:srgbClr val="70AD47"/>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1V>
      <a:tcStyle>
        <a:tcBdr/>
        <a:fill>
          <a:solidFill>
            <a:srgbClr val="D5E3CF"/>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70AD47"/>
              </a:solidFill>
              <a:prstDash val="solid"/>
              <a:round/>
              <a:headEnd type="none" w="med" len="med"/>
              <a:tailEnd type="none" w="med" len="med"/>
            </a:ln>
          </a:top>
        </a:tcBdr>
        <a:fill>
          <a:solidFill>
            <a:srgbClr val="EBF1E9"/>
          </a:solidFill>
        </a:fill>
      </a:tcStyle>
    </a:lastRow>
    <a:firstRow>
      <a:tcTxStyle b="on">
        <a:font>
          <a:latin typeface=""/>
          <a:ea typeface=""/>
          <a:cs typeface=""/>
        </a:font>
      </a:tcTxStyle>
      <a:tcStyle>
        <a:tcBdr/>
        <a:fill>
          <a:solidFill>
            <a:srgbClr val="EBF1E9"/>
          </a:solidFill>
        </a:fill>
      </a:tcStyle>
    </a:firstRow>
  </a:tblStyle>
  <a:tblStyle styleId="{69CF1AB2-1976-4502-BF36-3FF5EA218861}" styleName="">
    <a:wholeTbl>
      <a:tcTxStyle>
        <a:font>
          <a:latin typeface="+mn-lt"/>
          <a:ea typeface="+mn-ea"/>
          <a:cs typeface="+mn-cs"/>
        </a:font>
        <a:srgbClr val="000000"/>
      </a:tcTxStyle>
      <a:tcStyle>
        <a:tcBdr>
          <a:left>
            <a:ln w="12701" cap="flat" cmpd="sng" algn="ctr">
              <a:solidFill>
                <a:srgbClr val="4472C4"/>
              </a:solidFill>
              <a:prstDash val="solid"/>
              <a:round/>
              <a:headEnd type="none" w="med" len="med"/>
              <a:tailEnd type="none" w="med" len="med"/>
            </a:ln>
          </a:left>
          <a:right>
            <a:ln w="12701" cap="flat" cmpd="sng" algn="ctr">
              <a:solidFill>
                <a:srgbClr val="4472C4"/>
              </a:solidFill>
              <a:prstDash val="solid"/>
              <a:round/>
              <a:headEnd type="none" w="med" len="med"/>
              <a:tailEnd type="none" w="med" len="med"/>
            </a:ln>
          </a:right>
          <a:top>
            <a:ln w="12701" cap="flat" cmpd="sng" algn="ctr">
              <a:solidFill>
                <a:srgbClr val="4472C4"/>
              </a:solidFill>
              <a:prstDash val="solid"/>
              <a:round/>
              <a:headEnd type="none" w="med" len="med"/>
              <a:tailEnd type="none" w="med" len="med"/>
            </a:ln>
          </a:top>
          <a:bottom>
            <a:ln w="12701" cap="flat" cmpd="sng" algn="ctr">
              <a:solidFill>
                <a:srgbClr val="4472C4"/>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1V>
      <a:tcStyle>
        <a:tcBdr/>
        <a:fill>
          <a:solidFill>
            <a:srgbClr val="CFD5EA"/>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4472C4"/>
              </a:solidFill>
              <a:prstDash val="solid"/>
              <a:round/>
              <a:headEnd type="none" w="med" len="med"/>
              <a:tailEnd type="none" w="med" len="med"/>
            </a:ln>
          </a:top>
        </a:tcBdr>
        <a:fill>
          <a:solidFill>
            <a:srgbClr val="E9EBF5"/>
          </a:solidFill>
        </a:fill>
      </a:tcStyle>
    </a:lastRow>
    <a:firstRow>
      <a:tcTxStyle b="on">
        <a:font>
          <a:latin typeface=""/>
          <a:ea typeface=""/>
          <a:cs typeface=""/>
        </a:font>
      </a:tcTxStyle>
      <a:tcStyle>
        <a:tcBdr/>
        <a:fill>
          <a:solidFill>
            <a:srgbClr val="E9EBF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80" autoAdjust="0"/>
    <p:restoredTop sz="94660"/>
  </p:normalViewPr>
  <p:slideViewPr>
    <p:cSldViewPr snapToGrid="0">
      <p:cViewPr varScale="1">
        <p:scale>
          <a:sx n="106" d="100"/>
          <a:sy n="106"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300EA2-DDE5-EF0A-1A6C-E7B91A36F37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CFA1167C-DF5A-8702-0C78-043428DE80C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B7D8EC-10D5-4EC3-BDBF-91C6E75881EB}"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3740E015-601B-3601-36EB-0C2705CA223C}"/>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631D13F-BBC3-3570-EDCC-E9D1133C8E79}"/>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B8FB88-5F0F-4C6A-9EAA-8E3725D2AD8A}"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48063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C849AE3-A803-3EB1-1B11-7CA0AAB46BB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3" name="Date Placeholder 2">
            <a:extLst>
              <a:ext uri="{FF2B5EF4-FFF2-40B4-BE49-F238E27FC236}">
                <a16:creationId xmlns:a16="http://schemas.microsoft.com/office/drawing/2014/main" id="{0D8F63F4-DE62-EA94-CCB5-FA871504B5E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782100D8-E188-410A-BDD0-84583A7F3D47}" type="datetime1">
              <a:rPr lang="en-US"/>
              <a:pPr lvl="0"/>
              <a:t>5/6/2026</a:t>
            </a:fld>
            <a:endParaRPr lang="en-US"/>
          </a:p>
        </p:txBody>
      </p:sp>
      <p:sp>
        <p:nvSpPr>
          <p:cNvPr id="4" name="Slide Image Placeholder 3">
            <a:extLst>
              <a:ext uri="{FF2B5EF4-FFF2-40B4-BE49-F238E27FC236}">
                <a16:creationId xmlns:a16="http://schemas.microsoft.com/office/drawing/2014/main" id="{00A8C5CE-6EDA-83FF-E9AB-723B978EAB1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a:lstStyle/>
          <a:p>
            <a:endParaRPr lang="en-GB"/>
          </a:p>
        </p:txBody>
      </p:sp>
      <p:sp>
        <p:nvSpPr>
          <p:cNvPr id="5" name="Notes Placeholder 4">
            <a:extLst>
              <a:ext uri="{FF2B5EF4-FFF2-40B4-BE49-F238E27FC236}">
                <a16:creationId xmlns:a16="http://schemas.microsoft.com/office/drawing/2014/main" id="{58DA0123-E45B-04CC-3E52-449CE12933A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CFB733C-AE48-B727-D796-01A1423EC8F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7" name="Slide Number Placeholder 6">
            <a:extLst>
              <a:ext uri="{FF2B5EF4-FFF2-40B4-BE49-F238E27FC236}">
                <a16:creationId xmlns:a16="http://schemas.microsoft.com/office/drawing/2014/main" id="{26A24AB1-8520-31CF-20F6-45C33E3FC0D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3CF9500C-B8A5-4845-9DF8-9812AFE627B5}" type="slidenum">
              <a:t>‹#›</a:t>
            </a:fld>
            <a:endParaRPr lang="en-US"/>
          </a:p>
        </p:txBody>
      </p:sp>
    </p:spTree>
    <p:extLst>
      <p:ext uri="{BB962C8B-B14F-4D97-AF65-F5344CB8AC3E}">
        <p14:creationId xmlns:p14="http://schemas.microsoft.com/office/powerpoint/2010/main" val="28100411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DD733-D78E-EC07-BAF2-D7A8460E6A4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5F5CDB-C305-4693-4B85-1875E1B4A5E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1B88B58-111C-0079-D76A-6FF3C50537A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C1E10E-DBFC-4030-8F8E-603E252D629C}" type="slidenum">
              <a:t>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58CF12-83C0-D674-02C9-4D1F3D458CF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C990018-D6CF-C5DB-9F2E-0A685A2B83B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2A67717-00D4-738A-E714-8452A25311A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CDEB7DC-7BD8-4A04-B41A-332674D134DD}" type="slidenum">
              <a:t>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F2E04F-EC9C-361F-5C44-FDF908330CA9}"/>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1C12099-CDAA-988B-8589-73FB9A1BC21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8C44D06-933A-27D8-ECA2-2827B0A3467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35BD218-C45D-4807-AB4F-112C7068048A}" type="slidenum">
              <a:t>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4CCE7D-6809-6430-6C4C-84FF0C4AA026}"/>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707EED0-DEC2-A370-5CA2-C44080EB0A1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19D3B8B-C714-91B7-9024-73E89522C37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CE8D4B-C948-4A96-AD80-4C0C69E15CD4}" type="slidenum">
              <a:t>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6A5F13-F465-D6A8-A76A-CB5D45C5851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F95941B4-EE02-8393-0985-22B36EFB4A6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F03056F-A802-A454-4322-37982B8001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439BBC8-D61D-45A9-BB26-44344C039AA7}" type="slidenum">
              <a:t>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48196C-3206-B5E8-B87C-6745CC52FBC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918643EF-5469-6A2B-EF50-E7EB951322F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04E276F-B023-1043-6F7D-9C660D159A3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3560F4-CC34-4A1A-8177-949F79C6AF7E}" type="slidenum">
              <a:t>25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BD1D3-38BD-4E19-A60D-BFE19F16184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3C7147D-D18E-376B-D36C-F7E47D0A5A8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06EAFB0-F5FF-9201-6A70-02EF419D3F8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0F449F0-0F84-4582-8535-95F5C79A73B1}" type="slidenum">
              <a:t>26</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5FC271-133E-5BA7-42D6-8635687A9468}"/>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D055BCD-2F9A-5310-D44C-FBC680DC0B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7467457-023D-C0CE-9FB9-4FF629977B2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D705EC-D0E0-434C-B5F5-F4398258A223}" type="slidenum">
              <a:t>27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C9A8DA-2864-4761-FF40-641D23855F6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7FD45410-D330-AE85-75C2-7ADAFB105DD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EAA1D91-BFE7-D549-DA0B-4BBABE67F81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735261B-A960-42EA-8E0E-EDB8D2FDB807}" type="slidenum">
              <a:t>28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A94247-2288-2749-F078-45434FE0BE3B}"/>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07A128A-B03F-5536-3E3F-43EE5BCBC22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0D48440-3961-63BD-40AC-3EF108B697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42AD49-4FF2-4740-9D95-ADBA9CBEB18F}" type="slidenum">
              <a:t>29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C079F-C05B-D391-6ED7-25A65B55363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0312808-02EF-D5B0-CFA7-725AB918A1A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0B8A24D-4D57-E518-63D5-37C3FE566F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8A55C2B-4559-4F81-9B75-E43C1A23B7A4}" type="slidenum">
              <a:t>36</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sv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94759343-EB5E-D979-0267-33979748EC7C}"/>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3" name="Graphic 13">
            <a:extLst>
              <a:ext uri="{FF2B5EF4-FFF2-40B4-BE49-F238E27FC236}">
                <a16:creationId xmlns:a16="http://schemas.microsoft.com/office/drawing/2014/main" id="{E3A58A01-2A35-E4A0-197B-9CCCA700C78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2536371"/>
            <a:ext cx="2197074" cy="3717474"/>
          </a:xfrm>
          <a:prstGeom prst="rect">
            <a:avLst/>
          </a:prstGeom>
          <a:noFill/>
          <a:ln cap="flat">
            <a:noFill/>
          </a:ln>
        </p:spPr>
      </p:pic>
      <p:grpSp>
        <p:nvGrpSpPr>
          <p:cNvPr id="4" name="Group 10">
            <a:extLst>
              <a:ext uri="{FF2B5EF4-FFF2-40B4-BE49-F238E27FC236}">
                <a16:creationId xmlns:a16="http://schemas.microsoft.com/office/drawing/2014/main" id="{7FD9CF63-A7A3-BB10-CCDB-4F9CF487521C}"/>
              </a:ext>
            </a:extLst>
          </p:cNvPr>
          <p:cNvGrpSpPr/>
          <p:nvPr/>
        </p:nvGrpSpPr>
        <p:grpSpPr>
          <a:xfrm>
            <a:off x="1698168" y="691021"/>
            <a:ext cx="8795659" cy="5475957"/>
            <a:chOff x="1698168" y="691021"/>
            <a:chExt cx="8795659" cy="5475957"/>
          </a:xfrm>
        </p:grpSpPr>
        <p:grpSp>
          <p:nvGrpSpPr>
            <p:cNvPr id="5" name="Group 5">
              <a:extLst>
                <a:ext uri="{FF2B5EF4-FFF2-40B4-BE49-F238E27FC236}">
                  <a16:creationId xmlns:a16="http://schemas.microsoft.com/office/drawing/2014/main" id="{96A13222-D39A-4E2E-EF39-92018DFEE525}"/>
                </a:ext>
              </a:extLst>
            </p:cNvPr>
            <p:cNvGrpSpPr/>
            <p:nvPr/>
          </p:nvGrpSpPr>
          <p:grpSpPr>
            <a:xfrm>
              <a:off x="1698168" y="691021"/>
              <a:ext cx="8795659" cy="5475957"/>
              <a:chOff x="1698168" y="691021"/>
              <a:chExt cx="8795659" cy="5475957"/>
            </a:xfrm>
          </p:grpSpPr>
          <p:sp>
            <p:nvSpPr>
              <p:cNvPr id="6" name="Rectangle 3">
                <a:extLst>
                  <a:ext uri="{FF2B5EF4-FFF2-40B4-BE49-F238E27FC236}">
                    <a16:creationId xmlns:a16="http://schemas.microsoft.com/office/drawing/2014/main" id="{E9093702-2E7D-1E3E-4F7D-F93EBCF1A8C9}"/>
                  </a:ext>
                </a:extLst>
              </p:cNvPr>
              <p:cNvSpPr/>
              <p:nvPr/>
            </p:nvSpPr>
            <p:spPr>
              <a:xfrm>
                <a:off x="1698168" y="1161571"/>
                <a:ext cx="8795659"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4">
                <a:extLst>
                  <a:ext uri="{FF2B5EF4-FFF2-40B4-BE49-F238E27FC236}">
                    <a16:creationId xmlns:a16="http://schemas.microsoft.com/office/drawing/2014/main" id="{7604E9E7-147B-7D64-71C1-ADDA7B7ECB7F}"/>
                  </a:ext>
                </a:extLst>
              </p:cNvPr>
              <p:cNvSpPr/>
              <p:nvPr/>
            </p:nvSpPr>
            <p:spPr>
              <a:xfrm>
                <a:off x="1698168" y="691021"/>
                <a:ext cx="8795659"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9">
              <a:extLst>
                <a:ext uri="{FF2B5EF4-FFF2-40B4-BE49-F238E27FC236}">
                  <a16:creationId xmlns:a16="http://schemas.microsoft.com/office/drawing/2014/main" id="{3FA14EEA-4A12-F8E9-DCC0-14920B69CA66}"/>
                </a:ext>
              </a:extLst>
            </p:cNvPr>
            <p:cNvGrpSpPr/>
            <p:nvPr/>
          </p:nvGrpSpPr>
          <p:grpSpPr>
            <a:xfrm>
              <a:off x="1839690" y="815297"/>
              <a:ext cx="810981" cy="212268"/>
              <a:chOff x="1839690" y="815297"/>
              <a:chExt cx="810981" cy="212268"/>
            </a:xfrm>
          </p:grpSpPr>
          <p:sp>
            <p:nvSpPr>
              <p:cNvPr id="9" name="Oval 6">
                <a:extLst>
                  <a:ext uri="{FF2B5EF4-FFF2-40B4-BE49-F238E27FC236}">
                    <a16:creationId xmlns:a16="http://schemas.microsoft.com/office/drawing/2014/main" id="{24CFA598-4615-7A36-00D5-50A7675FF60A}"/>
                  </a:ext>
                </a:extLst>
              </p:cNvPr>
              <p:cNvSpPr/>
              <p:nvPr/>
            </p:nvSpPr>
            <p:spPr>
              <a:xfrm>
                <a:off x="1839690"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7">
                <a:extLst>
                  <a:ext uri="{FF2B5EF4-FFF2-40B4-BE49-F238E27FC236}">
                    <a16:creationId xmlns:a16="http://schemas.microsoft.com/office/drawing/2014/main" id="{0D5EBDFC-5254-768F-B84F-47F2AE0CF7B6}"/>
                  </a:ext>
                </a:extLst>
              </p:cNvPr>
              <p:cNvSpPr/>
              <p:nvPr/>
            </p:nvSpPr>
            <p:spPr>
              <a:xfrm>
                <a:off x="2139046"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8">
                <a:extLst>
                  <a:ext uri="{FF2B5EF4-FFF2-40B4-BE49-F238E27FC236}">
                    <a16:creationId xmlns:a16="http://schemas.microsoft.com/office/drawing/2014/main" id="{08B9D281-6291-1057-B49E-520166532A53}"/>
                  </a:ext>
                </a:extLst>
              </p:cNvPr>
              <p:cNvSpPr/>
              <p:nvPr/>
            </p:nvSpPr>
            <p:spPr>
              <a:xfrm>
                <a:off x="2438403"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Title 1">
            <a:extLst>
              <a:ext uri="{FF2B5EF4-FFF2-40B4-BE49-F238E27FC236}">
                <a16:creationId xmlns:a16="http://schemas.microsoft.com/office/drawing/2014/main" id="{882BC022-D135-A36E-2FC1-026CB041F8B7}"/>
              </a:ext>
            </a:extLst>
          </p:cNvPr>
          <p:cNvSpPr txBox="1">
            <a:spLocks noGrp="1"/>
          </p:cNvSpPr>
          <p:nvPr>
            <p:ph type="title"/>
          </p:nvPr>
        </p:nvSpPr>
        <p:spPr>
          <a:xfrm>
            <a:off x="1839690" y="1209641"/>
            <a:ext cx="8508272" cy="4967999"/>
          </a:xfrm>
        </p:spPr>
        <p:txBody>
          <a:bodyPr anchorCtr="1"/>
          <a:lstStyle>
            <a:lvl1pPr algn="ctr">
              <a:defRPr sz="7200"/>
            </a:lvl1pPr>
          </a:lstStyle>
          <a:p>
            <a:pPr lvl="0"/>
            <a:r>
              <a:rPr lang="en-US"/>
              <a:t>Click to add title</a:t>
            </a:r>
          </a:p>
        </p:txBody>
      </p:sp>
    </p:spTree>
    <p:extLst>
      <p:ext uri="{BB962C8B-B14F-4D97-AF65-F5344CB8AC3E}">
        <p14:creationId xmlns:p14="http://schemas.microsoft.com/office/powerpoint/2010/main" val="35576446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Agenda">
    <p:spTree>
      <p:nvGrpSpPr>
        <p:cNvPr id="1" name=""/>
        <p:cNvGrpSpPr/>
        <p:nvPr/>
      </p:nvGrpSpPr>
      <p:grpSpPr>
        <a:xfrm>
          <a:off x="0" y="0"/>
          <a:ext cx="0" cy="0"/>
          <a:chOff x="0" y="0"/>
          <a:chExt cx="0" cy="0"/>
        </a:xfrm>
      </p:grpSpPr>
      <p:pic>
        <p:nvPicPr>
          <p:cNvPr id="2" name="Graphic 45">
            <a:extLst>
              <a:ext uri="{FF2B5EF4-FFF2-40B4-BE49-F238E27FC236}">
                <a16:creationId xmlns:a16="http://schemas.microsoft.com/office/drawing/2014/main" id="{B203AAF3-FFE7-53A5-A0BE-75503FC66B3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b="37716"/>
          <a:stretch>
            <a:fillRect/>
          </a:stretch>
        </p:blipFill>
        <p:spPr>
          <a:xfrm rot="16200004">
            <a:off x="9722193" y="160102"/>
            <a:ext cx="2394402" cy="2545223"/>
          </a:xfrm>
          <a:prstGeom prst="rect">
            <a:avLst/>
          </a:prstGeom>
          <a:noFill/>
          <a:ln cap="flat">
            <a:noFill/>
          </a:ln>
        </p:spPr>
      </p:pic>
      <p:pic>
        <p:nvPicPr>
          <p:cNvPr id="3" name="Graphic 30">
            <a:extLst>
              <a:ext uri="{FF2B5EF4-FFF2-40B4-BE49-F238E27FC236}">
                <a16:creationId xmlns:a16="http://schemas.microsoft.com/office/drawing/2014/main" id="{6DE9E438-FF22-E9C2-E62C-B693BEFE0B5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5400013">
            <a:off x="1140549" y="2616537"/>
            <a:ext cx="2394402" cy="4086444"/>
          </a:xfrm>
          <a:prstGeom prst="rect">
            <a:avLst/>
          </a:prstGeom>
          <a:noFill/>
          <a:ln cap="flat">
            <a:noFill/>
          </a:ln>
        </p:spPr>
      </p:pic>
      <p:grpSp>
        <p:nvGrpSpPr>
          <p:cNvPr id="4" name="Group 31">
            <a:extLst>
              <a:ext uri="{FF2B5EF4-FFF2-40B4-BE49-F238E27FC236}">
                <a16:creationId xmlns:a16="http://schemas.microsoft.com/office/drawing/2014/main" id="{6717352F-3816-BDCD-6E8C-D4B9D7C7A9F7}"/>
              </a:ext>
            </a:extLst>
          </p:cNvPr>
          <p:cNvGrpSpPr/>
          <p:nvPr/>
        </p:nvGrpSpPr>
        <p:grpSpPr>
          <a:xfrm>
            <a:off x="3594104" y="381003"/>
            <a:ext cx="4972050" cy="5475948"/>
            <a:chOff x="3594104" y="381003"/>
            <a:chExt cx="4972050" cy="5475948"/>
          </a:xfrm>
        </p:grpSpPr>
        <p:grpSp>
          <p:nvGrpSpPr>
            <p:cNvPr id="5" name="Group 32">
              <a:extLst>
                <a:ext uri="{FF2B5EF4-FFF2-40B4-BE49-F238E27FC236}">
                  <a16:creationId xmlns:a16="http://schemas.microsoft.com/office/drawing/2014/main" id="{195B743E-285A-77B4-0BAE-913A9AEFA874}"/>
                </a:ext>
              </a:extLst>
            </p:cNvPr>
            <p:cNvGrpSpPr/>
            <p:nvPr/>
          </p:nvGrpSpPr>
          <p:grpSpPr>
            <a:xfrm>
              <a:off x="3594104" y="381003"/>
              <a:ext cx="4972050" cy="5475948"/>
              <a:chOff x="3594104" y="381003"/>
              <a:chExt cx="4972050" cy="5475948"/>
            </a:xfrm>
          </p:grpSpPr>
          <p:sp>
            <p:nvSpPr>
              <p:cNvPr id="6" name="Rectangle 37">
                <a:extLst>
                  <a:ext uri="{FF2B5EF4-FFF2-40B4-BE49-F238E27FC236}">
                    <a16:creationId xmlns:a16="http://schemas.microsoft.com/office/drawing/2014/main" id="{E716F75E-4AF8-7A43-86BA-8DCE930E8FBF}"/>
                  </a:ext>
                </a:extLst>
              </p:cNvPr>
              <p:cNvSpPr/>
              <p:nvPr/>
            </p:nvSpPr>
            <p:spPr>
              <a:xfrm>
                <a:off x="3594104" y="851544"/>
                <a:ext cx="4972050"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38">
                <a:extLst>
                  <a:ext uri="{FF2B5EF4-FFF2-40B4-BE49-F238E27FC236}">
                    <a16:creationId xmlns:a16="http://schemas.microsoft.com/office/drawing/2014/main" id="{7D85E35A-3FCE-090A-E3C3-4538FCBE24EF}"/>
                  </a:ext>
                </a:extLst>
              </p:cNvPr>
              <p:cNvSpPr/>
              <p:nvPr/>
            </p:nvSpPr>
            <p:spPr>
              <a:xfrm>
                <a:off x="3594104" y="381003"/>
                <a:ext cx="497205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33">
              <a:extLst>
                <a:ext uri="{FF2B5EF4-FFF2-40B4-BE49-F238E27FC236}">
                  <a16:creationId xmlns:a16="http://schemas.microsoft.com/office/drawing/2014/main" id="{5653A7BC-CC06-5400-CEAB-722EFD74C8C7}"/>
                </a:ext>
              </a:extLst>
            </p:cNvPr>
            <p:cNvGrpSpPr/>
            <p:nvPr/>
          </p:nvGrpSpPr>
          <p:grpSpPr>
            <a:xfrm>
              <a:off x="3735616" y="505270"/>
              <a:ext cx="810981" cy="212268"/>
              <a:chOff x="3735616" y="505270"/>
              <a:chExt cx="810981" cy="212268"/>
            </a:xfrm>
          </p:grpSpPr>
          <p:sp>
            <p:nvSpPr>
              <p:cNvPr id="9" name="Oval 34">
                <a:extLst>
                  <a:ext uri="{FF2B5EF4-FFF2-40B4-BE49-F238E27FC236}">
                    <a16:creationId xmlns:a16="http://schemas.microsoft.com/office/drawing/2014/main" id="{0368DF6C-6F6C-FD4A-0A76-1F82B4B41737}"/>
                  </a:ext>
                </a:extLst>
              </p:cNvPr>
              <p:cNvSpPr/>
              <p:nvPr/>
            </p:nvSpPr>
            <p:spPr>
              <a:xfrm>
                <a:off x="3735616"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35">
                <a:extLst>
                  <a:ext uri="{FF2B5EF4-FFF2-40B4-BE49-F238E27FC236}">
                    <a16:creationId xmlns:a16="http://schemas.microsoft.com/office/drawing/2014/main" id="{2B391D51-3A1D-51FD-7594-F0F475544D4D}"/>
                  </a:ext>
                </a:extLst>
              </p:cNvPr>
              <p:cNvSpPr/>
              <p:nvPr/>
            </p:nvSpPr>
            <p:spPr>
              <a:xfrm>
                <a:off x="4034972"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36">
                <a:extLst>
                  <a:ext uri="{FF2B5EF4-FFF2-40B4-BE49-F238E27FC236}">
                    <a16:creationId xmlns:a16="http://schemas.microsoft.com/office/drawing/2014/main" id="{7FEF5F3B-606F-C9A7-F41F-F5120026BAE6}"/>
                  </a:ext>
                </a:extLst>
              </p:cNvPr>
              <p:cNvSpPr/>
              <p:nvPr/>
            </p:nvSpPr>
            <p:spPr>
              <a:xfrm>
                <a:off x="4334329"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Title 1">
            <a:extLst>
              <a:ext uri="{FF2B5EF4-FFF2-40B4-BE49-F238E27FC236}">
                <a16:creationId xmlns:a16="http://schemas.microsoft.com/office/drawing/2014/main" id="{7A9D1B12-FD06-93F8-F50C-6DD075706E80}"/>
              </a:ext>
            </a:extLst>
          </p:cNvPr>
          <p:cNvSpPr txBox="1">
            <a:spLocks noGrp="1"/>
          </p:cNvSpPr>
          <p:nvPr>
            <p:ph type="title"/>
          </p:nvPr>
        </p:nvSpPr>
        <p:spPr>
          <a:xfrm>
            <a:off x="3957065" y="851544"/>
            <a:ext cx="4275359" cy="1979630"/>
          </a:xfrm>
        </p:spPr>
        <p:txBody>
          <a:bodyPr/>
          <a:lstStyle>
            <a:lvl1pPr>
              <a:defRPr sz="3200"/>
            </a:lvl1pPr>
          </a:lstStyle>
          <a:p>
            <a:pPr lvl="0"/>
            <a:r>
              <a:rPr lang="en-US"/>
              <a:t>Click to add title</a:t>
            </a:r>
          </a:p>
        </p:txBody>
      </p:sp>
      <p:sp>
        <p:nvSpPr>
          <p:cNvPr id="13" name="Content Placeholder 2">
            <a:extLst>
              <a:ext uri="{FF2B5EF4-FFF2-40B4-BE49-F238E27FC236}">
                <a16:creationId xmlns:a16="http://schemas.microsoft.com/office/drawing/2014/main" id="{1BAC5E30-9BD1-76CC-C6BC-50CEB1AC8F4A}"/>
              </a:ext>
            </a:extLst>
          </p:cNvPr>
          <p:cNvSpPr txBox="1">
            <a:spLocks noGrp="1"/>
          </p:cNvSpPr>
          <p:nvPr>
            <p:ph idx="4294967295"/>
          </p:nvPr>
        </p:nvSpPr>
        <p:spPr>
          <a:xfrm>
            <a:off x="3947885" y="2831183"/>
            <a:ext cx="4275359" cy="2660209"/>
          </a:xfrm>
        </p:spPr>
        <p:txBody>
          <a:bodyPr tIns="0" bIns="0"/>
          <a:lstStyle>
            <a:lvl1pPr>
              <a:lnSpc>
                <a:spcPct val="150000"/>
              </a:lnSpc>
              <a:defRPr sz="1800"/>
            </a:lvl1pPr>
            <a:lvl2pPr>
              <a:lnSpc>
                <a:spcPct val="150000"/>
              </a:lnSpc>
              <a:defRPr sz="1800"/>
            </a:lvl2pPr>
            <a:lvl3pPr>
              <a:lnSpc>
                <a:spcPct val="150000"/>
              </a:lnSpc>
              <a:defRPr sz="1600"/>
            </a:lvl3pPr>
            <a:lvl4pPr>
              <a:lnSpc>
                <a:spcPct val="150000"/>
              </a:lnSpc>
              <a:defRPr sz="1400"/>
            </a:lvl4pPr>
            <a:lvl5pPr>
              <a:lnSpc>
                <a:spcPct val="150000"/>
              </a:lnSpc>
              <a:defRPr sz="14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Rectangle 41">
            <a:extLst>
              <a:ext uri="{FF2B5EF4-FFF2-40B4-BE49-F238E27FC236}">
                <a16:creationId xmlns:a16="http://schemas.microsoft.com/office/drawing/2014/main" id="{B3BD4F7D-82F0-E608-EE21-1D28E8992D47}"/>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5" name="Straight Connector 42">
            <a:extLst>
              <a:ext uri="{FF2B5EF4-FFF2-40B4-BE49-F238E27FC236}">
                <a16:creationId xmlns:a16="http://schemas.microsoft.com/office/drawing/2014/main" id="{CF22E382-5665-7B15-EFE7-10F2BD9CE35F}"/>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6" name="Date Placeholder 3">
            <a:extLst>
              <a:ext uri="{FF2B5EF4-FFF2-40B4-BE49-F238E27FC236}">
                <a16:creationId xmlns:a16="http://schemas.microsoft.com/office/drawing/2014/main" id="{D399739E-2CDA-1F18-CB91-C7D22B8A0C8A}"/>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6715B035-EAFF-4CF3-9051-2EFCA75A01CC}" type="datetime1">
              <a:rPr lang="en-US"/>
              <a:pPr lvl="0"/>
              <a:t>5/6/2026</a:t>
            </a:fld>
            <a:endParaRPr lang="en-US"/>
          </a:p>
        </p:txBody>
      </p:sp>
      <p:pic>
        <p:nvPicPr>
          <p:cNvPr id="17" name="Graphic 46">
            <a:extLst>
              <a:ext uri="{FF2B5EF4-FFF2-40B4-BE49-F238E27FC236}">
                <a16:creationId xmlns:a16="http://schemas.microsoft.com/office/drawing/2014/main" id="{A5EF3585-FE5B-3D30-0CAF-387F82FB4CD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18" name="Graphic 47">
            <a:extLst>
              <a:ext uri="{FF2B5EF4-FFF2-40B4-BE49-F238E27FC236}">
                <a16:creationId xmlns:a16="http://schemas.microsoft.com/office/drawing/2014/main" id="{1E9DE067-E704-ECAF-5740-EE611B7E54B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19" name="Graphic 48">
            <a:extLst>
              <a:ext uri="{FF2B5EF4-FFF2-40B4-BE49-F238E27FC236}">
                <a16:creationId xmlns:a16="http://schemas.microsoft.com/office/drawing/2014/main" id="{3F010F65-44B1-C021-B8D9-0F89146A35E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20" name="Slide Number Placeholder 5">
            <a:extLst>
              <a:ext uri="{FF2B5EF4-FFF2-40B4-BE49-F238E27FC236}">
                <a16:creationId xmlns:a16="http://schemas.microsoft.com/office/drawing/2014/main" id="{276BE43F-19E5-F7E9-7B2A-B3936AB27E3B}"/>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926EC48B-9D9B-4683-A3CA-4EB289F0F0D8}" type="slidenum">
              <a:t>‹#›</a:t>
            </a:fld>
            <a:endParaRPr lang="en-US"/>
          </a:p>
        </p:txBody>
      </p:sp>
      <p:sp>
        <p:nvSpPr>
          <p:cNvPr id="21" name="Rectangle 50">
            <a:extLst>
              <a:ext uri="{FF2B5EF4-FFF2-40B4-BE49-F238E27FC236}">
                <a16:creationId xmlns:a16="http://schemas.microsoft.com/office/drawing/2014/main" id="{10DC6A2B-5738-50B8-9FF4-E76A24E0A68E}"/>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5992589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ummary 2">
    <p:spTree>
      <p:nvGrpSpPr>
        <p:cNvPr id="1" name=""/>
        <p:cNvGrpSpPr/>
        <p:nvPr/>
      </p:nvGrpSpPr>
      <p:grpSpPr>
        <a:xfrm>
          <a:off x="0" y="0"/>
          <a:ext cx="0" cy="0"/>
          <a:chOff x="0" y="0"/>
          <a:chExt cx="0" cy="0"/>
        </a:xfrm>
      </p:grpSpPr>
      <p:pic>
        <p:nvPicPr>
          <p:cNvPr id="2" name="Graphic 4">
            <a:extLst>
              <a:ext uri="{FF2B5EF4-FFF2-40B4-BE49-F238E27FC236}">
                <a16:creationId xmlns:a16="http://schemas.microsoft.com/office/drawing/2014/main" id="{2F266D00-D992-3CED-B124-7C4F12DAFB2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1448217"/>
            <a:ext cx="2197074" cy="3717474"/>
          </a:xfrm>
          <a:prstGeom prst="rect">
            <a:avLst/>
          </a:prstGeom>
          <a:noFill/>
          <a:ln cap="flat">
            <a:noFill/>
          </a:ln>
        </p:spPr>
      </p:pic>
      <p:sp>
        <p:nvSpPr>
          <p:cNvPr id="3" name="Rectangle 20">
            <a:extLst>
              <a:ext uri="{FF2B5EF4-FFF2-40B4-BE49-F238E27FC236}">
                <a16:creationId xmlns:a16="http://schemas.microsoft.com/office/drawing/2014/main" id="{C6681589-9654-79AD-0B7D-126846207EBE}"/>
              </a:ext>
              <a:ext uri="{C183D7F6-B498-43B3-948B-1728B52AA6E4}">
                <adec:decorative xmlns:adec="http://schemas.microsoft.com/office/drawing/2017/decorative" val="1"/>
              </a:ext>
            </a:extLst>
          </p:cNvPr>
          <p:cNvSpPr/>
          <p:nvPr/>
        </p:nvSpPr>
        <p:spPr>
          <a:xfrm>
            <a:off x="381003" y="851544"/>
            <a:ext cx="6687976"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21">
            <a:extLst>
              <a:ext uri="{FF2B5EF4-FFF2-40B4-BE49-F238E27FC236}">
                <a16:creationId xmlns:a16="http://schemas.microsoft.com/office/drawing/2014/main" id="{A1497963-C261-A3B1-FA3B-DDE5E776ED15}"/>
              </a:ext>
              <a:ext uri="{C183D7F6-B498-43B3-948B-1728B52AA6E4}">
                <adec:decorative xmlns:adec="http://schemas.microsoft.com/office/drawing/2017/decorative" val="1"/>
              </a:ext>
            </a:extLst>
          </p:cNvPr>
          <p:cNvSpPr/>
          <p:nvPr/>
        </p:nvSpPr>
        <p:spPr>
          <a:xfrm>
            <a:off x="381003" y="381003"/>
            <a:ext cx="6687976"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5" name="Group 16">
            <a:extLst>
              <a:ext uri="{FF2B5EF4-FFF2-40B4-BE49-F238E27FC236}">
                <a16:creationId xmlns:a16="http://schemas.microsoft.com/office/drawing/2014/main" id="{AC6D99B9-51EC-BEC7-CCB7-6BF3C503E803}"/>
              </a:ext>
            </a:extLst>
          </p:cNvPr>
          <p:cNvGrpSpPr/>
          <p:nvPr/>
        </p:nvGrpSpPr>
        <p:grpSpPr>
          <a:xfrm>
            <a:off x="522515" y="505270"/>
            <a:ext cx="810981" cy="212268"/>
            <a:chOff x="522515" y="505270"/>
            <a:chExt cx="810981" cy="212268"/>
          </a:xfrm>
        </p:grpSpPr>
        <p:sp>
          <p:nvSpPr>
            <p:cNvPr id="6" name="Oval 17">
              <a:extLst>
                <a:ext uri="{FF2B5EF4-FFF2-40B4-BE49-F238E27FC236}">
                  <a16:creationId xmlns:a16="http://schemas.microsoft.com/office/drawing/2014/main" id="{9C6124E1-DF77-8E37-8996-98DDECA3E74A}"/>
                </a:ext>
              </a:extLst>
            </p:cNvPr>
            <p:cNvSpPr/>
            <p:nvPr/>
          </p:nvSpPr>
          <p:spPr>
            <a:xfrm>
              <a:off x="52251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Oval 18">
              <a:extLst>
                <a:ext uri="{FF2B5EF4-FFF2-40B4-BE49-F238E27FC236}">
                  <a16:creationId xmlns:a16="http://schemas.microsoft.com/office/drawing/2014/main" id="{2BFC6DD1-06C5-0BFC-E829-955FA863C1C0}"/>
                </a:ext>
              </a:extLst>
            </p:cNvPr>
            <p:cNvSpPr/>
            <p:nvPr/>
          </p:nvSpPr>
          <p:spPr>
            <a:xfrm>
              <a:off x="82187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Oval 19">
              <a:extLst>
                <a:ext uri="{FF2B5EF4-FFF2-40B4-BE49-F238E27FC236}">
                  <a16:creationId xmlns:a16="http://schemas.microsoft.com/office/drawing/2014/main" id="{31BC3676-3D31-B2EA-1CCC-A3463FD7DA0A}"/>
                </a:ext>
              </a:extLst>
            </p:cNvPr>
            <p:cNvSpPr/>
            <p:nvPr/>
          </p:nvSpPr>
          <p:spPr>
            <a:xfrm>
              <a:off x="1121228"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9" name="Title 1">
            <a:extLst>
              <a:ext uri="{FF2B5EF4-FFF2-40B4-BE49-F238E27FC236}">
                <a16:creationId xmlns:a16="http://schemas.microsoft.com/office/drawing/2014/main" id="{C9D8D31E-CEE4-C334-E8CC-CC5A897A8E0A}"/>
              </a:ext>
            </a:extLst>
          </p:cNvPr>
          <p:cNvSpPr txBox="1">
            <a:spLocks noGrp="1"/>
          </p:cNvSpPr>
          <p:nvPr>
            <p:ph type="title"/>
          </p:nvPr>
        </p:nvSpPr>
        <p:spPr>
          <a:xfrm>
            <a:off x="734784" y="1059460"/>
            <a:ext cx="6008915" cy="4431932"/>
          </a:xfrm>
        </p:spPr>
        <p:txBody>
          <a:bodyPr anchorCtr="1"/>
          <a:lstStyle>
            <a:lvl1pPr algn="ctr">
              <a:defRPr sz="6000"/>
            </a:lvl1pPr>
          </a:lstStyle>
          <a:p>
            <a:pPr lvl="0"/>
            <a:r>
              <a:rPr lang="en-US"/>
              <a:t>Click to add title</a:t>
            </a:r>
          </a:p>
        </p:txBody>
      </p:sp>
      <p:sp>
        <p:nvSpPr>
          <p:cNvPr id="10" name="Freeform: Shape 30">
            <a:extLst>
              <a:ext uri="{FF2B5EF4-FFF2-40B4-BE49-F238E27FC236}">
                <a16:creationId xmlns:a16="http://schemas.microsoft.com/office/drawing/2014/main" id="{4B2E1AB4-306F-BADD-5297-CD92D8CD23BE}"/>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Rectangle 3">
            <a:extLst>
              <a:ext uri="{FF2B5EF4-FFF2-40B4-BE49-F238E27FC236}">
                <a16:creationId xmlns:a16="http://schemas.microsoft.com/office/drawing/2014/main" id="{1D84762B-F522-D7B3-C530-7F6823F2F818}"/>
              </a:ext>
              <a:ext uri="{C183D7F6-B498-43B3-948B-1728B52AA6E4}">
                <adec:decorative xmlns:adec="http://schemas.microsoft.com/office/drawing/2017/decorative" val="1"/>
              </a:ext>
            </a:extLst>
          </p:cNvPr>
          <p:cNvSpPr/>
          <p:nvPr/>
        </p:nvSpPr>
        <p:spPr>
          <a:xfrm>
            <a:off x="7453932" y="851544"/>
            <a:ext cx="4353120"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2" name="Rectangle 12">
            <a:extLst>
              <a:ext uri="{FF2B5EF4-FFF2-40B4-BE49-F238E27FC236}">
                <a16:creationId xmlns:a16="http://schemas.microsoft.com/office/drawing/2014/main" id="{9B43B1C7-2B6F-4F52-A57D-A6F8CA4154A2}"/>
              </a:ext>
              <a:ext uri="{C183D7F6-B498-43B3-948B-1728B52AA6E4}">
                <adec:decorative xmlns:adec="http://schemas.microsoft.com/office/drawing/2017/decorative" val="1"/>
              </a:ext>
            </a:extLst>
          </p:cNvPr>
          <p:cNvSpPr/>
          <p:nvPr/>
        </p:nvSpPr>
        <p:spPr>
          <a:xfrm>
            <a:off x="7453932" y="381003"/>
            <a:ext cx="435312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13" name="Group 13">
            <a:extLst>
              <a:ext uri="{FF2B5EF4-FFF2-40B4-BE49-F238E27FC236}">
                <a16:creationId xmlns:a16="http://schemas.microsoft.com/office/drawing/2014/main" id="{1D48EB33-AB53-DDA9-FB05-2146211B9B72}"/>
              </a:ext>
            </a:extLst>
          </p:cNvPr>
          <p:cNvGrpSpPr/>
          <p:nvPr/>
        </p:nvGrpSpPr>
        <p:grpSpPr>
          <a:xfrm>
            <a:off x="7595445" y="505270"/>
            <a:ext cx="810980" cy="212268"/>
            <a:chOff x="7595445" y="505270"/>
            <a:chExt cx="810980" cy="212268"/>
          </a:xfrm>
        </p:grpSpPr>
        <p:sp>
          <p:nvSpPr>
            <p:cNvPr id="14" name="Oval 28">
              <a:extLst>
                <a:ext uri="{FF2B5EF4-FFF2-40B4-BE49-F238E27FC236}">
                  <a16:creationId xmlns:a16="http://schemas.microsoft.com/office/drawing/2014/main" id="{159EFFB8-1492-4371-7B96-7056B819E0E4}"/>
                </a:ext>
              </a:extLst>
            </p:cNvPr>
            <p:cNvSpPr/>
            <p:nvPr/>
          </p:nvSpPr>
          <p:spPr>
            <a:xfrm>
              <a:off x="759544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5" name="Oval 29">
              <a:extLst>
                <a:ext uri="{FF2B5EF4-FFF2-40B4-BE49-F238E27FC236}">
                  <a16:creationId xmlns:a16="http://schemas.microsoft.com/office/drawing/2014/main" id="{57BC842F-8D90-CB84-3E5C-6E4537D19102}"/>
                </a:ext>
              </a:extLst>
            </p:cNvPr>
            <p:cNvSpPr/>
            <p:nvPr/>
          </p:nvSpPr>
          <p:spPr>
            <a:xfrm>
              <a:off x="789480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6" name="Oval 31">
              <a:extLst>
                <a:ext uri="{FF2B5EF4-FFF2-40B4-BE49-F238E27FC236}">
                  <a16:creationId xmlns:a16="http://schemas.microsoft.com/office/drawing/2014/main" id="{98CA4D40-05BA-8607-7E4A-AEBBFC269DD7}"/>
                </a:ext>
              </a:extLst>
            </p:cNvPr>
            <p:cNvSpPr/>
            <p:nvPr/>
          </p:nvSpPr>
          <p:spPr>
            <a:xfrm>
              <a:off x="8194157"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17" name="Picture Placeholder 35">
            <a:extLst>
              <a:ext uri="{FF2B5EF4-FFF2-40B4-BE49-F238E27FC236}">
                <a16:creationId xmlns:a16="http://schemas.microsoft.com/office/drawing/2014/main" id="{FDBF9BB5-9931-DCD9-BC8C-16FE74818328}"/>
              </a:ext>
            </a:extLst>
          </p:cNvPr>
          <p:cNvSpPr txBox="1">
            <a:spLocks noGrp="1"/>
          </p:cNvSpPr>
          <p:nvPr>
            <p:ph type="pic" idx="4294967295"/>
          </p:nvPr>
        </p:nvSpPr>
        <p:spPr>
          <a:xfrm>
            <a:off x="7481867" y="881362"/>
            <a:ext cx="4297680" cy="4937760"/>
          </a:xfrm>
        </p:spPr>
        <p:txBody>
          <a:bodyPr anchorCtr="1"/>
          <a:lstStyle>
            <a:lvl1pPr marL="0" indent="0" algn="ctr">
              <a:buNone/>
              <a:defRPr sz="2000"/>
            </a:lvl1pPr>
          </a:lstStyle>
          <a:p>
            <a:pPr lvl="0"/>
            <a:r>
              <a:rPr lang="en-US"/>
              <a:t>Click icon to add picture</a:t>
            </a:r>
          </a:p>
        </p:txBody>
      </p:sp>
      <p:sp>
        <p:nvSpPr>
          <p:cNvPr id="18" name="Rectangle 2">
            <a:extLst>
              <a:ext uri="{FF2B5EF4-FFF2-40B4-BE49-F238E27FC236}">
                <a16:creationId xmlns:a16="http://schemas.microsoft.com/office/drawing/2014/main" id="{D7241096-49C8-057A-EC1A-1D2C43F2A987}"/>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9" name="Straight Connector 5">
            <a:extLst>
              <a:ext uri="{FF2B5EF4-FFF2-40B4-BE49-F238E27FC236}">
                <a16:creationId xmlns:a16="http://schemas.microsoft.com/office/drawing/2014/main" id="{E9A01F61-73CC-EEB3-FCA0-5AB9AEAF1BA3}"/>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20" name="Date Placeholder 3">
            <a:extLst>
              <a:ext uri="{FF2B5EF4-FFF2-40B4-BE49-F238E27FC236}">
                <a16:creationId xmlns:a16="http://schemas.microsoft.com/office/drawing/2014/main" id="{295753D9-EE1A-0C93-2D69-8F1A103EF57B}"/>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4D7C6CC9-29A3-438E-8B01-B06D925501F3}" type="datetime1">
              <a:rPr lang="en-US"/>
              <a:pPr lvl="0"/>
              <a:t>5/6/2026</a:t>
            </a:fld>
            <a:endParaRPr lang="en-US"/>
          </a:p>
        </p:txBody>
      </p:sp>
      <p:pic>
        <p:nvPicPr>
          <p:cNvPr id="21" name="Graphic 7">
            <a:extLst>
              <a:ext uri="{FF2B5EF4-FFF2-40B4-BE49-F238E27FC236}">
                <a16:creationId xmlns:a16="http://schemas.microsoft.com/office/drawing/2014/main" id="{8A48CF81-ACED-9906-8AA3-5D0C80BB97C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22" name="Graphic 10">
            <a:extLst>
              <a:ext uri="{FF2B5EF4-FFF2-40B4-BE49-F238E27FC236}">
                <a16:creationId xmlns:a16="http://schemas.microsoft.com/office/drawing/2014/main" id="{B9ECAE45-B6B6-692B-F359-17307F40905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23" name="Graphic 11">
            <a:extLst>
              <a:ext uri="{FF2B5EF4-FFF2-40B4-BE49-F238E27FC236}">
                <a16:creationId xmlns:a16="http://schemas.microsoft.com/office/drawing/2014/main" id="{7285B1C2-EDEF-15AC-E5B9-C8BF747871C4}"/>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24" name="Slide Number Placeholder 5">
            <a:extLst>
              <a:ext uri="{FF2B5EF4-FFF2-40B4-BE49-F238E27FC236}">
                <a16:creationId xmlns:a16="http://schemas.microsoft.com/office/drawing/2014/main" id="{6C1D8C5A-A923-3725-82B1-584747DB5EEA}"/>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36D9A901-0DE7-43D5-9BFA-CA544726AF1E}" type="slidenum">
              <a:t>‹#›</a:t>
            </a:fld>
            <a:endParaRPr lang="en-US"/>
          </a:p>
        </p:txBody>
      </p:sp>
      <p:sp>
        <p:nvSpPr>
          <p:cNvPr id="25" name="Rectangle 15">
            <a:extLst>
              <a:ext uri="{FF2B5EF4-FFF2-40B4-BE49-F238E27FC236}">
                <a16:creationId xmlns:a16="http://schemas.microsoft.com/office/drawing/2014/main" id="{FB04350B-F933-2306-3439-DF2E8D372E8F}"/>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50984349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ummary 3">
    <p:spTree>
      <p:nvGrpSpPr>
        <p:cNvPr id="1" name=""/>
        <p:cNvGrpSpPr/>
        <p:nvPr/>
      </p:nvGrpSpPr>
      <p:grpSpPr>
        <a:xfrm>
          <a:off x="0" y="0"/>
          <a:ext cx="0" cy="0"/>
          <a:chOff x="0" y="0"/>
          <a:chExt cx="0" cy="0"/>
        </a:xfrm>
      </p:grpSpPr>
      <p:pic>
        <p:nvPicPr>
          <p:cNvPr id="2" name="Graphic 4">
            <a:extLst>
              <a:ext uri="{FF2B5EF4-FFF2-40B4-BE49-F238E27FC236}">
                <a16:creationId xmlns:a16="http://schemas.microsoft.com/office/drawing/2014/main" id="{912CCC00-D4ED-2ACB-4EE0-4FC8616495F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1448217"/>
            <a:ext cx="2197074" cy="3717474"/>
          </a:xfrm>
          <a:prstGeom prst="rect">
            <a:avLst/>
          </a:prstGeom>
          <a:noFill/>
          <a:ln cap="flat">
            <a:noFill/>
          </a:ln>
        </p:spPr>
      </p:pic>
      <p:sp>
        <p:nvSpPr>
          <p:cNvPr id="3" name="Rectangle 20">
            <a:extLst>
              <a:ext uri="{FF2B5EF4-FFF2-40B4-BE49-F238E27FC236}">
                <a16:creationId xmlns:a16="http://schemas.microsoft.com/office/drawing/2014/main" id="{2F8E2E8B-0980-BF55-9982-5D867F649568}"/>
              </a:ext>
              <a:ext uri="{C183D7F6-B498-43B3-948B-1728B52AA6E4}">
                <adec:decorative xmlns:adec="http://schemas.microsoft.com/office/drawing/2017/decorative" val="1"/>
              </a:ext>
            </a:extLst>
          </p:cNvPr>
          <p:cNvSpPr/>
          <p:nvPr/>
        </p:nvSpPr>
        <p:spPr>
          <a:xfrm>
            <a:off x="381003" y="851544"/>
            <a:ext cx="6687976"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Century Gothic"/>
            </a:endParaRPr>
          </a:p>
        </p:txBody>
      </p:sp>
      <p:sp>
        <p:nvSpPr>
          <p:cNvPr id="4" name="Rectangle 21">
            <a:extLst>
              <a:ext uri="{FF2B5EF4-FFF2-40B4-BE49-F238E27FC236}">
                <a16:creationId xmlns:a16="http://schemas.microsoft.com/office/drawing/2014/main" id="{350EF8C9-7C37-D896-A0A3-8E6642C30695}"/>
              </a:ext>
              <a:ext uri="{C183D7F6-B498-43B3-948B-1728B52AA6E4}">
                <adec:decorative xmlns:adec="http://schemas.microsoft.com/office/drawing/2017/decorative" val="1"/>
              </a:ext>
            </a:extLst>
          </p:cNvPr>
          <p:cNvSpPr/>
          <p:nvPr/>
        </p:nvSpPr>
        <p:spPr>
          <a:xfrm>
            <a:off x="381003" y="381003"/>
            <a:ext cx="6687976"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5" name="Group 16">
            <a:extLst>
              <a:ext uri="{FF2B5EF4-FFF2-40B4-BE49-F238E27FC236}">
                <a16:creationId xmlns:a16="http://schemas.microsoft.com/office/drawing/2014/main" id="{E55B1F65-C90C-7083-38DA-3B7283A378B8}"/>
              </a:ext>
            </a:extLst>
          </p:cNvPr>
          <p:cNvGrpSpPr/>
          <p:nvPr/>
        </p:nvGrpSpPr>
        <p:grpSpPr>
          <a:xfrm>
            <a:off x="522515" y="505270"/>
            <a:ext cx="810981" cy="212268"/>
            <a:chOff x="522515" y="505270"/>
            <a:chExt cx="810981" cy="212268"/>
          </a:xfrm>
        </p:grpSpPr>
        <p:sp>
          <p:nvSpPr>
            <p:cNvPr id="6" name="Oval 17">
              <a:extLst>
                <a:ext uri="{FF2B5EF4-FFF2-40B4-BE49-F238E27FC236}">
                  <a16:creationId xmlns:a16="http://schemas.microsoft.com/office/drawing/2014/main" id="{BBE8244B-3FA1-5E77-A638-56953195F426}"/>
                </a:ext>
              </a:extLst>
            </p:cNvPr>
            <p:cNvSpPr/>
            <p:nvPr/>
          </p:nvSpPr>
          <p:spPr>
            <a:xfrm>
              <a:off x="52251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Oval 18">
              <a:extLst>
                <a:ext uri="{FF2B5EF4-FFF2-40B4-BE49-F238E27FC236}">
                  <a16:creationId xmlns:a16="http://schemas.microsoft.com/office/drawing/2014/main" id="{0AD392A2-0EE9-9159-B6D1-E4792D5FBA15}"/>
                </a:ext>
              </a:extLst>
            </p:cNvPr>
            <p:cNvSpPr/>
            <p:nvPr/>
          </p:nvSpPr>
          <p:spPr>
            <a:xfrm>
              <a:off x="82187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Oval 19">
              <a:extLst>
                <a:ext uri="{FF2B5EF4-FFF2-40B4-BE49-F238E27FC236}">
                  <a16:creationId xmlns:a16="http://schemas.microsoft.com/office/drawing/2014/main" id="{C4E80E60-D0C0-13E2-0817-DA0BB4D9748D}"/>
                </a:ext>
              </a:extLst>
            </p:cNvPr>
            <p:cNvSpPr/>
            <p:nvPr/>
          </p:nvSpPr>
          <p:spPr>
            <a:xfrm>
              <a:off x="1121228"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9" name="Title 1">
            <a:extLst>
              <a:ext uri="{FF2B5EF4-FFF2-40B4-BE49-F238E27FC236}">
                <a16:creationId xmlns:a16="http://schemas.microsoft.com/office/drawing/2014/main" id="{E4D0138C-D877-CBF4-15F2-51A7DBCE6C05}"/>
              </a:ext>
            </a:extLst>
          </p:cNvPr>
          <p:cNvSpPr txBox="1">
            <a:spLocks noGrp="1"/>
          </p:cNvSpPr>
          <p:nvPr>
            <p:ph type="title"/>
          </p:nvPr>
        </p:nvSpPr>
        <p:spPr>
          <a:xfrm>
            <a:off x="385648" y="841805"/>
            <a:ext cx="6712153" cy="4012862"/>
          </a:xfrm>
        </p:spPr>
        <p:txBody>
          <a:bodyPr anchorCtr="1"/>
          <a:lstStyle>
            <a:lvl1pPr algn="ctr">
              <a:defRPr sz="5400"/>
            </a:lvl1pPr>
          </a:lstStyle>
          <a:p>
            <a:pPr lvl="0"/>
            <a:r>
              <a:rPr lang="en-US"/>
              <a:t>Click to add title</a:t>
            </a:r>
          </a:p>
        </p:txBody>
      </p:sp>
      <p:sp>
        <p:nvSpPr>
          <p:cNvPr id="10" name="Rectangle: Rounded Corners 2">
            <a:extLst>
              <a:ext uri="{FF2B5EF4-FFF2-40B4-BE49-F238E27FC236}">
                <a16:creationId xmlns:a16="http://schemas.microsoft.com/office/drawing/2014/main" id="{0ED8FCE2-429E-2279-CA48-D9ACF46BDEE4}"/>
              </a:ext>
              <a:ext uri="{C183D7F6-B498-43B3-948B-1728B52AA6E4}">
                <adec:decorative xmlns:adec="http://schemas.microsoft.com/office/drawing/2017/decorative" val="1"/>
              </a:ext>
            </a:extLst>
          </p:cNvPr>
          <p:cNvSpPr/>
          <p:nvPr/>
        </p:nvSpPr>
        <p:spPr>
          <a:xfrm>
            <a:off x="720528" y="4854677"/>
            <a:ext cx="6008915" cy="652927"/>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EE0F8"/>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Subtitle 2">
            <a:extLst>
              <a:ext uri="{FF2B5EF4-FFF2-40B4-BE49-F238E27FC236}">
                <a16:creationId xmlns:a16="http://schemas.microsoft.com/office/drawing/2014/main" id="{2B588852-0431-C4BE-A8FA-9A96AD18CD1B}"/>
              </a:ext>
            </a:extLst>
          </p:cNvPr>
          <p:cNvSpPr txBox="1">
            <a:spLocks noGrp="1"/>
          </p:cNvSpPr>
          <p:nvPr>
            <p:ph type="subTitle" idx="4294967295"/>
          </p:nvPr>
        </p:nvSpPr>
        <p:spPr>
          <a:xfrm>
            <a:off x="734784" y="4854677"/>
            <a:ext cx="6008915" cy="652927"/>
          </a:xfrm>
        </p:spPr>
        <p:txBody>
          <a:bodyPr anchor="ctr" anchorCtr="1"/>
          <a:lstStyle>
            <a:lvl1pPr marL="0" indent="0" algn="ctr">
              <a:buNone/>
              <a:defRPr sz="1800"/>
            </a:lvl1pPr>
          </a:lstStyle>
          <a:p>
            <a:pPr lvl="0"/>
            <a:r>
              <a:rPr lang="en-US"/>
              <a:t>Click to add subtitle</a:t>
            </a:r>
          </a:p>
        </p:txBody>
      </p:sp>
      <p:sp>
        <p:nvSpPr>
          <p:cNvPr id="12" name="Freeform: Shape 30">
            <a:extLst>
              <a:ext uri="{FF2B5EF4-FFF2-40B4-BE49-F238E27FC236}">
                <a16:creationId xmlns:a16="http://schemas.microsoft.com/office/drawing/2014/main" id="{CD0FB7AA-C2AC-D8AA-D324-32F046CF9B4F}"/>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3" name="Rectangle 3">
            <a:extLst>
              <a:ext uri="{FF2B5EF4-FFF2-40B4-BE49-F238E27FC236}">
                <a16:creationId xmlns:a16="http://schemas.microsoft.com/office/drawing/2014/main" id="{C04F58BE-AC4A-DB15-1AF2-A7897D717D36}"/>
              </a:ext>
              <a:ext uri="{C183D7F6-B498-43B3-948B-1728B52AA6E4}">
                <adec:decorative xmlns:adec="http://schemas.microsoft.com/office/drawing/2017/decorative" val="1"/>
              </a:ext>
            </a:extLst>
          </p:cNvPr>
          <p:cNvSpPr/>
          <p:nvPr/>
        </p:nvSpPr>
        <p:spPr>
          <a:xfrm>
            <a:off x="7453932" y="851544"/>
            <a:ext cx="4353120"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4" name="Rectangle 12">
            <a:extLst>
              <a:ext uri="{FF2B5EF4-FFF2-40B4-BE49-F238E27FC236}">
                <a16:creationId xmlns:a16="http://schemas.microsoft.com/office/drawing/2014/main" id="{2B9415C5-D12D-29ED-FF70-A9E853570E7A}"/>
              </a:ext>
              <a:ext uri="{C183D7F6-B498-43B3-948B-1728B52AA6E4}">
                <adec:decorative xmlns:adec="http://schemas.microsoft.com/office/drawing/2017/decorative" val="1"/>
              </a:ext>
            </a:extLst>
          </p:cNvPr>
          <p:cNvSpPr/>
          <p:nvPr/>
        </p:nvSpPr>
        <p:spPr>
          <a:xfrm>
            <a:off x="7453932" y="381003"/>
            <a:ext cx="435312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15" name="Group 13">
            <a:extLst>
              <a:ext uri="{FF2B5EF4-FFF2-40B4-BE49-F238E27FC236}">
                <a16:creationId xmlns:a16="http://schemas.microsoft.com/office/drawing/2014/main" id="{4D71B8BB-3C0B-6AFB-15FA-BF1ED3875EB5}"/>
              </a:ext>
            </a:extLst>
          </p:cNvPr>
          <p:cNvGrpSpPr/>
          <p:nvPr/>
        </p:nvGrpSpPr>
        <p:grpSpPr>
          <a:xfrm>
            <a:off x="7595445" y="505270"/>
            <a:ext cx="810980" cy="212268"/>
            <a:chOff x="7595445" y="505270"/>
            <a:chExt cx="810980" cy="212268"/>
          </a:xfrm>
        </p:grpSpPr>
        <p:sp>
          <p:nvSpPr>
            <p:cNvPr id="16" name="Oval 28">
              <a:extLst>
                <a:ext uri="{FF2B5EF4-FFF2-40B4-BE49-F238E27FC236}">
                  <a16:creationId xmlns:a16="http://schemas.microsoft.com/office/drawing/2014/main" id="{EC92EEE3-E2CB-720B-1E56-1DD0B5365263}"/>
                </a:ext>
              </a:extLst>
            </p:cNvPr>
            <p:cNvSpPr/>
            <p:nvPr/>
          </p:nvSpPr>
          <p:spPr>
            <a:xfrm>
              <a:off x="759544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7" name="Oval 29">
              <a:extLst>
                <a:ext uri="{FF2B5EF4-FFF2-40B4-BE49-F238E27FC236}">
                  <a16:creationId xmlns:a16="http://schemas.microsoft.com/office/drawing/2014/main" id="{66B999B3-E197-0B46-826D-FC5B7574C28D}"/>
                </a:ext>
              </a:extLst>
            </p:cNvPr>
            <p:cNvSpPr/>
            <p:nvPr/>
          </p:nvSpPr>
          <p:spPr>
            <a:xfrm>
              <a:off x="789480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8" name="Oval 31">
              <a:extLst>
                <a:ext uri="{FF2B5EF4-FFF2-40B4-BE49-F238E27FC236}">
                  <a16:creationId xmlns:a16="http://schemas.microsoft.com/office/drawing/2014/main" id="{A64F0B08-9390-1128-0B8A-5C73DAB248D6}"/>
                </a:ext>
              </a:extLst>
            </p:cNvPr>
            <p:cNvSpPr/>
            <p:nvPr/>
          </p:nvSpPr>
          <p:spPr>
            <a:xfrm>
              <a:off x="8194157"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sp>
        <p:nvSpPr>
          <p:cNvPr id="19" name="Picture Placeholder 35">
            <a:extLst>
              <a:ext uri="{FF2B5EF4-FFF2-40B4-BE49-F238E27FC236}">
                <a16:creationId xmlns:a16="http://schemas.microsoft.com/office/drawing/2014/main" id="{2D7D5687-6CB2-C8A5-ACA5-555642D1B50A}"/>
              </a:ext>
            </a:extLst>
          </p:cNvPr>
          <p:cNvSpPr txBox="1">
            <a:spLocks noGrp="1"/>
          </p:cNvSpPr>
          <p:nvPr>
            <p:ph type="pic" idx="4294967295"/>
          </p:nvPr>
        </p:nvSpPr>
        <p:spPr>
          <a:xfrm>
            <a:off x="7466633" y="859508"/>
            <a:ext cx="4324481" cy="4983480"/>
          </a:xfrm>
        </p:spPr>
        <p:txBody>
          <a:bodyPr anchorCtr="1"/>
          <a:lstStyle>
            <a:lvl1pPr marL="0" indent="0" algn="ctr">
              <a:buNone/>
              <a:defRPr sz="2000"/>
            </a:lvl1pPr>
          </a:lstStyle>
          <a:p>
            <a:pPr lvl="0"/>
            <a:r>
              <a:rPr lang="en-US"/>
              <a:t>Click icon to add picture</a:t>
            </a:r>
          </a:p>
        </p:txBody>
      </p:sp>
      <p:sp>
        <p:nvSpPr>
          <p:cNvPr id="20" name="Rectangle 6">
            <a:extLst>
              <a:ext uri="{FF2B5EF4-FFF2-40B4-BE49-F238E27FC236}">
                <a16:creationId xmlns:a16="http://schemas.microsoft.com/office/drawing/2014/main" id="{DC5052F5-6016-A138-CEFF-29BC687F37C4}"/>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21" name="Straight Connector 7">
            <a:extLst>
              <a:ext uri="{FF2B5EF4-FFF2-40B4-BE49-F238E27FC236}">
                <a16:creationId xmlns:a16="http://schemas.microsoft.com/office/drawing/2014/main" id="{E68D8B65-FA35-C88F-7D9E-42A12D0B709F}"/>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22" name="Date Placeholder 3">
            <a:extLst>
              <a:ext uri="{FF2B5EF4-FFF2-40B4-BE49-F238E27FC236}">
                <a16:creationId xmlns:a16="http://schemas.microsoft.com/office/drawing/2014/main" id="{06E1241E-679F-71B3-4D8B-E512435469B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D5533121-FDDA-47F4-9E83-840FD35160ED}" type="datetime1">
              <a:rPr lang="en-US"/>
              <a:pPr lvl="0"/>
              <a:t>5/6/2026</a:t>
            </a:fld>
            <a:endParaRPr lang="en-US"/>
          </a:p>
        </p:txBody>
      </p:sp>
      <p:pic>
        <p:nvPicPr>
          <p:cNvPr id="23" name="Graphic 11">
            <a:extLst>
              <a:ext uri="{FF2B5EF4-FFF2-40B4-BE49-F238E27FC236}">
                <a16:creationId xmlns:a16="http://schemas.microsoft.com/office/drawing/2014/main" id="{E76E7242-8E88-8311-06CD-8353D325E8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24" name="Graphic 14">
            <a:extLst>
              <a:ext uri="{FF2B5EF4-FFF2-40B4-BE49-F238E27FC236}">
                <a16:creationId xmlns:a16="http://schemas.microsoft.com/office/drawing/2014/main" id="{C0300CC7-D1C8-B22A-ABE0-AAA04F467E2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25" name="Graphic 15">
            <a:extLst>
              <a:ext uri="{FF2B5EF4-FFF2-40B4-BE49-F238E27FC236}">
                <a16:creationId xmlns:a16="http://schemas.microsoft.com/office/drawing/2014/main" id="{607B3197-3320-3D8B-4A5D-EE05E39CC14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26" name="Slide Number Placeholder 5">
            <a:extLst>
              <a:ext uri="{FF2B5EF4-FFF2-40B4-BE49-F238E27FC236}">
                <a16:creationId xmlns:a16="http://schemas.microsoft.com/office/drawing/2014/main" id="{EF642E65-82B9-06B4-24F2-2BBDCF4B43E0}"/>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EDDA3BD1-AB85-41D4-A3FF-6E58C44D8667}" type="slidenum">
              <a:t>‹#›</a:t>
            </a:fld>
            <a:endParaRPr lang="en-US"/>
          </a:p>
        </p:txBody>
      </p:sp>
      <p:sp>
        <p:nvSpPr>
          <p:cNvPr id="27" name="Rectangle 33">
            <a:extLst>
              <a:ext uri="{FF2B5EF4-FFF2-40B4-BE49-F238E27FC236}">
                <a16:creationId xmlns:a16="http://schemas.microsoft.com/office/drawing/2014/main" id="{FBC2741D-CF00-5653-DA0F-99A2169061FF}"/>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419193714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1_Introduction">
    <p:spTree>
      <p:nvGrpSpPr>
        <p:cNvPr id="1" name=""/>
        <p:cNvGrpSpPr/>
        <p:nvPr/>
      </p:nvGrpSpPr>
      <p:grpSpPr>
        <a:xfrm>
          <a:off x="0" y="0"/>
          <a:ext cx="0" cy="0"/>
          <a:chOff x="0" y="0"/>
          <a:chExt cx="0" cy="0"/>
        </a:xfrm>
      </p:grpSpPr>
      <p:sp>
        <p:nvSpPr>
          <p:cNvPr id="2" name="Rectangle: Rounded Corners 5">
            <a:extLst>
              <a:ext uri="{FF2B5EF4-FFF2-40B4-BE49-F238E27FC236}">
                <a16:creationId xmlns:a16="http://schemas.microsoft.com/office/drawing/2014/main" id="{FE156FFC-3124-4C87-9C7F-85FBA71F4AE0}"/>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9F67F229-6E4B-A1DE-2825-1C92E40CE110}"/>
              </a:ext>
            </a:extLst>
          </p:cNvPr>
          <p:cNvSpPr txBox="1">
            <a:spLocks noGrp="1"/>
          </p:cNvSpPr>
          <p:nvPr>
            <p:ph type="title"/>
          </p:nvPr>
        </p:nvSpPr>
        <p:spPr>
          <a:xfrm>
            <a:off x="641351" y="530571"/>
            <a:ext cx="10907018" cy="1162879"/>
          </a:xfrm>
        </p:spPr>
        <p:txBody>
          <a:bodyPr tIns="182880"/>
          <a:lstStyle>
            <a:lvl1pPr>
              <a:defRPr sz="3200"/>
            </a:lvl1pPr>
          </a:lstStyle>
          <a:p>
            <a:pPr lvl="0"/>
            <a:r>
              <a:rPr lang="en-US"/>
              <a:t>Click to add title</a:t>
            </a:r>
          </a:p>
        </p:txBody>
      </p:sp>
      <p:sp>
        <p:nvSpPr>
          <p:cNvPr id="4" name="Text Placeholder 14">
            <a:extLst>
              <a:ext uri="{FF2B5EF4-FFF2-40B4-BE49-F238E27FC236}">
                <a16:creationId xmlns:a16="http://schemas.microsoft.com/office/drawing/2014/main" id="{44FC799C-D1E7-E492-FC4D-90A4A8924817}"/>
              </a:ext>
            </a:extLst>
          </p:cNvPr>
          <p:cNvSpPr txBox="1">
            <a:spLocks noGrp="1"/>
          </p:cNvSpPr>
          <p:nvPr>
            <p:ph type="body" idx="4294967295"/>
          </p:nvPr>
        </p:nvSpPr>
        <p:spPr>
          <a:xfrm>
            <a:off x="641351" y="1917697"/>
            <a:ext cx="10907018" cy="3340102"/>
          </a:xfrm>
        </p:spPr>
        <p:txBody>
          <a:bodyPr/>
          <a:lstStyle>
            <a:lvl1pPr marL="285750" indent="-285750">
              <a:lnSpc>
                <a:spcPts val="1900"/>
              </a:lnSpc>
              <a:defRPr sz="1800"/>
            </a:lvl1pPr>
            <a:lvl2pPr marL="742950" indent="-285750">
              <a:lnSpc>
                <a:spcPts val="1900"/>
              </a:lnSpc>
              <a:defRPr sz="1800"/>
            </a:lvl2pPr>
            <a:lvl3pPr marL="1200150" indent="-285750">
              <a:lnSpc>
                <a:spcPts val="1900"/>
              </a:lnSpc>
              <a:defRPr sz="1800"/>
            </a:lvl3pPr>
            <a:lvl4pPr marL="1657350" indent="-285750">
              <a:lnSpc>
                <a:spcPts val="1900"/>
              </a:lnSpc>
              <a:defRPr/>
            </a:lvl4pPr>
            <a:lvl5pPr marL="2114549" indent="-285750">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927453C1-B87D-E119-9924-EAA3DB7F723E}"/>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6" name="Straight Connector 8">
            <a:extLst>
              <a:ext uri="{FF2B5EF4-FFF2-40B4-BE49-F238E27FC236}">
                <a16:creationId xmlns:a16="http://schemas.microsoft.com/office/drawing/2014/main" id="{53CE961D-9D9C-9BCB-6F15-C971B04EA861}"/>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7" name="Date Placeholder 3">
            <a:extLst>
              <a:ext uri="{FF2B5EF4-FFF2-40B4-BE49-F238E27FC236}">
                <a16:creationId xmlns:a16="http://schemas.microsoft.com/office/drawing/2014/main" id="{59DF4FBF-0DFD-C521-B021-6449D5B47C0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E3C1B1F9-EF13-4025-BB3F-527699A22CFA}" type="datetime1">
              <a:rPr lang="en-US"/>
              <a:pPr lvl="0"/>
              <a:t>5/6/2026</a:t>
            </a:fld>
            <a:endParaRPr lang="en-US"/>
          </a:p>
        </p:txBody>
      </p:sp>
      <p:pic>
        <p:nvPicPr>
          <p:cNvPr id="8" name="Graphic 10">
            <a:extLst>
              <a:ext uri="{FF2B5EF4-FFF2-40B4-BE49-F238E27FC236}">
                <a16:creationId xmlns:a16="http://schemas.microsoft.com/office/drawing/2014/main" id="{2BFE749D-DD89-B15B-8F6C-B36596F2DC7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9" name="Graphic 11">
            <a:extLst>
              <a:ext uri="{FF2B5EF4-FFF2-40B4-BE49-F238E27FC236}">
                <a16:creationId xmlns:a16="http://schemas.microsoft.com/office/drawing/2014/main" id="{79B31EE2-C216-59FA-3880-128AD36F48F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0" name="Graphic 12">
            <a:extLst>
              <a:ext uri="{FF2B5EF4-FFF2-40B4-BE49-F238E27FC236}">
                <a16:creationId xmlns:a16="http://schemas.microsoft.com/office/drawing/2014/main" id="{275C2113-CFB8-BEB4-4DEE-061B8208F95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1" name="Slide Number Placeholder 5">
            <a:extLst>
              <a:ext uri="{FF2B5EF4-FFF2-40B4-BE49-F238E27FC236}">
                <a16:creationId xmlns:a16="http://schemas.microsoft.com/office/drawing/2014/main" id="{F23770B5-636F-A2E5-D24F-0031870B164F}"/>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C2265334-635E-4BDB-8B59-831F1FD1ADEC}" type="slidenum">
              <a:t>‹#›</a:t>
            </a:fld>
            <a:endParaRPr lang="en-US"/>
          </a:p>
        </p:txBody>
      </p:sp>
      <p:sp>
        <p:nvSpPr>
          <p:cNvPr id="12" name="Rectangle 16">
            <a:extLst>
              <a:ext uri="{FF2B5EF4-FFF2-40B4-BE49-F238E27FC236}">
                <a16:creationId xmlns:a16="http://schemas.microsoft.com/office/drawing/2014/main" id="{976A3A65-5AAF-7B54-E0E2-FD0263ECC5AC}"/>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70417015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E0361032-F178-D910-6B4C-21E27D6F30C3}"/>
              </a:ext>
              <a:ext uri="{C183D7F6-B498-43B3-948B-1728B52AA6E4}">
                <adec:decorative xmlns:adec="http://schemas.microsoft.com/office/drawing/2017/decorative" val="1"/>
              </a:ext>
            </a:extLst>
          </p:cNvPr>
          <p:cNvSpPr/>
          <p:nvPr/>
        </p:nvSpPr>
        <p:spPr>
          <a:xfrm>
            <a:off x="8151135" y="0"/>
            <a:ext cx="4040870" cy="2484205"/>
          </a:xfrm>
          <a:custGeom>
            <a:avLst/>
            <a:gdLst>
              <a:gd name="f0" fmla="val 10800000"/>
              <a:gd name="f1" fmla="val 5400000"/>
              <a:gd name="f2" fmla="val 180"/>
              <a:gd name="f3" fmla="val w"/>
              <a:gd name="f4" fmla="val h"/>
              <a:gd name="f5" fmla="val 0"/>
              <a:gd name="f6" fmla="val 4040868"/>
              <a:gd name="f7" fmla="val 2484203"/>
              <a:gd name="f8" fmla="val 1639501"/>
              <a:gd name="f9" fmla="val 1927972"/>
              <a:gd name="f10" fmla="val 1936047"/>
              <a:gd name="f11" fmla="val 69832"/>
              <a:gd name="f12" fmla="val 1941935"/>
              <a:gd name="f13" fmla="val 225592"/>
              <a:gd name="f14" fmla="val 1905398"/>
              <a:gd name="f15" fmla="val 399199"/>
              <a:gd name="f16" fmla="val 1871145"/>
              <a:gd name="f17" fmla="val 561938"/>
              <a:gd name="f18" fmla="val 1818675"/>
              <a:gd name="f19" fmla="val 811204"/>
              <a:gd name="f20" fmla="val 1764412"/>
              <a:gd name="f21" fmla="val 1068972"/>
              <a:gd name="f22" fmla="val 1876589"/>
              <a:gd name="f23" fmla="val 1144624"/>
              <a:gd name="f24" fmla="val 1988767"/>
              <a:gd name="f25" fmla="val 1220276"/>
              <a:gd name="f26" fmla="val 2207469"/>
              <a:gd name="f27" fmla="val 1073404"/>
              <a:gd name="f28" fmla="val 2418931"/>
              <a:gd name="f29" fmla="val 931295"/>
              <a:gd name="f30" fmla="val 2695019"/>
              <a:gd name="f31" fmla="val 745819"/>
              <a:gd name="f32" fmla="val 3007951"/>
              <a:gd name="f33" fmla="val 535602"/>
              <a:gd name="f34" fmla="val 3278854"/>
              <a:gd name="f35" fmla="val 718297"/>
              <a:gd name="f36" fmla="val 3549759"/>
              <a:gd name="f37" fmla="val 900994"/>
              <a:gd name="f38" fmla="val 3472126"/>
              <a:gd name="f39" fmla="val 1269896"/>
              <a:gd name="f40" fmla="val 3403625"/>
              <a:gd name="f41" fmla="val 1595367"/>
              <a:gd name="f42" fmla="val 3351132"/>
              <a:gd name="f43" fmla="val 1844684"/>
              <a:gd name="f44" fmla="val 3296911"/>
              <a:gd name="f45" fmla="val 2102481"/>
              <a:gd name="f46" fmla="val 3409135"/>
              <a:gd name="f47" fmla="val 2178165"/>
              <a:gd name="f48" fmla="val 3521360"/>
              <a:gd name="f49" fmla="val 2253848"/>
              <a:gd name="f50" fmla="val 3739918"/>
              <a:gd name="f51" fmla="val 2106880"/>
              <a:gd name="f52" fmla="val 3951362"/>
              <a:gd name="f53" fmla="val 1964825"/>
              <a:gd name="f54" fmla="val 1907085"/>
              <a:gd name="f55" fmla="val 2245468"/>
              <a:gd name="f56" fmla="val 3897247"/>
              <a:gd name="f57" fmla="val 2338115"/>
              <a:gd name="f58" fmla="val 3680078"/>
              <a:gd name="f59" fmla="val 2466935"/>
              <a:gd name="f60" fmla="val 3453297"/>
              <a:gd name="f61" fmla="val 2550946"/>
              <a:gd name="f62" fmla="val 3250168"/>
              <a:gd name="f63" fmla="val 2413957"/>
              <a:gd name="f64" fmla="val 2979295"/>
              <a:gd name="f65" fmla="val 2231282"/>
              <a:gd name="f66" fmla="val 3056854"/>
              <a:gd name="f67" fmla="val 1862273"/>
              <a:gd name="f68" fmla="val 3125358"/>
              <a:gd name="f69" fmla="val 1536797"/>
              <a:gd name="f70" fmla="val 3177820"/>
              <a:gd name="f71" fmla="val 1287528"/>
              <a:gd name="f72" fmla="val 3232077"/>
              <a:gd name="f73" fmla="val 1029749"/>
              <a:gd name="f74" fmla="val 3119853"/>
              <a:gd name="f75" fmla="val 954065"/>
              <a:gd name="f76" fmla="val 3007628"/>
              <a:gd name="f77" fmla="val 878381"/>
              <a:gd name="f78" fmla="val 2788984"/>
              <a:gd name="f79" fmla="val 1025298"/>
              <a:gd name="f80" fmla="val 2577517"/>
              <a:gd name="f81" fmla="val 1167400"/>
              <a:gd name="f82" fmla="val 2301431"/>
              <a:gd name="f83" fmla="val 1352887"/>
              <a:gd name="f84" fmla="val 1988500"/>
              <a:gd name="f85" fmla="val 1563095"/>
              <a:gd name="f86" fmla="val 1717591"/>
              <a:gd name="f87" fmla="val 1380395"/>
              <a:gd name="f88" fmla="val 1446683"/>
              <a:gd name="f89" fmla="val 1197696"/>
              <a:gd name="f90" fmla="val 1524354"/>
              <a:gd name="f91" fmla="val 828830"/>
              <a:gd name="f92" fmla="val 1592853"/>
              <a:gd name="f93" fmla="val 503348"/>
              <a:gd name="f94" fmla="val 1632232"/>
              <a:gd name="f95" fmla="val 316369"/>
              <a:gd name="f96" fmla="val 1672597"/>
              <a:gd name="f97" fmla="val 124625"/>
              <a:gd name="f98" fmla="val 1642974"/>
              <a:gd name="f99" fmla="val 8510"/>
              <a:gd name="f100" fmla="val 285293"/>
              <a:gd name="f101" fmla="val 288683"/>
              <a:gd name="f102" fmla="val 23305"/>
              <a:gd name="f103" fmla="val 298556"/>
              <a:gd name="f104" fmla="val 62009"/>
              <a:gd name="f105" fmla="val 316206"/>
              <a:gd name="f106" fmla="val 92310"/>
              <a:gd name="f107" fmla="val 344260"/>
              <a:gd name="f108" fmla="val 111230"/>
              <a:gd name="f109" fmla="val 428424"/>
              <a:gd name="f110" fmla="val 167989"/>
              <a:gd name="f111" fmla="val 572407"/>
              <a:gd name="f112" fmla="val 99511"/>
              <a:gd name="f113" fmla="val 728339"/>
              <a:gd name="f114" fmla="val 1794"/>
              <a:gd name="f115" fmla="val 731070"/>
              <a:gd name="f116" fmla="val 1253365"/>
              <a:gd name="f117" fmla="val 1203261"/>
              <a:gd name="f118" fmla="val 30014"/>
              <a:gd name="f119" fmla="val 1151276"/>
              <a:gd name="f120" fmla="val 62590"/>
              <a:gd name="f121" fmla="val 1097964"/>
              <a:gd name="f122" fmla="val 98419"/>
              <a:gd name="f123" fmla="val 1045098"/>
              <a:gd name="f124" fmla="val 133945"/>
              <a:gd name="f125" fmla="val 769005"/>
              <a:gd name="f126" fmla="val 319427"/>
              <a:gd name="f127" fmla="val 456124"/>
              <a:gd name="f128" fmla="val 529669"/>
              <a:gd name="f129" fmla="val 185259"/>
              <a:gd name="f130" fmla="val 346999"/>
              <a:gd name="f131" fmla="val 83685"/>
              <a:gd name="f132" fmla="val 278498"/>
              <a:gd name="f133" fmla="val 31110"/>
              <a:gd name="f134" fmla="val 183804"/>
              <a:gd name="f135" fmla="val 8682"/>
              <a:gd name="f136" fmla="val 75030"/>
              <a:gd name="f137" fmla="+- 0 0 -90"/>
              <a:gd name="f138" fmla="*/ f3 1 4040868"/>
              <a:gd name="f139" fmla="*/ f4 1 2484203"/>
              <a:gd name="f140" fmla="+- f7 0 f5"/>
              <a:gd name="f141" fmla="+- f6 0 f5"/>
              <a:gd name="f142" fmla="*/ f137 f0 1"/>
              <a:gd name="f143" fmla="*/ f141 1 4040868"/>
              <a:gd name="f144" fmla="*/ f140 1 2484203"/>
              <a:gd name="f145" fmla="*/ 1639501 f141 1"/>
              <a:gd name="f146" fmla="*/ 0 f140 1"/>
              <a:gd name="f147" fmla="*/ 1927972 f141 1"/>
              <a:gd name="f148" fmla="*/ 1936047 f141 1"/>
              <a:gd name="f149" fmla="*/ 69832 f140 1"/>
              <a:gd name="f150" fmla="*/ 1871145 f141 1"/>
              <a:gd name="f151" fmla="*/ 561938 f140 1"/>
              <a:gd name="f152" fmla="*/ 1876589 f141 1"/>
              <a:gd name="f153" fmla="*/ 1144624 f140 1"/>
              <a:gd name="f154" fmla="*/ 2418931 f141 1"/>
              <a:gd name="f155" fmla="*/ 931295 f140 1"/>
              <a:gd name="f156" fmla="*/ 3278854 f141 1"/>
              <a:gd name="f157" fmla="*/ 718297 f140 1"/>
              <a:gd name="f158" fmla="*/ 3403625 f141 1"/>
              <a:gd name="f159" fmla="*/ 1595367 f140 1"/>
              <a:gd name="f160" fmla="*/ 3409135 f141 1"/>
              <a:gd name="f161" fmla="*/ 2178165 f140 1"/>
              <a:gd name="f162" fmla="*/ 3951362 f141 1"/>
              <a:gd name="f163" fmla="*/ 1964825 f140 1"/>
              <a:gd name="f164" fmla="*/ 4040868 f141 1"/>
              <a:gd name="f165" fmla="*/ 1907085 f140 1"/>
              <a:gd name="f166" fmla="*/ 2245468 f140 1"/>
              <a:gd name="f167" fmla="*/ 3897247 f141 1"/>
              <a:gd name="f168" fmla="*/ 2338115 f140 1"/>
              <a:gd name="f169" fmla="*/ 3250168 f141 1"/>
              <a:gd name="f170" fmla="*/ 2413957 f140 1"/>
              <a:gd name="f171" fmla="*/ 3125358 f141 1"/>
              <a:gd name="f172" fmla="*/ 1536797 f140 1"/>
              <a:gd name="f173" fmla="*/ 3119853 f141 1"/>
              <a:gd name="f174" fmla="*/ 954065 f140 1"/>
              <a:gd name="f175" fmla="*/ 2577517 f141 1"/>
              <a:gd name="f176" fmla="*/ 1167400 f140 1"/>
              <a:gd name="f177" fmla="*/ 1717591 f141 1"/>
              <a:gd name="f178" fmla="*/ 1380395 f140 1"/>
              <a:gd name="f179" fmla="*/ 1592853 f141 1"/>
              <a:gd name="f180" fmla="*/ 503348 f140 1"/>
              <a:gd name="f181" fmla="*/ 1642974 f141 1"/>
              <a:gd name="f182" fmla="*/ 8510 f140 1"/>
              <a:gd name="f183" fmla="*/ 0 f141 1"/>
              <a:gd name="f184" fmla="*/ 285293 f141 1"/>
              <a:gd name="f185" fmla="*/ 288683 f141 1"/>
              <a:gd name="f186" fmla="*/ 23305 f140 1"/>
              <a:gd name="f187" fmla="*/ 344260 f141 1"/>
              <a:gd name="f188" fmla="*/ 111230 f140 1"/>
              <a:gd name="f189" fmla="*/ 728339 f141 1"/>
              <a:gd name="f190" fmla="*/ 1794 f140 1"/>
              <a:gd name="f191" fmla="*/ 731070 f141 1"/>
              <a:gd name="f192" fmla="*/ 1253365 f141 1"/>
              <a:gd name="f193" fmla="*/ 1203261 f141 1"/>
              <a:gd name="f194" fmla="*/ 30014 f140 1"/>
              <a:gd name="f195" fmla="*/ 1045098 f141 1"/>
              <a:gd name="f196" fmla="*/ 133945 f140 1"/>
              <a:gd name="f197" fmla="*/ 185259 f141 1"/>
              <a:gd name="f198" fmla="*/ 346999 f140 1"/>
              <a:gd name="f199" fmla="*/ 8682 f141 1"/>
              <a:gd name="f200" fmla="*/ 75030 f140 1"/>
              <a:gd name="f201" fmla="*/ f142 1 f2"/>
              <a:gd name="f202" fmla="*/ f145 1 4040868"/>
              <a:gd name="f203" fmla="*/ f146 1 2484203"/>
              <a:gd name="f204" fmla="*/ f147 1 4040868"/>
              <a:gd name="f205" fmla="*/ f148 1 4040868"/>
              <a:gd name="f206" fmla="*/ f149 1 2484203"/>
              <a:gd name="f207" fmla="*/ f150 1 4040868"/>
              <a:gd name="f208" fmla="*/ f151 1 2484203"/>
              <a:gd name="f209" fmla="*/ f152 1 4040868"/>
              <a:gd name="f210" fmla="*/ f153 1 2484203"/>
              <a:gd name="f211" fmla="*/ f154 1 4040868"/>
              <a:gd name="f212" fmla="*/ f155 1 2484203"/>
              <a:gd name="f213" fmla="*/ f156 1 4040868"/>
              <a:gd name="f214" fmla="*/ f157 1 2484203"/>
              <a:gd name="f215" fmla="*/ f158 1 4040868"/>
              <a:gd name="f216" fmla="*/ f159 1 2484203"/>
              <a:gd name="f217" fmla="*/ f160 1 4040868"/>
              <a:gd name="f218" fmla="*/ f161 1 2484203"/>
              <a:gd name="f219" fmla="*/ f162 1 4040868"/>
              <a:gd name="f220" fmla="*/ f163 1 2484203"/>
              <a:gd name="f221" fmla="*/ f164 1 4040868"/>
              <a:gd name="f222" fmla="*/ f165 1 2484203"/>
              <a:gd name="f223" fmla="*/ f166 1 2484203"/>
              <a:gd name="f224" fmla="*/ f167 1 4040868"/>
              <a:gd name="f225" fmla="*/ f168 1 2484203"/>
              <a:gd name="f226" fmla="*/ f169 1 4040868"/>
              <a:gd name="f227" fmla="*/ f170 1 2484203"/>
              <a:gd name="f228" fmla="*/ f171 1 4040868"/>
              <a:gd name="f229" fmla="*/ f172 1 2484203"/>
              <a:gd name="f230" fmla="*/ f173 1 4040868"/>
              <a:gd name="f231" fmla="*/ f174 1 2484203"/>
              <a:gd name="f232" fmla="*/ f175 1 4040868"/>
              <a:gd name="f233" fmla="*/ f176 1 2484203"/>
              <a:gd name="f234" fmla="*/ f177 1 4040868"/>
              <a:gd name="f235" fmla="*/ f178 1 2484203"/>
              <a:gd name="f236" fmla="*/ f179 1 4040868"/>
              <a:gd name="f237" fmla="*/ f180 1 2484203"/>
              <a:gd name="f238" fmla="*/ f181 1 4040868"/>
              <a:gd name="f239" fmla="*/ f182 1 2484203"/>
              <a:gd name="f240" fmla="*/ f183 1 4040868"/>
              <a:gd name="f241" fmla="*/ f184 1 4040868"/>
              <a:gd name="f242" fmla="*/ f185 1 4040868"/>
              <a:gd name="f243" fmla="*/ f186 1 2484203"/>
              <a:gd name="f244" fmla="*/ f187 1 4040868"/>
              <a:gd name="f245" fmla="*/ f188 1 2484203"/>
              <a:gd name="f246" fmla="*/ f189 1 4040868"/>
              <a:gd name="f247" fmla="*/ f190 1 2484203"/>
              <a:gd name="f248" fmla="*/ f191 1 4040868"/>
              <a:gd name="f249" fmla="*/ f192 1 4040868"/>
              <a:gd name="f250" fmla="*/ f193 1 4040868"/>
              <a:gd name="f251" fmla="*/ f194 1 2484203"/>
              <a:gd name="f252" fmla="*/ f195 1 4040868"/>
              <a:gd name="f253" fmla="*/ f196 1 2484203"/>
              <a:gd name="f254" fmla="*/ f197 1 4040868"/>
              <a:gd name="f255" fmla="*/ f198 1 2484203"/>
              <a:gd name="f256" fmla="*/ f199 1 4040868"/>
              <a:gd name="f257" fmla="*/ f200 1 2484203"/>
              <a:gd name="f258" fmla="*/ f5 1 f143"/>
              <a:gd name="f259" fmla="*/ f6 1 f143"/>
              <a:gd name="f260" fmla="*/ f5 1 f144"/>
              <a:gd name="f261" fmla="*/ f7 1 f144"/>
              <a:gd name="f262" fmla="+- f201 0 f1"/>
              <a:gd name="f263" fmla="*/ f202 1 f143"/>
              <a:gd name="f264" fmla="*/ f203 1 f144"/>
              <a:gd name="f265" fmla="*/ f204 1 f143"/>
              <a:gd name="f266" fmla="*/ f205 1 f143"/>
              <a:gd name="f267" fmla="*/ f206 1 f144"/>
              <a:gd name="f268" fmla="*/ f207 1 f143"/>
              <a:gd name="f269" fmla="*/ f208 1 f144"/>
              <a:gd name="f270" fmla="*/ f209 1 f143"/>
              <a:gd name="f271" fmla="*/ f210 1 f144"/>
              <a:gd name="f272" fmla="*/ f211 1 f143"/>
              <a:gd name="f273" fmla="*/ f212 1 f144"/>
              <a:gd name="f274" fmla="*/ f213 1 f143"/>
              <a:gd name="f275" fmla="*/ f214 1 f144"/>
              <a:gd name="f276" fmla="*/ f215 1 f143"/>
              <a:gd name="f277" fmla="*/ f216 1 f144"/>
              <a:gd name="f278" fmla="*/ f217 1 f143"/>
              <a:gd name="f279" fmla="*/ f218 1 f144"/>
              <a:gd name="f280" fmla="*/ f219 1 f143"/>
              <a:gd name="f281" fmla="*/ f220 1 f144"/>
              <a:gd name="f282" fmla="*/ f221 1 f143"/>
              <a:gd name="f283" fmla="*/ f222 1 f144"/>
              <a:gd name="f284" fmla="*/ f223 1 f144"/>
              <a:gd name="f285" fmla="*/ f224 1 f143"/>
              <a:gd name="f286" fmla="*/ f225 1 f144"/>
              <a:gd name="f287" fmla="*/ f226 1 f143"/>
              <a:gd name="f288" fmla="*/ f227 1 f144"/>
              <a:gd name="f289" fmla="*/ f228 1 f143"/>
              <a:gd name="f290" fmla="*/ f229 1 f144"/>
              <a:gd name="f291" fmla="*/ f230 1 f143"/>
              <a:gd name="f292" fmla="*/ f231 1 f144"/>
              <a:gd name="f293" fmla="*/ f232 1 f143"/>
              <a:gd name="f294" fmla="*/ f233 1 f144"/>
              <a:gd name="f295" fmla="*/ f234 1 f143"/>
              <a:gd name="f296" fmla="*/ f235 1 f144"/>
              <a:gd name="f297" fmla="*/ f236 1 f143"/>
              <a:gd name="f298" fmla="*/ f237 1 f144"/>
              <a:gd name="f299" fmla="*/ f238 1 f143"/>
              <a:gd name="f300" fmla="*/ f239 1 f144"/>
              <a:gd name="f301" fmla="*/ f240 1 f143"/>
              <a:gd name="f302" fmla="*/ f241 1 f143"/>
              <a:gd name="f303" fmla="*/ f242 1 f143"/>
              <a:gd name="f304" fmla="*/ f243 1 f144"/>
              <a:gd name="f305" fmla="*/ f244 1 f143"/>
              <a:gd name="f306" fmla="*/ f245 1 f144"/>
              <a:gd name="f307" fmla="*/ f246 1 f143"/>
              <a:gd name="f308" fmla="*/ f247 1 f144"/>
              <a:gd name="f309" fmla="*/ f248 1 f143"/>
              <a:gd name="f310" fmla="*/ f249 1 f143"/>
              <a:gd name="f311" fmla="*/ f250 1 f143"/>
              <a:gd name="f312" fmla="*/ f251 1 f144"/>
              <a:gd name="f313" fmla="*/ f252 1 f143"/>
              <a:gd name="f314" fmla="*/ f253 1 f144"/>
              <a:gd name="f315" fmla="*/ f254 1 f143"/>
              <a:gd name="f316" fmla="*/ f255 1 f144"/>
              <a:gd name="f317" fmla="*/ f256 1 f143"/>
              <a:gd name="f318" fmla="*/ f257 1 f144"/>
              <a:gd name="f319" fmla="*/ f258 f138 1"/>
              <a:gd name="f320" fmla="*/ f259 f138 1"/>
              <a:gd name="f321" fmla="*/ f261 f139 1"/>
              <a:gd name="f322" fmla="*/ f260 f139 1"/>
              <a:gd name="f323" fmla="*/ f263 f138 1"/>
              <a:gd name="f324" fmla="*/ f264 f139 1"/>
              <a:gd name="f325" fmla="*/ f265 f138 1"/>
              <a:gd name="f326" fmla="*/ f266 f138 1"/>
              <a:gd name="f327" fmla="*/ f267 f139 1"/>
              <a:gd name="f328" fmla="*/ f268 f138 1"/>
              <a:gd name="f329" fmla="*/ f269 f139 1"/>
              <a:gd name="f330" fmla="*/ f270 f138 1"/>
              <a:gd name="f331" fmla="*/ f271 f139 1"/>
              <a:gd name="f332" fmla="*/ f272 f138 1"/>
              <a:gd name="f333" fmla="*/ f273 f139 1"/>
              <a:gd name="f334" fmla="*/ f274 f138 1"/>
              <a:gd name="f335" fmla="*/ f275 f139 1"/>
              <a:gd name="f336" fmla="*/ f276 f138 1"/>
              <a:gd name="f337" fmla="*/ f277 f139 1"/>
              <a:gd name="f338" fmla="*/ f278 f138 1"/>
              <a:gd name="f339" fmla="*/ f279 f139 1"/>
              <a:gd name="f340" fmla="*/ f280 f138 1"/>
              <a:gd name="f341" fmla="*/ f281 f139 1"/>
              <a:gd name="f342" fmla="*/ f282 f138 1"/>
              <a:gd name="f343" fmla="*/ f283 f139 1"/>
              <a:gd name="f344" fmla="*/ f284 f139 1"/>
              <a:gd name="f345" fmla="*/ f285 f138 1"/>
              <a:gd name="f346" fmla="*/ f286 f139 1"/>
              <a:gd name="f347" fmla="*/ f287 f138 1"/>
              <a:gd name="f348" fmla="*/ f288 f139 1"/>
              <a:gd name="f349" fmla="*/ f289 f138 1"/>
              <a:gd name="f350" fmla="*/ f290 f139 1"/>
              <a:gd name="f351" fmla="*/ f291 f138 1"/>
              <a:gd name="f352" fmla="*/ f292 f139 1"/>
              <a:gd name="f353" fmla="*/ f293 f138 1"/>
              <a:gd name="f354" fmla="*/ f294 f139 1"/>
              <a:gd name="f355" fmla="*/ f295 f138 1"/>
              <a:gd name="f356" fmla="*/ f296 f139 1"/>
              <a:gd name="f357" fmla="*/ f297 f138 1"/>
              <a:gd name="f358" fmla="*/ f298 f139 1"/>
              <a:gd name="f359" fmla="*/ f299 f138 1"/>
              <a:gd name="f360" fmla="*/ f300 f139 1"/>
              <a:gd name="f361" fmla="*/ f301 f138 1"/>
              <a:gd name="f362" fmla="*/ f302 f138 1"/>
              <a:gd name="f363" fmla="*/ f303 f138 1"/>
              <a:gd name="f364" fmla="*/ f304 f139 1"/>
              <a:gd name="f365" fmla="*/ f305 f138 1"/>
              <a:gd name="f366" fmla="*/ f306 f139 1"/>
              <a:gd name="f367" fmla="*/ f307 f138 1"/>
              <a:gd name="f368" fmla="*/ f308 f139 1"/>
              <a:gd name="f369" fmla="*/ f309 f138 1"/>
              <a:gd name="f370" fmla="*/ f310 f138 1"/>
              <a:gd name="f371" fmla="*/ f311 f138 1"/>
              <a:gd name="f372" fmla="*/ f312 f139 1"/>
              <a:gd name="f373" fmla="*/ f313 f138 1"/>
              <a:gd name="f374" fmla="*/ f314 f139 1"/>
              <a:gd name="f375" fmla="*/ f315 f138 1"/>
              <a:gd name="f376" fmla="*/ f316 f139 1"/>
              <a:gd name="f377" fmla="*/ f317 f138 1"/>
              <a:gd name="f378" fmla="*/ f318 f139 1"/>
            </a:gdLst>
            <a:ahLst/>
            <a:cxnLst>
              <a:cxn ang="3cd4">
                <a:pos x="hc" y="t"/>
              </a:cxn>
              <a:cxn ang="0">
                <a:pos x="r" y="vc"/>
              </a:cxn>
              <a:cxn ang="cd4">
                <a:pos x="hc" y="b"/>
              </a:cxn>
              <a:cxn ang="cd2">
                <a:pos x="l" y="vc"/>
              </a:cxn>
              <a:cxn ang="f262">
                <a:pos x="f323" y="f324"/>
              </a:cxn>
              <a:cxn ang="f262">
                <a:pos x="f325" y="f324"/>
              </a:cxn>
              <a:cxn ang="f262">
                <a:pos x="f326" y="f327"/>
              </a:cxn>
              <a:cxn ang="f262">
                <a:pos x="f328" y="f329"/>
              </a:cxn>
              <a:cxn ang="f262">
                <a:pos x="f330" y="f331"/>
              </a:cxn>
              <a:cxn ang="f262">
                <a:pos x="f332" y="f333"/>
              </a:cxn>
              <a:cxn ang="f262">
                <a:pos x="f334" y="f335"/>
              </a:cxn>
              <a:cxn ang="f262">
                <a:pos x="f336" y="f337"/>
              </a:cxn>
              <a:cxn ang="f262">
                <a:pos x="f338" y="f339"/>
              </a:cxn>
              <a:cxn ang="f262">
                <a:pos x="f340" y="f341"/>
              </a:cxn>
              <a:cxn ang="f262">
                <a:pos x="f342" y="f343"/>
              </a:cxn>
              <a:cxn ang="f262">
                <a:pos x="f342" y="f344"/>
              </a:cxn>
              <a:cxn ang="f262">
                <a:pos x="f345" y="f346"/>
              </a:cxn>
              <a:cxn ang="f262">
                <a:pos x="f347" y="f348"/>
              </a:cxn>
              <a:cxn ang="f262">
                <a:pos x="f349" y="f350"/>
              </a:cxn>
              <a:cxn ang="f262">
                <a:pos x="f351" y="f352"/>
              </a:cxn>
              <a:cxn ang="f262">
                <a:pos x="f353" y="f354"/>
              </a:cxn>
              <a:cxn ang="f262">
                <a:pos x="f355" y="f356"/>
              </a:cxn>
              <a:cxn ang="f262">
                <a:pos x="f357" y="f358"/>
              </a:cxn>
              <a:cxn ang="f262">
                <a:pos x="f359" y="f360"/>
              </a:cxn>
              <a:cxn ang="f262">
                <a:pos x="f361" y="f324"/>
              </a:cxn>
              <a:cxn ang="f262">
                <a:pos x="f362" y="f324"/>
              </a:cxn>
              <a:cxn ang="f262">
                <a:pos x="f363" y="f364"/>
              </a:cxn>
              <a:cxn ang="f262">
                <a:pos x="f365" y="f366"/>
              </a:cxn>
              <a:cxn ang="f262">
                <a:pos x="f367" y="f368"/>
              </a:cxn>
              <a:cxn ang="f262">
                <a:pos x="f369" y="f324"/>
              </a:cxn>
              <a:cxn ang="f262">
                <a:pos x="f370" y="f324"/>
              </a:cxn>
              <a:cxn ang="f262">
                <a:pos x="f371" y="f372"/>
              </a:cxn>
              <a:cxn ang="f262">
                <a:pos x="f373" y="f374"/>
              </a:cxn>
              <a:cxn ang="f262">
                <a:pos x="f375" y="f376"/>
              </a:cxn>
              <a:cxn ang="f262">
                <a:pos x="f377" y="f378"/>
              </a:cxn>
            </a:cxnLst>
            <a:rect l="f319" t="f322" r="f320" b="f321"/>
            <a:pathLst>
              <a:path w="4040868" h="2484203">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lnTo>
                  <a:pt x="f6" y="f54"/>
                </a:lnTo>
                <a:lnTo>
                  <a:pt x="f6" y="f55"/>
                </a:lnTo>
                <a:lnTo>
                  <a:pt x="f56" y="f57"/>
                </a:ln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lose/>
                <a:moveTo>
                  <a:pt x="f5" y="f5"/>
                </a:moveTo>
                <a:lnTo>
                  <a:pt x="f100" y="f5"/>
                </a:lnTo>
                <a:lnTo>
                  <a:pt x="f101" y="f102"/>
                </a:lnTo>
                <a:cubicBezTo>
                  <a:pt x="f103" y="f104"/>
                  <a:pt x="f105" y="f106"/>
                  <a:pt x="f107" y="f108"/>
                </a:cubicBezTo>
                <a:cubicBezTo>
                  <a:pt x="f109" y="f110"/>
                  <a:pt x="f111" y="f112"/>
                  <a:pt x="f113" y="f114"/>
                </a:cubicBezTo>
                <a:lnTo>
                  <a:pt x="f115" y="f5"/>
                </a:lnTo>
                <a:lnTo>
                  <a:pt x="f116" y="f5"/>
                </a:lnTo>
                <a:lnTo>
                  <a:pt x="f117" y="f118"/>
                </a:lnTo>
                <a:cubicBezTo>
                  <a:pt x="f119" y="f120"/>
                  <a:pt x="f121" y="f122"/>
                  <a:pt x="f123" y="f124"/>
                </a:cubicBezTo>
                <a:cubicBezTo>
                  <a:pt x="f125" y="f126"/>
                  <a:pt x="f127" y="f128"/>
                  <a:pt x="f129" y="f130"/>
                </a:cubicBezTo>
                <a:cubicBezTo>
                  <a:pt x="f131" y="f132"/>
                  <a:pt x="f133" y="f134"/>
                  <a:pt x="f135" y="f136"/>
                </a:cubicBezTo>
                <a:close/>
              </a:path>
            </a:pathLst>
          </a:custGeom>
          <a:solidFill>
            <a:srgbClr val="ECF9FE">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3" name="Graphic 13">
            <a:extLst>
              <a:ext uri="{FF2B5EF4-FFF2-40B4-BE49-F238E27FC236}">
                <a16:creationId xmlns:a16="http://schemas.microsoft.com/office/drawing/2014/main" id="{EDE74982-481E-44F3-CE07-63A3FED687C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l="40898"/>
          <a:stretch>
            <a:fillRect/>
          </a:stretch>
        </p:blipFill>
        <p:spPr>
          <a:xfrm>
            <a:off x="0" y="2536371"/>
            <a:ext cx="2197074" cy="3717474"/>
          </a:xfrm>
          <a:prstGeom prst="rect">
            <a:avLst/>
          </a:prstGeom>
          <a:noFill/>
          <a:ln cap="flat">
            <a:noFill/>
          </a:ln>
        </p:spPr>
      </p:pic>
      <p:grpSp>
        <p:nvGrpSpPr>
          <p:cNvPr id="4" name="Group 10">
            <a:extLst>
              <a:ext uri="{FF2B5EF4-FFF2-40B4-BE49-F238E27FC236}">
                <a16:creationId xmlns:a16="http://schemas.microsoft.com/office/drawing/2014/main" id="{34CF0B17-ACC4-7D76-8301-44DF3D85B108}"/>
              </a:ext>
            </a:extLst>
          </p:cNvPr>
          <p:cNvGrpSpPr/>
          <p:nvPr/>
        </p:nvGrpSpPr>
        <p:grpSpPr>
          <a:xfrm>
            <a:off x="1698168" y="691021"/>
            <a:ext cx="8795659" cy="5475957"/>
            <a:chOff x="1698168" y="691021"/>
            <a:chExt cx="8795659" cy="5475957"/>
          </a:xfrm>
        </p:grpSpPr>
        <p:grpSp>
          <p:nvGrpSpPr>
            <p:cNvPr id="5" name="Group 5">
              <a:extLst>
                <a:ext uri="{FF2B5EF4-FFF2-40B4-BE49-F238E27FC236}">
                  <a16:creationId xmlns:a16="http://schemas.microsoft.com/office/drawing/2014/main" id="{DA0C0C0E-784D-BC75-BBDB-0B0D492B018C}"/>
                </a:ext>
              </a:extLst>
            </p:cNvPr>
            <p:cNvGrpSpPr/>
            <p:nvPr/>
          </p:nvGrpSpPr>
          <p:grpSpPr>
            <a:xfrm>
              <a:off x="1698168" y="691021"/>
              <a:ext cx="8795659" cy="5475957"/>
              <a:chOff x="1698168" y="691021"/>
              <a:chExt cx="8795659" cy="5475957"/>
            </a:xfrm>
          </p:grpSpPr>
          <p:sp>
            <p:nvSpPr>
              <p:cNvPr id="6" name="Rectangle 3">
                <a:extLst>
                  <a:ext uri="{FF2B5EF4-FFF2-40B4-BE49-F238E27FC236}">
                    <a16:creationId xmlns:a16="http://schemas.microsoft.com/office/drawing/2014/main" id="{21DC338D-32CB-2F47-77B7-400FE082AAE2}"/>
                  </a:ext>
                </a:extLst>
              </p:cNvPr>
              <p:cNvSpPr/>
              <p:nvPr/>
            </p:nvSpPr>
            <p:spPr>
              <a:xfrm>
                <a:off x="1698168" y="1161571"/>
                <a:ext cx="8795659" cy="5005407"/>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4">
                <a:extLst>
                  <a:ext uri="{FF2B5EF4-FFF2-40B4-BE49-F238E27FC236}">
                    <a16:creationId xmlns:a16="http://schemas.microsoft.com/office/drawing/2014/main" id="{25C194B7-81CC-561A-64A4-8A11A8563F62}"/>
                  </a:ext>
                </a:extLst>
              </p:cNvPr>
              <p:cNvSpPr/>
              <p:nvPr/>
            </p:nvSpPr>
            <p:spPr>
              <a:xfrm>
                <a:off x="1698168" y="691021"/>
                <a:ext cx="8795659"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9">
              <a:extLst>
                <a:ext uri="{FF2B5EF4-FFF2-40B4-BE49-F238E27FC236}">
                  <a16:creationId xmlns:a16="http://schemas.microsoft.com/office/drawing/2014/main" id="{CDEC5E00-256C-E00B-15C9-7D1AAFD85346}"/>
                </a:ext>
              </a:extLst>
            </p:cNvPr>
            <p:cNvGrpSpPr/>
            <p:nvPr/>
          </p:nvGrpSpPr>
          <p:grpSpPr>
            <a:xfrm>
              <a:off x="1839690" y="815297"/>
              <a:ext cx="810981" cy="212268"/>
              <a:chOff x="1839690" y="815297"/>
              <a:chExt cx="810981" cy="212268"/>
            </a:xfrm>
          </p:grpSpPr>
          <p:sp>
            <p:nvSpPr>
              <p:cNvPr id="9" name="Oval 6">
                <a:extLst>
                  <a:ext uri="{FF2B5EF4-FFF2-40B4-BE49-F238E27FC236}">
                    <a16:creationId xmlns:a16="http://schemas.microsoft.com/office/drawing/2014/main" id="{3C44E47A-E1F2-9C39-7F48-563BBA72996F}"/>
                  </a:ext>
                </a:extLst>
              </p:cNvPr>
              <p:cNvSpPr/>
              <p:nvPr/>
            </p:nvSpPr>
            <p:spPr>
              <a:xfrm>
                <a:off x="1839690"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7">
                <a:extLst>
                  <a:ext uri="{FF2B5EF4-FFF2-40B4-BE49-F238E27FC236}">
                    <a16:creationId xmlns:a16="http://schemas.microsoft.com/office/drawing/2014/main" id="{1652394B-970E-5408-248D-BBDD9F533834}"/>
                  </a:ext>
                </a:extLst>
              </p:cNvPr>
              <p:cNvSpPr/>
              <p:nvPr/>
            </p:nvSpPr>
            <p:spPr>
              <a:xfrm>
                <a:off x="2139046"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8">
                <a:extLst>
                  <a:ext uri="{FF2B5EF4-FFF2-40B4-BE49-F238E27FC236}">
                    <a16:creationId xmlns:a16="http://schemas.microsoft.com/office/drawing/2014/main" id="{63E673CB-7B4F-85CE-89BE-58D5703AE7BF}"/>
                  </a:ext>
                </a:extLst>
              </p:cNvPr>
              <p:cNvSpPr/>
              <p:nvPr/>
            </p:nvSpPr>
            <p:spPr>
              <a:xfrm>
                <a:off x="2438403" y="81529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Title 1">
            <a:extLst>
              <a:ext uri="{FF2B5EF4-FFF2-40B4-BE49-F238E27FC236}">
                <a16:creationId xmlns:a16="http://schemas.microsoft.com/office/drawing/2014/main" id="{81A51529-71CB-9929-B50C-6EAAF4115AC4}"/>
              </a:ext>
            </a:extLst>
          </p:cNvPr>
          <p:cNvSpPr txBox="1">
            <a:spLocks noGrp="1"/>
          </p:cNvSpPr>
          <p:nvPr>
            <p:ph type="title"/>
          </p:nvPr>
        </p:nvSpPr>
        <p:spPr>
          <a:xfrm>
            <a:off x="1626324" y="1224098"/>
            <a:ext cx="8939348" cy="3717474"/>
          </a:xfrm>
        </p:spPr>
        <p:txBody>
          <a:bodyPr anchorCtr="1"/>
          <a:lstStyle>
            <a:lvl1pPr algn="ctr">
              <a:defRPr sz="6000"/>
            </a:lvl1pPr>
          </a:lstStyle>
          <a:p>
            <a:pPr lvl="0"/>
            <a:r>
              <a:rPr lang="en-US"/>
              <a:t>Click to add title</a:t>
            </a:r>
          </a:p>
        </p:txBody>
      </p:sp>
      <p:sp>
        <p:nvSpPr>
          <p:cNvPr id="13" name="Rectangle: Rounded Corners 12">
            <a:extLst>
              <a:ext uri="{FF2B5EF4-FFF2-40B4-BE49-F238E27FC236}">
                <a16:creationId xmlns:a16="http://schemas.microsoft.com/office/drawing/2014/main" id="{459E01C3-B500-B1B3-E2AF-DB6CFC5E8521}"/>
              </a:ext>
              <a:ext uri="{C183D7F6-B498-43B3-948B-1728B52AA6E4}">
                <adec:decorative xmlns:adec="http://schemas.microsoft.com/office/drawing/2017/decorative" val="1"/>
              </a:ext>
            </a:extLst>
          </p:cNvPr>
          <p:cNvSpPr/>
          <p:nvPr/>
        </p:nvSpPr>
        <p:spPr>
          <a:xfrm>
            <a:off x="2460174" y="5017285"/>
            <a:ext cx="7271656" cy="652927"/>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4" name="Subtitle 2">
            <a:extLst>
              <a:ext uri="{FF2B5EF4-FFF2-40B4-BE49-F238E27FC236}">
                <a16:creationId xmlns:a16="http://schemas.microsoft.com/office/drawing/2014/main" id="{259BF500-98C3-522D-AF89-9F31E0397E32}"/>
              </a:ext>
            </a:extLst>
          </p:cNvPr>
          <p:cNvSpPr txBox="1">
            <a:spLocks noGrp="1"/>
          </p:cNvSpPr>
          <p:nvPr>
            <p:ph type="subTitle" idx="4294967295"/>
          </p:nvPr>
        </p:nvSpPr>
        <p:spPr>
          <a:xfrm>
            <a:off x="2460174" y="5017285"/>
            <a:ext cx="7271656" cy="652927"/>
          </a:xfrm>
        </p:spPr>
        <p:txBody>
          <a:bodyPr anchor="ctr" anchorCtr="1"/>
          <a:lstStyle>
            <a:lvl1pPr marL="0" indent="0" algn="ctr">
              <a:buNone/>
              <a:defRPr sz="1800"/>
            </a:lvl1pPr>
          </a:lstStyle>
          <a:p>
            <a:pPr lvl="0"/>
            <a:r>
              <a:rPr lang="en-US"/>
              <a:t>Click to add subtitle</a:t>
            </a:r>
          </a:p>
        </p:txBody>
      </p:sp>
    </p:spTree>
    <p:extLst>
      <p:ext uri="{BB962C8B-B14F-4D97-AF65-F5344CB8AC3E}">
        <p14:creationId xmlns:p14="http://schemas.microsoft.com/office/powerpoint/2010/main" val="7449034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wo Content 2">
    <p:spTree>
      <p:nvGrpSpPr>
        <p:cNvPr id="1" name=""/>
        <p:cNvGrpSpPr/>
        <p:nvPr/>
      </p:nvGrpSpPr>
      <p:grpSpPr>
        <a:xfrm>
          <a:off x="0" y="0"/>
          <a:ext cx="0" cy="0"/>
          <a:chOff x="0" y="0"/>
          <a:chExt cx="0" cy="0"/>
        </a:xfrm>
      </p:grpSpPr>
      <p:sp>
        <p:nvSpPr>
          <p:cNvPr id="2" name="Rectangle: Rounded Corners 7">
            <a:extLst>
              <a:ext uri="{FF2B5EF4-FFF2-40B4-BE49-F238E27FC236}">
                <a16:creationId xmlns:a16="http://schemas.microsoft.com/office/drawing/2014/main" id="{BDE904E2-CA8F-F7C5-F714-F983E3C8C5F5}"/>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Rounded Corners 26">
            <a:extLst>
              <a:ext uri="{FF2B5EF4-FFF2-40B4-BE49-F238E27FC236}">
                <a16:creationId xmlns:a16="http://schemas.microsoft.com/office/drawing/2014/main" id="{DD26322F-183F-D6C8-9191-2608B91DB4B5}"/>
              </a:ext>
              <a:ext uri="{C183D7F6-B498-43B3-948B-1728B52AA6E4}">
                <adec:decorative xmlns:adec="http://schemas.microsoft.com/office/drawing/2017/decorative" val="1"/>
              </a:ext>
            </a:extLst>
          </p:cNvPr>
          <p:cNvSpPr/>
          <p:nvPr/>
        </p:nvSpPr>
        <p:spPr>
          <a:xfrm>
            <a:off x="6233419" y="1933571"/>
            <a:ext cx="5312664"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Rounded Corners 27">
            <a:extLst>
              <a:ext uri="{FF2B5EF4-FFF2-40B4-BE49-F238E27FC236}">
                <a16:creationId xmlns:a16="http://schemas.microsoft.com/office/drawing/2014/main" id="{61FCF2D9-B6C6-0F7A-29C1-DA5132A9CFC0}"/>
              </a:ext>
              <a:ext uri="{C183D7F6-B498-43B3-948B-1728B52AA6E4}">
                <adec:decorative xmlns:adec="http://schemas.microsoft.com/office/drawing/2017/decorative" val="1"/>
              </a:ext>
            </a:extLst>
          </p:cNvPr>
          <p:cNvSpPr/>
          <p:nvPr/>
        </p:nvSpPr>
        <p:spPr>
          <a:xfrm>
            <a:off x="641351" y="1933571"/>
            <a:ext cx="5314949"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BF8F">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910123F7-40AE-8AAA-C53D-3FED99B816EE}"/>
              </a:ext>
            </a:extLst>
          </p:cNvPr>
          <p:cNvSpPr txBox="1">
            <a:spLocks noGrp="1"/>
          </p:cNvSpPr>
          <p:nvPr>
            <p:ph type="title"/>
          </p:nvPr>
        </p:nvSpPr>
        <p:spPr>
          <a:xfrm>
            <a:off x="641351" y="576291"/>
            <a:ext cx="10907018" cy="922519"/>
          </a:xfrm>
        </p:spPr>
        <p:txBody>
          <a:bodyPr tIns="182880"/>
          <a:lstStyle>
            <a:lvl1pPr>
              <a:defRPr sz="3200"/>
            </a:lvl1pPr>
          </a:lstStyle>
          <a:p>
            <a:pPr lvl="0"/>
            <a:r>
              <a:rPr lang="en-US"/>
              <a:t>Click to add title</a:t>
            </a:r>
          </a:p>
        </p:txBody>
      </p:sp>
      <p:sp>
        <p:nvSpPr>
          <p:cNvPr id="6" name="Rectangle 9">
            <a:extLst>
              <a:ext uri="{FF2B5EF4-FFF2-40B4-BE49-F238E27FC236}">
                <a16:creationId xmlns:a16="http://schemas.microsoft.com/office/drawing/2014/main" id="{4C382598-D335-9B93-F2CB-A127B30EE8D4}"/>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7" name="Straight Connector 10">
            <a:extLst>
              <a:ext uri="{FF2B5EF4-FFF2-40B4-BE49-F238E27FC236}">
                <a16:creationId xmlns:a16="http://schemas.microsoft.com/office/drawing/2014/main" id="{B4D5CB6C-BE7C-FF09-CFEC-F863FAF80024}"/>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8" name="Content Placeholder 2">
            <a:extLst>
              <a:ext uri="{FF2B5EF4-FFF2-40B4-BE49-F238E27FC236}">
                <a16:creationId xmlns:a16="http://schemas.microsoft.com/office/drawing/2014/main" id="{0E2F0855-C5DD-6D80-A29C-969AF6B55DA3}"/>
              </a:ext>
            </a:extLst>
          </p:cNvPr>
          <p:cNvSpPr txBox="1">
            <a:spLocks noGrp="1"/>
          </p:cNvSpPr>
          <p:nvPr>
            <p:ph idx="4294967295"/>
          </p:nvPr>
        </p:nvSpPr>
        <p:spPr>
          <a:xfrm>
            <a:off x="888997" y="2343150"/>
            <a:ext cx="4873450" cy="2994870"/>
          </a:xfrm>
        </p:spPr>
        <p:txBody>
          <a:bodyPr/>
          <a:lstStyle>
            <a:lvl1pPr marL="0" indent="0">
              <a:lnSpc>
                <a:spcPts val="1900"/>
              </a:lnSpc>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a:lvl4pPr>
            <a:lvl5pPr marL="1600200">
              <a:lnSpc>
                <a:spcPts val="1900"/>
              </a:lnSpc>
              <a:spcBef>
                <a:spcPts val="1000"/>
              </a:spcBef>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Content Placeholder 2">
            <a:extLst>
              <a:ext uri="{FF2B5EF4-FFF2-40B4-BE49-F238E27FC236}">
                <a16:creationId xmlns:a16="http://schemas.microsoft.com/office/drawing/2014/main" id="{6E294F4E-38AD-D3DA-AEEC-67D7A1FEFB30}"/>
              </a:ext>
            </a:extLst>
          </p:cNvPr>
          <p:cNvSpPr txBox="1">
            <a:spLocks noGrp="1"/>
          </p:cNvSpPr>
          <p:nvPr>
            <p:ph idx="4294967295"/>
          </p:nvPr>
        </p:nvSpPr>
        <p:spPr>
          <a:xfrm>
            <a:off x="6496318" y="2343150"/>
            <a:ext cx="4873450" cy="2990846"/>
          </a:xfrm>
        </p:spPr>
        <p:txBody>
          <a:bodyPr/>
          <a:lstStyle>
            <a:lvl1pPr marL="0" indent="0">
              <a:lnSpc>
                <a:spcPts val="1900"/>
              </a:lnSpc>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a:lvl4pPr>
            <a:lvl5pPr marL="1600200">
              <a:lnSpc>
                <a:spcPts val="1900"/>
              </a:lnSpc>
              <a:spcBef>
                <a:spcPts val="1000"/>
              </a:spcBef>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7701AEFE-74FB-6C47-0664-48A3517A7187}"/>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26CFA937-F39E-4BBD-9B6A-A83AE9721DE2}" type="datetime1">
              <a:rPr lang="en-US"/>
              <a:pPr lvl="0"/>
              <a:t>5/6/2026</a:t>
            </a:fld>
            <a:endParaRPr lang="en-US"/>
          </a:p>
        </p:txBody>
      </p:sp>
      <p:pic>
        <p:nvPicPr>
          <p:cNvPr id="11" name="Graphic 14">
            <a:extLst>
              <a:ext uri="{FF2B5EF4-FFF2-40B4-BE49-F238E27FC236}">
                <a16:creationId xmlns:a16="http://schemas.microsoft.com/office/drawing/2014/main" id="{BB215225-91DD-DA5F-A0B8-1D0C2658129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2" name="Graphic 16">
            <a:extLst>
              <a:ext uri="{FF2B5EF4-FFF2-40B4-BE49-F238E27FC236}">
                <a16:creationId xmlns:a16="http://schemas.microsoft.com/office/drawing/2014/main" id="{569099D7-3F35-2316-52AE-1813639E58C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3" name="Graphic 17">
            <a:extLst>
              <a:ext uri="{FF2B5EF4-FFF2-40B4-BE49-F238E27FC236}">
                <a16:creationId xmlns:a16="http://schemas.microsoft.com/office/drawing/2014/main" id="{9D94F7BD-939E-971B-C931-63590B74D4D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4" name="Slide Number Placeholder 5">
            <a:extLst>
              <a:ext uri="{FF2B5EF4-FFF2-40B4-BE49-F238E27FC236}">
                <a16:creationId xmlns:a16="http://schemas.microsoft.com/office/drawing/2014/main" id="{C56734B1-1606-7F42-C393-C0111A63D89B}"/>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1D1D190C-3B05-4039-A347-2140183DDE14}" type="slidenum">
              <a:t>‹#›</a:t>
            </a:fld>
            <a:endParaRPr lang="en-US"/>
          </a:p>
        </p:txBody>
      </p:sp>
      <p:sp>
        <p:nvSpPr>
          <p:cNvPr id="15" name="Rectangle 19">
            <a:extLst>
              <a:ext uri="{FF2B5EF4-FFF2-40B4-BE49-F238E27FC236}">
                <a16:creationId xmlns:a16="http://schemas.microsoft.com/office/drawing/2014/main" id="{6DD96BBD-64D9-A2F8-51E3-FC5777C99A1B}"/>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997647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ntent 3">
    <p:spTree>
      <p:nvGrpSpPr>
        <p:cNvPr id="1" name=""/>
        <p:cNvGrpSpPr/>
        <p:nvPr/>
      </p:nvGrpSpPr>
      <p:grpSpPr>
        <a:xfrm>
          <a:off x="0" y="0"/>
          <a:ext cx="0" cy="0"/>
          <a:chOff x="0" y="0"/>
          <a:chExt cx="0" cy="0"/>
        </a:xfrm>
      </p:grpSpPr>
      <p:sp>
        <p:nvSpPr>
          <p:cNvPr id="2" name="Rectangle: Rounded Corners 7">
            <a:extLst>
              <a:ext uri="{FF2B5EF4-FFF2-40B4-BE49-F238E27FC236}">
                <a16:creationId xmlns:a16="http://schemas.microsoft.com/office/drawing/2014/main" id="{F3F11FAD-29A2-B9FA-348A-CC03793EF2F1}"/>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Rounded Corners 26">
            <a:extLst>
              <a:ext uri="{FF2B5EF4-FFF2-40B4-BE49-F238E27FC236}">
                <a16:creationId xmlns:a16="http://schemas.microsoft.com/office/drawing/2014/main" id="{C132DAA6-4789-9C46-714D-672A54290378}"/>
              </a:ext>
              <a:ext uri="{C183D7F6-B498-43B3-948B-1728B52AA6E4}">
                <adec:decorative xmlns:adec="http://schemas.microsoft.com/office/drawing/2017/decorative" val="1"/>
              </a:ext>
            </a:extLst>
          </p:cNvPr>
          <p:cNvSpPr/>
          <p:nvPr/>
        </p:nvSpPr>
        <p:spPr>
          <a:xfrm>
            <a:off x="8124828" y="1933571"/>
            <a:ext cx="3421255"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Rounded Corners 27">
            <a:extLst>
              <a:ext uri="{FF2B5EF4-FFF2-40B4-BE49-F238E27FC236}">
                <a16:creationId xmlns:a16="http://schemas.microsoft.com/office/drawing/2014/main" id="{296A57A6-A0BA-6594-36D2-303165D62E3E}"/>
              </a:ext>
              <a:ext uri="{C183D7F6-B498-43B3-948B-1728B52AA6E4}">
                <adec:decorative xmlns:adec="http://schemas.microsoft.com/office/drawing/2017/decorative" val="1"/>
              </a:ext>
            </a:extLst>
          </p:cNvPr>
          <p:cNvSpPr/>
          <p:nvPr/>
        </p:nvSpPr>
        <p:spPr>
          <a:xfrm>
            <a:off x="641351" y="1933571"/>
            <a:ext cx="7174098"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1F088">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60D36E12-8BCB-DCAF-8D3A-80B5807A9848}"/>
              </a:ext>
            </a:extLst>
          </p:cNvPr>
          <p:cNvSpPr txBox="1">
            <a:spLocks noGrp="1"/>
          </p:cNvSpPr>
          <p:nvPr>
            <p:ph type="title"/>
          </p:nvPr>
        </p:nvSpPr>
        <p:spPr>
          <a:xfrm>
            <a:off x="641351" y="576291"/>
            <a:ext cx="10907018" cy="922519"/>
          </a:xfrm>
        </p:spPr>
        <p:txBody>
          <a:bodyPr tIns="182880"/>
          <a:lstStyle>
            <a:lvl1pPr>
              <a:defRPr sz="3200"/>
            </a:lvl1pPr>
          </a:lstStyle>
          <a:p>
            <a:pPr lvl="0"/>
            <a:r>
              <a:rPr lang="en-US"/>
              <a:t>Click to add title</a:t>
            </a:r>
          </a:p>
        </p:txBody>
      </p:sp>
      <p:sp>
        <p:nvSpPr>
          <p:cNvPr id="6" name="Content Placeholder 2">
            <a:extLst>
              <a:ext uri="{FF2B5EF4-FFF2-40B4-BE49-F238E27FC236}">
                <a16:creationId xmlns:a16="http://schemas.microsoft.com/office/drawing/2014/main" id="{A3D85078-C756-16F7-7EA2-05851982C8B3}"/>
              </a:ext>
            </a:extLst>
          </p:cNvPr>
          <p:cNvSpPr txBox="1">
            <a:spLocks noGrp="1"/>
          </p:cNvSpPr>
          <p:nvPr>
            <p:ph idx="4294967295"/>
          </p:nvPr>
        </p:nvSpPr>
        <p:spPr>
          <a:xfrm>
            <a:off x="888997" y="2343150"/>
            <a:ext cx="6762628" cy="2994870"/>
          </a:xfrm>
        </p:spPr>
        <p:txBody>
          <a:bodyPr/>
          <a:lstStyle>
            <a:lvl1pPr marL="0" indent="0">
              <a:lnSpc>
                <a:spcPts val="1900"/>
              </a:lnSpc>
              <a:buNone/>
              <a:defRPr sz="1800"/>
            </a:lvl1pPr>
            <a:lvl2pPr marL="228600">
              <a:lnSpc>
                <a:spcPts val="1900"/>
              </a:lnSpc>
              <a:spcBef>
                <a:spcPts val="1000"/>
              </a:spcBef>
              <a:defRPr sz="1800"/>
            </a:lvl2pPr>
            <a:lvl3pPr marL="685800">
              <a:lnSpc>
                <a:spcPts val="1900"/>
              </a:lnSpc>
              <a:spcBef>
                <a:spcPts val="1000"/>
              </a:spcBef>
              <a:defRPr sz="1800"/>
            </a:lvl3pPr>
            <a:lvl4pPr marL="1143000">
              <a:lnSpc>
                <a:spcPts val="1900"/>
              </a:lnSpc>
              <a:spcBef>
                <a:spcPts val="1000"/>
              </a:spcBef>
              <a:defRPr/>
            </a:lvl4pPr>
            <a:lvl5pPr marL="1600200">
              <a:lnSpc>
                <a:spcPts val="1900"/>
              </a:lnSpc>
              <a:spcBef>
                <a:spcPts val="1000"/>
              </a:spcBef>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3">
            <a:extLst>
              <a:ext uri="{FF2B5EF4-FFF2-40B4-BE49-F238E27FC236}">
                <a16:creationId xmlns:a16="http://schemas.microsoft.com/office/drawing/2014/main" id="{61695339-0CB8-298F-83BA-FE6E7F4B3719}"/>
              </a:ext>
            </a:extLst>
          </p:cNvPr>
          <p:cNvSpPr txBox="1">
            <a:spLocks noGrp="1"/>
          </p:cNvSpPr>
          <p:nvPr>
            <p:ph idx="4294967295"/>
          </p:nvPr>
        </p:nvSpPr>
        <p:spPr>
          <a:xfrm>
            <a:off x="8296278" y="2343150"/>
            <a:ext cx="3062965" cy="2990846"/>
          </a:xfrm>
        </p:spPr>
        <p:txBody>
          <a:bodyPr/>
          <a:lstStyle>
            <a:lvl1pPr>
              <a:lnSpc>
                <a:spcPts val="1900"/>
              </a:lnSpc>
              <a:defRPr sz="1800"/>
            </a:lvl1pPr>
            <a:lvl2pPr>
              <a:lnSpc>
                <a:spcPts val="1900"/>
              </a:lnSpc>
              <a:defRPr sz="1800"/>
            </a:lvl2pPr>
            <a:lvl3pPr>
              <a:lnSpc>
                <a:spcPts val="1900"/>
              </a:lnSpc>
              <a:defRPr sz="1800"/>
            </a:lvl3pPr>
            <a:lvl4pPr>
              <a:lnSpc>
                <a:spcPts val="1900"/>
              </a:lnSpc>
              <a:defRPr/>
            </a:lvl4pPr>
            <a:lvl5pPr>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Rectangle 13">
            <a:extLst>
              <a:ext uri="{FF2B5EF4-FFF2-40B4-BE49-F238E27FC236}">
                <a16:creationId xmlns:a16="http://schemas.microsoft.com/office/drawing/2014/main" id="{87DED0A5-8DAD-60E5-4DBD-7B482787F4F5}"/>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9" name="Straight Connector 14">
            <a:extLst>
              <a:ext uri="{FF2B5EF4-FFF2-40B4-BE49-F238E27FC236}">
                <a16:creationId xmlns:a16="http://schemas.microsoft.com/office/drawing/2014/main" id="{EA249574-A8F9-A357-D9B6-C645C7B58BC3}"/>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0" name="Date Placeholder 3">
            <a:extLst>
              <a:ext uri="{FF2B5EF4-FFF2-40B4-BE49-F238E27FC236}">
                <a16:creationId xmlns:a16="http://schemas.microsoft.com/office/drawing/2014/main" id="{3F4A422B-3B12-23B5-82C9-FE2584694706}"/>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D277C8CC-E785-4099-9113-869721E59301}" type="datetime1">
              <a:rPr lang="en-US"/>
              <a:pPr lvl="0"/>
              <a:t>5/6/2026</a:t>
            </a:fld>
            <a:endParaRPr lang="en-US"/>
          </a:p>
        </p:txBody>
      </p:sp>
      <p:pic>
        <p:nvPicPr>
          <p:cNvPr id="11" name="Graphic 17">
            <a:extLst>
              <a:ext uri="{FF2B5EF4-FFF2-40B4-BE49-F238E27FC236}">
                <a16:creationId xmlns:a16="http://schemas.microsoft.com/office/drawing/2014/main" id="{31B96608-69A3-BEC2-6BCA-F5DD595BC45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2" name="Graphic 18">
            <a:extLst>
              <a:ext uri="{FF2B5EF4-FFF2-40B4-BE49-F238E27FC236}">
                <a16:creationId xmlns:a16="http://schemas.microsoft.com/office/drawing/2014/main" id="{711CAC4E-F4F1-5F26-65BD-E991172FF7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3" name="Graphic 19">
            <a:extLst>
              <a:ext uri="{FF2B5EF4-FFF2-40B4-BE49-F238E27FC236}">
                <a16:creationId xmlns:a16="http://schemas.microsoft.com/office/drawing/2014/main" id="{2C8FA578-E889-8A59-A774-E4823D8FC18E}"/>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4" name="Slide Number Placeholder 5">
            <a:extLst>
              <a:ext uri="{FF2B5EF4-FFF2-40B4-BE49-F238E27FC236}">
                <a16:creationId xmlns:a16="http://schemas.microsoft.com/office/drawing/2014/main" id="{201CBBA6-E708-ACD9-FC52-DF426DE45C9C}"/>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964D01F8-8FD4-4D2F-88C2-3A04D1972306}" type="slidenum">
              <a:t>‹#›</a:t>
            </a:fld>
            <a:endParaRPr lang="en-US"/>
          </a:p>
        </p:txBody>
      </p:sp>
      <p:sp>
        <p:nvSpPr>
          <p:cNvPr id="15" name="Rectangle 21">
            <a:extLst>
              <a:ext uri="{FF2B5EF4-FFF2-40B4-BE49-F238E27FC236}">
                <a16:creationId xmlns:a16="http://schemas.microsoft.com/office/drawing/2014/main" id="{86331C9B-4C5E-CE3C-4E66-4A67736C5975}"/>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051454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Rectangle: Rounded Corners 5">
            <a:extLst>
              <a:ext uri="{FF2B5EF4-FFF2-40B4-BE49-F238E27FC236}">
                <a16:creationId xmlns:a16="http://schemas.microsoft.com/office/drawing/2014/main" id="{C24AA076-E4C9-BD34-0337-4E6A000F1834}"/>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896929B6-7CDE-2995-F1CA-18ECC386BE76}"/>
              </a:ext>
            </a:extLst>
          </p:cNvPr>
          <p:cNvSpPr txBox="1">
            <a:spLocks noGrp="1"/>
          </p:cNvSpPr>
          <p:nvPr>
            <p:ph type="title"/>
          </p:nvPr>
        </p:nvSpPr>
        <p:spPr>
          <a:xfrm>
            <a:off x="641351" y="403222"/>
            <a:ext cx="5946388" cy="2219550"/>
          </a:xfrm>
        </p:spPr>
        <p:txBody>
          <a:bodyPr anchor="b"/>
          <a:lstStyle>
            <a:lvl1pPr>
              <a:defRPr sz="3200"/>
            </a:lvl1pPr>
          </a:lstStyle>
          <a:p>
            <a:pPr lvl="0"/>
            <a:r>
              <a:rPr lang="en-US"/>
              <a:t>Click to add title</a:t>
            </a:r>
          </a:p>
        </p:txBody>
      </p:sp>
      <p:sp>
        <p:nvSpPr>
          <p:cNvPr id="4" name="Text Placeholder 14">
            <a:extLst>
              <a:ext uri="{FF2B5EF4-FFF2-40B4-BE49-F238E27FC236}">
                <a16:creationId xmlns:a16="http://schemas.microsoft.com/office/drawing/2014/main" id="{04AF0898-D45C-AA20-1EFA-8ACC46EE01E0}"/>
              </a:ext>
            </a:extLst>
          </p:cNvPr>
          <p:cNvSpPr txBox="1">
            <a:spLocks noGrp="1"/>
          </p:cNvSpPr>
          <p:nvPr>
            <p:ph type="body" idx="4294967295"/>
          </p:nvPr>
        </p:nvSpPr>
        <p:spPr>
          <a:xfrm>
            <a:off x="641351" y="2884712"/>
            <a:ext cx="5946388" cy="1997534"/>
          </a:xfrm>
        </p:spPr>
        <p:txBody>
          <a:bodyPr/>
          <a:lstStyle>
            <a:lvl1pPr marL="285750" indent="-285750">
              <a:lnSpc>
                <a:spcPts val="1900"/>
              </a:lnSpc>
              <a:defRPr sz="1800"/>
            </a:lvl1pPr>
            <a:lvl2pPr marL="742950" indent="-285750">
              <a:lnSpc>
                <a:spcPts val="1900"/>
              </a:lnSpc>
              <a:defRPr sz="1800"/>
            </a:lvl2pPr>
            <a:lvl3pPr marL="1200150" indent="-285750">
              <a:lnSpc>
                <a:spcPts val="1900"/>
              </a:lnSpc>
              <a:defRPr sz="1800"/>
            </a:lvl3pPr>
            <a:lvl4pPr marL="1657350" indent="-285750">
              <a:lnSpc>
                <a:spcPts val="1900"/>
              </a:lnSpc>
              <a:defRPr/>
            </a:lvl4pPr>
            <a:lvl5pPr marL="2114549" indent="-285750">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5" name="Group 15">
            <a:extLst>
              <a:ext uri="{FF2B5EF4-FFF2-40B4-BE49-F238E27FC236}">
                <a16:creationId xmlns:a16="http://schemas.microsoft.com/office/drawing/2014/main" id="{6D0AE78D-4C5C-D7CD-5938-95CF6681F3C4}"/>
              </a:ext>
            </a:extLst>
          </p:cNvPr>
          <p:cNvGrpSpPr/>
          <p:nvPr/>
        </p:nvGrpSpPr>
        <p:grpSpPr>
          <a:xfrm>
            <a:off x="7357061" y="1320978"/>
            <a:ext cx="3550423" cy="3561707"/>
            <a:chOff x="7357061" y="1320978"/>
            <a:chExt cx="3550423" cy="3561707"/>
          </a:xfrm>
        </p:grpSpPr>
        <p:grpSp>
          <p:nvGrpSpPr>
            <p:cNvPr id="6" name="Group 16">
              <a:extLst>
                <a:ext uri="{FF2B5EF4-FFF2-40B4-BE49-F238E27FC236}">
                  <a16:creationId xmlns:a16="http://schemas.microsoft.com/office/drawing/2014/main" id="{FB00D7B5-6B67-99E4-8A1D-459638C43698}"/>
                </a:ext>
              </a:extLst>
            </p:cNvPr>
            <p:cNvGrpSpPr/>
            <p:nvPr/>
          </p:nvGrpSpPr>
          <p:grpSpPr>
            <a:xfrm>
              <a:off x="7357061" y="1320978"/>
              <a:ext cx="3550423" cy="3561707"/>
              <a:chOff x="7357061" y="1320978"/>
              <a:chExt cx="3550423" cy="3561707"/>
            </a:xfrm>
          </p:grpSpPr>
          <p:sp>
            <p:nvSpPr>
              <p:cNvPr id="7" name="Rectangle 21">
                <a:extLst>
                  <a:ext uri="{FF2B5EF4-FFF2-40B4-BE49-F238E27FC236}">
                    <a16:creationId xmlns:a16="http://schemas.microsoft.com/office/drawing/2014/main" id="{9723B724-1B38-5B12-1707-F68F53CA87BF}"/>
                  </a:ext>
                </a:extLst>
              </p:cNvPr>
              <p:cNvSpPr/>
              <p:nvPr/>
            </p:nvSpPr>
            <p:spPr>
              <a:xfrm>
                <a:off x="7357061" y="1791529"/>
                <a:ext cx="3550423" cy="3091156"/>
              </a:xfrm>
              <a:prstGeom prst="rect">
                <a:avLst/>
              </a:prstGeom>
              <a:no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Rectangle 22">
                <a:extLst>
                  <a:ext uri="{FF2B5EF4-FFF2-40B4-BE49-F238E27FC236}">
                    <a16:creationId xmlns:a16="http://schemas.microsoft.com/office/drawing/2014/main" id="{1E45BCB9-CCA9-814D-4C07-1B1903E6F628}"/>
                  </a:ext>
                </a:extLst>
              </p:cNvPr>
              <p:cNvSpPr/>
              <p:nvPr/>
            </p:nvSpPr>
            <p:spPr>
              <a:xfrm>
                <a:off x="7357061" y="1320978"/>
                <a:ext cx="3550423"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9" name="Group 17">
              <a:extLst>
                <a:ext uri="{FF2B5EF4-FFF2-40B4-BE49-F238E27FC236}">
                  <a16:creationId xmlns:a16="http://schemas.microsoft.com/office/drawing/2014/main" id="{42BFEE9B-B577-5C43-CB65-DBAF1ED3B461}"/>
                </a:ext>
              </a:extLst>
            </p:cNvPr>
            <p:cNvGrpSpPr/>
            <p:nvPr/>
          </p:nvGrpSpPr>
          <p:grpSpPr>
            <a:xfrm>
              <a:off x="7498573" y="1445245"/>
              <a:ext cx="810981" cy="212268"/>
              <a:chOff x="7498573" y="1445245"/>
              <a:chExt cx="810981" cy="212268"/>
            </a:xfrm>
          </p:grpSpPr>
          <p:sp>
            <p:nvSpPr>
              <p:cNvPr id="10" name="Oval 18">
                <a:extLst>
                  <a:ext uri="{FF2B5EF4-FFF2-40B4-BE49-F238E27FC236}">
                    <a16:creationId xmlns:a16="http://schemas.microsoft.com/office/drawing/2014/main" id="{D8EE4216-9DBE-BC56-0C06-B1B1D9847FD0}"/>
                  </a:ext>
                </a:extLst>
              </p:cNvPr>
              <p:cNvSpPr/>
              <p:nvPr/>
            </p:nvSpPr>
            <p:spPr>
              <a:xfrm>
                <a:off x="7498573" y="144524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19">
                <a:extLst>
                  <a:ext uri="{FF2B5EF4-FFF2-40B4-BE49-F238E27FC236}">
                    <a16:creationId xmlns:a16="http://schemas.microsoft.com/office/drawing/2014/main" id="{7ED0CEBE-73A7-295B-E5C1-AA56F71D691F}"/>
                  </a:ext>
                </a:extLst>
              </p:cNvPr>
              <p:cNvSpPr/>
              <p:nvPr/>
            </p:nvSpPr>
            <p:spPr>
              <a:xfrm>
                <a:off x="7797930" y="144524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2" name="Oval 20">
                <a:extLst>
                  <a:ext uri="{FF2B5EF4-FFF2-40B4-BE49-F238E27FC236}">
                    <a16:creationId xmlns:a16="http://schemas.microsoft.com/office/drawing/2014/main" id="{8FF05AF8-9144-7E91-B083-27E158605BDD}"/>
                  </a:ext>
                </a:extLst>
              </p:cNvPr>
              <p:cNvSpPr/>
              <p:nvPr/>
            </p:nvSpPr>
            <p:spPr>
              <a:xfrm>
                <a:off x="8097286" y="144524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3" name="Rectangle 8">
            <a:extLst>
              <a:ext uri="{FF2B5EF4-FFF2-40B4-BE49-F238E27FC236}">
                <a16:creationId xmlns:a16="http://schemas.microsoft.com/office/drawing/2014/main" id="{F1EE1D21-9CE7-F1E8-98FF-5A8DC0723420}"/>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4" name="Straight Connector 9">
            <a:extLst>
              <a:ext uri="{FF2B5EF4-FFF2-40B4-BE49-F238E27FC236}">
                <a16:creationId xmlns:a16="http://schemas.microsoft.com/office/drawing/2014/main" id="{22A942D9-3BAF-4482-CD04-09EF34E7EF40}"/>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pic>
        <p:nvPicPr>
          <p:cNvPr id="15" name="Graphic 12">
            <a:extLst>
              <a:ext uri="{FF2B5EF4-FFF2-40B4-BE49-F238E27FC236}">
                <a16:creationId xmlns:a16="http://schemas.microsoft.com/office/drawing/2014/main" id="{FDC80E3C-94BA-B7C8-BA9C-488FC12DB57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6" name="Graphic 27">
            <a:extLst>
              <a:ext uri="{FF2B5EF4-FFF2-40B4-BE49-F238E27FC236}">
                <a16:creationId xmlns:a16="http://schemas.microsoft.com/office/drawing/2014/main" id="{4283B654-E675-E742-BFC3-560C9DF2BB8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7" name="Graphic 28">
            <a:extLst>
              <a:ext uri="{FF2B5EF4-FFF2-40B4-BE49-F238E27FC236}">
                <a16:creationId xmlns:a16="http://schemas.microsoft.com/office/drawing/2014/main" id="{5FEFD0E1-B1A4-1911-5DEE-6F3A230F652F}"/>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8" name="Picture Placeholder 4">
            <a:extLst>
              <a:ext uri="{FF2B5EF4-FFF2-40B4-BE49-F238E27FC236}">
                <a16:creationId xmlns:a16="http://schemas.microsoft.com/office/drawing/2014/main" id="{3F48343C-82A7-D945-426C-342BC1831E47}"/>
              </a:ext>
            </a:extLst>
          </p:cNvPr>
          <p:cNvSpPr txBox="1">
            <a:spLocks noGrp="1"/>
          </p:cNvSpPr>
          <p:nvPr>
            <p:ph type="pic" idx="4294967295"/>
          </p:nvPr>
        </p:nvSpPr>
        <p:spPr>
          <a:xfrm>
            <a:off x="7377031" y="1809862"/>
            <a:ext cx="3520439" cy="3063239"/>
          </a:xfrm>
        </p:spPr>
        <p:txBody>
          <a:bodyPr anchorCtr="1"/>
          <a:lstStyle>
            <a:lvl1pPr marL="0" indent="0" algn="ctr">
              <a:buNone/>
              <a:defRPr sz="2000"/>
            </a:lvl1pPr>
          </a:lstStyle>
          <a:p>
            <a:pPr lvl="0"/>
            <a:r>
              <a:rPr lang="en-US"/>
              <a:t>Click icon to add picture</a:t>
            </a:r>
          </a:p>
        </p:txBody>
      </p:sp>
      <p:sp>
        <p:nvSpPr>
          <p:cNvPr id="19" name="Date Placeholder 3">
            <a:extLst>
              <a:ext uri="{FF2B5EF4-FFF2-40B4-BE49-F238E27FC236}">
                <a16:creationId xmlns:a16="http://schemas.microsoft.com/office/drawing/2014/main" id="{EC62BC1D-8D8B-FAC5-C0FE-1A232E2BB634}"/>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D8D0B5F1-92D6-4689-B623-FAD1122884A8}" type="datetime1">
              <a:rPr lang="en-US"/>
              <a:pPr lvl="0"/>
              <a:t>5/6/2026</a:t>
            </a:fld>
            <a:endParaRPr lang="en-US"/>
          </a:p>
        </p:txBody>
      </p:sp>
      <p:sp>
        <p:nvSpPr>
          <p:cNvPr id="20" name="Rectangle 30">
            <a:extLst>
              <a:ext uri="{FF2B5EF4-FFF2-40B4-BE49-F238E27FC236}">
                <a16:creationId xmlns:a16="http://schemas.microsoft.com/office/drawing/2014/main" id="{A4A07BA2-8AD1-7BF4-3A60-A7CBA73262C4}"/>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
        <p:nvSpPr>
          <p:cNvPr id="21" name="Slide Number Placeholder 5">
            <a:extLst>
              <a:ext uri="{FF2B5EF4-FFF2-40B4-BE49-F238E27FC236}">
                <a16:creationId xmlns:a16="http://schemas.microsoft.com/office/drawing/2014/main" id="{EBA1D1BF-5691-5516-4864-4629BCC880D7}"/>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B2945A6D-F5B4-4C2D-906F-3FF68A536EEB}" type="slidenum">
              <a:t>‹#›</a:t>
            </a:fld>
            <a:endParaRPr lang="en-US"/>
          </a:p>
        </p:txBody>
      </p:sp>
    </p:spTree>
    <p:extLst>
      <p:ext uri="{BB962C8B-B14F-4D97-AF65-F5344CB8AC3E}">
        <p14:creationId xmlns:p14="http://schemas.microsoft.com/office/powerpoint/2010/main" val="401839181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hart">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57573474-E64D-263F-E614-3EBC8A9E7C18}"/>
              </a:ext>
            </a:extLst>
          </p:cNvPr>
          <p:cNvGrpSpPr/>
          <p:nvPr/>
        </p:nvGrpSpPr>
        <p:grpSpPr>
          <a:xfrm>
            <a:off x="381003" y="381003"/>
            <a:ext cx="11430000" cy="1643139"/>
            <a:chOff x="381003" y="381003"/>
            <a:chExt cx="11430000" cy="1643139"/>
          </a:xfrm>
        </p:grpSpPr>
        <p:grpSp>
          <p:nvGrpSpPr>
            <p:cNvPr id="3" name="Group 22">
              <a:extLst>
                <a:ext uri="{FF2B5EF4-FFF2-40B4-BE49-F238E27FC236}">
                  <a16:creationId xmlns:a16="http://schemas.microsoft.com/office/drawing/2014/main" id="{8080D64F-B94D-AA9C-820E-99BE8BC6AB41}"/>
                </a:ext>
              </a:extLst>
            </p:cNvPr>
            <p:cNvGrpSpPr/>
            <p:nvPr/>
          </p:nvGrpSpPr>
          <p:grpSpPr>
            <a:xfrm>
              <a:off x="381003" y="381003"/>
              <a:ext cx="11430000" cy="1643139"/>
              <a:chOff x="381003" y="381003"/>
              <a:chExt cx="11430000" cy="1643139"/>
            </a:xfrm>
          </p:grpSpPr>
          <p:sp>
            <p:nvSpPr>
              <p:cNvPr id="4" name="Rectangle 27">
                <a:extLst>
                  <a:ext uri="{FF2B5EF4-FFF2-40B4-BE49-F238E27FC236}">
                    <a16:creationId xmlns:a16="http://schemas.microsoft.com/office/drawing/2014/main" id="{97A54DC1-0A6F-6F3E-26B4-8E416C083986}"/>
                  </a:ext>
                </a:extLst>
              </p:cNvPr>
              <p:cNvSpPr/>
              <p:nvPr/>
            </p:nvSpPr>
            <p:spPr>
              <a:xfrm>
                <a:off x="381003" y="851553"/>
                <a:ext cx="11430000" cy="1172589"/>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Rectangle 28">
                <a:extLst>
                  <a:ext uri="{FF2B5EF4-FFF2-40B4-BE49-F238E27FC236}">
                    <a16:creationId xmlns:a16="http://schemas.microsoft.com/office/drawing/2014/main" id="{31793A7D-C8C4-1E42-13FF-45316FCE2F3A}"/>
                  </a:ext>
                </a:extLst>
              </p:cNvPr>
              <p:cNvSpPr/>
              <p:nvPr/>
            </p:nvSpPr>
            <p:spPr>
              <a:xfrm>
                <a:off x="381003" y="381003"/>
                <a:ext cx="1143000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6" name="Group 23">
              <a:extLst>
                <a:ext uri="{FF2B5EF4-FFF2-40B4-BE49-F238E27FC236}">
                  <a16:creationId xmlns:a16="http://schemas.microsoft.com/office/drawing/2014/main" id="{9752FA0B-D61B-91A9-4A8C-15E01DBAD149}"/>
                </a:ext>
              </a:extLst>
            </p:cNvPr>
            <p:cNvGrpSpPr/>
            <p:nvPr/>
          </p:nvGrpSpPr>
          <p:grpSpPr>
            <a:xfrm>
              <a:off x="522515" y="505270"/>
              <a:ext cx="810981" cy="212268"/>
              <a:chOff x="522515" y="505270"/>
              <a:chExt cx="810981" cy="212268"/>
            </a:xfrm>
          </p:grpSpPr>
          <p:sp>
            <p:nvSpPr>
              <p:cNvPr id="7" name="Oval 24">
                <a:extLst>
                  <a:ext uri="{FF2B5EF4-FFF2-40B4-BE49-F238E27FC236}">
                    <a16:creationId xmlns:a16="http://schemas.microsoft.com/office/drawing/2014/main" id="{CA462B6F-E5AA-28F2-544D-AA4D5FB35AA5}"/>
                  </a:ext>
                </a:extLst>
              </p:cNvPr>
              <p:cNvSpPr/>
              <p:nvPr/>
            </p:nvSpPr>
            <p:spPr>
              <a:xfrm>
                <a:off x="522515"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8" name="Oval 25">
                <a:extLst>
                  <a:ext uri="{FF2B5EF4-FFF2-40B4-BE49-F238E27FC236}">
                    <a16:creationId xmlns:a16="http://schemas.microsoft.com/office/drawing/2014/main" id="{5C6ED136-5840-5ED5-5F87-34F67992117B}"/>
                  </a:ext>
                </a:extLst>
              </p:cNvPr>
              <p:cNvSpPr/>
              <p:nvPr/>
            </p:nvSpPr>
            <p:spPr>
              <a:xfrm>
                <a:off x="821871"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Oval 26">
                <a:extLst>
                  <a:ext uri="{FF2B5EF4-FFF2-40B4-BE49-F238E27FC236}">
                    <a16:creationId xmlns:a16="http://schemas.microsoft.com/office/drawing/2014/main" id="{4E02971E-FFE3-6741-F99A-164C3642476C}"/>
                  </a:ext>
                </a:extLst>
              </p:cNvPr>
              <p:cNvSpPr/>
              <p:nvPr/>
            </p:nvSpPr>
            <p:spPr>
              <a:xfrm>
                <a:off x="1121228" y="505270"/>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grpSp>
        <p:nvGrpSpPr>
          <p:cNvPr id="10" name="Group 31">
            <a:extLst>
              <a:ext uri="{FF2B5EF4-FFF2-40B4-BE49-F238E27FC236}">
                <a16:creationId xmlns:a16="http://schemas.microsoft.com/office/drawing/2014/main" id="{B69D0A29-A59E-DF19-86D0-BC2000C69478}"/>
              </a:ext>
            </a:extLst>
          </p:cNvPr>
          <p:cNvGrpSpPr/>
          <p:nvPr/>
        </p:nvGrpSpPr>
        <p:grpSpPr>
          <a:xfrm>
            <a:off x="381003" y="2252871"/>
            <a:ext cx="11430000" cy="3635334"/>
            <a:chOff x="381003" y="2252871"/>
            <a:chExt cx="11430000" cy="3635334"/>
          </a:xfrm>
        </p:grpSpPr>
        <p:grpSp>
          <p:nvGrpSpPr>
            <p:cNvPr id="11" name="Group 32">
              <a:extLst>
                <a:ext uri="{FF2B5EF4-FFF2-40B4-BE49-F238E27FC236}">
                  <a16:creationId xmlns:a16="http://schemas.microsoft.com/office/drawing/2014/main" id="{FB273804-65C6-0F4F-5476-BE1F07E880C5}"/>
                </a:ext>
              </a:extLst>
            </p:cNvPr>
            <p:cNvGrpSpPr/>
            <p:nvPr/>
          </p:nvGrpSpPr>
          <p:grpSpPr>
            <a:xfrm>
              <a:off x="381003" y="2252871"/>
              <a:ext cx="11430000" cy="3635334"/>
              <a:chOff x="381003" y="2252871"/>
              <a:chExt cx="11430000" cy="3635334"/>
            </a:xfrm>
          </p:grpSpPr>
          <p:sp>
            <p:nvSpPr>
              <p:cNvPr id="12" name="Rectangle 37">
                <a:extLst>
                  <a:ext uri="{FF2B5EF4-FFF2-40B4-BE49-F238E27FC236}">
                    <a16:creationId xmlns:a16="http://schemas.microsoft.com/office/drawing/2014/main" id="{7E709FBA-786B-CC8D-793C-456D21C09F9C}"/>
                  </a:ext>
                </a:extLst>
              </p:cNvPr>
              <p:cNvSpPr/>
              <p:nvPr/>
            </p:nvSpPr>
            <p:spPr>
              <a:xfrm>
                <a:off x="381003" y="2723421"/>
                <a:ext cx="11430000" cy="3164784"/>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3" name="Rectangle 38">
                <a:extLst>
                  <a:ext uri="{FF2B5EF4-FFF2-40B4-BE49-F238E27FC236}">
                    <a16:creationId xmlns:a16="http://schemas.microsoft.com/office/drawing/2014/main" id="{A36C6387-A9DE-A56C-674F-E89769FBAD25}"/>
                  </a:ext>
                </a:extLst>
              </p:cNvPr>
              <p:cNvSpPr/>
              <p:nvPr/>
            </p:nvSpPr>
            <p:spPr>
              <a:xfrm>
                <a:off x="381003" y="2252871"/>
                <a:ext cx="11430000"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14" name="Group 33">
              <a:extLst>
                <a:ext uri="{FF2B5EF4-FFF2-40B4-BE49-F238E27FC236}">
                  <a16:creationId xmlns:a16="http://schemas.microsoft.com/office/drawing/2014/main" id="{6DE82964-9194-1A51-594E-8865B87D76BE}"/>
                </a:ext>
              </a:extLst>
            </p:cNvPr>
            <p:cNvGrpSpPr/>
            <p:nvPr/>
          </p:nvGrpSpPr>
          <p:grpSpPr>
            <a:xfrm>
              <a:off x="522515" y="2377138"/>
              <a:ext cx="810981" cy="212268"/>
              <a:chOff x="522515" y="2377138"/>
              <a:chExt cx="810981" cy="212268"/>
            </a:xfrm>
          </p:grpSpPr>
          <p:sp>
            <p:nvSpPr>
              <p:cNvPr id="15" name="Oval 34">
                <a:extLst>
                  <a:ext uri="{FF2B5EF4-FFF2-40B4-BE49-F238E27FC236}">
                    <a16:creationId xmlns:a16="http://schemas.microsoft.com/office/drawing/2014/main" id="{BA3B0BDD-B400-DD55-BFCD-EB19281285B5}"/>
                  </a:ext>
                </a:extLst>
              </p:cNvPr>
              <p:cNvSpPr/>
              <p:nvPr/>
            </p:nvSpPr>
            <p:spPr>
              <a:xfrm>
                <a:off x="522515" y="237713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6" name="Oval 35">
                <a:extLst>
                  <a:ext uri="{FF2B5EF4-FFF2-40B4-BE49-F238E27FC236}">
                    <a16:creationId xmlns:a16="http://schemas.microsoft.com/office/drawing/2014/main" id="{A795391B-9A74-0E0B-010C-6A0F0513E7B6}"/>
                  </a:ext>
                </a:extLst>
              </p:cNvPr>
              <p:cNvSpPr/>
              <p:nvPr/>
            </p:nvSpPr>
            <p:spPr>
              <a:xfrm>
                <a:off x="821871" y="237713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7" name="Oval 36">
                <a:extLst>
                  <a:ext uri="{FF2B5EF4-FFF2-40B4-BE49-F238E27FC236}">
                    <a16:creationId xmlns:a16="http://schemas.microsoft.com/office/drawing/2014/main" id="{AADEB6D9-16B5-2A2F-2408-D7AD2DFE5B08}"/>
                  </a:ext>
                </a:extLst>
              </p:cNvPr>
              <p:cNvSpPr/>
              <p:nvPr/>
            </p:nvSpPr>
            <p:spPr>
              <a:xfrm>
                <a:off x="1121228" y="237713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8" name="Title 1">
            <a:extLst>
              <a:ext uri="{FF2B5EF4-FFF2-40B4-BE49-F238E27FC236}">
                <a16:creationId xmlns:a16="http://schemas.microsoft.com/office/drawing/2014/main" id="{B220E086-997D-CD38-EA18-53CBA979A4B2}"/>
              </a:ext>
            </a:extLst>
          </p:cNvPr>
          <p:cNvSpPr txBox="1">
            <a:spLocks noGrp="1"/>
          </p:cNvSpPr>
          <p:nvPr>
            <p:ph type="title"/>
          </p:nvPr>
        </p:nvSpPr>
        <p:spPr>
          <a:xfrm>
            <a:off x="641351" y="990002"/>
            <a:ext cx="10907018" cy="922519"/>
          </a:xfrm>
        </p:spPr>
        <p:txBody>
          <a:bodyPr tIns="182880"/>
          <a:lstStyle>
            <a:lvl1pPr>
              <a:defRPr sz="3200"/>
            </a:lvl1pPr>
          </a:lstStyle>
          <a:p>
            <a:pPr lvl="0"/>
            <a:r>
              <a:rPr lang="en-US"/>
              <a:t>Click to add title</a:t>
            </a:r>
          </a:p>
        </p:txBody>
      </p:sp>
      <p:sp>
        <p:nvSpPr>
          <p:cNvPr id="19" name="Content Placeholder 2">
            <a:extLst>
              <a:ext uri="{FF2B5EF4-FFF2-40B4-BE49-F238E27FC236}">
                <a16:creationId xmlns:a16="http://schemas.microsoft.com/office/drawing/2014/main" id="{414C26AD-66FD-9109-D5D1-D7907DC66683}"/>
              </a:ext>
            </a:extLst>
          </p:cNvPr>
          <p:cNvSpPr txBox="1">
            <a:spLocks noGrp="1"/>
          </p:cNvSpPr>
          <p:nvPr>
            <p:ph idx="4294967295"/>
          </p:nvPr>
        </p:nvSpPr>
        <p:spPr>
          <a:xfrm>
            <a:off x="734784" y="3059957"/>
            <a:ext cx="3961034" cy="2467380"/>
          </a:xfrm>
        </p:spPr>
        <p:txBody>
          <a:bodyPr/>
          <a:lstStyle>
            <a:lvl1pPr>
              <a:defRPr sz="1800"/>
            </a:lvl1pPr>
            <a:lvl2pPr>
              <a:defRPr sz="1800"/>
            </a:lvl2pPr>
            <a:lvl3pPr>
              <a:defRPr sz="1800"/>
            </a:lvl3pPr>
            <a:lvl4pPr>
              <a:defRPr/>
            </a:lvl4pPr>
            <a:lvl5pP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 name="Table Placeholder 8">
            <a:extLst>
              <a:ext uri="{FF2B5EF4-FFF2-40B4-BE49-F238E27FC236}">
                <a16:creationId xmlns:a16="http://schemas.microsoft.com/office/drawing/2014/main" id="{547F87A7-BD9E-1B15-7768-38F1E6EF83C1}"/>
              </a:ext>
            </a:extLst>
          </p:cNvPr>
          <p:cNvSpPr txBox="1">
            <a:spLocks noGrp="1"/>
          </p:cNvSpPr>
          <p:nvPr>
            <p:ph type="tbl" idx="4294967295"/>
          </p:nvPr>
        </p:nvSpPr>
        <p:spPr>
          <a:xfrm>
            <a:off x="5048246" y="3059957"/>
            <a:ext cx="6500112" cy="2467380"/>
          </a:xfrm>
        </p:spPr>
        <p:txBody>
          <a:bodyPr/>
          <a:lstStyle>
            <a:lvl1pPr>
              <a:defRPr sz="2000"/>
            </a:lvl1pPr>
          </a:lstStyle>
          <a:p>
            <a:pPr lvl="0"/>
            <a:r>
              <a:rPr lang="en-US"/>
              <a:t>Click to add table</a:t>
            </a:r>
          </a:p>
        </p:txBody>
      </p:sp>
      <p:sp>
        <p:nvSpPr>
          <p:cNvPr id="21" name="Rectangle 9">
            <a:extLst>
              <a:ext uri="{FF2B5EF4-FFF2-40B4-BE49-F238E27FC236}">
                <a16:creationId xmlns:a16="http://schemas.microsoft.com/office/drawing/2014/main" id="{8D8ACA36-C7B6-AD5A-38B2-C34883409E1B}"/>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22" name="Straight Connector 10">
            <a:extLst>
              <a:ext uri="{FF2B5EF4-FFF2-40B4-BE49-F238E27FC236}">
                <a16:creationId xmlns:a16="http://schemas.microsoft.com/office/drawing/2014/main" id="{3D1DDEBF-DED0-5856-17ED-1D34D283A0DF}"/>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23" name="Date Placeholder 3">
            <a:extLst>
              <a:ext uri="{FF2B5EF4-FFF2-40B4-BE49-F238E27FC236}">
                <a16:creationId xmlns:a16="http://schemas.microsoft.com/office/drawing/2014/main" id="{4A29BB44-37FD-03AF-D224-0A0378634D56}"/>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59F2F962-1074-4A6E-B743-0F1C252935F6}" type="datetime1">
              <a:rPr lang="en-US"/>
              <a:pPr lvl="0"/>
              <a:t>5/6/2026</a:t>
            </a:fld>
            <a:endParaRPr lang="en-US"/>
          </a:p>
        </p:txBody>
      </p:sp>
      <p:pic>
        <p:nvPicPr>
          <p:cNvPr id="24" name="Graphic 12">
            <a:extLst>
              <a:ext uri="{FF2B5EF4-FFF2-40B4-BE49-F238E27FC236}">
                <a16:creationId xmlns:a16="http://schemas.microsoft.com/office/drawing/2014/main" id="{8E23CFCE-C389-5E2E-E12B-5E4037A74BF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25" name="Graphic 13">
            <a:extLst>
              <a:ext uri="{FF2B5EF4-FFF2-40B4-BE49-F238E27FC236}">
                <a16:creationId xmlns:a16="http://schemas.microsoft.com/office/drawing/2014/main" id="{377EEABF-2824-10E6-C858-4FCFA52FF36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26" name="Graphic 18">
            <a:extLst>
              <a:ext uri="{FF2B5EF4-FFF2-40B4-BE49-F238E27FC236}">
                <a16:creationId xmlns:a16="http://schemas.microsoft.com/office/drawing/2014/main" id="{814A24F9-D3CD-D599-C7CC-129F5CD05DBB}"/>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27" name="Slide Number Placeholder 5">
            <a:extLst>
              <a:ext uri="{FF2B5EF4-FFF2-40B4-BE49-F238E27FC236}">
                <a16:creationId xmlns:a16="http://schemas.microsoft.com/office/drawing/2014/main" id="{B2518FBD-9C89-23FA-7EE5-791305832EB8}"/>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ADD9AF61-8B80-4D38-A6BE-24F2E318CA83}" type="slidenum">
              <a:t>‹#›</a:t>
            </a:fld>
            <a:endParaRPr lang="en-US"/>
          </a:p>
        </p:txBody>
      </p:sp>
      <p:sp>
        <p:nvSpPr>
          <p:cNvPr id="28" name="Rectangle 20">
            <a:extLst>
              <a:ext uri="{FF2B5EF4-FFF2-40B4-BE49-F238E27FC236}">
                <a16:creationId xmlns:a16="http://schemas.microsoft.com/office/drawing/2014/main" id="{C0BBA862-AC25-49BE-14D5-D666B6FF3333}"/>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220713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wo Content 4">
    <p:spTree>
      <p:nvGrpSpPr>
        <p:cNvPr id="1" name=""/>
        <p:cNvGrpSpPr/>
        <p:nvPr/>
      </p:nvGrpSpPr>
      <p:grpSpPr>
        <a:xfrm>
          <a:off x="0" y="0"/>
          <a:ext cx="0" cy="0"/>
          <a:chOff x="0" y="0"/>
          <a:chExt cx="0" cy="0"/>
        </a:xfrm>
      </p:grpSpPr>
      <p:sp>
        <p:nvSpPr>
          <p:cNvPr id="2" name="Rectangle: Rounded Corners 7">
            <a:extLst>
              <a:ext uri="{FF2B5EF4-FFF2-40B4-BE49-F238E27FC236}">
                <a16:creationId xmlns:a16="http://schemas.microsoft.com/office/drawing/2014/main" id="{177BD900-F905-7E25-EDA0-FA946F7BADB7}"/>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Rounded Corners 26">
            <a:extLst>
              <a:ext uri="{FF2B5EF4-FFF2-40B4-BE49-F238E27FC236}">
                <a16:creationId xmlns:a16="http://schemas.microsoft.com/office/drawing/2014/main" id="{E17F0E6A-1137-1349-A5A0-96ACE58D2B91}"/>
              </a:ext>
              <a:ext uri="{C183D7F6-B498-43B3-948B-1728B52AA6E4}">
                <adec:decorative xmlns:adec="http://schemas.microsoft.com/office/drawing/2017/decorative" val="1"/>
              </a:ext>
            </a:extLst>
          </p:cNvPr>
          <p:cNvSpPr/>
          <p:nvPr/>
        </p:nvSpPr>
        <p:spPr>
          <a:xfrm>
            <a:off x="650495" y="1933571"/>
            <a:ext cx="3421255"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EE0F8">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Rectangle: Rounded Corners 27">
            <a:extLst>
              <a:ext uri="{FF2B5EF4-FFF2-40B4-BE49-F238E27FC236}">
                <a16:creationId xmlns:a16="http://schemas.microsoft.com/office/drawing/2014/main" id="{4063A677-F597-223D-9D79-68FA6843A4B6}"/>
              </a:ext>
              <a:ext uri="{C183D7F6-B498-43B3-948B-1728B52AA6E4}">
                <adec:decorative xmlns:adec="http://schemas.microsoft.com/office/drawing/2017/decorative" val="1"/>
              </a:ext>
            </a:extLst>
          </p:cNvPr>
          <p:cNvSpPr/>
          <p:nvPr/>
        </p:nvSpPr>
        <p:spPr>
          <a:xfrm>
            <a:off x="4371975" y="1933571"/>
            <a:ext cx="7174098" cy="3661687"/>
          </a:xfrm>
          <a:custGeom>
            <a:avLst/>
            <a:gdLst>
              <a:gd name="f0" fmla="val 10800000"/>
              <a:gd name="f1" fmla="val 5400000"/>
              <a:gd name="f2" fmla="val 16200000"/>
              <a:gd name="f3" fmla="val w"/>
              <a:gd name="f4" fmla="val h"/>
              <a:gd name="f5" fmla="val ss"/>
              <a:gd name="f6" fmla="val 0"/>
              <a:gd name="f7" fmla="*/ 5419351 1 1725033"/>
              <a:gd name="f8" fmla="val 45"/>
              <a:gd name="f9" fmla="val 2145"/>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ABBB0">
              <a:alpha val="20000"/>
            </a:srgbClr>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1B944C4F-361C-299C-0FD5-A9A56E88E8F1}"/>
              </a:ext>
            </a:extLst>
          </p:cNvPr>
          <p:cNvSpPr txBox="1">
            <a:spLocks noGrp="1"/>
          </p:cNvSpPr>
          <p:nvPr>
            <p:ph type="title"/>
          </p:nvPr>
        </p:nvSpPr>
        <p:spPr>
          <a:xfrm>
            <a:off x="641351" y="576291"/>
            <a:ext cx="10907018" cy="922519"/>
          </a:xfrm>
        </p:spPr>
        <p:txBody>
          <a:bodyPr tIns="182880"/>
          <a:lstStyle>
            <a:lvl1pPr>
              <a:defRPr sz="3200"/>
            </a:lvl1pPr>
          </a:lstStyle>
          <a:p>
            <a:pPr lvl="0"/>
            <a:r>
              <a:rPr lang="en-US"/>
              <a:t>Click to add title</a:t>
            </a:r>
          </a:p>
        </p:txBody>
      </p:sp>
      <p:sp>
        <p:nvSpPr>
          <p:cNvPr id="6" name="Content Placeholder 3">
            <a:extLst>
              <a:ext uri="{FF2B5EF4-FFF2-40B4-BE49-F238E27FC236}">
                <a16:creationId xmlns:a16="http://schemas.microsoft.com/office/drawing/2014/main" id="{16A894F0-4A57-033B-519C-36AC24141BC6}"/>
              </a:ext>
            </a:extLst>
          </p:cNvPr>
          <p:cNvSpPr txBox="1">
            <a:spLocks noGrp="1"/>
          </p:cNvSpPr>
          <p:nvPr>
            <p:ph idx="4294967295"/>
          </p:nvPr>
        </p:nvSpPr>
        <p:spPr>
          <a:xfrm>
            <a:off x="821945" y="2343150"/>
            <a:ext cx="3062965" cy="2990846"/>
          </a:xfrm>
        </p:spPr>
        <p:txBody>
          <a:bodyPr/>
          <a:lstStyle>
            <a:lvl1pPr marL="285750" indent="-285750">
              <a:lnSpc>
                <a:spcPts val="1900"/>
              </a:lnSpc>
              <a:defRPr sz="1800"/>
            </a:lvl1pPr>
            <a:lvl2pPr marL="742950" indent="-285750">
              <a:lnSpc>
                <a:spcPts val="1900"/>
              </a:lnSpc>
              <a:defRPr sz="1800"/>
            </a:lvl2pPr>
            <a:lvl3pPr marL="1200150" indent="-285750">
              <a:lnSpc>
                <a:spcPts val="1900"/>
              </a:lnSpc>
              <a:defRPr sz="1800"/>
            </a:lvl3pPr>
            <a:lvl4pPr marL="1657350" indent="-285750">
              <a:lnSpc>
                <a:spcPts val="1900"/>
              </a:lnSpc>
              <a:defRPr/>
            </a:lvl4pPr>
            <a:lvl5pPr marL="2114549" indent="-285750">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970C81C3-4DDD-F022-9E40-2EB23A1F2DF6}"/>
              </a:ext>
            </a:extLst>
          </p:cNvPr>
          <p:cNvSpPr txBox="1">
            <a:spLocks noGrp="1"/>
          </p:cNvSpPr>
          <p:nvPr>
            <p:ph idx="4294967295"/>
          </p:nvPr>
        </p:nvSpPr>
        <p:spPr>
          <a:xfrm>
            <a:off x="4619621" y="2343150"/>
            <a:ext cx="6626227" cy="2994870"/>
          </a:xfrm>
        </p:spPr>
        <p:txBody>
          <a:bodyPr/>
          <a:lstStyle>
            <a:lvl1pPr marL="0" indent="0">
              <a:lnSpc>
                <a:spcPts val="1900"/>
              </a:lnSpc>
              <a:buNone/>
              <a:defRPr sz="1800"/>
            </a:lvl1pPr>
            <a:lvl2pPr>
              <a:lnSpc>
                <a:spcPts val="1900"/>
              </a:lnSpc>
              <a:defRPr sz="1800"/>
            </a:lvl2pPr>
            <a:lvl3pPr>
              <a:lnSpc>
                <a:spcPts val="1900"/>
              </a:lnSpc>
              <a:defRPr sz="1800"/>
            </a:lvl3pPr>
            <a:lvl4pPr>
              <a:lnSpc>
                <a:spcPts val="1900"/>
              </a:lnSpc>
              <a:defRPr/>
            </a:lvl4pPr>
            <a:lvl5pPr>
              <a:lnSpc>
                <a:spcPts val="1900"/>
              </a:lnSpc>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Rectangle 10">
            <a:extLst>
              <a:ext uri="{FF2B5EF4-FFF2-40B4-BE49-F238E27FC236}">
                <a16:creationId xmlns:a16="http://schemas.microsoft.com/office/drawing/2014/main" id="{C59F3EE9-5FE2-C4A4-867D-F6ABF0B7718B}"/>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9" name="Straight Connector 13">
            <a:extLst>
              <a:ext uri="{FF2B5EF4-FFF2-40B4-BE49-F238E27FC236}">
                <a16:creationId xmlns:a16="http://schemas.microsoft.com/office/drawing/2014/main" id="{D140F853-8B55-2898-D3FE-AFC821F6B5F6}"/>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0" name="Date Placeholder 3">
            <a:extLst>
              <a:ext uri="{FF2B5EF4-FFF2-40B4-BE49-F238E27FC236}">
                <a16:creationId xmlns:a16="http://schemas.microsoft.com/office/drawing/2014/main" id="{7EB9B7D4-5D32-2775-93CF-2DF59450159A}"/>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B343D35F-143B-48B6-A203-E4691FD54287}" type="datetime1">
              <a:rPr lang="en-US"/>
              <a:pPr lvl="0"/>
              <a:t>5/6/2026</a:t>
            </a:fld>
            <a:endParaRPr lang="en-US"/>
          </a:p>
        </p:txBody>
      </p:sp>
      <p:pic>
        <p:nvPicPr>
          <p:cNvPr id="11" name="Graphic 16">
            <a:extLst>
              <a:ext uri="{FF2B5EF4-FFF2-40B4-BE49-F238E27FC236}">
                <a16:creationId xmlns:a16="http://schemas.microsoft.com/office/drawing/2014/main" id="{A9E8D970-A469-B078-25F8-33B57873FD3A}"/>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2" name="Graphic 17">
            <a:extLst>
              <a:ext uri="{FF2B5EF4-FFF2-40B4-BE49-F238E27FC236}">
                <a16:creationId xmlns:a16="http://schemas.microsoft.com/office/drawing/2014/main" id="{8528250D-036C-0C90-CA72-15E767A5D388}"/>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3" name="Graphic 18">
            <a:extLst>
              <a:ext uri="{FF2B5EF4-FFF2-40B4-BE49-F238E27FC236}">
                <a16:creationId xmlns:a16="http://schemas.microsoft.com/office/drawing/2014/main" id="{790C227C-941D-2F57-B321-AAD46F05099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4" name="Slide Number Placeholder 5">
            <a:extLst>
              <a:ext uri="{FF2B5EF4-FFF2-40B4-BE49-F238E27FC236}">
                <a16:creationId xmlns:a16="http://schemas.microsoft.com/office/drawing/2014/main" id="{DC308F6F-1205-7C55-0CFB-28AB7BFD6ABD}"/>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DB1275A5-B86E-41D3-8D9D-2116FC8AA8AC}" type="slidenum">
              <a:t>‹#›</a:t>
            </a:fld>
            <a:endParaRPr lang="en-US"/>
          </a:p>
        </p:txBody>
      </p:sp>
      <p:sp>
        <p:nvSpPr>
          <p:cNvPr id="15" name="Rectangle 20">
            <a:extLst>
              <a:ext uri="{FF2B5EF4-FFF2-40B4-BE49-F238E27FC236}">
                <a16:creationId xmlns:a16="http://schemas.microsoft.com/office/drawing/2014/main" id="{17FFC7D4-1504-807B-3EE0-2E8F078B6B54}"/>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195416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able">
    <p:spTree>
      <p:nvGrpSpPr>
        <p:cNvPr id="1" name=""/>
        <p:cNvGrpSpPr/>
        <p:nvPr/>
      </p:nvGrpSpPr>
      <p:grpSpPr>
        <a:xfrm>
          <a:off x="0" y="0"/>
          <a:ext cx="0" cy="0"/>
          <a:chOff x="0" y="0"/>
          <a:chExt cx="0" cy="0"/>
        </a:xfrm>
      </p:grpSpPr>
      <p:grpSp>
        <p:nvGrpSpPr>
          <p:cNvPr id="2" name="Graphic 4">
            <a:extLst>
              <a:ext uri="{FF2B5EF4-FFF2-40B4-BE49-F238E27FC236}">
                <a16:creationId xmlns:a16="http://schemas.microsoft.com/office/drawing/2014/main" id="{C245FA47-95B0-5508-EA79-2BF6F32DDA10}"/>
              </a:ext>
            </a:extLst>
          </p:cNvPr>
          <p:cNvGrpSpPr/>
          <p:nvPr/>
        </p:nvGrpSpPr>
        <p:grpSpPr>
          <a:xfrm>
            <a:off x="9573457" y="3489999"/>
            <a:ext cx="2542735" cy="2619198"/>
            <a:chOff x="9573457" y="3489999"/>
            <a:chExt cx="2542735" cy="2619198"/>
          </a:xfrm>
        </p:grpSpPr>
        <p:sp>
          <p:nvSpPr>
            <p:cNvPr id="3" name="Freeform: Shape 8">
              <a:extLst>
                <a:ext uri="{FF2B5EF4-FFF2-40B4-BE49-F238E27FC236}">
                  <a16:creationId xmlns:a16="http://schemas.microsoft.com/office/drawing/2014/main" id="{562965A4-B07E-B599-7246-77102D7F3C41}"/>
                </a:ext>
              </a:extLst>
            </p:cNvPr>
            <p:cNvSpPr/>
            <p:nvPr/>
          </p:nvSpPr>
          <p:spPr>
            <a:xfrm>
              <a:off x="9573457"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9">
              <a:extLst>
                <a:ext uri="{FF2B5EF4-FFF2-40B4-BE49-F238E27FC236}">
                  <a16:creationId xmlns:a16="http://schemas.microsoft.com/office/drawing/2014/main" id="{20583FA3-F0DE-7E2E-D1A5-A66244EDFB65}"/>
                </a:ext>
              </a:extLst>
            </p:cNvPr>
            <p:cNvSpPr/>
            <p:nvPr/>
          </p:nvSpPr>
          <p:spPr>
            <a:xfrm>
              <a:off x="10593013"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5" name="Freeform: Shape 10">
              <a:extLst>
                <a:ext uri="{FF2B5EF4-FFF2-40B4-BE49-F238E27FC236}">
                  <a16:creationId xmlns:a16="http://schemas.microsoft.com/office/drawing/2014/main" id="{A1AED300-C04D-D2AD-DD9D-8E22029CC4D0}"/>
                </a:ext>
              </a:extLst>
            </p:cNvPr>
            <p:cNvSpPr/>
            <p:nvPr/>
          </p:nvSpPr>
          <p:spPr>
            <a:xfrm>
              <a:off x="11612578"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6" name="Freeform: Shape 11">
              <a:extLst>
                <a:ext uri="{FF2B5EF4-FFF2-40B4-BE49-F238E27FC236}">
                  <a16:creationId xmlns:a16="http://schemas.microsoft.com/office/drawing/2014/main" id="{B7FD7393-BC9A-74C1-E6EE-9BE1A49C1C04}"/>
                </a:ext>
              </a:extLst>
            </p:cNvPr>
            <p:cNvSpPr/>
            <p:nvPr/>
          </p:nvSpPr>
          <p:spPr>
            <a:xfrm>
              <a:off x="9573457"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7" name="Freeform: Shape 12">
              <a:extLst>
                <a:ext uri="{FF2B5EF4-FFF2-40B4-BE49-F238E27FC236}">
                  <a16:creationId xmlns:a16="http://schemas.microsoft.com/office/drawing/2014/main" id="{094A9287-85CB-AE06-A60F-55E2B798B74E}"/>
                </a:ext>
              </a:extLst>
            </p:cNvPr>
            <p:cNvSpPr/>
            <p:nvPr/>
          </p:nvSpPr>
          <p:spPr>
            <a:xfrm>
              <a:off x="10593013"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8" name="Freeform: Shape 13">
              <a:extLst>
                <a:ext uri="{FF2B5EF4-FFF2-40B4-BE49-F238E27FC236}">
                  <a16:creationId xmlns:a16="http://schemas.microsoft.com/office/drawing/2014/main" id="{A9C1A0B5-1240-8686-008E-27A4979DD9AD}"/>
                </a:ext>
              </a:extLst>
            </p:cNvPr>
            <p:cNvSpPr/>
            <p:nvPr/>
          </p:nvSpPr>
          <p:spPr>
            <a:xfrm>
              <a:off x="11612578"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9" name="Freeform: Shape 19">
              <a:extLst>
                <a:ext uri="{FF2B5EF4-FFF2-40B4-BE49-F238E27FC236}">
                  <a16:creationId xmlns:a16="http://schemas.microsoft.com/office/drawing/2014/main" id="{19CC6EB8-4EF5-495F-C397-5CD668BD6656}"/>
                </a:ext>
              </a:extLst>
            </p:cNvPr>
            <p:cNvSpPr/>
            <p:nvPr/>
          </p:nvSpPr>
          <p:spPr>
            <a:xfrm>
              <a:off x="9573457" y="5605592"/>
              <a:ext cx="503605" cy="503605"/>
            </a:xfrm>
            <a:custGeom>
              <a:avLst/>
              <a:gdLst>
                <a:gd name="f0" fmla="val 10800000"/>
                <a:gd name="f1" fmla="val 5400000"/>
                <a:gd name="f2" fmla="val 180"/>
                <a:gd name="f3" fmla="val w"/>
                <a:gd name="f4" fmla="val h"/>
                <a:gd name="f5" fmla="val 0"/>
                <a:gd name="f6" fmla="val 503603"/>
                <a:gd name="f7" fmla="val 503606"/>
                <a:gd name="f8" fmla="val 251798"/>
                <a:gd name="f9" fmla="val 112736"/>
                <a:gd name="f10" fmla="val 112737"/>
                <a:gd name="f11" fmla="val 251802"/>
                <a:gd name="f12" fmla="val 390867"/>
                <a:gd name="f13" fmla="val 503604"/>
                <a:gd name="f14" fmla="val 390859"/>
                <a:gd name="f15" fmla="val 390869"/>
                <a:gd name="f16" fmla="val 112734"/>
                <a:gd name="f17" fmla="val 390870"/>
                <a:gd name="f18" fmla="+- 0 0 -90"/>
                <a:gd name="f19" fmla="*/ f3 1 503603"/>
                <a:gd name="f20" fmla="*/ f4 1 503606"/>
                <a:gd name="f21" fmla="+- f7 0 f5"/>
                <a:gd name="f22" fmla="+- f6 0 f5"/>
                <a:gd name="f23" fmla="*/ f18 f0 1"/>
                <a:gd name="f24" fmla="*/ f22 1 503603"/>
                <a:gd name="f25" fmla="*/ f21 1 503606"/>
                <a:gd name="f26" fmla="*/ 0 f22 1"/>
                <a:gd name="f27" fmla="*/ 251798 f21 1"/>
                <a:gd name="f28" fmla="*/ 251802 f22 1"/>
                <a:gd name="f29" fmla="*/ 0 f21 1"/>
                <a:gd name="f30" fmla="*/ 503604 f22 1"/>
                <a:gd name="f31" fmla="*/ 503606 f21 1"/>
                <a:gd name="f32" fmla="*/ f23 1 f2"/>
                <a:gd name="f33" fmla="*/ f26 1 503603"/>
                <a:gd name="f34" fmla="*/ f27 1 503606"/>
                <a:gd name="f35" fmla="*/ f28 1 503603"/>
                <a:gd name="f36" fmla="*/ f29 1 503606"/>
                <a:gd name="f37" fmla="*/ f30 1 503603"/>
                <a:gd name="f38" fmla="*/ f31 1 503606"/>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503603" h="503606">
                  <a:moveTo>
                    <a:pt x="f5" y="f8"/>
                  </a:moveTo>
                  <a:cubicBezTo>
                    <a:pt x="f5" y="f9"/>
                    <a:pt x="f10" y="f5"/>
                    <a:pt x="f11" y="f5"/>
                  </a:cubicBezTo>
                  <a:cubicBezTo>
                    <a:pt x="f12" y="f5"/>
                    <a:pt x="f13" y="f9"/>
                    <a:pt x="f13" y="f8"/>
                  </a:cubicBezTo>
                  <a:cubicBezTo>
                    <a:pt x="f13" y="f14"/>
                    <a:pt x="f15" y="f7"/>
                    <a:pt x="f11" y="f7"/>
                  </a:cubicBezTo>
                  <a:cubicBezTo>
                    <a:pt x="f16" y="f7"/>
                    <a:pt x="f5" y="f17"/>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0" name="Freeform: Shape 20">
              <a:extLst>
                <a:ext uri="{FF2B5EF4-FFF2-40B4-BE49-F238E27FC236}">
                  <a16:creationId xmlns:a16="http://schemas.microsoft.com/office/drawing/2014/main" id="{1CE422A5-B4C4-2B69-7791-4D3C5C73C24F}"/>
                </a:ext>
              </a:extLst>
            </p:cNvPr>
            <p:cNvSpPr/>
            <p:nvPr/>
          </p:nvSpPr>
          <p:spPr>
            <a:xfrm>
              <a:off x="10593013"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30">
              <a:extLst>
                <a:ext uri="{FF2B5EF4-FFF2-40B4-BE49-F238E27FC236}">
                  <a16:creationId xmlns:a16="http://schemas.microsoft.com/office/drawing/2014/main" id="{31CE9C79-CF54-988A-6613-F38A50A1193D}"/>
                </a:ext>
              </a:extLst>
            </p:cNvPr>
            <p:cNvSpPr/>
            <p:nvPr/>
          </p:nvSpPr>
          <p:spPr>
            <a:xfrm>
              <a:off x="11612587"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grpSp>
      <p:grpSp>
        <p:nvGrpSpPr>
          <p:cNvPr id="12" name="Group 21">
            <a:extLst>
              <a:ext uri="{FF2B5EF4-FFF2-40B4-BE49-F238E27FC236}">
                <a16:creationId xmlns:a16="http://schemas.microsoft.com/office/drawing/2014/main" id="{0C47501F-4346-1D21-B0CF-00356A9498D3}"/>
              </a:ext>
            </a:extLst>
          </p:cNvPr>
          <p:cNvGrpSpPr/>
          <p:nvPr/>
        </p:nvGrpSpPr>
        <p:grpSpPr>
          <a:xfrm>
            <a:off x="381003" y="2282881"/>
            <a:ext cx="4269013" cy="3187699"/>
            <a:chOff x="381003" y="2282881"/>
            <a:chExt cx="4269013" cy="3187699"/>
          </a:xfrm>
        </p:grpSpPr>
        <p:grpSp>
          <p:nvGrpSpPr>
            <p:cNvPr id="13" name="Group 22">
              <a:extLst>
                <a:ext uri="{FF2B5EF4-FFF2-40B4-BE49-F238E27FC236}">
                  <a16:creationId xmlns:a16="http://schemas.microsoft.com/office/drawing/2014/main" id="{23C880BF-1721-61D9-0A2A-CE7F893EA226}"/>
                </a:ext>
              </a:extLst>
            </p:cNvPr>
            <p:cNvGrpSpPr/>
            <p:nvPr/>
          </p:nvGrpSpPr>
          <p:grpSpPr>
            <a:xfrm>
              <a:off x="381003" y="2282881"/>
              <a:ext cx="4269013" cy="3187699"/>
              <a:chOff x="381003" y="2282881"/>
              <a:chExt cx="4269013" cy="3187699"/>
            </a:xfrm>
          </p:grpSpPr>
          <p:sp>
            <p:nvSpPr>
              <p:cNvPr id="14" name="Rectangle 27">
                <a:extLst>
                  <a:ext uri="{FF2B5EF4-FFF2-40B4-BE49-F238E27FC236}">
                    <a16:creationId xmlns:a16="http://schemas.microsoft.com/office/drawing/2014/main" id="{3C788CEF-68D6-0D4A-DE57-28562AC2FEA8}"/>
                  </a:ext>
                </a:extLst>
              </p:cNvPr>
              <p:cNvSpPr/>
              <p:nvPr/>
            </p:nvSpPr>
            <p:spPr>
              <a:xfrm>
                <a:off x="381003" y="2753432"/>
                <a:ext cx="4269013" cy="2717148"/>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5" name="Rectangle 28">
                <a:extLst>
                  <a:ext uri="{FF2B5EF4-FFF2-40B4-BE49-F238E27FC236}">
                    <a16:creationId xmlns:a16="http://schemas.microsoft.com/office/drawing/2014/main" id="{458DB461-BEC3-DD31-DFD2-6936A4965A51}"/>
                  </a:ext>
                </a:extLst>
              </p:cNvPr>
              <p:cNvSpPr/>
              <p:nvPr/>
            </p:nvSpPr>
            <p:spPr>
              <a:xfrm>
                <a:off x="381003" y="2282881"/>
                <a:ext cx="4269013"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16" name="Group 23">
              <a:extLst>
                <a:ext uri="{FF2B5EF4-FFF2-40B4-BE49-F238E27FC236}">
                  <a16:creationId xmlns:a16="http://schemas.microsoft.com/office/drawing/2014/main" id="{FF5F41DC-005F-1196-EECB-6197B79FDB94}"/>
                </a:ext>
              </a:extLst>
            </p:cNvPr>
            <p:cNvGrpSpPr/>
            <p:nvPr/>
          </p:nvGrpSpPr>
          <p:grpSpPr>
            <a:xfrm>
              <a:off x="522515" y="2407148"/>
              <a:ext cx="810981" cy="212268"/>
              <a:chOff x="522515" y="2407148"/>
              <a:chExt cx="810981" cy="212268"/>
            </a:xfrm>
          </p:grpSpPr>
          <p:sp>
            <p:nvSpPr>
              <p:cNvPr id="17" name="Oval 24">
                <a:extLst>
                  <a:ext uri="{FF2B5EF4-FFF2-40B4-BE49-F238E27FC236}">
                    <a16:creationId xmlns:a16="http://schemas.microsoft.com/office/drawing/2014/main" id="{15A9A5A9-A380-17BA-D810-0FDCA954FBE4}"/>
                  </a:ext>
                </a:extLst>
              </p:cNvPr>
              <p:cNvSpPr/>
              <p:nvPr/>
            </p:nvSpPr>
            <p:spPr>
              <a:xfrm>
                <a:off x="522515"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8" name="Oval 25">
                <a:extLst>
                  <a:ext uri="{FF2B5EF4-FFF2-40B4-BE49-F238E27FC236}">
                    <a16:creationId xmlns:a16="http://schemas.microsoft.com/office/drawing/2014/main" id="{EBD8C096-5839-47F5-A7E8-3FC59691E34A}"/>
                  </a:ext>
                </a:extLst>
              </p:cNvPr>
              <p:cNvSpPr/>
              <p:nvPr/>
            </p:nvSpPr>
            <p:spPr>
              <a:xfrm>
                <a:off x="821871"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9" name="Oval 26">
                <a:extLst>
                  <a:ext uri="{FF2B5EF4-FFF2-40B4-BE49-F238E27FC236}">
                    <a16:creationId xmlns:a16="http://schemas.microsoft.com/office/drawing/2014/main" id="{2876F8B5-6BFB-8313-E7F1-5588C48AAD8F}"/>
                  </a:ext>
                </a:extLst>
              </p:cNvPr>
              <p:cNvSpPr/>
              <p:nvPr/>
            </p:nvSpPr>
            <p:spPr>
              <a:xfrm>
                <a:off x="1121228"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0" name="Title 1">
            <a:extLst>
              <a:ext uri="{FF2B5EF4-FFF2-40B4-BE49-F238E27FC236}">
                <a16:creationId xmlns:a16="http://schemas.microsoft.com/office/drawing/2014/main" id="{F60376C9-8C77-A194-F218-7A516FFEAF71}"/>
              </a:ext>
            </a:extLst>
          </p:cNvPr>
          <p:cNvSpPr txBox="1">
            <a:spLocks noGrp="1"/>
          </p:cNvSpPr>
          <p:nvPr>
            <p:ph type="title"/>
          </p:nvPr>
        </p:nvSpPr>
        <p:spPr>
          <a:xfrm>
            <a:off x="381003" y="3077705"/>
            <a:ext cx="4269013" cy="2109182"/>
          </a:xfrm>
        </p:spPr>
        <p:txBody>
          <a:bodyPr anchorCtr="1"/>
          <a:lstStyle>
            <a:lvl1pPr algn="ctr">
              <a:defRPr sz="3200"/>
            </a:lvl1pPr>
          </a:lstStyle>
          <a:p>
            <a:pPr lvl="0"/>
            <a:r>
              <a:rPr lang="en-US"/>
              <a:t>Click to add title</a:t>
            </a:r>
          </a:p>
        </p:txBody>
      </p:sp>
      <p:grpSp>
        <p:nvGrpSpPr>
          <p:cNvPr id="21" name="Group 31">
            <a:extLst>
              <a:ext uri="{FF2B5EF4-FFF2-40B4-BE49-F238E27FC236}">
                <a16:creationId xmlns:a16="http://schemas.microsoft.com/office/drawing/2014/main" id="{4B678299-C88E-E186-165E-C2B723360D82}"/>
              </a:ext>
            </a:extLst>
          </p:cNvPr>
          <p:cNvGrpSpPr/>
          <p:nvPr/>
        </p:nvGrpSpPr>
        <p:grpSpPr>
          <a:xfrm>
            <a:off x="4934495" y="731510"/>
            <a:ext cx="6876507" cy="4739070"/>
            <a:chOff x="4934495" y="731510"/>
            <a:chExt cx="6876507" cy="4739070"/>
          </a:xfrm>
        </p:grpSpPr>
        <p:grpSp>
          <p:nvGrpSpPr>
            <p:cNvPr id="22" name="Group 32">
              <a:extLst>
                <a:ext uri="{FF2B5EF4-FFF2-40B4-BE49-F238E27FC236}">
                  <a16:creationId xmlns:a16="http://schemas.microsoft.com/office/drawing/2014/main" id="{B5C57A78-34F2-B4AE-8465-6A33B54B5066}"/>
                </a:ext>
              </a:extLst>
            </p:cNvPr>
            <p:cNvGrpSpPr/>
            <p:nvPr/>
          </p:nvGrpSpPr>
          <p:grpSpPr>
            <a:xfrm>
              <a:off x="4934495" y="731510"/>
              <a:ext cx="6876507" cy="4739070"/>
              <a:chOff x="4934495" y="731510"/>
              <a:chExt cx="6876507" cy="4739070"/>
            </a:xfrm>
          </p:grpSpPr>
          <p:sp>
            <p:nvSpPr>
              <p:cNvPr id="23" name="Rectangle 37">
                <a:extLst>
                  <a:ext uri="{FF2B5EF4-FFF2-40B4-BE49-F238E27FC236}">
                    <a16:creationId xmlns:a16="http://schemas.microsoft.com/office/drawing/2014/main" id="{4F18CED5-A91B-F38B-6C13-557ED89449EF}"/>
                  </a:ext>
                </a:extLst>
              </p:cNvPr>
              <p:cNvSpPr/>
              <p:nvPr/>
            </p:nvSpPr>
            <p:spPr>
              <a:xfrm>
                <a:off x="4934495" y="1202061"/>
                <a:ext cx="6876507" cy="4268519"/>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4" name="Rectangle 38">
                <a:extLst>
                  <a:ext uri="{FF2B5EF4-FFF2-40B4-BE49-F238E27FC236}">
                    <a16:creationId xmlns:a16="http://schemas.microsoft.com/office/drawing/2014/main" id="{7D05F467-4BF7-DFB3-9E45-66BE5CD6CA0D}"/>
                  </a:ext>
                </a:extLst>
              </p:cNvPr>
              <p:cNvSpPr/>
              <p:nvPr/>
            </p:nvSpPr>
            <p:spPr>
              <a:xfrm>
                <a:off x="4934495" y="731510"/>
                <a:ext cx="6876507"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25" name="Group 33">
              <a:extLst>
                <a:ext uri="{FF2B5EF4-FFF2-40B4-BE49-F238E27FC236}">
                  <a16:creationId xmlns:a16="http://schemas.microsoft.com/office/drawing/2014/main" id="{29FECCA7-90CF-AFED-8088-BFA2A11C2579}"/>
                </a:ext>
              </a:extLst>
            </p:cNvPr>
            <p:cNvGrpSpPr/>
            <p:nvPr/>
          </p:nvGrpSpPr>
          <p:grpSpPr>
            <a:xfrm>
              <a:off x="5076008" y="855777"/>
              <a:ext cx="810980" cy="212268"/>
              <a:chOff x="5076008" y="855777"/>
              <a:chExt cx="810980" cy="212268"/>
            </a:xfrm>
          </p:grpSpPr>
          <p:sp>
            <p:nvSpPr>
              <p:cNvPr id="26" name="Oval 34">
                <a:extLst>
                  <a:ext uri="{FF2B5EF4-FFF2-40B4-BE49-F238E27FC236}">
                    <a16:creationId xmlns:a16="http://schemas.microsoft.com/office/drawing/2014/main" id="{D487F267-FA7B-7B49-3B5E-0DFAC6F13874}"/>
                  </a:ext>
                </a:extLst>
              </p:cNvPr>
              <p:cNvSpPr/>
              <p:nvPr/>
            </p:nvSpPr>
            <p:spPr>
              <a:xfrm>
                <a:off x="5076008"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7" name="Oval 35">
                <a:extLst>
                  <a:ext uri="{FF2B5EF4-FFF2-40B4-BE49-F238E27FC236}">
                    <a16:creationId xmlns:a16="http://schemas.microsoft.com/office/drawing/2014/main" id="{7920DEE6-5CED-B4E1-14DC-06E06CD25824}"/>
                  </a:ext>
                </a:extLst>
              </p:cNvPr>
              <p:cNvSpPr/>
              <p:nvPr/>
            </p:nvSpPr>
            <p:spPr>
              <a:xfrm>
                <a:off x="5375364"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8" name="Oval 36">
                <a:extLst>
                  <a:ext uri="{FF2B5EF4-FFF2-40B4-BE49-F238E27FC236}">
                    <a16:creationId xmlns:a16="http://schemas.microsoft.com/office/drawing/2014/main" id="{863E0CFE-7F4E-6BB8-3F4F-366971FBC298}"/>
                  </a:ext>
                </a:extLst>
              </p:cNvPr>
              <p:cNvSpPr/>
              <p:nvPr/>
            </p:nvSpPr>
            <p:spPr>
              <a:xfrm>
                <a:off x="5674720"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9" name="Table Placeholder 3">
            <a:extLst>
              <a:ext uri="{FF2B5EF4-FFF2-40B4-BE49-F238E27FC236}">
                <a16:creationId xmlns:a16="http://schemas.microsoft.com/office/drawing/2014/main" id="{3F98F940-4BA2-6289-24D1-58B68A1898E9}"/>
              </a:ext>
            </a:extLst>
          </p:cNvPr>
          <p:cNvSpPr txBox="1">
            <a:spLocks noGrp="1"/>
          </p:cNvSpPr>
          <p:nvPr>
            <p:ph type="tbl" idx="4294967295"/>
          </p:nvPr>
        </p:nvSpPr>
        <p:spPr>
          <a:xfrm>
            <a:off x="4934495" y="1202061"/>
            <a:ext cx="6876507" cy="4270248"/>
          </a:xfrm>
        </p:spPr>
        <p:txBody>
          <a:bodyPr/>
          <a:lstStyle>
            <a:lvl1pPr>
              <a:defRPr/>
            </a:lvl1pPr>
          </a:lstStyle>
          <a:p>
            <a:pPr lvl="0"/>
            <a:r>
              <a:rPr lang="en-US"/>
              <a:t>Click icon to add table</a:t>
            </a:r>
          </a:p>
        </p:txBody>
      </p:sp>
      <p:pic>
        <p:nvPicPr>
          <p:cNvPr id="30" name="Graphic 5">
            <a:extLst>
              <a:ext uri="{FF2B5EF4-FFF2-40B4-BE49-F238E27FC236}">
                <a16:creationId xmlns:a16="http://schemas.microsoft.com/office/drawing/2014/main" id="{3841AA14-3F29-7FD1-2561-FF50CA7894F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r="15256"/>
          <a:stretch>
            <a:fillRect/>
          </a:stretch>
        </p:blipFill>
        <p:spPr>
          <a:xfrm rot="16200004">
            <a:off x="1495716" y="-1028659"/>
            <a:ext cx="2029126" cy="4086444"/>
          </a:xfrm>
          <a:prstGeom prst="rect">
            <a:avLst/>
          </a:prstGeom>
          <a:noFill/>
          <a:ln cap="flat">
            <a:noFill/>
          </a:ln>
        </p:spPr>
      </p:pic>
      <p:sp>
        <p:nvSpPr>
          <p:cNvPr id="31" name="Rectangle 39">
            <a:extLst>
              <a:ext uri="{FF2B5EF4-FFF2-40B4-BE49-F238E27FC236}">
                <a16:creationId xmlns:a16="http://schemas.microsoft.com/office/drawing/2014/main" id="{4E96B7DC-F4FA-EDC1-7775-7CAD3279CC6F}"/>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2" name="Straight Connector 40">
            <a:extLst>
              <a:ext uri="{FF2B5EF4-FFF2-40B4-BE49-F238E27FC236}">
                <a16:creationId xmlns:a16="http://schemas.microsoft.com/office/drawing/2014/main" id="{2360DB33-6EA5-3D04-D1C5-6A3BD359BDD5}"/>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33" name="Date Placeholder 3">
            <a:extLst>
              <a:ext uri="{FF2B5EF4-FFF2-40B4-BE49-F238E27FC236}">
                <a16:creationId xmlns:a16="http://schemas.microsoft.com/office/drawing/2014/main" id="{50365B73-DAA2-D0AE-2940-24285733BC0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67BC4630-5AF1-4324-A8D4-EFF1AAD76004}" type="datetime1">
              <a:rPr lang="en-US"/>
              <a:pPr lvl="0"/>
              <a:t>5/6/2026</a:t>
            </a:fld>
            <a:endParaRPr lang="en-US"/>
          </a:p>
        </p:txBody>
      </p:sp>
      <p:pic>
        <p:nvPicPr>
          <p:cNvPr id="34" name="Graphic 42">
            <a:extLst>
              <a:ext uri="{FF2B5EF4-FFF2-40B4-BE49-F238E27FC236}">
                <a16:creationId xmlns:a16="http://schemas.microsoft.com/office/drawing/2014/main" id="{651446E2-AB89-969C-4568-AA32023D1031}"/>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35" name="Graphic 43">
            <a:extLst>
              <a:ext uri="{FF2B5EF4-FFF2-40B4-BE49-F238E27FC236}">
                <a16:creationId xmlns:a16="http://schemas.microsoft.com/office/drawing/2014/main" id="{DAB305E5-4EB3-1B6B-528D-5526052BFDE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36" name="Graphic 44">
            <a:extLst>
              <a:ext uri="{FF2B5EF4-FFF2-40B4-BE49-F238E27FC236}">
                <a16:creationId xmlns:a16="http://schemas.microsoft.com/office/drawing/2014/main" id="{355E100A-2501-2FD4-A9BE-2DBFFC336A8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37" name="Slide Number Placeholder 5">
            <a:extLst>
              <a:ext uri="{FF2B5EF4-FFF2-40B4-BE49-F238E27FC236}">
                <a16:creationId xmlns:a16="http://schemas.microsoft.com/office/drawing/2014/main" id="{19E8335F-0DBA-5740-A4AF-89C13054DE40}"/>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0ED8F981-8C55-4639-95A9-1EA2341ECBA1}" type="slidenum">
              <a:t>‹#›</a:t>
            </a:fld>
            <a:endParaRPr lang="en-US"/>
          </a:p>
        </p:txBody>
      </p:sp>
      <p:sp>
        <p:nvSpPr>
          <p:cNvPr id="38" name="Rectangle 46">
            <a:extLst>
              <a:ext uri="{FF2B5EF4-FFF2-40B4-BE49-F238E27FC236}">
                <a16:creationId xmlns:a16="http://schemas.microsoft.com/office/drawing/2014/main" id="{4F852848-09B5-7A9B-138C-528B110DA4B3}"/>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518324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hank You ">
    <p:spTree>
      <p:nvGrpSpPr>
        <p:cNvPr id="1" name=""/>
        <p:cNvGrpSpPr/>
        <p:nvPr/>
      </p:nvGrpSpPr>
      <p:grpSpPr>
        <a:xfrm>
          <a:off x="0" y="0"/>
          <a:ext cx="0" cy="0"/>
          <a:chOff x="0" y="0"/>
          <a:chExt cx="0" cy="0"/>
        </a:xfrm>
      </p:grpSpPr>
      <p:sp>
        <p:nvSpPr>
          <p:cNvPr id="2" name="Rectangle: Rounded Corners 60">
            <a:extLst>
              <a:ext uri="{FF2B5EF4-FFF2-40B4-BE49-F238E27FC236}">
                <a16:creationId xmlns:a16="http://schemas.microsoft.com/office/drawing/2014/main" id="{A7702E9D-2177-F754-1284-6CB61E285A47}"/>
              </a:ext>
              <a:ext uri="{C183D7F6-B498-43B3-948B-1728B52AA6E4}">
                <adec:decorative xmlns:adec="http://schemas.microsoft.com/office/drawing/2017/decorative" val="1"/>
              </a:ext>
            </a:extLst>
          </p:cNvPr>
          <p:cNvSpPr/>
          <p:nvPr/>
        </p:nvSpPr>
        <p:spPr>
          <a:xfrm>
            <a:off x="336554" y="327026"/>
            <a:ext cx="11518897" cy="5561463"/>
          </a:xfrm>
          <a:custGeom>
            <a:avLst/>
            <a:gdLst>
              <a:gd name="f0" fmla="val 10800000"/>
              <a:gd name="f1" fmla="val 5400000"/>
              <a:gd name="f2" fmla="val 16200000"/>
              <a:gd name="f3" fmla="val w"/>
              <a:gd name="f4" fmla="val h"/>
              <a:gd name="f5" fmla="val ss"/>
              <a:gd name="f6" fmla="val 0"/>
              <a:gd name="f7" fmla="*/ 5419351 1 1725033"/>
              <a:gd name="f8" fmla="val 45"/>
              <a:gd name="f9" fmla="val 41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8CEDF64A-5AF3-F8F6-196D-C63157D9936D}"/>
              </a:ext>
            </a:extLst>
          </p:cNvPr>
          <p:cNvSpPr txBox="1">
            <a:spLocks noGrp="1"/>
          </p:cNvSpPr>
          <p:nvPr>
            <p:ph type="title"/>
          </p:nvPr>
        </p:nvSpPr>
        <p:spPr>
          <a:xfrm>
            <a:off x="964746" y="327026"/>
            <a:ext cx="5931356" cy="5561463"/>
          </a:xfrm>
        </p:spPr>
        <p:txBody>
          <a:bodyPr anchorCtr="1"/>
          <a:lstStyle>
            <a:lvl1pPr algn="ctr">
              <a:defRPr sz="6000"/>
            </a:lvl1pPr>
          </a:lstStyle>
          <a:p>
            <a:pPr lvl="0"/>
            <a:r>
              <a:rPr lang="en-US"/>
              <a:t>Click to add title</a:t>
            </a:r>
          </a:p>
        </p:txBody>
      </p:sp>
      <p:grpSp>
        <p:nvGrpSpPr>
          <p:cNvPr id="4" name="Group 4">
            <a:extLst>
              <a:ext uri="{FF2B5EF4-FFF2-40B4-BE49-F238E27FC236}">
                <a16:creationId xmlns:a16="http://schemas.microsoft.com/office/drawing/2014/main" id="{E1EED3D6-2C99-675C-4B0A-DBB9443E86FD}"/>
              </a:ext>
            </a:extLst>
          </p:cNvPr>
          <p:cNvGrpSpPr/>
          <p:nvPr/>
        </p:nvGrpSpPr>
        <p:grpSpPr>
          <a:xfrm>
            <a:off x="7575685" y="1200588"/>
            <a:ext cx="3365366" cy="3804115"/>
            <a:chOff x="7575685" y="1200588"/>
            <a:chExt cx="3365366" cy="3804115"/>
          </a:xfrm>
        </p:grpSpPr>
        <p:grpSp>
          <p:nvGrpSpPr>
            <p:cNvPr id="5" name="Group 6">
              <a:extLst>
                <a:ext uri="{FF2B5EF4-FFF2-40B4-BE49-F238E27FC236}">
                  <a16:creationId xmlns:a16="http://schemas.microsoft.com/office/drawing/2014/main" id="{77AF63E5-99A2-8337-14F2-298E729E6604}"/>
                </a:ext>
              </a:extLst>
            </p:cNvPr>
            <p:cNvGrpSpPr/>
            <p:nvPr/>
          </p:nvGrpSpPr>
          <p:grpSpPr>
            <a:xfrm>
              <a:off x="7575685" y="1200588"/>
              <a:ext cx="3365366" cy="3804115"/>
              <a:chOff x="7575685" y="1200588"/>
              <a:chExt cx="3365366" cy="3804115"/>
            </a:xfrm>
          </p:grpSpPr>
          <p:sp>
            <p:nvSpPr>
              <p:cNvPr id="6" name="Rectangle 24">
                <a:extLst>
                  <a:ext uri="{FF2B5EF4-FFF2-40B4-BE49-F238E27FC236}">
                    <a16:creationId xmlns:a16="http://schemas.microsoft.com/office/drawing/2014/main" id="{03E56230-6218-6FE6-FE51-60AD3173B63D}"/>
                  </a:ext>
                </a:extLst>
              </p:cNvPr>
              <p:cNvSpPr/>
              <p:nvPr/>
            </p:nvSpPr>
            <p:spPr>
              <a:xfrm>
                <a:off x="7575685" y="1671139"/>
                <a:ext cx="3365366" cy="3333564"/>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7" name="Rectangle 25">
                <a:extLst>
                  <a:ext uri="{FF2B5EF4-FFF2-40B4-BE49-F238E27FC236}">
                    <a16:creationId xmlns:a16="http://schemas.microsoft.com/office/drawing/2014/main" id="{60295EE4-07B0-9FE2-6FBE-62BCD867E2F0}"/>
                  </a:ext>
                </a:extLst>
              </p:cNvPr>
              <p:cNvSpPr/>
              <p:nvPr/>
            </p:nvSpPr>
            <p:spPr>
              <a:xfrm>
                <a:off x="7575685" y="1200588"/>
                <a:ext cx="3365366"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8" name="Group 8">
              <a:extLst>
                <a:ext uri="{FF2B5EF4-FFF2-40B4-BE49-F238E27FC236}">
                  <a16:creationId xmlns:a16="http://schemas.microsoft.com/office/drawing/2014/main" id="{12C9E417-811E-46E5-6A18-5AE9AA177965}"/>
                </a:ext>
              </a:extLst>
            </p:cNvPr>
            <p:cNvGrpSpPr/>
            <p:nvPr/>
          </p:nvGrpSpPr>
          <p:grpSpPr>
            <a:xfrm>
              <a:off x="7717197" y="1324855"/>
              <a:ext cx="810981" cy="212268"/>
              <a:chOff x="7717197" y="1324855"/>
              <a:chExt cx="810981" cy="212268"/>
            </a:xfrm>
          </p:grpSpPr>
          <p:sp>
            <p:nvSpPr>
              <p:cNvPr id="9" name="Oval 9">
                <a:extLst>
                  <a:ext uri="{FF2B5EF4-FFF2-40B4-BE49-F238E27FC236}">
                    <a16:creationId xmlns:a16="http://schemas.microsoft.com/office/drawing/2014/main" id="{FEB3AE06-ECCE-D07A-6272-3293AD844445}"/>
                  </a:ext>
                </a:extLst>
              </p:cNvPr>
              <p:cNvSpPr/>
              <p:nvPr/>
            </p:nvSpPr>
            <p:spPr>
              <a:xfrm>
                <a:off x="7717197" y="132485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Oval 22">
                <a:extLst>
                  <a:ext uri="{FF2B5EF4-FFF2-40B4-BE49-F238E27FC236}">
                    <a16:creationId xmlns:a16="http://schemas.microsoft.com/office/drawing/2014/main" id="{DFAA2663-8B75-CD3A-C9DC-A5C3804559C1}"/>
                  </a:ext>
                </a:extLst>
              </p:cNvPr>
              <p:cNvSpPr/>
              <p:nvPr/>
            </p:nvSpPr>
            <p:spPr>
              <a:xfrm>
                <a:off x="8016553" y="132485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Oval 23">
                <a:extLst>
                  <a:ext uri="{FF2B5EF4-FFF2-40B4-BE49-F238E27FC236}">
                    <a16:creationId xmlns:a16="http://schemas.microsoft.com/office/drawing/2014/main" id="{515AEEC9-9472-BD5D-5946-7B888BD93940}"/>
                  </a:ext>
                </a:extLst>
              </p:cNvPr>
              <p:cNvSpPr/>
              <p:nvPr/>
            </p:nvSpPr>
            <p:spPr>
              <a:xfrm>
                <a:off x="8315910" y="1324855"/>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12" name="Content Placeholder 2">
            <a:extLst>
              <a:ext uri="{FF2B5EF4-FFF2-40B4-BE49-F238E27FC236}">
                <a16:creationId xmlns:a16="http://schemas.microsoft.com/office/drawing/2014/main" id="{F8BD8203-E6EE-9486-6F57-B394801E20D7}"/>
              </a:ext>
            </a:extLst>
          </p:cNvPr>
          <p:cNvSpPr txBox="1">
            <a:spLocks noGrp="1"/>
          </p:cNvSpPr>
          <p:nvPr>
            <p:ph idx="4294967295"/>
          </p:nvPr>
        </p:nvSpPr>
        <p:spPr>
          <a:xfrm>
            <a:off x="7717197" y="1788337"/>
            <a:ext cx="3103199" cy="3092537"/>
          </a:xfrm>
        </p:spPr>
        <p:txBody>
          <a:bodyPr tIns="0" bIns="0" anchor="ctr"/>
          <a:lstStyle>
            <a:lvl1pPr marL="342900" indent="-342900">
              <a:lnSpc>
                <a:spcPct val="150000"/>
              </a:lnSpc>
              <a:defRPr sz="1800"/>
            </a:lvl1pPr>
          </a:lstStyle>
          <a:p>
            <a:pPr lvl="0"/>
            <a:r>
              <a:rPr lang="en-US"/>
              <a:t>Click to edit Master text styles</a:t>
            </a:r>
          </a:p>
        </p:txBody>
      </p:sp>
      <p:sp>
        <p:nvSpPr>
          <p:cNvPr id="13" name="Rectangle 3">
            <a:extLst>
              <a:ext uri="{FF2B5EF4-FFF2-40B4-BE49-F238E27FC236}">
                <a16:creationId xmlns:a16="http://schemas.microsoft.com/office/drawing/2014/main" id="{CE025A9A-7BDC-07E0-5927-DAB6645CEBFB}"/>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14" name="Straight Connector 5">
            <a:extLst>
              <a:ext uri="{FF2B5EF4-FFF2-40B4-BE49-F238E27FC236}">
                <a16:creationId xmlns:a16="http://schemas.microsoft.com/office/drawing/2014/main" id="{8CF74EBC-B2A0-5266-395B-79D762091DEC}"/>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15" name="Date Placeholder 3">
            <a:extLst>
              <a:ext uri="{FF2B5EF4-FFF2-40B4-BE49-F238E27FC236}">
                <a16:creationId xmlns:a16="http://schemas.microsoft.com/office/drawing/2014/main" id="{D1F5F188-3990-D3A4-B65E-2DE7F6FEC020}"/>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423DC775-C4C8-48EB-9A3F-960B78F485DB}" type="datetime1">
              <a:rPr lang="en-US"/>
              <a:pPr lvl="0"/>
              <a:t>5/6/2026</a:t>
            </a:fld>
            <a:endParaRPr lang="en-US"/>
          </a:p>
        </p:txBody>
      </p:sp>
      <p:pic>
        <p:nvPicPr>
          <p:cNvPr id="16" name="Graphic 10">
            <a:extLst>
              <a:ext uri="{FF2B5EF4-FFF2-40B4-BE49-F238E27FC236}">
                <a16:creationId xmlns:a16="http://schemas.microsoft.com/office/drawing/2014/main" id="{7F5E3226-76CE-60DD-745B-07DD7435D19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17" name="Graphic 11">
            <a:extLst>
              <a:ext uri="{FF2B5EF4-FFF2-40B4-BE49-F238E27FC236}">
                <a16:creationId xmlns:a16="http://schemas.microsoft.com/office/drawing/2014/main" id="{8D55FDDF-443E-3D36-FF30-9273FA1FE5C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18" name="Graphic 12">
            <a:extLst>
              <a:ext uri="{FF2B5EF4-FFF2-40B4-BE49-F238E27FC236}">
                <a16:creationId xmlns:a16="http://schemas.microsoft.com/office/drawing/2014/main" id="{0DD80286-20E3-5C30-5018-7D803D9A3F49}"/>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19" name="Slide Number Placeholder 5">
            <a:extLst>
              <a:ext uri="{FF2B5EF4-FFF2-40B4-BE49-F238E27FC236}">
                <a16:creationId xmlns:a16="http://schemas.microsoft.com/office/drawing/2014/main" id="{CD2AD74C-7084-B807-1968-A0483F0D538F}"/>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527A55A4-D443-49DA-B221-A3A537AD7C97}" type="slidenum">
              <a:t>‹#›</a:t>
            </a:fld>
            <a:endParaRPr lang="en-US"/>
          </a:p>
        </p:txBody>
      </p:sp>
      <p:sp>
        <p:nvSpPr>
          <p:cNvPr id="20" name="Rectangle 26">
            <a:extLst>
              <a:ext uri="{FF2B5EF4-FFF2-40B4-BE49-F238E27FC236}">
                <a16:creationId xmlns:a16="http://schemas.microsoft.com/office/drawing/2014/main" id="{97F3D907-5C11-9279-2F2D-06F1B0AEB87D}"/>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228352185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grpSp>
        <p:nvGrpSpPr>
          <p:cNvPr id="2" name="Graphic 4">
            <a:extLst>
              <a:ext uri="{FF2B5EF4-FFF2-40B4-BE49-F238E27FC236}">
                <a16:creationId xmlns:a16="http://schemas.microsoft.com/office/drawing/2014/main" id="{1822E338-ED48-A6E5-5E90-8D90228B8EC6}"/>
              </a:ext>
            </a:extLst>
          </p:cNvPr>
          <p:cNvGrpSpPr/>
          <p:nvPr/>
        </p:nvGrpSpPr>
        <p:grpSpPr>
          <a:xfrm>
            <a:off x="9573457" y="3489999"/>
            <a:ext cx="2542735" cy="2619198"/>
            <a:chOff x="9573457" y="3489999"/>
            <a:chExt cx="2542735" cy="2619198"/>
          </a:xfrm>
        </p:grpSpPr>
        <p:sp>
          <p:nvSpPr>
            <p:cNvPr id="3" name="Freeform: Shape 8">
              <a:extLst>
                <a:ext uri="{FF2B5EF4-FFF2-40B4-BE49-F238E27FC236}">
                  <a16:creationId xmlns:a16="http://schemas.microsoft.com/office/drawing/2014/main" id="{8BC760DF-BD87-7BA4-FEA3-1174FEEEEEED}"/>
                </a:ext>
              </a:extLst>
            </p:cNvPr>
            <p:cNvSpPr/>
            <p:nvPr/>
          </p:nvSpPr>
          <p:spPr>
            <a:xfrm>
              <a:off x="9573457"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9">
              <a:extLst>
                <a:ext uri="{FF2B5EF4-FFF2-40B4-BE49-F238E27FC236}">
                  <a16:creationId xmlns:a16="http://schemas.microsoft.com/office/drawing/2014/main" id="{70C57F4B-9273-DB55-1B37-E10D49AA549C}"/>
                </a:ext>
              </a:extLst>
            </p:cNvPr>
            <p:cNvSpPr/>
            <p:nvPr/>
          </p:nvSpPr>
          <p:spPr>
            <a:xfrm>
              <a:off x="10593013"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5" name="Freeform: Shape 10">
              <a:extLst>
                <a:ext uri="{FF2B5EF4-FFF2-40B4-BE49-F238E27FC236}">
                  <a16:creationId xmlns:a16="http://schemas.microsoft.com/office/drawing/2014/main" id="{B501B9B7-614F-6F35-D15F-B573071791EE}"/>
                </a:ext>
              </a:extLst>
            </p:cNvPr>
            <p:cNvSpPr/>
            <p:nvPr/>
          </p:nvSpPr>
          <p:spPr>
            <a:xfrm>
              <a:off x="11612578" y="3489999"/>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6" name="Freeform: Shape 11">
              <a:extLst>
                <a:ext uri="{FF2B5EF4-FFF2-40B4-BE49-F238E27FC236}">
                  <a16:creationId xmlns:a16="http://schemas.microsoft.com/office/drawing/2014/main" id="{5D4DDCED-B3EC-341B-AFE5-D37A0469D7A9}"/>
                </a:ext>
              </a:extLst>
            </p:cNvPr>
            <p:cNvSpPr/>
            <p:nvPr/>
          </p:nvSpPr>
          <p:spPr>
            <a:xfrm>
              <a:off x="9573457"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7" name="Freeform: Shape 12">
              <a:extLst>
                <a:ext uri="{FF2B5EF4-FFF2-40B4-BE49-F238E27FC236}">
                  <a16:creationId xmlns:a16="http://schemas.microsoft.com/office/drawing/2014/main" id="{6F7628A6-DD7C-AA4A-EF13-C9E2D073E7FB}"/>
                </a:ext>
              </a:extLst>
            </p:cNvPr>
            <p:cNvSpPr/>
            <p:nvPr/>
          </p:nvSpPr>
          <p:spPr>
            <a:xfrm>
              <a:off x="10593013"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5"/>
                <a:gd name="f15" fmla="+- 0 0 -90"/>
                <a:gd name="f16" fmla="*/ f3 1 503603"/>
                <a:gd name="f17" fmla="*/ f4 1 503601"/>
                <a:gd name="f18" fmla="+- f7 0 f5"/>
                <a:gd name="f19" fmla="+- f6 0 f5"/>
                <a:gd name="f20" fmla="*/ f15 f0 1"/>
                <a:gd name="f21" fmla="*/ f19 1 503603"/>
                <a:gd name="f22" fmla="*/ f18 1 503601"/>
                <a:gd name="f23" fmla="*/ 503604 f19 1"/>
                <a:gd name="f24" fmla="*/ 251801 f18 1"/>
                <a:gd name="f25" fmla="*/ 251802 f19 1"/>
                <a:gd name="f26" fmla="*/ 503602 f18 1"/>
                <a:gd name="f27" fmla="*/ 0 f19 1"/>
                <a:gd name="f28" fmla="*/ 0 f18 1"/>
                <a:gd name="f29" fmla="*/ f20 1 f2"/>
                <a:gd name="f30" fmla="*/ f23 1 503603"/>
                <a:gd name="f31" fmla="*/ f24 1 503601"/>
                <a:gd name="f32" fmla="*/ f25 1 503603"/>
                <a:gd name="f33" fmla="*/ f26 1 503601"/>
                <a:gd name="f34" fmla="*/ f27 1 503603"/>
                <a:gd name="f35" fmla="*/ f28 1 503601"/>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3" h="503601">
                  <a:moveTo>
                    <a:pt x="f8" y="f9"/>
                  </a:moveTo>
                  <a:cubicBezTo>
                    <a:pt x="f8" y="f10"/>
                    <a:pt x="f11" y="f12"/>
                    <a:pt x="f13" y="f12"/>
                  </a:cubicBezTo>
                  <a:cubicBezTo>
                    <a:pt x="f14" y="f12"/>
                    <a:pt x="f5" y="f10"/>
                    <a:pt x="f5" y="f9"/>
                  </a:cubicBezTo>
                  <a:cubicBezTo>
                    <a:pt x="f5" y="f14"/>
                    <a:pt x="f14" y="f5"/>
                    <a:pt x="f13" y="f5"/>
                  </a:cubicBezTo>
                  <a:cubicBezTo>
                    <a:pt x="f11" y="f5"/>
                    <a:pt x="f8" y="f14"/>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8" name="Freeform: Shape 13">
              <a:extLst>
                <a:ext uri="{FF2B5EF4-FFF2-40B4-BE49-F238E27FC236}">
                  <a16:creationId xmlns:a16="http://schemas.microsoft.com/office/drawing/2014/main" id="{3CC6B4F2-96FB-0B37-E999-64675DF2B93B}"/>
                </a:ext>
              </a:extLst>
            </p:cNvPr>
            <p:cNvSpPr/>
            <p:nvPr/>
          </p:nvSpPr>
          <p:spPr>
            <a:xfrm>
              <a:off x="11612578" y="4547795"/>
              <a:ext cx="503605" cy="503596"/>
            </a:xfrm>
            <a:custGeom>
              <a:avLst/>
              <a:gdLst>
                <a:gd name="f0" fmla="val 10800000"/>
                <a:gd name="f1" fmla="val 5400000"/>
                <a:gd name="f2" fmla="val 180"/>
                <a:gd name="f3" fmla="val w"/>
                <a:gd name="f4" fmla="val h"/>
                <a:gd name="f5" fmla="val 0"/>
                <a:gd name="f6" fmla="val 503603"/>
                <a:gd name="f7" fmla="val 503601"/>
                <a:gd name="f8" fmla="val 503604"/>
                <a:gd name="f9" fmla="val 251801"/>
                <a:gd name="f10" fmla="val 390867"/>
                <a:gd name="f11" fmla="val 390868"/>
                <a:gd name="f12" fmla="val 503602"/>
                <a:gd name="f13" fmla="val 251802"/>
                <a:gd name="f14" fmla="val 112736"/>
                <a:gd name="f15" fmla="val 112735"/>
                <a:gd name="f16" fmla="+- 0 0 -90"/>
                <a:gd name="f17" fmla="*/ f3 1 503603"/>
                <a:gd name="f18" fmla="*/ f4 1 503601"/>
                <a:gd name="f19" fmla="+- f7 0 f5"/>
                <a:gd name="f20" fmla="+- f6 0 f5"/>
                <a:gd name="f21" fmla="*/ f16 f0 1"/>
                <a:gd name="f22" fmla="*/ f20 1 503603"/>
                <a:gd name="f23" fmla="*/ f19 1 503601"/>
                <a:gd name="f24" fmla="*/ 503604 f20 1"/>
                <a:gd name="f25" fmla="*/ 251801 f19 1"/>
                <a:gd name="f26" fmla="*/ 251802 f20 1"/>
                <a:gd name="f27" fmla="*/ 503602 f19 1"/>
                <a:gd name="f28" fmla="*/ 0 f20 1"/>
                <a:gd name="f29" fmla="*/ 0 f19 1"/>
                <a:gd name="f30" fmla="*/ f21 1 f2"/>
                <a:gd name="f31" fmla="*/ f24 1 503603"/>
                <a:gd name="f32" fmla="*/ f25 1 503601"/>
                <a:gd name="f33" fmla="*/ f26 1 503603"/>
                <a:gd name="f34" fmla="*/ f27 1 503601"/>
                <a:gd name="f35" fmla="*/ f28 1 503603"/>
                <a:gd name="f36" fmla="*/ f29 1 503601"/>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503603" h="503601">
                  <a:moveTo>
                    <a:pt x="f8" y="f9"/>
                  </a:moveTo>
                  <a:cubicBezTo>
                    <a:pt x="f8" y="f10"/>
                    <a:pt x="f11" y="f12"/>
                    <a:pt x="f13" y="f12"/>
                  </a:cubicBezTo>
                  <a:cubicBezTo>
                    <a:pt x="f14" y="f12"/>
                    <a:pt x="f5" y="f10"/>
                    <a:pt x="f5" y="f9"/>
                  </a:cubicBezTo>
                  <a:cubicBezTo>
                    <a:pt x="f5" y="f15"/>
                    <a:pt x="f14" y="f5"/>
                    <a:pt x="f13" y="f5"/>
                  </a:cubicBezTo>
                  <a:cubicBezTo>
                    <a:pt x="f11" y="f5"/>
                    <a:pt x="f8" y="f15"/>
                    <a:pt x="f8" y="f9"/>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9" name="Freeform: Shape 19">
              <a:extLst>
                <a:ext uri="{FF2B5EF4-FFF2-40B4-BE49-F238E27FC236}">
                  <a16:creationId xmlns:a16="http://schemas.microsoft.com/office/drawing/2014/main" id="{432ADC62-48E3-2A6C-6405-7E4CDFDA69C1}"/>
                </a:ext>
              </a:extLst>
            </p:cNvPr>
            <p:cNvSpPr/>
            <p:nvPr/>
          </p:nvSpPr>
          <p:spPr>
            <a:xfrm>
              <a:off x="9573457" y="5605592"/>
              <a:ext cx="503605" cy="503605"/>
            </a:xfrm>
            <a:custGeom>
              <a:avLst/>
              <a:gdLst>
                <a:gd name="f0" fmla="val 10800000"/>
                <a:gd name="f1" fmla="val 5400000"/>
                <a:gd name="f2" fmla="val 180"/>
                <a:gd name="f3" fmla="val w"/>
                <a:gd name="f4" fmla="val h"/>
                <a:gd name="f5" fmla="val 0"/>
                <a:gd name="f6" fmla="val 503603"/>
                <a:gd name="f7" fmla="val 503606"/>
                <a:gd name="f8" fmla="val 251798"/>
                <a:gd name="f9" fmla="val 112736"/>
                <a:gd name="f10" fmla="val 112737"/>
                <a:gd name="f11" fmla="val 251802"/>
                <a:gd name="f12" fmla="val 390867"/>
                <a:gd name="f13" fmla="val 503604"/>
                <a:gd name="f14" fmla="val 390859"/>
                <a:gd name="f15" fmla="val 390869"/>
                <a:gd name="f16" fmla="val 112734"/>
                <a:gd name="f17" fmla="val 390870"/>
                <a:gd name="f18" fmla="+- 0 0 -90"/>
                <a:gd name="f19" fmla="*/ f3 1 503603"/>
                <a:gd name="f20" fmla="*/ f4 1 503606"/>
                <a:gd name="f21" fmla="+- f7 0 f5"/>
                <a:gd name="f22" fmla="+- f6 0 f5"/>
                <a:gd name="f23" fmla="*/ f18 f0 1"/>
                <a:gd name="f24" fmla="*/ f22 1 503603"/>
                <a:gd name="f25" fmla="*/ f21 1 503606"/>
                <a:gd name="f26" fmla="*/ 0 f22 1"/>
                <a:gd name="f27" fmla="*/ 251798 f21 1"/>
                <a:gd name="f28" fmla="*/ 251802 f22 1"/>
                <a:gd name="f29" fmla="*/ 0 f21 1"/>
                <a:gd name="f30" fmla="*/ 503604 f22 1"/>
                <a:gd name="f31" fmla="*/ 503606 f21 1"/>
                <a:gd name="f32" fmla="*/ f23 1 f2"/>
                <a:gd name="f33" fmla="*/ f26 1 503603"/>
                <a:gd name="f34" fmla="*/ f27 1 503606"/>
                <a:gd name="f35" fmla="*/ f28 1 503603"/>
                <a:gd name="f36" fmla="*/ f29 1 503606"/>
                <a:gd name="f37" fmla="*/ f30 1 503603"/>
                <a:gd name="f38" fmla="*/ f31 1 503606"/>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503603" h="503606">
                  <a:moveTo>
                    <a:pt x="f5" y="f8"/>
                  </a:moveTo>
                  <a:cubicBezTo>
                    <a:pt x="f5" y="f9"/>
                    <a:pt x="f10" y="f5"/>
                    <a:pt x="f11" y="f5"/>
                  </a:cubicBezTo>
                  <a:cubicBezTo>
                    <a:pt x="f12" y="f5"/>
                    <a:pt x="f13" y="f9"/>
                    <a:pt x="f13" y="f8"/>
                  </a:cubicBezTo>
                  <a:cubicBezTo>
                    <a:pt x="f13" y="f14"/>
                    <a:pt x="f15" y="f7"/>
                    <a:pt x="f11" y="f7"/>
                  </a:cubicBezTo>
                  <a:cubicBezTo>
                    <a:pt x="f16" y="f7"/>
                    <a:pt x="f5" y="f17"/>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0" name="Freeform: Shape 20">
              <a:extLst>
                <a:ext uri="{FF2B5EF4-FFF2-40B4-BE49-F238E27FC236}">
                  <a16:creationId xmlns:a16="http://schemas.microsoft.com/office/drawing/2014/main" id="{E290C348-7AE1-1BA9-18C2-35D845CE3BC2}"/>
                </a:ext>
              </a:extLst>
            </p:cNvPr>
            <p:cNvSpPr/>
            <p:nvPr/>
          </p:nvSpPr>
          <p:spPr>
            <a:xfrm>
              <a:off x="10593013"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30">
              <a:extLst>
                <a:ext uri="{FF2B5EF4-FFF2-40B4-BE49-F238E27FC236}">
                  <a16:creationId xmlns:a16="http://schemas.microsoft.com/office/drawing/2014/main" id="{4AD7A173-D278-73AC-B3FB-3D963103B086}"/>
                </a:ext>
              </a:extLst>
            </p:cNvPr>
            <p:cNvSpPr/>
            <p:nvPr/>
          </p:nvSpPr>
          <p:spPr>
            <a:xfrm>
              <a:off x="11612587" y="5605592"/>
              <a:ext cx="503605" cy="503605"/>
            </a:xfrm>
            <a:custGeom>
              <a:avLst/>
              <a:gdLst>
                <a:gd name="f0" fmla="val 10800000"/>
                <a:gd name="f1" fmla="val 5400000"/>
                <a:gd name="f2" fmla="val 180"/>
                <a:gd name="f3" fmla="val w"/>
                <a:gd name="f4" fmla="val h"/>
                <a:gd name="f5" fmla="val 0"/>
                <a:gd name="f6" fmla="val 503608"/>
                <a:gd name="f7" fmla="val 503606"/>
                <a:gd name="f8" fmla="val 251798"/>
                <a:gd name="f9" fmla="val 112736"/>
                <a:gd name="f10" fmla="val 112737"/>
                <a:gd name="f11" fmla="val 251799"/>
                <a:gd name="f12" fmla="val 390872"/>
                <a:gd name="f13" fmla="val 390859"/>
                <a:gd name="f14" fmla="val 390870"/>
                <a:gd name="f15" fmla="+- 0 0 -90"/>
                <a:gd name="f16" fmla="*/ f3 1 503608"/>
                <a:gd name="f17" fmla="*/ f4 1 503606"/>
                <a:gd name="f18" fmla="+- f7 0 f5"/>
                <a:gd name="f19" fmla="+- f6 0 f5"/>
                <a:gd name="f20" fmla="*/ f15 f0 1"/>
                <a:gd name="f21" fmla="*/ f19 1 503608"/>
                <a:gd name="f22" fmla="*/ f18 1 503606"/>
                <a:gd name="f23" fmla="*/ 0 f19 1"/>
                <a:gd name="f24" fmla="*/ 251798 f18 1"/>
                <a:gd name="f25" fmla="*/ 251799 f19 1"/>
                <a:gd name="f26" fmla="*/ 0 f18 1"/>
                <a:gd name="f27" fmla="*/ 503608 f19 1"/>
                <a:gd name="f28" fmla="*/ 503606 f18 1"/>
                <a:gd name="f29" fmla="*/ f20 1 f2"/>
                <a:gd name="f30" fmla="*/ f23 1 503608"/>
                <a:gd name="f31" fmla="*/ f24 1 503606"/>
                <a:gd name="f32" fmla="*/ f25 1 503608"/>
                <a:gd name="f33" fmla="*/ f26 1 503606"/>
                <a:gd name="f34" fmla="*/ f27 1 503608"/>
                <a:gd name="f35" fmla="*/ f28 1 50360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03608" h="503606">
                  <a:moveTo>
                    <a:pt x="f5" y="f8"/>
                  </a:moveTo>
                  <a:cubicBezTo>
                    <a:pt x="f5" y="f9"/>
                    <a:pt x="f10" y="f5"/>
                    <a:pt x="f11" y="f5"/>
                  </a:cubicBezTo>
                  <a:cubicBezTo>
                    <a:pt x="f12" y="f5"/>
                    <a:pt x="f6" y="f9"/>
                    <a:pt x="f6" y="f8"/>
                  </a:cubicBezTo>
                  <a:cubicBezTo>
                    <a:pt x="f6" y="f13"/>
                    <a:pt x="f12" y="f7"/>
                    <a:pt x="f11" y="f7"/>
                  </a:cubicBezTo>
                  <a:cubicBezTo>
                    <a:pt x="f10" y="f7"/>
                    <a:pt x="f5" y="f14"/>
                    <a:pt x="f5" y="f8"/>
                  </a:cubicBezTo>
                  <a:close/>
                </a:path>
              </a:pathLst>
            </a:custGeom>
            <a:solidFill>
              <a:srgbClr val="FFFFFF">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grpSp>
      <p:grpSp>
        <p:nvGrpSpPr>
          <p:cNvPr id="12" name="Group 21">
            <a:extLst>
              <a:ext uri="{FF2B5EF4-FFF2-40B4-BE49-F238E27FC236}">
                <a16:creationId xmlns:a16="http://schemas.microsoft.com/office/drawing/2014/main" id="{CE68BFDB-ED7D-0566-C8D4-2F590400C5FD}"/>
              </a:ext>
            </a:extLst>
          </p:cNvPr>
          <p:cNvGrpSpPr/>
          <p:nvPr/>
        </p:nvGrpSpPr>
        <p:grpSpPr>
          <a:xfrm>
            <a:off x="381003" y="2282881"/>
            <a:ext cx="4269013" cy="3187699"/>
            <a:chOff x="381003" y="2282881"/>
            <a:chExt cx="4269013" cy="3187699"/>
          </a:xfrm>
        </p:grpSpPr>
        <p:grpSp>
          <p:nvGrpSpPr>
            <p:cNvPr id="13" name="Group 22">
              <a:extLst>
                <a:ext uri="{FF2B5EF4-FFF2-40B4-BE49-F238E27FC236}">
                  <a16:creationId xmlns:a16="http://schemas.microsoft.com/office/drawing/2014/main" id="{5AA38D41-E907-09BF-B17B-8E6358240FB5}"/>
                </a:ext>
              </a:extLst>
            </p:cNvPr>
            <p:cNvGrpSpPr/>
            <p:nvPr/>
          </p:nvGrpSpPr>
          <p:grpSpPr>
            <a:xfrm>
              <a:off x="381003" y="2282881"/>
              <a:ext cx="4269013" cy="3187699"/>
              <a:chOff x="381003" y="2282881"/>
              <a:chExt cx="4269013" cy="3187699"/>
            </a:xfrm>
          </p:grpSpPr>
          <p:sp>
            <p:nvSpPr>
              <p:cNvPr id="14" name="Rectangle 27">
                <a:extLst>
                  <a:ext uri="{FF2B5EF4-FFF2-40B4-BE49-F238E27FC236}">
                    <a16:creationId xmlns:a16="http://schemas.microsoft.com/office/drawing/2014/main" id="{9D9ACA5E-2835-1735-AD48-4095C2B77F27}"/>
                  </a:ext>
                </a:extLst>
              </p:cNvPr>
              <p:cNvSpPr/>
              <p:nvPr/>
            </p:nvSpPr>
            <p:spPr>
              <a:xfrm>
                <a:off x="381003" y="2753432"/>
                <a:ext cx="4269013" cy="2717148"/>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5" name="Rectangle 28">
                <a:extLst>
                  <a:ext uri="{FF2B5EF4-FFF2-40B4-BE49-F238E27FC236}">
                    <a16:creationId xmlns:a16="http://schemas.microsoft.com/office/drawing/2014/main" id="{62B786D7-6910-7F7D-0EE7-3E33D40E05CC}"/>
                  </a:ext>
                </a:extLst>
              </p:cNvPr>
              <p:cNvSpPr/>
              <p:nvPr/>
            </p:nvSpPr>
            <p:spPr>
              <a:xfrm>
                <a:off x="381003" y="2282881"/>
                <a:ext cx="4269013"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16" name="Group 23">
              <a:extLst>
                <a:ext uri="{FF2B5EF4-FFF2-40B4-BE49-F238E27FC236}">
                  <a16:creationId xmlns:a16="http://schemas.microsoft.com/office/drawing/2014/main" id="{29BDB81D-C5A5-FC17-A0FD-EACA799DC64A}"/>
                </a:ext>
              </a:extLst>
            </p:cNvPr>
            <p:cNvGrpSpPr/>
            <p:nvPr/>
          </p:nvGrpSpPr>
          <p:grpSpPr>
            <a:xfrm>
              <a:off x="522515" y="2407148"/>
              <a:ext cx="810981" cy="212268"/>
              <a:chOff x="522515" y="2407148"/>
              <a:chExt cx="810981" cy="212268"/>
            </a:xfrm>
          </p:grpSpPr>
          <p:sp>
            <p:nvSpPr>
              <p:cNvPr id="17" name="Oval 24">
                <a:extLst>
                  <a:ext uri="{FF2B5EF4-FFF2-40B4-BE49-F238E27FC236}">
                    <a16:creationId xmlns:a16="http://schemas.microsoft.com/office/drawing/2014/main" id="{7C1F8B48-CA89-18E6-DF36-88AA427F323F}"/>
                  </a:ext>
                </a:extLst>
              </p:cNvPr>
              <p:cNvSpPr/>
              <p:nvPr/>
            </p:nvSpPr>
            <p:spPr>
              <a:xfrm>
                <a:off x="522515"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8" name="Oval 25">
                <a:extLst>
                  <a:ext uri="{FF2B5EF4-FFF2-40B4-BE49-F238E27FC236}">
                    <a16:creationId xmlns:a16="http://schemas.microsoft.com/office/drawing/2014/main" id="{28F8BE7D-1686-260C-0371-D7756BD9F0DB}"/>
                  </a:ext>
                </a:extLst>
              </p:cNvPr>
              <p:cNvSpPr/>
              <p:nvPr/>
            </p:nvSpPr>
            <p:spPr>
              <a:xfrm>
                <a:off x="821871"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9" name="Oval 26">
                <a:extLst>
                  <a:ext uri="{FF2B5EF4-FFF2-40B4-BE49-F238E27FC236}">
                    <a16:creationId xmlns:a16="http://schemas.microsoft.com/office/drawing/2014/main" id="{CD6AD79A-15D3-3496-1E4A-1BCC4815DC54}"/>
                  </a:ext>
                </a:extLst>
              </p:cNvPr>
              <p:cNvSpPr/>
              <p:nvPr/>
            </p:nvSpPr>
            <p:spPr>
              <a:xfrm>
                <a:off x="1121228" y="2407148"/>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0" name="Title 1">
            <a:extLst>
              <a:ext uri="{FF2B5EF4-FFF2-40B4-BE49-F238E27FC236}">
                <a16:creationId xmlns:a16="http://schemas.microsoft.com/office/drawing/2014/main" id="{CD8AA6D6-6451-615A-33E6-417B176955D0}"/>
              </a:ext>
            </a:extLst>
          </p:cNvPr>
          <p:cNvSpPr txBox="1">
            <a:spLocks noGrp="1"/>
          </p:cNvSpPr>
          <p:nvPr>
            <p:ph type="title"/>
          </p:nvPr>
        </p:nvSpPr>
        <p:spPr>
          <a:xfrm>
            <a:off x="381003" y="3077705"/>
            <a:ext cx="4269013" cy="2109182"/>
          </a:xfrm>
        </p:spPr>
        <p:txBody>
          <a:bodyPr anchorCtr="1"/>
          <a:lstStyle>
            <a:lvl1pPr algn="ctr">
              <a:defRPr sz="3200"/>
            </a:lvl1pPr>
          </a:lstStyle>
          <a:p>
            <a:pPr lvl="0"/>
            <a:r>
              <a:rPr lang="en-US"/>
              <a:t>Click to add title</a:t>
            </a:r>
          </a:p>
        </p:txBody>
      </p:sp>
      <p:grpSp>
        <p:nvGrpSpPr>
          <p:cNvPr id="21" name="Group 31">
            <a:extLst>
              <a:ext uri="{FF2B5EF4-FFF2-40B4-BE49-F238E27FC236}">
                <a16:creationId xmlns:a16="http://schemas.microsoft.com/office/drawing/2014/main" id="{152F3644-B83C-34F3-6347-C70EDAE6553E}"/>
              </a:ext>
            </a:extLst>
          </p:cNvPr>
          <p:cNvGrpSpPr/>
          <p:nvPr/>
        </p:nvGrpSpPr>
        <p:grpSpPr>
          <a:xfrm>
            <a:off x="4934495" y="731510"/>
            <a:ext cx="6876507" cy="4739070"/>
            <a:chOff x="4934495" y="731510"/>
            <a:chExt cx="6876507" cy="4739070"/>
          </a:xfrm>
        </p:grpSpPr>
        <p:grpSp>
          <p:nvGrpSpPr>
            <p:cNvPr id="22" name="Group 32">
              <a:extLst>
                <a:ext uri="{FF2B5EF4-FFF2-40B4-BE49-F238E27FC236}">
                  <a16:creationId xmlns:a16="http://schemas.microsoft.com/office/drawing/2014/main" id="{2062A52C-3151-20F7-745D-5AD37DA02C13}"/>
                </a:ext>
              </a:extLst>
            </p:cNvPr>
            <p:cNvGrpSpPr/>
            <p:nvPr/>
          </p:nvGrpSpPr>
          <p:grpSpPr>
            <a:xfrm>
              <a:off x="4934495" y="731510"/>
              <a:ext cx="6876507" cy="4739070"/>
              <a:chOff x="4934495" y="731510"/>
              <a:chExt cx="6876507" cy="4739070"/>
            </a:xfrm>
          </p:grpSpPr>
          <p:sp>
            <p:nvSpPr>
              <p:cNvPr id="23" name="Rectangle 37">
                <a:extLst>
                  <a:ext uri="{FF2B5EF4-FFF2-40B4-BE49-F238E27FC236}">
                    <a16:creationId xmlns:a16="http://schemas.microsoft.com/office/drawing/2014/main" id="{603FF856-710B-103A-7963-CD0ABF4D9560}"/>
                  </a:ext>
                </a:extLst>
              </p:cNvPr>
              <p:cNvSpPr/>
              <p:nvPr/>
            </p:nvSpPr>
            <p:spPr>
              <a:xfrm>
                <a:off x="4934495" y="1202061"/>
                <a:ext cx="6876507" cy="4268519"/>
              </a:xfrm>
              <a:prstGeom prst="rect">
                <a:avLst/>
              </a:prstGeom>
              <a:solidFill>
                <a:srgbClr val="FFFFFF"/>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4" name="Rectangle 38">
                <a:extLst>
                  <a:ext uri="{FF2B5EF4-FFF2-40B4-BE49-F238E27FC236}">
                    <a16:creationId xmlns:a16="http://schemas.microsoft.com/office/drawing/2014/main" id="{C8952FA5-1238-21FB-99C7-ABB84956ABE9}"/>
                  </a:ext>
                </a:extLst>
              </p:cNvPr>
              <p:cNvSpPr/>
              <p:nvPr/>
            </p:nvSpPr>
            <p:spPr>
              <a:xfrm>
                <a:off x="4934495" y="731510"/>
                <a:ext cx="6876507" cy="470550"/>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nvGrpSpPr>
            <p:cNvPr id="25" name="Group 33">
              <a:extLst>
                <a:ext uri="{FF2B5EF4-FFF2-40B4-BE49-F238E27FC236}">
                  <a16:creationId xmlns:a16="http://schemas.microsoft.com/office/drawing/2014/main" id="{A29CD834-5E56-08EC-7825-07B5C32AC70B}"/>
                </a:ext>
              </a:extLst>
            </p:cNvPr>
            <p:cNvGrpSpPr/>
            <p:nvPr/>
          </p:nvGrpSpPr>
          <p:grpSpPr>
            <a:xfrm>
              <a:off x="5076008" y="855777"/>
              <a:ext cx="810980" cy="212268"/>
              <a:chOff x="5076008" y="855777"/>
              <a:chExt cx="810980" cy="212268"/>
            </a:xfrm>
          </p:grpSpPr>
          <p:sp>
            <p:nvSpPr>
              <p:cNvPr id="26" name="Oval 34">
                <a:extLst>
                  <a:ext uri="{FF2B5EF4-FFF2-40B4-BE49-F238E27FC236}">
                    <a16:creationId xmlns:a16="http://schemas.microsoft.com/office/drawing/2014/main" id="{3A37BFE1-5D31-1CFE-2724-5C1B2805F1AE}"/>
                  </a:ext>
                </a:extLst>
              </p:cNvPr>
              <p:cNvSpPr/>
              <p:nvPr/>
            </p:nvSpPr>
            <p:spPr>
              <a:xfrm>
                <a:off x="5076008"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E4D2"/>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7" name="Oval 35">
                <a:extLst>
                  <a:ext uri="{FF2B5EF4-FFF2-40B4-BE49-F238E27FC236}">
                    <a16:creationId xmlns:a16="http://schemas.microsoft.com/office/drawing/2014/main" id="{66E63B44-E166-90C4-F436-80ADBB60E54B}"/>
                  </a:ext>
                </a:extLst>
              </p:cNvPr>
              <p:cNvSpPr/>
              <p:nvPr/>
            </p:nvSpPr>
            <p:spPr>
              <a:xfrm>
                <a:off x="5375364"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F8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28" name="Oval 36">
                <a:extLst>
                  <a:ext uri="{FF2B5EF4-FFF2-40B4-BE49-F238E27FC236}">
                    <a16:creationId xmlns:a16="http://schemas.microsoft.com/office/drawing/2014/main" id="{8EFD58F6-39AE-84B2-F78F-E26D1AE73688}"/>
                  </a:ext>
                </a:extLst>
              </p:cNvPr>
              <p:cNvSpPr/>
              <p:nvPr/>
            </p:nvSpPr>
            <p:spPr>
              <a:xfrm>
                <a:off x="5674720" y="855777"/>
                <a:ext cx="212268" cy="212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ABBB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grpSp>
      <p:sp>
        <p:nvSpPr>
          <p:cNvPr id="29" name="Content Placeholder 2">
            <a:extLst>
              <a:ext uri="{FF2B5EF4-FFF2-40B4-BE49-F238E27FC236}">
                <a16:creationId xmlns:a16="http://schemas.microsoft.com/office/drawing/2014/main" id="{0071A3D6-3993-F09F-8A19-293444D8C79D}"/>
              </a:ext>
            </a:extLst>
          </p:cNvPr>
          <p:cNvSpPr txBox="1">
            <a:spLocks noGrp="1"/>
          </p:cNvSpPr>
          <p:nvPr>
            <p:ph idx="4294967295"/>
          </p:nvPr>
        </p:nvSpPr>
        <p:spPr>
          <a:xfrm>
            <a:off x="4934495" y="1202061"/>
            <a:ext cx="6876498" cy="4268519"/>
          </a:xfrm>
        </p:spPr>
        <p:txBody>
          <a:bodyPr/>
          <a:lstStyle>
            <a:lvl1pPr>
              <a:defRPr sz="3200"/>
            </a:lvl1pPr>
            <a:lvl2pPr>
              <a:defRPr sz="2800"/>
            </a:lvl2pPr>
            <a:lvl3pPr>
              <a:defRPr sz="2400"/>
            </a:lvl3pPr>
            <a:lvl4pPr>
              <a:defRPr sz="2000"/>
            </a:lvl4pPr>
            <a:lvl5pP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pic>
        <p:nvPicPr>
          <p:cNvPr id="30" name="Graphic 5">
            <a:extLst>
              <a:ext uri="{FF2B5EF4-FFF2-40B4-BE49-F238E27FC236}">
                <a16:creationId xmlns:a16="http://schemas.microsoft.com/office/drawing/2014/main" id="{32C928B2-FC7D-C602-DCA5-46CE2F7FD606}"/>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rcRect r="15256"/>
          <a:stretch>
            <a:fillRect/>
          </a:stretch>
        </p:blipFill>
        <p:spPr>
          <a:xfrm rot="16200004">
            <a:off x="1495716" y="-1028659"/>
            <a:ext cx="2029126" cy="4086444"/>
          </a:xfrm>
          <a:prstGeom prst="rect">
            <a:avLst/>
          </a:prstGeom>
          <a:noFill/>
          <a:ln cap="flat">
            <a:noFill/>
          </a:ln>
        </p:spPr>
      </p:pic>
      <p:sp>
        <p:nvSpPr>
          <p:cNvPr id="31" name="Rectangle 39">
            <a:extLst>
              <a:ext uri="{FF2B5EF4-FFF2-40B4-BE49-F238E27FC236}">
                <a16:creationId xmlns:a16="http://schemas.microsoft.com/office/drawing/2014/main" id="{33D58560-447E-8F75-1D45-4E3CDE0BD97F}"/>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2" name="Straight Connector 40">
            <a:extLst>
              <a:ext uri="{FF2B5EF4-FFF2-40B4-BE49-F238E27FC236}">
                <a16:creationId xmlns:a16="http://schemas.microsoft.com/office/drawing/2014/main" id="{093C481C-4BC9-5C41-E299-DF90977B82A8}"/>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33" name="Date Placeholder 3">
            <a:extLst>
              <a:ext uri="{FF2B5EF4-FFF2-40B4-BE49-F238E27FC236}">
                <a16:creationId xmlns:a16="http://schemas.microsoft.com/office/drawing/2014/main" id="{B30A3821-47EB-CA77-F3EB-C27956BE66A2}"/>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45F449B5-2916-4D1D-81DB-6CE5A54F8E54}" type="datetime1">
              <a:rPr lang="en-US"/>
              <a:pPr lvl="0"/>
              <a:t>5/6/2026</a:t>
            </a:fld>
            <a:endParaRPr lang="en-US"/>
          </a:p>
        </p:txBody>
      </p:sp>
      <p:pic>
        <p:nvPicPr>
          <p:cNvPr id="34" name="Graphic 42">
            <a:extLst>
              <a:ext uri="{FF2B5EF4-FFF2-40B4-BE49-F238E27FC236}">
                <a16:creationId xmlns:a16="http://schemas.microsoft.com/office/drawing/2014/main" id="{7CCF2648-8730-5FE1-9247-DD2A286AF465}"/>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10" y="6405152"/>
            <a:ext cx="274320" cy="274320"/>
          </a:xfrm>
          <a:prstGeom prst="rect">
            <a:avLst/>
          </a:prstGeom>
          <a:noFill/>
          <a:ln cap="flat">
            <a:noFill/>
          </a:ln>
        </p:spPr>
      </p:pic>
      <p:pic>
        <p:nvPicPr>
          <p:cNvPr id="35" name="Graphic 43">
            <a:extLst>
              <a:ext uri="{FF2B5EF4-FFF2-40B4-BE49-F238E27FC236}">
                <a16:creationId xmlns:a16="http://schemas.microsoft.com/office/drawing/2014/main" id="{E6E8EC67-8BD4-3125-E627-B4226534329C}"/>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a:stretch>
            <a:fillRect/>
          </a:stretch>
        </p:blipFill>
        <p:spPr>
          <a:xfrm>
            <a:off x="9168944" y="6405152"/>
            <a:ext cx="274320" cy="274320"/>
          </a:xfrm>
          <a:prstGeom prst="rect">
            <a:avLst/>
          </a:prstGeom>
          <a:noFill/>
          <a:ln cap="flat">
            <a:noFill/>
          </a:ln>
        </p:spPr>
      </p:pic>
      <p:pic>
        <p:nvPicPr>
          <p:cNvPr id="36" name="Graphic 44">
            <a:extLst>
              <a:ext uri="{FF2B5EF4-FFF2-40B4-BE49-F238E27FC236}">
                <a16:creationId xmlns:a16="http://schemas.microsoft.com/office/drawing/2014/main" id="{C2E6BEC5-B2B7-9524-6A24-14E91BB579F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5"/>
              </a:ext>
            </a:extLst>
          </a:blip>
          <a:srcRect l="13558" t="13558" r="13558" b="13558"/>
          <a:stretch>
            <a:fillRect/>
          </a:stretch>
        </p:blipFill>
        <p:spPr>
          <a:xfrm>
            <a:off x="8795887" y="6405152"/>
            <a:ext cx="274320" cy="274320"/>
          </a:xfrm>
          <a:prstGeom prst="rect">
            <a:avLst/>
          </a:prstGeom>
          <a:noFill/>
          <a:ln cap="flat">
            <a:noFill/>
          </a:ln>
        </p:spPr>
      </p:pic>
      <p:sp>
        <p:nvSpPr>
          <p:cNvPr id="37" name="Slide Number Placeholder 5">
            <a:extLst>
              <a:ext uri="{FF2B5EF4-FFF2-40B4-BE49-F238E27FC236}">
                <a16:creationId xmlns:a16="http://schemas.microsoft.com/office/drawing/2014/main" id="{73CEA7FF-CF25-B6D8-DC41-67FEE9A899BF}"/>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35F3780A-5CE5-42A0-806D-0451E4CD46EC}" type="slidenum">
              <a:t>‹#›</a:t>
            </a:fld>
            <a:endParaRPr lang="en-US"/>
          </a:p>
        </p:txBody>
      </p:sp>
      <p:sp>
        <p:nvSpPr>
          <p:cNvPr id="38" name="Rectangle 46">
            <a:extLst>
              <a:ext uri="{FF2B5EF4-FFF2-40B4-BE49-F238E27FC236}">
                <a16:creationId xmlns:a16="http://schemas.microsoft.com/office/drawing/2014/main" id="{57049136-8F9B-04BD-52C2-01B5B7661B15}"/>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36338522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E1FA1998-7CA7-41F4-6180-2F0BC961DF71}"/>
              </a:ext>
              <a:ext uri="{C183D7F6-B498-43B3-948B-1728B52AA6E4}">
                <adec:decorative xmlns:adec="http://schemas.microsoft.com/office/drawing/2017/decorative" val="1"/>
              </a:ext>
            </a:extLst>
          </p:cNvPr>
          <p:cNvSpPr/>
          <p:nvPr/>
        </p:nvSpPr>
        <p:spPr>
          <a:xfrm>
            <a:off x="0" y="6226625"/>
            <a:ext cx="12191996" cy="631374"/>
          </a:xfrm>
          <a:prstGeom prst="rect">
            <a:avLst/>
          </a:prstGeom>
          <a:solidFill>
            <a:srgbClr val="FFFFFF">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cxnSp>
        <p:nvCxnSpPr>
          <p:cNvPr id="3" name="Straight Connector 5">
            <a:extLst>
              <a:ext uri="{FF2B5EF4-FFF2-40B4-BE49-F238E27FC236}">
                <a16:creationId xmlns:a16="http://schemas.microsoft.com/office/drawing/2014/main" id="{0BB83E66-9040-1866-7747-539022B01350}"/>
              </a:ext>
              <a:ext uri="{C183D7F6-B498-43B3-948B-1728B52AA6E4}">
                <adec:decorative xmlns:adec="http://schemas.microsoft.com/office/drawing/2017/decorative" val="1"/>
              </a:ext>
            </a:extLst>
          </p:cNvPr>
          <p:cNvCxnSpPr/>
          <p:nvPr/>
        </p:nvCxnSpPr>
        <p:spPr>
          <a:xfrm>
            <a:off x="0" y="6226625"/>
            <a:ext cx="12191996" cy="0"/>
          </a:xfrm>
          <a:prstGeom prst="straightConnector1">
            <a:avLst/>
          </a:prstGeom>
          <a:noFill/>
          <a:ln w="38103" cap="flat">
            <a:solidFill>
              <a:srgbClr val="000000"/>
            </a:solidFill>
            <a:prstDash val="solid"/>
            <a:miter/>
          </a:ln>
        </p:spPr>
      </p:cxnSp>
      <p:sp>
        <p:nvSpPr>
          <p:cNvPr id="4" name="Date Placeholder 3">
            <a:extLst>
              <a:ext uri="{FF2B5EF4-FFF2-40B4-BE49-F238E27FC236}">
                <a16:creationId xmlns:a16="http://schemas.microsoft.com/office/drawing/2014/main" id="{9BF343B5-56C2-BD7E-DAA0-2D79FA3A2FAE}"/>
              </a:ext>
            </a:extLst>
          </p:cNvPr>
          <p:cNvSpPr txBox="1">
            <a:spLocks noGrp="1"/>
          </p:cNvSpPr>
          <p:nvPr>
            <p:ph type="dt" sz="half" idx="7"/>
          </p:nvPr>
        </p:nvSpPr>
        <p:spPr>
          <a:xfrm>
            <a:off x="10011829" y="6226625"/>
            <a:ext cx="1560304" cy="631374"/>
          </a:xfrm>
        </p:spPr>
        <p:txBody>
          <a:bodyPr tIns="91440" anchorCtr="1"/>
          <a:lstStyle>
            <a:lvl1pPr algn="ctr">
              <a:defRPr sz="1800">
                <a:solidFill>
                  <a:srgbClr val="000000"/>
                </a:solidFill>
                <a:latin typeface="Jumble"/>
              </a:defRPr>
            </a:lvl1pPr>
          </a:lstStyle>
          <a:p>
            <a:pPr lvl="0"/>
            <a:fld id="{BDAFED49-575E-4078-AEBA-17ED939FA46B}" type="datetime1">
              <a:rPr lang="en-US"/>
              <a:pPr lvl="0"/>
              <a:t>5/6/2026</a:t>
            </a:fld>
            <a:endParaRPr lang="en-US"/>
          </a:p>
        </p:txBody>
      </p:sp>
      <p:pic>
        <p:nvPicPr>
          <p:cNvPr id="5" name="Graphic 7">
            <a:extLst>
              <a:ext uri="{FF2B5EF4-FFF2-40B4-BE49-F238E27FC236}">
                <a16:creationId xmlns:a16="http://schemas.microsoft.com/office/drawing/2014/main" id="{993E548B-1B07-DB6A-2394-D513DE629D0D}"/>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42010" y="6405152"/>
            <a:ext cx="274320" cy="274320"/>
          </a:xfrm>
          <a:prstGeom prst="rect">
            <a:avLst/>
          </a:prstGeom>
          <a:noFill/>
          <a:ln cap="flat">
            <a:noFill/>
          </a:ln>
        </p:spPr>
      </p:pic>
      <p:pic>
        <p:nvPicPr>
          <p:cNvPr id="6" name="Graphic 8">
            <a:extLst>
              <a:ext uri="{FF2B5EF4-FFF2-40B4-BE49-F238E27FC236}">
                <a16:creationId xmlns:a16="http://schemas.microsoft.com/office/drawing/2014/main" id="{E78DA589-AC41-15A2-B4BB-008D51486207}"/>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a:fillRect/>
          </a:stretch>
        </p:blipFill>
        <p:spPr>
          <a:xfrm>
            <a:off x="9168944" y="6405152"/>
            <a:ext cx="274320" cy="274320"/>
          </a:xfrm>
          <a:prstGeom prst="rect">
            <a:avLst/>
          </a:prstGeom>
          <a:noFill/>
          <a:ln cap="flat">
            <a:noFill/>
          </a:ln>
        </p:spPr>
      </p:pic>
      <p:pic>
        <p:nvPicPr>
          <p:cNvPr id="7" name="Graphic 9">
            <a:extLst>
              <a:ext uri="{FF2B5EF4-FFF2-40B4-BE49-F238E27FC236}">
                <a16:creationId xmlns:a16="http://schemas.microsoft.com/office/drawing/2014/main" id="{0EF4B6BC-8748-F6A0-B8A0-C86C233FCE1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4"/>
              </a:ext>
            </a:extLst>
          </a:blip>
          <a:srcRect l="13558" t="13558" r="13558" b="13558"/>
          <a:stretch>
            <a:fillRect/>
          </a:stretch>
        </p:blipFill>
        <p:spPr>
          <a:xfrm>
            <a:off x="8795887" y="6405152"/>
            <a:ext cx="274320" cy="274320"/>
          </a:xfrm>
          <a:prstGeom prst="rect">
            <a:avLst/>
          </a:prstGeom>
          <a:noFill/>
          <a:ln cap="flat">
            <a:noFill/>
          </a:ln>
        </p:spPr>
      </p:pic>
      <p:sp>
        <p:nvSpPr>
          <p:cNvPr id="8" name="Slide Number Placeholder 5">
            <a:extLst>
              <a:ext uri="{FF2B5EF4-FFF2-40B4-BE49-F238E27FC236}">
                <a16:creationId xmlns:a16="http://schemas.microsoft.com/office/drawing/2014/main" id="{986988CB-0D7C-BA1B-D158-BC9EC5DFFC60}"/>
              </a:ext>
            </a:extLst>
          </p:cNvPr>
          <p:cNvSpPr txBox="1">
            <a:spLocks noGrp="1"/>
          </p:cNvSpPr>
          <p:nvPr>
            <p:ph type="sldNum" sz="quarter" idx="8"/>
          </p:nvPr>
        </p:nvSpPr>
        <p:spPr>
          <a:xfrm>
            <a:off x="11572134" y="6226625"/>
            <a:ext cx="630743" cy="631374"/>
          </a:xfrm>
        </p:spPr>
        <p:txBody>
          <a:bodyPr tIns="91440" anchorCtr="1"/>
          <a:lstStyle>
            <a:lvl1pPr algn="ctr">
              <a:defRPr sz="1800">
                <a:solidFill>
                  <a:srgbClr val="000000"/>
                </a:solidFill>
                <a:latin typeface="Jumble"/>
              </a:defRPr>
            </a:lvl1pPr>
          </a:lstStyle>
          <a:p>
            <a:pPr lvl="0"/>
            <a:fld id="{32BBFAE0-85DD-4791-9DBC-14C7CA4F2704}" type="slidenum">
              <a:t>‹#›</a:t>
            </a:fld>
            <a:endParaRPr lang="en-US"/>
          </a:p>
        </p:txBody>
      </p:sp>
      <p:sp>
        <p:nvSpPr>
          <p:cNvPr id="9" name="Rectangle 16">
            <a:extLst>
              <a:ext uri="{FF2B5EF4-FFF2-40B4-BE49-F238E27FC236}">
                <a16:creationId xmlns:a16="http://schemas.microsoft.com/office/drawing/2014/main" id="{C0FED44D-147D-D47F-1C0F-4855F5AA03AE}"/>
              </a:ext>
              <a:ext uri="{C183D7F6-B498-43B3-948B-1728B52AA6E4}">
                <adec:decorative xmlns:adec="http://schemas.microsoft.com/office/drawing/2017/decorative" val="1"/>
              </a:ext>
            </a:extLst>
          </p:cNvPr>
          <p:cNvSpPr/>
          <p:nvPr/>
        </p:nvSpPr>
        <p:spPr>
          <a:xfrm>
            <a:off x="381003" y="6352729"/>
            <a:ext cx="1306284" cy="397325"/>
          </a:xfrm>
          <a:prstGeom prst="rect">
            <a:avLst/>
          </a:prstGeom>
          <a:solidFill>
            <a:srgbClr val="8698DA"/>
          </a:solidFill>
          <a:ln w="38103"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entury Gothic"/>
              </a:rPr>
              <a:t>START</a:t>
            </a:r>
          </a:p>
        </p:txBody>
      </p:sp>
    </p:spTree>
    <p:extLst>
      <p:ext uri="{BB962C8B-B14F-4D97-AF65-F5344CB8AC3E}">
        <p14:creationId xmlns:p14="http://schemas.microsoft.com/office/powerpoint/2010/main" val="1399620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7"/>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1CB351-3FF3-0D8F-EDF0-C91CC9BDA2AF}"/>
              </a:ext>
            </a:extLst>
          </p:cNvPr>
          <p:cNvSpPr txBox="1">
            <a:spLocks noGrp="1"/>
          </p:cNvSpPr>
          <p:nvPr>
            <p:ph type="title"/>
          </p:nvPr>
        </p:nvSpPr>
        <p:spPr>
          <a:xfrm>
            <a:off x="381003" y="381003"/>
            <a:ext cx="114300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608F85AD-EC51-5B14-C998-76D87CF5E4AC}"/>
              </a:ext>
            </a:extLst>
          </p:cNvPr>
          <p:cNvSpPr txBox="1">
            <a:spLocks noGrp="1"/>
          </p:cNvSpPr>
          <p:nvPr>
            <p:ph type="body" idx="1"/>
          </p:nvPr>
        </p:nvSpPr>
        <p:spPr>
          <a:xfrm>
            <a:off x="381003" y="1825627"/>
            <a:ext cx="11430000" cy="4351336"/>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8E9E17-C4DA-A280-9479-6CE93E8822E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fld id="{EC645C0B-BB92-4CD9-9193-80BEDD5CAADB}" type="datetime1">
              <a:rPr lang="en-US"/>
              <a:pPr lvl="0"/>
              <a:t>5/6/2026</a:t>
            </a:fld>
            <a:endParaRPr lang="en-US"/>
          </a:p>
        </p:txBody>
      </p:sp>
      <p:sp>
        <p:nvSpPr>
          <p:cNvPr id="5" name="Footer Placeholder 4">
            <a:extLst>
              <a:ext uri="{FF2B5EF4-FFF2-40B4-BE49-F238E27FC236}">
                <a16:creationId xmlns:a16="http://schemas.microsoft.com/office/drawing/2014/main" id="{454C6542-7396-310C-3BB1-7DAF9EEBE9B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endParaRPr lang="en-US"/>
          </a:p>
        </p:txBody>
      </p:sp>
      <p:sp>
        <p:nvSpPr>
          <p:cNvPr id="6" name="Slide Number Placeholder 5">
            <a:extLst>
              <a:ext uri="{FF2B5EF4-FFF2-40B4-BE49-F238E27FC236}">
                <a16:creationId xmlns:a16="http://schemas.microsoft.com/office/drawing/2014/main" id="{C4E9E913-D387-6F1C-5FDB-C2D3164DF1A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fld id="{F6362774-03D3-418A-A71B-D0BDCF1DDF1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Jumble"/>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hyperlink" Target="https://www.artstation.com/tainted_lust"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www.instagram.com/_tainted_lust_/"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hyperlink" Target="https://www.linkedin.com/in/maisie-clapham-349761401/"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uowtsd-my.sharepoint.com/:w:/g/personal/2404102_student_uwtsd_ac_uk/IQBeGa-k4ErHQInEGr3z6Ik3AXfxASoJ7aOYHFH2ZaNhxss?e=Sdggja" TargetMode="Externa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maisieclapham.wixsite.com/tainted-lust-art" TargetMode="Externa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alphaModFix amt="80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05ED-8414-6976-6DA5-C5364D61839D}"/>
              </a:ext>
            </a:extLst>
          </p:cNvPr>
          <p:cNvSpPr txBox="1">
            <a:spLocks noGrp="1"/>
          </p:cNvSpPr>
          <p:nvPr>
            <p:ph type="title"/>
          </p:nvPr>
        </p:nvSpPr>
        <p:spPr>
          <a:xfrm>
            <a:off x="1839690" y="1362638"/>
            <a:ext cx="8508272" cy="4625785"/>
          </a:xfrm>
        </p:spPr>
        <p:txBody>
          <a:bodyPr/>
          <a:lstStyle/>
          <a:p>
            <a:pPr lvl="0"/>
            <a:r>
              <a:rPr lang="en-US" sz="5400"/>
              <a:t>Changemakers:</a:t>
            </a:r>
            <a:br>
              <a:rPr lang="en-US" sz="4800"/>
            </a:br>
            <a:r>
              <a:rPr lang="en-US" sz="4800"/>
              <a:t>Building your personal brand for Sustainable Employment</a:t>
            </a:r>
            <a:br>
              <a:rPr lang="en-US" sz="4800"/>
            </a:br>
            <a:r>
              <a:rPr lang="en-US" sz="4800"/>
              <a:t>ADVA5001</a:t>
            </a:r>
            <a:br>
              <a:rPr lang="en-US" sz="4800"/>
            </a:br>
            <a:br>
              <a:rPr lang="en-US" sz="4800"/>
            </a:br>
            <a:r>
              <a:rPr lang="en-US" sz="4000"/>
              <a:t>Maisie Clapham 2404102</a:t>
            </a:r>
            <a:endParaRPr lang="en-US" sz="4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F1E58-BE4C-95C1-21D7-8672DA40632D}"/>
              </a:ext>
            </a:extLst>
          </p:cNvPr>
          <p:cNvSpPr txBox="1">
            <a:spLocks noGrp="1"/>
          </p:cNvSpPr>
          <p:nvPr>
            <p:ph type="title"/>
          </p:nvPr>
        </p:nvSpPr>
        <p:spPr/>
        <p:txBody>
          <a:bodyPr/>
          <a:lstStyle/>
          <a:p>
            <a:pPr lvl="0"/>
            <a:r>
              <a:rPr lang="en-US"/>
              <a:t>Assignment 1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C284-6DEB-3970-D420-80C6401F36B7}"/>
              </a:ext>
            </a:extLst>
          </p:cNvPr>
          <p:cNvSpPr txBox="1">
            <a:spLocks noGrp="1"/>
          </p:cNvSpPr>
          <p:nvPr>
            <p:ph type="title"/>
          </p:nvPr>
        </p:nvSpPr>
        <p:spPr/>
        <p:txBody>
          <a:bodyPr/>
          <a:lstStyle/>
          <a:p>
            <a:pPr lvl="0"/>
            <a:r>
              <a:rPr lang="en-US"/>
              <a:t>Brief</a:t>
            </a:r>
          </a:p>
        </p:txBody>
      </p:sp>
      <p:sp>
        <p:nvSpPr>
          <p:cNvPr id="3" name="Content Placeholder 2">
            <a:extLst>
              <a:ext uri="{FF2B5EF4-FFF2-40B4-BE49-F238E27FC236}">
                <a16:creationId xmlns:a16="http://schemas.microsoft.com/office/drawing/2014/main" id="{F67D33A6-CFC7-D447-A263-8A32638AD4DE}"/>
              </a:ext>
            </a:extLst>
          </p:cNvPr>
          <p:cNvSpPr txBox="1">
            <a:spLocks noGrp="1"/>
          </p:cNvSpPr>
          <p:nvPr>
            <p:ph type="body" idx="4294967295"/>
          </p:nvPr>
        </p:nvSpPr>
        <p:spPr>
          <a:xfrm>
            <a:off x="641351" y="1474076"/>
            <a:ext cx="10907018" cy="4313270"/>
          </a:xfrm>
        </p:spPr>
        <p:txBody>
          <a:bodyPr>
            <a:normAutofit/>
          </a:bodyPr>
          <a:lstStyle/>
          <a:p>
            <a:pPr marL="0" lvl="0" indent="0">
              <a:lnSpc>
                <a:spcPct val="80000"/>
              </a:lnSpc>
              <a:buNone/>
            </a:pPr>
            <a:r>
              <a:rPr lang="en-GB" sz="1400"/>
              <a:t>During the course of the module you will be asked to contribute to activities that you can incorporate into your assessment output.</a:t>
            </a:r>
          </a:p>
          <a:p>
            <a:pPr marL="0" lvl="0" indent="0">
              <a:lnSpc>
                <a:spcPct val="80000"/>
              </a:lnSpc>
              <a:buNone/>
            </a:pPr>
            <a:r>
              <a:rPr lang="en-GB" sz="1400" b="1"/>
              <a:t>Produce an e-portfolio that addresses the following tasks </a:t>
            </a:r>
            <a:endParaRPr lang="en-GB" sz="1400"/>
          </a:p>
          <a:p>
            <a:pPr marL="0" lvl="0" indent="0">
              <a:lnSpc>
                <a:spcPct val="80000"/>
              </a:lnSpc>
              <a:buNone/>
            </a:pPr>
            <a:r>
              <a:rPr lang="en-GB" sz="1400" b="1"/>
              <a:t>PART A</a:t>
            </a:r>
            <a:endParaRPr lang="en-GB" sz="1400"/>
          </a:p>
          <a:p>
            <a:pPr marL="285750" lvl="0" indent="-285750">
              <a:lnSpc>
                <a:spcPct val="80000"/>
              </a:lnSpc>
            </a:pPr>
            <a:r>
              <a:rPr lang="en-GB" sz="1400"/>
              <a:t>Create a personal website to showcase your professional brand (1400 word equivalent).  Please refer to the learning in Unit 3 topic 4, Me.com for guidance on how this can be done and for examples of what to include.  </a:t>
            </a:r>
          </a:p>
          <a:p>
            <a:pPr marL="285750" lvl="0" indent="-285750">
              <a:lnSpc>
                <a:spcPct val="80000"/>
              </a:lnSpc>
            </a:pPr>
            <a:r>
              <a:rPr lang="en-GB" sz="1400"/>
              <a:t>Research pages with Harvard references to be included. </a:t>
            </a:r>
          </a:p>
          <a:p>
            <a:pPr marL="0" lvl="0" indent="0">
              <a:lnSpc>
                <a:spcPct val="80000"/>
              </a:lnSpc>
              <a:buNone/>
            </a:pPr>
            <a:r>
              <a:rPr lang="en-GB" sz="1400" b="1"/>
              <a:t>PART B</a:t>
            </a:r>
            <a:endParaRPr lang="en-GB" sz="1400"/>
          </a:p>
          <a:p>
            <a:pPr marL="285750" lvl="0" indent="-285750">
              <a:lnSpc>
                <a:spcPct val="80000"/>
              </a:lnSpc>
            </a:pPr>
            <a:r>
              <a:rPr lang="en-GB" sz="1400"/>
              <a:t>Write a Zander letter to yourself (600 words).</a:t>
            </a:r>
          </a:p>
          <a:p>
            <a:pPr marL="285750" lvl="0" indent="-285750">
              <a:lnSpc>
                <a:spcPct val="80000"/>
              </a:lnSpc>
            </a:pPr>
            <a:r>
              <a:rPr lang="en-GB" sz="1400"/>
              <a:t>(See the content of Unit 4 for more details on this).</a:t>
            </a:r>
          </a:p>
          <a:p>
            <a:pPr marL="0" lvl="0" indent="0">
              <a:lnSpc>
                <a:spcPct val="80000"/>
              </a:lnSpc>
              <a:buNone/>
            </a:pPr>
            <a:r>
              <a:rPr lang="en-GB" sz="1400" b="1"/>
              <a:t>E-Portfolio Submission for Assessment 1</a:t>
            </a:r>
            <a:endParaRPr lang="en-GB" sz="1400"/>
          </a:p>
          <a:p>
            <a:pPr marL="285750" lvl="0" indent="-285750">
              <a:lnSpc>
                <a:spcPct val="80000"/>
              </a:lnSpc>
            </a:pPr>
            <a:r>
              <a:rPr lang="en-GB" sz="1400"/>
              <a:t>You should submit all parts of the portfolio in one document, which includes a title and contents page along with a list of references for all elements. If it is not possible to incorporate the work into a document then links to the materials should be inserted.</a:t>
            </a:r>
          </a:p>
          <a:p>
            <a:pPr marL="285750" lvl="0" indent="-285750">
              <a:lnSpc>
                <a:spcPct val="80000"/>
              </a:lnSpc>
            </a:pPr>
            <a:r>
              <a:rPr lang="en-GB" sz="1400" b="1"/>
              <a:t>PART A</a:t>
            </a:r>
            <a:r>
              <a:rPr lang="en-GB" sz="1400"/>
              <a:t>– Personal Website with Research and Process</a:t>
            </a:r>
          </a:p>
          <a:p>
            <a:pPr marL="285750" lvl="0" indent="-285750">
              <a:lnSpc>
                <a:spcPct val="80000"/>
              </a:lnSpc>
            </a:pPr>
            <a:r>
              <a:rPr lang="en-GB" sz="1400" b="1"/>
              <a:t>PART B</a:t>
            </a:r>
            <a:r>
              <a:rPr lang="en-GB" sz="1400"/>
              <a:t> – Zander letter.</a:t>
            </a:r>
          </a:p>
          <a:p>
            <a:pPr marL="285750" lvl="0" indent="-285750">
              <a:lnSpc>
                <a:spcPts val="1900"/>
              </a:lnSpc>
            </a:pPr>
            <a:endParaRPr lang="en-US" sz="400"/>
          </a:p>
        </p:txBody>
      </p:sp>
      <p:sp>
        <p:nvSpPr>
          <p:cNvPr id="4" name="Date Placeholder 3">
            <a:extLst>
              <a:ext uri="{FF2B5EF4-FFF2-40B4-BE49-F238E27FC236}">
                <a16:creationId xmlns:a16="http://schemas.microsoft.com/office/drawing/2014/main" id="{DD66F975-0CD6-75A9-65A5-2090E368617E}"/>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77E1B1-D121-4153-8071-E191EC194ADA}"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4">
            <a:extLst>
              <a:ext uri="{FF2B5EF4-FFF2-40B4-BE49-F238E27FC236}">
                <a16:creationId xmlns:a16="http://schemas.microsoft.com/office/drawing/2014/main" id="{E3ED4B4E-40E7-7FF3-112A-B101D324FDCF}"/>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00FD5F-D785-4E2C-8B5E-129B1AD46473}" type="slidenum">
              <a:rPr lang="en-US" sz="1800" b="0" i="0" u="none" strike="noStrike" kern="1200" cap="none" spc="0" baseline="0">
                <a:solidFill>
                  <a:srgbClr val="000000"/>
                </a:solidFill>
                <a:uFillTx/>
                <a:latin typeface="Jumble"/>
              </a:rPr>
              <a:t>3</a:t>
            </a:fld>
            <a:endParaRPr lang="en-US" sz="1800" b="0" i="0" u="none" strike="noStrike" kern="1200" cap="none" spc="0" baseline="0">
              <a:solidFill>
                <a:srgbClr val="000000"/>
              </a:solidFill>
              <a:uFillTx/>
              <a:latin typeface="Jumbl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ED026-D35B-37EC-0BC4-CEC7F0C86204}"/>
              </a:ext>
            </a:extLst>
          </p:cNvPr>
          <p:cNvSpPr txBox="1">
            <a:spLocks noGrp="1"/>
          </p:cNvSpPr>
          <p:nvPr>
            <p:ph type="title"/>
          </p:nvPr>
        </p:nvSpPr>
        <p:spPr/>
        <p:txBody>
          <a:bodyPr/>
          <a:lstStyle/>
          <a:p>
            <a:pPr lvl="0"/>
            <a:r>
              <a:rPr lang="en-GB"/>
              <a:t>What to hand in for Assessment One:</a:t>
            </a:r>
          </a:p>
        </p:txBody>
      </p:sp>
      <p:sp>
        <p:nvSpPr>
          <p:cNvPr id="3" name="Text Placeholder 2">
            <a:extLst>
              <a:ext uri="{FF2B5EF4-FFF2-40B4-BE49-F238E27FC236}">
                <a16:creationId xmlns:a16="http://schemas.microsoft.com/office/drawing/2014/main" id="{FC256B95-1E72-05E2-634D-E7C59F8109AF}"/>
              </a:ext>
            </a:extLst>
          </p:cNvPr>
          <p:cNvSpPr txBox="1">
            <a:spLocks noGrp="1"/>
          </p:cNvSpPr>
          <p:nvPr>
            <p:ph type="body" idx="4294967295"/>
          </p:nvPr>
        </p:nvSpPr>
        <p:spPr>
          <a:xfrm>
            <a:off x="641351" y="2289986"/>
            <a:ext cx="10907018" cy="3340102"/>
          </a:xfrm>
        </p:spPr>
        <p:txBody>
          <a:bodyPr/>
          <a:lstStyle/>
          <a:p>
            <a:pPr marL="0" lvl="0" indent="0">
              <a:lnSpc>
                <a:spcPts val="1900"/>
              </a:lnSpc>
              <a:buNone/>
            </a:pPr>
            <a:r>
              <a:rPr lang="en-GB" sz="2400"/>
              <a:t>The Research PDF Page with references included </a:t>
            </a:r>
          </a:p>
          <a:p>
            <a:pPr marL="0" lvl="0" indent="0">
              <a:lnSpc>
                <a:spcPts val="1900"/>
              </a:lnSpc>
              <a:buNone/>
            </a:pPr>
            <a:r>
              <a:rPr lang="en-GB" sz="2400"/>
              <a:t>The development PDF page with annotations about your decision making</a:t>
            </a:r>
          </a:p>
          <a:p>
            <a:pPr marL="0" lvl="0" indent="0">
              <a:lnSpc>
                <a:spcPts val="1900"/>
              </a:lnSpc>
              <a:buNone/>
            </a:pPr>
            <a:r>
              <a:rPr lang="en-GB" sz="2400"/>
              <a:t>The link to your website </a:t>
            </a:r>
          </a:p>
          <a:p>
            <a:pPr marL="0" lvl="0" indent="0">
              <a:lnSpc>
                <a:spcPts val="1900"/>
              </a:lnSpc>
              <a:buNone/>
            </a:pPr>
            <a:r>
              <a:rPr lang="en-GB" sz="2400"/>
              <a:t>Zander letter</a:t>
            </a:r>
          </a:p>
          <a:p>
            <a:pPr marL="0" lvl="0" indent="0">
              <a:lnSpc>
                <a:spcPts val="1900"/>
              </a:lnSpc>
              <a:buNone/>
            </a:pPr>
            <a:r>
              <a:rPr lang="en-GB" sz="2400"/>
              <a:t>These can be submitted as one pdf on Turnitin.</a:t>
            </a:r>
          </a:p>
          <a:p>
            <a:pPr marL="285750" lvl="0" indent="-285750">
              <a:lnSpc>
                <a:spcPts val="1900"/>
              </a:lnSpc>
            </a:pPr>
            <a:endParaRPr lang="en-GB" sz="1800"/>
          </a:p>
        </p:txBody>
      </p:sp>
      <p:sp>
        <p:nvSpPr>
          <p:cNvPr id="4" name="Date Placeholder 3">
            <a:extLst>
              <a:ext uri="{FF2B5EF4-FFF2-40B4-BE49-F238E27FC236}">
                <a16:creationId xmlns:a16="http://schemas.microsoft.com/office/drawing/2014/main" id="{0FEA98A1-CD12-62E4-02B1-972B0FE27ACC}"/>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465CC12-855C-4827-8153-A5FD41DB17F6}"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4">
            <a:extLst>
              <a:ext uri="{FF2B5EF4-FFF2-40B4-BE49-F238E27FC236}">
                <a16:creationId xmlns:a16="http://schemas.microsoft.com/office/drawing/2014/main" id="{F002273E-CA56-6D53-1E67-156F90693F27}"/>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7A8E0F1-94A6-487F-AEC1-C000A3D88100}" type="slidenum">
              <a:rPr/>
              <a:t>4</a:t>
            </a:fld>
            <a:endParaRPr lang="en-US" sz="1800" b="0" i="0" u="none" strike="noStrike" kern="1200" cap="none" spc="0" baseline="0">
              <a:solidFill>
                <a:srgbClr val="000000"/>
              </a:solidFill>
              <a:uFillTx/>
              <a:latin typeface="Jumbl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0632-029F-DCE0-EA80-DE3A7E602551}"/>
              </a:ext>
            </a:extLst>
          </p:cNvPr>
          <p:cNvSpPr txBox="1">
            <a:spLocks noGrp="1"/>
          </p:cNvSpPr>
          <p:nvPr>
            <p:ph type="title"/>
          </p:nvPr>
        </p:nvSpPr>
        <p:spPr/>
        <p:txBody>
          <a:bodyPr/>
          <a:lstStyle/>
          <a:p>
            <a:pPr lvl="0"/>
            <a:r>
              <a:rPr lang="en-US"/>
              <a:t>What about you?</a:t>
            </a:r>
          </a:p>
        </p:txBody>
      </p:sp>
      <p:sp>
        <p:nvSpPr>
          <p:cNvPr id="3" name="Date Placeholder 2">
            <a:extLst>
              <a:ext uri="{FF2B5EF4-FFF2-40B4-BE49-F238E27FC236}">
                <a16:creationId xmlns:a16="http://schemas.microsoft.com/office/drawing/2014/main" id="{D2DBBD08-2125-1CDF-71FD-3839B1D6480B}"/>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83ACF67-A597-44EB-AC55-F2DE4C1832CB}"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3">
            <a:extLst>
              <a:ext uri="{FF2B5EF4-FFF2-40B4-BE49-F238E27FC236}">
                <a16:creationId xmlns:a16="http://schemas.microsoft.com/office/drawing/2014/main" id="{778B7A90-71E8-081E-A32F-1BA18306AF26}"/>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0A9F356-F77C-4412-8D08-D39D4CABF271}" type="slidenum">
              <a:rPr/>
              <a:t>5</a:t>
            </a:fld>
            <a:endParaRPr lang="en-US" sz="1800" b="0" i="0" u="none" strike="noStrike" kern="1200" cap="none" spc="0" baseline="0">
              <a:solidFill>
                <a:srgbClr val="000000"/>
              </a:solidFill>
              <a:uFillTx/>
              <a:latin typeface="Jumble"/>
            </a:endParaRPr>
          </a:p>
        </p:txBody>
      </p:sp>
      <p:pic>
        <p:nvPicPr>
          <p:cNvPr id="5" name="Picture 11">
            <a:extLst>
              <a:ext uri="{FF2B5EF4-FFF2-40B4-BE49-F238E27FC236}">
                <a16:creationId xmlns:a16="http://schemas.microsoft.com/office/drawing/2014/main" id="{E641AB0C-ED15-158E-2E84-B5933AE2235A}"/>
              </a:ext>
            </a:extLst>
          </p:cNvPr>
          <p:cNvPicPr>
            <a:picLocks noChangeAspect="1"/>
          </p:cNvPicPr>
          <p:nvPr/>
        </p:nvPicPr>
        <p:blipFill>
          <a:blip r:embed="rId3"/>
          <a:srcRect l="12005" t="3661" r="10958" b="12156"/>
          <a:stretch>
            <a:fillRect/>
          </a:stretch>
        </p:blipFill>
        <p:spPr>
          <a:xfrm>
            <a:off x="6865250" y="0"/>
            <a:ext cx="4706883" cy="6857999"/>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A953-91E8-943D-A4F0-168B3B4C0E61}"/>
              </a:ext>
            </a:extLst>
          </p:cNvPr>
          <p:cNvSpPr txBox="1">
            <a:spLocks noGrp="1"/>
          </p:cNvSpPr>
          <p:nvPr>
            <p:ph type="title"/>
          </p:nvPr>
        </p:nvSpPr>
        <p:spPr/>
        <p:txBody>
          <a:bodyPr/>
          <a:lstStyle/>
          <a:p>
            <a:pPr lvl="0"/>
            <a:r>
              <a:rPr lang="en-GB"/>
              <a:t>Website design Research:</a:t>
            </a:r>
          </a:p>
        </p:txBody>
      </p:sp>
      <p:sp>
        <p:nvSpPr>
          <p:cNvPr id="3" name="Subtitle 2">
            <a:extLst>
              <a:ext uri="{FF2B5EF4-FFF2-40B4-BE49-F238E27FC236}">
                <a16:creationId xmlns:a16="http://schemas.microsoft.com/office/drawing/2014/main" id="{ACA1CB42-5836-60E5-B1E0-835A2180AD01}"/>
              </a:ext>
            </a:extLst>
          </p:cNvPr>
          <p:cNvSpPr txBox="1">
            <a:spLocks noGrp="1"/>
          </p:cNvSpPr>
          <p:nvPr>
            <p:ph type="subTitle" idx="4294967295"/>
          </p:nvPr>
        </p:nvSpPr>
        <p:spPr>
          <a:xfrm>
            <a:off x="2460174" y="5017285"/>
            <a:ext cx="7271656" cy="652927"/>
          </a:xfrm>
        </p:spPr>
        <p:txBody>
          <a:bodyPr anchor="ctr" anchorCtr="1"/>
          <a:lstStyle/>
          <a:p>
            <a:pPr marL="0" lvl="0" indent="0" algn="ctr">
              <a:buNone/>
            </a:pPr>
            <a:r>
              <a:rPr lang="en-GB" sz="1800"/>
              <a:t>10 examples of website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50">
            <a:extLst>
              <a:ext uri="{FF2B5EF4-FFF2-40B4-BE49-F238E27FC236}">
                <a16:creationId xmlns:a16="http://schemas.microsoft.com/office/drawing/2014/main" id="{AAA422C2-FDEA-2BB8-E323-10149E3153CA}"/>
              </a:ext>
            </a:extLst>
          </p:cNvPr>
          <p:cNvSpPr txBox="1">
            <a:spLocks noGrp="1"/>
          </p:cNvSpPr>
          <p:nvPr>
            <p:ph type="title"/>
          </p:nvPr>
        </p:nvSpPr>
        <p:spPr/>
        <p:txBody>
          <a:bodyPr/>
          <a:lstStyle/>
          <a:p>
            <a:pPr lvl="0"/>
            <a:r>
              <a:rPr lang="en-US"/>
              <a:t>James Jean</a:t>
            </a:r>
          </a:p>
        </p:txBody>
      </p:sp>
      <p:sp>
        <p:nvSpPr>
          <p:cNvPr id="3" name="Subtitle 4">
            <a:extLst>
              <a:ext uri="{FF2B5EF4-FFF2-40B4-BE49-F238E27FC236}">
                <a16:creationId xmlns:a16="http://schemas.microsoft.com/office/drawing/2014/main" id="{CF1AEDD6-2D69-DAF3-CE2F-7C837034360B}"/>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US" sz="1800" dirty="0"/>
              <a:t>https://www.jamesjean.com</a:t>
            </a:r>
          </a:p>
        </p:txBody>
      </p:sp>
      <p:sp>
        <p:nvSpPr>
          <p:cNvPr id="4" name="Date Placeholder 2">
            <a:extLst>
              <a:ext uri="{FF2B5EF4-FFF2-40B4-BE49-F238E27FC236}">
                <a16:creationId xmlns:a16="http://schemas.microsoft.com/office/drawing/2014/main" id="{5EE2D983-DDB6-B54C-A114-BC40262C13A2}"/>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BF1C71-AE57-4B1A-9821-BDF687DE87EF}"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3">
            <a:extLst>
              <a:ext uri="{FF2B5EF4-FFF2-40B4-BE49-F238E27FC236}">
                <a16:creationId xmlns:a16="http://schemas.microsoft.com/office/drawing/2014/main" id="{E578C702-8159-EC21-35E5-716A7CD72400}"/>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43D487D-B419-487A-9E86-027F654A38AA}" type="slidenum">
              <a:rPr/>
              <a:t>7</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5BDEE771-A96B-AF87-AEE4-4D0FA0B8731A}"/>
              </a:ext>
            </a:extLst>
          </p:cNvPr>
          <p:cNvPicPr>
            <a:picLocks noChangeAspect="1"/>
          </p:cNvPicPr>
          <p:nvPr/>
        </p:nvPicPr>
        <p:blipFill>
          <a:blip r:embed="rId3"/>
          <a:srcRect l="53529" t="7320" r="1176" b="3791"/>
          <a:stretch>
            <a:fillRect/>
          </a:stretch>
        </p:blipFill>
        <p:spPr>
          <a:xfrm>
            <a:off x="7446937" y="826827"/>
            <a:ext cx="4344177" cy="5016160"/>
          </a:xfrm>
          <a:prstGeom prst="rect">
            <a:avLst/>
          </a:prstGeom>
          <a:noFill/>
          <a:ln cap="flat">
            <a:noFill/>
          </a:ln>
        </p:spPr>
      </p:pic>
      <p:sp>
        <p:nvSpPr>
          <p:cNvPr id="7" name="Subtitle 2">
            <a:extLst>
              <a:ext uri="{FF2B5EF4-FFF2-40B4-BE49-F238E27FC236}">
                <a16:creationId xmlns:a16="http://schemas.microsoft.com/office/drawing/2014/main" id="{180E7ED7-0962-141C-9F1F-A8AF1A6E2FF8}"/>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James Jean’s website is gorgeous, really showcasing all of his art in such a satisfying way. He doesn’t over crowd it and it all matches with his personal style.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7D8E-5067-4BBA-DC47-4FDA171748D8}"/>
              </a:ext>
            </a:extLst>
          </p:cNvPr>
          <p:cNvSpPr txBox="1">
            <a:spLocks noGrp="1"/>
          </p:cNvSpPr>
          <p:nvPr>
            <p:ph type="title"/>
          </p:nvPr>
        </p:nvSpPr>
        <p:spPr/>
        <p:txBody>
          <a:bodyPr/>
          <a:lstStyle/>
          <a:p>
            <a:pPr lvl="0"/>
            <a:r>
              <a:rPr lang="en-GB"/>
              <a:t>Iron Lung Website</a:t>
            </a:r>
          </a:p>
        </p:txBody>
      </p:sp>
      <p:sp>
        <p:nvSpPr>
          <p:cNvPr id="3" name="Subtitle 2">
            <a:extLst>
              <a:ext uri="{FF2B5EF4-FFF2-40B4-BE49-F238E27FC236}">
                <a16:creationId xmlns:a16="http://schemas.microsoft.com/office/drawing/2014/main" id="{7A9063E8-5C93-CD5D-5E93-EBDB08772B7D}"/>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https://ironlung.com</a:t>
            </a:r>
          </a:p>
        </p:txBody>
      </p:sp>
      <p:sp>
        <p:nvSpPr>
          <p:cNvPr id="4" name="Date Placeholder 4">
            <a:extLst>
              <a:ext uri="{FF2B5EF4-FFF2-40B4-BE49-F238E27FC236}">
                <a16:creationId xmlns:a16="http://schemas.microsoft.com/office/drawing/2014/main" id="{1762C606-DF03-458D-D70C-28ED615F0D6B}"/>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A7172B4-1C73-4CA4-A672-DD7476CDC2F5}"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8002FA69-712D-40FD-5332-592D21742525}"/>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0BC4E28-87CD-4C44-A651-0B63C8ECA22F}" type="slidenum">
              <a:rPr/>
              <a:t>8</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F41245AA-FE56-75B7-F5FC-914766FAC6DD}"/>
              </a:ext>
            </a:extLst>
          </p:cNvPr>
          <p:cNvPicPr>
            <a:picLocks noChangeAspect="1"/>
          </p:cNvPicPr>
          <p:nvPr/>
        </p:nvPicPr>
        <p:blipFill>
          <a:blip r:embed="rId2"/>
          <a:srcRect l="53383" t="7058" r="1471" b="3791"/>
          <a:stretch>
            <a:fillRect/>
          </a:stretch>
        </p:blipFill>
        <p:spPr>
          <a:xfrm>
            <a:off x="7446937" y="841805"/>
            <a:ext cx="4359420" cy="5021107"/>
          </a:xfrm>
          <a:prstGeom prst="rect">
            <a:avLst/>
          </a:prstGeom>
          <a:noFill/>
          <a:ln cap="flat">
            <a:noFill/>
          </a:ln>
        </p:spPr>
      </p:pic>
      <p:sp>
        <p:nvSpPr>
          <p:cNvPr id="7" name="Subtitle 2">
            <a:extLst>
              <a:ext uri="{FF2B5EF4-FFF2-40B4-BE49-F238E27FC236}">
                <a16:creationId xmlns:a16="http://schemas.microsoft.com/office/drawing/2014/main" id="{573DF771-C3DE-006E-A523-E238341C28A5}"/>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Iron Lung is a website to promote the movie made by Amy Nelson and Markiplier. I really like the website, it reflects the aesthetic of the movie. The colour palette is really nice and works together.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48606-FD86-4FFE-89F0-9312CCEAEC4C}"/>
              </a:ext>
            </a:extLst>
          </p:cNvPr>
          <p:cNvSpPr txBox="1">
            <a:spLocks noGrp="1"/>
          </p:cNvSpPr>
          <p:nvPr>
            <p:ph type="title"/>
          </p:nvPr>
        </p:nvSpPr>
        <p:spPr/>
        <p:txBody>
          <a:bodyPr/>
          <a:lstStyle/>
          <a:p>
            <a:pPr lvl="0"/>
            <a:r>
              <a:rPr lang="en-GB"/>
              <a:t>Banksy</a:t>
            </a:r>
          </a:p>
        </p:txBody>
      </p:sp>
      <p:sp>
        <p:nvSpPr>
          <p:cNvPr id="3" name="Subtitle 2">
            <a:extLst>
              <a:ext uri="{FF2B5EF4-FFF2-40B4-BE49-F238E27FC236}">
                <a16:creationId xmlns:a16="http://schemas.microsoft.com/office/drawing/2014/main" id="{988590B4-B89E-205F-CD38-4E92883B78CC}"/>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https://banksy.co.uk</a:t>
            </a:r>
          </a:p>
        </p:txBody>
      </p:sp>
      <p:sp>
        <p:nvSpPr>
          <p:cNvPr id="4" name="Date Placeholder 4">
            <a:extLst>
              <a:ext uri="{FF2B5EF4-FFF2-40B4-BE49-F238E27FC236}">
                <a16:creationId xmlns:a16="http://schemas.microsoft.com/office/drawing/2014/main" id="{6C48D6BF-1C69-FE18-B0DE-36F46B8BA66D}"/>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42DBAF-8CE0-4412-8D30-A79648AF6FD2}"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41D14AB8-3429-6DD1-0824-E8772BD15949}"/>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E2CB5D0-5B59-403C-8558-DBD91826CEC8}" type="slidenum">
              <a:rPr/>
              <a:t>9</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4D0827F3-3526-7EBF-448B-8373DDED556A}"/>
              </a:ext>
            </a:extLst>
          </p:cNvPr>
          <p:cNvPicPr>
            <a:picLocks noChangeAspect="1"/>
          </p:cNvPicPr>
          <p:nvPr/>
        </p:nvPicPr>
        <p:blipFill>
          <a:blip r:embed="rId2"/>
          <a:srcRect l="53823" t="7058" r="1030" b="4314"/>
          <a:stretch>
            <a:fillRect/>
          </a:stretch>
        </p:blipFill>
        <p:spPr>
          <a:xfrm>
            <a:off x="7441880" y="828364"/>
            <a:ext cx="4364476" cy="4819400"/>
          </a:xfrm>
          <a:prstGeom prst="rect">
            <a:avLst/>
          </a:prstGeom>
          <a:noFill/>
          <a:ln cap="flat">
            <a:noFill/>
          </a:ln>
        </p:spPr>
      </p:pic>
      <p:sp>
        <p:nvSpPr>
          <p:cNvPr id="7" name="Subtitle 2">
            <a:extLst>
              <a:ext uri="{FF2B5EF4-FFF2-40B4-BE49-F238E27FC236}">
                <a16:creationId xmlns:a16="http://schemas.microsoft.com/office/drawing/2014/main" id="{630053DE-16C1-5D8D-DFE4-D4AC6B9187CB}"/>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Banksy’s website is as unique as his work is. It’s very minimalist and it most just to showcase his work.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88A96-09FB-43C2-CB3B-AB4E30B6C600}"/>
              </a:ext>
            </a:extLst>
          </p:cNvPr>
          <p:cNvSpPr txBox="1">
            <a:spLocks noGrp="1"/>
          </p:cNvSpPr>
          <p:nvPr>
            <p:ph type="title"/>
          </p:nvPr>
        </p:nvSpPr>
        <p:spPr/>
        <p:txBody>
          <a:bodyPr/>
          <a:lstStyle/>
          <a:p>
            <a:pPr lvl="0"/>
            <a:r>
              <a:rPr lang="en-GB"/>
              <a:t>Mira Byler </a:t>
            </a:r>
          </a:p>
        </p:txBody>
      </p:sp>
      <p:sp>
        <p:nvSpPr>
          <p:cNvPr id="3" name="Subtitle 2">
            <a:extLst>
              <a:ext uri="{FF2B5EF4-FFF2-40B4-BE49-F238E27FC236}">
                <a16:creationId xmlns:a16="http://schemas.microsoft.com/office/drawing/2014/main" id="{5B84F162-816F-0426-7003-C5D7D883F145}"/>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https://mirabyler.com/?srsltid=AfmBOorahttQ6B56CiQsKOa8TmRLr8bNrNBSqVq6Igt0TPpLvZEaQpZ2</a:t>
            </a:r>
          </a:p>
        </p:txBody>
      </p:sp>
      <p:sp>
        <p:nvSpPr>
          <p:cNvPr id="4" name="Date Placeholder 4">
            <a:extLst>
              <a:ext uri="{FF2B5EF4-FFF2-40B4-BE49-F238E27FC236}">
                <a16:creationId xmlns:a16="http://schemas.microsoft.com/office/drawing/2014/main" id="{1611F85C-EC7C-3F6C-D6FA-E3CE64107CF6}"/>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C17B90-CFFD-473E-9B75-BB935FCC4830}"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4BF34999-7E05-1557-040E-E28A0D263A53}"/>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CAD6040-72EC-4CC2-BAB7-5D6E024968AF}" type="slidenum">
              <a:rPr/>
              <a:t>10</a:t>
            </a:fld>
            <a:endParaRPr lang="en-US" sz="1800" b="0" i="0" u="none" strike="noStrike" kern="1200" cap="none" spc="0" baseline="0">
              <a:solidFill>
                <a:srgbClr val="000000"/>
              </a:solidFill>
              <a:uFillTx/>
              <a:latin typeface="Jumble"/>
            </a:endParaRPr>
          </a:p>
        </p:txBody>
      </p:sp>
      <p:pic>
        <p:nvPicPr>
          <p:cNvPr id="6" name="Picture 11">
            <a:extLst>
              <a:ext uri="{FF2B5EF4-FFF2-40B4-BE49-F238E27FC236}">
                <a16:creationId xmlns:a16="http://schemas.microsoft.com/office/drawing/2014/main" id="{5C80DDB3-3CC6-2F19-E1FE-C6A75A008813}"/>
              </a:ext>
            </a:extLst>
          </p:cNvPr>
          <p:cNvPicPr>
            <a:picLocks noChangeAspect="1"/>
          </p:cNvPicPr>
          <p:nvPr/>
        </p:nvPicPr>
        <p:blipFill>
          <a:blip r:embed="rId2"/>
          <a:srcRect l="55313" t="6857" r="1733" b="5143"/>
          <a:stretch>
            <a:fillRect/>
          </a:stretch>
        </p:blipFill>
        <p:spPr>
          <a:xfrm>
            <a:off x="7481867" y="841805"/>
            <a:ext cx="4324481" cy="4983480"/>
          </a:xfrm>
          <a:prstGeom prst="rect">
            <a:avLst/>
          </a:prstGeom>
          <a:noFill/>
          <a:ln cap="flat">
            <a:noFill/>
          </a:ln>
        </p:spPr>
      </p:pic>
      <p:sp>
        <p:nvSpPr>
          <p:cNvPr id="7" name="Subtitle 2">
            <a:extLst>
              <a:ext uri="{FF2B5EF4-FFF2-40B4-BE49-F238E27FC236}">
                <a16:creationId xmlns:a16="http://schemas.microsoft.com/office/drawing/2014/main" id="{9EA85212-3210-9211-0477-3F9CFD5C4A93}"/>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I like how personal Mira’s site is like the logo being a paintbrush and the nice earthy colour palette. It makes it look very conclusive.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0C86B-092A-A719-A032-017BBF3A541A}"/>
              </a:ext>
            </a:extLst>
          </p:cNvPr>
          <p:cNvSpPr txBox="1">
            <a:spLocks noGrp="1"/>
          </p:cNvSpPr>
          <p:nvPr>
            <p:ph type="title"/>
          </p:nvPr>
        </p:nvSpPr>
        <p:spPr/>
        <p:txBody>
          <a:bodyPr/>
          <a:lstStyle/>
          <a:p>
            <a:pPr lvl="0"/>
            <a:r>
              <a:rPr lang="en-GB"/>
              <a:t>Jill Calder</a:t>
            </a:r>
          </a:p>
        </p:txBody>
      </p:sp>
      <p:sp>
        <p:nvSpPr>
          <p:cNvPr id="3" name="Subtitle 2">
            <a:extLst>
              <a:ext uri="{FF2B5EF4-FFF2-40B4-BE49-F238E27FC236}">
                <a16:creationId xmlns:a16="http://schemas.microsoft.com/office/drawing/2014/main" id="{01397380-6CD2-5CDC-5FB9-265001493D4F}"/>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https://www.jillcalder.com</a:t>
            </a:r>
          </a:p>
        </p:txBody>
      </p:sp>
      <p:sp>
        <p:nvSpPr>
          <p:cNvPr id="4" name="Date Placeholder 4">
            <a:extLst>
              <a:ext uri="{FF2B5EF4-FFF2-40B4-BE49-F238E27FC236}">
                <a16:creationId xmlns:a16="http://schemas.microsoft.com/office/drawing/2014/main" id="{D2AB388D-A81E-C51A-579C-EB6D04D585CF}"/>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47C866-8471-47E9-864D-047DC8645D53}"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71AED13D-02DA-16A1-A243-429DC52A2C81}"/>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0AE02B-45AF-4A81-87A8-3755D6AE09BE}" type="slidenum">
              <a:rPr/>
              <a:t>11</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153EA3FE-EDA3-9A92-93A8-D126B419A639}"/>
              </a:ext>
            </a:extLst>
          </p:cNvPr>
          <p:cNvPicPr>
            <a:picLocks noChangeAspect="1"/>
          </p:cNvPicPr>
          <p:nvPr/>
        </p:nvPicPr>
        <p:blipFill>
          <a:blip r:embed="rId2"/>
          <a:srcRect l="53530" t="7058" r="1911" b="4575"/>
          <a:stretch>
            <a:fillRect/>
          </a:stretch>
        </p:blipFill>
        <p:spPr>
          <a:xfrm>
            <a:off x="7446937" y="841805"/>
            <a:ext cx="4359420" cy="5056970"/>
          </a:xfrm>
          <a:prstGeom prst="rect">
            <a:avLst/>
          </a:prstGeom>
          <a:noFill/>
          <a:ln cap="flat">
            <a:noFill/>
          </a:ln>
        </p:spPr>
      </p:pic>
      <p:sp>
        <p:nvSpPr>
          <p:cNvPr id="7" name="Subtitle 2">
            <a:extLst>
              <a:ext uri="{FF2B5EF4-FFF2-40B4-BE49-F238E27FC236}">
                <a16:creationId xmlns:a16="http://schemas.microsoft.com/office/drawing/2014/main" id="{B9D7A318-BF57-0EC5-1C5E-0153FCAA9847}"/>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I like how she has her own artwork in the background with a transparent logo so you can still see the background behind it. The colour palette is really nice as well.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DD52A-0802-F33B-9A9A-B109AD9F37C8}"/>
              </a:ext>
            </a:extLst>
          </p:cNvPr>
          <p:cNvSpPr txBox="1">
            <a:spLocks noGrp="1"/>
          </p:cNvSpPr>
          <p:nvPr>
            <p:ph type="title"/>
          </p:nvPr>
        </p:nvSpPr>
        <p:spPr/>
        <p:txBody>
          <a:bodyPr/>
          <a:lstStyle/>
          <a:p>
            <a:pPr lvl="0"/>
            <a:r>
              <a:rPr lang="en-GB"/>
              <a:t>Simon Goodway</a:t>
            </a:r>
          </a:p>
        </p:txBody>
      </p:sp>
      <p:sp>
        <p:nvSpPr>
          <p:cNvPr id="3" name="Subtitle 2">
            <a:extLst>
              <a:ext uri="{FF2B5EF4-FFF2-40B4-BE49-F238E27FC236}">
                <a16:creationId xmlns:a16="http://schemas.microsoft.com/office/drawing/2014/main" id="{61FABFEF-D95C-2208-26ED-C5F80F586B4A}"/>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https://simongoodway.com</a:t>
            </a:r>
          </a:p>
        </p:txBody>
      </p:sp>
      <p:sp>
        <p:nvSpPr>
          <p:cNvPr id="4" name="Date Placeholder 4">
            <a:extLst>
              <a:ext uri="{FF2B5EF4-FFF2-40B4-BE49-F238E27FC236}">
                <a16:creationId xmlns:a16="http://schemas.microsoft.com/office/drawing/2014/main" id="{D837C20C-6D0A-0329-684D-3AA2772E4B3C}"/>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4A9891-3F91-43B0-8155-5EF9DD49E30F}"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811A1CEF-7ECC-CD93-9C1A-832A75E45667}"/>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B36263-5342-48B5-85F9-2F56906EF493}" type="slidenum">
              <a:rPr/>
              <a:t>12</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55636329-9E75-C197-EF9F-9E587C1FB4AB}"/>
              </a:ext>
            </a:extLst>
          </p:cNvPr>
          <p:cNvPicPr>
            <a:picLocks noChangeAspect="1"/>
          </p:cNvPicPr>
          <p:nvPr/>
        </p:nvPicPr>
        <p:blipFill>
          <a:blip r:embed="rId2"/>
          <a:srcRect l="53823" t="7319" r="1470" b="4053"/>
          <a:stretch>
            <a:fillRect/>
          </a:stretch>
        </p:blipFill>
        <p:spPr>
          <a:xfrm>
            <a:off x="7461302" y="841805"/>
            <a:ext cx="4362986" cy="5045467"/>
          </a:xfrm>
          <a:prstGeom prst="rect">
            <a:avLst/>
          </a:prstGeom>
          <a:noFill/>
          <a:ln cap="flat">
            <a:noFill/>
          </a:ln>
        </p:spPr>
      </p:pic>
      <p:sp>
        <p:nvSpPr>
          <p:cNvPr id="7" name="Subtitle 2">
            <a:extLst>
              <a:ext uri="{FF2B5EF4-FFF2-40B4-BE49-F238E27FC236}">
                <a16:creationId xmlns:a16="http://schemas.microsoft.com/office/drawing/2014/main" id="{385C3A7D-34DB-9A73-C61C-7E0E0EDD9963}"/>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I have mixed feeling about this website, it has a lot going on but it matches the artist’s style, so I guess it depends on personal taste.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1735-8272-8078-777E-B6EBAB22E17C}"/>
              </a:ext>
            </a:extLst>
          </p:cNvPr>
          <p:cNvSpPr txBox="1">
            <a:spLocks noGrp="1"/>
          </p:cNvSpPr>
          <p:nvPr>
            <p:ph type="title"/>
          </p:nvPr>
        </p:nvSpPr>
        <p:spPr/>
        <p:txBody>
          <a:bodyPr/>
          <a:lstStyle/>
          <a:p>
            <a:pPr lvl="0"/>
            <a:r>
              <a:rPr lang="en-GB"/>
              <a:t>Ling’s Cars</a:t>
            </a:r>
          </a:p>
        </p:txBody>
      </p:sp>
      <p:sp>
        <p:nvSpPr>
          <p:cNvPr id="3" name="Subtitle 2">
            <a:extLst>
              <a:ext uri="{FF2B5EF4-FFF2-40B4-BE49-F238E27FC236}">
                <a16:creationId xmlns:a16="http://schemas.microsoft.com/office/drawing/2014/main" id="{B6A36564-B022-07BD-5759-2CE518654C21}"/>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https://www.lingscars.com</a:t>
            </a:r>
          </a:p>
        </p:txBody>
      </p:sp>
      <p:sp>
        <p:nvSpPr>
          <p:cNvPr id="4" name="Date Placeholder 4">
            <a:extLst>
              <a:ext uri="{FF2B5EF4-FFF2-40B4-BE49-F238E27FC236}">
                <a16:creationId xmlns:a16="http://schemas.microsoft.com/office/drawing/2014/main" id="{F81CC2E2-563C-AD2B-37E8-1696B88A5C75}"/>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7CE4976-D3AD-49EB-AC4D-95E690B8729B}"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DAC31C5B-78BC-F6BB-8D8A-6A12090C57AE}"/>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1026580-4EEC-4222-B1CC-278B35B786A5}" type="slidenum">
              <a:rPr/>
              <a:t>13</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AB6491A5-2FF3-DA6D-B9FF-A7277475BBF2}"/>
              </a:ext>
            </a:extLst>
          </p:cNvPr>
          <p:cNvPicPr>
            <a:picLocks noChangeAspect="1"/>
          </p:cNvPicPr>
          <p:nvPr/>
        </p:nvPicPr>
        <p:blipFill>
          <a:blip r:embed="rId2"/>
          <a:srcRect l="53971" t="7320" r="1470" b="3791"/>
          <a:stretch>
            <a:fillRect/>
          </a:stretch>
        </p:blipFill>
        <p:spPr>
          <a:xfrm>
            <a:off x="7446937" y="841805"/>
            <a:ext cx="4359420" cy="5003176"/>
          </a:xfrm>
          <a:prstGeom prst="rect">
            <a:avLst/>
          </a:prstGeom>
          <a:noFill/>
          <a:ln cap="flat">
            <a:noFill/>
          </a:ln>
        </p:spPr>
      </p:pic>
      <p:sp>
        <p:nvSpPr>
          <p:cNvPr id="7" name="Subtitle 2">
            <a:extLst>
              <a:ext uri="{FF2B5EF4-FFF2-40B4-BE49-F238E27FC236}">
                <a16:creationId xmlns:a16="http://schemas.microsoft.com/office/drawing/2014/main" id="{6D30B089-0E79-27A7-286E-A09A14BBC3F6}"/>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The website is all over the place, constantly in your face with different bright colours and isn’t nice to look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1BE80-3312-DED5-15B4-1F4FBC923F90}"/>
              </a:ext>
            </a:extLst>
          </p:cNvPr>
          <p:cNvSpPr txBox="1">
            <a:spLocks noGrp="1"/>
          </p:cNvSpPr>
          <p:nvPr>
            <p:ph type="title"/>
          </p:nvPr>
        </p:nvSpPr>
        <p:spPr/>
        <p:txBody>
          <a:bodyPr/>
          <a:lstStyle/>
          <a:p>
            <a:pPr lvl="0"/>
            <a:r>
              <a:rPr lang="en-GB"/>
              <a:t>ARNGREN</a:t>
            </a:r>
          </a:p>
        </p:txBody>
      </p:sp>
      <p:sp>
        <p:nvSpPr>
          <p:cNvPr id="3" name="Subtitle 2">
            <a:extLst>
              <a:ext uri="{FF2B5EF4-FFF2-40B4-BE49-F238E27FC236}">
                <a16:creationId xmlns:a16="http://schemas.microsoft.com/office/drawing/2014/main" id="{BB3E4AE7-5A4D-1E1B-4F63-C1DBAEA7FD84}"/>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https://arngren.net</a:t>
            </a:r>
          </a:p>
        </p:txBody>
      </p:sp>
      <p:sp>
        <p:nvSpPr>
          <p:cNvPr id="4" name="Date Placeholder 4">
            <a:extLst>
              <a:ext uri="{FF2B5EF4-FFF2-40B4-BE49-F238E27FC236}">
                <a16:creationId xmlns:a16="http://schemas.microsoft.com/office/drawing/2014/main" id="{8158A53E-7110-D9AA-0842-87DEE6748822}"/>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AC9E4A-586A-4746-877E-89684B186B99}"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AF6EC1F5-26DB-57AC-32FF-14E2A8DDF397}"/>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AFA963-CBFC-42C9-9BD4-077E7EDFE93F}" type="slidenum">
              <a:rPr/>
              <a:t>14</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F1B548EC-841D-FD9D-1E36-B5E30A587E2D}"/>
              </a:ext>
            </a:extLst>
          </p:cNvPr>
          <p:cNvPicPr>
            <a:picLocks noChangeAspect="1"/>
          </p:cNvPicPr>
          <p:nvPr/>
        </p:nvPicPr>
        <p:blipFill>
          <a:blip r:embed="rId2"/>
          <a:srcRect l="53383" t="7582" r="1323" b="4576"/>
          <a:stretch>
            <a:fillRect/>
          </a:stretch>
        </p:blipFill>
        <p:spPr>
          <a:xfrm>
            <a:off x="7446937" y="841805"/>
            <a:ext cx="4359420" cy="5018574"/>
          </a:xfrm>
          <a:prstGeom prst="rect">
            <a:avLst/>
          </a:prstGeom>
          <a:noFill/>
          <a:ln cap="flat">
            <a:noFill/>
          </a:ln>
        </p:spPr>
      </p:pic>
      <p:sp>
        <p:nvSpPr>
          <p:cNvPr id="7" name="Subtitle 2">
            <a:extLst>
              <a:ext uri="{FF2B5EF4-FFF2-40B4-BE49-F238E27FC236}">
                <a16:creationId xmlns:a16="http://schemas.microsoft.com/office/drawing/2014/main" id="{510C85C3-2EAF-A106-B403-E565B993924E}"/>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This site is just all over the place, just in your face with a thousand different things. It’s all over the place and it looks terrible.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FE497-4E02-1C3D-10E5-45F2C241C0CD}"/>
              </a:ext>
            </a:extLst>
          </p:cNvPr>
          <p:cNvSpPr txBox="1">
            <a:spLocks noGrp="1"/>
          </p:cNvSpPr>
          <p:nvPr>
            <p:ph type="title"/>
          </p:nvPr>
        </p:nvSpPr>
        <p:spPr/>
        <p:txBody>
          <a:bodyPr/>
          <a:lstStyle/>
          <a:p>
            <a:pPr lvl="0"/>
            <a:r>
              <a:rPr lang="en-GB"/>
              <a:t>Yale School of Art</a:t>
            </a:r>
          </a:p>
        </p:txBody>
      </p:sp>
      <p:sp>
        <p:nvSpPr>
          <p:cNvPr id="3" name="Subtitle 2">
            <a:extLst>
              <a:ext uri="{FF2B5EF4-FFF2-40B4-BE49-F238E27FC236}">
                <a16:creationId xmlns:a16="http://schemas.microsoft.com/office/drawing/2014/main" id="{EF710AE0-4FCF-A75B-F90B-DE1803A7A0AF}"/>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https://www.art.yale.edu</a:t>
            </a:r>
          </a:p>
        </p:txBody>
      </p:sp>
      <p:sp>
        <p:nvSpPr>
          <p:cNvPr id="4" name="Date Placeholder 4">
            <a:extLst>
              <a:ext uri="{FF2B5EF4-FFF2-40B4-BE49-F238E27FC236}">
                <a16:creationId xmlns:a16="http://schemas.microsoft.com/office/drawing/2014/main" id="{D93AEFB2-FDF6-9AD3-07D2-C823393154C2}"/>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BCCC05-C0DE-4C16-8D93-8BD5803DF372}"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98C558FE-13A5-3E0D-00C4-DC2E835BE3C8}"/>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8DA91A-CE61-411A-809B-680F4AD0287E}" type="slidenum">
              <a:rPr/>
              <a:t>15</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464463C3-FA1E-AD7B-9A7E-434B38E195BC}"/>
              </a:ext>
            </a:extLst>
          </p:cNvPr>
          <p:cNvPicPr>
            <a:picLocks noChangeAspect="1"/>
          </p:cNvPicPr>
          <p:nvPr/>
        </p:nvPicPr>
        <p:blipFill>
          <a:blip r:embed="rId2"/>
          <a:srcRect l="54117" t="7319" r="1471" b="4053"/>
          <a:stretch>
            <a:fillRect/>
          </a:stretch>
        </p:blipFill>
        <p:spPr>
          <a:xfrm>
            <a:off x="7446937" y="841805"/>
            <a:ext cx="4359420" cy="5003176"/>
          </a:xfrm>
          <a:prstGeom prst="rect">
            <a:avLst/>
          </a:prstGeom>
          <a:noFill/>
          <a:ln cap="flat">
            <a:noFill/>
          </a:ln>
        </p:spPr>
      </p:pic>
      <p:sp>
        <p:nvSpPr>
          <p:cNvPr id="7" name="Subtitle 2">
            <a:extLst>
              <a:ext uri="{FF2B5EF4-FFF2-40B4-BE49-F238E27FC236}">
                <a16:creationId xmlns:a16="http://schemas.microsoft.com/office/drawing/2014/main" id="{CCAA8FF6-99EB-2419-CD5F-D3CA0C406A48}"/>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For an art school, there website is awful. The different bright neon colours look awful next to each other paired with the image in the background. It’s too much for one website.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3F10-C927-5167-67DB-4E6924E43BD2}"/>
              </a:ext>
            </a:extLst>
          </p:cNvPr>
          <p:cNvSpPr txBox="1">
            <a:spLocks noGrp="1"/>
          </p:cNvSpPr>
          <p:nvPr>
            <p:ph type="title"/>
          </p:nvPr>
        </p:nvSpPr>
        <p:spPr/>
        <p:txBody>
          <a:bodyPr/>
          <a:lstStyle/>
          <a:p>
            <a:pPr lvl="0"/>
            <a:r>
              <a:rPr lang="en-GB"/>
              <a:t>Pacific Northwest X-Ray Inc</a:t>
            </a:r>
          </a:p>
        </p:txBody>
      </p:sp>
      <p:sp>
        <p:nvSpPr>
          <p:cNvPr id="3" name="Subtitle 2">
            <a:extLst>
              <a:ext uri="{FF2B5EF4-FFF2-40B4-BE49-F238E27FC236}">
                <a16:creationId xmlns:a16="http://schemas.microsoft.com/office/drawing/2014/main" id="{754C799D-2AB8-F3A5-83BD-ED21EDF49724}"/>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https://www.pnwx.com/Accessories/Phantoms/Test/LinePair/</a:t>
            </a:r>
          </a:p>
        </p:txBody>
      </p:sp>
      <p:sp>
        <p:nvSpPr>
          <p:cNvPr id="4" name="Date Placeholder 4">
            <a:extLst>
              <a:ext uri="{FF2B5EF4-FFF2-40B4-BE49-F238E27FC236}">
                <a16:creationId xmlns:a16="http://schemas.microsoft.com/office/drawing/2014/main" id="{D3F12F6B-EC5F-55F2-D188-F2FCD75582A1}"/>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D82E2F-C7CC-4B90-B6CB-5674A248FFE6}"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CBE61FD6-BBD4-57CF-7651-B4ECACAC1CD9}"/>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B92BF77-95B6-4722-B710-0B5034C901E7}" type="slidenum">
              <a:rPr/>
              <a:t>16</a:t>
            </a:fld>
            <a:endParaRPr lang="en-US" sz="1800" b="0" i="0" u="none" strike="noStrike" kern="1200" cap="none" spc="0" baseline="0">
              <a:solidFill>
                <a:srgbClr val="000000"/>
              </a:solidFill>
              <a:uFillTx/>
              <a:latin typeface="Jumble"/>
            </a:endParaRPr>
          </a:p>
        </p:txBody>
      </p:sp>
      <p:pic>
        <p:nvPicPr>
          <p:cNvPr id="6" name="Picture 7">
            <a:extLst>
              <a:ext uri="{FF2B5EF4-FFF2-40B4-BE49-F238E27FC236}">
                <a16:creationId xmlns:a16="http://schemas.microsoft.com/office/drawing/2014/main" id="{7C461014-78E3-5FA8-1AE9-9C114CB548B2}"/>
              </a:ext>
            </a:extLst>
          </p:cNvPr>
          <p:cNvPicPr>
            <a:picLocks noChangeAspect="1"/>
          </p:cNvPicPr>
          <p:nvPr/>
        </p:nvPicPr>
        <p:blipFill>
          <a:blip r:embed="rId2"/>
          <a:srcRect l="53823" t="7319" r="1618" b="4053"/>
          <a:stretch>
            <a:fillRect/>
          </a:stretch>
        </p:blipFill>
        <p:spPr>
          <a:xfrm>
            <a:off x="7441698" y="841805"/>
            <a:ext cx="4364659" cy="5045467"/>
          </a:xfrm>
          <a:prstGeom prst="rect">
            <a:avLst/>
          </a:prstGeom>
          <a:noFill/>
          <a:ln cap="flat">
            <a:noFill/>
          </a:ln>
        </p:spPr>
      </p:pic>
      <p:sp>
        <p:nvSpPr>
          <p:cNvPr id="7" name="Subtitle 2">
            <a:extLst>
              <a:ext uri="{FF2B5EF4-FFF2-40B4-BE49-F238E27FC236}">
                <a16:creationId xmlns:a16="http://schemas.microsoft.com/office/drawing/2014/main" id="{75FADD35-0A33-18F3-E6D7-9C1DC0C9972E}"/>
              </a:ext>
            </a:extLst>
          </p:cNvPr>
          <p:cNvSpPr txBox="1">
            <a:spLocks noGrp="1"/>
          </p:cNvSpPr>
          <p:nvPr>
            <p:ph type="subTitle" idx="4294967295"/>
          </p:nvPr>
        </p:nvSpPr>
        <p:spPr>
          <a:xfrm>
            <a:off x="734783" y="3875282"/>
            <a:ext cx="6008915" cy="652927"/>
          </a:xfrm>
        </p:spPr>
        <p:txBody>
          <a:bodyPr anchor="ctr" anchorCtr="1"/>
          <a:lstStyle/>
          <a:p>
            <a:pPr marL="0" lvl="0" indent="0" algn="ctr">
              <a:buNone/>
            </a:pPr>
            <a:r>
              <a:rPr lang="en-GB" sz="1800" dirty="0"/>
              <a:t>I’m not even sure what this website is for. But it looks really odd. The font for the website looks really weird and the colours don’t go together.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765E6-A44A-2AD0-33F7-385E209FED2D}"/>
              </a:ext>
            </a:extLst>
          </p:cNvPr>
          <p:cNvSpPr txBox="1">
            <a:spLocks noGrp="1"/>
          </p:cNvSpPr>
          <p:nvPr>
            <p:ph type="title"/>
          </p:nvPr>
        </p:nvSpPr>
        <p:spPr/>
        <p:txBody>
          <a:bodyPr/>
          <a:lstStyle/>
          <a:p>
            <a:pPr lvl="0"/>
            <a:r>
              <a:rPr lang="en-GB"/>
              <a:t>Life Action Revival </a:t>
            </a:r>
          </a:p>
        </p:txBody>
      </p:sp>
      <p:sp>
        <p:nvSpPr>
          <p:cNvPr id="3" name="Subtitle 2">
            <a:extLst>
              <a:ext uri="{FF2B5EF4-FFF2-40B4-BE49-F238E27FC236}">
                <a16:creationId xmlns:a16="http://schemas.microsoft.com/office/drawing/2014/main" id="{DC3AEF8E-8392-D2FB-A10C-8B5806A56B73}"/>
              </a:ext>
            </a:extLst>
          </p:cNvPr>
          <p:cNvSpPr txBox="1">
            <a:spLocks noGrp="1"/>
          </p:cNvSpPr>
          <p:nvPr>
            <p:ph type="subTitle" idx="4294967295"/>
          </p:nvPr>
        </p:nvSpPr>
        <p:spPr>
          <a:xfrm>
            <a:off x="734784" y="4854677"/>
            <a:ext cx="6008915" cy="652927"/>
          </a:xfrm>
        </p:spPr>
        <p:txBody>
          <a:bodyPr anchor="ctr" anchorCtr="1"/>
          <a:lstStyle/>
          <a:p>
            <a:pPr marL="0" lvl="0" indent="0" algn="ctr">
              <a:buNone/>
            </a:pPr>
            <a:r>
              <a:rPr lang="en-GB" sz="1800" dirty="0"/>
              <a:t>https://lifeactionrevival.org</a:t>
            </a:r>
          </a:p>
        </p:txBody>
      </p:sp>
      <p:sp>
        <p:nvSpPr>
          <p:cNvPr id="4" name="Date Placeholder 4">
            <a:extLst>
              <a:ext uri="{FF2B5EF4-FFF2-40B4-BE49-F238E27FC236}">
                <a16:creationId xmlns:a16="http://schemas.microsoft.com/office/drawing/2014/main" id="{329EE313-A00F-A7E8-FE79-4F8EEFA22AD3}"/>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D8D420-55C9-4AF3-ABB2-4B69659FF81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5">
            <a:extLst>
              <a:ext uri="{FF2B5EF4-FFF2-40B4-BE49-F238E27FC236}">
                <a16:creationId xmlns:a16="http://schemas.microsoft.com/office/drawing/2014/main" id="{EFB2A224-28E3-7CBC-DE72-CEFDF6E8F223}"/>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C8CDFA-529D-4145-94F8-F68A63EDE1C8}" type="slidenum">
              <a:rPr/>
              <a:t>17</a:t>
            </a:fld>
            <a:endParaRPr lang="en-US" sz="1800" b="0" i="0" u="none" strike="noStrike" kern="1200" cap="none" spc="0" baseline="0">
              <a:solidFill>
                <a:srgbClr val="000000"/>
              </a:solidFill>
              <a:uFillTx/>
              <a:latin typeface="Jumble"/>
            </a:endParaRPr>
          </a:p>
        </p:txBody>
      </p:sp>
      <p:pic>
        <p:nvPicPr>
          <p:cNvPr id="6" name="Picture 9">
            <a:extLst>
              <a:ext uri="{FF2B5EF4-FFF2-40B4-BE49-F238E27FC236}">
                <a16:creationId xmlns:a16="http://schemas.microsoft.com/office/drawing/2014/main" id="{0A0D2E63-C3C1-9465-EBA3-025A7B0A0C73}"/>
              </a:ext>
            </a:extLst>
          </p:cNvPr>
          <p:cNvPicPr>
            <a:picLocks noChangeAspect="1"/>
          </p:cNvPicPr>
          <p:nvPr/>
        </p:nvPicPr>
        <p:blipFill>
          <a:blip r:embed="rId2"/>
          <a:srcRect l="53530" t="6798" r="1323" b="5883"/>
          <a:stretch>
            <a:fillRect/>
          </a:stretch>
        </p:blipFill>
        <p:spPr>
          <a:xfrm>
            <a:off x="7457956" y="841805"/>
            <a:ext cx="4348392" cy="5000643"/>
          </a:xfrm>
          <a:prstGeom prst="rect">
            <a:avLst/>
          </a:prstGeom>
          <a:noFill/>
          <a:ln cap="flat">
            <a:noFill/>
          </a:ln>
        </p:spPr>
      </p:pic>
      <p:sp>
        <p:nvSpPr>
          <p:cNvPr id="7" name="Subtitle 2">
            <a:extLst>
              <a:ext uri="{FF2B5EF4-FFF2-40B4-BE49-F238E27FC236}">
                <a16:creationId xmlns:a16="http://schemas.microsoft.com/office/drawing/2014/main" id="{314FC763-F705-BF67-CEDC-C093E165BF10}"/>
              </a:ext>
            </a:extLst>
          </p:cNvPr>
          <p:cNvSpPr txBox="1">
            <a:spLocks noGrp="1"/>
          </p:cNvSpPr>
          <p:nvPr>
            <p:ph type="subTitle" idx="4294967295"/>
          </p:nvPr>
        </p:nvSpPr>
        <p:spPr>
          <a:xfrm>
            <a:off x="734784" y="3232563"/>
            <a:ext cx="6008915" cy="652927"/>
          </a:xfrm>
        </p:spPr>
        <p:txBody>
          <a:bodyPr anchor="ctr" anchorCtr="1"/>
          <a:lstStyle/>
          <a:p>
            <a:pPr marL="0" lvl="0" indent="0" algn="ctr">
              <a:buNone/>
            </a:pPr>
            <a:r>
              <a:rPr lang="en-GB" sz="1800" dirty="0"/>
              <a:t>Once again, this website is all over the place, constant pop-ups so you can’t really understand the site.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8D714-ABC8-B5E5-0B59-43CCF5362088}"/>
              </a:ext>
            </a:extLst>
          </p:cNvPr>
          <p:cNvSpPr>
            <a:spLocks noGrp="1"/>
          </p:cNvSpPr>
          <p:nvPr>
            <p:ph type="title"/>
          </p:nvPr>
        </p:nvSpPr>
        <p:spPr/>
        <p:txBody>
          <a:bodyPr/>
          <a:lstStyle/>
          <a:p>
            <a:r>
              <a:rPr lang="en-GB" dirty="0"/>
              <a:t>Wix</a:t>
            </a:r>
          </a:p>
        </p:txBody>
      </p:sp>
      <p:sp>
        <p:nvSpPr>
          <p:cNvPr id="3" name="Content Placeholder 2">
            <a:extLst>
              <a:ext uri="{FF2B5EF4-FFF2-40B4-BE49-F238E27FC236}">
                <a16:creationId xmlns:a16="http://schemas.microsoft.com/office/drawing/2014/main" id="{496AD264-6294-961E-AAB8-194631BD00DE}"/>
              </a:ext>
            </a:extLst>
          </p:cNvPr>
          <p:cNvSpPr>
            <a:spLocks noGrp="1"/>
          </p:cNvSpPr>
          <p:nvPr>
            <p:ph idx="4294967295"/>
          </p:nvPr>
        </p:nvSpPr>
        <p:spPr>
          <a:xfrm>
            <a:off x="888997" y="2343150"/>
            <a:ext cx="6762628" cy="2994870"/>
          </a:xfrm>
        </p:spPr>
        <p:txBody>
          <a:bodyPr/>
          <a:lstStyle/>
          <a:p>
            <a:r>
              <a:rPr lang="en-GB" sz="2000" dirty="0"/>
              <a:t>Wix is one of the most popular web builders, while it is pretty decent to use but it does have a lot of problems with it.</a:t>
            </a:r>
          </a:p>
          <a:p>
            <a:r>
              <a:rPr lang="en-GB" sz="2000" dirty="0"/>
              <a:t>It constantly pushes to use AI for everything, every small thing I try to do it wants me to use AI for it. Even when there is no need for it. It’s really annoying to constantly be trying to avoid it.</a:t>
            </a:r>
          </a:p>
          <a:p>
            <a:r>
              <a:rPr lang="en-GB" sz="2000" dirty="0"/>
              <a:t>It is quite buggy as whenever I try to change anything to the template it begins to freak out. It’s also very confusing to navigate as a site.</a:t>
            </a:r>
          </a:p>
        </p:txBody>
      </p:sp>
      <p:pic>
        <p:nvPicPr>
          <p:cNvPr id="2050" name="Picture 2" descr="Wix Website Builder - Review 2025 - PCMag Australia">
            <a:extLst>
              <a:ext uri="{FF2B5EF4-FFF2-40B4-BE49-F238E27FC236}">
                <a16:creationId xmlns:a16="http://schemas.microsoft.com/office/drawing/2014/main" id="{BF7038F3-E1A6-043A-CA5B-701EC9B3976A}"/>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8296275" y="2977306"/>
            <a:ext cx="3062288" cy="1722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5175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B7BBB8-B534-85DE-2C6E-74F9EB6DC83E}"/>
              </a:ext>
            </a:extLst>
          </p:cNvPr>
          <p:cNvSpPr>
            <a:spLocks noGrp="1"/>
          </p:cNvSpPr>
          <p:nvPr>
            <p:ph type="title"/>
          </p:nvPr>
        </p:nvSpPr>
        <p:spPr/>
        <p:txBody>
          <a:bodyPr/>
          <a:lstStyle/>
          <a:p>
            <a:r>
              <a:rPr lang="en-GB" dirty="0"/>
              <a:t>Adobe Portfolio</a:t>
            </a:r>
          </a:p>
        </p:txBody>
      </p:sp>
      <p:sp>
        <p:nvSpPr>
          <p:cNvPr id="6" name="Content Placeholder 5">
            <a:extLst>
              <a:ext uri="{FF2B5EF4-FFF2-40B4-BE49-F238E27FC236}">
                <a16:creationId xmlns:a16="http://schemas.microsoft.com/office/drawing/2014/main" id="{B1B6F667-8BEF-2437-2903-1C1C2B4943FC}"/>
              </a:ext>
            </a:extLst>
          </p:cNvPr>
          <p:cNvSpPr>
            <a:spLocks noGrp="1"/>
          </p:cNvSpPr>
          <p:nvPr>
            <p:ph idx="4294967295"/>
          </p:nvPr>
        </p:nvSpPr>
        <p:spPr>
          <a:xfrm>
            <a:off x="888997" y="2343150"/>
            <a:ext cx="6762628" cy="2994870"/>
          </a:xfrm>
        </p:spPr>
        <p:txBody>
          <a:bodyPr/>
          <a:lstStyle/>
          <a:p>
            <a:r>
              <a:rPr lang="en-GB" sz="2000" dirty="0"/>
              <a:t>Adobe portfolio is free to use as it comes with the university’s creative cloud package but the problem with that is once I finish university, I won't be able to use it, and it doesn’t let you export it to different websites or even to different accounts so I would have to make a new one.</a:t>
            </a:r>
          </a:p>
          <a:p>
            <a:endParaRPr lang="en-GB" sz="2000" dirty="0"/>
          </a:p>
          <a:p>
            <a:r>
              <a:rPr lang="en-GB" sz="2000" dirty="0"/>
              <a:t>It’s quite simple to use and doesn’t constant either push AI or other features in your face. But it doesn’t offer the in-depth details that other sites offer. </a:t>
            </a:r>
          </a:p>
        </p:txBody>
      </p:sp>
      <p:pic>
        <p:nvPicPr>
          <p:cNvPr id="3074" name="Picture 2" descr="Adobe Portfolio Icon, App Logo Editable Transparent Background, Premium  Social Media Design for Digital Download 66118528 PNG">
            <a:extLst>
              <a:ext uri="{FF2B5EF4-FFF2-40B4-BE49-F238E27FC236}">
                <a16:creationId xmlns:a16="http://schemas.microsoft.com/office/drawing/2014/main" id="{CEEC680E-55F9-0D28-BE43-8038F454E061}"/>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8331994" y="2343150"/>
            <a:ext cx="299085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456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6C0E-2A7D-4491-563A-D60F0B245EAA}"/>
              </a:ext>
            </a:extLst>
          </p:cNvPr>
          <p:cNvSpPr>
            <a:spLocks noGrp="1"/>
          </p:cNvSpPr>
          <p:nvPr>
            <p:ph type="title"/>
          </p:nvPr>
        </p:nvSpPr>
        <p:spPr/>
        <p:txBody>
          <a:bodyPr/>
          <a:lstStyle/>
          <a:p>
            <a:r>
              <a:rPr lang="en-GB" dirty="0"/>
              <a:t>Square Space</a:t>
            </a:r>
          </a:p>
        </p:txBody>
      </p:sp>
      <p:sp>
        <p:nvSpPr>
          <p:cNvPr id="3" name="Content Placeholder 2">
            <a:extLst>
              <a:ext uri="{FF2B5EF4-FFF2-40B4-BE49-F238E27FC236}">
                <a16:creationId xmlns:a16="http://schemas.microsoft.com/office/drawing/2014/main" id="{6E31EC69-0587-7008-C466-8CC2FAFD243E}"/>
              </a:ext>
            </a:extLst>
          </p:cNvPr>
          <p:cNvSpPr>
            <a:spLocks noGrp="1"/>
          </p:cNvSpPr>
          <p:nvPr>
            <p:ph idx="4294967295"/>
          </p:nvPr>
        </p:nvSpPr>
        <p:spPr>
          <a:xfrm>
            <a:off x="888997" y="2343150"/>
            <a:ext cx="6762628" cy="2994870"/>
          </a:xfrm>
        </p:spPr>
        <p:txBody>
          <a:bodyPr/>
          <a:lstStyle/>
          <a:p>
            <a:r>
              <a:rPr lang="en-GB" sz="2000" dirty="0"/>
              <a:t>Square space is another popular site to use; it constantly pushes for you to use AI as well which seems to be a popular thing for website builders to use</a:t>
            </a:r>
          </a:p>
          <a:p>
            <a:r>
              <a:rPr lang="en-GB" sz="2000" dirty="0"/>
              <a:t>I found it difficult to edit the template even if it was to put my pictures in, some pictures would just disappear without any explanation. </a:t>
            </a:r>
          </a:p>
          <a:p>
            <a:r>
              <a:rPr lang="en-GB" sz="2000" dirty="0"/>
              <a:t>The templates were nice looking and provided a good base to start off with. </a:t>
            </a:r>
          </a:p>
        </p:txBody>
      </p:sp>
      <p:pic>
        <p:nvPicPr>
          <p:cNvPr id="4098" name="Picture 2" descr="Squarespace Website Builder Review | PCMag">
            <a:extLst>
              <a:ext uri="{FF2B5EF4-FFF2-40B4-BE49-F238E27FC236}">
                <a16:creationId xmlns:a16="http://schemas.microsoft.com/office/drawing/2014/main" id="{20CCF998-CD19-E60A-5D6D-5EAEDDCA7D5E}"/>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8296275" y="2845473"/>
            <a:ext cx="3062288" cy="1986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4227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D30A-562F-81F6-250E-DB21BDD3AB49}"/>
              </a:ext>
            </a:extLst>
          </p:cNvPr>
          <p:cNvSpPr>
            <a:spLocks noGrp="1"/>
          </p:cNvSpPr>
          <p:nvPr>
            <p:ph type="title"/>
          </p:nvPr>
        </p:nvSpPr>
        <p:spPr/>
        <p:txBody>
          <a:bodyPr/>
          <a:lstStyle/>
          <a:p>
            <a:r>
              <a:rPr lang="en-GB" dirty="0"/>
              <a:t>Target Audience </a:t>
            </a:r>
          </a:p>
        </p:txBody>
      </p:sp>
      <p:sp>
        <p:nvSpPr>
          <p:cNvPr id="5" name="Text Placeholder 4">
            <a:extLst>
              <a:ext uri="{FF2B5EF4-FFF2-40B4-BE49-F238E27FC236}">
                <a16:creationId xmlns:a16="http://schemas.microsoft.com/office/drawing/2014/main" id="{20191200-AB2F-BF9B-A386-A5E70979790A}"/>
              </a:ext>
            </a:extLst>
          </p:cNvPr>
          <p:cNvSpPr>
            <a:spLocks noGrp="1"/>
          </p:cNvSpPr>
          <p:nvPr>
            <p:ph type="body" idx="4294967295"/>
          </p:nvPr>
        </p:nvSpPr>
        <p:spPr>
          <a:xfrm>
            <a:off x="641351" y="1917697"/>
            <a:ext cx="10907018" cy="3340102"/>
          </a:xfrm>
        </p:spPr>
        <p:txBody>
          <a:bodyPr/>
          <a:lstStyle/>
          <a:p>
            <a:pPr marL="0" indent="0">
              <a:buNone/>
            </a:pPr>
            <a:r>
              <a:rPr lang="en-GB" sz="2000" dirty="0"/>
              <a:t>According to sprout social, in the uk, the 25-34 age group is the largest group of people that are active on social media. </a:t>
            </a:r>
          </a:p>
          <a:p>
            <a:pPr marL="0" indent="0">
              <a:buNone/>
            </a:pPr>
            <a:r>
              <a:rPr lang="en-GB" sz="2000" dirty="0"/>
              <a:t>YouTube and TikTok are the most popular social media that people between the ages 18-24 use which is my target audience. Which while I mostly post on Instagram as I don’t feel like my medium suits TikTok, I might have adjust how I post just to reach more of my target audience.  A lot of the art trends happen on TikTok which is how a lot of emerging artists gain traction.</a:t>
            </a:r>
          </a:p>
          <a:p>
            <a:pPr marL="0" indent="0">
              <a:buNone/>
            </a:pPr>
            <a:r>
              <a:rPr lang="en-GB" sz="2000" dirty="0"/>
              <a:t>It also broke down that TikTok has a 61.5% audience of women users which my work does learn more towards with the themes of female empowerment. </a:t>
            </a:r>
          </a:p>
          <a:p>
            <a:pPr marL="0" indent="0">
              <a:buNone/>
            </a:pPr>
            <a:r>
              <a:rPr lang="en-GB" sz="2000" dirty="0"/>
              <a:t>To be able to gain more of my target audience I have to adjust how I post and be more strategic about it. </a:t>
            </a:r>
          </a:p>
        </p:txBody>
      </p:sp>
    </p:spTree>
    <p:extLst>
      <p:ext uri="{BB962C8B-B14F-4D97-AF65-F5344CB8AC3E}">
        <p14:creationId xmlns:p14="http://schemas.microsoft.com/office/powerpoint/2010/main" val="2123834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B1A20-7C75-AE68-658F-76E26010B586}"/>
              </a:ext>
            </a:extLst>
          </p:cNvPr>
          <p:cNvSpPr>
            <a:spLocks noGrp="1"/>
          </p:cNvSpPr>
          <p:nvPr>
            <p:ph type="title"/>
          </p:nvPr>
        </p:nvSpPr>
        <p:spPr/>
        <p:txBody>
          <a:bodyPr/>
          <a:lstStyle/>
          <a:p>
            <a:r>
              <a:rPr lang="en-GB" dirty="0"/>
              <a:t>Which is the best app for artists?</a:t>
            </a:r>
          </a:p>
        </p:txBody>
      </p:sp>
      <p:sp>
        <p:nvSpPr>
          <p:cNvPr id="3" name="Text Placeholder 2">
            <a:extLst>
              <a:ext uri="{FF2B5EF4-FFF2-40B4-BE49-F238E27FC236}">
                <a16:creationId xmlns:a16="http://schemas.microsoft.com/office/drawing/2014/main" id="{3C9B428A-E854-2AA5-8064-CB922BEDD82A}"/>
              </a:ext>
            </a:extLst>
          </p:cNvPr>
          <p:cNvSpPr>
            <a:spLocks noGrp="1"/>
          </p:cNvSpPr>
          <p:nvPr>
            <p:ph type="body" idx="4294967295"/>
          </p:nvPr>
        </p:nvSpPr>
        <p:spPr>
          <a:xfrm>
            <a:off x="641351" y="1758949"/>
            <a:ext cx="10907018" cy="3340102"/>
          </a:xfrm>
        </p:spPr>
        <p:txBody>
          <a:bodyPr/>
          <a:lstStyle/>
          <a:p>
            <a:pPr marL="0" indent="0">
              <a:buNone/>
            </a:pPr>
            <a:r>
              <a:rPr lang="en-GB" sz="2000" dirty="0"/>
              <a:t>With a lot of apps now pushing for the use of AI and some apps downgrading in quality, it's very hard for new artists to get a start. Especially if they post their own original work and now just fanart. Instagram and Facebook used to be the two biggest platforms for artists because they were both picture-based platforms. But now with new algorithms, it's really hard to reach people on these sites. </a:t>
            </a:r>
          </a:p>
          <a:p>
            <a:pPr marL="0" indent="0">
              <a:buNone/>
            </a:pPr>
            <a:r>
              <a:rPr lang="en-GB" sz="2000" dirty="0"/>
              <a:t>Pinterest is one of the best apps for engaging with art, finding different ideas and styles. But lately it has become overrun with AI, and art theft. It is also very difficult to gain followers on there as it depends if people pin your work or not. </a:t>
            </a:r>
          </a:p>
          <a:p>
            <a:pPr marL="0" indent="0">
              <a:buNone/>
            </a:pPr>
            <a:r>
              <a:rPr lang="en-GB" sz="2000" dirty="0"/>
              <a:t>Twitter has never really been the place for artists and while people do post their it is harder to get seen as it is a text-based platform and to keep up with the insane number of tweets every day, you have to post on a 3 tweets per day average.</a:t>
            </a:r>
          </a:p>
          <a:p>
            <a:pPr marL="0" indent="0">
              <a:buNone/>
            </a:pPr>
            <a:endParaRPr lang="en-GB" sz="2000" dirty="0"/>
          </a:p>
          <a:p>
            <a:pPr marL="0" indent="0">
              <a:buNone/>
            </a:pPr>
            <a:r>
              <a:rPr lang="en-GB" sz="2000" dirty="0"/>
              <a:t>All information by GinAngiela.com </a:t>
            </a:r>
          </a:p>
        </p:txBody>
      </p:sp>
    </p:spTree>
    <p:extLst>
      <p:ext uri="{BB962C8B-B14F-4D97-AF65-F5344CB8AC3E}">
        <p14:creationId xmlns:p14="http://schemas.microsoft.com/office/powerpoint/2010/main" val="3945926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51A6F-B3F6-C58B-91B0-5A3BEFD89D84}"/>
              </a:ext>
            </a:extLst>
          </p:cNvPr>
          <p:cNvSpPr>
            <a:spLocks noGrp="1"/>
          </p:cNvSpPr>
          <p:nvPr>
            <p:ph type="title"/>
          </p:nvPr>
        </p:nvSpPr>
        <p:spPr/>
        <p:txBody>
          <a:bodyPr/>
          <a:lstStyle/>
          <a:p>
            <a:r>
              <a:rPr lang="en-GB" dirty="0"/>
              <a:t>Portfolio sites</a:t>
            </a:r>
          </a:p>
        </p:txBody>
      </p:sp>
      <p:sp>
        <p:nvSpPr>
          <p:cNvPr id="3" name="Text Placeholder 2">
            <a:extLst>
              <a:ext uri="{FF2B5EF4-FFF2-40B4-BE49-F238E27FC236}">
                <a16:creationId xmlns:a16="http://schemas.microsoft.com/office/drawing/2014/main" id="{70E71600-A86A-A0B6-C008-6C773E0D6F95}"/>
              </a:ext>
            </a:extLst>
          </p:cNvPr>
          <p:cNvSpPr>
            <a:spLocks noGrp="1"/>
          </p:cNvSpPr>
          <p:nvPr>
            <p:ph type="body" idx="4294967295"/>
          </p:nvPr>
        </p:nvSpPr>
        <p:spPr>
          <a:xfrm>
            <a:off x="641351" y="1693450"/>
            <a:ext cx="10907018" cy="3340102"/>
          </a:xfrm>
        </p:spPr>
        <p:txBody>
          <a:bodyPr/>
          <a:lstStyle/>
          <a:p>
            <a:pPr marL="0" indent="0">
              <a:buNone/>
            </a:pPr>
            <a:r>
              <a:rPr lang="en-GB" sz="2000" dirty="0"/>
              <a:t>It’s always good to have a dedicate site to have as your professional portfolio, not only does it make it easier for employers to find you. But you can gain other traction from people scrolling and attract an audience from there. </a:t>
            </a:r>
          </a:p>
          <a:p>
            <a:pPr marL="0" indent="0">
              <a:buNone/>
            </a:pPr>
            <a:r>
              <a:rPr lang="en-GB" sz="2000" dirty="0"/>
              <a:t>While I have been using Instagram as a place to post my work, I think it would be better to have a dedicate site. I could post more of the project as a whole including things like development sketches and processes, to show off more skills to employers.</a:t>
            </a:r>
          </a:p>
          <a:p>
            <a:pPr marL="0" indent="0">
              <a:buNone/>
            </a:pPr>
            <a:r>
              <a:rPr lang="en-GB" sz="2000" dirty="0"/>
              <a:t>Some people use just a website as a portfolio as it’s a place where only your work will be shown. It provides everything the employers would want to know about you. But that does mean that it will be harder to attract a new audience as unless people just click on random websites. </a:t>
            </a:r>
          </a:p>
          <a:p>
            <a:pPr marL="0" indent="0">
              <a:buNone/>
            </a:pPr>
            <a:r>
              <a:rPr lang="en-GB" sz="2000" dirty="0"/>
              <a:t>In college, I made an artstation account to be more portfolio to send to universities. I found the site easy to use and navigate. What I might do is revisit that old account and revamp it to match my new style and aesthetic and use that. Just because it would be easy as I have used it before. </a:t>
            </a:r>
          </a:p>
        </p:txBody>
      </p:sp>
    </p:spTree>
    <p:extLst>
      <p:ext uri="{BB962C8B-B14F-4D97-AF65-F5344CB8AC3E}">
        <p14:creationId xmlns:p14="http://schemas.microsoft.com/office/powerpoint/2010/main" val="3144564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7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21F9-7AE7-D8D1-49B8-71EA4659EDA4}"/>
              </a:ext>
            </a:extLst>
          </p:cNvPr>
          <p:cNvSpPr txBox="1">
            <a:spLocks noGrp="1"/>
          </p:cNvSpPr>
          <p:nvPr>
            <p:ph type="title"/>
          </p:nvPr>
        </p:nvSpPr>
        <p:spPr>
          <a:xfrm>
            <a:off x="641351" y="369807"/>
            <a:ext cx="10907018" cy="1162879"/>
          </a:xfrm>
        </p:spPr>
        <p:txBody>
          <a:bodyPr/>
          <a:lstStyle/>
          <a:p>
            <a:pPr lvl="0"/>
            <a:r>
              <a:rPr lang="en-GB" dirty="0"/>
              <a:t>Bibliography</a:t>
            </a:r>
          </a:p>
        </p:txBody>
      </p:sp>
      <p:sp>
        <p:nvSpPr>
          <p:cNvPr id="4" name="Text Placeholder 3">
            <a:extLst>
              <a:ext uri="{FF2B5EF4-FFF2-40B4-BE49-F238E27FC236}">
                <a16:creationId xmlns:a16="http://schemas.microsoft.com/office/drawing/2014/main" id="{BA16BF8E-4686-9B10-6219-1A31C7959932}"/>
              </a:ext>
            </a:extLst>
          </p:cNvPr>
          <p:cNvSpPr>
            <a:spLocks noGrp="1"/>
          </p:cNvSpPr>
          <p:nvPr>
            <p:ph type="body" idx="4294967295"/>
          </p:nvPr>
        </p:nvSpPr>
        <p:spPr>
          <a:xfrm>
            <a:off x="641351" y="1356223"/>
            <a:ext cx="10907018" cy="3340102"/>
          </a:xfrm>
        </p:spPr>
        <p:txBody>
          <a:bodyPr/>
          <a:lstStyle/>
          <a:p>
            <a:r>
              <a:rPr lang="en-GB" sz="1000" i="1" dirty="0"/>
              <a:t>//Brandon </a:t>
            </a:r>
            <a:r>
              <a:rPr lang="en-GB" sz="1000" i="1" dirty="0" err="1"/>
              <a:t>joyce</a:t>
            </a:r>
            <a:r>
              <a:rPr lang="en-GB" sz="1000" i="1" dirty="0"/>
              <a:t>.//</a:t>
            </a:r>
            <a:r>
              <a:rPr lang="en-GB" sz="1000" dirty="0"/>
              <a:t> (no date) </a:t>
            </a:r>
            <a:r>
              <a:rPr lang="en-GB" sz="1000" i="1" dirty="0"/>
              <a:t>//Brandon Joyce.//</a:t>
            </a:r>
            <a:r>
              <a:rPr lang="en-GB" sz="1000" dirty="0"/>
              <a:t>. Available at: https://lifeactionrevival.org/ (Accessed: 24 April 2026). </a:t>
            </a:r>
          </a:p>
          <a:p>
            <a:r>
              <a:rPr lang="en-GB" sz="1000" dirty="0"/>
              <a:t>Webmaster@Pnwx.com (no date) </a:t>
            </a:r>
            <a:r>
              <a:rPr lang="en-GB" sz="1000" i="1" dirty="0"/>
              <a:t>Ray resolution test phantoms.</a:t>
            </a:r>
            <a:r>
              <a:rPr lang="en-GB" sz="1000" dirty="0"/>
              <a:t>, </a:t>
            </a:r>
            <a:r>
              <a:rPr lang="en-GB" sz="1000" i="1" dirty="0"/>
              <a:t>X</a:t>
            </a:r>
            <a:r>
              <a:rPr lang="en-GB" sz="1000" dirty="0"/>
              <a:t>. Available at: http://www.pnwx.com/Accessories/Phantoms/Test/LinePair/ (Accessed: 24 April 2026). </a:t>
            </a:r>
          </a:p>
          <a:p>
            <a:r>
              <a:rPr lang="en-GB" sz="1000" dirty="0"/>
              <a:t>(No date) </a:t>
            </a:r>
            <a:r>
              <a:rPr lang="en-GB" sz="1000" i="1" dirty="0"/>
              <a:t>Banksy</a:t>
            </a:r>
            <a:r>
              <a:rPr lang="en-GB" sz="1000" dirty="0"/>
              <a:t>. Available at: https://banksy.co.uk/ (Accessed: 24 April 2026). </a:t>
            </a:r>
          </a:p>
          <a:p>
            <a:r>
              <a:rPr lang="en-GB" sz="1000" i="1" dirty="0"/>
              <a:t>Markiplier’s Iron Lung: In </a:t>
            </a:r>
            <a:r>
              <a:rPr lang="en-GB" sz="1000" i="1" dirty="0" err="1"/>
              <a:t>theaters</a:t>
            </a:r>
            <a:r>
              <a:rPr lang="en-GB" sz="1000" i="1" dirty="0"/>
              <a:t> January 30</a:t>
            </a:r>
            <a:r>
              <a:rPr lang="en-GB" sz="1000" dirty="0"/>
              <a:t> (no date) </a:t>
            </a:r>
            <a:r>
              <a:rPr lang="en-GB" sz="1000" i="1" dirty="0"/>
              <a:t>Markiplier’s IRON LUNG | IN THEATERS JANUARY 30</a:t>
            </a:r>
            <a:r>
              <a:rPr lang="en-GB" sz="1000" dirty="0"/>
              <a:t>. Available at: https://ironlung.com/ (Accessed: 24 April 2026). </a:t>
            </a:r>
          </a:p>
          <a:p>
            <a:r>
              <a:rPr lang="en-GB" sz="1000" i="1" dirty="0"/>
              <a:t>Home</a:t>
            </a:r>
            <a:r>
              <a:rPr lang="en-GB" sz="1000" dirty="0"/>
              <a:t> (no date a) </a:t>
            </a:r>
            <a:r>
              <a:rPr lang="en-GB" sz="1000" i="1" dirty="0"/>
              <a:t>Yale School of Art</a:t>
            </a:r>
            <a:r>
              <a:rPr lang="en-GB" sz="1000" dirty="0"/>
              <a:t>. Available at: https://www.art.yale.edu/ (Accessed: 24 April 2026). </a:t>
            </a:r>
          </a:p>
          <a:p>
            <a:r>
              <a:rPr lang="en-GB" sz="1000" dirty="0"/>
              <a:t>Arngren, F. (no date) </a:t>
            </a:r>
            <a:r>
              <a:rPr lang="en-GB" sz="1000" i="1" dirty="0"/>
              <a:t>ATV, drone, </a:t>
            </a:r>
            <a:r>
              <a:rPr lang="en-GB" sz="1000" i="1" dirty="0" err="1"/>
              <a:t>Elbil</a:t>
            </a:r>
            <a:r>
              <a:rPr lang="en-GB" sz="1000" i="1" dirty="0"/>
              <a:t>, </a:t>
            </a:r>
            <a:r>
              <a:rPr lang="en-GB" sz="1000" i="1" dirty="0" err="1"/>
              <a:t>Elsykkel</a:t>
            </a:r>
            <a:r>
              <a:rPr lang="en-GB" sz="1000" i="1" dirty="0"/>
              <a:t>, RC </a:t>
            </a:r>
            <a:r>
              <a:rPr lang="en-GB" sz="1000" i="1" dirty="0" err="1"/>
              <a:t>Helikopter</a:t>
            </a:r>
            <a:r>
              <a:rPr lang="en-GB" sz="1000" i="1" dirty="0"/>
              <a:t>, ATV, Robot, </a:t>
            </a:r>
            <a:r>
              <a:rPr lang="en-GB" sz="1000" i="1" dirty="0" err="1"/>
              <a:t>elatv</a:t>
            </a:r>
            <a:r>
              <a:rPr lang="en-GB" sz="1000" dirty="0"/>
              <a:t>, </a:t>
            </a:r>
            <a:r>
              <a:rPr lang="en-GB" sz="1000" i="1" dirty="0"/>
              <a:t>ATV, drone, </a:t>
            </a:r>
            <a:r>
              <a:rPr lang="en-GB" sz="1000" i="1" dirty="0" err="1"/>
              <a:t>elbil</a:t>
            </a:r>
            <a:r>
              <a:rPr lang="en-GB" sz="1000" i="1" dirty="0"/>
              <a:t>, </a:t>
            </a:r>
            <a:r>
              <a:rPr lang="en-GB" sz="1000" i="1" dirty="0" err="1"/>
              <a:t>elsykkel</a:t>
            </a:r>
            <a:r>
              <a:rPr lang="en-GB" sz="1000" i="1" dirty="0"/>
              <a:t>, </a:t>
            </a:r>
            <a:r>
              <a:rPr lang="en-GB" sz="1000" i="1" dirty="0" err="1"/>
              <a:t>rc</a:t>
            </a:r>
            <a:r>
              <a:rPr lang="en-GB" sz="1000" i="1" dirty="0"/>
              <a:t> </a:t>
            </a:r>
            <a:r>
              <a:rPr lang="en-GB" sz="1000" i="1" dirty="0" err="1"/>
              <a:t>helikopter</a:t>
            </a:r>
            <a:r>
              <a:rPr lang="en-GB" sz="1000" i="1" dirty="0"/>
              <a:t>, ATV, robot, </a:t>
            </a:r>
            <a:r>
              <a:rPr lang="en-GB" sz="1000" i="1" dirty="0" err="1"/>
              <a:t>elatv</a:t>
            </a:r>
            <a:r>
              <a:rPr lang="en-GB" sz="1000" dirty="0"/>
              <a:t>. Available at: https://arngren.net/ (Accessed: 24 April 2026). </a:t>
            </a:r>
          </a:p>
          <a:p>
            <a:r>
              <a:rPr lang="en-GB" sz="1000" i="1" dirty="0"/>
              <a:t>Car Leasing, Business &amp; Personal Deals</a:t>
            </a:r>
            <a:r>
              <a:rPr lang="en-GB" sz="1000" dirty="0"/>
              <a:t> (no date) </a:t>
            </a:r>
            <a:r>
              <a:rPr lang="en-GB" sz="1000" i="1" dirty="0"/>
              <a:t>LINGsCARS.com LTD</a:t>
            </a:r>
            <a:r>
              <a:rPr lang="en-GB" sz="1000" dirty="0"/>
              <a:t>. Available at: https://www.lingscars.com/ (Accessed: 24 April 2026). </a:t>
            </a:r>
          </a:p>
          <a:p>
            <a:r>
              <a:rPr lang="en-GB" sz="1000" i="1" dirty="0"/>
              <a:t>Simongoodway.com</a:t>
            </a:r>
            <a:r>
              <a:rPr lang="en-GB" sz="1000" dirty="0"/>
              <a:t> (no date) </a:t>
            </a:r>
            <a:r>
              <a:rPr lang="en-GB" sz="1000" i="1" dirty="0"/>
              <a:t>simongoodway.com</a:t>
            </a:r>
            <a:r>
              <a:rPr lang="en-GB" sz="1000" dirty="0"/>
              <a:t>. Available at: https://simongoodway.com/ (Accessed: 24 April 2026). </a:t>
            </a:r>
          </a:p>
          <a:p>
            <a:r>
              <a:rPr lang="en-GB" sz="1000" dirty="0"/>
              <a:t>(No date) </a:t>
            </a:r>
            <a:r>
              <a:rPr lang="en-GB" sz="1000" i="1" dirty="0"/>
              <a:t>Home - jill </a:t>
            </a:r>
            <a:r>
              <a:rPr lang="en-GB" sz="1000" i="1" dirty="0" err="1"/>
              <a:t>calder</a:t>
            </a:r>
            <a:r>
              <a:rPr lang="en-GB" sz="1000" i="1" dirty="0"/>
              <a:t> illustration</a:t>
            </a:r>
            <a:r>
              <a:rPr lang="en-GB" sz="1000" dirty="0"/>
              <a:t>. Available at: https://www.jillcalder.com/ (Accessed: 24 April 2026). </a:t>
            </a:r>
          </a:p>
          <a:p>
            <a:r>
              <a:rPr lang="en-GB" sz="1000" i="1" dirty="0"/>
              <a:t>Mira Byler</a:t>
            </a:r>
            <a:r>
              <a:rPr lang="en-GB" sz="1000" dirty="0"/>
              <a:t> (no date) </a:t>
            </a:r>
            <a:r>
              <a:rPr lang="en-GB" sz="1000" i="1" dirty="0"/>
              <a:t>Mira Byler, LLC</a:t>
            </a:r>
            <a:r>
              <a:rPr lang="en-GB" sz="1000" dirty="0"/>
              <a:t>. Available at: https://mirabyler.com/?srsltid=AfmBOorahttQ6B56CiQsKOa8TmRLr8bNrNBSqVq6Igt0TPpLvZEaQpZ2 (Accessed: 24 April 2026). </a:t>
            </a:r>
          </a:p>
          <a:p>
            <a:r>
              <a:rPr lang="en-GB" sz="1000" dirty="0"/>
              <a:t>(No date a) </a:t>
            </a:r>
            <a:r>
              <a:rPr lang="en-GB" sz="1000" i="1" dirty="0"/>
              <a:t>James Jean</a:t>
            </a:r>
            <a:r>
              <a:rPr lang="en-GB" sz="1000" dirty="0"/>
              <a:t>. Available at: https://www.jamesjean.com/ (Accessed: 24 April 2026). </a:t>
            </a:r>
          </a:p>
          <a:p>
            <a:r>
              <a:rPr lang="en-GB" sz="1200" dirty="0" err="1"/>
              <a:t>Zote</a:t>
            </a:r>
            <a:r>
              <a:rPr lang="en-GB" sz="1200" dirty="0"/>
              <a:t>, J. (2026) </a:t>
            </a:r>
            <a:r>
              <a:rPr lang="en-GB" sz="1200" i="1" dirty="0"/>
              <a:t>UK Social Media Marketing Demographics 2026</a:t>
            </a:r>
            <a:r>
              <a:rPr lang="en-GB" sz="1200" dirty="0"/>
              <a:t>, </a:t>
            </a:r>
            <a:r>
              <a:rPr lang="en-GB" sz="1200" i="1" dirty="0"/>
              <a:t>Sprout Social</a:t>
            </a:r>
            <a:r>
              <a:rPr lang="en-GB" sz="1200" dirty="0"/>
              <a:t>. Available at: https://sproutsocial.com/insights/social-media-demographics-uk/ (Accessed: 25 April 2026). </a:t>
            </a:r>
          </a:p>
          <a:p>
            <a:r>
              <a:rPr lang="en-GB" sz="1200" dirty="0" err="1"/>
              <a:t>GinAngieLa</a:t>
            </a:r>
            <a:r>
              <a:rPr lang="en-GB" sz="1200" dirty="0"/>
              <a:t> (2025) </a:t>
            </a:r>
            <a:r>
              <a:rPr lang="en-GB" sz="1200" i="1" dirty="0"/>
              <a:t>Best sites to UPLOAD ART 2026 [artist guide to posting art online]</a:t>
            </a:r>
            <a:r>
              <a:rPr lang="en-GB" sz="1200" dirty="0"/>
              <a:t>, </a:t>
            </a:r>
            <a:r>
              <a:rPr lang="en-GB" sz="1200" i="1" dirty="0"/>
              <a:t>Digital Art, Business Tips, and Inspiration – GinAngieLa.com</a:t>
            </a:r>
            <a:r>
              <a:rPr lang="en-GB" sz="1200" dirty="0"/>
              <a:t>. Available at: https://ginangiela.com/best-sites-to-upload-art/ (Accessed: 25 April 2026). </a:t>
            </a:r>
          </a:p>
          <a:p>
            <a:endParaRPr lang="en-GB" sz="1200" dirty="0"/>
          </a:p>
          <a:p>
            <a:endParaRPr lang="en-GB" sz="1200" dirty="0"/>
          </a:p>
          <a:p>
            <a:endParaRPr lang="en-GB" sz="1200" dirty="0"/>
          </a:p>
          <a:p>
            <a:endParaRPr lang="en-GB" sz="1600" dirty="0"/>
          </a:p>
          <a:p>
            <a:endParaRPr lang="en-GB" dirty="0"/>
          </a:p>
          <a:p>
            <a:endParaRPr lang="en-GB" dirty="0"/>
          </a:p>
          <a:p>
            <a:endParaRPr lang="en-GB" dirty="0"/>
          </a:p>
          <a:p>
            <a:endParaRPr lang="en-GB" dirty="0"/>
          </a:p>
          <a:p>
            <a:endParaRPr lang="en-GB" dirty="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E3F07-7769-FA28-2D4D-02B06C8D968A}"/>
              </a:ext>
            </a:extLst>
          </p:cNvPr>
          <p:cNvSpPr txBox="1">
            <a:spLocks noGrp="1"/>
          </p:cNvSpPr>
          <p:nvPr>
            <p:ph type="title"/>
          </p:nvPr>
        </p:nvSpPr>
        <p:spPr>
          <a:xfrm>
            <a:off x="0" y="-323712"/>
            <a:ext cx="2213811" cy="2219550"/>
          </a:xfrm>
        </p:spPr>
        <p:txBody>
          <a:bodyPr/>
          <a:lstStyle/>
          <a:p>
            <a:pPr lvl="0"/>
            <a:r>
              <a:rPr lang="en-US" dirty="0"/>
              <a:t>Website Design Sketches</a:t>
            </a:r>
          </a:p>
        </p:txBody>
      </p:sp>
      <p:sp>
        <p:nvSpPr>
          <p:cNvPr id="3" name="Date Placeholder 3">
            <a:extLst>
              <a:ext uri="{FF2B5EF4-FFF2-40B4-BE49-F238E27FC236}">
                <a16:creationId xmlns:a16="http://schemas.microsoft.com/office/drawing/2014/main" id="{0D460D45-BDDA-AD21-6DFC-E584907A7D26}"/>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D9486B7-B0AC-4EBB-8660-B6FE76EA77ED}"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5F6225F3-A882-99A1-8ABC-74A9ED993D39}"/>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23752E-93BD-48B7-99BB-968077028EB7}" type="slidenum">
              <a:rPr/>
              <a:t>25</a:t>
            </a:fld>
            <a:endParaRPr lang="en-US" sz="1800" b="0" i="0" u="none" strike="noStrike" kern="1200" cap="none" spc="0" baseline="0">
              <a:solidFill>
                <a:srgbClr val="000000"/>
              </a:solidFill>
              <a:uFillTx/>
              <a:latin typeface="Jumble"/>
            </a:endParaRPr>
          </a:p>
        </p:txBody>
      </p:sp>
      <p:pic>
        <p:nvPicPr>
          <p:cNvPr id="5" name="Picture 9">
            <a:extLst>
              <a:ext uri="{FF2B5EF4-FFF2-40B4-BE49-F238E27FC236}">
                <a16:creationId xmlns:a16="http://schemas.microsoft.com/office/drawing/2014/main" id="{B212939B-CB60-296D-D87B-A129CCAB3AA4}"/>
              </a:ext>
            </a:extLst>
          </p:cNvPr>
          <p:cNvPicPr>
            <a:picLocks noChangeAspect="1"/>
          </p:cNvPicPr>
          <p:nvPr/>
        </p:nvPicPr>
        <p:blipFill>
          <a:blip r:embed="rId3"/>
          <a:srcRect l="16536" t="3398" r="6078" b="9207"/>
          <a:stretch>
            <a:fillRect/>
          </a:stretch>
        </p:blipFill>
        <p:spPr>
          <a:xfrm rot="16200004">
            <a:off x="3599640" y="-1734352"/>
            <a:ext cx="6858003" cy="10326709"/>
          </a:xfrm>
          <a:prstGeom prst="rect">
            <a:avLst/>
          </a:prstGeom>
          <a:noFill/>
          <a:ln cap="flat">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198A4-16B4-25D3-1EF4-F3DD60E4E84F}"/>
              </a:ext>
            </a:extLst>
          </p:cNvPr>
          <p:cNvSpPr txBox="1">
            <a:spLocks noGrp="1"/>
          </p:cNvSpPr>
          <p:nvPr>
            <p:ph type="title"/>
          </p:nvPr>
        </p:nvSpPr>
        <p:spPr>
          <a:xfrm>
            <a:off x="408270" y="-1109779"/>
            <a:ext cx="5946388" cy="2219550"/>
          </a:xfrm>
        </p:spPr>
        <p:txBody>
          <a:bodyPr/>
          <a:lstStyle/>
          <a:p>
            <a:pPr lvl="0"/>
            <a:r>
              <a:rPr lang="en-US"/>
              <a:t>Website Design Sketches</a:t>
            </a:r>
          </a:p>
        </p:txBody>
      </p:sp>
      <p:sp>
        <p:nvSpPr>
          <p:cNvPr id="3" name="Date Placeholder 3">
            <a:extLst>
              <a:ext uri="{FF2B5EF4-FFF2-40B4-BE49-F238E27FC236}">
                <a16:creationId xmlns:a16="http://schemas.microsoft.com/office/drawing/2014/main" id="{60F71551-92F5-EC46-A181-B2B3C9514D80}"/>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B10298C-EB5B-42BC-8457-4DDC7608572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942FCC59-D1E8-CEA2-139D-259B89B08158}"/>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F1BAC2-D1A4-40C5-93F4-95D2985EAE2B}" type="slidenum">
              <a:rPr/>
              <a:t>26</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E0E06E3A-5E6E-B01B-C08C-1DFB3A100C9C}"/>
              </a:ext>
            </a:extLst>
          </p:cNvPr>
          <p:cNvPicPr>
            <a:picLocks noChangeAspect="1"/>
          </p:cNvPicPr>
          <p:nvPr/>
        </p:nvPicPr>
        <p:blipFill>
          <a:blip r:embed="rId3"/>
          <a:srcRect l="15490" t="1830" r="6427" b="11111"/>
          <a:stretch>
            <a:fillRect/>
          </a:stretch>
        </p:blipFill>
        <p:spPr>
          <a:xfrm>
            <a:off x="6485264" y="-4"/>
            <a:ext cx="5086869" cy="6858003"/>
          </a:xfrm>
          <a:prstGeom prst="rect">
            <a:avLst/>
          </a:prstGeom>
          <a:noFill/>
          <a:ln cap="flat">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6BD53-5B2E-21FB-3357-9A96E2389AD9}"/>
              </a:ext>
            </a:extLst>
          </p:cNvPr>
          <p:cNvSpPr txBox="1">
            <a:spLocks noGrp="1"/>
          </p:cNvSpPr>
          <p:nvPr>
            <p:ph type="title"/>
          </p:nvPr>
        </p:nvSpPr>
        <p:spPr>
          <a:xfrm>
            <a:off x="408270" y="-1109779"/>
            <a:ext cx="5946388" cy="2219550"/>
          </a:xfrm>
        </p:spPr>
        <p:txBody>
          <a:bodyPr/>
          <a:lstStyle/>
          <a:p>
            <a:pPr lvl="0"/>
            <a:r>
              <a:rPr lang="en-US"/>
              <a:t>Website Design Sketches</a:t>
            </a:r>
          </a:p>
        </p:txBody>
      </p:sp>
      <p:sp>
        <p:nvSpPr>
          <p:cNvPr id="3" name="Date Placeholder 3">
            <a:extLst>
              <a:ext uri="{FF2B5EF4-FFF2-40B4-BE49-F238E27FC236}">
                <a16:creationId xmlns:a16="http://schemas.microsoft.com/office/drawing/2014/main" id="{1998E44D-B3D4-11C7-7578-A7AC6197AE0E}"/>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81F18A-F56F-4CD4-B866-1AF0A9BA51FB}"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CC04DD67-B2AB-878F-AB7A-35697E8D5E6E}"/>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7B98726-26DF-4A81-AB28-6007EA202F0E}" type="slidenum">
              <a:t>27</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2052EED4-EFB7-0202-9628-8D0EBD90906D}"/>
              </a:ext>
            </a:extLst>
          </p:cNvPr>
          <p:cNvPicPr>
            <a:picLocks noChangeAspect="1"/>
          </p:cNvPicPr>
          <p:nvPr/>
        </p:nvPicPr>
        <p:blipFill>
          <a:blip r:embed="rId3"/>
          <a:srcRect l="18280" t="7320" r="11656" b="12157"/>
          <a:stretch>
            <a:fillRect/>
          </a:stretch>
        </p:blipFill>
        <p:spPr>
          <a:xfrm>
            <a:off x="6354658" y="0"/>
            <a:ext cx="5210308" cy="6857999"/>
          </a:xfrm>
          <a:prstGeom prst="rect">
            <a:avLst/>
          </a:prstGeom>
          <a:noFill/>
          <a:ln cap="flat">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C0EB5-7DC1-7886-26AE-DC63A5E26FCF}"/>
              </a:ext>
            </a:extLst>
          </p:cNvPr>
          <p:cNvSpPr txBox="1">
            <a:spLocks noGrp="1"/>
          </p:cNvSpPr>
          <p:nvPr>
            <p:ph type="title"/>
          </p:nvPr>
        </p:nvSpPr>
        <p:spPr>
          <a:xfrm>
            <a:off x="122205" y="-564348"/>
            <a:ext cx="2030130" cy="2219550"/>
          </a:xfrm>
        </p:spPr>
        <p:txBody>
          <a:bodyPr/>
          <a:lstStyle/>
          <a:p>
            <a:pPr lvl="0"/>
            <a:r>
              <a:rPr lang="en-US" dirty="0"/>
              <a:t>Website Design Sketches</a:t>
            </a:r>
          </a:p>
        </p:txBody>
      </p:sp>
      <p:sp>
        <p:nvSpPr>
          <p:cNvPr id="3" name="Date Placeholder 3">
            <a:extLst>
              <a:ext uri="{FF2B5EF4-FFF2-40B4-BE49-F238E27FC236}">
                <a16:creationId xmlns:a16="http://schemas.microsoft.com/office/drawing/2014/main" id="{16C7194A-83BD-50BF-7E58-F0950F7C22AE}"/>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54BFC64-BA18-4E19-A00F-E514192DC10E}"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45662E43-F9EB-EE35-6C24-27E3DC35B749}"/>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4A502B-20E5-4874-A444-127BD646878B}" type="slidenum">
              <a:rPr/>
              <a:t>28</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D31EA15D-1187-8713-6154-45E85B3AA23F}"/>
              </a:ext>
            </a:extLst>
          </p:cNvPr>
          <p:cNvPicPr>
            <a:picLocks noChangeAspect="1"/>
          </p:cNvPicPr>
          <p:nvPr/>
        </p:nvPicPr>
        <p:blipFill>
          <a:blip r:embed="rId3"/>
          <a:srcRect l="14910" t="2459" r="4219" b="8652"/>
          <a:stretch>
            <a:fillRect/>
          </a:stretch>
        </p:blipFill>
        <p:spPr>
          <a:xfrm rot="16200004">
            <a:off x="3748604" y="-1596266"/>
            <a:ext cx="6858006" cy="10050535"/>
          </a:xfrm>
          <a:prstGeom prst="rect">
            <a:avLst/>
          </a:prstGeom>
          <a:noFill/>
          <a:ln cap="flat">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5BB05-09CD-E53E-879D-CBA1CDF8A499}"/>
              </a:ext>
            </a:extLst>
          </p:cNvPr>
          <p:cNvSpPr txBox="1">
            <a:spLocks noGrp="1"/>
          </p:cNvSpPr>
          <p:nvPr>
            <p:ph type="title"/>
          </p:nvPr>
        </p:nvSpPr>
        <p:spPr>
          <a:xfrm>
            <a:off x="408270" y="-1109779"/>
            <a:ext cx="5946388" cy="2219550"/>
          </a:xfrm>
        </p:spPr>
        <p:txBody>
          <a:bodyPr/>
          <a:lstStyle/>
          <a:p>
            <a:pPr lvl="0"/>
            <a:r>
              <a:rPr lang="en-US"/>
              <a:t>Website Design Sketches</a:t>
            </a:r>
          </a:p>
        </p:txBody>
      </p:sp>
      <p:sp>
        <p:nvSpPr>
          <p:cNvPr id="3" name="Date Placeholder 3">
            <a:extLst>
              <a:ext uri="{FF2B5EF4-FFF2-40B4-BE49-F238E27FC236}">
                <a16:creationId xmlns:a16="http://schemas.microsoft.com/office/drawing/2014/main" id="{788655D5-3975-C2D7-3E72-84F317EFF1A3}"/>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71A7FB3-FD84-470B-9F34-AB71DFC4FBDC}"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4" name="Slide Number Placeholder 4">
            <a:extLst>
              <a:ext uri="{FF2B5EF4-FFF2-40B4-BE49-F238E27FC236}">
                <a16:creationId xmlns:a16="http://schemas.microsoft.com/office/drawing/2014/main" id="{88BA119D-2987-988B-A6E2-1F91DA1BF9F8}"/>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272877-D41F-4708-9D12-7075964B30E6}" type="slidenum">
              <a:rPr/>
              <a:t>29</a:t>
            </a:fld>
            <a:endParaRPr lang="en-US" sz="1800" b="0" i="0" u="none" strike="noStrike" kern="1200" cap="none" spc="0" baseline="0">
              <a:solidFill>
                <a:srgbClr val="000000"/>
              </a:solidFill>
              <a:uFillTx/>
              <a:latin typeface="Jumble"/>
            </a:endParaRPr>
          </a:p>
        </p:txBody>
      </p:sp>
      <p:pic>
        <p:nvPicPr>
          <p:cNvPr id="5" name="Picture 5">
            <a:extLst>
              <a:ext uri="{FF2B5EF4-FFF2-40B4-BE49-F238E27FC236}">
                <a16:creationId xmlns:a16="http://schemas.microsoft.com/office/drawing/2014/main" id="{E1D363E8-1294-B7AD-F778-8443C24733ED}"/>
              </a:ext>
            </a:extLst>
          </p:cNvPr>
          <p:cNvPicPr>
            <a:picLocks noChangeAspect="1"/>
          </p:cNvPicPr>
          <p:nvPr/>
        </p:nvPicPr>
        <p:blipFill>
          <a:blip r:embed="rId3"/>
          <a:srcRect l="16188" t="2353" r="9216" b="13726"/>
          <a:stretch>
            <a:fillRect/>
          </a:stretch>
        </p:blipFill>
        <p:spPr>
          <a:xfrm>
            <a:off x="6354658" y="-1"/>
            <a:ext cx="5181604" cy="6857999"/>
          </a:xfrm>
          <a:prstGeom prst="rect">
            <a:avLst/>
          </a:prstGeom>
          <a:noFill/>
          <a:ln cap="flat">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5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5A0BE-082D-68E9-4B8F-026695699AA5}"/>
              </a:ext>
            </a:extLst>
          </p:cNvPr>
          <p:cNvSpPr txBox="1">
            <a:spLocks noGrp="1"/>
          </p:cNvSpPr>
          <p:nvPr>
            <p:ph type="title"/>
          </p:nvPr>
        </p:nvSpPr>
        <p:spPr/>
        <p:txBody>
          <a:bodyPr/>
          <a:lstStyle/>
          <a:p>
            <a:pPr lvl="0"/>
            <a:r>
              <a:rPr lang="en-GB"/>
              <a:t>Art station</a:t>
            </a:r>
          </a:p>
        </p:txBody>
      </p:sp>
      <p:sp>
        <p:nvSpPr>
          <p:cNvPr id="3" name="Text Placeholder 2">
            <a:extLst>
              <a:ext uri="{FF2B5EF4-FFF2-40B4-BE49-F238E27FC236}">
                <a16:creationId xmlns:a16="http://schemas.microsoft.com/office/drawing/2014/main" id="{70234254-C15A-C408-3AF7-A644993AA844}"/>
              </a:ext>
            </a:extLst>
          </p:cNvPr>
          <p:cNvSpPr txBox="1">
            <a:spLocks noGrp="1"/>
          </p:cNvSpPr>
          <p:nvPr>
            <p:ph type="body" idx="4294967295"/>
          </p:nvPr>
        </p:nvSpPr>
        <p:spPr>
          <a:xfrm>
            <a:off x="641351" y="2884712"/>
            <a:ext cx="5946388" cy="1997534"/>
          </a:xfrm>
        </p:spPr>
        <p:txBody>
          <a:bodyPr/>
          <a:lstStyle/>
          <a:p>
            <a:pPr marL="0" lvl="0" indent="0">
              <a:buNone/>
            </a:pPr>
            <a:r>
              <a:rPr lang="en-GB"/>
              <a:t>From when I was at college, I already had an art station account made so I decided to revisit it and update it with my current work as well as to make it fit the brand I am building for myself. </a:t>
            </a:r>
          </a:p>
        </p:txBody>
      </p:sp>
      <p:sp>
        <p:nvSpPr>
          <p:cNvPr id="4" name="Picture Placeholder 3">
            <a:extLst>
              <a:ext uri="{FF2B5EF4-FFF2-40B4-BE49-F238E27FC236}">
                <a16:creationId xmlns:a16="http://schemas.microsoft.com/office/drawing/2014/main" id="{F05B08C0-5BFB-C9EA-0FEB-B41FAACE6997}"/>
              </a:ext>
            </a:extLst>
          </p:cNvPr>
          <p:cNvSpPr txBox="1">
            <a:spLocks noGrp="1"/>
          </p:cNvSpPr>
          <p:nvPr>
            <p:ph type="pic" idx="4294967295"/>
          </p:nvPr>
        </p:nvSpPr>
        <p:spPr>
          <a:xfrm>
            <a:off x="7377031" y="1809862"/>
            <a:ext cx="3520439" cy="3063239"/>
          </a:xfrm>
        </p:spPr>
        <p:txBody>
          <a:bodyPr anchorCtr="1"/>
          <a:lstStyle/>
          <a:p>
            <a:pPr marL="0" lvl="0" indent="0" algn="ctr">
              <a:buNone/>
            </a:pPr>
            <a:r>
              <a:rPr lang="en-GB" dirty="0">
                <a:hlinkClick r:id="rId2">
                  <a:extLst>
                    <a:ext uri="{A12FA001-AC4F-418D-AE19-62706E023703}">
                      <ahyp:hlinkClr xmlns:ahyp="http://schemas.microsoft.com/office/drawing/2018/hyperlinkcolor" val="tx"/>
                    </a:ext>
                  </a:extLst>
                </a:hlinkClick>
              </a:rPr>
              <a:t>https://www.artstation.com/tainted_lust</a:t>
            </a:r>
            <a:r>
              <a:rPr lang="en-GB" dirty="0"/>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5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9ADF4-EFC7-2CE3-2E73-8EFE2A9C6CD9}"/>
              </a:ext>
            </a:extLst>
          </p:cNvPr>
          <p:cNvSpPr txBox="1">
            <a:spLocks noGrp="1"/>
          </p:cNvSpPr>
          <p:nvPr>
            <p:ph type="title"/>
          </p:nvPr>
        </p:nvSpPr>
        <p:spPr>
          <a:xfrm>
            <a:off x="641351" y="808338"/>
            <a:ext cx="5946388" cy="2219550"/>
          </a:xfrm>
        </p:spPr>
        <p:txBody>
          <a:bodyPr/>
          <a:lstStyle/>
          <a:p>
            <a:pPr lvl="0"/>
            <a:r>
              <a:rPr lang="en-GB"/>
              <a:t>Instagram</a:t>
            </a:r>
          </a:p>
        </p:txBody>
      </p:sp>
      <p:sp>
        <p:nvSpPr>
          <p:cNvPr id="3" name="Text Placeholder 2">
            <a:extLst>
              <a:ext uri="{FF2B5EF4-FFF2-40B4-BE49-F238E27FC236}">
                <a16:creationId xmlns:a16="http://schemas.microsoft.com/office/drawing/2014/main" id="{8651D05D-B42B-AEE0-A04A-F7049B51A171}"/>
              </a:ext>
            </a:extLst>
          </p:cNvPr>
          <p:cNvSpPr txBox="1">
            <a:spLocks noGrp="1"/>
          </p:cNvSpPr>
          <p:nvPr>
            <p:ph type="body" idx="4294967295"/>
          </p:nvPr>
        </p:nvSpPr>
        <p:spPr>
          <a:xfrm>
            <a:off x="641351" y="3027888"/>
            <a:ext cx="5946388" cy="1997534"/>
          </a:xfrm>
        </p:spPr>
        <p:txBody>
          <a:bodyPr/>
          <a:lstStyle/>
          <a:p>
            <a:pPr marL="0" lvl="0" indent="0">
              <a:buNone/>
            </a:pPr>
            <a:r>
              <a:rPr lang="en-GB" sz="2400" dirty="0"/>
              <a:t>Instagram is the one I use the most to post my art as I found it the easiest to use as I already have used it for years. Although since I started to use it, there hasn’t been any new followers aside from family and friends, so I need to continue to work on finding ways to work the algorithm. </a:t>
            </a:r>
          </a:p>
        </p:txBody>
      </p:sp>
      <p:sp>
        <p:nvSpPr>
          <p:cNvPr id="4" name="Picture Placeholder 3">
            <a:extLst>
              <a:ext uri="{FF2B5EF4-FFF2-40B4-BE49-F238E27FC236}">
                <a16:creationId xmlns:a16="http://schemas.microsoft.com/office/drawing/2014/main" id="{6BC7E470-201C-F27F-CC59-95839126D1A9}"/>
              </a:ext>
            </a:extLst>
          </p:cNvPr>
          <p:cNvSpPr txBox="1">
            <a:spLocks noGrp="1"/>
          </p:cNvSpPr>
          <p:nvPr>
            <p:ph type="pic" idx="4294967295"/>
          </p:nvPr>
        </p:nvSpPr>
        <p:spPr>
          <a:xfrm>
            <a:off x="7377031" y="1809862"/>
            <a:ext cx="3520439" cy="3063239"/>
          </a:xfrm>
        </p:spPr>
        <p:txBody>
          <a:bodyPr anchorCtr="1"/>
          <a:lstStyle/>
          <a:p>
            <a:pPr marL="0" lvl="0" indent="0" algn="ctr">
              <a:buNone/>
            </a:pPr>
            <a:r>
              <a:rPr lang="en-GB" dirty="0">
                <a:hlinkClick r:id="rId2">
                  <a:extLst>
                    <a:ext uri="{A12FA001-AC4F-418D-AE19-62706E023703}">
                      <ahyp:hlinkClr xmlns:ahyp="http://schemas.microsoft.com/office/drawing/2018/hyperlinkcolor" val="tx"/>
                    </a:ext>
                  </a:extLst>
                </a:hlinkClick>
              </a:rPr>
              <a:t>https://www.instagram.com/_tainted_lust_/</a:t>
            </a:r>
            <a:r>
              <a:rPr lang="en-GB" dirty="0"/>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7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DAA8-0AC5-092D-BFF1-78BF41F27ABE}"/>
              </a:ext>
            </a:extLst>
          </p:cNvPr>
          <p:cNvSpPr txBox="1">
            <a:spLocks noGrp="1"/>
          </p:cNvSpPr>
          <p:nvPr>
            <p:ph type="title"/>
          </p:nvPr>
        </p:nvSpPr>
        <p:spPr/>
        <p:txBody>
          <a:bodyPr/>
          <a:lstStyle/>
          <a:p>
            <a:pPr lvl="0"/>
            <a:r>
              <a:rPr lang="en-GB" dirty="0"/>
              <a:t>Linked In</a:t>
            </a:r>
          </a:p>
        </p:txBody>
      </p:sp>
      <p:sp>
        <p:nvSpPr>
          <p:cNvPr id="3" name="Text Placeholder 2">
            <a:extLst>
              <a:ext uri="{FF2B5EF4-FFF2-40B4-BE49-F238E27FC236}">
                <a16:creationId xmlns:a16="http://schemas.microsoft.com/office/drawing/2014/main" id="{CCF8B2A5-78CC-1F82-47A7-1B6E74B88CEA}"/>
              </a:ext>
            </a:extLst>
          </p:cNvPr>
          <p:cNvSpPr txBox="1">
            <a:spLocks noGrp="1"/>
          </p:cNvSpPr>
          <p:nvPr>
            <p:ph type="body" idx="4294967295"/>
          </p:nvPr>
        </p:nvSpPr>
        <p:spPr>
          <a:xfrm>
            <a:off x="641351" y="2884712"/>
            <a:ext cx="5946388" cy="1997534"/>
          </a:xfrm>
        </p:spPr>
        <p:txBody>
          <a:bodyPr/>
          <a:lstStyle/>
          <a:p>
            <a:pPr marL="0" lvl="0" indent="0">
              <a:buNone/>
            </a:pPr>
            <a:r>
              <a:rPr lang="en-GB" dirty="0"/>
              <a:t>I made a linked in account to look for job opportunities and to contact people in the industry that I want to get into.</a:t>
            </a:r>
          </a:p>
        </p:txBody>
      </p:sp>
      <p:sp>
        <p:nvSpPr>
          <p:cNvPr id="4" name="TextBox 5">
            <a:extLst>
              <a:ext uri="{FF2B5EF4-FFF2-40B4-BE49-F238E27FC236}">
                <a16:creationId xmlns:a16="http://schemas.microsoft.com/office/drawing/2014/main" id="{391D3852-E42A-B8F3-A3AF-728C2DD3FEC2}"/>
              </a:ext>
            </a:extLst>
          </p:cNvPr>
          <p:cNvSpPr txBox="1"/>
          <p:nvPr/>
        </p:nvSpPr>
        <p:spPr>
          <a:xfrm>
            <a:off x="7360462" y="1807092"/>
            <a:ext cx="3664393" cy="120032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ptos"/>
                <a:hlinkClick r:id="rId2"/>
              </a:rPr>
              <a:t>https://www.linkedin.com/in/maisie-clapham-349761401/</a:t>
            </a:r>
            <a:r>
              <a:rPr lang="en-GB" sz="2400" b="0" i="0" u="none" strike="noStrike" kern="1200" cap="none" spc="0" baseline="0" dirty="0">
                <a:solidFill>
                  <a:srgbClr val="000000"/>
                </a:solidFill>
                <a:uFillTx/>
                <a:latin typeface="Aptos"/>
              </a:rPr>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835132-8183-58CB-B1A2-B3532DC20C4F}"/>
              </a:ext>
            </a:extLst>
          </p:cNvPr>
          <p:cNvSpPr>
            <a:spLocks noGrp="1"/>
          </p:cNvSpPr>
          <p:nvPr>
            <p:ph type="title"/>
          </p:nvPr>
        </p:nvSpPr>
        <p:spPr/>
        <p:txBody>
          <a:bodyPr/>
          <a:lstStyle/>
          <a:p>
            <a:r>
              <a:rPr lang="en-GB" dirty="0"/>
              <a:t>Zander Letter</a:t>
            </a:r>
          </a:p>
        </p:txBody>
      </p:sp>
      <p:sp>
        <p:nvSpPr>
          <p:cNvPr id="6" name="Text Placeholder 5">
            <a:extLst>
              <a:ext uri="{FF2B5EF4-FFF2-40B4-BE49-F238E27FC236}">
                <a16:creationId xmlns:a16="http://schemas.microsoft.com/office/drawing/2014/main" id="{60EA5B79-9EA6-B404-0500-4C59E35DEF9B}"/>
              </a:ext>
            </a:extLst>
          </p:cNvPr>
          <p:cNvSpPr>
            <a:spLocks noGrp="1"/>
          </p:cNvSpPr>
          <p:nvPr>
            <p:ph type="body" idx="4294967295"/>
          </p:nvPr>
        </p:nvSpPr>
        <p:spPr>
          <a:xfrm>
            <a:off x="641351" y="1404350"/>
            <a:ext cx="5775491" cy="3340102"/>
          </a:xfrm>
        </p:spPr>
        <p:txBody>
          <a:bodyPr/>
          <a:lstStyle/>
          <a:p>
            <a:pPr marL="0" indent="0">
              <a:buNone/>
            </a:pPr>
            <a:r>
              <a:rPr lang="en-GB" sz="1800" dirty="0"/>
              <a:t>A zander letter is a letter written as if you were in the future writing back to yours past self. It talks about things like achieving goals. So, I will be writing to myself from after I graduate and complete my final projects. Talking about the projects and giving myself advice on how to improve as an artist. </a:t>
            </a:r>
          </a:p>
          <a:p>
            <a:pPr marL="0" indent="0">
              <a:buNone/>
            </a:pPr>
            <a:endParaRPr lang="en-GB" sz="1800" dirty="0"/>
          </a:p>
          <a:p>
            <a:pPr marL="0" indent="0">
              <a:buNone/>
            </a:pPr>
            <a:r>
              <a:rPr lang="en-GB" sz="1800" dirty="0"/>
              <a:t>For my Zander letter I have attached it here:</a:t>
            </a:r>
          </a:p>
          <a:p>
            <a:pPr marL="0" indent="0">
              <a:buNone/>
            </a:pPr>
            <a:r>
              <a:rPr lang="en-GB" sz="2000" dirty="0">
                <a:hlinkClick r:id="rId2"/>
              </a:rPr>
              <a:t>Zander Letter copy.docx</a:t>
            </a:r>
            <a:r>
              <a:rPr lang="en-GB" sz="2000" dirty="0"/>
              <a:t> </a:t>
            </a:r>
          </a:p>
          <a:p>
            <a:pPr marL="0" indent="0">
              <a:buNone/>
            </a:pPr>
            <a:endParaRPr lang="en-GB" sz="2000" dirty="0"/>
          </a:p>
        </p:txBody>
      </p:sp>
      <p:pic>
        <p:nvPicPr>
          <p:cNvPr id="3" name="Picture 2">
            <a:extLst>
              <a:ext uri="{FF2B5EF4-FFF2-40B4-BE49-F238E27FC236}">
                <a16:creationId xmlns:a16="http://schemas.microsoft.com/office/drawing/2014/main" id="{E0378B63-C40B-CBE1-B604-EC36B775DC8C}"/>
              </a:ext>
            </a:extLst>
          </p:cNvPr>
          <p:cNvPicPr>
            <a:picLocks noChangeAspect="1"/>
          </p:cNvPicPr>
          <p:nvPr/>
        </p:nvPicPr>
        <p:blipFill>
          <a:blip r:embed="rId3"/>
          <a:srcRect l="35302" t="20477" r="35991" b="9655"/>
          <a:stretch>
            <a:fillRect/>
          </a:stretch>
        </p:blipFill>
        <p:spPr>
          <a:xfrm>
            <a:off x="6905296" y="0"/>
            <a:ext cx="5009419" cy="6858000"/>
          </a:xfrm>
          <a:prstGeom prst="rect">
            <a:avLst/>
          </a:prstGeom>
        </p:spPr>
      </p:pic>
    </p:spTree>
    <p:extLst>
      <p:ext uri="{BB962C8B-B14F-4D97-AF65-F5344CB8AC3E}">
        <p14:creationId xmlns:p14="http://schemas.microsoft.com/office/powerpoint/2010/main" val="2670351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A46EB-5E9D-02A7-AAB1-3C8B9F8E6576}"/>
              </a:ext>
            </a:extLst>
          </p:cNvPr>
          <p:cNvSpPr>
            <a:spLocks noGrp="1"/>
          </p:cNvSpPr>
          <p:nvPr>
            <p:ph type="title"/>
          </p:nvPr>
        </p:nvSpPr>
        <p:spPr/>
        <p:txBody>
          <a:bodyPr/>
          <a:lstStyle/>
          <a:p>
            <a:r>
              <a:rPr lang="en-GB" dirty="0"/>
              <a:t>Website</a:t>
            </a:r>
          </a:p>
        </p:txBody>
      </p:sp>
      <p:sp>
        <p:nvSpPr>
          <p:cNvPr id="3" name="Text Placeholder 2">
            <a:extLst>
              <a:ext uri="{FF2B5EF4-FFF2-40B4-BE49-F238E27FC236}">
                <a16:creationId xmlns:a16="http://schemas.microsoft.com/office/drawing/2014/main" id="{8E4E2950-CF32-8AF8-A819-10DB63FCD0AC}"/>
              </a:ext>
            </a:extLst>
          </p:cNvPr>
          <p:cNvSpPr>
            <a:spLocks noGrp="1"/>
          </p:cNvSpPr>
          <p:nvPr>
            <p:ph type="body" idx="4294967295"/>
          </p:nvPr>
        </p:nvSpPr>
        <p:spPr>
          <a:xfrm>
            <a:off x="641351" y="1917697"/>
            <a:ext cx="10907018" cy="3340102"/>
          </a:xfrm>
        </p:spPr>
        <p:txBody>
          <a:bodyPr/>
          <a:lstStyle/>
          <a:p>
            <a:pPr marL="0" indent="0">
              <a:buNone/>
            </a:pPr>
            <a:r>
              <a:rPr lang="en-GB" dirty="0"/>
              <a:t>I originally started making my website on Adobe Portfolio, but I found I didn’t like how it was turning out so I decided to try out Wix instead. While the constant push for Ai and the struggles with the template, I do like this design more than the one on portfolio. I do like the final look of my website, but I still think it could have more work done to it as I get more used to using </a:t>
            </a:r>
            <a:r>
              <a:rPr lang="en-GB" dirty="0" err="1"/>
              <a:t>wix</a:t>
            </a:r>
            <a:r>
              <a:rPr lang="en-GB" dirty="0"/>
              <a:t>.</a:t>
            </a:r>
          </a:p>
        </p:txBody>
      </p:sp>
    </p:spTree>
    <p:extLst>
      <p:ext uri="{BB962C8B-B14F-4D97-AF65-F5344CB8AC3E}">
        <p14:creationId xmlns:p14="http://schemas.microsoft.com/office/powerpoint/2010/main" val="39085610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9D5EB-9361-FAEC-4419-509D93DFA7E2}"/>
              </a:ext>
            </a:extLst>
          </p:cNvPr>
          <p:cNvSpPr>
            <a:spLocks noGrp="1"/>
          </p:cNvSpPr>
          <p:nvPr>
            <p:ph type="title"/>
          </p:nvPr>
        </p:nvSpPr>
        <p:spPr/>
        <p:txBody>
          <a:bodyPr/>
          <a:lstStyle/>
          <a:p>
            <a:r>
              <a:rPr lang="en-GB" dirty="0"/>
              <a:t>Website</a:t>
            </a:r>
          </a:p>
        </p:txBody>
      </p:sp>
      <p:sp>
        <p:nvSpPr>
          <p:cNvPr id="3" name="Text Placeholder 2">
            <a:extLst>
              <a:ext uri="{FF2B5EF4-FFF2-40B4-BE49-F238E27FC236}">
                <a16:creationId xmlns:a16="http://schemas.microsoft.com/office/drawing/2014/main" id="{448E94A3-9A21-1832-A0E8-1333A537B376}"/>
              </a:ext>
            </a:extLst>
          </p:cNvPr>
          <p:cNvSpPr>
            <a:spLocks noGrp="1"/>
          </p:cNvSpPr>
          <p:nvPr>
            <p:ph type="body" idx="4294967295"/>
          </p:nvPr>
        </p:nvSpPr>
        <p:spPr/>
        <p:txBody>
          <a:bodyPr/>
          <a:lstStyle/>
          <a:p>
            <a:pPr marL="0" indent="0">
              <a:buNone/>
            </a:pPr>
            <a:r>
              <a:rPr lang="en-GB" dirty="0">
                <a:hlinkClick r:id="rId2"/>
              </a:rPr>
              <a:t>https://maisieclapham.wixsite.com/tainted-lust-art</a:t>
            </a:r>
            <a:r>
              <a:rPr lang="en-GB" dirty="0"/>
              <a:t> </a:t>
            </a:r>
          </a:p>
        </p:txBody>
      </p:sp>
      <p:pic>
        <p:nvPicPr>
          <p:cNvPr id="5" name="Picture 4">
            <a:extLst>
              <a:ext uri="{FF2B5EF4-FFF2-40B4-BE49-F238E27FC236}">
                <a16:creationId xmlns:a16="http://schemas.microsoft.com/office/drawing/2014/main" id="{080C177D-75AB-4A3E-6C21-C14A1694CF50}"/>
              </a:ext>
            </a:extLst>
          </p:cNvPr>
          <p:cNvPicPr>
            <a:picLocks noChangeAspect="1"/>
          </p:cNvPicPr>
          <p:nvPr/>
        </p:nvPicPr>
        <p:blipFill>
          <a:blip r:embed="rId3"/>
          <a:srcRect l="2198" t="7737" r="1078" b="5288"/>
          <a:stretch>
            <a:fillRect/>
          </a:stretch>
        </p:blipFill>
        <p:spPr>
          <a:xfrm>
            <a:off x="2492439" y="2346612"/>
            <a:ext cx="7204842" cy="3644284"/>
          </a:xfrm>
          <a:prstGeom prst="rect">
            <a:avLst/>
          </a:prstGeom>
        </p:spPr>
      </p:pic>
    </p:spTree>
    <p:extLst>
      <p:ext uri="{BB962C8B-B14F-4D97-AF65-F5344CB8AC3E}">
        <p14:creationId xmlns:p14="http://schemas.microsoft.com/office/powerpoint/2010/main" val="14017327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D7716-D09E-89C7-9B9A-4EF8AFE4EF7F}"/>
              </a:ext>
            </a:extLst>
          </p:cNvPr>
          <p:cNvSpPr txBox="1">
            <a:spLocks noGrp="1"/>
          </p:cNvSpPr>
          <p:nvPr>
            <p:ph type="title"/>
          </p:nvPr>
        </p:nvSpPr>
        <p:spPr/>
        <p:txBody>
          <a:bodyPr/>
          <a:lstStyle/>
          <a:p>
            <a:pPr lvl="0"/>
            <a:r>
              <a:rPr lang="en-US"/>
              <a:t>Thank you</a:t>
            </a:r>
          </a:p>
        </p:txBody>
      </p:sp>
      <p:sp>
        <p:nvSpPr>
          <p:cNvPr id="3" name="Content Placeholder 2">
            <a:extLst>
              <a:ext uri="{FF2B5EF4-FFF2-40B4-BE49-F238E27FC236}">
                <a16:creationId xmlns:a16="http://schemas.microsoft.com/office/drawing/2014/main" id="{246F2E00-6CAC-E4F8-9C62-DBB577F66152}"/>
              </a:ext>
            </a:extLst>
          </p:cNvPr>
          <p:cNvSpPr txBox="1">
            <a:spLocks noGrp="1"/>
          </p:cNvSpPr>
          <p:nvPr>
            <p:ph type="body" idx="4294967295"/>
          </p:nvPr>
        </p:nvSpPr>
        <p:spPr>
          <a:xfrm>
            <a:off x="7717197" y="1788337"/>
            <a:ext cx="3103199" cy="3092537"/>
          </a:xfrm>
        </p:spPr>
        <p:txBody>
          <a:bodyPr tIns="0" bIns="0" anchor="ctr"/>
          <a:lstStyle/>
          <a:p>
            <a:pPr marL="0" lvl="0" indent="0">
              <a:lnSpc>
                <a:spcPct val="150000"/>
              </a:lnSpc>
              <a:buNone/>
            </a:pPr>
            <a:r>
              <a:rPr lang="en-US" sz="1800"/>
              <a:t>Maisie Clapham</a:t>
            </a:r>
          </a:p>
        </p:txBody>
      </p:sp>
      <p:sp>
        <p:nvSpPr>
          <p:cNvPr id="4" name="Date Placeholder 3">
            <a:extLst>
              <a:ext uri="{FF2B5EF4-FFF2-40B4-BE49-F238E27FC236}">
                <a16:creationId xmlns:a16="http://schemas.microsoft.com/office/drawing/2014/main" id="{15765384-A890-9DB2-3EE1-4D1D9AAD395F}"/>
              </a:ext>
            </a:extLst>
          </p:cNvPr>
          <p:cNvSpPr txBox="1"/>
          <p:nvPr/>
        </p:nvSpPr>
        <p:spPr>
          <a:xfrm>
            <a:off x="10011829" y="6226625"/>
            <a:ext cx="1560304"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95C15A-ECA1-4D85-B128-FD7A518C477F}" type="datetime1">
              <a:rPr lang="en-US" sz="1800" b="0" i="0" u="none" strike="noStrike" kern="1200" cap="none" spc="0" baseline="0">
                <a:solidFill>
                  <a:srgbClr val="000000"/>
                </a:solidFill>
                <a:uFillTx/>
                <a:latin typeface="Jumble"/>
              </a:rPr>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5/6/2026</a:t>
            </a:fld>
            <a:endParaRPr lang="en-US" sz="1800" b="0" i="0" u="none" strike="noStrike" kern="1200" cap="none" spc="0" baseline="0">
              <a:solidFill>
                <a:srgbClr val="000000"/>
              </a:solidFill>
              <a:uFillTx/>
              <a:latin typeface="Jumble"/>
            </a:endParaRPr>
          </a:p>
        </p:txBody>
      </p:sp>
      <p:sp>
        <p:nvSpPr>
          <p:cNvPr id="5" name="Slide Number Placeholder 4">
            <a:extLst>
              <a:ext uri="{FF2B5EF4-FFF2-40B4-BE49-F238E27FC236}">
                <a16:creationId xmlns:a16="http://schemas.microsoft.com/office/drawing/2014/main" id="{811F5F45-06F3-5936-2907-3B2B0AFA6DA3}"/>
              </a:ext>
            </a:extLst>
          </p:cNvPr>
          <p:cNvSpPr txBox="1"/>
          <p:nvPr/>
        </p:nvSpPr>
        <p:spPr>
          <a:xfrm>
            <a:off x="11572134" y="6226625"/>
            <a:ext cx="630743" cy="631374"/>
          </a:xfrm>
          <a:prstGeom prst="rect">
            <a:avLst/>
          </a:prstGeom>
          <a:noFill/>
          <a:ln cap="flat">
            <a:noFill/>
          </a:ln>
        </p:spPr>
        <p:txBody>
          <a:bodyPr vert="horz" wrap="square" lIns="91440" tIns="9144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46C981-BA8A-4C92-82DC-F9F914036E20}" type="slidenum">
              <a:rPr lang="en-US" sz="1800" b="0" i="0" u="none" strike="noStrike" kern="1200" cap="none" spc="0" baseline="0">
                <a:solidFill>
                  <a:srgbClr val="000000"/>
                </a:solidFill>
                <a:uFillTx/>
                <a:latin typeface="Jumble"/>
              </a:rPr>
              <a:t>36</a:t>
            </a:fld>
            <a:endParaRPr lang="en-US" sz="1800" b="0" i="0" u="none" strike="noStrike" kern="1200" cap="none" spc="0" baseline="0">
              <a:solidFill>
                <a:srgbClr val="000000"/>
              </a:solidFill>
              <a:uFillTx/>
              <a:latin typeface="Jumble"/>
            </a:endParaRPr>
          </a:p>
        </p:txBody>
      </p:sp>
    </p:spTree>
  </p:cSld>
  <p:clrMapOvr>
    <a:masterClrMapping/>
  </p:clrMapOvr>
</p:sld>
</file>

<file path=ppt/theme/theme1.xml><?xml version="1.0" encoding="utf-8"?>
<a:theme xmlns:a="http://schemas.openxmlformats.org/drawingml/2006/main" name="Custom">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3" ma:contentTypeDescription="Create a new document." ma:contentTypeScope="" ma:versionID="f41bd2ab2261f8740468f2717124c9ad">
  <xsd:schema xmlns:xsd="http://www.w3.org/2001/XMLSchema" xmlns:xs="http://www.w3.org/2001/XMLSchema" xmlns:p="http://schemas.microsoft.com/office/2006/metadata/properties" xmlns:ns3="0085e1a2-9cbf-4b92-866b-21f3c89040b6" targetNamespace="http://schemas.microsoft.com/office/2006/metadata/properties" ma:root="true" ma:fieldsID="7b317acbae1a86adac7350a15067eda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element ref="ns3:MediaServiceLocatio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42FCB1-05C7-45DD-A12A-32D6E9C9B75B}">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terms/"/>
    <ds:schemaRef ds:uri="http://www.w3.org/XML/1998/namespace"/>
    <ds:schemaRef ds:uri="http://purl.org/dc/dcmitype/"/>
    <ds:schemaRef ds:uri="http://schemas.microsoft.com/office/infopath/2007/PartnerControls"/>
    <ds:schemaRef ds:uri="0085e1a2-9cbf-4b92-866b-21f3c89040b6"/>
  </ds:schemaRefs>
</ds:datastoreItem>
</file>

<file path=customXml/itemProps2.xml><?xml version="1.0" encoding="utf-8"?>
<ds:datastoreItem xmlns:ds="http://schemas.openxmlformats.org/officeDocument/2006/customXml" ds:itemID="{A357026B-3124-4D90-B357-216800765F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ABBA6A-1B33-4EAE-989A-6CCDAD95E7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Fluorescent%20presentation</Template>
  <TotalTime>2341</TotalTime>
  <Words>2397</Words>
  <Application>Microsoft Office PowerPoint</Application>
  <PresentationFormat>Widescreen</PresentationFormat>
  <Paragraphs>183</Paragraphs>
  <Slides>36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Arial</vt:lpstr>
      <vt:lpstr>Calibri</vt:lpstr>
      <vt:lpstr>Century Gothic</vt:lpstr>
      <vt:lpstr>Jumble</vt:lpstr>
      <vt:lpstr>Custom</vt:lpstr>
      <vt:lpstr>Changemakers: Building your personal brand for Sustainable Employment ADVA5001  Maisie Clapham 2404102</vt:lpstr>
      <vt:lpstr>Assignment 1 </vt:lpstr>
      <vt:lpstr>Brief</vt:lpstr>
      <vt:lpstr>What to hand in for Assessment One:</vt:lpstr>
      <vt:lpstr>What about you?</vt:lpstr>
      <vt:lpstr>Website design Research:</vt:lpstr>
      <vt:lpstr>James Jean</vt:lpstr>
      <vt:lpstr>Iron Lung Website</vt:lpstr>
      <vt:lpstr>Banksy</vt:lpstr>
      <vt:lpstr>Mira Byler </vt:lpstr>
      <vt:lpstr>Jill Calder</vt:lpstr>
      <vt:lpstr>Simon Goodway</vt:lpstr>
      <vt:lpstr>Ling’s Cars</vt:lpstr>
      <vt:lpstr>ARNGREN</vt:lpstr>
      <vt:lpstr>Yale School of Art</vt:lpstr>
      <vt:lpstr>Pacific Northwest X-Ray Inc</vt:lpstr>
      <vt:lpstr>Life Action Revival </vt:lpstr>
      <vt:lpstr>Wix</vt:lpstr>
      <vt:lpstr>Adobe Portfolio</vt:lpstr>
      <vt:lpstr>Square Space</vt:lpstr>
      <vt:lpstr>Target Audience </vt:lpstr>
      <vt:lpstr>Which is the best app for artists?</vt:lpstr>
      <vt:lpstr>Portfolio sites</vt:lpstr>
      <vt:lpstr>Bibliography</vt:lpstr>
      <vt:lpstr>Website Design Sketches</vt:lpstr>
      <vt:lpstr>Website Design Sketches</vt:lpstr>
      <vt:lpstr>Website Design Sketches</vt:lpstr>
      <vt:lpstr>Website Design Sketches</vt:lpstr>
      <vt:lpstr>Website Design Sketches</vt:lpstr>
      <vt:lpstr>Art station</vt:lpstr>
      <vt:lpstr>Instagram</vt:lpstr>
      <vt:lpstr>Linked In</vt:lpstr>
      <vt:lpstr>Zander Letter</vt:lpstr>
      <vt:lpstr>Website</vt:lpstr>
      <vt:lpstr>Website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Maisie Clapham (2404102)</dc:creator>
  <cp:lastModifiedBy>Maisie Clapham (2404102)</cp:lastModifiedBy>
  <cp:revision>11</cp:revision>
  <dcterms:created xsi:type="dcterms:W3CDTF">2026-02-04T14:51:49Z</dcterms:created>
  <dcterms:modified xsi:type="dcterms:W3CDTF">2026-05-06T18:31:47Z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