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4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710" r:id="rId5"/>
    <p:sldMasterId id="2147484029" r:id="rId6"/>
    <p:sldMasterId id="2147483745" r:id="rId7"/>
    <p:sldMasterId id="2147483856" r:id="rId8"/>
  </p:sldMasterIdLst>
  <p:notesMasterIdLst>
    <p:notesMasterId r:id="rId14"/>
  </p:notesMasterIdLst>
  <p:sldIdLst>
    <p:sldId id="261" r:id="rId9"/>
    <p:sldId id="260" r:id="rId10"/>
    <p:sldId id="259" r:id="rId11"/>
    <p:sldId id="258" r:id="rId12"/>
    <p:sldId id="25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B1CC90-7A12-4809-BF34-333239C8164B}" v="40" dt="2021-10-20T22:40:51.934"/>
    <p1510:client id="{36E83368-357C-4CB5-BC49-CCAE29EF0D8F}" v="644" dt="2021-10-14T12:29:30.581"/>
    <p1510:client id="{62CEA198-58C6-4E86-A3EF-474431CC772B}" v="116" dt="2021-10-19T14:36:18.371"/>
    <p1510:client id="{C8FB05D5-B9F6-471D-945C-8993344DE60B}" v="29" dt="2021-10-14T14:14:03.416"/>
    <p1510:client id="{D55B8007-7D62-4552-8C03-68E13E82910D}" v="8" dt="2021-10-20T22:43:14.4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5" Type="http://schemas.openxmlformats.org/officeDocument/2006/relationships/slideMaster" Target="slideMasters/slideMaster2.xml"/><Relationship Id="rId15" Type="http://schemas.openxmlformats.org/officeDocument/2006/relationships/presProps" Target="presProps.xml"/><Relationship Id="rId10" Type="http://schemas.openxmlformats.org/officeDocument/2006/relationships/slide" Target="slides/slide2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D55B8007-7D62-4552-8C03-68E13E82910D}"/>
    <pc:docChg chg="delSld">
      <pc:chgData name="" userId="" providerId="" clId="Web-{D55B8007-7D62-4552-8C03-68E13E82910D}" dt="2021-10-20T22:43:01.002" v="1"/>
      <pc:docMkLst>
        <pc:docMk/>
      </pc:docMkLst>
      <pc:sldChg chg="del">
        <pc:chgData name="" userId="" providerId="" clId="Web-{D55B8007-7D62-4552-8C03-68E13E82910D}" dt="2021-10-20T22:42:58.767" v="0"/>
        <pc:sldMkLst>
          <pc:docMk/>
          <pc:sldMk cId="109857222" sldId="256"/>
        </pc:sldMkLst>
      </pc:sldChg>
      <pc:sldChg chg="del">
        <pc:chgData name="" userId="" providerId="" clId="Web-{D55B8007-7D62-4552-8C03-68E13E82910D}" dt="2021-10-20T22:43:01.002" v="1"/>
        <pc:sldMkLst>
          <pc:docMk/>
          <pc:sldMk cId="1791080369" sldId="268"/>
        </pc:sldMkLst>
      </pc:sldChg>
    </pc:docChg>
  </pc:docChgLst>
  <pc:docChgLst>
    <pc:chgData clId="Web-{36E83368-357C-4CB5-BC49-CCAE29EF0D8F}"/>
    <pc:docChg chg="addSld addMainMaster">
      <pc:chgData name="" userId="" providerId="" clId="Web-{36E83368-357C-4CB5-BC49-CCAE29EF0D8F}" dt="2021-10-14T12:12:41.792" v="11"/>
      <pc:docMkLst>
        <pc:docMk/>
      </pc:docMkLst>
      <pc:sldChg chg="add">
        <pc:chgData name="" userId="" providerId="" clId="Web-{36E83368-357C-4CB5-BC49-CCAE29EF0D8F}" dt="2021-10-14T12:12:39.636" v="0"/>
        <pc:sldMkLst>
          <pc:docMk/>
          <pc:sldMk cId="1952204962" sldId="257"/>
        </pc:sldMkLst>
      </pc:sldChg>
      <pc:sldChg chg="add">
        <pc:chgData name="" userId="" providerId="" clId="Web-{36E83368-357C-4CB5-BC49-CCAE29EF0D8F}" dt="2021-10-14T12:12:39.870" v="1"/>
        <pc:sldMkLst>
          <pc:docMk/>
          <pc:sldMk cId="3325031164" sldId="258"/>
        </pc:sldMkLst>
      </pc:sldChg>
      <pc:sldChg chg="add">
        <pc:chgData name="" userId="" providerId="" clId="Web-{36E83368-357C-4CB5-BC49-CCAE29EF0D8F}" dt="2021-10-14T12:12:40.073" v="2"/>
        <pc:sldMkLst>
          <pc:docMk/>
          <pc:sldMk cId="1805999289" sldId="259"/>
        </pc:sldMkLst>
      </pc:sldChg>
      <pc:sldChg chg="add">
        <pc:chgData name="" userId="" providerId="" clId="Web-{36E83368-357C-4CB5-BC49-CCAE29EF0D8F}" dt="2021-10-14T12:12:40.354" v="3"/>
        <pc:sldMkLst>
          <pc:docMk/>
          <pc:sldMk cId="1499807208" sldId="260"/>
        </pc:sldMkLst>
      </pc:sldChg>
      <pc:sldChg chg="add">
        <pc:chgData name="" userId="" providerId="" clId="Web-{36E83368-357C-4CB5-BC49-CCAE29EF0D8F}" dt="2021-10-14T12:12:40.386" v="4"/>
        <pc:sldMkLst>
          <pc:docMk/>
          <pc:sldMk cId="1010307935" sldId="261"/>
        </pc:sldMkLst>
      </pc:sldChg>
      <pc:sldChg chg="add">
        <pc:chgData name="" userId="" providerId="" clId="Web-{36E83368-357C-4CB5-BC49-CCAE29EF0D8F}" dt="2021-10-14T12:12:40.854" v="5"/>
        <pc:sldMkLst>
          <pc:docMk/>
          <pc:sldMk cId="926415677" sldId="262"/>
        </pc:sldMkLst>
      </pc:sldChg>
      <pc:sldChg chg="add">
        <pc:chgData name="" userId="" providerId="" clId="Web-{36E83368-357C-4CB5-BC49-CCAE29EF0D8F}" dt="2021-10-14T12:12:41.026" v="6"/>
        <pc:sldMkLst>
          <pc:docMk/>
          <pc:sldMk cId="1205163329" sldId="263"/>
        </pc:sldMkLst>
      </pc:sldChg>
      <pc:sldChg chg="add">
        <pc:chgData name="" userId="" providerId="" clId="Web-{36E83368-357C-4CB5-BC49-CCAE29EF0D8F}" dt="2021-10-14T12:12:41.261" v="7"/>
        <pc:sldMkLst>
          <pc:docMk/>
          <pc:sldMk cId="1939770133" sldId="264"/>
        </pc:sldMkLst>
      </pc:sldChg>
      <pc:sldChg chg="add">
        <pc:chgData name="" userId="" providerId="" clId="Web-{36E83368-357C-4CB5-BC49-CCAE29EF0D8F}" dt="2021-10-14T12:12:41.448" v="8"/>
        <pc:sldMkLst>
          <pc:docMk/>
          <pc:sldMk cId="576134338" sldId="265"/>
        </pc:sldMkLst>
      </pc:sldChg>
      <pc:sldChg chg="add">
        <pc:chgData name="" userId="" providerId="" clId="Web-{36E83368-357C-4CB5-BC49-CCAE29EF0D8F}" dt="2021-10-14T12:12:41.542" v="9"/>
        <pc:sldMkLst>
          <pc:docMk/>
          <pc:sldMk cId="1153978461" sldId="266"/>
        </pc:sldMkLst>
      </pc:sldChg>
      <pc:sldChg chg="add">
        <pc:chgData name="" userId="" providerId="" clId="Web-{36E83368-357C-4CB5-BC49-CCAE29EF0D8F}" dt="2021-10-14T12:12:41.667" v="10"/>
        <pc:sldMkLst>
          <pc:docMk/>
          <pc:sldMk cId="2027095607" sldId="267"/>
        </pc:sldMkLst>
      </pc:sldChg>
      <pc:sldChg chg="add">
        <pc:chgData name="" userId="" providerId="" clId="Web-{36E83368-357C-4CB5-BC49-CCAE29EF0D8F}" dt="2021-10-14T12:12:41.792" v="11"/>
        <pc:sldMkLst>
          <pc:docMk/>
          <pc:sldMk cId="1791080369" sldId="268"/>
        </pc:sldMkLst>
      </pc:sldChg>
      <pc:sldMasterChg chg="add addSldLayout">
        <pc:chgData name="" userId="" providerId="" clId="Web-{36E83368-357C-4CB5-BC49-CCAE29EF0D8F}" dt="2021-10-14T12:12:39.636" v="0"/>
        <pc:sldMasterMkLst>
          <pc:docMk/>
          <pc:sldMasterMk cId="283978209" sldId="2147483710"/>
        </pc:sldMasterMkLst>
        <pc:sldLayoutChg chg="add">
          <pc:chgData name="" userId="" providerId="" clId="Web-{36E83368-357C-4CB5-BC49-CCAE29EF0D8F}" dt="2021-10-14T12:12:39.636" v="0"/>
          <pc:sldLayoutMkLst>
            <pc:docMk/>
            <pc:sldMasterMk cId="283978209" sldId="2147483710"/>
            <pc:sldLayoutMk cId="3756383617" sldId="2147483699"/>
          </pc:sldLayoutMkLst>
        </pc:sldLayoutChg>
        <pc:sldLayoutChg chg="add">
          <pc:chgData name="" userId="" providerId="" clId="Web-{36E83368-357C-4CB5-BC49-CCAE29EF0D8F}" dt="2021-10-14T12:12:39.636" v="0"/>
          <pc:sldLayoutMkLst>
            <pc:docMk/>
            <pc:sldMasterMk cId="283978209" sldId="2147483710"/>
            <pc:sldLayoutMk cId="3220879825" sldId="2147483700"/>
          </pc:sldLayoutMkLst>
        </pc:sldLayoutChg>
        <pc:sldLayoutChg chg="add">
          <pc:chgData name="" userId="" providerId="" clId="Web-{36E83368-357C-4CB5-BC49-CCAE29EF0D8F}" dt="2021-10-14T12:12:39.636" v="0"/>
          <pc:sldLayoutMkLst>
            <pc:docMk/>
            <pc:sldMasterMk cId="283978209" sldId="2147483710"/>
            <pc:sldLayoutMk cId="575439634" sldId="2147483701"/>
          </pc:sldLayoutMkLst>
        </pc:sldLayoutChg>
        <pc:sldLayoutChg chg="add">
          <pc:chgData name="" userId="" providerId="" clId="Web-{36E83368-357C-4CB5-BC49-CCAE29EF0D8F}" dt="2021-10-14T12:12:39.636" v="0"/>
          <pc:sldLayoutMkLst>
            <pc:docMk/>
            <pc:sldMasterMk cId="283978209" sldId="2147483710"/>
            <pc:sldLayoutMk cId="3782948344" sldId="2147483702"/>
          </pc:sldLayoutMkLst>
        </pc:sldLayoutChg>
        <pc:sldLayoutChg chg="add">
          <pc:chgData name="" userId="" providerId="" clId="Web-{36E83368-357C-4CB5-BC49-CCAE29EF0D8F}" dt="2021-10-14T12:12:39.636" v="0"/>
          <pc:sldLayoutMkLst>
            <pc:docMk/>
            <pc:sldMasterMk cId="283978209" sldId="2147483710"/>
            <pc:sldLayoutMk cId="4126165943" sldId="2147483703"/>
          </pc:sldLayoutMkLst>
        </pc:sldLayoutChg>
        <pc:sldLayoutChg chg="add">
          <pc:chgData name="" userId="" providerId="" clId="Web-{36E83368-357C-4CB5-BC49-CCAE29EF0D8F}" dt="2021-10-14T12:12:39.636" v="0"/>
          <pc:sldLayoutMkLst>
            <pc:docMk/>
            <pc:sldMasterMk cId="283978209" sldId="2147483710"/>
            <pc:sldLayoutMk cId="109221848" sldId="2147483704"/>
          </pc:sldLayoutMkLst>
        </pc:sldLayoutChg>
        <pc:sldLayoutChg chg="add">
          <pc:chgData name="" userId="" providerId="" clId="Web-{36E83368-357C-4CB5-BC49-CCAE29EF0D8F}" dt="2021-10-14T12:12:39.636" v="0"/>
          <pc:sldLayoutMkLst>
            <pc:docMk/>
            <pc:sldMasterMk cId="283978209" sldId="2147483710"/>
            <pc:sldLayoutMk cId="4241342305" sldId="2147483705"/>
          </pc:sldLayoutMkLst>
        </pc:sldLayoutChg>
        <pc:sldLayoutChg chg="add">
          <pc:chgData name="" userId="" providerId="" clId="Web-{36E83368-357C-4CB5-BC49-CCAE29EF0D8F}" dt="2021-10-14T12:12:39.636" v="0"/>
          <pc:sldLayoutMkLst>
            <pc:docMk/>
            <pc:sldMasterMk cId="283978209" sldId="2147483710"/>
            <pc:sldLayoutMk cId="848970474" sldId="2147483706"/>
          </pc:sldLayoutMkLst>
        </pc:sldLayoutChg>
        <pc:sldLayoutChg chg="add">
          <pc:chgData name="" userId="" providerId="" clId="Web-{36E83368-357C-4CB5-BC49-CCAE29EF0D8F}" dt="2021-10-14T12:12:39.636" v="0"/>
          <pc:sldLayoutMkLst>
            <pc:docMk/>
            <pc:sldMasterMk cId="283978209" sldId="2147483710"/>
            <pc:sldLayoutMk cId="1362401691" sldId="2147483707"/>
          </pc:sldLayoutMkLst>
        </pc:sldLayoutChg>
        <pc:sldLayoutChg chg="add">
          <pc:chgData name="" userId="" providerId="" clId="Web-{36E83368-357C-4CB5-BC49-CCAE29EF0D8F}" dt="2021-10-14T12:12:39.636" v="0"/>
          <pc:sldLayoutMkLst>
            <pc:docMk/>
            <pc:sldMasterMk cId="283978209" sldId="2147483710"/>
            <pc:sldLayoutMk cId="1000292572" sldId="2147483708"/>
          </pc:sldLayoutMkLst>
        </pc:sldLayoutChg>
        <pc:sldLayoutChg chg="add">
          <pc:chgData name="" userId="" providerId="" clId="Web-{36E83368-357C-4CB5-BC49-CCAE29EF0D8F}" dt="2021-10-14T12:12:39.636" v="0"/>
          <pc:sldLayoutMkLst>
            <pc:docMk/>
            <pc:sldMasterMk cId="283978209" sldId="2147483710"/>
            <pc:sldLayoutMk cId="3195410141" sldId="2147483709"/>
          </pc:sldLayoutMkLst>
        </pc:sldLayoutChg>
      </pc:sldMasterChg>
      <pc:sldMasterChg chg="add addSldLayout">
        <pc:chgData name="" userId="" providerId="" clId="Web-{36E83368-357C-4CB5-BC49-CCAE29EF0D8F}" dt="2021-10-14T12:12:41.026" v="6"/>
        <pc:sldMasterMkLst>
          <pc:docMk/>
          <pc:sldMasterMk cId="1621676817" sldId="2147483745"/>
        </pc:sldMasterMkLst>
        <pc:sldLayoutChg chg="add">
          <pc:chgData name="" userId="" providerId="" clId="Web-{36E83368-357C-4CB5-BC49-CCAE29EF0D8F}" dt="2021-10-14T12:12:41.026" v="6"/>
          <pc:sldLayoutMkLst>
            <pc:docMk/>
            <pc:sldMasterMk cId="1621676817" sldId="2147483745"/>
            <pc:sldLayoutMk cId="2751531604" sldId="2147483746"/>
          </pc:sldLayoutMkLst>
        </pc:sldLayoutChg>
        <pc:sldLayoutChg chg="add">
          <pc:chgData name="" userId="" providerId="" clId="Web-{36E83368-357C-4CB5-BC49-CCAE29EF0D8F}" dt="2021-10-14T12:12:41.026" v="6"/>
          <pc:sldLayoutMkLst>
            <pc:docMk/>
            <pc:sldMasterMk cId="1621676817" sldId="2147483745"/>
            <pc:sldLayoutMk cId="3167592674" sldId="2147483747"/>
          </pc:sldLayoutMkLst>
        </pc:sldLayoutChg>
        <pc:sldLayoutChg chg="add">
          <pc:chgData name="" userId="" providerId="" clId="Web-{36E83368-357C-4CB5-BC49-CCAE29EF0D8F}" dt="2021-10-14T12:12:41.026" v="6"/>
          <pc:sldLayoutMkLst>
            <pc:docMk/>
            <pc:sldMasterMk cId="1621676817" sldId="2147483745"/>
            <pc:sldLayoutMk cId="3031287317" sldId="2147483748"/>
          </pc:sldLayoutMkLst>
        </pc:sldLayoutChg>
        <pc:sldLayoutChg chg="add">
          <pc:chgData name="" userId="" providerId="" clId="Web-{36E83368-357C-4CB5-BC49-CCAE29EF0D8F}" dt="2021-10-14T12:12:41.026" v="6"/>
          <pc:sldLayoutMkLst>
            <pc:docMk/>
            <pc:sldMasterMk cId="1621676817" sldId="2147483745"/>
            <pc:sldLayoutMk cId="3094524543" sldId="2147483749"/>
          </pc:sldLayoutMkLst>
        </pc:sldLayoutChg>
        <pc:sldLayoutChg chg="add">
          <pc:chgData name="" userId="" providerId="" clId="Web-{36E83368-357C-4CB5-BC49-CCAE29EF0D8F}" dt="2021-10-14T12:12:41.026" v="6"/>
          <pc:sldLayoutMkLst>
            <pc:docMk/>
            <pc:sldMasterMk cId="1621676817" sldId="2147483745"/>
            <pc:sldLayoutMk cId="792733331" sldId="2147483750"/>
          </pc:sldLayoutMkLst>
        </pc:sldLayoutChg>
        <pc:sldLayoutChg chg="add">
          <pc:chgData name="" userId="" providerId="" clId="Web-{36E83368-357C-4CB5-BC49-CCAE29EF0D8F}" dt="2021-10-14T12:12:41.026" v="6"/>
          <pc:sldLayoutMkLst>
            <pc:docMk/>
            <pc:sldMasterMk cId="1621676817" sldId="2147483745"/>
            <pc:sldLayoutMk cId="799050978" sldId="2147483751"/>
          </pc:sldLayoutMkLst>
        </pc:sldLayoutChg>
        <pc:sldLayoutChg chg="add">
          <pc:chgData name="" userId="" providerId="" clId="Web-{36E83368-357C-4CB5-BC49-CCAE29EF0D8F}" dt="2021-10-14T12:12:41.026" v="6"/>
          <pc:sldLayoutMkLst>
            <pc:docMk/>
            <pc:sldMasterMk cId="1621676817" sldId="2147483745"/>
            <pc:sldLayoutMk cId="2468138778" sldId="2147483752"/>
          </pc:sldLayoutMkLst>
        </pc:sldLayoutChg>
        <pc:sldLayoutChg chg="add">
          <pc:chgData name="" userId="" providerId="" clId="Web-{36E83368-357C-4CB5-BC49-CCAE29EF0D8F}" dt="2021-10-14T12:12:41.026" v="6"/>
          <pc:sldLayoutMkLst>
            <pc:docMk/>
            <pc:sldMasterMk cId="1621676817" sldId="2147483745"/>
            <pc:sldLayoutMk cId="3578353366" sldId="2147483753"/>
          </pc:sldLayoutMkLst>
        </pc:sldLayoutChg>
        <pc:sldLayoutChg chg="add">
          <pc:chgData name="" userId="" providerId="" clId="Web-{36E83368-357C-4CB5-BC49-CCAE29EF0D8F}" dt="2021-10-14T12:12:41.026" v="6"/>
          <pc:sldLayoutMkLst>
            <pc:docMk/>
            <pc:sldMasterMk cId="1621676817" sldId="2147483745"/>
            <pc:sldLayoutMk cId="688923306" sldId="2147483754"/>
          </pc:sldLayoutMkLst>
        </pc:sldLayoutChg>
        <pc:sldLayoutChg chg="add">
          <pc:chgData name="" userId="" providerId="" clId="Web-{36E83368-357C-4CB5-BC49-CCAE29EF0D8F}" dt="2021-10-14T12:12:41.026" v="6"/>
          <pc:sldLayoutMkLst>
            <pc:docMk/>
            <pc:sldMasterMk cId="1621676817" sldId="2147483745"/>
            <pc:sldLayoutMk cId="1731829987" sldId="2147483755"/>
          </pc:sldLayoutMkLst>
        </pc:sldLayoutChg>
        <pc:sldLayoutChg chg="add">
          <pc:chgData name="" userId="" providerId="" clId="Web-{36E83368-357C-4CB5-BC49-CCAE29EF0D8F}" dt="2021-10-14T12:12:41.026" v="6"/>
          <pc:sldLayoutMkLst>
            <pc:docMk/>
            <pc:sldMasterMk cId="1621676817" sldId="2147483745"/>
            <pc:sldLayoutMk cId="1521259262" sldId="2147483756"/>
          </pc:sldLayoutMkLst>
        </pc:sldLayoutChg>
        <pc:sldLayoutChg chg="add">
          <pc:chgData name="" userId="" providerId="" clId="Web-{36E83368-357C-4CB5-BC49-CCAE29EF0D8F}" dt="2021-10-14T12:12:41.026" v="6"/>
          <pc:sldLayoutMkLst>
            <pc:docMk/>
            <pc:sldMasterMk cId="1621676817" sldId="2147483745"/>
            <pc:sldLayoutMk cId="1375990235" sldId="2147483757"/>
          </pc:sldLayoutMkLst>
        </pc:sldLayoutChg>
      </pc:sldMasterChg>
      <pc:sldMasterChg chg="add addSldLayout">
        <pc:chgData name="" userId="" providerId="" clId="Web-{36E83368-357C-4CB5-BC49-CCAE29EF0D8F}" dt="2021-10-14T12:12:41.542" v="9"/>
        <pc:sldMasterMkLst>
          <pc:docMk/>
          <pc:sldMasterMk cId="3657664645" sldId="2147483856"/>
        </pc:sldMasterMkLst>
        <pc:sldLayoutChg chg="add">
          <pc:chgData name="" userId="" providerId="" clId="Web-{36E83368-357C-4CB5-BC49-CCAE29EF0D8F}" dt="2021-10-14T12:12:41.542" v="9"/>
          <pc:sldLayoutMkLst>
            <pc:docMk/>
            <pc:sldMasterMk cId="3657664645" sldId="2147483856"/>
            <pc:sldLayoutMk cId="1142948294" sldId="2147483857"/>
          </pc:sldLayoutMkLst>
        </pc:sldLayoutChg>
        <pc:sldLayoutChg chg="add">
          <pc:chgData name="" userId="" providerId="" clId="Web-{36E83368-357C-4CB5-BC49-CCAE29EF0D8F}" dt="2021-10-14T12:12:41.542" v="9"/>
          <pc:sldLayoutMkLst>
            <pc:docMk/>
            <pc:sldMasterMk cId="3657664645" sldId="2147483856"/>
            <pc:sldLayoutMk cId="1971053349" sldId="2147483858"/>
          </pc:sldLayoutMkLst>
        </pc:sldLayoutChg>
        <pc:sldLayoutChg chg="add">
          <pc:chgData name="" userId="" providerId="" clId="Web-{36E83368-357C-4CB5-BC49-CCAE29EF0D8F}" dt="2021-10-14T12:12:41.542" v="9"/>
          <pc:sldLayoutMkLst>
            <pc:docMk/>
            <pc:sldMasterMk cId="3657664645" sldId="2147483856"/>
            <pc:sldLayoutMk cId="2643773441" sldId="2147483859"/>
          </pc:sldLayoutMkLst>
        </pc:sldLayoutChg>
        <pc:sldLayoutChg chg="add">
          <pc:chgData name="" userId="" providerId="" clId="Web-{36E83368-357C-4CB5-BC49-CCAE29EF0D8F}" dt="2021-10-14T12:12:41.542" v="9"/>
          <pc:sldLayoutMkLst>
            <pc:docMk/>
            <pc:sldMasterMk cId="3657664645" sldId="2147483856"/>
            <pc:sldLayoutMk cId="4108693742" sldId="2147483860"/>
          </pc:sldLayoutMkLst>
        </pc:sldLayoutChg>
        <pc:sldLayoutChg chg="add">
          <pc:chgData name="" userId="" providerId="" clId="Web-{36E83368-357C-4CB5-BC49-CCAE29EF0D8F}" dt="2021-10-14T12:12:41.542" v="9"/>
          <pc:sldLayoutMkLst>
            <pc:docMk/>
            <pc:sldMasterMk cId="3657664645" sldId="2147483856"/>
            <pc:sldLayoutMk cId="3279374328" sldId="2147483861"/>
          </pc:sldLayoutMkLst>
        </pc:sldLayoutChg>
        <pc:sldLayoutChg chg="add">
          <pc:chgData name="" userId="" providerId="" clId="Web-{36E83368-357C-4CB5-BC49-CCAE29EF0D8F}" dt="2021-10-14T12:12:41.542" v="9"/>
          <pc:sldLayoutMkLst>
            <pc:docMk/>
            <pc:sldMasterMk cId="3657664645" sldId="2147483856"/>
            <pc:sldLayoutMk cId="706745756" sldId="2147483862"/>
          </pc:sldLayoutMkLst>
        </pc:sldLayoutChg>
        <pc:sldLayoutChg chg="add">
          <pc:chgData name="" userId="" providerId="" clId="Web-{36E83368-357C-4CB5-BC49-CCAE29EF0D8F}" dt="2021-10-14T12:12:41.542" v="9"/>
          <pc:sldLayoutMkLst>
            <pc:docMk/>
            <pc:sldMasterMk cId="3657664645" sldId="2147483856"/>
            <pc:sldLayoutMk cId="2304614788" sldId="2147483863"/>
          </pc:sldLayoutMkLst>
        </pc:sldLayoutChg>
        <pc:sldLayoutChg chg="add">
          <pc:chgData name="" userId="" providerId="" clId="Web-{36E83368-357C-4CB5-BC49-CCAE29EF0D8F}" dt="2021-10-14T12:12:41.542" v="9"/>
          <pc:sldLayoutMkLst>
            <pc:docMk/>
            <pc:sldMasterMk cId="3657664645" sldId="2147483856"/>
            <pc:sldLayoutMk cId="1955488593" sldId="2147483864"/>
          </pc:sldLayoutMkLst>
        </pc:sldLayoutChg>
        <pc:sldLayoutChg chg="add">
          <pc:chgData name="" userId="" providerId="" clId="Web-{36E83368-357C-4CB5-BC49-CCAE29EF0D8F}" dt="2021-10-14T12:12:41.542" v="9"/>
          <pc:sldLayoutMkLst>
            <pc:docMk/>
            <pc:sldMasterMk cId="3657664645" sldId="2147483856"/>
            <pc:sldLayoutMk cId="1090780769" sldId="2147483865"/>
          </pc:sldLayoutMkLst>
        </pc:sldLayoutChg>
        <pc:sldLayoutChg chg="add">
          <pc:chgData name="" userId="" providerId="" clId="Web-{36E83368-357C-4CB5-BC49-CCAE29EF0D8F}" dt="2021-10-14T12:12:41.542" v="9"/>
          <pc:sldLayoutMkLst>
            <pc:docMk/>
            <pc:sldMasterMk cId="3657664645" sldId="2147483856"/>
            <pc:sldLayoutMk cId="1079229873" sldId="2147483866"/>
          </pc:sldLayoutMkLst>
        </pc:sldLayoutChg>
        <pc:sldLayoutChg chg="add">
          <pc:chgData name="" userId="" providerId="" clId="Web-{36E83368-357C-4CB5-BC49-CCAE29EF0D8F}" dt="2021-10-14T12:12:41.542" v="9"/>
          <pc:sldLayoutMkLst>
            <pc:docMk/>
            <pc:sldMasterMk cId="3657664645" sldId="2147483856"/>
            <pc:sldLayoutMk cId="3548514821" sldId="2147483867"/>
          </pc:sldLayoutMkLst>
        </pc:sldLayoutChg>
        <pc:sldLayoutChg chg="add">
          <pc:chgData name="" userId="" providerId="" clId="Web-{36E83368-357C-4CB5-BC49-CCAE29EF0D8F}" dt="2021-10-14T12:12:41.542" v="9"/>
          <pc:sldLayoutMkLst>
            <pc:docMk/>
            <pc:sldMasterMk cId="3657664645" sldId="2147483856"/>
            <pc:sldLayoutMk cId="2414619303" sldId="2147483868"/>
          </pc:sldLayoutMkLst>
        </pc:sldLayoutChg>
      </pc:sldMasterChg>
      <pc:sldMasterChg chg="add addSldLayout">
        <pc:chgData name="" userId="" providerId="" clId="Web-{36E83368-357C-4CB5-BC49-CCAE29EF0D8F}" dt="2021-10-14T12:12:40.854" v="5"/>
        <pc:sldMasterMkLst>
          <pc:docMk/>
          <pc:sldMasterMk cId="2292077218" sldId="2147484029"/>
        </pc:sldMasterMkLst>
        <pc:sldLayoutChg chg="add">
          <pc:chgData name="" userId="" providerId="" clId="Web-{36E83368-357C-4CB5-BC49-CCAE29EF0D8F}" dt="2021-10-14T12:12:40.854" v="5"/>
          <pc:sldLayoutMkLst>
            <pc:docMk/>
            <pc:sldMasterMk cId="2292077218" sldId="2147484029"/>
            <pc:sldLayoutMk cId="3242774382" sldId="2147483843"/>
          </pc:sldLayoutMkLst>
        </pc:sldLayoutChg>
        <pc:sldLayoutChg chg="add">
          <pc:chgData name="" userId="" providerId="" clId="Web-{36E83368-357C-4CB5-BC49-CCAE29EF0D8F}" dt="2021-10-14T12:12:40.854" v="5"/>
          <pc:sldLayoutMkLst>
            <pc:docMk/>
            <pc:sldMasterMk cId="2292077218" sldId="2147484029"/>
            <pc:sldLayoutMk cId="1053620099" sldId="2147483844"/>
          </pc:sldLayoutMkLst>
        </pc:sldLayoutChg>
        <pc:sldLayoutChg chg="add">
          <pc:chgData name="" userId="" providerId="" clId="Web-{36E83368-357C-4CB5-BC49-CCAE29EF0D8F}" dt="2021-10-14T12:12:40.854" v="5"/>
          <pc:sldLayoutMkLst>
            <pc:docMk/>
            <pc:sldMasterMk cId="2292077218" sldId="2147484029"/>
            <pc:sldLayoutMk cId="547955706" sldId="2147484030"/>
          </pc:sldLayoutMkLst>
        </pc:sldLayoutChg>
        <pc:sldLayoutChg chg="add">
          <pc:chgData name="" userId="" providerId="" clId="Web-{36E83368-357C-4CB5-BC49-CCAE29EF0D8F}" dt="2021-10-14T12:12:40.854" v="5"/>
          <pc:sldLayoutMkLst>
            <pc:docMk/>
            <pc:sldMasterMk cId="2292077218" sldId="2147484029"/>
            <pc:sldLayoutMk cId="2824888388" sldId="2147484031"/>
          </pc:sldLayoutMkLst>
        </pc:sldLayoutChg>
        <pc:sldLayoutChg chg="add">
          <pc:chgData name="" userId="" providerId="" clId="Web-{36E83368-357C-4CB5-BC49-CCAE29EF0D8F}" dt="2021-10-14T12:12:40.854" v="5"/>
          <pc:sldLayoutMkLst>
            <pc:docMk/>
            <pc:sldMasterMk cId="2292077218" sldId="2147484029"/>
            <pc:sldLayoutMk cId="1896085857" sldId="2147484032"/>
          </pc:sldLayoutMkLst>
        </pc:sldLayoutChg>
        <pc:sldLayoutChg chg="add">
          <pc:chgData name="" userId="" providerId="" clId="Web-{36E83368-357C-4CB5-BC49-CCAE29EF0D8F}" dt="2021-10-14T12:12:40.854" v="5"/>
          <pc:sldLayoutMkLst>
            <pc:docMk/>
            <pc:sldMasterMk cId="2292077218" sldId="2147484029"/>
            <pc:sldLayoutMk cId="371332483" sldId="2147484033"/>
          </pc:sldLayoutMkLst>
        </pc:sldLayoutChg>
        <pc:sldLayoutChg chg="add">
          <pc:chgData name="" userId="" providerId="" clId="Web-{36E83368-357C-4CB5-BC49-CCAE29EF0D8F}" dt="2021-10-14T12:12:40.854" v="5"/>
          <pc:sldLayoutMkLst>
            <pc:docMk/>
            <pc:sldMasterMk cId="2292077218" sldId="2147484029"/>
            <pc:sldLayoutMk cId="3400255522" sldId="2147484034"/>
          </pc:sldLayoutMkLst>
        </pc:sldLayoutChg>
        <pc:sldLayoutChg chg="add">
          <pc:chgData name="" userId="" providerId="" clId="Web-{36E83368-357C-4CB5-BC49-CCAE29EF0D8F}" dt="2021-10-14T12:12:40.854" v="5"/>
          <pc:sldLayoutMkLst>
            <pc:docMk/>
            <pc:sldMasterMk cId="2292077218" sldId="2147484029"/>
            <pc:sldLayoutMk cId="3026976834" sldId="2147484035"/>
          </pc:sldLayoutMkLst>
        </pc:sldLayoutChg>
        <pc:sldLayoutChg chg="add">
          <pc:chgData name="" userId="" providerId="" clId="Web-{36E83368-357C-4CB5-BC49-CCAE29EF0D8F}" dt="2021-10-14T12:12:40.854" v="5"/>
          <pc:sldLayoutMkLst>
            <pc:docMk/>
            <pc:sldMasterMk cId="2292077218" sldId="2147484029"/>
            <pc:sldLayoutMk cId="1909406921" sldId="2147484036"/>
          </pc:sldLayoutMkLst>
        </pc:sldLayoutChg>
        <pc:sldLayoutChg chg="add">
          <pc:chgData name="" userId="" providerId="" clId="Web-{36E83368-357C-4CB5-BC49-CCAE29EF0D8F}" dt="2021-10-14T12:12:40.854" v="5"/>
          <pc:sldLayoutMkLst>
            <pc:docMk/>
            <pc:sldMasterMk cId="2292077218" sldId="2147484029"/>
            <pc:sldLayoutMk cId="3540714912" sldId="2147484037"/>
          </pc:sldLayoutMkLst>
        </pc:sldLayoutChg>
        <pc:sldLayoutChg chg="add">
          <pc:chgData name="" userId="" providerId="" clId="Web-{36E83368-357C-4CB5-BC49-CCAE29EF0D8F}" dt="2021-10-14T12:12:40.854" v="5"/>
          <pc:sldLayoutMkLst>
            <pc:docMk/>
            <pc:sldMasterMk cId="2292077218" sldId="2147484029"/>
            <pc:sldLayoutMk cId="1221099831" sldId="2147484038"/>
          </pc:sldLayoutMkLst>
        </pc:sldLayoutChg>
      </pc:sldMasterChg>
    </pc:docChg>
  </pc:docChgLst>
  <pc:docChgLst>
    <pc:chgData name="Jessica Roberts" userId="S::jessica.roberts@uwtsd.ac.uk::831782ca-6a3f-4cbd-8621-3600d0a72af9" providerId="AD" clId="Web-{D55B8007-7D62-4552-8C03-68E13E82910D}"/>
    <pc:docChg chg="delSld">
      <pc:chgData name="Jessica Roberts" userId="S::jessica.roberts@uwtsd.ac.uk::831782ca-6a3f-4cbd-8621-3600d0a72af9" providerId="AD" clId="Web-{D55B8007-7D62-4552-8C03-68E13E82910D}" dt="2021-10-20T22:43:14.408" v="5"/>
      <pc:docMkLst>
        <pc:docMk/>
      </pc:docMkLst>
      <pc:sldChg chg="del">
        <pc:chgData name="Jessica Roberts" userId="S::jessica.roberts@uwtsd.ac.uk::831782ca-6a3f-4cbd-8621-3600d0a72af9" providerId="AD" clId="Web-{D55B8007-7D62-4552-8C03-68E13E82910D}" dt="2021-10-20T22:43:14.408" v="5"/>
        <pc:sldMkLst>
          <pc:docMk/>
          <pc:sldMk cId="926415677" sldId="262"/>
        </pc:sldMkLst>
      </pc:sldChg>
      <pc:sldChg chg="del">
        <pc:chgData name="Jessica Roberts" userId="S::jessica.roberts@uwtsd.ac.uk::831782ca-6a3f-4cbd-8621-3600d0a72af9" providerId="AD" clId="Web-{D55B8007-7D62-4552-8C03-68E13E82910D}" dt="2021-10-20T22:43:08.752" v="4"/>
        <pc:sldMkLst>
          <pc:docMk/>
          <pc:sldMk cId="1205163329" sldId="263"/>
        </pc:sldMkLst>
      </pc:sldChg>
      <pc:sldChg chg="del">
        <pc:chgData name="Jessica Roberts" userId="S::jessica.roberts@uwtsd.ac.uk::831782ca-6a3f-4cbd-8621-3600d0a72af9" providerId="AD" clId="Web-{D55B8007-7D62-4552-8C03-68E13E82910D}" dt="2021-10-20T22:43:07.455" v="3"/>
        <pc:sldMkLst>
          <pc:docMk/>
          <pc:sldMk cId="1939770133" sldId="264"/>
        </pc:sldMkLst>
      </pc:sldChg>
      <pc:sldChg chg="del">
        <pc:chgData name="Jessica Roberts" userId="S::jessica.roberts@uwtsd.ac.uk::831782ca-6a3f-4cbd-8621-3600d0a72af9" providerId="AD" clId="Web-{D55B8007-7D62-4552-8C03-68E13E82910D}" dt="2021-10-20T22:43:06.361" v="2"/>
        <pc:sldMkLst>
          <pc:docMk/>
          <pc:sldMk cId="576134338" sldId="265"/>
        </pc:sldMkLst>
      </pc:sldChg>
      <pc:sldChg chg="del">
        <pc:chgData name="Jessica Roberts" userId="S::jessica.roberts@uwtsd.ac.uk::831782ca-6a3f-4cbd-8621-3600d0a72af9" providerId="AD" clId="Web-{D55B8007-7D62-4552-8C03-68E13E82910D}" dt="2021-10-20T22:43:05.580" v="1"/>
        <pc:sldMkLst>
          <pc:docMk/>
          <pc:sldMk cId="1153978461" sldId="266"/>
        </pc:sldMkLst>
      </pc:sldChg>
      <pc:sldChg chg="del">
        <pc:chgData name="Jessica Roberts" userId="S::jessica.roberts@uwtsd.ac.uk::831782ca-6a3f-4cbd-8621-3600d0a72af9" providerId="AD" clId="Web-{D55B8007-7D62-4552-8C03-68E13E82910D}" dt="2021-10-20T22:43:04.752" v="0"/>
        <pc:sldMkLst>
          <pc:docMk/>
          <pc:sldMk cId="2027095607" sldId="267"/>
        </pc:sldMkLst>
      </pc:sldChg>
    </pc:docChg>
  </pc:docChgLst>
  <pc:docChgLst>
    <pc:chgData name="Jessica Roberts" userId="S::jessica.roberts@uwtsd.ac.uk::831782ca-6a3f-4cbd-8621-3600d0a72af9" providerId="AD" clId="Web-{62CEA198-58C6-4E86-A3EF-474431CC772B}"/>
    <pc:docChg chg="modSld">
      <pc:chgData name="Jessica Roberts" userId="S::jessica.roberts@uwtsd.ac.uk::831782ca-6a3f-4cbd-8621-3600d0a72af9" providerId="AD" clId="Web-{62CEA198-58C6-4E86-A3EF-474431CC772B}" dt="2021-10-19T14:36:17.793" v="115" actId="20577"/>
      <pc:docMkLst>
        <pc:docMk/>
      </pc:docMkLst>
      <pc:sldChg chg="modSp">
        <pc:chgData name="Jessica Roberts" userId="S::jessica.roberts@uwtsd.ac.uk::831782ca-6a3f-4cbd-8621-3600d0a72af9" providerId="AD" clId="Web-{62CEA198-58C6-4E86-A3EF-474431CC772B}" dt="2021-10-19T14:35:46.089" v="109" actId="20577"/>
        <pc:sldMkLst>
          <pc:docMk/>
          <pc:sldMk cId="109857222" sldId="256"/>
        </pc:sldMkLst>
        <pc:spChg chg="mod">
          <ac:chgData name="Jessica Roberts" userId="S::jessica.roberts@uwtsd.ac.uk::831782ca-6a3f-4cbd-8621-3600d0a72af9" providerId="AD" clId="Web-{62CEA198-58C6-4E86-A3EF-474431CC772B}" dt="2021-10-19T14:34:39.697" v="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essica Roberts" userId="S::jessica.roberts@uwtsd.ac.uk::831782ca-6a3f-4cbd-8621-3600d0a72af9" providerId="AD" clId="Web-{62CEA198-58C6-4E86-A3EF-474431CC772B}" dt="2021-10-19T14:35:46.089" v="10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Jessica Roberts" userId="S::jessica.roberts@uwtsd.ac.uk::831782ca-6a3f-4cbd-8621-3600d0a72af9" providerId="AD" clId="Web-{62CEA198-58C6-4E86-A3EF-474431CC772B}" dt="2021-10-19T14:36:17.793" v="115" actId="20577"/>
        <pc:sldMkLst>
          <pc:docMk/>
          <pc:sldMk cId="1153978461" sldId="266"/>
        </pc:sldMkLst>
        <pc:spChg chg="mod">
          <ac:chgData name="Jessica Roberts" userId="S::jessica.roberts@uwtsd.ac.uk::831782ca-6a3f-4cbd-8621-3600d0a72af9" providerId="AD" clId="Web-{62CEA198-58C6-4E86-A3EF-474431CC772B}" dt="2021-10-19T14:36:17.793" v="115" actId="20577"/>
          <ac:spMkLst>
            <pc:docMk/>
            <pc:sldMk cId="1153978461" sldId="266"/>
            <ac:spMk id="4" creationId="{00000000-0000-0000-0000-000000000000}"/>
          </ac:spMkLst>
        </pc:spChg>
      </pc:sldChg>
    </pc:docChg>
  </pc:docChgLst>
  <pc:docChgLst>
    <pc:chgData name="Jessica Roberts" userId="S::jessica.roberts@uwtsd.ac.uk::831782ca-6a3f-4cbd-8621-3600d0a72af9" providerId="AD" clId="Web-{36E83368-357C-4CB5-BC49-CCAE29EF0D8F}"/>
    <pc:docChg chg="modSld">
      <pc:chgData name="Jessica Roberts" userId="S::jessica.roberts@uwtsd.ac.uk::831782ca-6a3f-4cbd-8621-3600d0a72af9" providerId="AD" clId="Web-{36E83368-357C-4CB5-BC49-CCAE29EF0D8F}" dt="2021-10-14T12:29:30.581" v="642" actId="20577"/>
      <pc:docMkLst>
        <pc:docMk/>
      </pc:docMkLst>
      <pc:sldChg chg="modSp">
        <pc:chgData name="Jessica Roberts" userId="S::jessica.roberts@uwtsd.ac.uk::831782ca-6a3f-4cbd-8621-3600d0a72af9" providerId="AD" clId="Web-{36E83368-357C-4CB5-BC49-CCAE29EF0D8F}" dt="2021-10-14T12:29:30.581" v="642" actId="20577"/>
        <pc:sldMkLst>
          <pc:docMk/>
          <pc:sldMk cId="109857222" sldId="256"/>
        </pc:sldMkLst>
        <pc:spChg chg="mod">
          <ac:chgData name="Jessica Roberts" userId="S::jessica.roberts@uwtsd.ac.uk::831782ca-6a3f-4cbd-8621-3600d0a72af9" providerId="AD" clId="Web-{36E83368-357C-4CB5-BC49-CCAE29EF0D8F}" dt="2021-10-14T12:26:27.249" v="539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essica Roberts" userId="S::jessica.roberts@uwtsd.ac.uk::831782ca-6a3f-4cbd-8621-3600d0a72af9" providerId="AD" clId="Web-{36E83368-357C-4CB5-BC49-CCAE29EF0D8F}" dt="2021-10-14T12:29:30.581" v="642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Jessica Roberts" userId="S::jessica.roberts@uwtsd.ac.uk::831782ca-6a3f-4cbd-8621-3600d0a72af9" providerId="AD" clId="Web-{C8FB05D5-B9F6-471D-945C-8993344DE60B}"/>
    <pc:docChg chg="modSld">
      <pc:chgData name="Jessica Roberts" userId="S::jessica.roberts@uwtsd.ac.uk::831782ca-6a3f-4cbd-8621-3600d0a72af9" providerId="AD" clId="Web-{C8FB05D5-B9F6-471D-945C-8993344DE60B}" dt="2021-10-14T14:14:03.416" v="24" actId="20577"/>
      <pc:docMkLst>
        <pc:docMk/>
      </pc:docMkLst>
      <pc:sldChg chg="modSp">
        <pc:chgData name="Jessica Roberts" userId="S::jessica.roberts@uwtsd.ac.uk::831782ca-6a3f-4cbd-8621-3600d0a72af9" providerId="AD" clId="Web-{C8FB05D5-B9F6-471D-945C-8993344DE60B}" dt="2021-10-14T14:14:03.416" v="24" actId="20577"/>
        <pc:sldMkLst>
          <pc:docMk/>
          <pc:sldMk cId="109857222" sldId="256"/>
        </pc:sldMkLst>
        <pc:spChg chg="mod">
          <ac:chgData name="Jessica Roberts" userId="S::jessica.roberts@uwtsd.ac.uk::831782ca-6a3f-4cbd-8621-3600d0a72af9" providerId="AD" clId="Web-{C8FB05D5-B9F6-471D-945C-8993344DE60B}" dt="2021-10-14T14:13:40.056" v="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essica Roberts" userId="S::jessica.roberts@uwtsd.ac.uk::831782ca-6a3f-4cbd-8621-3600d0a72af9" providerId="AD" clId="Web-{C8FB05D5-B9F6-471D-945C-8993344DE60B}" dt="2021-10-14T14:14:03.416" v="2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Jessica Roberts" userId="S::jessica.roberts@uwtsd.ac.uk::831782ca-6a3f-4cbd-8621-3600d0a72af9" providerId="AD" clId="Web-{C8FB05D5-B9F6-471D-945C-8993344DE60B}" dt="2021-10-14T14:13:32.212" v="1" actId="20577"/>
        <pc:sldMkLst>
          <pc:docMk/>
          <pc:sldMk cId="1791080369" sldId="268"/>
        </pc:sldMkLst>
        <pc:spChg chg="mod">
          <ac:chgData name="Jessica Roberts" userId="S::jessica.roberts@uwtsd.ac.uk::831782ca-6a3f-4cbd-8621-3600d0a72af9" providerId="AD" clId="Web-{C8FB05D5-B9F6-471D-945C-8993344DE60B}" dt="2021-10-14T14:13:32.212" v="1" actId="20577"/>
          <ac:spMkLst>
            <pc:docMk/>
            <pc:sldMk cId="1791080369" sldId="268"/>
            <ac:spMk id="3" creationId="{00000000-0000-0000-0000-000000000000}"/>
          </ac:spMkLst>
        </pc:spChg>
      </pc:sldChg>
    </pc:docChg>
  </pc:docChgLst>
  <pc:docChgLst>
    <pc:chgData name="Jessica Roberts" userId="S::jessica.roberts@uwtsd.ac.uk::831782ca-6a3f-4cbd-8621-3600d0a72af9" providerId="AD" clId="Web-{2BB1CC90-7A12-4809-BF34-333239C8164B}"/>
    <pc:docChg chg="modSld">
      <pc:chgData name="Jessica Roberts" userId="S::jessica.roberts@uwtsd.ac.uk::831782ca-6a3f-4cbd-8621-3600d0a72af9" providerId="AD" clId="Web-{2BB1CC90-7A12-4809-BF34-333239C8164B}" dt="2021-10-20T22:40:50.950" v="36" actId="20577"/>
      <pc:docMkLst>
        <pc:docMk/>
      </pc:docMkLst>
      <pc:sldChg chg="modSp">
        <pc:chgData name="Jessica Roberts" userId="S::jessica.roberts@uwtsd.ac.uk::831782ca-6a3f-4cbd-8621-3600d0a72af9" providerId="AD" clId="Web-{2BB1CC90-7A12-4809-BF34-333239C8164B}" dt="2021-10-20T22:40:50.950" v="36" actId="20577"/>
        <pc:sldMkLst>
          <pc:docMk/>
          <pc:sldMk cId="1153978461" sldId="266"/>
        </pc:sldMkLst>
        <pc:spChg chg="mod">
          <ac:chgData name="Jessica Roberts" userId="S::jessica.roberts@uwtsd.ac.uk::831782ca-6a3f-4cbd-8621-3600d0a72af9" providerId="AD" clId="Web-{2BB1CC90-7A12-4809-BF34-333239C8164B}" dt="2021-10-20T22:40:50.950" v="36" actId="20577"/>
          <ac:spMkLst>
            <pc:docMk/>
            <pc:sldMk cId="1153978461" sldId="266"/>
            <ac:spMk id="4" creationId="{00000000-0000-0000-0000-000000000000}"/>
          </ac:spMkLst>
        </pc:spChg>
      </pc:sldChg>
      <pc:sldChg chg="modSp">
        <pc:chgData name="Jessica Roberts" userId="S::jessica.roberts@uwtsd.ac.uk::831782ca-6a3f-4cbd-8621-3600d0a72af9" providerId="AD" clId="Web-{2BB1CC90-7A12-4809-BF34-333239C8164B}" dt="2021-10-20T22:39:42.274" v="0" actId="20577"/>
        <pc:sldMkLst>
          <pc:docMk/>
          <pc:sldMk cId="1791080369" sldId="268"/>
        </pc:sldMkLst>
        <pc:spChg chg="mod">
          <ac:chgData name="Jessica Roberts" userId="S::jessica.roberts@uwtsd.ac.uk::831782ca-6a3f-4cbd-8621-3600d0a72af9" providerId="AD" clId="Web-{2BB1CC90-7A12-4809-BF34-333239C8164B}" dt="2021-10-20T22:39:42.274" v="0" actId="20577"/>
          <ac:spMkLst>
            <pc:docMk/>
            <pc:sldMk cId="1791080369" sldId="268"/>
            <ac:spMk id="3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rbartonmaths.com/blog/category/diagnostic-questions/guess-the-misconception/" TargetMode="External"/><Relationship Id="rId13" Type="http://schemas.openxmlformats.org/officeDocument/2006/relationships/hyperlink" Target="https://www.piximaths.co.uk/" TargetMode="External"/><Relationship Id="rId18" Type="http://schemas.openxmlformats.org/officeDocument/2006/relationships/hyperlink" Target="https://www.tes.com/teaching-resources" TargetMode="External"/><Relationship Id="rId3" Type="http://schemas.openxmlformats.org/officeDocument/2006/relationships/hyperlink" Target="https://mrbartonmaths.com/teachers/rich-tasks/standards-units.html" TargetMode="External"/><Relationship Id="rId7" Type="http://schemas.openxmlformats.org/officeDocument/2006/relationships/hyperlink" Target="https://diagnosticquestions.com/Quizzes/Collection/MrBartonNewGCSEMaths" TargetMode="External"/><Relationship Id="rId12" Type="http://schemas.openxmlformats.org/officeDocument/2006/relationships/hyperlink" Target="https://www.mathemateg.com/" TargetMode="External"/><Relationship Id="rId17" Type="http://schemas.openxmlformats.org/officeDocument/2006/relationships/hyperlink" Target="https://www.ncetm.org.uk/" TargetMode="External"/><Relationship Id="rId2" Type="http://schemas.openxmlformats.org/officeDocument/2006/relationships/hyperlink" Target="https://resources.wjec.co.uk/Pages/ResourceByArgs?subId=38" TargetMode="External"/><Relationship Id="rId16" Type="http://schemas.openxmlformats.org/officeDocument/2006/relationships/hyperlink" Target="https://nrich.maths.org/" TargetMode="External"/><Relationship Id="rId1" Type="http://schemas.openxmlformats.org/officeDocument/2006/relationships/hyperlink" Target="https://www.transum.org/" TargetMode="External"/><Relationship Id="rId6" Type="http://schemas.openxmlformats.org/officeDocument/2006/relationships/hyperlink" Target="http://mrbartonmaths.com/index.html" TargetMode="External"/><Relationship Id="rId11" Type="http://schemas.openxmlformats.org/officeDocument/2006/relationships/hyperlink" Target="https://www.numeracyninjas.org/" TargetMode="External"/><Relationship Id="rId5" Type="http://schemas.openxmlformats.org/officeDocument/2006/relationships/hyperlink" Target="http://www.bowlandmaths.org.uk/" TargetMode="External"/><Relationship Id="rId15" Type="http://schemas.openxmlformats.org/officeDocument/2006/relationships/hyperlink" Target="https://mathsmadeeasy.co.uk/gcse-maths-revision/" TargetMode="External"/><Relationship Id="rId10" Type="http://schemas.openxmlformats.org/officeDocument/2006/relationships/hyperlink" Target="https://www.j2e.com/j2blast" TargetMode="External"/><Relationship Id="rId4" Type="http://schemas.openxmlformats.org/officeDocument/2006/relationships/hyperlink" Target="https://corbettmaths.com/" TargetMode="External"/><Relationship Id="rId9" Type="http://schemas.openxmlformats.org/officeDocument/2006/relationships/hyperlink" Target="https://www.resourceaholic.com/" TargetMode="External"/><Relationship Id="rId14" Type="http://schemas.openxmlformats.org/officeDocument/2006/relationships/hyperlink" Target="https://www.drfrostmaths.com/" TargetMode="Externa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hyperlink" Target="https://twitter.com/atmmathematics" TargetMode="External"/><Relationship Id="rId3" Type="http://schemas.openxmlformats.org/officeDocument/2006/relationships/hyperlink" Target="https://twitter.com/TeacherHead" TargetMode="External"/><Relationship Id="rId7" Type="http://schemas.openxmlformats.org/officeDocument/2006/relationships/hyperlink" Target="https://twitter.com/colinfoster77" TargetMode="External"/><Relationship Id="rId2" Type="http://schemas.openxmlformats.org/officeDocument/2006/relationships/hyperlink" Target="https://twitter.com/mrbartonmaths" TargetMode="External"/><Relationship Id="rId1" Type="http://schemas.openxmlformats.org/officeDocument/2006/relationships/hyperlink" Target="https://twitter.com/dylanwiliam" TargetMode="External"/><Relationship Id="rId6" Type="http://schemas.openxmlformats.org/officeDocument/2006/relationships/hyperlink" Target="https://twitter.com/mathsjem" TargetMode="External"/><Relationship Id="rId5" Type="http://schemas.openxmlformats.org/officeDocument/2006/relationships/hyperlink" Target="https://twitter.com/Doug_Lemov" TargetMode="External"/><Relationship Id="rId4" Type="http://schemas.openxmlformats.org/officeDocument/2006/relationships/hyperlink" Target="https://twitter.com/KateJones_teach" TargetMode="External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owlandmaths.org.uk/" TargetMode="External"/><Relationship Id="rId13" Type="http://schemas.openxmlformats.org/officeDocument/2006/relationships/hyperlink" Target="https://www.j2e.com/j2blast" TargetMode="External"/><Relationship Id="rId18" Type="http://schemas.openxmlformats.org/officeDocument/2006/relationships/hyperlink" Target="https://mathsmadeeasy.co.uk/gcse-maths-revision/" TargetMode="External"/><Relationship Id="rId3" Type="http://schemas.openxmlformats.org/officeDocument/2006/relationships/hyperlink" Target="https://www.ncetm.org.uk/" TargetMode="External"/><Relationship Id="rId7" Type="http://schemas.openxmlformats.org/officeDocument/2006/relationships/hyperlink" Target="https://corbettmaths.com/" TargetMode="External"/><Relationship Id="rId12" Type="http://schemas.openxmlformats.org/officeDocument/2006/relationships/hyperlink" Target="https://www.resourceaholic.com/" TargetMode="External"/><Relationship Id="rId17" Type="http://schemas.openxmlformats.org/officeDocument/2006/relationships/hyperlink" Target="https://www.drfrostmaths.com/" TargetMode="External"/><Relationship Id="rId2" Type="http://schemas.openxmlformats.org/officeDocument/2006/relationships/hyperlink" Target="https://nrich.maths.org/" TargetMode="External"/><Relationship Id="rId16" Type="http://schemas.openxmlformats.org/officeDocument/2006/relationships/hyperlink" Target="https://www.piximaths.co.uk/" TargetMode="External"/><Relationship Id="rId1" Type="http://schemas.openxmlformats.org/officeDocument/2006/relationships/hyperlink" Target="https://www.transum.org/" TargetMode="External"/><Relationship Id="rId6" Type="http://schemas.openxmlformats.org/officeDocument/2006/relationships/hyperlink" Target="https://mrbartonmaths.com/teachers/rich-tasks/standards-units.html" TargetMode="External"/><Relationship Id="rId11" Type="http://schemas.openxmlformats.org/officeDocument/2006/relationships/hyperlink" Target="http://www.mrbartonmaths.com/blog/category/diagnostic-questions/guess-the-misconception/" TargetMode="External"/><Relationship Id="rId5" Type="http://schemas.openxmlformats.org/officeDocument/2006/relationships/hyperlink" Target="https://resources.wjec.co.uk/Pages/ResourceByArgs?subId=38" TargetMode="External"/><Relationship Id="rId15" Type="http://schemas.openxmlformats.org/officeDocument/2006/relationships/hyperlink" Target="https://www.mathemateg.com/" TargetMode="External"/><Relationship Id="rId10" Type="http://schemas.openxmlformats.org/officeDocument/2006/relationships/hyperlink" Target="https://diagnosticquestions.com/Quizzes/Collection/MrBartonNewGCSEMaths" TargetMode="External"/><Relationship Id="rId4" Type="http://schemas.openxmlformats.org/officeDocument/2006/relationships/hyperlink" Target="https://www.tes.com/teaching-resources" TargetMode="External"/><Relationship Id="rId9" Type="http://schemas.openxmlformats.org/officeDocument/2006/relationships/hyperlink" Target="http://mrbartonmaths.com/index.html" TargetMode="External"/><Relationship Id="rId14" Type="http://schemas.openxmlformats.org/officeDocument/2006/relationships/hyperlink" Target="https://www.numeracyninjas.org/" TargetMode="External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hyperlink" Target="https://twitter.com/atmmathematics" TargetMode="External"/><Relationship Id="rId3" Type="http://schemas.openxmlformats.org/officeDocument/2006/relationships/hyperlink" Target="https://twitter.com/TeacherHead" TargetMode="External"/><Relationship Id="rId7" Type="http://schemas.openxmlformats.org/officeDocument/2006/relationships/hyperlink" Target="https://twitter.com/colinfoster77" TargetMode="External"/><Relationship Id="rId2" Type="http://schemas.openxmlformats.org/officeDocument/2006/relationships/hyperlink" Target="https://twitter.com/mrbartonmaths" TargetMode="External"/><Relationship Id="rId1" Type="http://schemas.openxmlformats.org/officeDocument/2006/relationships/hyperlink" Target="https://twitter.com/dylanwiliam" TargetMode="External"/><Relationship Id="rId6" Type="http://schemas.openxmlformats.org/officeDocument/2006/relationships/hyperlink" Target="https://twitter.com/mathsjem" TargetMode="External"/><Relationship Id="rId5" Type="http://schemas.openxmlformats.org/officeDocument/2006/relationships/hyperlink" Target="https://twitter.com/Doug_Lemov" TargetMode="External"/><Relationship Id="rId4" Type="http://schemas.openxmlformats.org/officeDocument/2006/relationships/hyperlink" Target="https://twitter.com/KateJones_teach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DEBFCB-5D12-4FA4-9CA9-490BEB2494E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2664C90-AD78-4454-8EB5-B8B72D18293F}">
      <dgm:prSet/>
      <dgm:spPr/>
      <dgm:t>
        <a:bodyPr/>
        <a:lstStyle/>
        <a:p>
          <a:r>
            <a:rPr lang="en-GB" dirty="0">
              <a:hlinkClick xmlns:r="http://schemas.openxmlformats.org/officeDocument/2006/relationships" r:id="rId1"/>
            </a:rPr>
            <a:t>Transum</a:t>
          </a:r>
          <a:endParaRPr lang="en-US" dirty="0"/>
        </a:p>
      </dgm:t>
    </dgm:pt>
    <dgm:pt modelId="{1F0609A1-E9F8-48B6-8D5F-E76DD4353B25}" type="parTrans" cxnId="{520EC66C-56E1-43A8-8D49-31FD74F510D3}">
      <dgm:prSet/>
      <dgm:spPr/>
      <dgm:t>
        <a:bodyPr/>
        <a:lstStyle/>
        <a:p>
          <a:endParaRPr lang="en-US"/>
        </a:p>
      </dgm:t>
    </dgm:pt>
    <dgm:pt modelId="{28011314-AA7C-4A00-82BB-FC1985ACBF63}" type="sibTrans" cxnId="{520EC66C-56E1-43A8-8D49-31FD74F510D3}">
      <dgm:prSet/>
      <dgm:spPr/>
      <dgm:t>
        <a:bodyPr/>
        <a:lstStyle/>
        <a:p>
          <a:endParaRPr lang="en-US"/>
        </a:p>
      </dgm:t>
    </dgm:pt>
    <dgm:pt modelId="{5C64E9CF-51AD-40D6-90BD-8C6C8F917990}">
      <dgm:prSet/>
      <dgm:spPr/>
      <dgm:t>
        <a:bodyPr/>
        <a:lstStyle/>
        <a:p>
          <a:r>
            <a:rPr lang="en-GB" dirty="0">
              <a:hlinkClick xmlns:r="http://schemas.openxmlformats.org/officeDocument/2006/relationships" r:id="rId2"/>
            </a:rPr>
            <a:t>WJEC resources</a:t>
          </a:r>
          <a:endParaRPr lang="en-US" dirty="0"/>
        </a:p>
      </dgm:t>
    </dgm:pt>
    <dgm:pt modelId="{703B4754-3A38-47D2-A5AA-831400B9C333}" type="parTrans" cxnId="{221240F2-BC66-46F4-AC93-35A5AC0F326D}">
      <dgm:prSet/>
      <dgm:spPr/>
      <dgm:t>
        <a:bodyPr/>
        <a:lstStyle/>
        <a:p>
          <a:endParaRPr lang="en-US"/>
        </a:p>
      </dgm:t>
    </dgm:pt>
    <dgm:pt modelId="{6ADD9608-A33E-43AA-9289-CD31CBD15A47}" type="sibTrans" cxnId="{221240F2-BC66-46F4-AC93-35A5AC0F326D}">
      <dgm:prSet/>
      <dgm:spPr/>
      <dgm:t>
        <a:bodyPr/>
        <a:lstStyle/>
        <a:p>
          <a:endParaRPr lang="en-US"/>
        </a:p>
      </dgm:t>
    </dgm:pt>
    <dgm:pt modelId="{9DF2581E-F468-49F4-A932-D8680C602B68}">
      <dgm:prSet/>
      <dgm:spPr/>
      <dgm:t>
        <a:bodyPr/>
        <a:lstStyle/>
        <a:p>
          <a:r>
            <a:rPr lang="en-GB" dirty="0">
              <a:hlinkClick xmlns:r="http://schemas.openxmlformats.org/officeDocument/2006/relationships" r:id="rId2"/>
            </a:rPr>
            <a:t>WJEC resources (WM)</a:t>
          </a:r>
          <a:endParaRPr lang="en-US" dirty="0"/>
        </a:p>
      </dgm:t>
    </dgm:pt>
    <dgm:pt modelId="{A84B9E01-5031-49AA-925B-F6EFA4CABFAB}" type="parTrans" cxnId="{AFFBC111-9B33-43C7-87C3-C476C6E201E7}">
      <dgm:prSet/>
      <dgm:spPr/>
      <dgm:t>
        <a:bodyPr/>
        <a:lstStyle/>
        <a:p>
          <a:endParaRPr lang="en-US"/>
        </a:p>
      </dgm:t>
    </dgm:pt>
    <dgm:pt modelId="{A1320895-F3D1-458B-B2FB-685B3F50D5D2}" type="sibTrans" cxnId="{AFFBC111-9B33-43C7-87C3-C476C6E201E7}">
      <dgm:prSet/>
      <dgm:spPr/>
      <dgm:t>
        <a:bodyPr/>
        <a:lstStyle/>
        <a:p>
          <a:endParaRPr lang="en-US"/>
        </a:p>
      </dgm:t>
    </dgm:pt>
    <dgm:pt modelId="{EA9EF218-4686-4AF0-B0F0-129704BDA9AC}">
      <dgm:prSet/>
      <dgm:spPr/>
      <dgm:t>
        <a:bodyPr/>
        <a:lstStyle/>
        <a:p>
          <a:r>
            <a:rPr lang="en-GB" dirty="0">
              <a:hlinkClick xmlns:r="http://schemas.openxmlformats.org/officeDocument/2006/relationships" r:id="rId3"/>
            </a:rPr>
            <a:t>Standards Unit box</a:t>
          </a:r>
          <a:endParaRPr lang="en-US" dirty="0"/>
        </a:p>
      </dgm:t>
    </dgm:pt>
    <dgm:pt modelId="{D5B14F95-29E0-440F-B52A-9EF5E800D942}" type="parTrans" cxnId="{2E1A2F29-708A-4B2A-A514-FBBD0DE92EE5}">
      <dgm:prSet/>
      <dgm:spPr/>
      <dgm:t>
        <a:bodyPr/>
        <a:lstStyle/>
        <a:p>
          <a:endParaRPr lang="en-US"/>
        </a:p>
      </dgm:t>
    </dgm:pt>
    <dgm:pt modelId="{B64627F3-AFDC-41EB-9931-BCD278F186A6}" type="sibTrans" cxnId="{2E1A2F29-708A-4B2A-A514-FBBD0DE92EE5}">
      <dgm:prSet/>
      <dgm:spPr/>
      <dgm:t>
        <a:bodyPr/>
        <a:lstStyle/>
        <a:p>
          <a:endParaRPr lang="en-US"/>
        </a:p>
      </dgm:t>
    </dgm:pt>
    <dgm:pt modelId="{3E797E4B-A61D-49AD-871A-84CA47878D9C}">
      <dgm:prSet/>
      <dgm:spPr/>
      <dgm:t>
        <a:bodyPr/>
        <a:lstStyle/>
        <a:p>
          <a:r>
            <a:rPr lang="en-GB" dirty="0">
              <a:hlinkClick xmlns:r="http://schemas.openxmlformats.org/officeDocument/2006/relationships" r:id="rId4"/>
            </a:rPr>
            <a:t>Corbett Maths</a:t>
          </a:r>
          <a:endParaRPr lang="en-US" dirty="0"/>
        </a:p>
      </dgm:t>
    </dgm:pt>
    <dgm:pt modelId="{4D6BE6A2-DBA2-421C-902A-731298A9E4A4}" type="parTrans" cxnId="{A9865A63-B19E-4DC2-A966-48793AE30BDB}">
      <dgm:prSet/>
      <dgm:spPr/>
      <dgm:t>
        <a:bodyPr/>
        <a:lstStyle/>
        <a:p>
          <a:endParaRPr lang="en-US"/>
        </a:p>
      </dgm:t>
    </dgm:pt>
    <dgm:pt modelId="{4ED2943A-360A-4A28-B5F3-4E46DD2619AA}" type="sibTrans" cxnId="{A9865A63-B19E-4DC2-A966-48793AE30BDB}">
      <dgm:prSet/>
      <dgm:spPr/>
      <dgm:t>
        <a:bodyPr/>
        <a:lstStyle/>
        <a:p>
          <a:endParaRPr lang="en-US"/>
        </a:p>
      </dgm:t>
    </dgm:pt>
    <dgm:pt modelId="{E150E0F5-BA4C-41C8-A14E-4328C56C8701}">
      <dgm:prSet/>
      <dgm:spPr/>
      <dgm:t>
        <a:bodyPr/>
        <a:lstStyle/>
        <a:p>
          <a:pPr rtl="0"/>
          <a:r>
            <a:rPr lang="en-GB" dirty="0">
              <a:hlinkClick xmlns:r="http://schemas.openxmlformats.org/officeDocument/2006/relationships" r:id="rId5"/>
            </a:rPr>
            <a:t>Bowland Maths</a:t>
          </a:r>
          <a:r>
            <a:rPr lang="en-GB" dirty="0">
              <a:latin typeface="Sitka Banner"/>
              <a:hlinkClick xmlns:r="http://schemas.openxmlformats.org/officeDocument/2006/relationships" r:id="rId5"/>
            </a:rPr>
            <a:t> </a:t>
          </a:r>
          <a:endParaRPr lang="en-US" dirty="0">
            <a:latin typeface="Sitka Banner"/>
          </a:endParaRPr>
        </a:p>
      </dgm:t>
    </dgm:pt>
    <dgm:pt modelId="{EF0431D7-6628-4696-B272-156FD31B170D}" type="parTrans" cxnId="{FB470E01-0693-4C37-AC45-37D8C488A8EC}">
      <dgm:prSet/>
      <dgm:spPr/>
      <dgm:t>
        <a:bodyPr/>
        <a:lstStyle/>
        <a:p>
          <a:endParaRPr lang="en-US"/>
        </a:p>
      </dgm:t>
    </dgm:pt>
    <dgm:pt modelId="{B97D4502-6FB3-4AED-878B-99F0C3996158}" type="sibTrans" cxnId="{FB470E01-0693-4C37-AC45-37D8C488A8EC}">
      <dgm:prSet/>
      <dgm:spPr/>
      <dgm:t>
        <a:bodyPr/>
        <a:lstStyle/>
        <a:p>
          <a:endParaRPr lang="en-US"/>
        </a:p>
      </dgm:t>
    </dgm:pt>
    <dgm:pt modelId="{AE5841E5-99BA-4B5D-BBDE-0E6879D99540}">
      <dgm:prSet/>
      <dgm:spPr/>
      <dgm:t>
        <a:bodyPr/>
        <a:lstStyle/>
        <a:p>
          <a:pPr rtl="0"/>
          <a:r>
            <a:rPr lang="en-GB" dirty="0">
              <a:hlinkClick xmlns:r="http://schemas.openxmlformats.org/officeDocument/2006/relationships" r:id="rId6"/>
            </a:rPr>
            <a:t>Mr Barton Maths</a:t>
          </a:r>
          <a:r>
            <a:rPr lang="en-GB" dirty="0">
              <a:latin typeface="Sitka Banner"/>
            </a:rPr>
            <a:t>     </a:t>
          </a:r>
          <a:r>
            <a:rPr lang="en-GB" dirty="0"/>
            <a:t> </a:t>
          </a:r>
          <a:r>
            <a:rPr lang="en-GB" dirty="0">
              <a:hlinkClick xmlns:r="http://schemas.openxmlformats.org/officeDocument/2006/relationships" r:id="rId7"/>
            </a:rPr>
            <a:t>Diagnostic Questions</a:t>
          </a:r>
          <a:r>
            <a:rPr lang="en-GB" dirty="0">
              <a:latin typeface="Sitka Banner"/>
            </a:rPr>
            <a:t>     </a:t>
          </a:r>
          <a:r>
            <a:rPr lang="en-GB" dirty="0"/>
            <a:t> </a:t>
          </a:r>
          <a:r>
            <a:rPr lang="en-GB" dirty="0">
              <a:hlinkClick xmlns:r="http://schemas.openxmlformats.org/officeDocument/2006/relationships" r:id="rId8"/>
            </a:rPr>
            <a:t>Mr Barton Maths Blog Guess the misconception</a:t>
          </a:r>
          <a:endParaRPr lang="en-US" dirty="0"/>
        </a:p>
      </dgm:t>
    </dgm:pt>
    <dgm:pt modelId="{2BBB036C-2C90-42E9-84D4-5574D98DDD16}" type="parTrans" cxnId="{C9279F18-BE51-4ACB-BA0E-5A7A4EFA9D09}">
      <dgm:prSet/>
      <dgm:spPr/>
      <dgm:t>
        <a:bodyPr/>
        <a:lstStyle/>
        <a:p>
          <a:endParaRPr lang="en-US"/>
        </a:p>
      </dgm:t>
    </dgm:pt>
    <dgm:pt modelId="{A1FDE973-7E92-4D0C-8302-11C7F6BC4FA3}" type="sibTrans" cxnId="{C9279F18-BE51-4ACB-BA0E-5A7A4EFA9D09}">
      <dgm:prSet/>
      <dgm:spPr/>
      <dgm:t>
        <a:bodyPr/>
        <a:lstStyle/>
        <a:p>
          <a:endParaRPr lang="en-US"/>
        </a:p>
      </dgm:t>
    </dgm:pt>
    <dgm:pt modelId="{C3396E28-5C31-4CEB-9419-6BBDD29C733F}">
      <dgm:prSet/>
      <dgm:spPr/>
      <dgm:t>
        <a:bodyPr/>
        <a:lstStyle/>
        <a:p>
          <a:pPr rtl="0"/>
          <a:r>
            <a:rPr lang="en-GB" dirty="0"/>
            <a:t>Mathswatch</a:t>
          </a:r>
          <a:r>
            <a:rPr lang="en-GB" dirty="0">
              <a:latin typeface="Sitka Banner"/>
            </a:rPr>
            <a:t> and GCSE pod</a:t>
          </a:r>
          <a:r>
            <a:rPr lang="en-GB" dirty="0"/>
            <a:t>…school purchased </a:t>
          </a:r>
          <a:r>
            <a:rPr lang="en-GB" dirty="0">
              <a:latin typeface="Sitka Banner"/>
            </a:rPr>
            <a:t>resources that you may be able to use if your school has them.</a:t>
          </a:r>
          <a:endParaRPr lang="en-US" dirty="0"/>
        </a:p>
      </dgm:t>
    </dgm:pt>
    <dgm:pt modelId="{DE0F769C-40EA-4053-9FD5-C6A017A61B51}" type="parTrans" cxnId="{3BB4B125-C4E7-4388-85F0-F5BD241B3CAE}">
      <dgm:prSet/>
      <dgm:spPr/>
      <dgm:t>
        <a:bodyPr/>
        <a:lstStyle/>
        <a:p>
          <a:endParaRPr lang="en-US"/>
        </a:p>
      </dgm:t>
    </dgm:pt>
    <dgm:pt modelId="{9A62C9CC-F3E4-48D0-A9BA-85C869D5C391}" type="sibTrans" cxnId="{3BB4B125-C4E7-4388-85F0-F5BD241B3CAE}">
      <dgm:prSet/>
      <dgm:spPr/>
      <dgm:t>
        <a:bodyPr/>
        <a:lstStyle/>
        <a:p>
          <a:endParaRPr lang="en-US"/>
        </a:p>
      </dgm:t>
    </dgm:pt>
    <dgm:pt modelId="{69D9E2C2-ECA0-4D56-913F-73D2FD2FD7F1}">
      <dgm:prSet/>
      <dgm:spPr/>
      <dgm:t>
        <a:bodyPr/>
        <a:lstStyle/>
        <a:p>
          <a:r>
            <a:rPr lang="en-GB" dirty="0">
              <a:hlinkClick xmlns:r="http://schemas.openxmlformats.org/officeDocument/2006/relationships" r:id="rId9"/>
            </a:rPr>
            <a:t>Resourceaholic</a:t>
          </a:r>
          <a:endParaRPr lang="en-US" dirty="0"/>
        </a:p>
      </dgm:t>
    </dgm:pt>
    <dgm:pt modelId="{66DA2EF0-033A-4931-9EB7-ACEF1E581B68}" type="parTrans" cxnId="{940021F6-9DEA-4DA5-8161-A035300EA338}">
      <dgm:prSet/>
      <dgm:spPr/>
      <dgm:t>
        <a:bodyPr/>
        <a:lstStyle/>
        <a:p>
          <a:endParaRPr lang="en-US"/>
        </a:p>
      </dgm:t>
    </dgm:pt>
    <dgm:pt modelId="{3E859959-D519-4AA2-ABD7-3D1A34703DCE}" type="sibTrans" cxnId="{940021F6-9DEA-4DA5-8161-A035300EA338}">
      <dgm:prSet/>
      <dgm:spPr/>
      <dgm:t>
        <a:bodyPr/>
        <a:lstStyle/>
        <a:p>
          <a:endParaRPr lang="en-US"/>
        </a:p>
      </dgm:t>
    </dgm:pt>
    <dgm:pt modelId="{FD3B834F-57B5-4292-B7B6-65AC1012A686}">
      <dgm:prSet/>
      <dgm:spPr/>
      <dgm:t>
        <a:bodyPr/>
        <a:lstStyle/>
        <a:p>
          <a:r>
            <a:rPr lang="en-GB" dirty="0">
              <a:hlinkClick xmlns:r="http://schemas.openxmlformats.org/officeDocument/2006/relationships" r:id="rId10"/>
            </a:rPr>
            <a:t>J2 Blast (times tables on hwb)</a:t>
          </a:r>
          <a:endParaRPr lang="en-US" dirty="0"/>
        </a:p>
      </dgm:t>
    </dgm:pt>
    <dgm:pt modelId="{65FEEBA9-731C-4276-8F5B-98B80CB008BF}" type="parTrans" cxnId="{C41B4053-796B-4AA8-8893-516662CA9C1D}">
      <dgm:prSet/>
      <dgm:spPr/>
      <dgm:t>
        <a:bodyPr/>
        <a:lstStyle/>
        <a:p>
          <a:endParaRPr lang="en-US"/>
        </a:p>
      </dgm:t>
    </dgm:pt>
    <dgm:pt modelId="{D6F0326D-E59D-4AED-ADD0-BC05C5100612}" type="sibTrans" cxnId="{C41B4053-796B-4AA8-8893-516662CA9C1D}">
      <dgm:prSet/>
      <dgm:spPr/>
      <dgm:t>
        <a:bodyPr/>
        <a:lstStyle/>
        <a:p>
          <a:endParaRPr lang="en-US"/>
        </a:p>
      </dgm:t>
    </dgm:pt>
    <dgm:pt modelId="{C6B1FD38-27D5-4BE8-AAB9-5F01454DBB46}">
      <dgm:prSet/>
      <dgm:spPr/>
      <dgm:t>
        <a:bodyPr/>
        <a:lstStyle/>
        <a:p>
          <a:r>
            <a:rPr lang="en-GB" dirty="0">
              <a:hlinkClick xmlns:r="http://schemas.openxmlformats.org/officeDocument/2006/relationships" r:id="rId11"/>
            </a:rPr>
            <a:t>Numeracy Ninjas</a:t>
          </a:r>
          <a:endParaRPr lang="en-US" dirty="0"/>
        </a:p>
      </dgm:t>
    </dgm:pt>
    <dgm:pt modelId="{731355CB-9BC0-49BD-B28D-4FBC1E7CF427}" type="parTrans" cxnId="{7C211523-7EDE-41C3-B350-CDA819322494}">
      <dgm:prSet/>
      <dgm:spPr/>
      <dgm:t>
        <a:bodyPr/>
        <a:lstStyle/>
        <a:p>
          <a:endParaRPr lang="en-US"/>
        </a:p>
      </dgm:t>
    </dgm:pt>
    <dgm:pt modelId="{5DC80EB7-9137-4732-A5B3-E6CCACC7FC10}" type="sibTrans" cxnId="{7C211523-7EDE-41C3-B350-CDA819322494}">
      <dgm:prSet/>
      <dgm:spPr/>
      <dgm:t>
        <a:bodyPr/>
        <a:lstStyle/>
        <a:p>
          <a:endParaRPr lang="en-US"/>
        </a:p>
      </dgm:t>
    </dgm:pt>
    <dgm:pt modelId="{0B768670-151E-4E43-86A7-F2AFA54232BF}">
      <dgm:prSet/>
      <dgm:spPr/>
      <dgm:t>
        <a:bodyPr/>
        <a:lstStyle/>
        <a:p>
          <a:r>
            <a:rPr lang="en-GB" dirty="0">
              <a:hlinkClick xmlns:r="http://schemas.openxmlformats.org/officeDocument/2006/relationships" r:id="rId12"/>
            </a:rPr>
            <a:t>Mathemateg (mainly WM)</a:t>
          </a:r>
          <a:endParaRPr lang="en-US" dirty="0"/>
        </a:p>
      </dgm:t>
    </dgm:pt>
    <dgm:pt modelId="{E42358BD-FF6E-45E7-945F-B9FF8707EF92}" type="parTrans" cxnId="{9518DC0E-B371-4878-BD2B-D412368032BF}">
      <dgm:prSet/>
      <dgm:spPr/>
      <dgm:t>
        <a:bodyPr/>
        <a:lstStyle/>
        <a:p>
          <a:endParaRPr lang="en-US"/>
        </a:p>
      </dgm:t>
    </dgm:pt>
    <dgm:pt modelId="{ADB4588D-4DE7-42F7-B3C9-83DC2C90B045}" type="sibTrans" cxnId="{9518DC0E-B371-4878-BD2B-D412368032BF}">
      <dgm:prSet/>
      <dgm:spPr/>
      <dgm:t>
        <a:bodyPr/>
        <a:lstStyle/>
        <a:p>
          <a:endParaRPr lang="en-US"/>
        </a:p>
      </dgm:t>
    </dgm:pt>
    <dgm:pt modelId="{788D23AD-4401-4F89-AB3E-056FBC424302}">
      <dgm:prSet/>
      <dgm:spPr/>
      <dgm:t>
        <a:bodyPr/>
        <a:lstStyle/>
        <a:p>
          <a:r>
            <a:rPr lang="en-GB" dirty="0">
              <a:hlinkClick xmlns:r="http://schemas.openxmlformats.org/officeDocument/2006/relationships" r:id="rId13"/>
            </a:rPr>
            <a:t>Piximaths</a:t>
          </a:r>
          <a:endParaRPr lang="en-US" dirty="0"/>
        </a:p>
      </dgm:t>
    </dgm:pt>
    <dgm:pt modelId="{B20BD426-47D2-48AD-9014-830BE3706401}" type="parTrans" cxnId="{915866E5-7525-4B93-B63F-843B3E49853C}">
      <dgm:prSet/>
      <dgm:spPr/>
      <dgm:t>
        <a:bodyPr/>
        <a:lstStyle/>
        <a:p>
          <a:endParaRPr lang="en-US"/>
        </a:p>
      </dgm:t>
    </dgm:pt>
    <dgm:pt modelId="{3564EB48-C250-4411-97D5-5134133E7679}" type="sibTrans" cxnId="{915866E5-7525-4B93-B63F-843B3E49853C}">
      <dgm:prSet/>
      <dgm:spPr/>
      <dgm:t>
        <a:bodyPr/>
        <a:lstStyle/>
        <a:p>
          <a:endParaRPr lang="en-US"/>
        </a:p>
      </dgm:t>
    </dgm:pt>
    <dgm:pt modelId="{B096F0DE-0C25-420B-840F-8E6DA83ACBA7}">
      <dgm:prSet phldr="0"/>
      <dgm:spPr/>
      <dgm:t>
        <a:bodyPr/>
        <a:lstStyle/>
        <a:p>
          <a:r>
            <a:rPr lang="en-GB" dirty="0">
              <a:hlinkClick xmlns:r="http://schemas.openxmlformats.org/officeDocument/2006/relationships" r:id="rId14"/>
            </a:rPr>
            <a:t>DrFrostMaths.com</a:t>
          </a:r>
          <a:endParaRPr lang="en-GB" dirty="0">
            <a:latin typeface="Sitka Banner"/>
          </a:endParaRPr>
        </a:p>
      </dgm:t>
    </dgm:pt>
    <dgm:pt modelId="{ED95421A-480E-417D-9C70-57744AA43458}" type="parTrans" cxnId="{5E1FB86E-2109-4F39-83EA-D3FBD100A442}">
      <dgm:prSet/>
      <dgm:spPr/>
    </dgm:pt>
    <dgm:pt modelId="{0C1F16AB-1C5A-4394-95CF-1F697DEC7721}" type="sibTrans" cxnId="{5E1FB86E-2109-4F39-83EA-D3FBD100A442}">
      <dgm:prSet/>
      <dgm:spPr/>
    </dgm:pt>
    <dgm:pt modelId="{F505C17B-5872-40A6-AD24-2B368901C46D}">
      <dgm:prSet phldr="0"/>
      <dgm:spPr/>
      <dgm:t>
        <a:bodyPr/>
        <a:lstStyle/>
        <a:p>
          <a:r>
            <a:rPr lang="en-GB" dirty="0">
              <a:latin typeface="Sitka Banner"/>
              <a:hlinkClick xmlns:r="http://schemas.openxmlformats.org/officeDocument/2006/relationships" r:id="rId15"/>
            </a:rPr>
            <a:t>Mathsmadeeasy</a:t>
          </a:r>
        </a:p>
      </dgm:t>
    </dgm:pt>
    <dgm:pt modelId="{04BCCBC7-7274-4C65-86BF-49476D3B6123}" type="parTrans" cxnId="{FEEB160E-57CF-4234-8833-40D52B50FF19}">
      <dgm:prSet/>
      <dgm:spPr/>
    </dgm:pt>
    <dgm:pt modelId="{B8AEFFC5-2EA1-4364-926D-21F03B5F9B78}" type="sibTrans" cxnId="{FEEB160E-57CF-4234-8833-40D52B50FF19}">
      <dgm:prSet/>
      <dgm:spPr/>
    </dgm:pt>
    <dgm:pt modelId="{2DE9121A-BE89-4749-9383-C4F8AF8AD7B6}">
      <dgm:prSet phldr="0"/>
      <dgm:spPr/>
      <dgm:t>
        <a:bodyPr/>
        <a:lstStyle/>
        <a:p>
          <a:r>
            <a:rPr lang="en-GB" dirty="0">
              <a:latin typeface="Sitka Banner"/>
              <a:hlinkClick xmlns:r="http://schemas.openxmlformats.org/officeDocument/2006/relationships" r:id="rId16"/>
            </a:rPr>
            <a:t>Nrich</a:t>
          </a:r>
        </a:p>
      </dgm:t>
    </dgm:pt>
    <dgm:pt modelId="{E514FBAD-C376-407C-B238-74A8162E67A8}" type="parTrans" cxnId="{63634373-4CAF-4109-A38E-6A0FD7CFE6C9}">
      <dgm:prSet/>
      <dgm:spPr/>
    </dgm:pt>
    <dgm:pt modelId="{BB60C73C-A6EF-4639-A9A4-2AE8986312CD}" type="sibTrans" cxnId="{63634373-4CAF-4109-A38E-6A0FD7CFE6C9}">
      <dgm:prSet/>
      <dgm:spPr/>
    </dgm:pt>
    <dgm:pt modelId="{60227A66-DDEE-48EE-9D58-4CF1A1309E43}">
      <dgm:prSet phldr="0"/>
      <dgm:spPr/>
      <dgm:t>
        <a:bodyPr/>
        <a:lstStyle/>
        <a:p>
          <a:r>
            <a:rPr lang="en-GB" dirty="0">
              <a:latin typeface="Sitka Banner"/>
              <a:hlinkClick xmlns:r="http://schemas.openxmlformats.org/officeDocument/2006/relationships" r:id="rId17"/>
            </a:rPr>
            <a:t>NCTEM</a:t>
          </a:r>
        </a:p>
      </dgm:t>
    </dgm:pt>
    <dgm:pt modelId="{E1FEDDA4-7032-4343-982C-4B788E02538A}" type="parTrans" cxnId="{05F9BC44-34FE-47A3-9CFC-B6D1AC9C9DC6}">
      <dgm:prSet/>
      <dgm:spPr/>
    </dgm:pt>
    <dgm:pt modelId="{055314F6-874A-4DC4-981C-16B62B3B3D00}" type="sibTrans" cxnId="{05F9BC44-34FE-47A3-9CFC-B6D1AC9C9DC6}">
      <dgm:prSet/>
      <dgm:spPr/>
    </dgm:pt>
    <dgm:pt modelId="{CCDD4A43-50B8-4C0D-9BF4-2B89E273A741}">
      <dgm:prSet phldr="0"/>
      <dgm:spPr/>
      <dgm:t>
        <a:bodyPr/>
        <a:lstStyle/>
        <a:p>
          <a:pPr rtl="0"/>
          <a:r>
            <a:rPr lang="en-GB" dirty="0">
              <a:latin typeface="Sitka Banner"/>
              <a:hlinkClick xmlns:r="http://schemas.openxmlformats.org/officeDocument/2006/relationships" r:id="rId18"/>
            </a:rPr>
            <a:t>Tes resources</a:t>
          </a:r>
        </a:p>
      </dgm:t>
    </dgm:pt>
    <dgm:pt modelId="{B217A12E-BA33-4A5E-9F89-CA40D90B522A}" type="parTrans" cxnId="{55898D83-05F1-495C-B9E4-4968A8FF2234}">
      <dgm:prSet/>
      <dgm:spPr/>
    </dgm:pt>
    <dgm:pt modelId="{E423F7DA-E960-4BFB-A443-C6FAD1CCDEF5}" type="sibTrans" cxnId="{55898D83-05F1-495C-B9E4-4968A8FF2234}">
      <dgm:prSet/>
      <dgm:spPr/>
    </dgm:pt>
    <dgm:pt modelId="{17DD8C55-0C34-4543-9849-21B7401651F4}" type="pres">
      <dgm:prSet presAssocID="{47DEBFCB-5D12-4FA4-9CA9-490BEB2494E4}" presName="vert0" presStyleCnt="0">
        <dgm:presLayoutVars>
          <dgm:dir/>
          <dgm:animOne val="branch"/>
          <dgm:animLvl val="lvl"/>
        </dgm:presLayoutVars>
      </dgm:prSet>
      <dgm:spPr/>
    </dgm:pt>
    <dgm:pt modelId="{965A2E17-D731-43B5-B95C-59B974BE149E}" type="pres">
      <dgm:prSet presAssocID="{92664C90-AD78-4454-8EB5-B8B72D18293F}" presName="thickLine" presStyleLbl="alignNode1" presStyleIdx="0" presStyleCnt="18"/>
      <dgm:spPr/>
    </dgm:pt>
    <dgm:pt modelId="{ADE5F215-7A4C-469A-8578-F5F389AE8544}" type="pres">
      <dgm:prSet presAssocID="{92664C90-AD78-4454-8EB5-B8B72D18293F}" presName="horz1" presStyleCnt="0"/>
      <dgm:spPr/>
    </dgm:pt>
    <dgm:pt modelId="{2825D371-7269-4488-A126-719CA0942BD2}" type="pres">
      <dgm:prSet presAssocID="{92664C90-AD78-4454-8EB5-B8B72D18293F}" presName="tx1" presStyleLbl="revTx" presStyleIdx="0" presStyleCnt="18"/>
      <dgm:spPr/>
    </dgm:pt>
    <dgm:pt modelId="{ADA31475-3588-49C3-ABA4-6651CD091FFF}" type="pres">
      <dgm:prSet presAssocID="{92664C90-AD78-4454-8EB5-B8B72D18293F}" presName="vert1" presStyleCnt="0"/>
      <dgm:spPr/>
    </dgm:pt>
    <dgm:pt modelId="{BE00C5B8-11FA-45E1-8497-A984B5780419}" type="pres">
      <dgm:prSet presAssocID="{2DE9121A-BE89-4749-9383-C4F8AF8AD7B6}" presName="thickLine" presStyleLbl="alignNode1" presStyleIdx="1" presStyleCnt="18"/>
      <dgm:spPr/>
    </dgm:pt>
    <dgm:pt modelId="{FD03C371-DA95-4E20-92E6-E54CAA9F499A}" type="pres">
      <dgm:prSet presAssocID="{2DE9121A-BE89-4749-9383-C4F8AF8AD7B6}" presName="horz1" presStyleCnt="0"/>
      <dgm:spPr/>
    </dgm:pt>
    <dgm:pt modelId="{EC46F0D6-45CD-4B60-907E-A352025B313B}" type="pres">
      <dgm:prSet presAssocID="{2DE9121A-BE89-4749-9383-C4F8AF8AD7B6}" presName="tx1" presStyleLbl="revTx" presStyleIdx="1" presStyleCnt="18"/>
      <dgm:spPr/>
    </dgm:pt>
    <dgm:pt modelId="{8667976C-7309-4E7F-9825-9D2FE2C122D6}" type="pres">
      <dgm:prSet presAssocID="{2DE9121A-BE89-4749-9383-C4F8AF8AD7B6}" presName="vert1" presStyleCnt="0"/>
      <dgm:spPr/>
    </dgm:pt>
    <dgm:pt modelId="{4783DEF6-7527-4BDA-B938-69A52EA771E2}" type="pres">
      <dgm:prSet presAssocID="{60227A66-DDEE-48EE-9D58-4CF1A1309E43}" presName="thickLine" presStyleLbl="alignNode1" presStyleIdx="2" presStyleCnt="18"/>
      <dgm:spPr/>
    </dgm:pt>
    <dgm:pt modelId="{65EF94A6-797E-4F6B-B419-F5724A2B03C0}" type="pres">
      <dgm:prSet presAssocID="{60227A66-DDEE-48EE-9D58-4CF1A1309E43}" presName="horz1" presStyleCnt="0"/>
      <dgm:spPr/>
    </dgm:pt>
    <dgm:pt modelId="{7A9EEE28-4CF5-499F-8250-C235B1541D09}" type="pres">
      <dgm:prSet presAssocID="{60227A66-DDEE-48EE-9D58-4CF1A1309E43}" presName="tx1" presStyleLbl="revTx" presStyleIdx="2" presStyleCnt="18"/>
      <dgm:spPr/>
    </dgm:pt>
    <dgm:pt modelId="{E53A32FC-FDD0-4BF9-A808-99A474B91096}" type="pres">
      <dgm:prSet presAssocID="{60227A66-DDEE-48EE-9D58-4CF1A1309E43}" presName="vert1" presStyleCnt="0"/>
      <dgm:spPr/>
    </dgm:pt>
    <dgm:pt modelId="{8BFE21A2-97DE-4D7B-A41C-E15E3ED5036B}" type="pres">
      <dgm:prSet presAssocID="{CCDD4A43-50B8-4C0D-9BF4-2B89E273A741}" presName="thickLine" presStyleLbl="alignNode1" presStyleIdx="3" presStyleCnt="18"/>
      <dgm:spPr/>
    </dgm:pt>
    <dgm:pt modelId="{2FCECA1E-1151-43FE-A84D-DA805A7228A5}" type="pres">
      <dgm:prSet presAssocID="{CCDD4A43-50B8-4C0D-9BF4-2B89E273A741}" presName="horz1" presStyleCnt="0"/>
      <dgm:spPr/>
    </dgm:pt>
    <dgm:pt modelId="{37EDB163-9D99-464F-8C76-9BF9F3F6A8C1}" type="pres">
      <dgm:prSet presAssocID="{CCDD4A43-50B8-4C0D-9BF4-2B89E273A741}" presName="tx1" presStyleLbl="revTx" presStyleIdx="3" presStyleCnt="18"/>
      <dgm:spPr/>
    </dgm:pt>
    <dgm:pt modelId="{312EEC56-05EA-49B1-A948-6253E72B4264}" type="pres">
      <dgm:prSet presAssocID="{CCDD4A43-50B8-4C0D-9BF4-2B89E273A741}" presName="vert1" presStyleCnt="0"/>
      <dgm:spPr/>
    </dgm:pt>
    <dgm:pt modelId="{D1E89B42-217D-4CC6-807E-F48B1DF04420}" type="pres">
      <dgm:prSet presAssocID="{5C64E9CF-51AD-40D6-90BD-8C6C8F917990}" presName="thickLine" presStyleLbl="alignNode1" presStyleIdx="4" presStyleCnt="18"/>
      <dgm:spPr/>
    </dgm:pt>
    <dgm:pt modelId="{C6F71BFA-07F5-483B-8DB0-E11A071F38B6}" type="pres">
      <dgm:prSet presAssocID="{5C64E9CF-51AD-40D6-90BD-8C6C8F917990}" presName="horz1" presStyleCnt="0"/>
      <dgm:spPr/>
    </dgm:pt>
    <dgm:pt modelId="{336F4CFA-6308-4861-816B-E863482025E8}" type="pres">
      <dgm:prSet presAssocID="{5C64E9CF-51AD-40D6-90BD-8C6C8F917990}" presName="tx1" presStyleLbl="revTx" presStyleIdx="4" presStyleCnt="18"/>
      <dgm:spPr/>
    </dgm:pt>
    <dgm:pt modelId="{4DB0513D-110E-4FE4-8693-8639E3DFEA53}" type="pres">
      <dgm:prSet presAssocID="{5C64E9CF-51AD-40D6-90BD-8C6C8F917990}" presName="vert1" presStyleCnt="0"/>
      <dgm:spPr/>
    </dgm:pt>
    <dgm:pt modelId="{819AE741-AB44-4C55-B814-7E8E71F7C7F7}" type="pres">
      <dgm:prSet presAssocID="{9DF2581E-F468-49F4-A932-D8680C602B68}" presName="thickLine" presStyleLbl="alignNode1" presStyleIdx="5" presStyleCnt="18"/>
      <dgm:spPr/>
    </dgm:pt>
    <dgm:pt modelId="{41C4EAD6-508D-4782-A01B-011DE7BA7558}" type="pres">
      <dgm:prSet presAssocID="{9DF2581E-F468-49F4-A932-D8680C602B68}" presName="horz1" presStyleCnt="0"/>
      <dgm:spPr/>
    </dgm:pt>
    <dgm:pt modelId="{16A8B652-765A-49FC-B3A2-9F2B3EAF9007}" type="pres">
      <dgm:prSet presAssocID="{9DF2581E-F468-49F4-A932-D8680C602B68}" presName="tx1" presStyleLbl="revTx" presStyleIdx="5" presStyleCnt="18"/>
      <dgm:spPr/>
    </dgm:pt>
    <dgm:pt modelId="{A5A5698D-3D19-4ACE-A67F-FFD75B5DADA2}" type="pres">
      <dgm:prSet presAssocID="{9DF2581E-F468-49F4-A932-D8680C602B68}" presName="vert1" presStyleCnt="0"/>
      <dgm:spPr/>
    </dgm:pt>
    <dgm:pt modelId="{91DCEFCB-CF48-4F60-AD76-F278E6FEAB48}" type="pres">
      <dgm:prSet presAssocID="{EA9EF218-4686-4AF0-B0F0-129704BDA9AC}" presName="thickLine" presStyleLbl="alignNode1" presStyleIdx="6" presStyleCnt="18"/>
      <dgm:spPr/>
    </dgm:pt>
    <dgm:pt modelId="{7362E43A-DB6B-4A74-93AD-FEE4F0D991CE}" type="pres">
      <dgm:prSet presAssocID="{EA9EF218-4686-4AF0-B0F0-129704BDA9AC}" presName="horz1" presStyleCnt="0"/>
      <dgm:spPr/>
    </dgm:pt>
    <dgm:pt modelId="{4715C761-B45D-449B-AA60-82E8D9FC0912}" type="pres">
      <dgm:prSet presAssocID="{EA9EF218-4686-4AF0-B0F0-129704BDA9AC}" presName="tx1" presStyleLbl="revTx" presStyleIdx="6" presStyleCnt="18"/>
      <dgm:spPr/>
    </dgm:pt>
    <dgm:pt modelId="{17014CE2-EA8B-4D5B-8162-0DA3A871E9EF}" type="pres">
      <dgm:prSet presAssocID="{EA9EF218-4686-4AF0-B0F0-129704BDA9AC}" presName="vert1" presStyleCnt="0"/>
      <dgm:spPr/>
    </dgm:pt>
    <dgm:pt modelId="{2430620A-B70D-4AC9-A0DB-4CA40F7B7C8B}" type="pres">
      <dgm:prSet presAssocID="{3E797E4B-A61D-49AD-871A-84CA47878D9C}" presName="thickLine" presStyleLbl="alignNode1" presStyleIdx="7" presStyleCnt="18"/>
      <dgm:spPr/>
    </dgm:pt>
    <dgm:pt modelId="{2F02C1F9-82BF-4AAB-A7A4-CEA3984E25D8}" type="pres">
      <dgm:prSet presAssocID="{3E797E4B-A61D-49AD-871A-84CA47878D9C}" presName="horz1" presStyleCnt="0"/>
      <dgm:spPr/>
    </dgm:pt>
    <dgm:pt modelId="{F97C2951-7B53-41D7-A333-150A726DC375}" type="pres">
      <dgm:prSet presAssocID="{3E797E4B-A61D-49AD-871A-84CA47878D9C}" presName="tx1" presStyleLbl="revTx" presStyleIdx="7" presStyleCnt="18"/>
      <dgm:spPr/>
    </dgm:pt>
    <dgm:pt modelId="{59A78046-67EA-4774-8BBF-CDF6029BEC6B}" type="pres">
      <dgm:prSet presAssocID="{3E797E4B-A61D-49AD-871A-84CA47878D9C}" presName="vert1" presStyleCnt="0"/>
      <dgm:spPr/>
    </dgm:pt>
    <dgm:pt modelId="{E2AC9021-309F-40FE-95C8-E54B4117BAB9}" type="pres">
      <dgm:prSet presAssocID="{E150E0F5-BA4C-41C8-A14E-4328C56C8701}" presName="thickLine" presStyleLbl="alignNode1" presStyleIdx="8" presStyleCnt="18"/>
      <dgm:spPr/>
    </dgm:pt>
    <dgm:pt modelId="{311B4FCE-0C47-4010-8053-C8AA1A7C6DAD}" type="pres">
      <dgm:prSet presAssocID="{E150E0F5-BA4C-41C8-A14E-4328C56C8701}" presName="horz1" presStyleCnt="0"/>
      <dgm:spPr/>
    </dgm:pt>
    <dgm:pt modelId="{3065036A-7F26-40B5-8625-C2F25D7774A3}" type="pres">
      <dgm:prSet presAssocID="{E150E0F5-BA4C-41C8-A14E-4328C56C8701}" presName="tx1" presStyleLbl="revTx" presStyleIdx="8" presStyleCnt="18"/>
      <dgm:spPr/>
    </dgm:pt>
    <dgm:pt modelId="{B1C2924C-66BF-4CB8-85C5-622ED43D739D}" type="pres">
      <dgm:prSet presAssocID="{E150E0F5-BA4C-41C8-A14E-4328C56C8701}" presName="vert1" presStyleCnt="0"/>
      <dgm:spPr/>
    </dgm:pt>
    <dgm:pt modelId="{E5C04F82-BF34-4FCB-AD6B-12006EF3D31D}" type="pres">
      <dgm:prSet presAssocID="{AE5841E5-99BA-4B5D-BBDE-0E6879D99540}" presName="thickLine" presStyleLbl="alignNode1" presStyleIdx="9" presStyleCnt="18"/>
      <dgm:spPr/>
    </dgm:pt>
    <dgm:pt modelId="{BBCC4099-EAC3-46E9-A4C4-75FE71B7BE73}" type="pres">
      <dgm:prSet presAssocID="{AE5841E5-99BA-4B5D-BBDE-0E6879D99540}" presName="horz1" presStyleCnt="0"/>
      <dgm:spPr/>
    </dgm:pt>
    <dgm:pt modelId="{DBE1911E-1CDF-4B0A-9E91-4539E108B3DA}" type="pres">
      <dgm:prSet presAssocID="{AE5841E5-99BA-4B5D-BBDE-0E6879D99540}" presName="tx1" presStyleLbl="revTx" presStyleIdx="9" presStyleCnt="18"/>
      <dgm:spPr/>
    </dgm:pt>
    <dgm:pt modelId="{0B62AE7F-36A5-4EE1-9547-4CFA08464D19}" type="pres">
      <dgm:prSet presAssocID="{AE5841E5-99BA-4B5D-BBDE-0E6879D99540}" presName="vert1" presStyleCnt="0"/>
      <dgm:spPr/>
    </dgm:pt>
    <dgm:pt modelId="{72D2FD33-1FB3-407F-AD53-1843A20A6B45}" type="pres">
      <dgm:prSet presAssocID="{C3396E28-5C31-4CEB-9419-6BBDD29C733F}" presName="thickLine" presStyleLbl="alignNode1" presStyleIdx="10" presStyleCnt="18"/>
      <dgm:spPr/>
    </dgm:pt>
    <dgm:pt modelId="{14CC14E4-F907-4A42-BDF8-173DA5926A0D}" type="pres">
      <dgm:prSet presAssocID="{C3396E28-5C31-4CEB-9419-6BBDD29C733F}" presName="horz1" presStyleCnt="0"/>
      <dgm:spPr/>
    </dgm:pt>
    <dgm:pt modelId="{B7E6677E-1270-4E5B-8627-4FD0B480A85D}" type="pres">
      <dgm:prSet presAssocID="{C3396E28-5C31-4CEB-9419-6BBDD29C733F}" presName="tx1" presStyleLbl="revTx" presStyleIdx="10" presStyleCnt="18"/>
      <dgm:spPr/>
    </dgm:pt>
    <dgm:pt modelId="{B07B9CED-59C0-4459-9B1E-BE2BF540C97D}" type="pres">
      <dgm:prSet presAssocID="{C3396E28-5C31-4CEB-9419-6BBDD29C733F}" presName="vert1" presStyleCnt="0"/>
      <dgm:spPr/>
    </dgm:pt>
    <dgm:pt modelId="{6FFB6F0A-695F-40F9-A2E3-D47DC82A45E3}" type="pres">
      <dgm:prSet presAssocID="{69D9E2C2-ECA0-4D56-913F-73D2FD2FD7F1}" presName="thickLine" presStyleLbl="alignNode1" presStyleIdx="11" presStyleCnt="18"/>
      <dgm:spPr/>
    </dgm:pt>
    <dgm:pt modelId="{C90780B8-5B22-454A-8549-5FAC6E1EB91E}" type="pres">
      <dgm:prSet presAssocID="{69D9E2C2-ECA0-4D56-913F-73D2FD2FD7F1}" presName="horz1" presStyleCnt="0"/>
      <dgm:spPr/>
    </dgm:pt>
    <dgm:pt modelId="{2E66EE04-A621-4339-96CB-1E14AB3A2144}" type="pres">
      <dgm:prSet presAssocID="{69D9E2C2-ECA0-4D56-913F-73D2FD2FD7F1}" presName="tx1" presStyleLbl="revTx" presStyleIdx="11" presStyleCnt="18"/>
      <dgm:spPr/>
    </dgm:pt>
    <dgm:pt modelId="{0CEEB260-F0D2-4C20-AF51-95AEB5738F9C}" type="pres">
      <dgm:prSet presAssocID="{69D9E2C2-ECA0-4D56-913F-73D2FD2FD7F1}" presName="vert1" presStyleCnt="0"/>
      <dgm:spPr/>
    </dgm:pt>
    <dgm:pt modelId="{67C8ECD0-A5AF-4604-9D09-2C1852A823C9}" type="pres">
      <dgm:prSet presAssocID="{FD3B834F-57B5-4292-B7B6-65AC1012A686}" presName="thickLine" presStyleLbl="alignNode1" presStyleIdx="12" presStyleCnt="18"/>
      <dgm:spPr/>
    </dgm:pt>
    <dgm:pt modelId="{9703F536-1253-42F1-890C-26648A6FC585}" type="pres">
      <dgm:prSet presAssocID="{FD3B834F-57B5-4292-B7B6-65AC1012A686}" presName="horz1" presStyleCnt="0"/>
      <dgm:spPr/>
    </dgm:pt>
    <dgm:pt modelId="{07506AF5-919E-4D99-8574-8F6723853810}" type="pres">
      <dgm:prSet presAssocID="{FD3B834F-57B5-4292-B7B6-65AC1012A686}" presName="tx1" presStyleLbl="revTx" presStyleIdx="12" presStyleCnt="18"/>
      <dgm:spPr/>
    </dgm:pt>
    <dgm:pt modelId="{A5C43C97-2236-48A5-955C-35E4392A584C}" type="pres">
      <dgm:prSet presAssocID="{FD3B834F-57B5-4292-B7B6-65AC1012A686}" presName="vert1" presStyleCnt="0"/>
      <dgm:spPr/>
    </dgm:pt>
    <dgm:pt modelId="{A7A11A9D-FEAD-493C-BB03-1D787C4AFC17}" type="pres">
      <dgm:prSet presAssocID="{C6B1FD38-27D5-4BE8-AAB9-5F01454DBB46}" presName="thickLine" presStyleLbl="alignNode1" presStyleIdx="13" presStyleCnt="18"/>
      <dgm:spPr/>
    </dgm:pt>
    <dgm:pt modelId="{9E887E46-3041-4941-8583-47E71114F860}" type="pres">
      <dgm:prSet presAssocID="{C6B1FD38-27D5-4BE8-AAB9-5F01454DBB46}" presName="horz1" presStyleCnt="0"/>
      <dgm:spPr/>
    </dgm:pt>
    <dgm:pt modelId="{216F03CC-6EDC-47F1-8DAC-7EB88DC8A64E}" type="pres">
      <dgm:prSet presAssocID="{C6B1FD38-27D5-4BE8-AAB9-5F01454DBB46}" presName="tx1" presStyleLbl="revTx" presStyleIdx="13" presStyleCnt="18"/>
      <dgm:spPr/>
    </dgm:pt>
    <dgm:pt modelId="{1071C4A3-725A-48F0-B8C6-B4E4D4FB940A}" type="pres">
      <dgm:prSet presAssocID="{C6B1FD38-27D5-4BE8-AAB9-5F01454DBB46}" presName="vert1" presStyleCnt="0"/>
      <dgm:spPr/>
    </dgm:pt>
    <dgm:pt modelId="{8654B04F-2BD9-43F4-BD69-13468E8CC3AE}" type="pres">
      <dgm:prSet presAssocID="{0B768670-151E-4E43-86A7-F2AFA54232BF}" presName="thickLine" presStyleLbl="alignNode1" presStyleIdx="14" presStyleCnt="18"/>
      <dgm:spPr/>
    </dgm:pt>
    <dgm:pt modelId="{47F3946A-A62E-4AE1-B172-4EE698582011}" type="pres">
      <dgm:prSet presAssocID="{0B768670-151E-4E43-86A7-F2AFA54232BF}" presName="horz1" presStyleCnt="0"/>
      <dgm:spPr/>
    </dgm:pt>
    <dgm:pt modelId="{15A0C2A1-52E5-4E4C-BE96-EA3AE9E285F8}" type="pres">
      <dgm:prSet presAssocID="{0B768670-151E-4E43-86A7-F2AFA54232BF}" presName="tx1" presStyleLbl="revTx" presStyleIdx="14" presStyleCnt="18"/>
      <dgm:spPr/>
    </dgm:pt>
    <dgm:pt modelId="{4E412D1A-613A-4FB4-BD46-63D993D4FC34}" type="pres">
      <dgm:prSet presAssocID="{0B768670-151E-4E43-86A7-F2AFA54232BF}" presName="vert1" presStyleCnt="0"/>
      <dgm:spPr/>
    </dgm:pt>
    <dgm:pt modelId="{B3DEAE40-B760-4E6B-ABBF-832712037F57}" type="pres">
      <dgm:prSet presAssocID="{788D23AD-4401-4F89-AB3E-056FBC424302}" presName="thickLine" presStyleLbl="alignNode1" presStyleIdx="15" presStyleCnt="18"/>
      <dgm:spPr/>
    </dgm:pt>
    <dgm:pt modelId="{23F8700A-FC5B-4F75-9CC6-EE8E6265425C}" type="pres">
      <dgm:prSet presAssocID="{788D23AD-4401-4F89-AB3E-056FBC424302}" presName="horz1" presStyleCnt="0"/>
      <dgm:spPr/>
    </dgm:pt>
    <dgm:pt modelId="{B307B0CE-97B0-4873-85A5-023F2A494100}" type="pres">
      <dgm:prSet presAssocID="{788D23AD-4401-4F89-AB3E-056FBC424302}" presName="tx1" presStyleLbl="revTx" presStyleIdx="15" presStyleCnt="18"/>
      <dgm:spPr/>
    </dgm:pt>
    <dgm:pt modelId="{4812F6D1-44CA-4506-8795-268903C44A3B}" type="pres">
      <dgm:prSet presAssocID="{788D23AD-4401-4F89-AB3E-056FBC424302}" presName="vert1" presStyleCnt="0"/>
      <dgm:spPr/>
    </dgm:pt>
    <dgm:pt modelId="{960F4C34-5A2C-4A4F-BCDE-6943A79401EE}" type="pres">
      <dgm:prSet presAssocID="{B096F0DE-0C25-420B-840F-8E6DA83ACBA7}" presName="thickLine" presStyleLbl="alignNode1" presStyleIdx="16" presStyleCnt="18"/>
      <dgm:spPr/>
    </dgm:pt>
    <dgm:pt modelId="{B262D84F-2905-4345-98FA-78B63A2F7F6E}" type="pres">
      <dgm:prSet presAssocID="{B096F0DE-0C25-420B-840F-8E6DA83ACBA7}" presName="horz1" presStyleCnt="0"/>
      <dgm:spPr/>
    </dgm:pt>
    <dgm:pt modelId="{EC1AFAEB-5D3E-4BCF-B28B-EC6C874E44B0}" type="pres">
      <dgm:prSet presAssocID="{B096F0DE-0C25-420B-840F-8E6DA83ACBA7}" presName="tx1" presStyleLbl="revTx" presStyleIdx="16" presStyleCnt="18"/>
      <dgm:spPr/>
    </dgm:pt>
    <dgm:pt modelId="{67D1EF22-A0B9-46B1-8FDB-54E96ABE8E28}" type="pres">
      <dgm:prSet presAssocID="{B096F0DE-0C25-420B-840F-8E6DA83ACBA7}" presName="vert1" presStyleCnt="0"/>
      <dgm:spPr/>
    </dgm:pt>
    <dgm:pt modelId="{A132D125-52A8-4C98-84F9-62CC99EBD63F}" type="pres">
      <dgm:prSet presAssocID="{F505C17B-5872-40A6-AD24-2B368901C46D}" presName="thickLine" presStyleLbl="alignNode1" presStyleIdx="17" presStyleCnt="18"/>
      <dgm:spPr/>
    </dgm:pt>
    <dgm:pt modelId="{999D511F-0215-4C37-8C77-4091816708A0}" type="pres">
      <dgm:prSet presAssocID="{F505C17B-5872-40A6-AD24-2B368901C46D}" presName="horz1" presStyleCnt="0"/>
      <dgm:spPr/>
    </dgm:pt>
    <dgm:pt modelId="{5D89C129-6EB4-4BD0-A06B-E7B35158E239}" type="pres">
      <dgm:prSet presAssocID="{F505C17B-5872-40A6-AD24-2B368901C46D}" presName="tx1" presStyleLbl="revTx" presStyleIdx="17" presStyleCnt="18"/>
      <dgm:spPr/>
    </dgm:pt>
    <dgm:pt modelId="{E1BF2300-B656-4BC0-A040-964B72566175}" type="pres">
      <dgm:prSet presAssocID="{F505C17B-5872-40A6-AD24-2B368901C46D}" presName="vert1" presStyleCnt="0"/>
      <dgm:spPr/>
    </dgm:pt>
  </dgm:ptLst>
  <dgm:cxnLst>
    <dgm:cxn modelId="{FB470E01-0693-4C37-AC45-37D8C488A8EC}" srcId="{47DEBFCB-5D12-4FA4-9CA9-490BEB2494E4}" destId="{E150E0F5-BA4C-41C8-A14E-4328C56C8701}" srcOrd="8" destOrd="0" parTransId="{EF0431D7-6628-4696-B272-156FD31B170D}" sibTransId="{B97D4502-6FB3-4AED-878B-99F0C3996158}"/>
    <dgm:cxn modelId="{7160AD06-F683-4882-AFCC-79F211FB6350}" type="presOf" srcId="{FD3B834F-57B5-4292-B7B6-65AC1012A686}" destId="{07506AF5-919E-4D99-8574-8F6723853810}" srcOrd="0" destOrd="0" presId="urn:microsoft.com/office/officeart/2008/layout/LinedList"/>
    <dgm:cxn modelId="{987DA00A-A4FD-40D4-9502-16247A5CA761}" type="presOf" srcId="{47DEBFCB-5D12-4FA4-9CA9-490BEB2494E4}" destId="{17DD8C55-0C34-4543-9849-21B7401651F4}" srcOrd="0" destOrd="0" presId="urn:microsoft.com/office/officeart/2008/layout/LinedList"/>
    <dgm:cxn modelId="{FEEB160E-57CF-4234-8833-40D52B50FF19}" srcId="{47DEBFCB-5D12-4FA4-9CA9-490BEB2494E4}" destId="{F505C17B-5872-40A6-AD24-2B368901C46D}" srcOrd="17" destOrd="0" parTransId="{04BCCBC7-7274-4C65-86BF-49476D3B6123}" sibTransId="{B8AEFFC5-2EA1-4364-926D-21F03B5F9B78}"/>
    <dgm:cxn modelId="{9518DC0E-B371-4878-BD2B-D412368032BF}" srcId="{47DEBFCB-5D12-4FA4-9CA9-490BEB2494E4}" destId="{0B768670-151E-4E43-86A7-F2AFA54232BF}" srcOrd="14" destOrd="0" parTransId="{E42358BD-FF6E-45E7-945F-B9FF8707EF92}" sibTransId="{ADB4588D-4DE7-42F7-B3C9-83DC2C90B045}"/>
    <dgm:cxn modelId="{AFFBC111-9B33-43C7-87C3-C476C6E201E7}" srcId="{47DEBFCB-5D12-4FA4-9CA9-490BEB2494E4}" destId="{9DF2581E-F468-49F4-A932-D8680C602B68}" srcOrd="5" destOrd="0" parTransId="{A84B9E01-5031-49AA-925B-F6EFA4CABFAB}" sibTransId="{A1320895-F3D1-458B-B2FB-685B3F50D5D2}"/>
    <dgm:cxn modelId="{C9279F18-BE51-4ACB-BA0E-5A7A4EFA9D09}" srcId="{47DEBFCB-5D12-4FA4-9CA9-490BEB2494E4}" destId="{AE5841E5-99BA-4B5D-BBDE-0E6879D99540}" srcOrd="9" destOrd="0" parTransId="{2BBB036C-2C90-42E9-84D4-5574D98DDD16}" sibTransId="{A1FDE973-7E92-4D0C-8302-11C7F6BC4FA3}"/>
    <dgm:cxn modelId="{34495C20-90F5-4AEF-B457-FAA6B517974C}" type="presOf" srcId="{B096F0DE-0C25-420B-840F-8E6DA83ACBA7}" destId="{EC1AFAEB-5D3E-4BCF-B28B-EC6C874E44B0}" srcOrd="0" destOrd="0" presId="urn:microsoft.com/office/officeart/2008/layout/LinedList"/>
    <dgm:cxn modelId="{7C211523-7EDE-41C3-B350-CDA819322494}" srcId="{47DEBFCB-5D12-4FA4-9CA9-490BEB2494E4}" destId="{C6B1FD38-27D5-4BE8-AAB9-5F01454DBB46}" srcOrd="13" destOrd="0" parTransId="{731355CB-9BC0-49BD-B28D-4FBC1E7CF427}" sibTransId="{5DC80EB7-9137-4732-A5B3-E6CCACC7FC10}"/>
    <dgm:cxn modelId="{3BB4B125-C4E7-4388-85F0-F5BD241B3CAE}" srcId="{47DEBFCB-5D12-4FA4-9CA9-490BEB2494E4}" destId="{C3396E28-5C31-4CEB-9419-6BBDD29C733F}" srcOrd="10" destOrd="0" parTransId="{DE0F769C-40EA-4053-9FD5-C6A017A61B51}" sibTransId="{9A62C9CC-F3E4-48D0-A9BA-85C869D5C391}"/>
    <dgm:cxn modelId="{B4B6E428-A584-4C2F-BD87-9DEC11B829F7}" type="presOf" srcId="{5C64E9CF-51AD-40D6-90BD-8C6C8F917990}" destId="{336F4CFA-6308-4861-816B-E863482025E8}" srcOrd="0" destOrd="0" presId="urn:microsoft.com/office/officeart/2008/layout/LinedList"/>
    <dgm:cxn modelId="{2E1A2F29-708A-4B2A-A514-FBBD0DE92EE5}" srcId="{47DEBFCB-5D12-4FA4-9CA9-490BEB2494E4}" destId="{EA9EF218-4686-4AF0-B0F0-129704BDA9AC}" srcOrd="6" destOrd="0" parTransId="{D5B14F95-29E0-440F-B52A-9EF5E800D942}" sibTransId="{B64627F3-AFDC-41EB-9931-BCD278F186A6}"/>
    <dgm:cxn modelId="{00B3A237-D26D-430D-A2FD-FD878DDBE57F}" type="presOf" srcId="{E150E0F5-BA4C-41C8-A14E-4328C56C8701}" destId="{3065036A-7F26-40B5-8625-C2F25D7774A3}" srcOrd="0" destOrd="0" presId="urn:microsoft.com/office/officeart/2008/layout/LinedList"/>
    <dgm:cxn modelId="{BBACFD41-FE48-45A9-95D0-6E2B95698BAD}" type="presOf" srcId="{AE5841E5-99BA-4B5D-BBDE-0E6879D99540}" destId="{DBE1911E-1CDF-4B0A-9E91-4539E108B3DA}" srcOrd="0" destOrd="0" presId="urn:microsoft.com/office/officeart/2008/layout/LinedList"/>
    <dgm:cxn modelId="{A9865A63-B19E-4DC2-A966-48793AE30BDB}" srcId="{47DEBFCB-5D12-4FA4-9CA9-490BEB2494E4}" destId="{3E797E4B-A61D-49AD-871A-84CA47878D9C}" srcOrd="7" destOrd="0" parTransId="{4D6BE6A2-DBA2-421C-902A-731298A9E4A4}" sibTransId="{4ED2943A-360A-4A28-B5F3-4E46DD2619AA}"/>
    <dgm:cxn modelId="{05F9BC44-34FE-47A3-9CFC-B6D1AC9C9DC6}" srcId="{47DEBFCB-5D12-4FA4-9CA9-490BEB2494E4}" destId="{60227A66-DDEE-48EE-9D58-4CF1A1309E43}" srcOrd="2" destOrd="0" parTransId="{E1FEDDA4-7032-4343-982C-4B788E02538A}" sibTransId="{055314F6-874A-4DC4-981C-16B62B3B3D00}"/>
    <dgm:cxn modelId="{520EC66C-56E1-43A8-8D49-31FD74F510D3}" srcId="{47DEBFCB-5D12-4FA4-9CA9-490BEB2494E4}" destId="{92664C90-AD78-4454-8EB5-B8B72D18293F}" srcOrd="0" destOrd="0" parTransId="{1F0609A1-E9F8-48B6-8D5F-E76DD4353B25}" sibTransId="{28011314-AA7C-4A00-82BB-FC1985ACBF63}"/>
    <dgm:cxn modelId="{5E1FB86E-2109-4F39-83EA-D3FBD100A442}" srcId="{47DEBFCB-5D12-4FA4-9CA9-490BEB2494E4}" destId="{B096F0DE-0C25-420B-840F-8E6DA83ACBA7}" srcOrd="16" destOrd="0" parTransId="{ED95421A-480E-417D-9C70-57744AA43458}" sibTransId="{0C1F16AB-1C5A-4394-95CF-1F697DEC7721}"/>
    <dgm:cxn modelId="{304B626F-C931-4DE0-91C9-885910836ABD}" type="presOf" srcId="{CCDD4A43-50B8-4C0D-9BF4-2B89E273A741}" destId="{37EDB163-9D99-464F-8C76-9BF9F3F6A8C1}" srcOrd="0" destOrd="0" presId="urn:microsoft.com/office/officeart/2008/layout/LinedList"/>
    <dgm:cxn modelId="{EE1A3050-3C8E-4CEA-BBE5-66C614BB13B0}" type="presOf" srcId="{C3396E28-5C31-4CEB-9419-6BBDD29C733F}" destId="{B7E6677E-1270-4E5B-8627-4FD0B480A85D}" srcOrd="0" destOrd="0" presId="urn:microsoft.com/office/officeart/2008/layout/LinedList"/>
    <dgm:cxn modelId="{D5236F70-CCD6-4907-8E4C-525E1CFB06A6}" type="presOf" srcId="{0B768670-151E-4E43-86A7-F2AFA54232BF}" destId="{15A0C2A1-52E5-4E4C-BE96-EA3AE9E285F8}" srcOrd="0" destOrd="0" presId="urn:microsoft.com/office/officeart/2008/layout/LinedList"/>
    <dgm:cxn modelId="{C41B4053-796B-4AA8-8893-516662CA9C1D}" srcId="{47DEBFCB-5D12-4FA4-9CA9-490BEB2494E4}" destId="{FD3B834F-57B5-4292-B7B6-65AC1012A686}" srcOrd="12" destOrd="0" parTransId="{65FEEBA9-731C-4276-8F5B-98B80CB008BF}" sibTransId="{D6F0326D-E59D-4AED-ADD0-BC05C5100612}"/>
    <dgm:cxn modelId="{63634373-4CAF-4109-A38E-6A0FD7CFE6C9}" srcId="{47DEBFCB-5D12-4FA4-9CA9-490BEB2494E4}" destId="{2DE9121A-BE89-4749-9383-C4F8AF8AD7B6}" srcOrd="1" destOrd="0" parTransId="{E514FBAD-C376-407C-B238-74A8162E67A8}" sibTransId="{BB60C73C-A6EF-4639-A9A4-2AE8986312CD}"/>
    <dgm:cxn modelId="{D1EC6B59-EE3D-4413-970A-C2007291412F}" type="presOf" srcId="{3E797E4B-A61D-49AD-871A-84CA47878D9C}" destId="{F97C2951-7B53-41D7-A333-150A726DC375}" srcOrd="0" destOrd="0" presId="urn:microsoft.com/office/officeart/2008/layout/LinedList"/>
    <dgm:cxn modelId="{70A1CC7E-DDD6-4AB4-8156-9ED6DAA2BCE2}" type="presOf" srcId="{69D9E2C2-ECA0-4D56-913F-73D2FD2FD7F1}" destId="{2E66EE04-A621-4339-96CB-1E14AB3A2144}" srcOrd="0" destOrd="0" presId="urn:microsoft.com/office/officeart/2008/layout/LinedList"/>
    <dgm:cxn modelId="{55898D83-05F1-495C-B9E4-4968A8FF2234}" srcId="{47DEBFCB-5D12-4FA4-9CA9-490BEB2494E4}" destId="{CCDD4A43-50B8-4C0D-9BF4-2B89E273A741}" srcOrd="3" destOrd="0" parTransId="{B217A12E-BA33-4A5E-9F89-CA40D90B522A}" sibTransId="{E423F7DA-E960-4BFB-A443-C6FAD1CCDEF5}"/>
    <dgm:cxn modelId="{36A628AE-C2DC-40D5-8D50-B9CF1ED17273}" type="presOf" srcId="{9DF2581E-F468-49F4-A932-D8680C602B68}" destId="{16A8B652-765A-49FC-B3A2-9F2B3EAF9007}" srcOrd="0" destOrd="0" presId="urn:microsoft.com/office/officeart/2008/layout/LinedList"/>
    <dgm:cxn modelId="{F9368DB3-94A8-4678-A590-EB2FDA23ED69}" type="presOf" srcId="{C6B1FD38-27D5-4BE8-AAB9-5F01454DBB46}" destId="{216F03CC-6EDC-47F1-8DAC-7EB88DC8A64E}" srcOrd="0" destOrd="0" presId="urn:microsoft.com/office/officeart/2008/layout/LinedList"/>
    <dgm:cxn modelId="{2F6467C4-A0FF-462A-9710-72C6D007D2DC}" type="presOf" srcId="{F505C17B-5872-40A6-AD24-2B368901C46D}" destId="{5D89C129-6EB4-4BD0-A06B-E7B35158E239}" srcOrd="0" destOrd="0" presId="urn:microsoft.com/office/officeart/2008/layout/LinedList"/>
    <dgm:cxn modelId="{3F86D7D8-2049-4023-A9C6-10AEE75A43D3}" type="presOf" srcId="{2DE9121A-BE89-4749-9383-C4F8AF8AD7B6}" destId="{EC46F0D6-45CD-4B60-907E-A352025B313B}" srcOrd="0" destOrd="0" presId="urn:microsoft.com/office/officeart/2008/layout/LinedList"/>
    <dgm:cxn modelId="{138E14DE-2496-44D8-A0D1-89CD779E8223}" type="presOf" srcId="{EA9EF218-4686-4AF0-B0F0-129704BDA9AC}" destId="{4715C761-B45D-449B-AA60-82E8D9FC0912}" srcOrd="0" destOrd="0" presId="urn:microsoft.com/office/officeart/2008/layout/LinedList"/>
    <dgm:cxn modelId="{2E5592E4-5185-4BCA-861E-5B6A9765438C}" type="presOf" srcId="{92664C90-AD78-4454-8EB5-B8B72D18293F}" destId="{2825D371-7269-4488-A126-719CA0942BD2}" srcOrd="0" destOrd="0" presId="urn:microsoft.com/office/officeart/2008/layout/LinedList"/>
    <dgm:cxn modelId="{915866E5-7525-4B93-B63F-843B3E49853C}" srcId="{47DEBFCB-5D12-4FA4-9CA9-490BEB2494E4}" destId="{788D23AD-4401-4F89-AB3E-056FBC424302}" srcOrd="15" destOrd="0" parTransId="{B20BD426-47D2-48AD-9014-830BE3706401}" sibTransId="{3564EB48-C250-4411-97D5-5134133E7679}"/>
    <dgm:cxn modelId="{55A7A0EF-259D-49A8-996F-2D43D1BC87C8}" type="presOf" srcId="{60227A66-DDEE-48EE-9D58-4CF1A1309E43}" destId="{7A9EEE28-4CF5-499F-8250-C235B1541D09}" srcOrd="0" destOrd="0" presId="urn:microsoft.com/office/officeart/2008/layout/LinedList"/>
    <dgm:cxn modelId="{221240F2-BC66-46F4-AC93-35A5AC0F326D}" srcId="{47DEBFCB-5D12-4FA4-9CA9-490BEB2494E4}" destId="{5C64E9CF-51AD-40D6-90BD-8C6C8F917990}" srcOrd="4" destOrd="0" parTransId="{703B4754-3A38-47D2-A5AA-831400B9C333}" sibTransId="{6ADD9608-A33E-43AA-9289-CD31CBD15A47}"/>
    <dgm:cxn modelId="{940021F6-9DEA-4DA5-8161-A035300EA338}" srcId="{47DEBFCB-5D12-4FA4-9CA9-490BEB2494E4}" destId="{69D9E2C2-ECA0-4D56-913F-73D2FD2FD7F1}" srcOrd="11" destOrd="0" parTransId="{66DA2EF0-033A-4931-9EB7-ACEF1E581B68}" sibTransId="{3E859959-D519-4AA2-ABD7-3D1A34703DCE}"/>
    <dgm:cxn modelId="{0C50F7FD-0BB7-4297-88EA-DE38BE166367}" type="presOf" srcId="{788D23AD-4401-4F89-AB3E-056FBC424302}" destId="{B307B0CE-97B0-4873-85A5-023F2A494100}" srcOrd="0" destOrd="0" presId="urn:microsoft.com/office/officeart/2008/layout/LinedList"/>
    <dgm:cxn modelId="{0B56F210-E8F1-4B26-AF67-96A7072B3D4C}" type="presParOf" srcId="{17DD8C55-0C34-4543-9849-21B7401651F4}" destId="{965A2E17-D731-43B5-B95C-59B974BE149E}" srcOrd="0" destOrd="0" presId="urn:microsoft.com/office/officeart/2008/layout/LinedList"/>
    <dgm:cxn modelId="{ECD65F33-C4D3-4C3E-AF28-CECE0AB52FE9}" type="presParOf" srcId="{17DD8C55-0C34-4543-9849-21B7401651F4}" destId="{ADE5F215-7A4C-469A-8578-F5F389AE8544}" srcOrd="1" destOrd="0" presId="urn:microsoft.com/office/officeart/2008/layout/LinedList"/>
    <dgm:cxn modelId="{B28992CC-6A2B-4B92-9302-7BCA8971C9C7}" type="presParOf" srcId="{ADE5F215-7A4C-469A-8578-F5F389AE8544}" destId="{2825D371-7269-4488-A126-719CA0942BD2}" srcOrd="0" destOrd="0" presId="urn:microsoft.com/office/officeart/2008/layout/LinedList"/>
    <dgm:cxn modelId="{6F84DA2D-80AA-4989-B180-C48B69CB3ED6}" type="presParOf" srcId="{ADE5F215-7A4C-469A-8578-F5F389AE8544}" destId="{ADA31475-3588-49C3-ABA4-6651CD091FFF}" srcOrd="1" destOrd="0" presId="urn:microsoft.com/office/officeart/2008/layout/LinedList"/>
    <dgm:cxn modelId="{40B1966F-4CBD-4039-9944-981DFE565C50}" type="presParOf" srcId="{17DD8C55-0C34-4543-9849-21B7401651F4}" destId="{BE00C5B8-11FA-45E1-8497-A984B5780419}" srcOrd="2" destOrd="0" presId="urn:microsoft.com/office/officeart/2008/layout/LinedList"/>
    <dgm:cxn modelId="{9A9CB651-4B1A-408F-8EEA-20047C77C4BC}" type="presParOf" srcId="{17DD8C55-0C34-4543-9849-21B7401651F4}" destId="{FD03C371-DA95-4E20-92E6-E54CAA9F499A}" srcOrd="3" destOrd="0" presId="urn:microsoft.com/office/officeart/2008/layout/LinedList"/>
    <dgm:cxn modelId="{DAE8DDE4-062E-4BC7-861D-ECB32D7440B0}" type="presParOf" srcId="{FD03C371-DA95-4E20-92E6-E54CAA9F499A}" destId="{EC46F0D6-45CD-4B60-907E-A352025B313B}" srcOrd="0" destOrd="0" presId="urn:microsoft.com/office/officeart/2008/layout/LinedList"/>
    <dgm:cxn modelId="{320930C8-2804-4FA2-AF32-880A5038E88A}" type="presParOf" srcId="{FD03C371-DA95-4E20-92E6-E54CAA9F499A}" destId="{8667976C-7309-4E7F-9825-9D2FE2C122D6}" srcOrd="1" destOrd="0" presId="urn:microsoft.com/office/officeart/2008/layout/LinedList"/>
    <dgm:cxn modelId="{80C0F190-7B59-4381-9BBB-C1C2550B54B9}" type="presParOf" srcId="{17DD8C55-0C34-4543-9849-21B7401651F4}" destId="{4783DEF6-7527-4BDA-B938-69A52EA771E2}" srcOrd="4" destOrd="0" presId="urn:microsoft.com/office/officeart/2008/layout/LinedList"/>
    <dgm:cxn modelId="{659E899D-BEFA-43A8-A3EE-F3F81DEA0021}" type="presParOf" srcId="{17DD8C55-0C34-4543-9849-21B7401651F4}" destId="{65EF94A6-797E-4F6B-B419-F5724A2B03C0}" srcOrd="5" destOrd="0" presId="urn:microsoft.com/office/officeart/2008/layout/LinedList"/>
    <dgm:cxn modelId="{80549066-3874-41AA-9666-0B37C9EBC998}" type="presParOf" srcId="{65EF94A6-797E-4F6B-B419-F5724A2B03C0}" destId="{7A9EEE28-4CF5-499F-8250-C235B1541D09}" srcOrd="0" destOrd="0" presId="urn:microsoft.com/office/officeart/2008/layout/LinedList"/>
    <dgm:cxn modelId="{65F795B3-34B0-4AC3-9D33-829B96D0A707}" type="presParOf" srcId="{65EF94A6-797E-4F6B-B419-F5724A2B03C0}" destId="{E53A32FC-FDD0-4BF9-A808-99A474B91096}" srcOrd="1" destOrd="0" presId="urn:microsoft.com/office/officeart/2008/layout/LinedList"/>
    <dgm:cxn modelId="{6A4AB1C9-E25C-48D4-905D-42D3114B0452}" type="presParOf" srcId="{17DD8C55-0C34-4543-9849-21B7401651F4}" destId="{8BFE21A2-97DE-4D7B-A41C-E15E3ED5036B}" srcOrd="6" destOrd="0" presId="urn:microsoft.com/office/officeart/2008/layout/LinedList"/>
    <dgm:cxn modelId="{A7943B7D-E357-419B-B68C-11B9A61A016D}" type="presParOf" srcId="{17DD8C55-0C34-4543-9849-21B7401651F4}" destId="{2FCECA1E-1151-43FE-A84D-DA805A7228A5}" srcOrd="7" destOrd="0" presId="urn:microsoft.com/office/officeart/2008/layout/LinedList"/>
    <dgm:cxn modelId="{71FFE7F3-5171-413E-A792-BDDD231B4B73}" type="presParOf" srcId="{2FCECA1E-1151-43FE-A84D-DA805A7228A5}" destId="{37EDB163-9D99-464F-8C76-9BF9F3F6A8C1}" srcOrd="0" destOrd="0" presId="urn:microsoft.com/office/officeart/2008/layout/LinedList"/>
    <dgm:cxn modelId="{3AF3A96E-974D-46CB-98FC-D0493E787507}" type="presParOf" srcId="{2FCECA1E-1151-43FE-A84D-DA805A7228A5}" destId="{312EEC56-05EA-49B1-A948-6253E72B4264}" srcOrd="1" destOrd="0" presId="urn:microsoft.com/office/officeart/2008/layout/LinedList"/>
    <dgm:cxn modelId="{17C94A59-A8CA-4A08-83E3-CCEA7D4BAFB7}" type="presParOf" srcId="{17DD8C55-0C34-4543-9849-21B7401651F4}" destId="{D1E89B42-217D-4CC6-807E-F48B1DF04420}" srcOrd="8" destOrd="0" presId="urn:microsoft.com/office/officeart/2008/layout/LinedList"/>
    <dgm:cxn modelId="{586895E5-E486-40DA-A4EC-41511852542C}" type="presParOf" srcId="{17DD8C55-0C34-4543-9849-21B7401651F4}" destId="{C6F71BFA-07F5-483B-8DB0-E11A071F38B6}" srcOrd="9" destOrd="0" presId="urn:microsoft.com/office/officeart/2008/layout/LinedList"/>
    <dgm:cxn modelId="{7BEC4425-5A75-4A3A-B158-C863FE37639C}" type="presParOf" srcId="{C6F71BFA-07F5-483B-8DB0-E11A071F38B6}" destId="{336F4CFA-6308-4861-816B-E863482025E8}" srcOrd="0" destOrd="0" presId="urn:microsoft.com/office/officeart/2008/layout/LinedList"/>
    <dgm:cxn modelId="{7F058B92-69D2-4EB3-9655-2BE3C2AECFB2}" type="presParOf" srcId="{C6F71BFA-07F5-483B-8DB0-E11A071F38B6}" destId="{4DB0513D-110E-4FE4-8693-8639E3DFEA53}" srcOrd="1" destOrd="0" presId="urn:microsoft.com/office/officeart/2008/layout/LinedList"/>
    <dgm:cxn modelId="{C3798498-C9EC-465C-8066-981828573367}" type="presParOf" srcId="{17DD8C55-0C34-4543-9849-21B7401651F4}" destId="{819AE741-AB44-4C55-B814-7E8E71F7C7F7}" srcOrd="10" destOrd="0" presId="urn:microsoft.com/office/officeart/2008/layout/LinedList"/>
    <dgm:cxn modelId="{70CE2806-EF13-43DE-A6EC-28B89B09A3CD}" type="presParOf" srcId="{17DD8C55-0C34-4543-9849-21B7401651F4}" destId="{41C4EAD6-508D-4782-A01B-011DE7BA7558}" srcOrd="11" destOrd="0" presId="urn:microsoft.com/office/officeart/2008/layout/LinedList"/>
    <dgm:cxn modelId="{0B4513A6-4898-4C5B-8D38-7C92DA2D844D}" type="presParOf" srcId="{41C4EAD6-508D-4782-A01B-011DE7BA7558}" destId="{16A8B652-765A-49FC-B3A2-9F2B3EAF9007}" srcOrd="0" destOrd="0" presId="urn:microsoft.com/office/officeart/2008/layout/LinedList"/>
    <dgm:cxn modelId="{FB366A57-8167-4B59-A393-273649E07915}" type="presParOf" srcId="{41C4EAD6-508D-4782-A01B-011DE7BA7558}" destId="{A5A5698D-3D19-4ACE-A67F-FFD75B5DADA2}" srcOrd="1" destOrd="0" presId="urn:microsoft.com/office/officeart/2008/layout/LinedList"/>
    <dgm:cxn modelId="{FE798DFC-06B5-4614-B513-16614764F2C8}" type="presParOf" srcId="{17DD8C55-0C34-4543-9849-21B7401651F4}" destId="{91DCEFCB-CF48-4F60-AD76-F278E6FEAB48}" srcOrd="12" destOrd="0" presId="urn:microsoft.com/office/officeart/2008/layout/LinedList"/>
    <dgm:cxn modelId="{76C3C38D-DB75-43FC-A91C-E9DD73599122}" type="presParOf" srcId="{17DD8C55-0C34-4543-9849-21B7401651F4}" destId="{7362E43A-DB6B-4A74-93AD-FEE4F0D991CE}" srcOrd="13" destOrd="0" presId="urn:microsoft.com/office/officeart/2008/layout/LinedList"/>
    <dgm:cxn modelId="{52F4BF7A-8AB3-4770-83BA-A1DF35E78F03}" type="presParOf" srcId="{7362E43A-DB6B-4A74-93AD-FEE4F0D991CE}" destId="{4715C761-B45D-449B-AA60-82E8D9FC0912}" srcOrd="0" destOrd="0" presId="urn:microsoft.com/office/officeart/2008/layout/LinedList"/>
    <dgm:cxn modelId="{79A011DE-31D0-4F34-9006-57D709CE7384}" type="presParOf" srcId="{7362E43A-DB6B-4A74-93AD-FEE4F0D991CE}" destId="{17014CE2-EA8B-4D5B-8162-0DA3A871E9EF}" srcOrd="1" destOrd="0" presId="urn:microsoft.com/office/officeart/2008/layout/LinedList"/>
    <dgm:cxn modelId="{0AA0CC30-9D3D-4FFD-B369-E49D7D3A1F28}" type="presParOf" srcId="{17DD8C55-0C34-4543-9849-21B7401651F4}" destId="{2430620A-B70D-4AC9-A0DB-4CA40F7B7C8B}" srcOrd="14" destOrd="0" presId="urn:microsoft.com/office/officeart/2008/layout/LinedList"/>
    <dgm:cxn modelId="{89FF7205-41EE-4031-8FDF-30A446515487}" type="presParOf" srcId="{17DD8C55-0C34-4543-9849-21B7401651F4}" destId="{2F02C1F9-82BF-4AAB-A7A4-CEA3984E25D8}" srcOrd="15" destOrd="0" presId="urn:microsoft.com/office/officeart/2008/layout/LinedList"/>
    <dgm:cxn modelId="{8ECD9D86-057E-4339-900B-A3BD3C0D368D}" type="presParOf" srcId="{2F02C1F9-82BF-4AAB-A7A4-CEA3984E25D8}" destId="{F97C2951-7B53-41D7-A333-150A726DC375}" srcOrd="0" destOrd="0" presId="urn:microsoft.com/office/officeart/2008/layout/LinedList"/>
    <dgm:cxn modelId="{9DD17EAE-8A76-4D13-9736-4B13CB635A4A}" type="presParOf" srcId="{2F02C1F9-82BF-4AAB-A7A4-CEA3984E25D8}" destId="{59A78046-67EA-4774-8BBF-CDF6029BEC6B}" srcOrd="1" destOrd="0" presId="urn:microsoft.com/office/officeart/2008/layout/LinedList"/>
    <dgm:cxn modelId="{54CFDE53-2D38-4C36-913E-FB317B2AE32A}" type="presParOf" srcId="{17DD8C55-0C34-4543-9849-21B7401651F4}" destId="{E2AC9021-309F-40FE-95C8-E54B4117BAB9}" srcOrd="16" destOrd="0" presId="urn:microsoft.com/office/officeart/2008/layout/LinedList"/>
    <dgm:cxn modelId="{87D348D8-4D83-456E-8D86-F2B405301430}" type="presParOf" srcId="{17DD8C55-0C34-4543-9849-21B7401651F4}" destId="{311B4FCE-0C47-4010-8053-C8AA1A7C6DAD}" srcOrd="17" destOrd="0" presId="urn:microsoft.com/office/officeart/2008/layout/LinedList"/>
    <dgm:cxn modelId="{068D4236-4167-4900-8A95-9DB5482398EA}" type="presParOf" srcId="{311B4FCE-0C47-4010-8053-C8AA1A7C6DAD}" destId="{3065036A-7F26-40B5-8625-C2F25D7774A3}" srcOrd="0" destOrd="0" presId="urn:microsoft.com/office/officeart/2008/layout/LinedList"/>
    <dgm:cxn modelId="{519DEC43-3870-4C6F-B847-6528615AE5F2}" type="presParOf" srcId="{311B4FCE-0C47-4010-8053-C8AA1A7C6DAD}" destId="{B1C2924C-66BF-4CB8-85C5-622ED43D739D}" srcOrd="1" destOrd="0" presId="urn:microsoft.com/office/officeart/2008/layout/LinedList"/>
    <dgm:cxn modelId="{071E4836-3F87-4150-BE9A-B0FE44B32F53}" type="presParOf" srcId="{17DD8C55-0C34-4543-9849-21B7401651F4}" destId="{E5C04F82-BF34-4FCB-AD6B-12006EF3D31D}" srcOrd="18" destOrd="0" presId="urn:microsoft.com/office/officeart/2008/layout/LinedList"/>
    <dgm:cxn modelId="{1DA65A4C-1BAB-4A6E-8B97-F5D757B4877C}" type="presParOf" srcId="{17DD8C55-0C34-4543-9849-21B7401651F4}" destId="{BBCC4099-EAC3-46E9-A4C4-75FE71B7BE73}" srcOrd="19" destOrd="0" presId="urn:microsoft.com/office/officeart/2008/layout/LinedList"/>
    <dgm:cxn modelId="{9A2F93F9-5234-44E0-8501-860C83DB9428}" type="presParOf" srcId="{BBCC4099-EAC3-46E9-A4C4-75FE71B7BE73}" destId="{DBE1911E-1CDF-4B0A-9E91-4539E108B3DA}" srcOrd="0" destOrd="0" presId="urn:microsoft.com/office/officeart/2008/layout/LinedList"/>
    <dgm:cxn modelId="{0737234C-FE9E-4B18-B8A0-C20D63AB648B}" type="presParOf" srcId="{BBCC4099-EAC3-46E9-A4C4-75FE71B7BE73}" destId="{0B62AE7F-36A5-4EE1-9547-4CFA08464D19}" srcOrd="1" destOrd="0" presId="urn:microsoft.com/office/officeart/2008/layout/LinedList"/>
    <dgm:cxn modelId="{141621ED-633F-48FF-8741-E21BA040B3A8}" type="presParOf" srcId="{17DD8C55-0C34-4543-9849-21B7401651F4}" destId="{72D2FD33-1FB3-407F-AD53-1843A20A6B45}" srcOrd="20" destOrd="0" presId="urn:microsoft.com/office/officeart/2008/layout/LinedList"/>
    <dgm:cxn modelId="{1A0BE82C-DD40-40CA-8B9E-86A472C61D63}" type="presParOf" srcId="{17DD8C55-0C34-4543-9849-21B7401651F4}" destId="{14CC14E4-F907-4A42-BDF8-173DA5926A0D}" srcOrd="21" destOrd="0" presId="urn:microsoft.com/office/officeart/2008/layout/LinedList"/>
    <dgm:cxn modelId="{AA69F895-80C8-4866-B8C3-4F13AE5A25D7}" type="presParOf" srcId="{14CC14E4-F907-4A42-BDF8-173DA5926A0D}" destId="{B7E6677E-1270-4E5B-8627-4FD0B480A85D}" srcOrd="0" destOrd="0" presId="urn:microsoft.com/office/officeart/2008/layout/LinedList"/>
    <dgm:cxn modelId="{B1633EA3-6A3E-431C-B2DE-90F3FE081B8F}" type="presParOf" srcId="{14CC14E4-F907-4A42-BDF8-173DA5926A0D}" destId="{B07B9CED-59C0-4459-9B1E-BE2BF540C97D}" srcOrd="1" destOrd="0" presId="urn:microsoft.com/office/officeart/2008/layout/LinedList"/>
    <dgm:cxn modelId="{E6F6468D-A5F7-4E6E-9ECE-E18F1E732A4C}" type="presParOf" srcId="{17DD8C55-0C34-4543-9849-21B7401651F4}" destId="{6FFB6F0A-695F-40F9-A2E3-D47DC82A45E3}" srcOrd="22" destOrd="0" presId="urn:microsoft.com/office/officeart/2008/layout/LinedList"/>
    <dgm:cxn modelId="{CFD79F76-BF07-4EA8-88A1-C745D567FCAE}" type="presParOf" srcId="{17DD8C55-0C34-4543-9849-21B7401651F4}" destId="{C90780B8-5B22-454A-8549-5FAC6E1EB91E}" srcOrd="23" destOrd="0" presId="urn:microsoft.com/office/officeart/2008/layout/LinedList"/>
    <dgm:cxn modelId="{8E1B69ED-919A-4437-8A03-E0F20F30F29E}" type="presParOf" srcId="{C90780B8-5B22-454A-8549-5FAC6E1EB91E}" destId="{2E66EE04-A621-4339-96CB-1E14AB3A2144}" srcOrd="0" destOrd="0" presId="urn:microsoft.com/office/officeart/2008/layout/LinedList"/>
    <dgm:cxn modelId="{DE639654-E062-46BA-AECD-001B92DD6668}" type="presParOf" srcId="{C90780B8-5B22-454A-8549-5FAC6E1EB91E}" destId="{0CEEB260-F0D2-4C20-AF51-95AEB5738F9C}" srcOrd="1" destOrd="0" presId="urn:microsoft.com/office/officeart/2008/layout/LinedList"/>
    <dgm:cxn modelId="{D9CFE3C5-F4E9-49F9-839C-6FBF4B6DF5DF}" type="presParOf" srcId="{17DD8C55-0C34-4543-9849-21B7401651F4}" destId="{67C8ECD0-A5AF-4604-9D09-2C1852A823C9}" srcOrd="24" destOrd="0" presId="urn:microsoft.com/office/officeart/2008/layout/LinedList"/>
    <dgm:cxn modelId="{A7503D15-A9F1-4223-8575-7A109E8AEAEB}" type="presParOf" srcId="{17DD8C55-0C34-4543-9849-21B7401651F4}" destId="{9703F536-1253-42F1-890C-26648A6FC585}" srcOrd="25" destOrd="0" presId="urn:microsoft.com/office/officeart/2008/layout/LinedList"/>
    <dgm:cxn modelId="{F63A6A62-CEA6-4205-80CB-1E7E8750B9BD}" type="presParOf" srcId="{9703F536-1253-42F1-890C-26648A6FC585}" destId="{07506AF5-919E-4D99-8574-8F6723853810}" srcOrd="0" destOrd="0" presId="urn:microsoft.com/office/officeart/2008/layout/LinedList"/>
    <dgm:cxn modelId="{DA834B93-F5F4-456E-A2FE-27F13D003D5B}" type="presParOf" srcId="{9703F536-1253-42F1-890C-26648A6FC585}" destId="{A5C43C97-2236-48A5-955C-35E4392A584C}" srcOrd="1" destOrd="0" presId="urn:microsoft.com/office/officeart/2008/layout/LinedList"/>
    <dgm:cxn modelId="{A118AE70-E423-460A-A537-CC48F5EBCDD4}" type="presParOf" srcId="{17DD8C55-0C34-4543-9849-21B7401651F4}" destId="{A7A11A9D-FEAD-493C-BB03-1D787C4AFC17}" srcOrd="26" destOrd="0" presId="urn:microsoft.com/office/officeart/2008/layout/LinedList"/>
    <dgm:cxn modelId="{183DF882-F202-4CCC-AE6B-BF69742B4BE2}" type="presParOf" srcId="{17DD8C55-0C34-4543-9849-21B7401651F4}" destId="{9E887E46-3041-4941-8583-47E71114F860}" srcOrd="27" destOrd="0" presId="urn:microsoft.com/office/officeart/2008/layout/LinedList"/>
    <dgm:cxn modelId="{59B53B56-6CFC-4385-BD66-36F8A13F3778}" type="presParOf" srcId="{9E887E46-3041-4941-8583-47E71114F860}" destId="{216F03CC-6EDC-47F1-8DAC-7EB88DC8A64E}" srcOrd="0" destOrd="0" presId="urn:microsoft.com/office/officeart/2008/layout/LinedList"/>
    <dgm:cxn modelId="{F3E32DB8-291E-4F92-B36C-E07EDC7A069D}" type="presParOf" srcId="{9E887E46-3041-4941-8583-47E71114F860}" destId="{1071C4A3-725A-48F0-B8C6-B4E4D4FB940A}" srcOrd="1" destOrd="0" presId="urn:microsoft.com/office/officeart/2008/layout/LinedList"/>
    <dgm:cxn modelId="{4E0354FB-5D51-4E65-8D8F-8F1CED3384F6}" type="presParOf" srcId="{17DD8C55-0C34-4543-9849-21B7401651F4}" destId="{8654B04F-2BD9-43F4-BD69-13468E8CC3AE}" srcOrd="28" destOrd="0" presId="urn:microsoft.com/office/officeart/2008/layout/LinedList"/>
    <dgm:cxn modelId="{9EDCF181-DCBB-45EE-92AD-ADC5E0AEAA21}" type="presParOf" srcId="{17DD8C55-0C34-4543-9849-21B7401651F4}" destId="{47F3946A-A62E-4AE1-B172-4EE698582011}" srcOrd="29" destOrd="0" presId="urn:microsoft.com/office/officeart/2008/layout/LinedList"/>
    <dgm:cxn modelId="{BD927DD5-AB9E-41CE-98E3-78F569A9C631}" type="presParOf" srcId="{47F3946A-A62E-4AE1-B172-4EE698582011}" destId="{15A0C2A1-52E5-4E4C-BE96-EA3AE9E285F8}" srcOrd="0" destOrd="0" presId="urn:microsoft.com/office/officeart/2008/layout/LinedList"/>
    <dgm:cxn modelId="{AD31797D-7B3F-4ECB-B21B-71EFA92ECCB8}" type="presParOf" srcId="{47F3946A-A62E-4AE1-B172-4EE698582011}" destId="{4E412D1A-613A-4FB4-BD46-63D993D4FC34}" srcOrd="1" destOrd="0" presId="urn:microsoft.com/office/officeart/2008/layout/LinedList"/>
    <dgm:cxn modelId="{57A2305D-510F-4544-890A-0AB6D3962408}" type="presParOf" srcId="{17DD8C55-0C34-4543-9849-21B7401651F4}" destId="{B3DEAE40-B760-4E6B-ABBF-832712037F57}" srcOrd="30" destOrd="0" presId="urn:microsoft.com/office/officeart/2008/layout/LinedList"/>
    <dgm:cxn modelId="{DBEC5530-096D-401A-A061-6CB492DC6F9C}" type="presParOf" srcId="{17DD8C55-0C34-4543-9849-21B7401651F4}" destId="{23F8700A-FC5B-4F75-9CC6-EE8E6265425C}" srcOrd="31" destOrd="0" presId="urn:microsoft.com/office/officeart/2008/layout/LinedList"/>
    <dgm:cxn modelId="{90CF92FD-32A4-4792-8D56-D24F30227C50}" type="presParOf" srcId="{23F8700A-FC5B-4F75-9CC6-EE8E6265425C}" destId="{B307B0CE-97B0-4873-85A5-023F2A494100}" srcOrd="0" destOrd="0" presId="urn:microsoft.com/office/officeart/2008/layout/LinedList"/>
    <dgm:cxn modelId="{2FB513D6-F573-43E7-97D9-EC187028A799}" type="presParOf" srcId="{23F8700A-FC5B-4F75-9CC6-EE8E6265425C}" destId="{4812F6D1-44CA-4506-8795-268903C44A3B}" srcOrd="1" destOrd="0" presId="urn:microsoft.com/office/officeart/2008/layout/LinedList"/>
    <dgm:cxn modelId="{BA0BD612-B451-4CE7-BF83-7FC243568AFC}" type="presParOf" srcId="{17DD8C55-0C34-4543-9849-21B7401651F4}" destId="{960F4C34-5A2C-4A4F-BCDE-6943A79401EE}" srcOrd="32" destOrd="0" presId="urn:microsoft.com/office/officeart/2008/layout/LinedList"/>
    <dgm:cxn modelId="{206ACFBB-C5C2-4351-97DA-400FA275B1EE}" type="presParOf" srcId="{17DD8C55-0C34-4543-9849-21B7401651F4}" destId="{B262D84F-2905-4345-98FA-78B63A2F7F6E}" srcOrd="33" destOrd="0" presId="urn:microsoft.com/office/officeart/2008/layout/LinedList"/>
    <dgm:cxn modelId="{F5751E54-E523-41A7-A29B-64A86048870F}" type="presParOf" srcId="{B262D84F-2905-4345-98FA-78B63A2F7F6E}" destId="{EC1AFAEB-5D3E-4BCF-B28B-EC6C874E44B0}" srcOrd="0" destOrd="0" presId="urn:microsoft.com/office/officeart/2008/layout/LinedList"/>
    <dgm:cxn modelId="{008E034B-2A3D-4BE0-AE04-002F08F87DD2}" type="presParOf" srcId="{B262D84F-2905-4345-98FA-78B63A2F7F6E}" destId="{67D1EF22-A0B9-46B1-8FDB-54E96ABE8E28}" srcOrd="1" destOrd="0" presId="urn:microsoft.com/office/officeart/2008/layout/LinedList"/>
    <dgm:cxn modelId="{606E8CFD-2462-444C-9E05-DF37451CABBA}" type="presParOf" srcId="{17DD8C55-0C34-4543-9849-21B7401651F4}" destId="{A132D125-52A8-4C98-84F9-62CC99EBD63F}" srcOrd="34" destOrd="0" presId="urn:microsoft.com/office/officeart/2008/layout/LinedList"/>
    <dgm:cxn modelId="{F5B26D2E-C096-4602-8B49-DDD44DE90103}" type="presParOf" srcId="{17DD8C55-0C34-4543-9849-21B7401651F4}" destId="{999D511F-0215-4C37-8C77-4091816708A0}" srcOrd="35" destOrd="0" presId="urn:microsoft.com/office/officeart/2008/layout/LinedList"/>
    <dgm:cxn modelId="{E9873EA7-2DCC-4460-A29D-289EA062ADBE}" type="presParOf" srcId="{999D511F-0215-4C37-8C77-4091816708A0}" destId="{5D89C129-6EB4-4BD0-A06B-E7B35158E239}" srcOrd="0" destOrd="0" presId="urn:microsoft.com/office/officeart/2008/layout/LinedList"/>
    <dgm:cxn modelId="{649490BF-642A-41D9-AE12-329C23C2EE22}" type="presParOf" srcId="{999D511F-0215-4C37-8C77-4091816708A0}" destId="{E1BF2300-B656-4BC0-A040-964B7256617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DEBFCB-5D12-4FA4-9CA9-490BEB2494E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E5841E5-99BA-4B5D-BBDE-0E6879D99540}">
      <dgm:prSet phldr="0"/>
      <dgm:spPr/>
      <dgm:t>
        <a:bodyPr/>
        <a:lstStyle/>
        <a:p>
          <a:pPr rtl="0"/>
          <a:r>
            <a:rPr lang="en-US" dirty="0">
              <a:latin typeface="Sitka Banner"/>
            </a:rPr>
            <a:t>Dylan Wiliam </a:t>
          </a:r>
          <a:r>
            <a:rPr lang="en-US" dirty="0">
              <a:hlinkClick xmlns:r="http://schemas.openxmlformats.org/officeDocument/2006/relationships" r:id="rId1"/>
            </a:rPr>
            <a:t>Dylan Wiliam (@dylanwiliam) / Twitter</a:t>
          </a:r>
        </a:p>
      </dgm:t>
    </dgm:pt>
    <dgm:pt modelId="{2BBB036C-2C90-42E9-84D4-5574D98DDD16}" type="parTrans" cxnId="{C9279F18-BE51-4ACB-BA0E-5A7A4EFA9D09}">
      <dgm:prSet/>
      <dgm:spPr/>
      <dgm:t>
        <a:bodyPr/>
        <a:lstStyle/>
        <a:p>
          <a:endParaRPr lang="en-US"/>
        </a:p>
      </dgm:t>
    </dgm:pt>
    <dgm:pt modelId="{A1FDE973-7E92-4D0C-8302-11C7F6BC4FA3}" type="sibTrans" cxnId="{C9279F18-BE51-4ACB-BA0E-5A7A4EFA9D09}">
      <dgm:prSet/>
      <dgm:spPr/>
      <dgm:t>
        <a:bodyPr/>
        <a:lstStyle/>
        <a:p>
          <a:endParaRPr lang="en-US"/>
        </a:p>
      </dgm:t>
    </dgm:pt>
    <dgm:pt modelId="{F062BFC4-2F03-49FE-A1DA-25773A82F6E4}">
      <dgm:prSet phldr="0"/>
      <dgm:spPr/>
      <dgm:t>
        <a:bodyPr/>
        <a:lstStyle/>
        <a:p>
          <a:pPr rtl="0"/>
          <a:r>
            <a:rPr lang="en-US" dirty="0">
              <a:latin typeface="Sitka Banner"/>
            </a:rPr>
            <a:t>Craig Barton </a:t>
          </a:r>
          <a:r>
            <a:rPr lang="en-US" dirty="0">
              <a:hlinkClick xmlns:r="http://schemas.openxmlformats.org/officeDocument/2006/relationships" r:id="rId2"/>
            </a:rPr>
            <a:t>https://twitter.com/mrbartonmaths</a:t>
          </a:r>
        </a:p>
      </dgm:t>
    </dgm:pt>
    <dgm:pt modelId="{A9B90980-C771-46E9-8A41-917E3D76193A}" type="parTrans" cxnId="{9B1AF13E-6A59-4946-ACA5-944D291A6E99}">
      <dgm:prSet/>
      <dgm:spPr/>
    </dgm:pt>
    <dgm:pt modelId="{0C53F4FF-D02A-4F59-8C7E-DFDA07F1815C}" type="sibTrans" cxnId="{9B1AF13E-6A59-4946-ACA5-944D291A6E99}">
      <dgm:prSet/>
      <dgm:spPr/>
    </dgm:pt>
    <dgm:pt modelId="{38F9336D-BCEB-4892-B654-964B1F97DC88}">
      <dgm:prSet phldr="0"/>
      <dgm:spPr/>
      <dgm:t>
        <a:bodyPr/>
        <a:lstStyle/>
        <a:p>
          <a:pPr rtl="0"/>
          <a:r>
            <a:rPr lang="en-US" dirty="0">
              <a:latin typeface="Sitka Banner"/>
            </a:rPr>
            <a:t>Tom Sherrington </a:t>
          </a:r>
          <a:r>
            <a:rPr lang="en-US" dirty="0">
              <a:hlinkClick xmlns:r="http://schemas.openxmlformats.org/officeDocument/2006/relationships" r:id="rId3"/>
            </a:rPr>
            <a:t>Tom Sherrington (@teacherhead) / Twitter</a:t>
          </a:r>
        </a:p>
      </dgm:t>
    </dgm:pt>
    <dgm:pt modelId="{89439101-A0F8-48B6-A0B9-C90409C3CDAD}" type="parTrans" cxnId="{4C236B51-55F8-4BD3-B777-C0033B8EB89C}">
      <dgm:prSet/>
      <dgm:spPr/>
    </dgm:pt>
    <dgm:pt modelId="{9DF7A71A-1B0E-49D8-9905-8DA20A74AE4E}" type="sibTrans" cxnId="{4C236B51-55F8-4BD3-B777-C0033B8EB89C}">
      <dgm:prSet/>
      <dgm:spPr/>
    </dgm:pt>
    <dgm:pt modelId="{B42C033A-EF6C-41B3-A5C5-0108912D302B}">
      <dgm:prSet phldr="0"/>
      <dgm:spPr/>
      <dgm:t>
        <a:bodyPr/>
        <a:lstStyle/>
        <a:p>
          <a:pPr rtl="0"/>
          <a:r>
            <a:rPr lang="en-US" dirty="0">
              <a:latin typeface="Sitka Banner"/>
            </a:rPr>
            <a:t>Kate Jones </a:t>
          </a:r>
          <a:r>
            <a:rPr lang="en-US" dirty="0">
              <a:hlinkClick xmlns:r="http://schemas.openxmlformats.org/officeDocument/2006/relationships" r:id="rId4"/>
            </a:rPr>
            <a:t>https://twitter.com/KateJones_teach</a:t>
          </a:r>
        </a:p>
      </dgm:t>
    </dgm:pt>
    <dgm:pt modelId="{CA412813-758B-4800-96C5-FA74A98221D7}" type="parTrans" cxnId="{33E8911D-1FBB-44D0-BF34-BB18AEF07D27}">
      <dgm:prSet/>
      <dgm:spPr/>
    </dgm:pt>
    <dgm:pt modelId="{AB1568A4-7994-4775-A5BB-71B28CA0B6B5}" type="sibTrans" cxnId="{33E8911D-1FBB-44D0-BF34-BB18AEF07D27}">
      <dgm:prSet/>
      <dgm:spPr/>
    </dgm:pt>
    <dgm:pt modelId="{306323CF-4D09-43D0-8DF4-76A5194D6C2F}">
      <dgm:prSet phldr="0"/>
      <dgm:spPr/>
      <dgm:t>
        <a:bodyPr/>
        <a:lstStyle/>
        <a:p>
          <a:pPr rtl="0"/>
          <a:r>
            <a:rPr lang="en-US" dirty="0">
              <a:latin typeface="Sitka Banner"/>
            </a:rPr>
            <a:t>Doug Lemov </a:t>
          </a:r>
          <a:r>
            <a:rPr lang="en-US" dirty="0">
              <a:hlinkClick xmlns:r="http://schemas.openxmlformats.org/officeDocument/2006/relationships" r:id="rId5"/>
            </a:rPr>
            <a:t>https://twitter.com/Doug_Lemov</a:t>
          </a:r>
        </a:p>
      </dgm:t>
    </dgm:pt>
    <dgm:pt modelId="{9694E0E5-06DC-4EBC-836C-E30B507E7173}" type="parTrans" cxnId="{EEAFFD57-AE42-434D-BDF1-DF0F9510E27F}">
      <dgm:prSet/>
      <dgm:spPr/>
    </dgm:pt>
    <dgm:pt modelId="{B66584EC-9F6F-4B13-9C62-14D80ECEF4A1}" type="sibTrans" cxnId="{EEAFFD57-AE42-434D-BDF1-DF0F9510E27F}">
      <dgm:prSet/>
      <dgm:spPr/>
    </dgm:pt>
    <dgm:pt modelId="{5FFDC8BD-CCE4-4C52-A0D8-1361909DFA26}">
      <dgm:prSet phldr="0"/>
      <dgm:spPr/>
      <dgm:t>
        <a:bodyPr/>
        <a:lstStyle/>
        <a:p>
          <a:pPr rtl="0"/>
          <a:r>
            <a:rPr lang="en-US" dirty="0">
              <a:latin typeface="Sitka Banner"/>
            </a:rPr>
            <a:t>Jo Morgan </a:t>
          </a:r>
          <a:r>
            <a:rPr lang="en-US" dirty="0">
              <a:hlinkClick xmlns:r="http://schemas.openxmlformats.org/officeDocument/2006/relationships" r:id="rId6"/>
            </a:rPr>
            <a:t>Jo Morgan (@mathsjem) / Twitter</a:t>
          </a:r>
        </a:p>
      </dgm:t>
    </dgm:pt>
    <dgm:pt modelId="{C56BE481-293C-4443-8825-844CB29645A0}" type="parTrans" cxnId="{8AE75857-1F28-45F2-A0CF-D1EB3F4790D3}">
      <dgm:prSet/>
      <dgm:spPr/>
    </dgm:pt>
    <dgm:pt modelId="{53F99D70-ED8C-450C-8FDC-3C9024CBD3F7}" type="sibTrans" cxnId="{8AE75857-1F28-45F2-A0CF-D1EB3F4790D3}">
      <dgm:prSet/>
      <dgm:spPr/>
    </dgm:pt>
    <dgm:pt modelId="{2CA3ADF6-A1AB-4D4D-B3DC-296CE7292FA7}">
      <dgm:prSet phldr="0"/>
      <dgm:spPr/>
      <dgm:t>
        <a:bodyPr/>
        <a:lstStyle/>
        <a:p>
          <a:pPr rtl="0"/>
          <a:r>
            <a:rPr lang="en-US" dirty="0">
              <a:latin typeface="Sitka Banner"/>
            </a:rPr>
            <a:t>Colin Foster </a:t>
          </a:r>
          <a:r>
            <a:rPr lang="en-US" dirty="0">
              <a:hlinkClick xmlns:r="http://schemas.openxmlformats.org/officeDocument/2006/relationships" r:id="rId7"/>
            </a:rPr>
            <a:t>https://twitter.com/colinfoster77</a:t>
          </a:r>
        </a:p>
      </dgm:t>
    </dgm:pt>
    <dgm:pt modelId="{3A55C999-B418-4776-92A6-309025C30E07}" type="parTrans" cxnId="{A8C64F34-1D15-4300-BF2F-AF4E143CA6D3}">
      <dgm:prSet/>
      <dgm:spPr/>
    </dgm:pt>
    <dgm:pt modelId="{CD2D958D-5442-4FA5-A5B4-17D93BD1C03C}" type="sibTrans" cxnId="{A8C64F34-1D15-4300-BF2F-AF4E143CA6D3}">
      <dgm:prSet/>
      <dgm:spPr/>
    </dgm:pt>
    <dgm:pt modelId="{D1A907D7-CDDE-44F9-A720-54FDAB3FD656}">
      <dgm:prSet phldr="0"/>
      <dgm:spPr/>
      <dgm:t>
        <a:bodyPr/>
        <a:lstStyle/>
        <a:p>
          <a:pPr rtl="0"/>
          <a:r>
            <a:rPr lang="en-US" dirty="0">
              <a:latin typeface="Sitka Banner"/>
            </a:rPr>
            <a:t>ATM </a:t>
          </a:r>
          <a:r>
            <a:rPr lang="en-US" dirty="0">
              <a:hlinkClick xmlns:r="http://schemas.openxmlformats.org/officeDocument/2006/relationships" r:id="rId8"/>
            </a:rPr>
            <a:t>https://twitter.com/atmmathematics</a:t>
          </a:r>
        </a:p>
      </dgm:t>
    </dgm:pt>
    <dgm:pt modelId="{C307F048-FB74-4959-8531-033DB096F557}" type="parTrans" cxnId="{9DA89282-F8DE-4C9E-8B3E-95F33215CB21}">
      <dgm:prSet/>
      <dgm:spPr/>
    </dgm:pt>
    <dgm:pt modelId="{028301FD-5AF3-447F-9854-BC82F1E6E5A1}" type="sibTrans" cxnId="{9DA89282-F8DE-4C9E-8B3E-95F33215CB21}">
      <dgm:prSet/>
      <dgm:spPr/>
    </dgm:pt>
    <dgm:pt modelId="{25797A21-B320-4C6F-B094-0CB0015D3F72}">
      <dgm:prSet phldr="0"/>
      <dgm:spPr/>
      <dgm:t>
        <a:bodyPr/>
        <a:lstStyle/>
        <a:p>
          <a:endParaRPr lang="en-US" dirty="0">
            <a:latin typeface="Sitka Banner"/>
          </a:endParaRPr>
        </a:p>
      </dgm:t>
    </dgm:pt>
    <dgm:pt modelId="{FCA85849-7AD4-42F1-8F30-709AD551D644}" type="parTrans" cxnId="{BFF965B5-AEE0-48C2-92CD-C96A8193C328}">
      <dgm:prSet/>
      <dgm:spPr/>
    </dgm:pt>
    <dgm:pt modelId="{F9458F55-774A-4DD5-81A5-562C37A29794}" type="sibTrans" cxnId="{BFF965B5-AEE0-48C2-92CD-C96A8193C328}">
      <dgm:prSet/>
      <dgm:spPr/>
    </dgm:pt>
    <dgm:pt modelId="{4AEFB24F-162B-4252-87DD-773AC0F1AE14}">
      <dgm:prSet phldr="0"/>
      <dgm:spPr/>
      <dgm:t>
        <a:bodyPr/>
        <a:lstStyle/>
        <a:p>
          <a:pPr rtl="0"/>
          <a:endParaRPr lang="en-US" dirty="0">
            <a:latin typeface="Sitka Banner"/>
          </a:endParaRPr>
        </a:p>
      </dgm:t>
    </dgm:pt>
    <dgm:pt modelId="{7DAFB226-1F95-4AC8-9938-5CE43F94B9C8}" type="parTrans" cxnId="{6B9C33CE-FFA1-4C3C-AAB1-AF39CB944299}">
      <dgm:prSet/>
      <dgm:spPr/>
    </dgm:pt>
    <dgm:pt modelId="{20746F30-9E1B-4706-A638-497A5646662A}" type="sibTrans" cxnId="{6B9C33CE-FFA1-4C3C-AAB1-AF39CB944299}">
      <dgm:prSet/>
      <dgm:spPr/>
    </dgm:pt>
    <dgm:pt modelId="{89194A9A-6EAB-4CB6-AFAA-BFA542195841}">
      <dgm:prSet phldr="0"/>
      <dgm:spPr/>
      <dgm:t>
        <a:bodyPr/>
        <a:lstStyle/>
        <a:p>
          <a:pPr rtl="0"/>
          <a:endParaRPr lang="en-US" dirty="0">
            <a:latin typeface="Sitka Banner"/>
          </a:endParaRPr>
        </a:p>
      </dgm:t>
    </dgm:pt>
    <dgm:pt modelId="{5E6DBFB5-543D-47E4-B9C5-277FDB016427}" type="parTrans" cxnId="{1EFB0AED-991C-4A8B-8F87-9AE40C51967A}">
      <dgm:prSet/>
      <dgm:spPr/>
    </dgm:pt>
    <dgm:pt modelId="{23DD832B-98DE-4B0F-BA4C-56C5E4A34863}" type="sibTrans" cxnId="{1EFB0AED-991C-4A8B-8F87-9AE40C51967A}">
      <dgm:prSet/>
      <dgm:spPr/>
    </dgm:pt>
    <dgm:pt modelId="{803E83E1-953B-45D6-8686-14332B827616}">
      <dgm:prSet phldr="0"/>
      <dgm:spPr/>
      <dgm:t>
        <a:bodyPr/>
        <a:lstStyle/>
        <a:p>
          <a:pPr rtl="0"/>
          <a:endParaRPr lang="en-US" dirty="0">
            <a:latin typeface="Sitka Banner"/>
          </a:endParaRPr>
        </a:p>
      </dgm:t>
    </dgm:pt>
    <dgm:pt modelId="{1DFE8A30-7904-478C-B22F-0A89F7FBA4B0}" type="parTrans" cxnId="{7409AE80-07F5-4508-9513-FC0A05BB6C85}">
      <dgm:prSet/>
      <dgm:spPr/>
    </dgm:pt>
    <dgm:pt modelId="{12818038-8467-47E6-B6D3-FBFCE8C3286F}" type="sibTrans" cxnId="{7409AE80-07F5-4508-9513-FC0A05BB6C85}">
      <dgm:prSet/>
      <dgm:spPr/>
    </dgm:pt>
    <dgm:pt modelId="{17DD8C55-0C34-4543-9849-21B7401651F4}" type="pres">
      <dgm:prSet presAssocID="{47DEBFCB-5D12-4FA4-9CA9-490BEB2494E4}" presName="vert0" presStyleCnt="0">
        <dgm:presLayoutVars>
          <dgm:dir/>
          <dgm:animOne val="branch"/>
          <dgm:animLvl val="lvl"/>
        </dgm:presLayoutVars>
      </dgm:prSet>
      <dgm:spPr/>
    </dgm:pt>
    <dgm:pt modelId="{E5C04F82-BF34-4FCB-AD6B-12006EF3D31D}" type="pres">
      <dgm:prSet presAssocID="{AE5841E5-99BA-4B5D-BBDE-0E6879D99540}" presName="thickLine" presStyleLbl="alignNode1" presStyleIdx="0" presStyleCnt="12"/>
      <dgm:spPr/>
    </dgm:pt>
    <dgm:pt modelId="{BBCC4099-EAC3-46E9-A4C4-75FE71B7BE73}" type="pres">
      <dgm:prSet presAssocID="{AE5841E5-99BA-4B5D-BBDE-0E6879D99540}" presName="horz1" presStyleCnt="0"/>
      <dgm:spPr/>
    </dgm:pt>
    <dgm:pt modelId="{DBE1911E-1CDF-4B0A-9E91-4539E108B3DA}" type="pres">
      <dgm:prSet presAssocID="{AE5841E5-99BA-4B5D-BBDE-0E6879D99540}" presName="tx1" presStyleLbl="revTx" presStyleIdx="0" presStyleCnt="12"/>
      <dgm:spPr/>
    </dgm:pt>
    <dgm:pt modelId="{0B62AE7F-36A5-4EE1-9547-4CFA08464D19}" type="pres">
      <dgm:prSet presAssocID="{AE5841E5-99BA-4B5D-BBDE-0E6879D99540}" presName="vert1" presStyleCnt="0"/>
      <dgm:spPr/>
    </dgm:pt>
    <dgm:pt modelId="{D5A9AB1D-7F5E-4D38-BB64-C538C9F652E6}" type="pres">
      <dgm:prSet presAssocID="{F062BFC4-2F03-49FE-A1DA-25773A82F6E4}" presName="thickLine" presStyleLbl="alignNode1" presStyleIdx="1" presStyleCnt="12"/>
      <dgm:spPr/>
    </dgm:pt>
    <dgm:pt modelId="{22FCEA45-35AD-4442-B0C9-41054F03D8E5}" type="pres">
      <dgm:prSet presAssocID="{F062BFC4-2F03-49FE-A1DA-25773A82F6E4}" presName="horz1" presStyleCnt="0"/>
      <dgm:spPr/>
    </dgm:pt>
    <dgm:pt modelId="{4357C5E8-67B5-485E-B25B-F569F8E2AFC4}" type="pres">
      <dgm:prSet presAssocID="{F062BFC4-2F03-49FE-A1DA-25773A82F6E4}" presName="tx1" presStyleLbl="revTx" presStyleIdx="1" presStyleCnt="12"/>
      <dgm:spPr/>
    </dgm:pt>
    <dgm:pt modelId="{EE511ABF-C5C7-4037-9D8D-2A0BB966F437}" type="pres">
      <dgm:prSet presAssocID="{F062BFC4-2F03-49FE-A1DA-25773A82F6E4}" presName="vert1" presStyleCnt="0"/>
      <dgm:spPr/>
    </dgm:pt>
    <dgm:pt modelId="{EE0A4EE8-1D87-42E7-8A1E-A56C97FACD3E}" type="pres">
      <dgm:prSet presAssocID="{38F9336D-BCEB-4892-B654-964B1F97DC88}" presName="thickLine" presStyleLbl="alignNode1" presStyleIdx="2" presStyleCnt="12"/>
      <dgm:spPr/>
    </dgm:pt>
    <dgm:pt modelId="{C1FB8506-5171-4A95-9F12-B9AAB6CD0EA3}" type="pres">
      <dgm:prSet presAssocID="{38F9336D-BCEB-4892-B654-964B1F97DC88}" presName="horz1" presStyleCnt="0"/>
      <dgm:spPr/>
    </dgm:pt>
    <dgm:pt modelId="{10677AEF-2625-4D0B-9B91-4749820BD01A}" type="pres">
      <dgm:prSet presAssocID="{38F9336D-BCEB-4892-B654-964B1F97DC88}" presName="tx1" presStyleLbl="revTx" presStyleIdx="2" presStyleCnt="12"/>
      <dgm:spPr/>
    </dgm:pt>
    <dgm:pt modelId="{D1504BEE-7B42-4366-A615-93BFA37C036F}" type="pres">
      <dgm:prSet presAssocID="{38F9336D-BCEB-4892-B654-964B1F97DC88}" presName="vert1" presStyleCnt="0"/>
      <dgm:spPr/>
    </dgm:pt>
    <dgm:pt modelId="{B3D1B0EA-775D-44FD-BE67-0DDE1C0404DF}" type="pres">
      <dgm:prSet presAssocID="{B42C033A-EF6C-41B3-A5C5-0108912D302B}" presName="thickLine" presStyleLbl="alignNode1" presStyleIdx="3" presStyleCnt="12"/>
      <dgm:spPr/>
    </dgm:pt>
    <dgm:pt modelId="{72048466-6383-4440-821D-00E58391D2DD}" type="pres">
      <dgm:prSet presAssocID="{B42C033A-EF6C-41B3-A5C5-0108912D302B}" presName="horz1" presStyleCnt="0"/>
      <dgm:spPr/>
    </dgm:pt>
    <dgm:pt modelId="{18BC1E6F-2BD3-45AE-8AA3-A4DA2561469A}" type="pres">
      <dgm:prSet presAssocID="{B42C033A-EF6C-41B3-A5C5-0108912D302B}" presName="tx1" presStyleLbl="revTx" presStyleIdx="3" presStyleCnt="12"/>
      <dgm:spPr/>
    </dgm:pt>
    <dgm:pt modelId="{B7FB4238-CF6F-43D6-99BB-5329746FA149}" type="pres">
      <dgm:prSet presAssocID="{B42C033A-EF6C-41B3-A5C5-0108912D302B}" presName="vert1" presStyleCnt="0"/>
      <dgm:spPr/>
    </dgm:pt>
    <dgm:pt modelId="{18E6091D-54F5-402F-8950-8AB29CBB5D41}" type="pres">
      <dgm:prSet presAssocID="{306323CF-4D09-43D0-8DF4-76A5194D6C2F}" presName="thickLine" presStyleLbl="alignNode1" presStyleIdx="4" presStyleCnt="12"/>
      <dgm:spPr/>
    </dgm:pt>
    <dgm:pt modelId="{A264314D-86B8-4C70-801D-5B3DFC11CB75}" type="pres">
      <dgm:prSet presAssocID="{306323CF-4D09-43D0-8DF4-76A5194D6C2F}" presName="horz1" presStyleCnt="0"/>
      <dgm:spPr/>
    </dgm:pt>
    <dgm:pt modelId="{182BEF18-6F52-4B2F-9B78-78E937A7082D}" type="pres">
      <dgm:prSet presAssocID="{306323CF-4D09-43D0-8DF4-76A5194D6C2F}" presName="tx1" presStyleLbl="revTx" presStyleIdx="4" presStyleCnt="12"/>
      <dgm:spPr/>
    </dgm:pt>
    <dgm:pt modelId="{5E930E0D-28EA-495F-BAB0-6E4EB8CEB8D3}" type="pres">
      <dgm:prSet presAssocID="{306323CF-4D09-43D0-8DF4-76A5194D6C2F}" presName="vert1" presStyleCnt="0"/>
      <dgm:spPr/>
    </dgm:pt>
    <dgm:pt modelId="{A5D2A867-7F6F-40E0-B7C3-255A8D8359CD}" type="pres">
      <dgm:prSet presAssocID="{5FFDC8BD-CCE4-4C52-A0D8-1361909DFA26}" presName="thickLine" presStyleLbl="alignNode1" presStyleIdx="5" presStyleCnt="12"/>
      <dgm:spPr/>
    </dgm:pt>
    <dgm:pt modelId="{E875B840-8A5A-4FEE-94D1-996F83F4DF5E}" type="pres">
      <dgm:prSet presAssocID="{5FFDC8BD-CCE4-4C52-A0D8-1361909DFA26}" presName="horz1" presStyleCnt="0"/>
      <dgm:spPr/>
    </dgm:pt>
    <dgm:pt modelId="{94C8CB8B-E8E5-4919-BD18-9E6DD910CCEE}" type="pres">
      <dgm:prSet presAssocID="{5FFDC8BD-CCE4-4C52-A0D8-1361909DFA26}" presName="tx1" presStyleLbl="revTx" presStyleIdx="5" presStyleCnt="12"/>
      <dgm:spPr/>
    </dgm:pt>
    <dgm:pt modelId="{EA813561-E9C0-437F-91D6-1AC349FFE036}" type="pres">
      <dgm:prSet presAssocID="{5FFDC8BD-CCE4-4C52-A0D8-1361909DFA26}" presName="vert1" presStyleCnt="0"/>
      <dgm:spPr/>
    </dgm:pt>
    <dgm:pt modelId="{D2E381E0-58C5-4269-A34A-C8E373A80E5C}" type="pres">
      <dgm:prSet presAssocID="{2CA3ADF6-A1AB-4D4D-B3DC-296CE7292FA7}" presName="thickLine" presStyleLbl="alignNode1" presStyleIdx="6" presStyleCnt="12"/>
      <dgm:spPr/>
    </dgm:pt>
    <dgm:pt modelId="{07C7F44F-B8C9-41D6-BC72-C923562DBF56}" type="pres">
      <dgm:prSet presAssocID="{2CA3ADF6-A1AB-4D4D-B3DC-296CE7292FA7}" presName="horz1" presStyleCnt="0"/>
      <dgm:spPr/>
    </dgm:pt>
    <dgm:pt modelId="{177F0FBC-5FCF-473D-A6CC-FD1652168E70}" type="pres">
      <dgm:prSet presAssocID="{2CA3ADF6-A1AB-4D4D-B3DC-296CE7292FA7}" presName="tx1" presStyleLbl="revTx" presStyleIdx="6" presStyleCnt="12"/>
      <dgm:spPr/>
    </dgm:pt>
    <dgm:pt modelId="{2FF593F4-EB90-470C-9A93-63C53D8A1069}" type="pres">
      <dgm:prSet presAssocID="{2CA3ADF6-A1AB-4D4D-B3DC-296CE7292FA7}" presName="vert1" presStyleCnt="0"/>
      <dgm:spPr/>
    </dgm:pt>
    <dgm:pt modelId="{27110BCF-1A59-4BA6-AC4B-B47A1D99C96B}" type="pres">
      <dgm:prSet presAssocID="{D1A907D7-CDDE-44F9-A720-54FDAB3FD656}" presName="thickLine" presStyleLbl="alignNode1" presStyleIdx="7" presStyleCnt="12"/>
      <dgm:spPr/>
    </dgm:pt>
    <dgm:pt modelId="{B9EC7699-874C-47B6-890D-DE7B6623227B}" type="pres">
      <dgm:prSet presAssocID="{D1A907D7-CDDE-44F9-A720-54FDAB3FD656}" presName="horz1" presStyleCnt="0"/>
      <dgm:spPr/>
    </dgm:pt>
    <dgm:pt modelId="{BBDFA98B-DEE1-4968-B5EE-5D2F085DB6D3}" type="pres">
      <dgm:prSet presAssocID="{D1A907D7-CDDE-44F9-A720-54FDAB3FD656}" presName="tx1" presStyleLbl="revTx" presStyleIdx="7" presStyleCnt="12"/>
      <dgm:spPr/>
    </dgm:pt>
    <dgm:pt modelId="{07AA7BAB-2742-4AE7-9BC7-A7FFC9C1973B}" type="pres">
      <dgm:prSet presAssocID="{D1A907D7-CDDE-44F9-A720-54FDAB3FD656}" presName="vert1" presStyleCnt="0"/>
      <dgm:spPr/>
    </dgm:pt>
    <dgm:pt modelId="{97447427-846B-4655-BE92-D2BCBD7D5E7D}" type="pres">
      <dgm:prSet presAssocID="{25797A21-B320-4C6F-B094-0CB0015D3F72}" presName="thickLine" presStyleLbl="alignNode1" presStyleIdx="8" presStyleCnt="12"/>
      <dgm:spPr/>
    </dgm:pt>
    <dgm:pt modelId="{473E8263-E0A3-4C94-A884-E37A48770CF3}" type="pres">
      <dgm:prSet presAssocID="{25797A21-B320-4C6F-B094-0CB0015D3F72}" presName="horz1" presStyleCnt="0"/>
      <dgm:spPr/>
    </dgm:pt>
    <dgm:pt modelId="{62954ACB-CCF4-48AB-A10F-63801DE4B2C6}" type="pres">
      <dgm:prSet presAssocID="{25797A21-B320-4C6F-B094-0CB0015D3F72}" presName="tx1" presStyleLbl="revTx" presStyleIdx="8" presStyleCnt="12"/>
      <dgm:spPr/>
    </dgm:pt>
    <dgm:pt modelId="{58D89D65-E8F4-4BEE-ACA2-8E5F20BFE715}" type="pres">
      <dgm:prSet presAssocID="{25797A21-B320-4C6F-B094-0CB0015D3F72}" presName="vert1" presStyleCnt="0"/>
      <dgm:spPr/>
    </dgm:pt>
    <dgm:pt modelId="{DCD5E6E3-E5D9-4BA2-8F5F-D6509E02FAE9}" type="pres">
      <dgm:prSet presAssocID="{4AEFB24F-162B-4252-87DD-773AC0F1AE14}" presName="thickLine" presStyleLbl="alignNode1" presStyleIdx="9" presStyleCnt="12"/>
      <dgm:spPr/>
    </dgm:pt>
    <dgm:pt modelId="{B530E12E-7CFB-478F-9033-6CCDC2DC73D5}" type="pres">
      <dgm:prSet presAssocID="{4AEFB24F-162B-4252-87DD-773AC0F1AE14}" presName="horz1" presStyleCnt="0"/>
      <dgm:spPr/>
    </dgm:pt>
    <dgm:pt modelId="{A1F395FB-275A-42E2-9941-C1AEB08CC174}" type="pres">
      <dgm:prSet presAssocID="{4AEFB24F-162B-4252-87DD-773AC0F1AE14}" presName="tx1" presStyleLbl="revTx" presStyleIdx="9" presStyleCnt="12"/>
      <dgm:spPr/>
    </dgm:pt>
    <dgm:pt modelId="{2403CDF2-8FAD-4F0E-9563-50B489CA6EFD}" type="pres">
      <dgm:prSet presAssocID="{4AEFB24F-162B-4252-87DD-773AC0F1AE14}" presName="vert1" presStyleCnt="0"/>
      <dgm:spPr/>
    </dgm:pt>
    <dgm:pt modelId="{0FE284CD-1551-454F-AC93-640FB39D3971}" type="pres">
      <dgm:prSet presAssocID="{89194A9A-6EAB-4CB6-AFAA-BFA542195841}" presName="thickLine" presStyleLbl="alignNode1" presStyleIdx="10" presStyleCnt="12"/>
      <dgm:spPr/>
    </dgm:pt>
    <dgm:pt modelId="{96B3F3B8-CD80-4F2C-A957-C2D558DDB1C7}" type="pres">
      <dgm:prSet presAssocID="{89194A9A-6EAB-4CB6-AFAA-BFA542195841}" presName="horz1" presStyleCnt="0"/>
      <dgm:spPr/>
    </dgm:pt>
    <dgm:pt modelId="{4E60C74A-981C-42EA-BE30-63F9E510FE38}" type="pres">
      <dgm:prSet presAssocID="{89194A9A-6EAB-4CB6-AFAA-BFA542195841}" presName="tx1" presStyleLbl="revTx" presStyleIdx="10" presStyleCnt="12"/>
      <dgm:spPr/>
    </dgm:pt>
    <dgm:pt modelId="{50161CDB-1E26-4AF3-9489-3B0CCD67BFC1}" type="pres">
      <dgm:prSet presAssocID="{89194A9A-6EAB-4CB6-AFAA-BFA542195841}" presName="vert1" presStyleCnt="0"/>
      <dgm:spPr/>
    </dgm:pt>
    <dgm:pt modelId="{A88B96E8-7829-4486-967E-EF7D61DE30A4}" type="pres">
      <dgm:prSet presAssocID="{803E83E1-953B-45D6-8686-14332B827616}" presName="thickLine" presStyleLbl="alignNode1" presStyleIdx="11" presStyleCnt="12"/>
      <dgm:spPr/>
    </dgm:pt>
    <dgm:pt modelId="{EDE5859D-CE07-4059-82B0-1F416E76FF28}" type="pres">
      <dgm:prSet presAssocID="{803E83E1-953B-45D6-8686-14332B827616}" presName="horz1" presStyleCnt="0"/>
      <dgm:spPr/>
    </dgm:pt>
    <dgm:pt modelId="{A7D941E1-090B-4ADE-BCF1-DCA766E170F4}" type="pres">
      <dgm:prSet presAssocID="{803E83E1-953B-45D6-8686-14332B827616}" presName="tx1" presStyleLbl="revTx" presStyleIdx="11" presStyleCnt="12"/>
      <dgm:spPr/>
    </dgm:pt>
    <dgm:pt modelId="{665BA6BB-03FD-4135-8592-709F3964127A}" type="pres">
      <dgm:prSet presAssocID="{803E83E1-953B-45D6-8686-14332B827616}" presName="vert1" presStyleCnt="0"/>
      <dgm:spPr/>
    </dgm:pt>
  </dgm:ptLst>
  <dgm:cxnLst>
    <dgm:cxn modelId="{987DA00A-A4FD-40D4-9502-16247A5CA761}" type="presOf" srcId="{47DEBFCB-5D12-4FA4-9CA9-490BEB2494E4}" destId="{17DD8C55-0C34-4543-9849-21B7401651F4}" srcOrd="0" destOrd="0" presId="urn:microsoft.com/office/officeart/2008/layout/LinedList"/>
    <dgm:cxn modelId="{C9279F18-BE51-4ACB-BA0E-5A7A4EFA9D09}" srcId="{47DEBFCB-5D12-4FA4-9CA9-490BEB2494E4}" destId="{AE5841E5-99BA-4B5D-BBDE-0E6879D99540}" srcOrd="0" destOrd="0" parTransId="{2BBB036C-2C90-42E9-84D4-5574D98DDD16}" sibTransId="{A1FDE973-7E92-4D0C-8302-11C7F6BC4FA3}"/>
    <dgm:cxn modelId="{030D401D-7A43-4E8A-9D47-E66850CEE784}" type="presOf" srcId="{2CA3ADF6-A1AB-4D4D-B3DC-296CE7292FA7}" destId="{177F0FBC-5FCF-473D-A6CC-FD1652168E70}" srcOrd="0" destOrd="0" presId="urn:microsoft.com/office/officeart/2008/layout/LinedList"/>
    <dgm:cxn modelId="{33E8911D-1FBB-44D0-BF34-BB18AEF07D27}" srcId="{47DEBFCB-5D12-4FA4-9CA9-490BEB2494E4}" destId="{B42C033A-EF6C-41B3-A5C5-0108912D302B}" srcOrd="3" destOrd="0" parTransId="{CA412813-758B-4800-96C5-FA74A98221D7}" sibTransId="{AB1568A4-7994-4775-A5BB-71B28CA0B6B5}"/>
    <dgm:cxn modelId="{A8C64F34-1D15-4300-BF2F-AF4E143CA6D3}" srcId="{47DEBFCB-5D12-4FA4-9CA9-490BEB2494E4}" destId="{2CA3ADF6-A1AB-4D4D-B3DC-296CE7292FA7}" srcOrd="6" destOrd="0" parTransId="{3A55C999-B418-4776-92A6-309025C30E07}" sibTransId="{CD2D958D-5442-4FA5-A5B4-17D93BD1C03C}"/>
    <dgm:cxn modelId="{9B1AF13E-6A59-4946-ACA5-944D291A6E99}" srcId="{47DEBFCB-5D12-4FA4-9CA9-490BEB2494E4}" destId="{F062BFC4-2F03-49FE-A1DA-25773A82F6E4}" srcOrd="1" destOrd="0" parTransId="{A9B90980-C771-46E9-8A41-917E3D76193A}" sibTransId="{0C53F4FF-D02A-4F59-8C7E-DFDA07F1815C}"/>
    <dgm:cxn modelId="{149B5A5D-DCDC-47BC-B8C5-E54B189666CD}" type="presOf" srcId="{38F9336D-BCEB-4892-B654-964B1F97DC88}" destId="{10677AEF-2625-4D0B-9B91-4749820BD01A}" srcOrd="0" destOrd="0" presId="urn:microsoft.com/office/officeart/2008/layout/LinedList"/>
    <dgm:cxn modelId="{A9A6F762-479D-4F46-911C-9BB90FCEF5A5}" type="presOf" srcId="{4AEFB24F-162B-4252-87DD-773AC0F1AE14}" destId="{A1F395FB-275A-42E2-9941-C1AEB08CC174}" srcOrd="0" destOrd="0" presId="urn:microsoft.com/office/officeart/2008/layout/LinedList"/>
    <dgm:cxn modelId="{4C236B51-55F8-4BD3-B777-C0033B8EB89C}" srcId="{47DEBFCB-5D12-4FA4-9CA9-490BEB2494E4}" destId="{38F9336D-BCEB-4892-B654-964B1F97DC88}" srcOrd="2" destOrd="0" parTransId="{89439101-A0F8-48B6-A0B9-C90409C3CDAD}" sibTransId="{9DF7A71A-1B0E-49D8-9905-8DA20A74AE4E}"/>
    <dgm:cxn modelId="{6C561352-9D02-48E2-AE52-A4513C184F7B}" type="presOf" srcId="{F062BFC4-2F03-49FE-A1DA-25773A82F6E4}" destId="{4357C5E8-67B5-485E-B25B-F569F8E2AFC4}" srcOrd="0" destOrd="0" presId="urn:microsoft.com/office/officeart/2008/layout/LinedList"/>
    <dgm:cxn modelId="{199B1976-A0CA-412D-A672-69F3764A8F30}" type="presOf" srcId="{AE5841E5-99BA-4B5D-BBDE-0E6879D99540}" destId="{DBE1911E-1CDF-4B0A-9E91-4539E108B3DA}" srcOrd="0" destOrd="0" presId="urn:microsoft.com/office/officeart/2008/layout/LinedList"/>
    <dgm:cxn modelId="{2E549956-90E9-40BF-9D93-3E437FD4AB57}" type="presOf" srcId="{25797A21-B320-4C6F-B094-0CB0015D3F72}" destId="{62954ACB-CCF4-48AB-A10F-63801DE4B2C6}" srcOrd="0" destOrd="0" presId="urn:microsoft.com/office/officeart/2008/layout/LinedList"/>
    <dgm:cxn modelId="{8AE75857-1F28-45F2-A0CF-D1EB3F4790D3}" srcId="{47DEBFCB-5D12-4FA4-9CA9-490BEB2494E4}" destId="{5FFDC8BD-CCE4-4C52-A0D8-1361909DFA26}" srcOrd="5" destOrd="0" parTransId="{C56BE481-293C-4443-8825-844CB29645A0}" sibTransId="{53F99D70-ED8C-450C-8FDC-3C9024CBD3F7}"/>
    <dgm:cxn modelId="{EEAFFD57-AE42-434D-BDF1-DF0F9510E27F}" srcId="{47DEBFCB-5D12-4FA4-9CA9-490BEB2494E4}" destId="{306323CF-4D09-43D0-8DF4-76A5194D6C2F}" srcOrd="4" destOrd="0" parTransId="{9694E0E5-06DC-4EBC-836C-E30B507E7173}" sibTransId="{B66584EC-9F6F-4B13-9C62-14D80ECEF4A1}"/>
    <dgm:cxn modelId="{7409AE80-07F5-4508-9513-FC0A05BB6C85}" srcId="{47DEBFCB-5D12-4FA4-9CA9-490BEB2494E4}" destId="{803E83E1-953B-45D6-8686-14332B827616}" srcOrd="11" destOrd="0" parTransId="{1DFE8A30-7904-478C-B22F-0A89F7FBA4B0}" sibTransId="{12818038-8467-47E6-B6D3-FBFCE8C3286F}"/>
    <dgm:cxn modelId="{9DA89282-F8DE-4C9E-8B3E-95F33215CB21}" srcId="{47DEBFCB-5D12-4FA4-9CA9-490BEB2494E4}" destId="{D1A907D7-CDDE-44F9-A720-54FDAB3FD656}" srcOrd="7" destOrd="0" parTransId="{C307F048-FB74-4959-8531-033DB096F557}" sibTransId="{028301FD-5AF3-447F-9854-BC82F1E6E5A1}"/>
    <dgm:cxn modelId="{CA416D8D-1DF1-4DCB-B818-0CBD428F473B}" type="presOf" srcId="{89194A9A-6EAB-4CB6-AFAA-BFA542195841}" destId="{4E60C74A-981C-42EA-BE30-63F9E510FE38}" srcOrd="0" destOrd="0" presId="urn:microsoft.com/office/officeart/2008/layout/LinedList"/>
    <dgm:cxn modelId="{3C4A8BA5-C212-4452-9525-AB4DE7CFFAD4}" type="presOf" srcId="{803E83E1-953B-45D6-8686-14332B827616}" destId="{A7D941E1-090B-4ADE-BCF1-DCA766E170F4}" srcOrd="0" destOrd="0" presId="urn:microsoft.com/office/officeart/2008/layout/LinedList"/>
    <dgm:cxn modelId="{BFF965B5-AEE0-48C2-92CD-C96A8193C328}" srcId="{47DEBFCB-5D12-4FA4-9CA9-490BEB2494E4}" destId="{25797A21-B320-4C6F-B094-0CB0015D3F72}" srcOrd="8" destOrd="0" parTransId="{FCA85849-7AD4-42F1-8F30-709AD551D644}" sibTransId="{F9458F55-774A-4DD5-81A5-562C37A29794}"/>
    <dgm:cxn modelId="{3C78E7CC-5C7A-4675-8DF5-67187EB5663F}" type="presOf" srcId="{5FFDC8BD-CCE4-4C52-A0D8-1361909DFA26}" destId="{94C8CB8B-E8E5-4919-BD18-9E6DD910CCEE}" srcOrd="0" destOrd="0" presId="urn:microsoft.com/office/officeart/2008/layout/LinedList"/>
    <dgm:cxn modelId="{6B9C33CE-FFA1-4C3C-AAB1-AF39CB944299}" srcId="{47DEBFCB-5D12-4FA4-9CA9-490BEB2494E4}" destId="{4AEFB24F-162B-4252-87DD-773AC0F1AE14}" srcOrd="9" destOrd="0" parTransId="{7DAFB226-1F95-4AC8-9938-5CE43F94B9C8}" sibTransId="{20746F30-9E1B-4706-A638-497A5646662A}"/>
    <dgm:cxn modelId="{51BA8AD0-964A-4A2D-815F-B815DC456C14}" type="presOf" srcId="{B42C033A-EF6C-41B3-A5C5-0108912D302B}" destId="{18BC1E6F-2BD3-45AE-8AA3-A4DA2561469A}" srcOrd="0" destOrd="0" presId="urn:microsoft.com/office/officeart/2008/layout/LinedList"/>
    <dgm:cxn modelId="{D548E9D2-ED60-40D9-89C3-8D8FF27DFEE6}" type="presOf" srcId="{306323CF-4D09-43D0-8DF4-76A5194D6C2F}" destId="{182BEF18-6F52-4B2F-9B78-78E937A7082D}" srcOrd="0" destOrd="0" presId="urn:microsoft.com/office/officeart/2008/layout/LinedList"/>
    <dgm:cxn modelId="{BB24CDEC-D5CE-454A-93E1-93E78035A239}" type="presOf" srcId="{D1A907D7-CDDE-44F9-A720-54FDAB3FD656}" destId="{BBDFA98B-DEE1-4968-B5EE-5D2F085DB6D3}" srcOrd="0" destOrd="0" presId="urn:microsoft.com/office/officeart/2008/layout/LinedList"/>
    <dgm:cxn modelId="{1EFB0AED-991C-4A8B-8F87-9AE40C51967A}" srcId="{47DEBFCB-5D12-4FA4-9CA9-490BEB2494E4}" destId="{89194A9A-6EAB-4CB6-AFAA-BFA542195841}" srcOrd="10" destOrd="0" parTransId="{5E6DBFB5-543D-47E4-B9C5-277FDB016427}" sibTransId="{23DD832B-98DE-4B0F-BA4C-56C5E4A34863}"/>
    <dgm:cxn modelId="{4CFC10CF-1327-4161-80AC-36F18D9B138A}" type="presParOf" srcId="{17DD8C55-0C34-4543-9849-21B7401651F4}" destId="{E5C04F82-BF34-4FCB-AD6B-12006EF3D31D}" srcOrd="0" destOrd="0" presId="urn:microsoft.com/office/officeart/2008/layout/LinedList"/>
    <dgm:cxn modelId="{5365DB3E-0D1E-4F07-A5E3-FE2C5FD7973B}" type="presParOf" srcId="{17DD8C55-0C34-4543-9849-21B7401651F4}" destId="{BBCC4099-EAC3-46E9-A4C4-75FE71B7BE73}" srcOrd="1" destOrd="0" presId="urn:microsoft.com/office/officeart/2008/layout/LinedList"/>
    <dgm:cxn modelId="{CCFC3565-A4A8-4606-99E0-579E8FBCBA00}" type="presParOf" srcId="{BBCC4099-EAC3-46E9-A4C4-75FE71B7BE73}" destId="{DBE1911E-1CDF-4B0A-9E91-4539E108B3DA}" srcOrd="0" destOrd="0" presId="urn:microsoft.com/office/officeart/2008/layout/LinedList"/>
    <dgm:cxn modelId="{360B7548-35F8-41B8-AF37-31CAFFD71FC5}" type="presParOf" srcId="{BBCC4099-EAC3-46E9-A4C4-75FE71B7BE73}" destId="{0B62AE7F-36A5-4EE1-9547-4CFA08464D19}" srcOrd="1" destOrd="0" presId="urn:microsoft.com/office/officeart/2008/layout/LinedList"/>
    <dgm:cxn modelId="{EB56A61F-2D83-46BC-9B08-90257C0BA9C7}" type="presParOf" srcId="{17DD8C55-0C34-4543-9849-21B7401651F4}" destId="{D5A9AB1D-7F5E-4D38-BB64-C538C9F652E6}" srcOrd="2" destOrd="0" presId="urn:microsoft.com/office/officeart/2008/layout/LinedList"/>
    <dgm:cxn modelId="{E72FA094-0655-48DE-BC64-D017AAF37B21}" type="presParOf" srcId="{17DD8C55-0C34-4543-9849-21B7401651F4}" destId="{22FCEA45-35AD-4442-B0C9-41054F03D8E5}" srcOrd="3" destOrd="0" presId="urn:microsoft.com/office/officeart/2008/layout/LinedList"/>
    <dgm:cxn modelId="{AC44F79C-F8AD-4A40-8DCF-8D570E8E9179}" type="presParOf" srcId="{22FCEA45-35AD-4442-B0C9-41054F03D8E5}" destId="{4357C5E8-67B5-485E-B25B-F569F8E2AFC4}" srcOrd="0" destOrd="0" presId="urn:microsoft.com/office/officeart/2008/layout/LinedList"/>
    <dgm:cxn modelId="{014D0CF5-FCD1-438B-A82F-9F19DF95CF68}" type="presParOf" srcId="{22FCEA45-35AD-4442-B0C9-41054F03D8E5}" destId="{EE511ABF-C5C7-4037-9D8D-2A0BB966F437}" srcOrd="1" destOrd="0" presId="urn:microsoft.com/office/officeart/2008/layout/LinedList"/>
    <dgm:cxn modelId="{ECD65EA8-29DE-474A-B62F-C6CD929300B9}" type="presParOf" srcId="{17DD8C55-0C34-4543-9849-21B7401651F4}" destId="{EE0A4EE8-1D87-42E7-8A1E-A56C97FACD3E}" srcOrd="4" destOrd="0" presId="urn:microsoft.com/office/officeart/2008/layout/LinedList"/>
    <dgm:cxn modelId="{9245637A-0410-4259-AF34-44EA6C825DCC}" type="presParOf" srcId="{17DD8C55-0C34-4543-9849-21B7401651F4}" destId="{C1FB8506-5171-4A95-9F12-B9AAB6CD0EA3}" srcOrd="5" destOrd="0" presId="urn:microsoft.com/office/officeart/2008/layout/LinedList"/>
    <dgm:cxn modelId="{5F848775-DA96-49C3-82F8-F5C94BC02423}" type="presParOf" srcId="{C1FB8506-5171-4A95-9F12-B9AAB6CD0EA3}" destId="{10677AEF-2625-4D0B-9B91-4749820BD01A}" srcOrd="0" destOrd="0" presId="urn:microsoft.com/office/officeart/2008/layout/LinedList"/>
    <dgm:cxn modelId="{0EE88C1A-B28E-425F-8CC8-FE71C2775A68}" type="presParOf" srcId="{C1FB8506-5171-4A95-9F12-B9AAB6CD0EA3}" destId="{D1504BEE-7B42-4366-A615-93BFA37C036F}" srcOrd="1" destOrd="0" presId="urn:microsoft.com/office/officeart/2008/layout/LinedList"/>
    <dgm:cxn modelId="{E3D78D40-07A9-4345-9162-8CBD9791AA03}" type="presParOf" srcId="{17DD8C55-0C34-4543-9849-21B7401651F4}" destId="{B3D1B0EA-775D-44FD-BE67-0DDE1C0404DF}" srcOrd="6" destOrd="0" presId="urn:microsoft.com/office/officeart/2008/layout/LinedList"/>
    <dgm:cxn modelId="{7B9F6711-D8BE-4862-A4BF-DDD1194AFF4F}" type="presParOf" srcId="{17DD8C55-0C34-4543-9849-21B7401651F4}" destId="{72048466-6383-4440-821D-00E58391D2DD}" srcOrd="7" destOrd="0" presId="urn:microsoft.com/office/officeart/2008/layout/LinedList"/>
    <dgm:cxn modelId="{EC3A79BA-E120-4251-A404-69CC4A74E603}" type="presParOf" srcId="{72048466-6383-4440-821D-00E58391D2DD}" destId="{18BC1E6F-2BD3-45AE-8AA3-A4DA2561469A}" srcOrd="0" destOrd="0" presId="urn:microsoft.com/office/officeart/2008/layout/LinedList"/>
    <dgm:cxn modelId="{F6E0591E-831A-4C9B-BCA6-321B1BC377DF}" type="presParOf" srcId="{72048466-6383-4440-821D-00E58391D2DD}" destId="{B7FB4238-CF6F-43D6-99BB-5329746FA149}" srcOrd="1" destOrd="0" presId="urn:microsoft.com/office/officeart/2008/layout/LinedList"/>
    <dgm:cxn modelId="{20964943-17C8-4184-9C03-F11DB52AB689}" type="presParOf" srcId="{17DD8C55-0C34-4543-9849-21B7401651F4}" destId="{18E6091D-54F5-402F-8950-8AB29CBB5D41}" srcOrd="8" destOrd="0" presId="urn:microsoft.com/office/officeart/2008/layout/LinedList"/>
    <dgm:cxn modelId="{572C328E-A9CD-495A-A05D-F8AF4C0C7A2A}" type="presParOf" srcId="{17DD8C55-0C34-4543-9849-21B7401651F4}" destId="{A264314D-86B8-4C70-801D-5B3DFC11CB75}" srcOrd="9" destOrd="0" presId="urn:microsoft.com/office/officeart/2008/layout/LinedList"/>
    <dgm:cxn modelId="{A5DE908D-829F-42C0-BF7E-9BBB36EE759F}" type="presParOf" srcId="{A264314D-86B8-4C70-801D-5B3DFC11CB75}" destId="{182BEF18-6F52-4B2F-9B78-78E937A7082D}" srcOrd="0" destOrd="0" presId="urn:microsoft.com/office/officeart/2008/layout/LinedList"/>
    <dgm:cxn modelId="{46795292-8B15-4C05-B075-CB5C7C007A6B}" type="presParOf" srcId="{A264314D-86B8-4C70-801D-5B3DFC11CB75}" destId="{5E930E0D-28EA-495F-BAB0-6E4EB8CEB8D3}" srcOrd="1" destOrd="0" presId="urn:microsoft.com/office/officeart/2008/layout/LinedList"/>
    <dgm:cxn modelId="{9CF7319E-771B-4156-88B6-CB48D0F2652A}" type="presParOf" srcId="{17DD8C55-0C34-4543-9849-21B7401651F4}" destId="{A5D2A867-7F6F-40E0-B7C3-255A8D8359CD}" srcOrd="10" destOrd="0" presId="urn:microsoft.com/office/officeart/2008/layout/LinedList"/>
    <dgm:cxn modelId="{5EE9EB56-8C73-4403-96D4-9B91E39B01C7}" type="presParOf" srcId="{17DD8C55-0C34-4543-9849-21B7401651F4}" destId="{E875B840-8A5A-4FEE-94D1-996F83F4DF5E}" srcOrd="11" destOrd="0" presId="urn:microsoft.com/office/officeart/2008/layout/LinedList"/>
    <dgm:cxn modelId="{CD0CB169-FC11-4B4B-AC8E-11AF1728EB82}" type="presParOf" srcId="{E875B840-8A5A-4FEE-94D1-996F83F4DF5E}" destId="{94C8CB8B-E8E5-4919-BD18-9E6DD910CCEE}" srcOrd="0" destOrd="0" presId="urn:microsoft.com/office/officeart/2008/layout/LinedList"/>
    <dgm:cxn modelId="{1CDC1464-8207-4B3B-A99A-63774F8AF566}" type="presParOf" srcId="{E875B840-8A5A-4FEE-94D1-996F83F4DF5E}" destId="{EA813561-E9C0-437F-91D6-1AC349FFE036}" srcOrd="1" destOrd="0" presId="urn:microsoft.com/office/officeart/2008/layout/LinedList"/>
    <dgm:cxn modelId="{81F4D2D6-1DB8-40A6-90DC-EC8A16B06168}" type="presParOf" srcId="{17DD8C55-0C34-4543-9849-21B7401651F4}" destId="{D2E381E0-58C5-4269-A34A-C8E373A80E5C}" srcOrd="12" destOrd="0" presId="urn:microsoft.com/office/officeart/2008/layout/LinedList"/>
    <dgm:cxn modelId="{79E297A2-0B39-4D59-B99B-1F858666A18A}" type="presParOf" srcId="{17DD8C55-0C34-4543-9849-21B7401651F4}" destId="{07C7F44F-B8C9-41D6-BC72-C923562DBF56}" srcOrd="13" destOrd="0" presId="urn:microsoft.com/office/officeart/2008/layout/LinedList"/>
    <dgm:cxn modelId="{2833C1BF-66DB-4E71-A5E4-0C02AD83B873}" type="presParOf" srcId="{07C7F44F-B8C9-41D6-BC72-C923562DBF56}" destId="{177F0FBC-5FCF-473D-A6CC-FD1652168E70}" srcOrd="0" destOrd="0" presId="urn:microsoft.com/office/officeart/2008/layout/LinedList"/>
    <dgm:cxn modelId="{C438B769-5E2B-468B-9A96-02B57B767736}" type="presParOf" srcId="{07C7F44F-B8C9-41D6-BC72-C923562DBF56}" destId="{2FF593F4-EB90-470C-9A93-63C53D8A1069}" srcOrd="1" destOrd="0" presId="urn:microsoft.com/office/officeart/2008/layout/LinedList"/>
    <dgm:cxn modelId="{2A7285AD-E6E7-4E17-9FCD-048C1A556728}" type="presParOf" srcId="{17DD8C55-0C34-4543-9849-21B7401651F4}" destId="{27110BCF-1A59-4BA6-AC4B-B47A1D99C96B}" srcOrd="14" destOrd="0" presId="urn:microsoft.com/office/officeart/2008/layout/LinedList"/>
    <dgm:cxn modelId="{8D86CE5D-E43A-4EB3-9587-A70C2B0EE991}" type="presParOf" srcId="{17DD8C55-0C34-4543-9849-21B7401651F4}" destId="{B9EC7699-874C-47B6-890D-DE7B6623227B}" srcOrd="15" destOrd="0" presId="urn:microsoft.com/office/officeart/2008/layout/LinedList"/>
    <dgm:cxn modelId="{A103CE10-E99A-48D6-B395-7D8B579B32CB}" type="presParOf" srcId="{B9EC7699-874C-47B6-890D-DE7B6623227B}" destId="{BBDFA98B-DEE1-4968-B5EE-5D2F085DB6D3}" srcOrd="0" destOrd="0" presId="urn:microsoft.com/office/officeart/2008/layout/LinedList"/>
    <dgm:cxn modelId="{40CD8597-EB1A-4DA0-8663-26305DD2805A}" type="presParOf" srcId="{B9EC7699-874C-47B6-890D-DE7B6623227B}" destId="{07AA7BAB-2742-4AE7-9BC7-A7FFC9C1973B}" srcOrd="1" destOrd="0" presId="urn:microsoft.com/office/officeart/2008/layout/LinedList"/>
    <dgm:cxn modelId="{CED42B9C-7D69-487C-BE9E-2A784752C633}" type="presParOf" srcId="{17DD8C55-0C34-4543-9849-21B7401651F4}" destId="{97447427-846B-4655-BE92-D2BCBD7D5E7D}" srcOrd="16" destOrd="0" presId="urn:microsoft.com/office/officeart/2008/layout/LinedList"/>
    <dgm:cxn modelId="{F991AFCD-C1B1-410A-9E21-0F98F0212D71}" type="presParOf" srcId="{17DD8C55-0C34-4543-9849-21B7401651F4}" destId="{473E8263-E0A3-4C94-A884-E37A48770CF3}" srcOrd="17" destOrd="0" presId="urn:microsoft.com/office/officeart/2008/layout/LinedList"/>
    <dgm:cxn modelId="{434D5C7F-80A4-4BC9-8870-D5ED9D0DE3F7}" type="presParOf" srcId="{473E8263-E0A3-4C94-A884-E37A48770CF3}" destId="{62954ACB-CCF4-48AB-A10F-63801DE4B2C6}" srcOrd="0" destOrd="0" presId="urn:microsoft.com/office/officeart/2008/layout/LinedList"/>
    <dgm:cxn modelId="{286232CA-E449-461B-A4C5-2A535E014F3C}" type="presParOf" srcId="{473E8263-E0A3-4C94-A884-E37A48770CF3}" destId="{58D89D65-E8F4-4BEE-ACA2-8E5F20BFE715}" srcOrd="1" destOrd="0" presId="urn:microsoft.com/office/officeart/2008/layout/LinedList"/>
    <dgm:cxn modelId="{8FD39B52-87E4-4284-B2BB-F3F7F030796B}" type="presParOf" srcId="{17DD8C55-0C34-4543-9849-21B7401651F4}" destId="{DCD5E6E3-E5D9-4BA2-8F5F-D6509E02FAE9}" srcOrd="18" destOrd="0" presId="urn:microsoft.com/office/officeart/2008/layout/LinedList"/>
    <dgm:cxn modelId="{E15B2DCD-881F-4E81-9CEE-D2E7FE1260DE}" type="presParOf" srcId="{17DD8C55-0C34-4543-9849-21B7401651F4}" destId="{B530E12E-7CFB-478F-9033-6CCDC2DC73D5}" srcOrd="19" destOrd="0" presId="urn:microsoft.com/office/officeart/2008/layout/LinedList"/>
    <dgm:cxn modelId="{B989AA52-A13F-42AF-811C-BDA1701A8057}" type="presParOf" srcId="{B530E12E-7CFB-478F-9033-6CCDC2DC73D5}" destId="{A1F395FB-275A-42E2-9941-C1AEB08CC174}" srcOrd="0" destOrd="0" presId="urn:microsoft.com/office/officeart/2008/layout/LinedList"/>
    <dgm:cxn modelId="{72BB70F9-55C8-4B6E-9B23-6CDEA3D981F1}" type="presParOf" srcId="{B530E12E-7CFB-478F-9033-6CCDC2DC73D5}" destId="{2403CDF2-8FAD-4F0E-9563-50B489CA6EFD}" srcOrd="1" destOrd="0" presId="urn:microsoft.com/office/officeart/2008/layout/LinedList"/>
    <dgm:cxn modelId="{F156884E-D869-49BD-9247-675660F0ABD6}" type="presParOf" srcId="{17DD8C55-0C34-4543-9849-21B7401651F4}" destId="{0FE284CD-1551-454F-AC93-640FB39D3971}" srcOrd="20" destOrd="0" presId="urn:microsoft.com/office/officeart/2008/layout/LinedList"/>
    <dgm:cxn modelId="{BD5AC1CA-95F6-4413-87D8-32796F8D9576}" type="presParOf" srcId="{17DD8C55-0C34-4543-9849-21B7401651F4}" destId="{96B3F3B8-CD80-4F2C-A957-C2D558DDB1C7}" srcOrd="21" destOrd="0" presId="urn:microsoft.com/office/officeart/2008/layout/LinedList"/>
    <dgm:cxn modelId="{D7CCD2D9-FF79-4F5D-B233-7B5B85380E48}" type="presParOf" srcId="{96B3F3B8-CD80-4F2C-A957-C2D558DDB1C7}" destId="{4E60C74A-981C-42EA-BE30-63F9E510FE38}" srcOrd="0" destOrd="0" presId="urn:microsoft.com/office/officeart/2008/layout/LinedList"/>
    <dgm:cxn modelId="{907C001D-52D2-41BA-B574-E3D289B2DF38}" type="presParOf" srcId="{96B3F3B8-CD80-4F2C-A957-C2D558DDB1C7}" destId="{50161CDB-1E26-4AF3-9489-3B0CCD67BFC1}" srcOrd="1" destOrd="0" presId="urn:microsoft.com/office/officeart/2008/layout/LinedList"/>
    <dgm:cxn modelId="{C3F7250D-9E6F-4333-927F-3AE99775D6EA}" type="presParOf" srcId="{17DD8C55-0C34-4543-9849-21B7401651F4}" destId="{A88B96E8-7829-4486-967E-EF7D61DE30A4}" srcOrd="22" destOrd="0" presId="urn:microsoft.com/office/officeart/2008/layout/LinedList"/>
    <dgm:cxn modelId="{082D2DEE-10AC-4C4B-942B-FB93B5103E7D}" type="presParOf" srcId="{17DD8C55-0C34-4543-9849-21B7401651F4}" destId="{EDE5859D-CE07-4059-82B0-1F416E76FF28}" srcOrd="23" destOrd="0" presId="urn:microsoft.com/office/officeart/2008/layout/LinedList"/>
    <dgm:cxn modelId="{1A42B889-0DE9-4062-9BE4-56604799C952}" type="presParOf" srcId="{EDE5859D-CE07-4059-82B0-1F416E76FF28}" destId="{A7D941E1-090B-4ADE-BCF1-DCA766E170F4}" srcOrd="0" destOrd="0" presId="urn:microsoft.com/office/officeart/2008/layout/LinedList"/>
    <dgm:cxn modelId="{2E1080BF-D7BC-4997-BA84-511F7B34E61D}" type="presParOf" srcId="{EDE5859D-CE07-4059-82B0-1F416E76FF28}" destId="{665BA6BB-03FD-4135-8592-709F3964127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5A2E17-D731-43B5-B95C-59B974BE149E}">
      <dsp:nvSpPr>
        <dsp:cNvPr id="0" name=""/>
        <dsp:cNvSpPr/>
      </dsp:nvSpPr>
      <dsp:spPr>
        <a:xfrm>
          <a:off x="0" y="607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25D371-7269-4488-A126-719CA0942BD2}">
      <dsp:nvSpPr>
        <dsp:cNvPr id="0" name=""/>
        <dsp:cNvSpPr/>
      </dsp:nvSpPr>
      <dsp:spPr>
        <a:xfrm>
          <a:off x="0" y="607"/>
          <a:ext cx="6711788" cy="276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hlinkClick xmlns:r="http://schemas.openxmlformats.org/officeDocument/2006/relationships" r:id="rId1"/>
            </a:rPr>
            <a:t>Transum</a:t>
          </a:r>
          <a:endParaRPr lang="en-US" sz="1100" kern="1200" dirty="0"/>
        </a:p>
      </dsp:txBody>
      <dsp:txXfrm>
        <a:off x="0" y="607"/>
        <a:ext cx="6711788" cy="276582"/>
      </dsp:txXfrm>
    </dsp:sp>
    <dsp:sp modelId="{BE00C5B8-11FA-45E1-8497-A984B5780419}">
      <dsp:nvSpPr>
        <dsp:cNvPr id="0" name=""/>
        <dsp:cNvSpPr/>
      </dsp:nvSpPr>
      <dsp:spPr>
        <a:xfrm>
          <a:off x="0" y="277189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46F0D6-45CD-4B60-907E-A352025B313B}">
      <dsp:nvSpPr>
        <dsp:cNvPr id="0" name=""/>
        <dsp:cNvSpPr/>
      </dsp:nvSpPr>
      <dsp:spPr>
        <a:xfrm>
          <a:off x="0" y="277189"/>
          <a:ext cx="6711788" cy="276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Sitka Banner"/>
              <a:hlinkClick xmlns:r="http://schemas.openxmlformats.org/officeDocument/2006/relationships" r:id="rId2"/>
            </a:rPr>
            <a:t>Nrich</a:t>
          </a:r>
        </a:p>
      </dsp:txBody>
      <dsp:txXfrm>
        <a:off x="0" y="277189"/>
        <a:ext cx="6711788" cy="276582"/>
      </dsp:txXfrm>
    </dsp:sp>
    <dsp:sp modelId="{4783DEF6-7527-4BDA-B938-69A52EA771E2}">
      <dsp:nvSpPr>
        <dsp:cNvPr id="0" name=""/>
        <dsp:cNvSpPr/>
      </dsp:nvSpPr>
      <dsp:spPr>
        <a:xfrm>
          <a:off x="0" y="553772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9EEE28-4CF5-499F-8250-C235B1541D09}">
      <dsp:nvSpPr>
        <dsp:cNvPr id="0" name=""/>
        <dsp:cNvSpPr/>
      </dsp:nvSpPr>
      <dsp:spPr>
        <a:xfrm>
          <a:off x="0" y="553772"/>
          <a:ext cx="6711788" cy="276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Sitka Banner"/>
              <a:hlinkClick xmlns:r="http://schemas.openxmlformats.org/officeDocument/2006/relationships" r:id="rId3"/>
            </a:rPr>
            <a:t>NCTEM</a:t>
          </a:r>
        </a:p>
      </dsp:txBody>
      <dsp:txXfrm>
        <a:off x="0" y="553772"/>
        <a:ext cx="6711788" cy="276582"/>
      </dsp:txXfrm>
    </dsp:sp>
    <dsp:sp modelId="{8BFE21A2-97DE-4D7B-A41C-E15E3ED5036B}">
      <dsp:nvSpPr>
        <dsp:cNvPr id="0" name=""/>
        <dsp:cNvSpPr/>
      </dsp:nvSpPr>
      <dsp:spPr>
        <a:xfrm>
          <a:off x="0" y="830354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EDB163-9D99-464F-8C76-9BF9F3F6A8C1}">
      <dsp:nvSpPr>
        <dsp:cNvPr id="0" name=""/>
        <dsp:cNvSpPr/>
      </dsp:nvSpPr>
      <dsp:spPr>
        <a:xfrm>
          <a:off x="0" y="830354"/>
          <a:ext cx="6711788" cy="276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Sitka Banner"/>
              <a:hlinkClick xmlns:r="http://schemas.openxmlformats.org/officeDocument/2006/relationships" r:id="rId4"/>
            </a:rPr>
            <a:t>Tes resources</a:t>
          </a:r>
        </a:p>
      </dsp:txBody>
      <dsp:txXfrm>
        <a:off x="0" y="830354"/>
        <a:ext cx="6711788" cy="276582"/>
      </dsp:txXfrm>
    </dsp:sp>
    <dsp:sp modelId="{D1E89B42-217D-4CC6-807E-F48B1DF04420}">
      <dsp:nvSpPr>
        <dsp:cNvPr id="0" name=""/>
        <dsp:cNvSpPr/>
      </dsp:nvSpPr>
      <dsp:spPr>
        <a:xfrm>
          <a:off x="0" y="1106936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6F4CFA-6308-4861-816B-E863482025E8}">
      <dsp:nvSpPr>
        <dsp:cNvPr id="0" name=""/>
        <dsp:cNvSpPr/>
      </dsp:nvSpPr>
      <dsp:spPr>
        <a:xfrm>
          <a:off x="0" y="1106936"/>
          <a:ext cx="6711788" cy="276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hlinkClick xmlns:r="http://schemas.openxmlformats.org/officeDocument/2006/relationships" r:id="rId5"/>
            </a:rPr>
            <a:t>WJEC resources</a:t>
          </a:r>
          <a:endParaRPr lang="en-US" sz="1100" kern="1200" dirty="0"/>
        </a:p>
      </dsp:txBody>
      <dsp:txXfrm>
        <a:off x="0" y="1106936"/>
        <a:ext cx="6711788" cy="276582"/>
      </dsp:txXfrm>
    </dsp:sp>
    <dsp:sp modelId="{819AE741-AB44-4C55-B814-7E8E71F7C7F7}">
      <dsp:nvSpPr>
        <dsp:cNvPr id="0" name=""/>
        <dsp:cNvSpPr/>
      </dsp:nvSpPr>
      <dsp:spPr>
        <a:xfrm>
          <a:off x="0" y="1383518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A8B652-765A-49FC-B3A2-9F2B3EAF9007}">
      <dsp:nvSpPr>
        <dsp:cNvPr id="0" name=""/>
        <dsp:cNvSpPr/>
      </dsp:nvSpPr>
      <dsp:spPr>
        <a:xfrm>
          <a:off x="0" y="1383518"/>
          <a:ext cx="6711788" cy="276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hlinkClick xmlns:r="http://schemas.openxmlformats.org/officeDocument/2006/relationships" r:id="rId5"/>
            </a:rPr>
            <a:t>WJEC resources (WM)</a:t>
          </a:r>
          <a:endParaRPr lang="en-US" sz="1100" kern="1200" dirty="0"/>
        </a:p>
      </dsp:txBody>
      <dsp:txXfrm>
        <a:off x="0" y="1383518"/>
        <a:ext cx="6711788" cy="276582"/>
      </dsp:txXfrm>
    </dsp:sp>
    <dsp:sp modelId="{91DCEFCB-CF48-4F60-AD76-F278E6FEAB48}">
      <dsp:nvSpPr>
        <dsp:cNvPr id="0" name=""/>
        <dsp:cNvSpPr/>
      </dsp:nvSpPr>
      <dsp:spPr>
        <a:xfrm>
          <a:off x="0" y="1660100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15C761-B45D-449B-AA60-82E8D9FC0912}">
      <dsp:nvSpPr>
        <dsp:cNvPr id="0" name=""/>
        <dsp:cNvSpPr/>
      </dsp:nvSpPr>
      <dsp:spPr>
        <a:xfrm>
          <a:off x="0" y="1660100"/>
          <a:ext cx="6711788" cy="276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hlinkClick xmlns:r="http://schemas.openxmlformats.org/officeDocument/2006/relationships" r:id="rId6"/>
            </a:rPr>
            <a:t>Standards Unit box</a:t>
          </a:r>
          <a:endParaRPr lang="en-US" sz="1100" kern="1200" dirty="0"/>
        </a:p>
      </dsp:txBody>
      <dsp:txXfrm>
        <a:off x="0" y="1660100"/>
        <a:ext cx="6711788" cy="276582"/>
      </dsp:txXfrm>
    </dsp:sp>
    <dsp:sp modelId="{2430620A-B70D-4AC9-A0DB-4CA40F7B7C8B}">
      <dsp:nvSpPr>
        <dsp:cNvPr id="0" name=""/>
        <dsp:cNvSpPr/>
      </dsp:nvSpPr>
      <dsp:spPr>
        <a:xfrm>
          <a:off x="0" y="1936682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7C2951-7B53-41D7-A333-150A726DC375}">
      <dsp:nvSpPr>
        <dsp:cNvPr id="0" name=""/>
        <dsp:cNvSpPr/>
      </dsp:nvSpPr>
      <dsp:spPr>
        <a:xfrm>
          <a:off x="0" y="1936682"/>
          <a:ext cx="6711788" cy="276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hlinkClick xmlns:r="http://schemas.openxmlformats.org/officeDocument/2006/relationships" r:id="rId7"/>
            </a:rPr>
            <a:t>Corbett Maths</a:t>
          </a:r>
          <a:endParaRPr lang="en-US" sz="1100" kern="1200" dirty="0"/>
        </a:p>
      </dsp:txBody>
      <dsp:txXfrm>
        <a:off x="0" y="1936682"/>
        <a:ext cx="6711788" cy="276582"/>
      </dsp:txXfrm>
    </dsp:sp>
    <dsp:sp modelId="{E2AC9021-309F-40FE-95C8-E54B4117BAB9}">
      <dsp:nvSpPr>
        <dsp:cNvPr id="0" name=""/>
        <dsp:cNvSpPr/>
      </dsp:nvSpPr>
      <dsp:spPr>
        <a:xfrm>
          <a:off x="0" y="2213264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65036A-7F26-40B5-8625-C2F25D7774A3}">
      <dsp:nvSpPr>
        <dsp:cNvPr id="0" name=""/>
        <dsp:cNvSpPr/>
      </dsp:nvSpPr>
      <dsp:spPr>
        <a:xfrm>
          <a:off x="0" y="2213264"/>
          <a:ext cx="6711788" cy="276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hlinkClick xmlns:r="http://schemas.openxmlformats.org/officeDocument/2006/relationships" r:id="rId8"/>
            </a:rPr>
            <a:t>Bowland Maths</a:t>
          </a:r>
          <a:r>
            <a:rPr lang="en-GB" sz="1100" kern="1200" dirty="0">
              <a:latin typeface="Sitka Banner"/>
              <a:hlinkClick xmlns:r="http://schemas.openxmlformats.org/officeDocument/2006/relationships" r:id="rId8"/>
            </a:rPr>
            <a:t> </a:t>
          </a:r>
          <a:endParaRPr lang="en-US" sz="1100" kern="1200" dirty="0">
            <a:latin typeface="Sitka Banner"/>
          </a:endParaRPr>
        </a:p>
      </dsp:txBody>
      <dsp:txXfrm>
        <a:off x="0" y="2213264"/>
        <a:ext cx="6711788" cy="276582"/>
      </dsp:txXfrm>
    </dsp:sp>
    <dsp:sp modelId="{E5C04F82-BF34-4FCB-AD6B-12006EF3D31D}">
      <dsp:nvSpPr>
        <dsp:cNvPr id="0" name=""/>
        <dsp:cNvSpPr/>
      </dsp:nvSpPr>
      <dsp:spPr>
        <a:xfrm>
          <a:off x="0" y="2489847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E1911E-1CDF-4B0A-9E91-4539E108B3DA}">
      <dsp:nvSpPr>
        <dsp:cNvPr id="0" name=""/>
        <dsp:cNvSpPr/>
      </dsp:nvSpPr>
      <dsp:spPr>
        <a:xfrm>
          <a:off x="0" y="2489847"/>
          <a:ext cx="6711788" cy="276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hlinkClick xmlns:r="http://schemas.openxmlformats.org/officeDocument/2006/relationships" r:id="rId9"/>
            </a:rPr>
            <a:t>Mr Barton Maths</a:t>
          </a:r>
          <a:r>
            <a:rPr lang="en-GB" sz="1100" kern="1200" dirty="0">
              <a:latin typeface="Sitka Banner"/>
            </a:rPr>
            <a:t>     </a:t>
          </a:r>
          <a:r>
            <a:rPr lang="en-GB" sz="1100" kern="1200" dirty="0"/>
            <a:t> </a:t>
          </a:r>
          <a:r>
            <a:rPr lang="en-GB" sz="1100" kern="1200" dirty="0">
              <a:hlinkClick xmlns:r="http://schemas.openxmlformats.org/officeDocument/2006/relationships" r:id="rId10"/>
            </a:rPr>
            <a:t>Diagnostic Questions</a:t>
          </a:r>
          <a:r>
            <a:rPr lang="en-GB" sz="1100" kern="1200" dirty="0">
              <a:latin typeface="Sitka Banner"/>
            </a:rPr>
            <a:t>     </a:t>
          </a:r>
          <a:r>
            <a:rPr lang="en-GB" sz="1100" kern="1200" dirty="0"/>
            <a:t> </a:t>
          </a:r>
          <a:r>
            <a:rPr lang="en-GB" sz="1100" kern="1200" dirty="0">
              <a:hlinkClick xmlns:r="http://schemas.openxmlformats.org/officeDocument/2006/relationships" r:id="rId11"/>
            </a:rPr>
            <a:t>Mr Barton Maths Blog Guess the misconception</a:t>
          </a:r>
          <a:endParaRPr lang="en-US" sz="1100" kern="1200" dirty="0"/>
        </a:p>
      </dsp:txBody>
      <dsp:txXfrm>
        <a:off x="0" y="2489847"/>
        <a:ext cx="6711788" cy="276582"/>
      </dsp:txXfrm>
    </dsp:sp>
    <dsp:sp modelId="{72D2FD33-1FB3-407F-AD53-1843A20A6B45}">
      <dsp:nvSpPr>
        <dsp:cNvPr id="0" name=""/>
        <dsp:cNvSpPr/>
      </dsp:nvSpPr>
      <dsp:spPr>
        <a:xfrm>
          <a:off x="0" y="2766429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E6677E-1270-4E5B-8627-4FD0B480A85D}">
      <dsp:nvSpPr>
        <dsp:cNvPr id="0" name=""/>
        <dsp:cNvSpPr/>
      </dsp:nvSpPr>
      <dsp:spPr>
        <a:xfrm>
          <a:off x="0" y="2766429"/>
          <a:ext cx="6711788" cy="276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Mathswatch</a:t>
          </a:r>
          <a:r>
            <a:rPr lang="en-GB" sz="1100" kern="1200" dirty="0">
              <a:latin typeface="Sitka Banner"/>
            </a:rPr>
            <a:t> and GCSE pod</a:t>
          </a:r>
          <a:r>
            <a:rPr lang="en-GB" sz="1100" kern="1200" dirty="0"/>
            <a:t>…school purchased </a:t>
          </a:r>
          <a:r>
            <a:rPr lang="en-GB" sz="1100" kern="1200" dirty="0">
              <a:latin typeface="Sitka Banner"/>
            </a:rPr>
            <a:t>resources that you may be able to use if your school has them.</a:t>
          </a:r>
          <a:endParaRPr lang="en-US" sz="1100" kern="1200" dirty="0"/>
        </a:p>
      </dsp:txBody>
      <dsp:txXfrm>
        <a:off x="0" y="2766429"/>
        <a:ext cx="6711788" cy="276582"/>
      </dsp:txXfrm>
    </dsp:sp>
    <dsp:sp modelId="{6FFB6F0A-695F-40F9-A2E3-D47DC82A45E3}">
      <dsp:nvSpPr>
        <dsp:cNvPr id="0" name=""/>
        <dsp:cNvSpPr/>
      </dsp:nvSpPr>
      <dsp:spPr>
        <a:xfrm>
          <a:off x="0" y="3043011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66EE04-A621-4339-96CB-1E14AB3A2144}">
      <dsp:nvSpPr>
        <dsp:cNvPr id="0" name=""/>
        <dsp:cNvSpPr/>
      </dsp:nvSpPr>
      <dsp:spPr>
        <a:xfrm>
          <a:off x="0" y="3043011"/>
          <a:ext cx="6711788" cy="276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hlinkClick xmlns:r="http://schemas.openxmlformats.org/officeDocument/2006/relationships" r:id="rId12"/>
            </a:rPr>
            <a:t>Resourceaholic</a:t>
          </a:r>
          <a:endParaRPr lang="en-US" sz="1100" kern="1200" dirty="0"/>
        </a:p>
      </dsp:txBody>
      <dsp:txXfrm>
        <a:off x="0" y="3043011"/>
        <a:ext cx="6711788" cy="276582"/>
      </dsp:txXfrm>
    </dsp:sp>
    <dsp:sp modelId="{67C8ECD0-A5AF-4604-9D09-2C1852A823C9}">
      <dsp:nvSpPr>
        <dsp:cNvPr id="0" name=""/>
        <dsp:cNvSpPr/>
      </dsp:nvSpPr>
      <dsp:spPr>
        <a:xfrm>
          <a:off x="0" y="3319593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506AF5-919E-4D99-8574-8F6723853810}">
      <dsp:nvSpPr>
        <dsp:cNvPr id="0" name=""/>
        <dsp:cNvSpPr/>
      </dsp:nvSpPr>
      <dsp:spPr>
        <a:xfrm>
          <a:off x="0" y="3319593"/>
          <a:ext cx="6711788" cy="276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hlinkClick xmlns:r="http://schemas.openxmlformats.org/officeDocument/2006/relationships" r:id="rId13"/>
            </a:rPr>
            <a:t>J2 Blast (times tables on hwb)</a:t>
          </a:r>
          <a:endParaRPr lang="en-US" sz="1100" kern="1200" dirty="0"/>
        </a:p>
      </dsp:txBody>
      <dsp:txXfrm>
        <a:off x="0" y="3319593"/>
        <a:ext cx="6711788" cy="276582"/>
      </dsp:txXfrm>
    </dsp:sp>
    <dsp:sp modelId="{A7A11A9D-FEAD-493C-BB03-1D787C4AFC17}">
      <dsp:nvSpPr>
        <dsp:cNvPr id="0" name=""/>
        <dsp:cNvSpPr/>
      </dsp:nvSpPr>
      <dsp:spPr>
        <a:xfrm>
          <a:off x="0" y="3596175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6F03CC-6EDC-47F1-8DAC-7EB88DC8A64E}">
      <dsp:nvSpPr>
        <dsp:cNvPr id="0" name=""/>
        <dsp:cNvSpPr/>
      </dsp:nvSpPr>
      <dsp:spPr>
        <a:xfrm>
          <a:off x="0" y="3596175"/>
          <a:ext cx="6711788" cy="276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hlinkClick xmlns:r="http://schemas.openxmlformats.org/officeDocument/2006/relationships" r:id="rId14"/>
            </a:rPr>
            <a:t>Numeracy Ninjas</a:t>
          </a:r>
          <a:endParaRPr lang="en-US" sz="1100" kern="1200" dirty="0"/>
        </a:p>
      </dsp:txBody>
      <dsp:txXfrm>
        <a:off x="0" y="3596175"/>
        <a:ext cx="6711788" cy="276582"/>
      </dsp:txXfrm>
    </dsp:sp>
    <dsp:sp modelId="{8654B04F-2BD9-43F4-BD69-13468E8CC3AE}">
      <dsp:nvSpPr>
        <dsp:cNvPr id="0" name=""/>
        <dsp:cNvSpPr/>
      </dsp:nvSpPr>
      <dsp:spPr>
        <a:xfrm>
          <a:off x="0" y="3872757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A0C2A1-52E5-4E4C-BE96-EA3AE9E285F8}">
      <dsp:nvSpPr>
        <dsp:cNvPr id="0" name=""/>
        <dsp:cNvSpPr/>
      </dsp:nvSpPr>
      <dsp:spPr>
        <a:xfrm>
          <a:off x="0" y="3872757"/>
          <a:ext cx="6711788" cy="276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hlinkClick xmlns:r="http://schemas.openxmlformats.org/officeDocument/2006/relationships" r:id="rId15"/>
            </a:rPr>
            <a:t>Mathemateg (mainly WM)</a:t>
          </a:r>
          <a:endParaRPr lang="en-US" sz="1100" kern="1200" dirty="0"/>
        </a:p>
      </dsp:txBody>
      <dsp:txXfrm>
        <a:off x="0" y="3872757"/>
        <a:ext cx="6711788" cy="276582"/>
      </dsp:txXfrm>
    </dsp:sp>
    <dsp:sp modelId="{B3DEAE40-B760-4E6B-ABBF-832712037F57}">
      <dsp:nvSpPr>
        <dsp:cNvPr id="0" name=""/>
        <dsp:cNvSpPr/>
      </dsp:nvSpPr>
      <dsp:spPr>
        <a:xfrm>
          <a:off x="0" y="4149339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07B0CE-97B0-4873-85A5-023F2A494100}">
      <dsp:nvSpPr>
        <dsp:cNvPr id="0" name=""/>
        <dsp:cNvSpPr/>
      </dsp:nvSpPr>
      <dsp:spPr>
        <a:xfrm>
          <a:off x="0" y="4149339"/>
          <a:ext cx="6711788" cy="276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hlinkClick xmlns:r="http://schemas.openxmlformats.org/officeDocument/2006/relationships" r:id="rId16"/>
            </a:rPr>
            <a:t>Piximaths</a:t>
          </a:r>
          <a:endParaRPr lang="en-US" sz="1100" kern="1200" dirty="0"/>
        </a:p>
      </dsp:txBody>
      <dsp:txXfrm>
        <a:off x="0" y="4149339"/>
        <a:ext cx="6711788" cy="276582"/>
      </dsp:txXfrm>
    </dsp:sp>
    <dsp:sp modelId="{960F4C34-5A2C-4A4F-BCDE-6943A79401EE}">
      <dsp:nvSpPr>
        <dsp:cNvPr id="0" name=""/>
        <dsp:cNvSpPr/>
      </dsp:nvSpPr>
      <dsp:spPr>
        <a:xfrm>
          <a:off x="0" y="4425921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1AFAEB-5D3E-4BCF-B28B-EC6C874E44B0}">
      <dsp:nvSpPr>
        <dsp:cNvPr id="0" name=""/>
        <dsp:cNvSpPr/>
      </dsp:nvSpPr>
      <dsp:spPr>
        <a:xfrm>
          <a:off x="0" y="4425921"/>
          <a:ext cx="6711788" cy="276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hlinkClick xmlns:r="http://schemas.openxmlformats.org/officeDocument/2006/relationships" r:id="rId17"/>
            </a:rPr>
            <a:t>DrFrostMaths.com</a:t>
          </a:r>
          <a:endParaRPr lang="en-GB" sz="1100" kern="1200" dirty="0">
            <a:latin typeface="Sitka Banner"/>
          </a:endParaRPr>
        </a:p>
      </dsp:txBody>
      <dsp:txXfrm>
        <a:off x="0" y="4425921"/>
        <a:ext cx="6711788" cy="276582"/>
      </dsp:txXfrm>
    </dsp:sp>
    <dsp:sp modelId="{A132D125-52A8-4C98-84F9-62CC99EBD63F}">
      <dsp:nvSpPr>
        <dsp:cNvPr id="0" name=""/>
        <dsp:cNvSpPr/>
      </dsp:nvSpPr>
      <dsp:spPr>
        <a:xfrm>
          <a:off x="0" y="4702504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89C129-6EB4-4BD0-A06B-E7B35158E239}">
      <dsp:nvSpPr>
        <dsp:cNvPr id="0" name=""/>
        <dsp:cNvSpPr/>
      </dsp:nvSpPr>
      <dsp:spPr>
        <a:xfrm>
          <a:off x="0" y="4702504"/>
          <a:ext cx="6711788" cy="276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Sitka Banner"/>
              <a:hlinkClick xmlns:r="http://schemas.openxmlformats.org/officeDocument/2006/relationships" r:id="rId18"/>
            </a:rPr>
            <a:t>Mathsmadeeasy</a:t>
          </a:r>
        </a:p>
      </dsp:txBody>
      <dsp:txXfrm>
        <a:off x="0" y="4702504"/>
        <a:ext cx="6711788" cy="2765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C04F82-BF34-4FCB-AD6B-12006EF3D31D}">
      <dsp:nvSpPr>
        <dsp:cNvPr id="0" name=""/>
        <dsp:cNvSpPr/>
      </dsp:nvSpPr>
      <dsp:spPr>
        <a:xfrm>
          <a:off x="0" y="2431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E1911E-1CDF-4B0A-9E91-4539E108B3DA}">
      <dsp:nvSpPr>
        <dsp:cNvPr id="0" name=""/>
        <dsp:cNvSpPr/>
      </dsp:nvSpPr>
      <dsp:spPr>
        <a:xfrm>
          <a:off x="0" y="2431"/>
          <a:ext cx="6711788" cy="4145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Sitka Banner"/>
            </a:rPr>
            <a:t>Dylan Wiliam </a:t>
          </a:r>
          <a:r>
            <a:rPr lang="en-US" sz="1800" kern="1200" dirty="0">
              <a:hlinkClick xmlns:r="http://schemas.openxmlformats.org/officeDocument/2006/relationships" r:id="rId1"/>
            </a:rPr>
            <a:t>Dylan Wiliam (@dylanwiliam) / Twitter</a:t>
          </a:r>
        </a:p>
      </dsp:txBody>
      <dsp:txXfrm>
        <a:off x="0" y="2431"/>
        <a:ext cx="6711788" cy="414569"/>
      </dsp:txXfrm>
    </dsp:sp>
    <dsp:sp modelId="{D5A9AB1D-7F5E-4D38-BB64-C538C9F652E6}">
      <dsp:nvSpPr>
        <dsp:cNvPr id="0" name=""/>
        <dsp:cNvSpPr/>
      </dsp:nvSpPr>
      <dsp:spPr>
        <a:xfrm>
          <a:off x="0" y="417000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57C5E8-67B5-485E-B25B-F569F8E2AFC4}">
      <dsp:nvSpPr>
        <dsp:cNvPr id="0" name=""/>
        <dsp:cNvSpPr/>
      </dsp:nvSpPr>
      <dsp:spPr>
        <a:xfrm>
          <a:off x="0" y="417000"/>
          <a:ext cx="6711788" cy="4145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Sitka Banner"/>
            </a:rPr>
            <a:t>Craig Barton </a:t>
          </a:r>
          <a:r>
            <a:rPr lang="en-US" sz="1800" kern="1200" dirty="0">
              <a:hlinkClick xmlns:r="http://schemas.openxmlformats.org/officeDocument/2006/relationships" r:id="rId2"/>
            </a:rPr>
            <a:t>https://twitter.com/mrbartonmaths</a:t>
          </a:r>
        </a:p>
      </dsp:txBody>
      <dsp:txXfrm>
        <a:off x="0" y="417000"/>
        <a:ext cx="6711788" cy="414569"/>
      </dsp:txXfrm>
    </dsp:sp>
    <dsp:sp modelId="{EE0A4EE8-1D87-42E7-8A1E-A56C97FACD3E}">
      <dsp:nvSpPr>
        <dsp:cNvPr id="0" name=""/>
        <dsp:cNvSpPr/>
      </dsp:nvSpPr>
      <dsp:spPr>
        <a:xfrm>
          <a:off x="0" y="831569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677AEF-2625-4D0B-9B91-4749820BD01A}">
      <dsp:nvSpPr>
        <dsp:cNvPr id="0" name=""/>
        <dsp:cNvSpPr/>
      </dsp:nvSpPr>
      <dsp:spPr>
        <a:xfrm>
          <a:off x="0" y="831569"/>
          <a:ext cx="6711788" cy="4145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Sitka Banner"/>
            </a:rPr>
            <a:t>Tom Sherrington </a:t>
          </a:r>
          <a:r>
            <a:rPr lang="en-US" sz="1800" kern="1200" dirty="0">
              <a:hlinkClick xmlns:r="http://schemas.openxmlformats.org/officeDocument/2006/relationships" r:id="rId3"/>
            </a:rPr>
            <a:t>Tom Sherrington (@teacherhead) / Twitter</a:t>
          </a:r>
        </a:p>
      </dsp:txBody>
      <dsp:txXfrm>
        <a:off x="0" y="831569"/>
        <a:ext cx="6711788" cy="414569"/>
      </dsp:txXfrm>
    </dsp:sp>
    <dsp:sp modelId="{B3D1B0EA-775D-44FD-BE67-0DDE1C0404DF}">
      <dsp:nvSpPr>
        <dsp:cNvPr id="0" name=""/>
        <dsp:cNvSpPr/>
      </dsp:nvSpPr>
      <dsp:spPr>
        <a:xfrm>
          <a:off x="0" y="1246139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BC1E6F-2BD3-45AE-8AA3-A4DA2561469A}">
      <dsp:nvSpPr>
        <dsp:cNvPr id="0" name=""/>
        <dsp:cNvSpPr/>
      </dsp:nvSpPr>
      <dsp:spPr>
        <a:xfrm>
          <a:off x="0" y="1246139"/>
          <a:ext cx="6711788" cy="4145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Sitka Banner"/>
            </a:rPr>
            <a:t>Kate Jones </a:t>
          </a:r>
          <a:r>
            <a:rPr lang="en-US" sz="1800" kern="1200" dirty="0">
              <a:hlinkClick xmlns:r="http://schemas.openxmlformats.org/officeDocument/2006/relationships" r:id="rId4"/>
            </a:rPr>
            <a:t>https://twitter.com/KateJones_teach</a:t>
          </a:r>
        </a:p>
      </dsp:txBody>
      <dsp:txXfrm>
        <a:off x="0" y="1246139"/>
        <a:ext cx="6711788" cy="414569"/>
      </dsp:txXfrm>
    </dsp:sp>
    <dsp:sp modelId="{18E6091D-54F5-402F-8950-8AB29CBB5D41}">
      <dsp:nvSpPr>
        <dsp:cNvPr id="0" name=""/>
        <dsp:cNvSpPr/>
      </dsp:nvSpPr>
      <dsp:spPr>
        <a:xfrm>
          <a:off x="0" y="1660708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2BEF18-6F52-4B2F-9B78-78E937A7082D}">
      <dsp:nvSpPr>
        <dsp:cNvPr id="0" name=""/>
        <dsp:cNvSpPr/>
      </dsp:nvSpPr>
      <dsp:spPr>
        <a:xfrm>
          <a:off x="0" y="1660708"/>
          <a:ext cx="6711788" cy="4145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Sitka Banner"/>
            </a:rPr>
            <a:t>Doug Lemov </a:t>
          </a:r>
          <a:r>
            <a:rPr lang="en-US" sz="1800" kern="1200" dirty="0">
              <a:hlinkClick xmlns:r="http://schemas.openxmlformats.org/officeDocument/2006/relationships" r:id="rId5"/>
            </a:rPr>
            <a:t>https://twitter.com/Doug_Lemov</a:t>
          </a:r>
        </a:p>
      </dsp:txBody>
      <dsp:txXfrm>
        <a:off x="0" y="1660708"/>
        <a:ext cx="6711788" cy="414569"/>
      </dsp:txXfrm>
    </dsp:sp>
    <dsp:sp modelId="{A5D2A867-7F6F-40E0-B7C3-255A8D8359CD}">
      <dsp:nvSpPr>
        <dsp:cNvPr id="0" name=""/>
        <dsp:cNvSpPr/>
      </dsp:nvSpPr>
      <dsp:spPr>
        <a:xfrm>
          <a:off x="0" y="2075277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C8CB8B-E8E5-4919-BD18-9E6DD910CCEE}">
      <dsp:nvSpPr>
        <dsp:cNvPr id="0" name=""/>
        <dsp:cNvSpPr/>
      </dsp:nvSpPr>
      <dsp:spPr>
        <a:xfrm>
          <a:off x="0" y="2075277"/>
          <a:ext cx="6711788" cy="4145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Sitka Banner"/>
            </a:rPr>
            <a:t>Jo Morgan </a:t>
          </a:r>
          <a:r>
            <a:rPr lang="en-US" sz="1800" kern="1200" dirty="0">
              <a:hlinkClick xmlns:r="http://schemas.openxmlformats.org/officeDocument/2006/relationships" r:id="rId6"/>
            </a:rPr>
            <a:t>Jo Morgan (@mathsjem) / Twitter</a:t>
          </a:r>
        </a:p>
      </dsp:txBody>
      <dsp:txXfrm>
        <a:off x="0" y="2075277"/>
        <a:ext cx="6711788" cy="414569"/>
      </dsp:txXfrm>
    </dsp:sp>
    <dsp:sp modelId="{D2E381E0-58C5-4269-A34A-C8E373A80E5C}">
      <dsp:nvSpPr>
        <dsp:cNvPr id="0" name=""/>
        <dsp:cNvSpPr/>
      </dsp:nvSpPr>
      <dsp:spPr>
        <a:xfrm>
          <a:off x="0" y="2489847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7F0FBC-5FCF-473D-A6CC-FD1652168E70}">
      <dsp:nvSpPr>
        <dsp:cNvPr id="0" name=""/>
        <dsp:cNvSpPr/>
      </dsp:nvSpPr>
      <dsp:spPr>
        <a:xfrm>
          <a:off x="0" y="2489847"/>
          <a:ext cx="6711788" cy="4145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Sitka Banner"/>
            </a:rPr>
            <a:t>Colin Foster </a:t>
          </a:r>
          <a:r>
            <a:rPr lang="en-US" sz="1800" kern="1200" dirty="0">
              <a:hlinkClick xmlns:r="http://schemas.openxmlformats.org/officeDocument/2006/relationships" r:id="rId7"/>
            </a:rPr>
            <a:t>https://twitter.com/colinfoster77</a:t>
          </a:r>
        </a:p>
      </dsp:txBody>
      <dsp:txXfrm>
        <a:off x="0" y="2489847"/>
        <a:ext cx="6711788" cy="414569"/>
      </dsp:txXfrm>
    </dsp:sp>
    <dsp:sp modelId="{27110BCF-1A59-4BA6-AC4B-B47A1D99C96B}">
      <dsp:nvSpPr>
        <dsp:cNvPr id="0" name=""/>
        <dsp:cNvSpPr/>
      </dsp:nvSpPr>
      <dsp:spPr>
        <a:xfrm>
          <a:off x="0" y="2904416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DFA98B-DEE1-4968-B5EE-5D2F085DB6D3}">
      <dsp:nvSpPr>
        <dsp:cNvPr id="0" name=""/>
        <dsp:cNvSpPr/>
      </dsp:nvSpPr>
      <dsp:spPr>
        <a:xfrm>
          <a:off x="0" y="2904416"/>
          <a:ext cx="6711788" cy="4145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Sitka Banner"/>
            </a:rPr>
            <a:t>ATM </a:t>
          </a:r>
          <a:r>
            <a:rPr lang="en-US" sz="1800" kern="1200" dirty="0">
              <a:hlinkClick xmlns:r="http://schemas.openxmlformats.org/officeDocument/2006/relationships" r:id="rId8"/>
            </a:rPr>
            <a:t>https://twitter.com/atmmathematics</a:t>
          </a:r>
        </a:p>
      </dsp:txBody>
      <dsp:txXfrm>
        <a:off x="0" y="2904416"/>
        <a:ext cx="6711788" cy="414569"/>
      </dsp:txXfrm>
    </dsp:sp>
    <dsp:sp modelId="{97447427-846B-4655-BE92-D2BCBD7D5E7D}">
      <dsp:nvSpPr>
        <dsp:cNvPr id="0" name=""/>
        <dsp:cNvSpPr/>
      </dsp:nvSpPr>
      <dsp:spPr>
        <a:xfrm>
          <a:off x="0" y="3318985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954ACB-CCF4-48AB-A10F-63801DE4B2C6}">
      <dsp:nvSpPr>
        <dsp:cNvPr id="0" name=""/>
        <dsp:cNvSpPr/>
      </dsp:nvSpPr>
      <dsp:spPr>
        <a:xfrm>
          <a:off x="0" y="3318985"/>
          <a:ext cx="6711788" cy="4145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Sitka Banner"/>
          </a:endParaRPr>
        </a:p>
      </dsp:txBody>
      <dsp:txXfrm>
        <a:off x="0" y="3318985"/>
        <a:ext cx="6711788" cy="414569"/>
      </dsp:txXfrm>
    </dsp:sp>
    <dsp:sp modelId="{DCD5E6E3-E5D9-4BA2-8F5F-D6509E02FAE9}">
      <dsp:nvSpPr>
        <dsp:cNvPr id="0" name=""/>
        <dsp:cNvSpPr/>
      </dsp:nvSpPr>
      <dsp:spPr>
        <a:xfrm>
          <a:off x="0" y="3733554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F395FB-275A-42E2-9941-C1AEB08CC174}">
      <dsp:nvSpPr>
        <dsp:cNvPr id="0" name=""/>
        <dsp:cNvSpPr/>
      </dsp:nvSpPr>
      <dsp:spPr>
        <a:xfrm>
          <a:off x="0" y="3733554"/>
          <a:ext cx="6711788" cy="4145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Sitka Banner"/>
          </a:endParaRPr>
        </a:p>
      </dsp:txBody>
      <dsp:txXfrm>
        <a:off x="0" y="3733554"/>
        <a:ext cx="6711788" cy="414569"/>
      </dsp:txXfrm>
    </dsp:sp>
    <dsp:sp modelId="{0FE284CD-1551-454F-AC93-640FB39D3971}">
      <dsp:nvSpPr>
        <dsp:cNvPr id="0" name=""/>
        <dsp:cNvSpPr/>
      </dsp:nvSpPr>
      <dsp:spPr>
        <a:xfrm>
          <a:off x="0" y="4148124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60C74A-981C-42EA-BE30-63F9E510FE38}">
      <dsp:nvSpPr>
        <dsp:cNvPr id="0" name=""/>
        <dsp:cNvSpPr/>
      </dsp:nvSpPr>
      <dsp:spPr>
        <a:xfrm>
          <a:off x="0" y="4148124"/>
          <a:ext cx="6711788" cy="4145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Sitka Banner"/>
          </a:endParaRPr>
        </a:p>
      </dsp:txBody>
      <dsp:txXfrm>
        <a:off x="0" y="4148124"/>
        <a:ext cx="6711788" cy="414569"/>
      </dsp:txXfrm>
    </dsp:sp>
    <dsp:sp modelId="{A88B96E8-7829-4486-967E-EF7D61DE30A4}">
      <dsp:nvSpPr>
        <dsp:cNvPr id="0" name=""/>
        <dsp:cNvSpPr/>
      </dsp:nvSpPr>
      <dsp:spPr>
        <a:xfrm>
          <a:off x="0" y="4562693"/>
          <a:ext cx="67117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D941E1-090B-4ADE-BCF1-DCA766E170F4}">
      <dsp:nvSpPr>
        <dsp:cNvPr id="0" name=""/>
        <dsp:cNvSpPr/>
      </dsp:nvSpPr>
      <dsp:spPr>
        <a:xfrm>
          <a:off x="0" y="4562693"/>
          <a:ext cx="6711788" cy="4145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Sitka Banner"/>
          </a:endParaRPr>
        </a:p>
      </dsp:txBody>
      <dsp:txXfrm>
        <a:off x="0" y="4562693"/>
        <a:ext cx="6711788" cy="4145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970966-FD24-481B-BB5E-459B8297C227}" type="datetimeFigureOut">
              <a:rPr lang="en-GB"/>
              <a:t>20/10/2021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F8B60E-CC2E-43D9-B585-CBA913C3721A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695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10/20/2021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13423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10/20/2021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89704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10/20/2021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24016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10/20/2021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002925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10/20/2021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54101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10/20/2021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1659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10/20/2021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63836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10/20/2021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8798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10/20/2021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54396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10/20/2021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9483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10/20/2021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2184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rtlCol="0"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 rtlCol="0"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pPr rtl="0"/>
            <a:fld id="{5BD8C97F-E21D-4A2A-B50E-4B7BD093DFEA}" type="datetime1">
              <a:rPr lang="en-GB" noProof="0" smtClean="0"/>
              <a:t>20/10/2021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47955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FA20B37-314E-425A-B38A-19BA42C40A80}" type="datetime1">
              <a:rPr lang="en-GB" noProof="0" smtClean="0"/>
              <a:t>20/10/2021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2488838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rtlCol="0"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rtlCol="0"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4F70861-393D-481E-B8BD-7571494059DA}" type="datetime1">
              <a:rPr lang="en-GB" noProof="0" smtClean="0"/>
              <a:t>20/10/2021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9608585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331E087-86EC-4E74-91E9-A5F67F0180FA}" type="datetime1">
              <a:rPr lang="en-GB" noProof="0" smtClean="0"/>
              <a:t>20/10/2021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133248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rtlCol="0"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rtlCol="0"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C27AC85-2739-43CE-A522-E36E555D332A}" type="datetime1">
              <a:rPr lang="en-GB" noProof="0" smtClean="0"/>
              <a:t>20/10/2021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0025552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2C03370-CEEF-425B-B3BF-60A49F0E40D1}" type="datetime1">
              <a:rPr lang="en-GB" noProof="0" smtClean="0"/>
              <a:t>20/10/2021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2697683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457AFB3-43FA-4464-B11B-9E38ECCBCE3E}" type="datetime1">
              <a:rPr lang="en-GB" noProof="0" smtClean="0"/>
              <a:t>20/10/2021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0940692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rtlCol="0" anchor="b">
            <a:normAutofit/>
          </a:bodyPr>
          <a:lstStyle>
            <a:lvl1pPr>
              <a:defRPr sz="3200" b="0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 rtlCol="0"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F66BB99-2663-430C-84C4-89422A7CFA22}" type="datetime1">
              <a:rPr lang="en-GB" noProof="0" smtClean="0"/>
              <a:t>20/10/2021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4071491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rtlCol="0"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rtlCol="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B56308-5DB2-4686-97A7-4CB6EB24D1A1}" type="datetime1">
              <a:rPr lang="en-GB" noProof="0" smtClean="0"/>
              <a:t>20/10/2021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2109983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1523E5-C04F-413E-ABC2-287657286513}" type="datetime1">
              <a:rPr lang="en-GB" noProof="0" smtClean="0"/>
              <a:t>20/10/2021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4277438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238EBCF-3BA5-4B80-A535-F2BC8808F703}" type="datetime1">
              <a:rPr lang="en-GB" noProof="0" smtClean="0"/>
              <a:t>20/10/2021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5362009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153160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59267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12873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52454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73333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05097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13877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AA70F276-1833-4A75-9C1D-A56E2295A68D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35336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92330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82998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25926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99023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3E541-BADA-6145-B755-C69E3C6EFB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7FA2B3-86DD-F442-A990-AE90BD2BA8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26281E-9ABF-A34F-886C-F6722505BC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50590-9F9A-443B-9295-A3931D8194B1}" type="datetime1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49DBD6-1646-C34B-B35D-B92124660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1C31EF-5E55-E745-AE82-1BC5633C9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94829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525EA-F404-174E-AA3F-B41E4F222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3817E-8A39-AB4F-A8CF-6288108F16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99FB55-E7B2-8245-B073-D9F33E92D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5B4BE-627A-4EC1-99E1-6F1AA97AB802}" type="datetime1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F428E0-68D6-8D47-8D67-EFC4D0DC0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06981C-4338-3744-991D-9146D44E6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05334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3B67C-ADDB-1948-971F-D15A83604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67C4E5-2331-F541-8304-7C0337DDFA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61735-0040-7D49-AC7C-AC4DCCC22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FACF8-E63D-4673-A128-83547867BB7A}" type="datetime1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B5444E-BDFC-5C4B-874A-9F0D1DC735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8E2DC9-901F-FA40-9158-EEE6FF0B6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77344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7ABC9-2D78-994E-958B-EF2EDF0D2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A1A59-0B39-8242-A115-CD8258D311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FB6B5E-F3D8-7D47-8EF3-E74540BA80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7AC98-5F9E-7940-A062-35E23CA938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ED6AC-4FBA-40BD-BE75-20DB64DA4BAD}" type="datetime1">
              <a:rPr lang="en-US" smtClean="0"/>
              <a:t>10/20/2021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04B9D7-7F37-3A4A-A654-33D84AA49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A9576E-3F9D-314D-9A18-94CB0D022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69374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82A8B-D2CF-EB4F-94A9-FC9D52704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9B12AC-F6D9-3240-97F7-0229FBF588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21FE0D-89F5-DA40-8D40-D5F15D0477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00A713-8D93-3D41-BB3A-B86F082801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F2D4AB-CA9B-8342-AFF2-F0447F86AE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324772-749E-1144-B51C-053388FB9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33C87-D201-458A-93C0-8EDD9AC92D93}" type="datetime1">
              <a:rPr lang="en-US" smtClean="0"/>
              <a:t>10/20/2021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C41A17-2364-7949-B16E-55F77606E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B9FD81-DF64-544F-B7B4-FB20F5B45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37432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0AF60-8F98-6045-BB10-8797FA34E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508BF7-F37B-8247-B85A-A0BB5B1792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6829-5A25-485A-91B1-5D6D58BB9F23}" type="datetime1">
              <a:rPr lang="en-US" smtClean="0"/>
              <a:t>10/20/2021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A435C5-89A5-8841-AF2D-2AEB141AF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6AF3B5-B136-A84E-9D10-CE45CDEBF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74575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655067-3A96-9C4F-BBEC-8C6EE6FD3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F5CD-23D0-4DD1-85B1-71F1825FB3EC}" type="datetime1">
              <a:rPr lang="en-US" smtClean="0"/>
              <a:t>10/20/2021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E740E2-6EA4-4B47-B246-1B4CA7F6B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D0B02C-2808-4744-8CAC-AE2523372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61478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F44B5-42DA-0345-AA90-2790C382B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C8014-C3C5-FC48-AC0A-434FF5C2B7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82FFB9-3B07-A14E-94F9-15D6E361A1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AC9BD7-8D42-7142-A65B-8F8A66CC7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A5035-C284-496A-B076-BA73A8FA5D8B}" type="datetime1">
              <a:rPr lang="en-US" smtClean="0"/>
              <a:t>10/20/2021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8B9BBF-B9FE-F240-8943-5CE59AC6A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7F3790-53D5-5E4C-B311-C8F96DF0A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48859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CC2C8-5144-DF4D-A26E-BFBD76A94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A28185-4A58-DB4E-98A1-E73EF0EC36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32E92F-8665-F24D-B76F-705E546639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463452-3557-D843-A0A0-6583237223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EB420-1875-490A-8C4B-7AAB939FBE08}" type="datetime1">
              <a:rPr lang="en-US" smtClean="0"/>
              <a:t>10/20/2021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8E21C7-D66F-5A43-827F-0E029666A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40F97A-252A-2E4A-A8CC-9F18F1C62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78076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45D49-315E-0646-B591-0A2A14BDB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82C6F0-F3C0-FE47-8367-7B749F9358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620F19-B513-BE4B-88D3-51E460ED7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6F347-1B2F-4097-AEB5-4A26FB45D67A}" type="datetime1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CCB3E8-BDB2-304E-90B2-62C45B67D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7523F-8544-164B-B011-5D29D474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22987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F1933C-80B8-2140-92DD-E16A944C6E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619F7B-4175-4343-B1E0-EB139016EA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02E46A-A344-8A4D-9CFE-DF2974489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1DEE0-34E5-4E0F-BEC1-4B8835F82CD1}" type="datetime1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8447CD-BFD9-8F4A-ABB3-8B1E872B8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9067AA-C197-E347-A7A2-8B39E5674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51482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619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slideLayout" Target="../slideLayouts/slideLayout45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slideLayout" Target="../slideLayouts/slideLayout57.xml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55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10/20/2021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978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03" r:id="rId6"/>
    <p:sldLayoutId id="2147483699" r:id="rId7"/>
    <p:sldLayoutId id="2147483700" r:id="rId8"/>
    <p:sldLayoutId id="2147483701" r:id="rId9"/>
    <p:sldLayoutId id="2147483702" r:id="rId10"/>
    <p:sldLayoutId id="214748370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pPr rtl="0"/>
            <a:fld id="{8BF361F9-78BE-463C-A810-00DC3E82C673}" type="datetime1">
              <a:rPr lang="en-GB" noProof="0" smtClean="0"/>
              <a:t>20/10/2021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92077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0" r:id="rId1"/>
    <p:sldLayoutId id="2147484031" r:id="rId2"/>
    <p:sldLayoutId id="2147484032" r:id="rId3"/>
    <p:sldLayoutId id="2147484033" r:id="rId4"/>
    <p:sldLayoutId id="2147484034" r:id="rId5"/>
    <p:sldLayoutId id="2147484035" r:id="rId6"/>
    <p:sldLayoutId id="2147484036" r:id="rId7"/>
    <p:sldLayoutId id="2147484037" r:id="rId8"/>
    <p:sldLayoutId id="2147484038" r:id="rId9"/>
    <p:sldLayoutId id="2147483843" r:id="rId10"/>
    <p:sldLayoutId id="214748384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10/20/2021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1676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757" r:id="rId12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718F64-844E-BF48-9F90-C6EBA9791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084F38-A5F7-A344-AD59-5701B27012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3256AC-30D1-F24E-A4BE-FD4E9D56D0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359126-4846-4E88-BDD9-5585CC877E47}" type="datetime1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4A6032-E557-7945-B79F-E7B491B637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EB384B-FEDA-1B46-B9F6-BBEE188CBF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664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59" r:id="rId3"/>
    <p:sldLayoutId id="2147483860" r:id="rId4"/>
    <p:sldLayoutId id="2147483861" r:id="rId5"/>
    <p:sldLayoutId id="2147483862" r:id="rId6"/>
    <p:sldLayoutId id="2147483863" r:id="rId7"/>
    <p:sldLayoutId id="2147483864" r:id="rId8"/>
    <p:sldLayoutId id="2147483865" r:id="rId9"/>
    <p:sldLayoutId id="2147483866" r:id="rId10"/>
    <p:sldLayoutId id="2147483867" r:id="rId11"/>
    <p:sldLayoutId id="2147483868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rbartonmaths.com/blog/" TargetMode="External"/><Relationship Id="rId2" Type="http://schemas.openxmlformats.org/officeDocument/2006/relationships/hyperlink" Target="https://www.ollielovell.com/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www.danielwillingham.com/" TargetMode="External"/><Relationship Id="rId5" Type="http://schemas.openxmlformats.org/officeDocument/2006/relationships/hyperlink" Target="https://teacherhead.com/" TargetMode="External"/><Relationship Id="rId4" Type="http://schemas.openxmlformats.org/officeDocument/2006/relationships/hyperlink" Target="https://lovetoteach87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32903" y="949325"/>
            <a:ext cx="8071706" cy="2387600"/>
          </a:xfrm>
        </p:spPr>
        <p:txBody>
          <a:bodyPr>
            <a:normAutofit/>
          </a:bodyPr>
          <a:lstStyle/>
          <a:p>
            <a:pPr algn="l"/>
            <a:r>
              <a:rPr lang="en-GB" sz="6600">
                <a:solidFill>
                  <a:schemeClr val="bg1"/>
                </a:solidFill>
                <a:cs typeface="Calibri Light"/>
              </a:rPr>
              <a:t>Online resources and twitter links</a:t>
            </a:r>
            <a:endParaRPr lang="en-GB" sz="660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32902" y="3429000"/>
            <a:ext cx="8071697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3200" dirty="0">
                <a:solidFill>
                  <a:schemeClr val="bg1"/>
                </a:solidFill>
                <a:cs typeface="Calibri"/>
              </a:rPr>
              <a:t>Next few slides offer links you may find useful</a:t>
            </a:r>
            <a:endParaRPr lang="en-GB" sz="3200" dirty="0">
              <a:solidFill>
                <a:schemeClr val="bg1"/>
              </a:solidFill>
            </a:endParaRP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EC4521DE-248E-440D-AAD6-FD9E7D34B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5285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442C13FA-4C0F-42D0-9626-5BA6040D8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6252485"/>
            <a:ext cx="1219200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0307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20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515A4-36C5-47E0-81BE-0E27AA471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497" y="1063255"/>
            <a:ext cx="3122148" cy="4807541"/>
          </a:xfrm>
        </p:spPr>
        <p:txBody>
          <a:bodyPr>
            <a:normAutofit/>
          </a:bodyPr>
          <a:lstStyle/>
          <a:p>
            <a:r>
              <a:rPr lang="en-GB" dirty="0"/>
              <a:t>Links to online</a:t>
            </a:r>
            <a:br>
              <a:rPr lang="en-GB" dirty="0"/>
            </a:br>
            <a:r>
              <a:rPr lang="en-GB" dirty="0"/>
              <a:t>resources</a:t>
            </a:r>
          </a:p>
        </p:txBody>
      </p:sp>
      <p:cxnSp>
        <p:nvCxnSpPr>
          <p:cNvPr id="19" name="Straight Connector 22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24">
            <a:extLst>
              <a:ext uri="{FF2B5EF4-FFF2-40B4-BE49-F238E27FC236}">
                <a16:creationId xmlns:a16="http://schemas.microsoft.com/office/drawing/2014/main" id="{7BB25A96-E96A-4D45-AA98-5275E81FA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6956" y="0"/>
            <a:ext cx="7615044" cy="6858000"/>
          </a:xfrm>
          <a:custGeom>
            <a:avLst/>
            <a:gdLst>
              <a:gd name="connsiteX0" fmla="*/ 2017353 w 7615044"/>
              <a:gd name="connsiteY0" fmla="*/ 0 h 6858000"/>
              <a:gd name="connsiteX1" fmla="*/ 3903088 w 7615044"/>
              <a:gd name="connsiteY1" fmla="*/ 0 h 6858000"/>
              <a:gd name="connsiteX2" fmla="*/ 5215066 w 7615044"/>
              <a:gd name="connsiteY2" fmla="*/ 0 h 6858000"/>
              <a:gd name="connsiteX3" fmla="*/ 7615044 w 7615044"/>
              <a:gd name="connsiteY3" fmla="*/ 0 h 6858000"/>
              <a:gd name="connsiteX4" fmla="*/ 7615044 w 7615044"/>
              <a:gd name="connsiteY4" fmla="*/ 6858000 h 6858000"/>
              <a:gd name="connsiteX5" fmla="*/ 5215066 w 7615044"/>
              <a:gd name="connsiteY5" fmla="*/ 6858000 h 6858000"/>
              <a:gd name="connsiteX6" fmla="*/ 3903088 w 7615044"/>
              <a:gd name="connsiteY6" fmla="*/ 6858000 h 6858000"/>
              <a:gd name="connsiteX7" fmla="*/ 1292431 w 7615044"/>
              <a:gd name="connsiteY7" fmla="*/ 6858000 h 6858000"/>
              <a:gd name="connsiteX8" fmla="*/ 1012702 w 7615044"/>
              <a:gd name="connsiteY8" fmla="*/ 6549681 h 6858000"/>
              <a:gd name="connsiteX9" fmla="*/ 0 w 7615044"/>
              <a:gd name="connsiteY9" fmla="*/ 3723759 h 6858000"/>
              <a:gd name="connsiteX10" fmla="*/ 1955279 w 7615044"/>
              <a:gd name="connsiteY10" fmla="*/ 3986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15044" h="6858000">
                <a:moveTo>
                  <a:pt x="2017353" y="0"/>
                </a:moveTo>
                <a:lnTo>
                  <a:pt x="3903088" y="0"/>
                </a:lnTo>
                <a:lnTo>
                  <a:pt x="5215066" y="0"/>
                </a:lnTo>
                <a:lnTo>
                  <a:pt x="7615044" y="0"/>
                </a:lnTo>
                <a:lnTo>
                  <a:pt x="7615044" y="6858000"/>
                </a:lnTo>
                <a:lnTo>
                  <a:pt x="5215066" y="6858000"/>
                </a:lnTo>
                <a:lnTo>
                  <a:pt x="3903088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graphicFrame>
        <p:nvGraphicFramePr>
          <p:cNvPr id="22" name="TextBox 1">
            <a:extLst>
              <a:ext uri="{FF2B5EF4-FFF2-40B4-BE49-F238E27FC236}">
                <a16:creationId xmlns:a16="http://schemas.microsoft.com/office/drawing/2014/main" id="{460A9A47-A24D-4645-952D-A3881416405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55939858"/>
              </p:ext>
            </p:extLst>
          </p:nvPr>
        </p:nvGraphicFramePr>
        <p:xfrm>
          <a:off x="4787485" y="1145824"/>
          <a:ext cx="6711788" cy="49796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98072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7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1CF1AAE4-D0BC-430F-A613-7BBAAECA0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599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FFD19B-44FE-430E-B56F-64828792D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379475"/>
            <a:ext cx="10671048" cy="155448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Online resources (images)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13" descr="A picture containing text&#10;&#10;Description automatically generated">
            <a:extLst>
              <a:ext uri="{FF2B5EF4-FFF2-40B4-BE49-F238E27FC236}">
                <a16:creationId xmlns:a16="http://schemas.microsoft.com/office/drawing/2014/main" id="{D41F4C5A-8023-480E-A8F0-0FA6234622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68739" y="2354998"/>
            <a:ext cx="2057400" cy="1600200"/>
          </a:xfrm>
        </p:spPr>
      </p:pic>
      <p:sp>
        <p:nvSpPr>
          <p:cNvPr id="1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pic>
        <p:nvPicPr>
          <p:cNvPr id="14" name="Picture 14" descr="Logo, icon&#10;&#10;Description automatically generated">
            <a:extLst>
              <a:ext uri="{FF2B5EF4-FFF2-40B4-BE49-F238E27FC236}">
                <a16:creationId xmlns:a16="http://schemas.microsoft.com/office/drawing/2014/main" id="{DFCF7CC0-5FF3-4F12-A2DD-9D4C61DDC9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6250" y="4905375"/>
            <a:ext cx="1590675" cy="1600200"/>
          </a:xfrm>
          <a:prstGeom prst="rect">
            <a:avLst/>
          </a:prstGeom>
        </p:spPr>
      </p:pic>
      <p:pic>
        <p:nvPicPr>
          <p:cNvPr id="15" name="Picture 15" descr="Logo, company name&#10;&#10;Description automatically generated">
            <a:extLst>
              <a:ext uri="{FF2B5EF4-FFF2-40B4-BE49-F238E27FC236}">
                <a16:creationId xmlns:a16="http://schemas.microsoft.com/office/drawing/2014/main" id="{8FB03E95-1B9D-4FB1-9327-F68E9ACE9A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0813" y="3952875"/>
            <a:ext cx="1428750" cy="1428750"/>
          </a:xfrm>
          <a:prstGeom prst="rect">
            <a:avLst/>
          </a:prstGeom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14C1D9D1-14C6-4499-B5D5-7F90FA8CE70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8125" y="2524125"/>
            <a:ext cx="3209925" cy="628650"/>
          </a:xfrm>
          <a:prstGeom prst="rect">
            <a:avLst/>
          </a:prstGeom>
        </p:spPr>
      </p:pic>
      <p:pic>
        <p:nvPicPr>
          <p:cNvPr id="18" name="Picture 18" descr="Diagram&#10;&#10;Description automatically generated">
            <a:extLst>
              <a:ext uri="{FF2B5EF4-FFF2-40B4-BE49-F238E27FC236}">
                <a16:creationId xmlns:a16="http://schemas.microsoft.com/office/drawing/2014/main" id="{DBAECA1E-AE3C-4703-AE46-9CECBD7ECF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0813" y="2428875"/>
            <a:ext cx="3184525" cy="1460500"/>
          </a:xfrm>
          <a:prstGeom prst="rect">
            <a:avLst/>
          </a:prstGeom>
        </p:spPr>
      </p:pic>
      <p:pic>
        <p:nvPicPr>
          <p:cNvPr id="19" name="Picture 19">
            <a:extLst>
              <a:ext uri="{FF2B5EF4-FFF2-40B4-BE49-F238E27FC236}">
                <a16:creationId xmlns:a16="http://schemas.microsoft.com/office/drawing/2014/main" id="{21DE5B80-BEC0-4762-AD1F-4C26F236011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13125" y="3500438"/>
            <a:ext cx="1428750" cy="1428750"/>
          </a:xfrm>
          <a:prstGeom prst="rect">
            <a:avLst/>
          </a:prstGeom>
        </p:spPr>
      </p:pic>
      <p:pic>
        <p:nvPicPr>
          <p:cNvPr id="20" name="Picture 20">
            <a:extLst>
              <a:ext uri="{FF2B5EF4-FFF2-40B4-BE49-F238E27FC236}">
                <a16:creationId xmlns:a16="http://schemas.microsoft.com/office/drawing/2014/main" id="{E68A4B65-9CBC-4BC7-A4AE-97AEE8955E0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92750" y="5715000"/>
            <a:ext cx="2447925" cy="790575"/>
          </a:xfrm>
          <a:prstGeom prst="rect">
            <a:avLst/>
          </a:prstGeom>
        </p:spPr>
      </p:pic>
      <p:pic>
        <p:nvPicPr>
          <p:cNvPr id="21" name="Picture 21" descr="A picture containing logo&#10;&#10;Description automatically generated">
            <a:extLst>
              <a:ext uri="{FF2B5EF4-FFF2-40B4-BE49-F238E27FC236}">
                <a16:creationId xmlns:a16="http://schemas.microsoft.com/office/drawing/2014/main" id="{11AE92CF-4041-48A3-94BE-24D74C953D0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70938" y="4730750"/>
            <a:ext cx="2447925" cy="1638300"/>
          </a:xfrm>
          <a:prstGeom prst="rect">
            <a:avLst/>
          </a:prstGeom>
        </p:spPr>
      </p:pic>
      <p:pic>
        <p:nvPicPr>
          <p:cNvPr id="22" name="Picture 22" descr="Text, logo&#10;&#10;Description automatically generated">
            <a:extLst>
              <a:ext uri="{FF2B5EF4-FFF2-40B4-BE49-F238E27FC236}">
                <a16:creationId xmlns:a16="http://schemas.microsoft.com/office/drawing/2014/main" id="{47F55FEF-BCC1-49FA-A0FB-7C951B25075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61000" y="3286125"/>
            <a:ext cx="2476500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9992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20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515A4-36C5-47E0-81BE-0E27AA471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497" y="1063255"/>
            <a:ext cx="3122148" cy="4807541"/>
          </a:xfrm>
        </p:spPr>
        <p:txBody>
          <a:bodyPr>
            <a:normAutofit/>
          </a:bodyPr>
          <a:lstStyle/>
          <a:p>
            <a:r>
              <a:rPr lang="en-GB" dirty="0"/>
              <a:t>Links to twitter</a:t>
            </a:r>
          </a:p>
        </p:txBody>
      </p:sp>
      <p:cxnSp>
        <p:nvCxnSpPr>
          <p:cNvPr id="19" name="Straight Connector 22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24">
            <a:extLst>
              <a:ext uri="{FF2B5EF4-FFF2-40B4-BE49-F238E27FC236}">
                <a16:creationId xmlns:a16="http://schemas.microsoft.com/office/drawing/2014/main" id="{7BB25A96-E96A-4D45-AA98-5275E81FA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6956" y="0"/>
            <a:ext cx="7615044" cy="6858000"/>
          </a:xfrm>
          <a:custGeom>
            <a:avLst/>
            <a:gdLst>
              <a:gd name="connsiteX0" fmla="*/ 2017353 w 7615044"/>
              <a:gd name="connsiteY0" fmla="*/ 0 h 6858000"/>
              <a:gd name="connsiteX1" fmla="*/ 3903088 w 7615044"/>
              <a:gd name="connsiteY1" fmla="*/ 0 h 6858000"/>
              <a:gd name="connsiteX2" fmla="*/ 5215066 w 7615044"/>
              <a:gd name="connsiteY2" fmla="*/ 0 h 6858000"/>
              <a:gd name="connsiteX3" fmla="*/ 7615044 w 7615044"/>
              <a:gd name="connsiteY3" fmla="*/ 0 h 6858000"/>
              <a:gd name="connsiteX4" fmla="*/ 7615044 w 7615044"/>
              <a:gd name="connsiteY4" fmla="*/ 6858000 h 6858000"/>
              <a:gd name="connsiteX5" fmla="*/ 5215066 w 7615044"/>
              <a:gd name="connsiteY5" fmla="*/ 6858000 h 6858000"/>
              <a:gd name="connsiteX6" fmla="*/ 3903088 w 7615044"/>
              <a:gd name="connsiteY6" fmla="*/ 6858000 h 6858000"/>
              <a:gd name="connsiteX7" fmla="*/ 1292431 w 7615044"/>
              <a:gd name="connsiteY7" fmla="*/ 6858000 h 6858000"/>
              <a:gd name="connsiteX8" fmla="*/ 1012702 w 7615044"/>
              <a:gd name="connsiteY8" fmla="*/ 6549681 h 6858000"/>
              <a:gd name="connsiteX9" fmla="*/ 0 w 7615044"/>
              <a:gd name="connsiteY9" fmla="*/ 3723759 h 6858000"/>
              <a:gd name="connsiteX10" fmla="*/ 1955279 w 7615044"/>
              <a:gd name="connsiteY10" fmla="*/ 3986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15044" h="6858000">
                <a:moveTo>
                  <a:pt x="2017353" y="0"/>
                </a:moveTo>
                <a:lnTo>
                  <a:pt x="3903088" y="0"/>
                </a:lnTo>
                <a:lnTo>
                  <a:pt x="5215066" y="0"/>
                </a:lnTo>
                <a:lnTo>
                  <a:pt x="7615044" y="0"/>
                </a:lnTo>
                <a:lnTo>
                  <a:pt x="7615044" y="6858000"/>
                </a:lnTo>
                <a:lnTo>
                  <a:pt x="5215066" y="6858000"/>
                </a:lnTo>
                <a:lnTo>
                  <a:pt x="3903088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graphicFrame>
        <p:nvGraphicFramePr>
          <p:cNvPr id="22" name="TextBox 1">
            <a:extLst>
              <a:ext uri="{FF2B5EF4-FFF2-40B4-BE49-F238E27FC236}">
                <a16:creationId xmlns:a16="http://schemas.microsoft.com/office/drawing/2014/main" id="{460A9A47-A24D-4645-952D-A38814164058}"/>
              </a:ext>
            </a:extLst>
          </p:cNvPr>
          <p:cNvGraphicFramePr/>
          <p:nvPr/>
        </p:nvGraphicFramePr>
        <p:xfrm>
          <a:off x="4718212" y="972642"/>
          <a:ext cx="6711788" cy="49796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50311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9C4DE-6B99-4CA6-BDCB-5274B83C2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5" y="758952"/>
            <a:ext cx="4093273" cy="4754880"/>
          </a:xfrm>
        </p:spPr>
        <p:txBody>
          <a:bodyPr>
            <a:normAutofit/>
          </a:bodyPr>
          <a:lstStyle/>
          <a:p>
            <a:r>
              <a:rPr lang="en-GB" sz="5400" dirty="0"/>
              <a:t>Links to topics on </a:t>
            </a:r>
            <a:r>
              <a:rPr lang="en-GB" sz="5400"/>
              <a:t>education, </a:t>
            </a:r>
            <a:r>
              <a:rPr lang="en-GB" sz="5400" dirty="0"/>
              <a:t>podcasts, blogs.... etc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E0366-22D3-41AE-9DCE-1A16717BF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  <a:hlinkClick r:id="rId2"/>
              </a:rPr>
              <a:t>Ollie Lovell | Learning to Teach, Teaching to Learn | Education Podcast</a:t>
            </a:r>
          </a:p>
          <a:p>
            <a:r>
              <a:rPr lang="en-GB" dirty="0">
                <a:ea typeface="+mn-lt"/>
                <a:cs typeface="+mn-lt"/>
                <a:hlinkClick r:id="rId3"/>
              </a:rPr>
              <a:t>Mr Barton Maths Blog - The blog of Craig Barton @mrbartonmaths</a:t>
            </a:r>
          </a:p>
          <a:p>
            <a:r>
              <a:rPr lang="en-GB" dirty="0">
                <a:ea typeface="+mn-lt"/>
                <a:cs typeface="+mn-lt"/>
                <a:hlinkClick r:id="rId4"/>
              </a:rPr>
              <a:t>Love To Teach – Research and Resources for every classroom. (lovetoteach87.com)</a:t>
            </a:r>
            <a:r>
              <a:rPr lang="en-GB" dirty="0">
                <a:ea typeface="+mn-lt"/>
                <a:cs typeface="+mn-lt"/>
              </a:rPr>
              <a:t> (Kate Jones)</a:t>
            </a:r>
          </a:p>
          <a:p>
            <a:r>
              <a:rPr lang="en-GB" dirty="0">
                <a:ea typeface="+mn-lt"/>
                <a:cs typeface="+mn-lt"/>
                <a:hlinkClick r:id="rId5"/>
              </a:rPr>
              <a:t>teacherhead | Zest for Learning… into the rainforest of teaching</a:t>
            </a:r>
            <a:r>
              <a:rPr lang="en-GB" dirty="0">
                <a:ea typeface="+mn-lt"/>
                <a:cs typeface="+mn-lt"/>
              </a:rPr>
              <a:t> (Tom Sherrington)</a:t>
            </a:r>
          </a:p>
          <a:p>
            <a:r>
              <a:rPr lang="en-GB" dirty="0">
                <a:ea typeface="+mn-lt"/>
                <a:cs typeface="+mn-lt"/>
                <a:hlinkClick r:id="rId6"/>
              </a:rPr>
              <a:t>Daniel Willingham--Science &amp; Education - Daniel Willingham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22049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HeadlinesVTI">
  <a:themeElements>
    <a:clrScheme name="Headlines">
      <a:dk1>
        <a:sysClr val="windowText" lastClr="000000"/>
      </a:dk1>
      <a:lt1>
        <a:sysClr val="window" lastClr="FFFFFF"/>
      </a:lt1>
      <a:dk2>
        <a:srgbClr val="232C41"/>
      </a:dk2>
      <a:lt2>
        <a:srgbClr val="F6F4EF"/>
      </a:lt2>
      <a:accent1>
        <a:srgbClr val="439EB7"/>
      </a:accent1>
      <a:accent2>
        <a:srgbClr val="E20E65"/>
      </a:accent2>
      <a:accent3>
        <a:srgbClr val="F59324"/>
      </a:accent3>
      <a:accent4>
        <a:srgbClr val="5046B9"/>
      </a:accent4>
      <a:accent5>
        <a:srgbClr val="5CB678"/>
      </a:accent5>
      <a:accent6>
        <a:srgbClr val="9717F7"/>
      </a:accent6>
      <a:hlink>
        <a:srgbClr val="E80095"/>
      </a:hlink>
      <a:folHlink>
        <a:srgbClr val="808080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ppt/theme/theme3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6807674_TF67347921.potx" id="{EEB53462-518D-4062-80FE-DA92B71A1F75}" vid="{A6C18444-7EFE-48F3-99C5-4084DC6E20F6}"/>
    </a:ext>
  </a:extLst>
</a:theme>
</file>

<file path=ppt/theme/theme4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FFFF00"/>
        </a:solidFill>
      </a:spPr>
      <a:bodyPr rtlCol="0" anchor="ctr"/>
      <a:lstStyle>
        <a:defPPr algn="ctr">
          <a:defRPr sz="2000" dirty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1D3DB7307EE1944BCC16F12556F44EF" ma:contentTypeVersion="13" ma:contentTypeDescription="Create a new document." ma:contentTypeScope="" ma:versionID="17ea528da3d0c9984582c3fbc2e6b9d8">
  <xsd:schema xmlns:xsd="http://www.w3.org/2001/XMLSchema" xmlns:xs="http://www.w3.org/2001/XMLSchema" xmlns:p="http://schemas.microsoft.com/office/2006/metadata/properties" xmlns:ns2="95a96852-b131-4598-b7ec-a8e94bbe3ddd" xmlns:ns3="f8d1b9f2-fed3-4e8f-8f36-1fbf8a3a319c" targetNamespace="http://schemas.microsoft.com/office/2006/metadata/properties" ma:root="true" ma:fieldsID="97f4331cfd24c8a9e8cc5793b44a1925" ns2:_="" ns3:_="">
    <xsd:import namespace="95a96852-b131-4598-b7ec-a8e94bbe3ddd"/>
    <xsd:import namespace="f8d1b9f2-fed3-4e8f-8f36-1fbf8a3a319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a96852-b131-4598-b7ec-a8e94bbe3dd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d1b9f2-fed3-4e8f-8f36-1fbf8a3a319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DF3D37A-98E3-4926-B1DB-1850E4D23BE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a96852-b131-4598-b7ec-a8e94bbe3ddd"/>
    <ds:schemaRef ds:uri="f8d1b9f2-fed3-4e8f-8f36-1fbf8a3a319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991E8CC-709D-456A-A35F-1B3A3A36DCE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24C7A1-2938-4806-B89C-B8DA48820E83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office theme</vt:lpstr>
      <vt:lpstr>HeadlinesVTI</vt:lpstr>
      <vt:lpstr>View</vt:lpstr>
      <vt:lpstr>Retrospect</vt:lpstr>
      <vt:lpstr>Office Theme</vt:lpstr>
      <vt:lpstr>Online resources and twitter links</vt:lpstr>
      <vt:lpstr>Links to online resources</vt:lpstr>
      <vt:lpstr>Online resources (images)</vt:lpstr>
      <vt:lpstr>Links to twitter</vt:lpstr>
      <vt:lpstr>Links to topics on education, podcasts, blogs.... etc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104</cp:revision>
  <dcterms:created xsi:type="dcterms:W3CDTF">2021-10-14T12:12:34Z</dcterms:created>
  <dcterms:modified xsi:type="dcterms:W3CDTF">2021-10-20T22:43:19Z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0x010100E1D3DB7307EE1944BCC16F12556F44EF</vt:lpwstr>
  </property>
</Properties>
</file>