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36"/>
  </p:notesMasterIdLst>
  <p:handoutMasterIdLst>
    <p:handoutMasterId r:id="rId37"/>
  </p:handoutMasterIdLst>
  <p:sldIdLst>
    <p:sldId id="256" r:id="rId2"/>
    <p:sldId id="257" r:id="rId3"/>
    <p:sldId id="605" r:id="rId4"/>
    <p:sldId id="581" r:id="rId5"/>
    <p:sldId id="589" r:id="rId6"/>
    <p:sldId id="610" r:id="rId7"/>
    <p:sldId id="591" r:id="rId8"/>
    <p:sldId id="615" r:id="rId9"/>
    <p:sldId id="611" r:id="rId10"/>
    <p:sldId id="599" r:id="rId11"/>
    <p:sldId id="585" r:id="rId12"/>
    <p:sldId id="612" r:id="rId13"/>
    <p:sldId id="586" r:id="rId14"/>
    <p:sldId id="613" r:id="rId15"/>
    <p:sldId id="614" r:id="rId16"/>
    <p:sldId id="258" r:id="rId17"/>
    <p:sldId id="587" r:id="rId18"/>
    <p:sldId id="600" r:id="rId19"/>
    <p:sldId id="601" r:id="rId20"/>
    <p:sldId id="602" r:id="rId21"/>
    <p:sldId id="603" r:id="rId22"/>
    <p:sldId id="616" r:id="rId23"/>
    <p:sldId id="609" r:id="rId24"/>
    <p:sldId id="617" r:id="rId25"/>
    <p:sldId id="259" r:id="rId26"/>
    <p:sldId id="592" r:id="rId27"/>
    <p:sldId id="604" r:id="rId28"/>
    <p:sldId id="593" r:id="rId29"/>
    <p:sldId id="594" r:id="rId30"/>
    <p:sldId id="260" r:id="rId31"/>
    <p:sldId id="595" r:id="rId32"/>
    <p:sldId id="608" r:id="rId33"/>
    <p:sldId id="596" r:id="rId34"/>
    <p:sldId id="618" r:id="rId35"/>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5D8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F3973B-FC3C-40FB-BAD7-99131425FE65}" v="866" dt="2024-02-07T10:33:36.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036" autoAdjust="0"/>
  </p:normalViewPr>
  <p:slideViewPr>
    <p:cSldViewPr>
      <p:cViewPr varScale="1">
        <p:scale>
          <a:sx n="82" d="100"/>
          <a:sy n="82" d="100"/>
        </p:scale>
        <p:origin x="600" y="48"/>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A7F3973B-FC3C-40FB-BAD7-99131425FE65}"/>
    <pc:docChg chg="undo redo custSel addSld delSld modSld sldOrd">
      <pc:chgData name="Alissa Flatley" userId="0242edfc-aa31-435e-a161-b1e1fa7a13bd" providerId="ADAL" clId="{A7F3973B-FC3C-40FB-BAD7-99131425FE65}" dt="2024-02-07T10:28:16.581" v="4683" actId="20577"/>
      <pc:docMkLst>
        <pc:docMk/>
      </pc:docMkLst>
      <pc:sldChg chg="addSp delSp modSp mod">
        <pc:chgData name="Alissa Flatley" userId="0242edfc-aa31-435e-a161-b1e1fa7a13bd" providerId="ADAL" clId="{A7F3973B-FC3C-40FB-BAD7-99131425FE65}" dt="2024-02-07T09:25:18.878" v="2515" actId="404"/>
        <pc:sldMkLst>
          <pc:docMk/>
          <pc:sldMk cId="0" sldId="256"/>
        </pc:sldMkLst>
        <pc:spChg chg="mod">
          <ac:chgData name="Alissa Flatley" userId="0242edfc-aa31-435e-a161-b1e1fa7a13bd" providerId="ADAL" clId="{A7F3973B-FC3C-40FB-BAD7-99131425FE65}" dt="2024-02-07T09:25:18.878" v="2515" actId="404"/>
          <ac:spMkLst>
            <pc:docMk/>
            <pc:sldMk cId="0" sldId="256"/>
            <ac:spMk id="3074" creationId="{00000000-0000-0000-0000-000000000000}"/>
          </ac:spMkLst>
        </pc:spChg>
        <pc:spChg chg="mod">
          <ac:chgData name="Alissa Flatley" userId="0242edfc-aa31-435e-a161-b1e1fa7a13bd" providerId="ADAL" clId="{A7F3973B-FC3C-40FB-BAD7-99131425FE65}" dt="2024-02-06T22:11:56.886" v="663" actId="26606"/>
          <ac:spMkLst>
            <pc:docMk/>
            <pc:sldMk cId="0" sldId="256"/>
            <ac:spMk id="3075" creationId="{00000000-0000-0000-0000-000000000000}"/>
          </ac:spMkLst>
        </pc:spChg>
        <pc:spChg chg="del">
          <ac:chgData name="Alissa Flatley" userId="0242edfc-aa31-435e-a161-b1e1fa7a13bd" providerId="ADAL" clId="{A7F3973B-FC3C-40FB-BAD7-99131425FE65}" dt="2024-02-06T22:11:56.886" v="663" actId="26606"/>
          <ac:spMkLst>
            <pc:docMk/>
            <pc:sldMk cId="0" sldId="256"/>
            <ac:spMk id="3081" creationId="{C1DD1A8A-57D5-4A81-AD04-532B043C5611}"/>
          </ac:spMkLst>
        </pc:spChg>
        <pc:spChg chg="del">
          <ac:chgData name="Alissa Flatley" userId="0242edfc-aa31-435e-a161-b1e1fa7a13bd" providerId="ADAL" clId="{A7F3973B-FC3C-40FB-BAD7-99131425FE65}" dt="2024-02-06T22:11:56.886" v="663" actId="26606"/>
          <ac:spMkLst>
            <pc:docMk/>
            <pc:sldMk cId="0" sldId="256"/>
            <ac:spMk id="3083" creationId="{007891EC-4501-44ED-A8C8-B11B6DB767AB}"/>
          </ac:spMkLst>
        </pc:spChg>
        <pc:spChg chg="add">
          <ac:chgData name="Alissa Flatley" userId="0242edfc-aa31-435e-a161-b1e1fa7a13bd" providerId="ADAL" clId="{A7F3973B-FC3C-40FB-BAD7-99131425FE65}" dt="2024-02-06T22:11:56.886" v="663" actId="26606"/>
          <ac:spMkLst>
            <pc:docMk/>
            <pc:sldMk cId="0" sldId="256"/>
            <ac:spMk id="3088" creationId="{9B37791B-B040-4694-BFDC-8DD132D86E8E}"/>
          </ac:spMkLst>
        </pc:spChg>
        <pc:grpChg chg="add">
          <ac:chgData name="Alissa Flatley" userId="0242edfc-aa31-435e-a161-b1e1fa7a13bd" providerId="ADAL" clId="{A7F3973B-FC3C-40FB-BAD7-99131425FE65}" dt="2024-02-06T22:11:56.886" v="663" actId="26606"/>
          <ac:grpSpMkLst>
            <pc:docMk/>
            <pc:sldMk cId="0" sldId="256"/>
            <ac:grpSpMk id="3090" creationId="{4B2AE301-8298-47C2-81FA-781BA50D9933}"/>
          </ac:grpSpMkLst>
        </pc:grpChg>
        <pc:picChg chg="mod">
          <ac:chgData name="Alissa Flatley" userId="0242edfc-aa31-435e-a161-b1e1fa7a13bd" providerId="ADAL" clId="{A7F3973B-FC3C-40FB-BAD7-99131425FE65}" dt="2024-02-06T22:28:23.540" v="822" actId="1076"/>
          <ac:picMkLst>
            <pc:docMk/>
            <pc:sldMk cId="0" sldId="256"/>
            <ac:picMk id="3" creationId="{8C303132-650A-F50B-B2B9-7E856772E29A}"/>
          </ac:picMkLst>
        </pc:picChg>
        <pc:picChg chg="del">
          <ac:chgData name="Alissa Flatley" userId="0242edfc-aa31-435e-a161-b1e1fa7a13bd" providerId="ADAL" clId="{A7F3973B-FC3C-40FB-BAD7-99131425FE65}" dt="2024-02-06T22:11:51.571" v="662" actId="478"/>
          <ac:picMkLst>
            <pc:docMk/>
            <pc:sldMk cId="0" sldId="256"/>
            <ac:picMk id="3077" creationId="{0B07C11E-232E-5F80-9BAF-178E233AE6AC}"/>
          </ac:picMkLst>
        </pc:picChg>
      </pc:sldChg>
      <pc:sldChg chg="addSp delSp modSp mod ord">
        <pc:chgData name="Alissa Flatley" userId="0242edfc-aa31-435e-a161-b1e1fa7a13bd" providerId="ADAL" clId="{A7F3973B-FC3C-40FB-BAD7-99131425FE65}" dt="2024-02-07T10:28:16.581" v="4683" actId="20577"/>
        <pc:sldMkLst>
          <pc:docMk/>
          <pc:sldMk cId="0" sldId="257"/>
        </pc:sldMkLst>
        <pc:spChg chg="mod">
          <ac:chgData name="Alissa Flatley" userId="0242edfc-aa31-435e-a161-b1e1fa7a13bd" providerId="ADAL" clId="{A7F3973B-FC3C-40FB-BAD7-99131425FE65}" dt="2024-02-06T22:12:02.198" v="664" actId="26606"/>
          <ac:spMkLst>
            <pc:docMk/>
            <pc:sldMk cId="0" sldId="257"/>
            <ac:spMk id="4098" creationId="{00000000-0000-0000-0000-000000000000}"/>
          </ac:spMkLst>
        </pc:spChg>
        <pc:spChg chg="mod">
          <ac:chgData name="Alissa Flatley" userId="0242edfc-aa31-435e-a161-b1e1fa7a13bd" providerId="ADAL" clId="{A7F3973B-FC3C-40FB-BAD7-99131425FE65}" dt="2024-02-07T10:28:16.581" v="4683" actId="20577"/>
          <ac:spMkLst>
            <pc:docMk/>
            <pc:sldMk cId="0" sldId="257"/>
            <ac:spMk id="4099" creationId="{00000000-0000-0000-0000-000000000000}"/>
          </ac:spMkLst>
        </pc:spChg>
        <pc:spChg chg="del">
          <ac:chgData name="Alissa Flatley" userId="0242edfc-aa31-435e-a161-b1e1fa7a13bd" providerId="ADAL" clId="{A7F3973B-FC3C-40FB-BAD7-99131425FE65}" dt="2024-02-06T22:12:02.198" v="664" actId="26606"/>
          <ac:spMkLst>
            <pc:docMk/>
            <pc:sldMk cId="0" sldId="257"/>
            <ac:spMk id="4105" creationId="{3ECBE1F1-D69B-4AFA-ABD5-8E41720EF6DE}"/>
          </ac:spMkLst>
        </pc:spChg>
        <pc:spChg chg="del">
          <ac:chgData name="Alissa Flatley" userId="0242edfc-aa31-435e-a161-b1e1fa7a13bd" providerId="ADAL" clId="{A7F3973B-FC3C-40FB-BAD7-99131425FE65}" dt="2024-02-06T22:12:02.198" v="664" actId="26606"/>
          <ac:spMkLst>
            <pc:docMk/>
            <pc:sldMk cId="0" sldId="257"/>
            <ac:spMk id="4107" creationId="{603A6265-E10C-4B85-9C20-E75FCAF9CC63}"/>
          </ac:spMkLst>
        </pc:spChg>
        <pc:spChg chg="add">
          <ac:chgData name="Alissa Flatley" userId="0242edfc-aa31-435e-a161-b1e1fa7a13bd" providerId="ADAL" clId="{A7F3973B-FC3C-40FB-BAD7-99131425FE65}" dt="2024-02-06T22:12:02.198" v="664" actId="26606"/>
          <ac:spMkLst>
            <pc:docMk/>
            <pc:sldMk cId="0" sldId="257"/>
            <ac:spMk id="4113" creationId="{C0763A76-9F1C-4FC5-82B7-DD475DA461B2}"/>
          </ac:spMkLst>
        </pc:spChg>
        <pc:spChg chg="add">
          <ac:chgData name="Alissa Flatley" userId="0242edfc-aa31-435e-a161-b1e1fa7a13bd" providerId="ADAL" clId="{A7F3973B-FC3C-40FB-BAD7-99131425FE65}" dt="2024-02-06T22:12:02.198" v="664" actId="26606"/>
          <ac:spMkLst>
            <pc:docMk/>
            <pc:sldMk cId="0" sldId="257"/>
            <ac:spMk id="4115" creationId="{E81BF4F6-F2CF-4984-9D14-D6966D92F99F}"/>
          </ac:spMkLst>
        </pc:spChg>
        <pc:picChg chg="add">
          <ac:chgData name="Alissa Flatley" userId="0242edfc-aa31-435e-a161-b1e1fa7a13bd" providerId="ADAL" clId="{A7F3973B-FC3C-40FB-BAD7-99131425FE65}" dt="2024-02-06T22:12:02.198" v="664" actId="26606"/>
          <ac:picMkLst>
            <pc:docMk/>
            <pc:sldMk cId="0" sldId="257"/>
            <ac:picMk id="4109" creationId="{AC75B409-5004-23F3-F609-6C781D549A84}"/>
          </ac:picMkLst>
        </pc:picChg>
      </pc:sldChg>
      <pc:sldChg chg="addSp delSp modSp mod ord">
        <pc:chgData name="Alissa Flatley" userId="0242edfc-aa31-435e-a161-b1e1fa7a13bd" providerId="ADAL" clId="{A7F3973B-FC3C-40FB-BAD7-99131425FE65}" dt="2024-02-07T09:46:56.060" v="4138"/>
        <pc:sldMkLst>
          <pc:docMk/>
          <pc:sldMk cId="0" sldId="258"/>
        </pc:sldMkLst>
        <pc:spChg chg="add mod">
          <ac:chgData name="Alissa Flatley" userId="0242edfc-aa31-435e-a161-b1e1fa7a13bd" providerId="ADAL" clId="{A7F3973B-FC3C-40FB-BAD7-99131425FE65}" dt="2024-02-06T22:17:21.426" v="769" actId="1076"/>
          <ac:spMkLst>
            <pc:docMk/>
            <pc:sldMk cId="0" sldId="258"/>
            <ac:spMk id="5" creationId="{3F01B030-9A80-0327-1FA7-CCE6B4F87DB8}"/>
          </ac:spMkLst>
        </pc:spChg>
        <pc:spChg chg="add del mod">
          <ac:chgData name="Alissa Flatley" userId="0242edfc-aa31-435e-a161-b1e1fa7a13bd" providerId="ADAL" clId="{A7F3973B-FC3C-40FB-BAD7-99131425FE65}" dt="2024-02-06T22:17:23.098" v="770" actId="478"/>
          <ac:spMkLst>
            <pc:docMk/>
            <pc:sldMk cId="0" sldId="258"/>
            <ac:spMk id="7" creationId="{8FE6D2CC-1394-94FC-6422-247412771178}"/>
          </ac:spMkLst>
        </pc:spChg>
        <pc:spChg chg="mod">
          <ac:chgData name="Alissa Flatley" userId="0242edfc-aa31-435e-a161-b1e1fa7a13bd" providerId="ADAL" clId="{A7F3973B-FC3C-40FB-BAD7-99131425FE65}" dt="2024-02-06T22:00:40.742" v="633" actId="1076"/>
          <ac:spMkLst>
            <pc:docMk/>
            <pc:sldMk cId="0" sldId="258"/>
            <ac:spMk id="5122" creationId="{00000000-0000-0000-0000-000000000000}"/>
          </ac:spMkLst>
        </pc:spChg>
        <pc:spChg chg="del mod">
          <ac:chgData name="Alissa Flatley" userId="0242edfc-aa31-435e-a161-b1e1fa7a13bd" providerId="ADAL" clId="{A7F3973B-FC3C-40FB-BAD7-99131425FE65}" dt="2024-02-06T22:17:18.196" v="768" actId="478"/>
          <ac:spMkLst>
            <pc:docMk/>
            <pc:sldMk cId="0" sldId="258"/>
            <ac:spMk id="5123" creationId="{00000000-0000-0000-0000-000000000000}"/>
          </ac:spMkLst>
        </pc:spChg>
        <pc:picChg chg="add mod modCrop">
          <ac:chgData name="Alissa Flatley" userId="0242edfc-aa31-435e-a161-b1e1fa7a13bd" providerId="ADAL" clId="{A7F3973B-FC3C-40FB-BAD7-99131425FE65}" dt="2024-02-05T21:08:11.464" v="150" actId="1076"/>
          <ac:picMkLst>
            <pc:docMk/>
            <pc:sldMk cId="0" sldId="258"/>
            <ac:picMk id="3" creationId="{1CF1B98B-70DA-545E-43E1-B33F34799C0F}"/>
          </ac:picMkLst>
        </pc:picChg>
        <pc:picChg chg="del">
          <ac:chgData name="Alissa Flatley" userId="0242edfc-aa31-435e-a161-b1e1fa7a13bd" providerId="ADAL" clId="{A7F3973B-FC3C-40FB-BAD7-99131425FE65}" dt="2024-02-05T21:07:30.217" v="69" actId="478"/>
          <ac:picMkLst>
            <pc:docMk/>
            <pc:sldMk cId="0" sldId="258"/>
            <ac:picMk id="5125" creationId="{B2DF2F8C-049A-B355-0F74-581B5E552FA6}"/>
          </ac:picMkLst>
        </pc:picChg>
      </pc:sldChg>
      <pc:sldChg chg="addSp delSp modSp mod setBg setClrOvrMap">
        <pc:chgData name="Alissa Flatley" userId="0242edfc-aa31-435e-a161-b1e1fa7a13bd" providerId="ADAL" clId="{A7F3973B-FC3C-40FB-BAD7-99131425FE65}" dt="2024-02-06T22:17:49.813" v="773" actId="2711"/>
        <pc:sldMkLst>
          <pc:docMk/>
          <pc:sldMk cId="0" sldId="259"/>
        </pc:sldMkLst>
        <pc:spChg chg="add mod">
          <ac:chgData name="Alissa Flatley" userId="0242edfc-aa31-435e-a161-b1e1fa7a13bd" providerId="ADAL" clId="{A7F3973B-FC3C-40FB-BAD7-99131425FE65}" dt="2024-02-06T22:17:41.033" v="771" actId="26606"/>
          <ac:spMkLst>
            <pc:docMk/>
            <pc:sldMk cId="0" sldId="259"/>
            <ac:spMk id="3" creationId="{15521DC2-EAD7-711A-B19F-D92581EB8B85}"/>
          </ac:spMkLst>
        </pc:spChg>
        <pc:spChg chg="add mod">
          <ac:chgData name="Alissa Flatley" userId="0242edfc-aa31-435e-a161-b1e1fa7a13bd" providerId="ADAL" clId="{A7F3973B-FC3C-40FB-BAD7-99131425FE65}" dt="2024-02-06T22:17:44.272" v="772" actId="207"/>
          <ac:spMkLst>
            <pc:docMk/>
            <pc:sldMk cId="0" sldId="259"/>
            <ac:spMk id="5" creationId="{C5B70D67-3B11-8336-0F6D-6D6F2B3D57ED}"/>
          </ac:spMkLst>
        </pc:spChg>
        <pc:spChg chg="mod">
          <ac:chgData name="Alissa Flatley" userId="0242edfc-aa31-435e-a161-b1e1fa7a13bd" providerId="ADAL" clId="{A7F3973B-FC3C-40FB-BAD7-99131425FE65}" dt="2024-02-06T22:17:49.813" v="773" actId="2711"/>
          <ac:spMkLst>
            <pc:docMk/>
            <pc:sldMk cId="0" sldId="259"/>
            <ac:spMk id="6146" creationId="{00000000-0000-0000-0000-000000000000}"/>
          </ac:spMkLst>
        </pc:spChg>
        <pc:spChg chg="add del">
          <ac:chgData name="Alissa Flatley" userId="0242edfc-aa31-435e-a161-b1e1fa7a13bd" providerId="ADAL" clId="{A7F3973B-FC3C-40FB-BAD7-99131425FE65}" dt="2024-02-06T22:02:30.711" v="655" actId="26606"/>
          <ac:spMkLst>
            <pc:docMk/>
            <pc:sldMk cId="0" sldId="259"/>
            <ac:spMk id="6154" creationId="{99192C51-B764-4A9B-9587-5EF8B628B8D9}"/>
          </ac:spMkLst>
        </pc:spChg>
        <pc:spChg chg="add del">
          <ac:chgData name="Alissa Flatley" userId="0242edfc-aa31-435e-a161-b1e1fa7a13bd" providerId="ADAL" clId="{A7F3973B-FC3C-40FB-BAD7-99131425FE65}" dt="2024-02-06T22:02:30.699" v="654" actId="26606"/>
          <ac:spMkLst>
            <pc:docMk/>
            <pc:sldMk cId="0" sldId="259"/>
            <ac:spMk id="6159" creationId="{1E214AA7-F028-4A0D-8698-61AEC754D1BC}"/>
          </ac:spMkLst>
        </pc:spChg>
        <pc:spChg chg="add del">
          <ac:chgData name="Alissa Flatley" userId="0242edfc-aa31-435e-a161-b1e1fa7a13bd" providerId="ADAL" clId="{A7F3973B-FC3C-40FB-BAD7-99131425FE65}" dt="2024-02-06T22:17:41.033" v="771" actId="26606"/>
          <ac:spMkLst>
            <pc:docMk/>
            <pc:sldMk cId="0" sldId="259"/>
            <ac:spMk id="6163" creationId="{4FFBEE45-F140-49D5-85EA-C78C24340B23}"/>
          </ac:spMkLst>
        </pc:spChg>
        <pc:spChg chg="add">
          <ac:chgData name="Alissa Flatley" userId="0242edfc-aa31-435e-a161-b1e1fa7a13bd" providerId="ADAL" clId="{A7F3973B-FC3C-40FB-BAD7-99131425FE65}" dt="2024-02-06T22:17:41.033" v="771" actId="26606"/>
          <ac:spMkLst>
            <pc:docMk/>
            <pc:sldMk cId="0" sldId="259"/>
            <ac:spMk id="6168" creationId="{10F24D38-B79E-44B4-830E-043F45D96DC2}"/>
          </ac:spMkLst>
        </pc:spChg>
        <pc:graphicFrameChg chg="del mod">
          <ac:chgData name="Alissa Flatley" userId="0242edfc-aa31-435e-a161-b1e1fa7a13bd" providerId="ADAL" clId="{A7F3973B-FC3C-40FB-BAD7-99131425FE65}" dt="2024-02-05T21:25:35.476" v="361" actId="478"/>
          <ac:graphicFrameMkLst>
            <pc:docMk/>
            <pc:sldMk cId="0" sldId="259"/>
            <ac:graphicFrameMk id="6149" creationId="{01C2EFE6-D046-8F59-16E1-98316289A863}"/>
          </ac:graphicFrameMkLst>
        </pc:graphicFrameChg>
        <pc:picChg chg="del">
          <ac:chgData name="Alissa Flatley" userId="0242edfc-aa31-435e-a161-b1e1fa7a13bd" providerId="ADAL" clId="{A7F3973B-FC3C-40FB-BAD7-99131425FE65}" dt="2024-02-06T22:02:14.500" v="652" actId="478"/>
          <ac:picMkLst>
            <pc:docMk/>
            <pc:sldMk cId="0" sldId="259"/>
            <ac:picMk id="6150" creationId="{C3DEFCA8-84B4-0079-BBEC-D3495FCD01A2}"/>
          </ac:picMkLst>
        </pc:picChg>
        <pc:cxnChg chg="add del">
          <ac:chgData name="Alissa Flatley" userId="0242edfc-aa31-435e-a161-b1e1fa7a13bd" providerId="ADAL" clId="{A7F3973B-FC3C-40FB-BAD7-99131425FE65}" dt="2024-02-06T22:02:30.699" v="654" actId="26606"/>
          <ac:cxnSpMkLst>
            <pc:docMk/>
            <pc:sldMk cId="0" sldId="259"/>
            <ac:cxnSpMk id="6161" creationId="{D6206FDC-2777-4D7F-AF9C-73413DA664C9}"/>
          </ac:cxnSpMkLst>
        </pc:cxnChg>
        <pc:cxnChg chg="add">
          <ac:chgData name="Alissa Flatley" userId="0242edfc-aa31-435e-a161-b1e1fa7a13bd" providerId="ADAL" clId="{A7F3973B-FC3C-40FB-BAD7-99131425FE65}" dt="2024-02-06T22:17:41.033" v="771" actId="26606"/>
          <ac:cxnSpMkLst>
            <pc:docMk/>
            <pc:sldMk cId="0" sldId="259"/>
            <ac:cxnSpMk id="6170" creationId="{FC469874-256B-45B3-A79C-7591B4BA1ECC}"/>
          </ac:cxnSpMkLst>
        </pc:cxnChg>
      </pc:sldChg>
      <pc:sldChg chg="addSp delSp modSp mod">
        <pc:chgData name="Alissa Flatley" userId="0242edfc-aa31-435e-a161-b1e1fa7a13bd" providerId="ADAL" clId="{A7F3973B-FC3C-40FB-BAD7-99131425FE65}" dt="2024-02-06T22:40:43.900" v="1478" actId="14100"/>
        <pc:sldMkLst>
          <pc:docMk/>
          <pc:sldMk cId="0" sldId="260"/>
        </pc:sldMkLst>
        <pc:spChg chg="mod">
          <ac:chgData name="Alissa Flatley" userId="0242edfc-aa31-435e-a161-b1e1fa7a13bd" providerId="ADAL" clId="{A7F3973B-FC3C-40FB-BAD7-99131425FE65}" dt="2024-02-06T22:40:21.221" v="1473" actId="1076"/>
          <ac:spMkLst>
            <pc:docMk/>
            <pc:sldMk cId="0" sldId="260"/>
            <ac:spMk id="7170" creationId="{00000000-0000-0000-0000-000000000000}"/>
          </ac:spMkLst>
        </pc:spChg>
        <pc:spChg chg="mod">
          <ac:chgData name="Alissa Flatley" userId="0242edfc-aa31-435e-a161-b1e1fa7a13bd" providerId="ADAL" clId="{A7F3973B-FC3C-40FB-BAD7-99131425FE65}" dt="2024-02-06T22:40:16.140" v="1472" actId="14100"/>
          <ac:spMkLst>
            <pc:docMk/>
            <pc:sldMk cId="0" sldId="260"/>
            <ac:spMk id="7171" creationId="{00000000-0000-0000-0000-000000000000}"/>
          </ac:spMkLst>
        </pc:spChg>
        <pc:picChg chg="add mod modCrop">
          <ac:chgData name="Alissa Flatley" userId="0242edfc-aa31-435e-a161-b1e1fa7a13bd" providerId="ADAL" clId="{A7F3973B-FC3C-40FB-BAD7-99131425FE65}" dt="2024-02-06T22:40:43.900" v="1478" actId="14100"/>
          <ac:picMkLst>
            <pc:docMk/>
            <pc:sldMk cId="0" sldId="260"/>
            <ac:picMk id="4" creationId="{2E5E67C2-93E3-43CB-4D48-D3451972087E}"/>
          </ac:picMkLst>
        </pc:picChg>
        <pc:picChg chg="del">
          <ac:chgData name="Alissa Flatley" userId="0242edfc-aa31-435e-a161-b1e1fa7a13bd" providerId="ADAL" clId="{A7F3973B-FC3C-40FB-BAD7-99131425FE65}" dt="2024-02-05T21:33:36.232" v="441" actId="478"/>
          <ac:picMkLst>
            <pc:docMk/>
            <pc:sldMk cId="0" sldId="260"/>
            <ac:picMk id="3074" creationId="{DF23E218-ED0A-74E6-AF82-9B1E9564CFD2}"/>
          </ac:picMkLst>
        </pc:picChg>
      </pc:sldChg>
      <pc:sldChg chg="del">
        <pc:chgData name="Alissa Flatley" userId="0242edfc-aa31-435e-a161-b1e1fa7a13bd" providerId="ADAL" clId="{A7F3973B-FC3C-40FB-BAD7-99131425FE65}" dt="2024-02-06T22:49:43.125" v="1702" actId="47"/>
        <pc:sldMkLst>
          <pc:docMk/>
          <pc:sldMk cId="0" sldId="261"/>
        </pc:sldMkLst>
      </pc:sldChg>
      <pc:sldChg chg="del">
        <pc:chgData name="Alissa Flatley" userId="0242edfc-aa31-435e-a161-b1e1fa7a13bd" providerId="ADAL" clId="{A7F3973B-FC3C-40FB-BAD7-99131425FE65}" dt="2024-02-06T22:49:43.911" v="1703" actId="47"/>
        <pc:sldMkLst>
          <pc:docMk/>
          <pc:sldMk cId="0" sldId="262"/>
        </pc:sldMkLst>
      </pc:sldChg>
      <pc:sldChg chg="del">
        <pc:chgData name="Alissa Flatley" userId="0242edfc-aa31-435e-a161-b1e1fa7a13bd" providerId="ADAL" clId="{A7F3973B-FC3C-40FB-BAD7-99131425FE65}" dt="2024-02-06T22:49:46.032" v="1704" actId="47"/>
        <pc:sldMkLst>
          <pc:docMk/>
          <pc:sldMk cId="0" sldId="263"/>
        </pc:sldMkLst>
      </pc:sldChg>
      <pc:sldChg chg="del">
        <pc:chgData name="Alissa Flatley" userId="0242edfc-aa31-435e-a161-b1e1fa7a13bd" providerId="ADAL" clId="{A7F3973B-FC3C-40FB-BAD7-99131425FE65}" dt="2024-02-06T22:49:46.759" v="1705" actId="47"/>
        <pc:sldMkLst>
          <pc:docMk/>
          <pc:sldMk cId="0" sldId="264"/>
        </pc:sldMkLst>
      </pc:sldChg>
      <pc:sldChg chg="del">
        <pc:chgData name="Alissa Flatley" userId="0242edfc-aa31-435e-a161-b1e1fa7a13bd" providerId="ADAL" clId="{A7F3973B-FC3C-40FB-BAD7-99131425FE65}" dt="2024-02-06T22:49:48.109" v="1706" actId="47"/>
        <pc:sldMkLst>
          <pc:docMk/>
          <pc:sldMk cId="0" sldId="268"/>
        </pc:sldMkLst>
      </pc:sldChg>
      <pc:sldChg chg="del">
        <pc:chgData name="Alissa Flatley" userId="0242edfc-aa31-435e-a161-b1e1fa7a13bd" providerId="ADAL" clId="{A7F3973B-FC3C-40FB-BAD7-99131425FE65}" dt="2024-02-06T22:49:49.012" v="1707" actId="47"/>
        <pc:sldMkLst>
          <pc:docMk/>
          <pc:sldMk cId="0" sldId="269"/>
        </pc:sldMkLst>
      </pc:sldChg>
      <pc:sldChg chg="addSp delSp modSp del mod">
        <pc:chgData name="Alissa Flatley" userId="0242edfc-aa31-435e-a161-b1e1fa7a13bd" providerId="ADAL" clId="{A7F3973B-FC3C-40FB-BAD7-99131425FE65}" dt="2024-02-07T10:22:49.980" v="4567" actId="47"/>
        <pc:sldMkLst>
          <pc:docMk/>
          <pc:sldMk cId="0" sldId="270"/>
        </pc:sldMkLst>
        <pc:spChg chg="add mod">
          <ac:chgData name="Alissa Flatley" userId="0242edfc-aa31-435e-a161-b1e1fa7a13bd" providerId="ADAL" clId="{A7F3973B-FC3C-40FB-BAD7-99131425FE65}" dt="2024-02-07T10:21:23.347" v="4562" actId="20577"/>
          <ac:spMkLst>
            <pc:docMk/>
            <pc:sldMk cId="0" sldId="270"/>
            <ac:spMk id="4" creationId="{1A054F73-87C9-7383-FA1E-34CAAA49C7BD}"/>
          </ac:spMkLst>
        </pc:spChg>
        <pc:spChg chg="add del mod">
          <ac:chgData name="Alissa Flatley" userId="0242edfc-aa31-435e-a161-b1e1fa7a13bd" providerId="ADAL" clId="{A7F3973B-FC3C-40FB-BAD7-99131425FE65}" dt="2024-02-07T09:20:47.863" v="1979" actId="478"/>
          <ac:spMkLst>
            <pc:docMk/>
            <pc:sldMk cId="0" sldId="270"/>
            <ac:spMk id="6" creationId="{33A20801-B851-F3F1-6C08-EAFD784670D2}"/>
          </ac:spMkLst>
        </pc:spChg>
        <pc:spChg chg="mod">
          <ac:chgData name="Alissa Flatley" userId="0242edfc-aa31-435e-a161-b1e1fa7a13bd" providerId="ADAL" clId="{A7F3973B-FC3C-40FB-BAD7-99131425FE65}" dt="2024-02-07T09:57:30.310" v="4531" actId="404"/>
          <ac:spMkLst>
            <pc:docMk/>
            <pc:sldMk cId="0" sldId="270"/>
            <ac:spMk id="16386" creationId="{00000000-0000-0000-0000-000000000000}"/>
          </ac:spMkLst>
        </pc:spChg>
        <pc:spChg chg="del mod">
          <ac:chgData name="Alissa Flatley" userId="0242edfc-aa31-435e-a161-b1e1fa7a13bd" providerId="ADAL" clId="{A7F3973B-FC3C-40FB-BAD7-99131425FE65}" dt="2024-02-05T21:37:52.065" v="480" actId="22"/>
          <ac:spMkLst>
            <pc:docMk/>
            <pc:sldMk cId="0" sldId="270"/>
            <ac:spMk id="16387" creationId="{00000000-0000-0000-0000-000000000000}"/>
          </ac:spMkLst>
        </pc:spChg>
        <pc:spChg chg="del">
          <ac:chgData name="Alissa Flatley" userId="0242edfc-aa31-435e-a161-b1e1fa7a13bd" providerId="ADAL" clId="{A7F3973B-FC3C-40FB-BAD7-99131425FE65}" dt="2024-02-07T09:57:21.587" v="4529" actId="26606"/>
          <ac:spMkLst>
            <pc:docMk/>
            <pc:sldMk cId="0" sldId="270"/>
            <ac:spMk id="16404" creationId="{C0A1ED06-4733-4020-9C60-81D4D801408D}"/>
          </ac:spMkLst>
        </pc:spChg>
        <pc:spChg chg="del">
          <ac:chgData name="Alissa Flatley" userId="0242edfc-aa31-435e-a161-b1e1fa7a13bd" providerId="ADAL" clId="{A7F3973B-FC3C-40FB-BAD7-99131425FE65}" dt="2024-02-07T09:57:21.587" v="4529" actId="26606"/>
          <ac:spMkLst>
            <pc:docMk/>
            <pc:sldMk cId="0" sldId="270"/>
            <ac:spMk id="16406" creationId="{B0CA3509-3AF9-45FE-93ED-57BB5D5E8E07}"/>
          </ac:spMkLst>
        </pc:spChg>
        <pc:spChg chg="add">
          <ac:chgData name="Alissa Flatley" userId="0242edfc-aa31-435e-a161-b1e1fa7a13bd" providerId="ADAL" clId="{A7F3973B-FC3C-40FB-BAD7-99131425FE65}" dt="2024-02-07T09:57:21.587" v="4529" actId="26606"/>
          <ac:spMkLst>
            <pc:docMk/>
            <pc:sldMk cId="0" sldId="270"/>
            <ac:spMk id="16411" creationId="{09588DA8-065E-4F6F-8EFD-43104AB2E0CF}"/>
          </ac:spMkLst>
        </pc:spChg>
        <pc:spChg chg="add">
          <ac:chgData name="Alissa Flatley" userId="0242edfc-aa31-435e-a161-b1e1fa7a13bd" providerId="ADAL" clId="{A7F3973B-FC3C-40FB-BAD7-99131425FE65}" dt="2024-02-07T09:57:21.587" v="4529" actId="26606"/>
          <ac:spMkLst>
            <pc:docMk/>
            <pc:sldMk cId="0" sldId="270"/>
            <ac:spMk id="16413" creationId="{C4285719-470E-454C-AF62-8323075F1F5B}"/>
          </ac:spMkLst>
        </pc:spChg>
        <pc:spChg chg="add">
          <ac:chgData name="Alissa Flatley" userId="0242edfc-aa31-435e-a161-b1e1fa7a13bd" providerId="ADAL" clId="{A7F3973B-FC3C-40FB-BAD7-99131425FE65}" dt="2024-02-07T09:57:21.587" v="4529" actId="26606"/>
          <ac:spMkLst>
            <pc:docMk/>
            <pc:sldMk cId="0" sldId="270"/>
            <ac:spMk id="16415" creationId="{CD9FE4EF-C4D8-49A0-B2FF-81D8DB7D8A24}"/>
          </ac:spMkLst>
        </pc:spChg>
        <pc:spChg chg="add">
          <ac:chgData name="Alissa Flatley" userId="0242edfc-aa31-435e-a161-b1e1fa7a13bd" providerId="ADAL" clId="{A7F3973B-FC3C-40FB-BAD7-99131425FE65}" dt="2024-02-07T09:57:21.587" v="4529" actId="26606"/>
          <ac:spMkLst>
            <pc:docMk/>
            <pc:sldMk cId="0" sldId="270"/>
            <ac:spMk id="16417" creationId="{4300840D-0A0B-4512-BACA-B439D5B9C57C}"/>
          </ac:spMkLst>
        </pc:spChg>
        <pc:spChg chg="add">
          <ac:chgData name="Alissa Flatley" userId="0242edfc-aa31-435e-a161-b1e1fa7a13bd" providerId="ADAL" clId="{A7F3973B-FC3C-40FB-BAD7-99131425FE65}" dt="2024-02-07T09:57:21.587" v="4529" actId="26606"/>
          <ac:spMkLst>
            <pc:docMk/>
            <pc:sldMk cId="0" sldId="270"/>
            <ac:spMk id="16419" creationId="{D2B78728-A580-49A7-84F9-6EF6F583ADE0}"/>
          </ac:spMkLst>
        </pc:spChg>
        <pc:spChg chg="add">
          <ac:chgData name="Alissa Flatley" userId="0242edfc-aa31-435e-a161-b1e1fa7a13bd" providerId="ADAL" clId="{A7F3973B-FC3C-40FB-BAD7-99131425FE65}" dt="2024-02-07T09:57:21.587" v="4529" actId="26606"/>
          <ac:spMkLst>
            <pc:docMk/>
            <pc:sldMk cId="0" sldId="270"/>
            <ac:spMk id="16421" creationId="{38FAA1A1-D861-433F-88FA-1E9D6FD31D11}"/>
          </ac:spMkLst>
        </pc:spChg>
        <pc:spChg chg="add">
          <ac:chgData name="Alissa Flatley" userId="0242edfc-aa31-435e-a161-b1e1fa7a13bd" providerId="ADAL" clId="{A7F3973B-FC3C-40FB-BAD7-99131425FE65}" dt="2024-02-07T09:57:21.587" v="4529" actId="26606"/>
          <ac:spMkLst>
            <pc:docMk/>
            <pc:sldMk cId="0" sldId="270"/>
            <ac:spMk id="16423" creationId="{8D71EDA1-87BF-4D5D-AB79-F346FD19278A}"/>
          </ac:spMkLst>
        </pc:spChg>
        <pc:picChg chg="add del mod ord modCrop">
          <ac:chgData name="Alissa Flatley" userId="0242edfc-aa31-435e-a161-b1e1fa7a13bd" providerId="ADAL" clId="{A7F3973B-FC3C-40FB-BAD7-99131425FE65}" dt="2024-02-07T09:19:55.784" v="1973" actId="478"/>
          <ac:picMkLst>
            <pc:docMk/>
            <pc:sldMk cId="0" sldId="270"/>
            <ac:picMk id="3" creationId="{4A27D217-9073-6707-75E6-3DD414F619A0}"/>
          </ac:picMkLst>
        </pc:picChg>
        <pc:picChg chg="add del mod">
          <ac:chgData name="Alissa Flatley" userId="0242edfc-aa31-435e-a161-b1e1fa7a13bd" providerId="ADAL" clId="{A7F3973B-FC3C-40FB-BAD7-99131425FE65}" dt="2024-02-07T09:22:36.913" v="2074" actId="478"/>
          <ac:picMkLst>
            <pc:docMk/>
            <pc:sldMk cId="0" sldId="270"/>
            <ac:picMk id="7" creationId="{F53A955F-98A5-A217-FB94-4D54C3BAA4DD}"/>
          </ac:picMkLst>
        </pc:picChg>
        <pc:picChg chg="del">
          <ac:chgData name="Alissa Flatley" userId="0242edfc-aa31-435e-a161-b1e1fa7a13bd" providerId="ADAL" clId="{A7F3973B-FC3C-40FB-BAD7-99131425FE65}" dt="2024-02-05T21:38:12.316" v="486" actId="478"/>
          <ac:picMkLst>
            <pc:docMk/>
            <pc:sldMk cId="0" sldId="270"/>
            <ac:picMk id="16398" creationId="{069F8876-B3CD-B4F9-8F7B-BF7AEA8C823E}"/>
          </ac:picMkLst>
        </pc:picChg>
      </pc:sldChg>
      <pc:sldChg chg="del">
        <pc:chgData name="Alissa Flatley" userId="0242edfc-aa31-435e-a161-b1e1fa7a13bd" providerId="ADAL" clId="{A7F3973B-FC3C-40FB-BAD7-99131425FE65}" dt="2024-02-06T22:49:52.971" v="1708" actId="47"/>
        <pc:sldMkLst>
          <pc:docMk/>
          <pc:sldMk cId="0" sldId="271"/>
        </pc:sldMkLst>
      </pc:sldChg>
      <pc:sldChg chg="del">
        <pc:chgData name="Alissa Flatley" userId="0242edfc-aa31-435e-a161-b1e1fa7a13bd" providerId="ADAL" clId="{A7F3973B-FC3C-40FB-BAD7-99131425FE65}" dt="2024-02-06T22:49:53.695" v="1709" actId="47"/>
        <pc:sldMkLst>
          <pc:docMk/>
          <pc:sldMk cId="0" sldId="272"/>
        </pc:sldMkLst>
      </pc:sldChg>
      <pc:sldChg chg="del">
        <pc:chgData name="Alissa Flatley" userId="0242edfc-aa31-435e-a161-b1e1fa7a13bd" providerId="ADAL" clId="{A7F3973B-FC3C-40FB-BAD7-99131425FE65}" dt="2024-02-07T09:56:49.141" v="4524" actId="47"/>
        <pc:sldMkLst>
          <pc:docMk/>
          <pc:sldMk cId="0" sldId="274"/>
        </pc:sldMkLst>
      </pc:sldChg>
      <pc:sldChg chg="del">
        <pc:chgData name="Alissa Flatley" userId="0242edfc-aa31-435e-a161-b1e1fa7a13bd" providerId="ADAL" clId="{A7F3973B-FC3C-40FB-BAD7-99131425FE65}" dt="2024-02-06T22:50:02.981" v="1710" actId="47"/>
        <pc:sldMkLst>
          <pc:docMk/>
          <pc:sldMk cId="0" sldId="276"/>
        </pc:sldMkLst>
      </pc:sldChg>
      <pc:sldChg chg="del">
        <pc:chgData name="Alissa Flatley" userId="0242edfc-aa31-435e-a161-b1e1fa7a13bd" providerId="ADAL" clId="{A7F3973B-FC3C-40FB-BAD7-99131425FE65}" dt="2024-02-06T22:50:03.714" v="1711" actId="47"/>
        <pc:sldMkLst>
          <pc:docMk/>
          <pc:sldMk cId="0" sldId="277"/>
        </pc:sldMkLst>
      </pc:sldChg>
      <pc:sldChg chg="del">
        <pc:chgData name="Alissa Flatley" userId="0242edfc-aa31-435e-a161-b1e1fa7a13bd" providerId="ADAL" clId="{A7F3973B-FC3C-40FB-BAD7-99131425FE65}" dt="2024-02-06T22:50:18.143" v="1712" actId="47"/>
        <pc:sldMkLst>
          <pc:docMk/>
          <pc:sldMk cId="0" sldId="278"/>
        </pc:sldMkLst>
      </pc:sldChg>
      <pc:sldChg chg="del">
        <pc:chgData name="Alissa Flatley" userId="0242edfc-aa31-435e-a161-b1e1fa7a13bd" providerId="ADAL" clId="{A7F3973B-FC3C-40FB-BAD7-99131425FE65}" dt="2024-02-06T22:50:22.723" v="1713" actId="47"/>
        <pc:sldMkLst>
          <pc:docMk/>
          <pc:sldMk cId="0" sldId="279"/>
        </pc:sldMkLst>
      </pc:sldChg>
      <pc:sldChg chg="del">
        <pc:chgData name="Alissa Flatley" userId="0242edfc-aa31-435e-a161-b1e1fa7a13bd" providerId="ADAL" clId="{A7F3973B-FC3C-40FB-BAD7-99131425FE65}" dt="2024-02-06T22:50:24.797" v="1714" actId="47"/>
        <pc:sldMkLst>
          <pc:docMk/>
          <pc:sldMk cId="0" sldId="280"/>
        </pc:sldMkLst>
      </pc:sldChg>
      <pc:sldChg chg="del">
        <pc:chgData name="Alissa Flatley" userId="0242edfc-aa31-435e-a161-b1e1fa7a13bd" providerId="ADAL" clId="{A7F3973B-FC3C-40FB-BAD7-99131425FE65}" dt="2024-02-06T22:50:26.731" v="1716" actId="47"/>
        <pc:sldMkLst>
          <pc:docMk/>
          <pc:sldMk cId="0" sldId="281"/>
        </pc:sldMkLst>
      </pc:sldChg>
      <pc:sldChg chg="del">
        <pc:chgData name="Alissa Flatley" userId="0242edfc-aa31-435e-a161-b1e1fa7a13bd" providerId="ADAL" clId="{A7F3973B-FC3C-40FB-BAD7-99131425FE65}" dt="2024-02-06T22:50:27.533" v="1717" actId="47"/>
        <pc:sldMkLst>
          <pc:docMk/>
          <pc:sldMk cId="0" sldId="282"/>
        </pc:sldMkLst>
      </pc:sldChg>
      <pc:sldChg chg="del">
        <pc:chgData name="Alissa Flatley" userId="0242edfc-aa31-435e-a161-b1e1fa7a13bd" providerId="ADAL" clId="{A7F3973B-FC3C-40FB-BAD7-99131425FE65}" dt="2024-02-06T22:50:29.762" v="1718" actId="47"/>
        <pc:sldMkLst>
          <pc:docMk/>
          <pc:sldMk cId="0" sldId="283"/>
        </pc:sldMkLst>
      </pc:sldChg>
      <pc:sldChg chg="del">
        <pc:chgData name="Alissa Flatley" userId="0242edfc-aa31-435e-a161-b1e1fa7a13bd" providerId="ADAL" clId="{A7F3973B-FC3C-40FB-BAD7-99131425FE65}" dt="2024-02-06T22:50:30.448" v="1719" actId="47"/>
        <pc:sldMkLst>
          <pc:docMk/>
          <pc:sldMk cId="0" sldId="284"/>
        </pc:sldMkLst>
      </pc:sldChg>
      <pc:sldChg chg="del">
        <pc:chgData name="Alissa Flatley" userId="0242edfc-aa31-435e-a161-b1e1fa7a13bd" providerId="ADAL" clId="{A7F3973B-FC3C-40FB-BAD7-99131425FE65}" dt="2024-02-06T22:50:31.065" v="1720" actId="47"/>
        <pc:sldMkLst>
          <pc:docMk/>
          <pc:sldMk cId="0" sldId="285"/>
        </pc:sldMkLst>
      </pc:sldChg>
      <pc:sldChg chg="del">
        <pc:chgData name="Alissa Flatley" userId="0242edfc-aa31-435e-a161-b1e1fa7a13bd" providerId="ADAL" clId="{A7F3973B-FC3C-40FB-BAD7-99131425FE65}" dt="2024-02-07T09:25:09.377" v="2513" actId="47"/>
        <pc:sldMkLst>
          <pc:docMk/>
          <pc:sldMk cId="3963026173" sldId="574"/>
        </pc:sldMkLst>
      </pc:sldChg>
      <pc:sldChg chg="del">
        <pc:chgData name="Alissa Flatley" userId="0242edfc-aa31-435e-a161-b1e1fa7a13bd" providerId="ADAL" clId="{A7F3973B-FC3C-40FB-BAD7-99131425FE65}" dt="2024-02-06T22:50:35.174" v="1722" actId="47"/>
        <pc:sldMkLst>
          <pc:docMk/>
          <pc:sldMk cId="4259774526" sldId="575"/>
        </pc:sldMkLst>
      </pc:sldChg>
      <pc:sldChg chg="del">
        <pc:chgData name="Alissa Flatley" userId="0242edfc-aa31-435e-a161-b1e1fa7a13bd" providerId="ADAL" clId="{A7F3973B-FC3C-40FB-BAD7-99131425FE65}" dt="2024-02-05T21:25:05.143" v="333" actId="47"/>
        <pc:sldMkLst>
          <pc:docMk/>
          <pc:sldMk cId="1856821586" sldId="576"/>
        </pc:sldMkLst>
      </pc:sldChg>
      <pc:sldChg chg="del">
        <pc:chgData name="Alissa Flatley" userId="0242edfc-aa31-435e-a161-b1e1fa7a13bd" providerId="ADAL" clId="{A7F3973B-FC3C-40FB-BAD7-99131425FE65}" dt="2024-02-05T21:25:08.064" v="336" actId="47"/>
        <pc:sldMkLst>
          <pc:docMk/>
          <pc:sldMk cId="3896464224" sldId="577"/>
        </pc:sldMkLst>
      </pc:sldChg>
      <pc:sldChg chg="del">
        <pc:chgData name="Alissa Flatley" userId="0242edfc-aa31-435e-a161-b1e1fa7a13bd" providerId="ADAL" clId="{A7F3973B-FC3C-40FB-BAD7-99131425FE65}" dt="2024-02-05T21:25:06.283" v="334" actId="47"/>
        <pc:sldMkLst>
          <pc:docMk/>
          <pc:sldMk cId="3443409319" sldId="578"/>
        </pc:sldMkLst>
      </pc:sldChg>
      <pc:sldChg chg="del">
        <pc:chgData name="Alissa Flatley" userId="0242edfc-aa31-435e-a161-b1e1fa7a13bd" providerId="ADAL" clId="{A7F3973B-FC3C-40FB-BAD7-99131425FE65}" dt="2024-02-05T21:25:06.963" v="335" actId="47"/>
        <pc:sldMkLst>
          <pc:docMk/>
          <pc:sldMk cId="2782258614" sldId="579"/>
        </pc:sldMkLst>
      </pc:sldChg>
      <pc:sldChg chg="del">
        <pc:chgData name="Alissa Flatley" userId="0242edfc-aa31-435e-a161-b1e1fa7a13bd" providerId="ADAL" clId="{A7F3973B-FC3C-40FB-BAD7-99131425FE65}" dt="2024-02-06T22:50:32.616" v="1721" actId="47"/>
        <pc:sldMkLst>
          <pc:docMk/>
          <pc:sldMk cId="827080047" sldId="580"/>
        </pc:sldMkLst>
      </pc:sldChg>
      <pc:sldChg chg="addSp delSp modSp mod ord">
        <pc:chgData name="Alissa Flatley" userId="0242edfc-aa31-435e-a161-b1e1fa7a13bd" providerId="ADAL" clId="{A7F3973B-FC3C-40FB-BAD7-99131425FE65}" dt="2024-02-07T09:34:58.479" v="3728"/>
        <pc:sldMkLst>
          <pc:docMk/>
          <pc:sldMk cId="1294001509" sldId="581"/>
        </pc:sldMkLst>
        <pc:spChg chg="add mod">
          <ac:chgData name="Alissa Flatley" userId="0242edfc-aa31-435e-a161-b1e1fa7a13bd" providerId="ADAL" clId="{A7F3973B-FC3C-40FB-BAD7-99131425FE65}" dt="2024-02-05T21:00:17.128" v="65" actId="1076"/>
          <ac:spMkLst>
            <pc:docMk/>
            <pc:sldMk cId="1294001509" sldId="581"/>
            <ac:spMk id="3" creationId="{43DAB88C-19BC-DF81-59A0-DC2CA509F66A}"/>
          </ac:spMkLst>
        </pc:spChg>
        <pc:spChg chg="add del mod">
          <ac:chgData name="Alissa Flatley" userId="0242edfc-aa31-435e-a161-b1e1fa7a13bd" providerId="ADAL" clId="{A7F3973B-FC3C-40FB-BAD7-99131425FE65}" dt="2024-02-05T21:51:39.221" v="513" actId="478"/>
          <ac:spMkLst>
            <pc:docMk/>
            <pc:sldMk cId="1294001509" sldId="581"/>
            <ac:spMk id="5" creationId="{1CB5976F-5E8B-CF68-0B2A-5ED414EC0E39}"/>
          </ac:spMkLst>
        </pc:spChg>
        <pc:spChg chg="add mod">
          <ac:chgData name="Alissa Flatley" userId="0242edfc-aa31-435e-a161-b1e1fa7a13bd" providerId="ADAL" clId="{A7F3973B-FC3C-40FB-BAD7-99131425FE65}" dt="2024-02-05T21:52:16.071" v="520" actId="1076"/>
          <ac:spMkLst>
            <pc:docMk/>
            <pc:sldMk cId="1294001509" sldId="581"/>
            <ac:spMk id="9" creationId="{3DDBE683-D805-7254-AC26-555447BA09C1}"/>
          </ac:spMkLst>
        </pc:spChg>
        <pc:spChg chg="mod">
          <ac:chgData name="Alissa Flatley" userId="0242edfc-aa31-435e-a161-b1e1fa7a13bd" providerId="ADAL" clId="{A7F3973B-FC3C-40FB-BAD7-99131425FE65}" dt="2024-02-05T21:52:26.575" v="539" actId="20577"/>
          <ac:spMkLst>
            <pc:docMk/>
            <pc:sldMk cId="1294001509" sldId="581"/>
            <ac:spMk id="4098" creationId="{00000000-0000-0000-0000-000000000000}"/>
          </ac:spMkLst>
        </pc:spChg>
        <pc:spChg chg="mod">
          <ac:chgData name="Alissa Flatley" userId="0242edfc-aa31-435e-a161-b1e1fa7a13bd" providerId="ADAL" clId="{A7F3973B-FC3C-40FB-BAD7-99131425FE65}" dt="2024-02-06T21:58:24.560" v="617" actId="14100"/>
          <ac:spMkLst>
            <pc:docMk/>
            <pc:sldMk cId="1294001509" sldId="581"/>
            <ac:spMk id="4099" creationId="{00000000-0000-0000-0000-000000000000}"/>
          </ac:spMkLst>
        </pc:spChg>
        <pc:picChg chg="add mod modCrop">
          <ac:chgData name="Alissa Flatley" userId="0242edfc-aa31-435e-a161-b1e1fa7a13bd" providerId="ADAL" clId="{A7F3973B-FC3C-40FB-BAD7-99131425FE65}" dt="2024-02-05T21:52:02.414" v="518" actId="14100"/>
          <ac:picMkLst>
            <pc:docMk/>
            <pc:sldMk cId="1294001509" sldId="581"/>
            <ac:picMk id="7" creationId="{F7D7BFDD-4ABF-89E2-F982-64DE19E1BE13}"/>
          </ac:picMkLst>
        </pc:picChg>
        <pc:picChg chg="del">
          <ac:chgData name="Alissa Flatley" userId="0242edfc-aa31-435e-a161-b1e1fa7a13bd" providerId="ADAL" clId="{A7F3973B-FC3C-40FB-BAD7-99131425FE65}" dt="2024-02-05T20:59:21.134" v="26" actId="478"/>
          <ac:picMkLst>
            <pc:docMk/>
            <pc:sldMk cId="1294001509" sldId="581"/>
            <ac:picMk id="2050" creationId="{D76D9513-C2CA-3C4F-97DC-ECC1A73CEC72}"/>
          </ac:picMkLst>
        </pc:picChg>
      </pc:sldChg>
      <pc:sldChg chg="del">
        <pc:chgData name="Alissa Flatley" userId="0242edfc-aa31-435e-a161-b1e1fa7a13bd" providerId="ADAL" clId="{A7F3973B-FC3C-40FB-BAD7-99131425FE65}" dt="2024-02-05T21:33:09.926" v="410" actId="47"/>
        <pc:sldMkLst>
          <pc:docMk/>
          <pc:sldMk cId="3778947677" sldId="582"/>
        </pc:sldMkLst>
      </pc:sldChg>
      <pc:sldChg chg="del">
        <pc:chgData name="Alissa Flatley" userId="0242edfc-aa31-435e-a161-b1e1fa7a13bd" providerId="ADAL" clId="{A7F3973B-FC3C-40FB-BAD7-99131425FE65}" dt="2024-02-05T21:37:37.962" v="453" actId="47"/>
        <pc:sldMkLst>
          <pc:docMk/>
          <pc:sldMk cId="3121047" sldId="583"/>
        </pc:sldMkLst>
      </pc:sldChg>
      <pc:sldChg chg="del">
        <pc:chgData name="Alissa Flatley" userId="0242edfc-aa31-435e-a161-b1e1fa7a13bd" providerId="ADAL" clId="{A7F3973B-FC3C-40FB-BAD7-99131425FE65}" dt="2024-02-06T22:50:25.561" v="1715" actId="47"/>
        <pc:sldMkLst>
          <pc:docMk/>
          <pc:sldMk cId="502153730" sldId="584"/>
        </pc:sldMkLst>
      </pc:sldChg>
      <pc:sldChg chg="addSp delSp modSp add mod ord setBg setClrOvrMap">
        <pc:chgData name="Alissa Flatley" userId="0242edfc-aa31-435e-a161-b1e1fa7a13bd" providerId="ADAL" clId="{A7F3973B-FC3C-40FB-BAD7-99131425FE65}" dt="2024-02-07T09:41:46.820" v="4084" actId="1076"/>
        <pc:sldMkLst>
          <pc:docMk/>
          <pc:sldMk cId="2448019139" sldId="585"/>
        </pc:sldMkLst>
        <pc:spChg chg="del">
          <ac:chgData name="Alissa Flatley" userId="0242edfc-aa31-435e-a161-b1e1fa7a13bd" providerId="ADAL" clId="{A7F3973B-FC3C-40FB-BAD7-99131425FE65}" dt="2024-02-05T21:08:58.662" v="158" actId="478"/>
          <ac:spMkLst>
            <pc:docMk/>
            <pc:sldMk cId="2448019139" sldId="585"/>
            <ac:spMk id="3" creationId="{43DAB88C-19BC-DF81-59A0-DC2CA509F66A}"/>
          </ac:spMkLst>
        </pc:spChg>
        <pc:spChg chg="add mod">
          <ac:chgData name="Alissa Flatley" userId="0242edfc-aa31-435e-a161-b1e1fa7a13bd" providerId="ADAL" clId="{A7F3973B-FC3C-40FB-BAD7-99131425FE65}" dt="2024-02-06T22:14:02.730" v="729" actId="26606"/>
          <ac:spMkLst>
            <pc:docMk/>
            <pc:sldMk cId="2448019139" sldId="585"/>
            <ac:spMk id="4" creationId="{01A755AC-8CA0-DA5B-4181-218F1401395B}"/>
          </ac:spMkLst>
        </pc:spChg>
        <pc:spChg chg="del">
          <ac:chgData name="Alissa Flatley" userId="0242edfc-aa31-435e-a161-b1e1fa7a13bd" providerId="ADAL" clId="{A7F3973B-FC3C-40FB-BAD7-99131425FE65}" dt="2024-02-05T21:08:56.100" v="157" actId="478"/>
          <ac:spMkLst>
            <pc:docMk/>
            <pc:sldMk cId="2448019139" sldId="585"/>
            <ac:spMk id="5" creationId="{1CB5976F-5E8B-CF68-0B2A-5ED414EC0E39}"/>
          </ac:spMkLst>
        </pc:spChg>
        <pc:spChg chg="add mod">
          <ac:chgData name="Alissa Flatley" userId="0242edfc-aa31-435e-a161-b1e1fa7a13bd" providerId="ADAL" clId="{A7F3973B-FC3C-40FB-BAD7-99131425FE65}" dt="2024-02-07T09:41:46.820" v="4084" actId="1076"/>
          <ac:spMkLst>
            <pc:docMk/>
            <pc:sldMk cId="2448019139" sldId="585"/>
            <ac:spMk id="7" creationId="{B82AAB30-59CD-1570-6926-A9BCCFE4247F}"/>
          </ac:spMkLst>
        </pc:spChg>
        <pc:spChg chg="add mod">
          <ac:chgData name="Alissa Flatley" userId="0242edfc-aa31-435e-a161-b1e1fa7a13bd" providerId="ADAL" clId="{A7F3973B-FC3C-40FB-BAD7-99131425FE65}" dt="2024-02-07T09:41:41.901" v="4083" actId="403"/>
          <ac:spMkLst>
            <pc:docMk/>
            <pc:sldMk cId="2448019139" sldId="585"/>
            <ac:spMk id="8" creationId="{A5030544-1DA3-159B-70B7-D8B42EFA9E90}"/>
          </ac:spMkLst>
        </pc:spChg>
        <pc:spChg chg="mod">
          <ac:chgData name="Alissa Flatley" userId="0242edfc-aa31-435e-a161-b1e1fa7a13bd" providerId="ADAL" clId="{A7F3973B-FC3C-40FB-BAD7-99131425FE65}" dt="2024-02-07T09:39:59.269" v="4048" actId="20577"/>
          <ac:spMkLst>
            <pc:docMk/>
            <pc:sldMk cId="2448019139" sldId="585"/>
            <ac:spMk id="4098" creationId="{00000000-0000-0000-0000-000000000000}"/>
          </ac:spMkLst>
        </pc:spChg>
        <pc:spChg chg="mod">
          <ac:chgData name="Alissa Flatley" userId="0242edfc-aa31-435e-a161-b1e1fa7a13bd" providerId="ADAL" clId="{A7F3973B-FC3C-40FB-BAD7-99131425FE65}" dt="2024-02-06T22:14:15.358" v="733" actId="114"/>
          <ac:spMkLst>
            <pc:docMk/>
            <pc:sldMk cId="2448019139" sldId="585"/>
            <ac:spMk id="4099" creationId="{00000000-0000-0000-0000-000000000000}"/>
          </ac:spMkLst>
        </pc:spChg>
        <pc:spChg chg="add del">
          <ac:chgData name="Alissa Flatley" userId="0242edfc-aa31-435e-a161-b1e1fa7a13bd" providerId="ADAL" clId="{A7F3973B-FC3C-40FB-BAD7-99131425FE65}" dt="2024-02-06T21:58:51.302" v="622" actId="26606"/>
          <ac:spMkLst>
            <pc:docMk/>
            <pc:sldMk cId="2448019139" sldId="585"/>
            <ac:spMk id="4105" creationId="{3ECBE1F1-D69B-4AFA-ABD5-8E41720EF6DE}"/>
          </ac:spMkLst>
        </pc:spChg>
        <pc:spChg chg="add del">
          <ac:chgData name="Alissa Flatley" userId="0242edfc-aa31-435e-a161-b1e1fa7a13bd" providerId="ADAL" clId="{A7F3973B-FC3C-40FB-BAD7-99131425FE65}" dt="2024-02-06T21:58:51.302" v="622" actId="26606"/>
          <ac:spMkLst>
            <pc:docMk/>
            <pc:sldMk cId="2448019139" sldId="585"/>
            <ac:spMk id="4107" creationId="{603A6265-E10C-4B85-9C20-E75FCAF9CC63}"/>
          </ac:spMkLst>
        </pc:spChg>
        <pc:spChg chg="add del">
          <ac:chgData name="Alissa Flatley" userId="0242edfc-aa31-435e-a161-b1e1fa7a13bd" providerId="ADAL" clId="{A7F3973B-FC3C-40FB-BAD7-99131425FE65}" dt="2024-02-06T21:58:45.439" v="619" actId="26606"/>
          <ac:spMkLst>
            <pc:docMk/>
            <pc:sldMk cId="2448019139" sldId="585"/>
            <ac:spMk id="4112" creationId="{10F24D38-B79E-44B4-830E-043F45D96DC2}"/>
          </ac:spMkLst>
        </pc:spChg>
        <pc:spChg chg="add del">
          <ac:chgData name="Alissa Flatley" userId="0242edfc-aa31-435e-a161-b1e1fa7a13bd" providerId="ADAL" clId="{A7F3973B-FC3C-40FB-BAD7-99131425FE65}" dt="2024-02-06T21:58:51.271" v="621" actId="26606"/>
          <ac:spMkLst>
            <pc:docMk/>
            <pc:sldMk cId="2448019139" sldId="585"/>
            <ac:spMk id="4116" creationId="{58DEA6A1-FC5C-4E6E-BBBF-7E472949B394}"/>
          </ac:spMkLst>
        </pc:spChg>
        <pc:spChg chg="add del">
          <ac:chgData name="Alissa Flatley" userId="0242edfc-aa31-435e-a161-b1e1fa7a13bd" providerId="ADAL" clId="{A7F3973B-FC3C-40FB-BAD7-99131425FE65}" dt="2024-02-06T21:58:51.271" v="621" actId="26606"/>
          <ac:spMkLst>
            <pc:docMk/>
            <pc:sldMk cId="2448019139" sldId="585"/>
            <ac:spMk id="4117" creationId="{9F7D788E-2C1B-4EF4-8719-12613771FF98}"/>
          </ac:spMkLst>
        </pc:spChg>
        <pc:spChg chg="add del">
          <ac:chgData name="Alissa Flatley" userId="0242edfc-aa31-435e-a161-b1e1fa7a13bd" providerId="ADAL" clId="{A7F3973B-FC3C-40FB-BAD7-99131425FE65}" dt="2024-02-06T21:58:51.271" v="621" actId="26606"/>
          <ac:spMkLst>
            <pc:docMk/>
            <pc:sldMk cId="2448019139" sldId="585"/>
            <ac:spMk id="4118" creationId="{96AAAC3B-1954-46B7-BBAC-27DFF5B5295F}"/>
          </ac:spMkLst>
        </pc:spChg>
        <pc:spChg chg="add del">
          <ac:chgData name="Alissa Flatley" userId="0242edfc-aa31-435e-a161-b1e1fa7a13bd" providerId="ADAL" clId="{A7F3973B-FC3C-40FB-BAD7-99131425FE65}" dt="2024-02-06T21:58:51.271" v="621" actId="26606"/>
          <ac:spMkLst>
            <pc:docMk/>
            <pc:sldMk cId="2448019139" sldId="585"/>
            <ac:spMk id="4119" creationId="{7C54E824-C0F4-480B-BC88-689F50C45FBD}"/>
          </ac:spMkLst>
        </pc:spChg>
        <pc:spChg chg="add del">
          <ac:chgData name="Alissa Flatley" userId="0242edfc-aa31-435e-a161-b1e1fa7a13bd" providerId="ADAL" clId="{A7F3973B-FC3C-40FB-BAD7-99131425FE65}" dt="2024-02-06T21:58:51.271" v="621" actId="26606"/>
          <ac:spMkLst>
            <pc:docMk/>
            <pc:sldMk cId="2448019139" sldId="585"/>
            <ac:spMk id="4120" creationId="{A5AD6500-BB62-4AAC-9D2F-C10DDC90CBB1}"/>
          </ac:spMkLst>
        </pc:spChg>
        <pc:spChg chg="add del">
          <ac:chgData name="Alissa Flatley" userId="0242edfc-aa31-435e-a161-b1e1fa7a13bd" providerId="ADAL" clId="{A7F3973B-FC3C-40FB-BAD7-99131425FE65}" dt="2024-02-06T22:14:02.730" v="729" actId="26606"/>
          <ac:spMkLst>
            <pc:docMk/>
            <pc:sldMk cId="2448019139" sldId="585"/>
            <ac:spMk id="4122" creationId="{4FFBEE45-F140-49D5-85EA-C78C24340B23}"/>
          </ac:spMkLst>
        </pc:spChg>
        <pc:spChg chg="add del">
          <ac:chgData name="Alissa Flatley" userId="0242edfc-aa31-435e-a161-b1e1fa7a13bd" providerId="ADAL" clId="{A7F3973B-FC3C-40FB-BAD7-99131425FE65}" dt="2024-02-06T22:14:02.698" v="728" actId="26606"/>
          <ac:spMkLst>
            <pc:docMk/>
            <pc:sldMk cId="2448019139" sldId="585"/>
            <ac:spMk id="4127" creationId="{4FFBEE45-F140-49D5-85EA-C78C24340B23}"/>
          </ac:spMkLst>
        </pc:spChg>
        <pc:spChg chg="add">
          <ac:chgData name="Alissa Flatley" userId="0242edfc-aa31-435e-a161-b1e1fa7a13bd" providerId="ADAL" clId="{A7F3973B-FC3C-40FB-BAD7-99131425FE65}" dt="2024-02-06T22:14:02.730" v="729" actId="26606"/>
          <ac:spMkLst>
            <pc:docMk/>
            <pc:sldMk cId="2448019139" sldId="585"/>
            <ac:spMk id="4130" creationId="{8CA06CD6-90CA-4C45-856C-6771339E1E22}"/>
          </ac:spMkLst>
        </pc:spChg>
        <pc:cxnChg chg="add del">
          <ac:chgData name="Alissa Flatley" userId="0242edfc-aa31-435e-a161-b1e1fa7a13bd" providerId="ADAL" clId="{A7F3973B-FC3C-40FB-BAD7-99131425FE65}" dt="2024-02-06T21:58:45.439" v="619" actId="26606"/>
          <ac:cxnSpMkLst>
            <pc:docMk/>
            <pc:sldMk cId="2448019139" sldId="585"/>
            <ac:cxnSpMk id="4114" creationId="{FC469874-256B-45B3-A79C-7591B4BA1ECC}"/>
          </ac:cxnSpMkLst>
        </pc:cxnChg>
        <pc:cxnChg chg="add">
          <ac:chgData name="Alissa Flatley" userId="0242edfc-aa31-435e-a161-b1e1fa7a13bd" providerId="ADAL" clId="{A7F3973B-FC3C-40FB-BAD7-99131425FE65}" dt="2024-02-06T22:14:02.730" v="729" actId="26606"/>
          <ac:cxnSpMkLst>
            <pc:docMk/>
            <pc:sldMk cId="2448019139" sldId="585"/>
            <ac:cxnSpMk id="4129" creationId="{5021601D-2758-4B15-A31C-FDA184C51B3A}"/>
          </ac:cxnSpMkLst>
        </pc:cxnChg>
      </pc:sldChg>
      <pc:sldChg chg="addSp delSp modSp add mod ord">
        <pc:chgData name="Alissa Flatley" userId="0242edfc-aa31-435e-a161-b1e1fa7a13bd" providerId="ADAL" clId="{A7F3973B-FC3C-40FB-BAD7-99131425FE65}" dt="2024-02-07T10:15:38.915" v="4543" actId="2711"/>
        <pc:sldMkLst>
          <pc:docMk/>
          <pc:sldMk cId="4150110032" sldId="586"/>
        </pc:sldMkLst>
        <pc:spChg chg="mod">
          <ac:chgData name="Alissa Flatley" userId="0242edfc-aa31-435e-a161-b1e1fa7a13bd" providerId="ADAL" clId="{A7F3973B-FC3C-40FB-BAD7-99131425FE65}" dt="2024-02-06T22:15:02.576" v="738" actId="1076"/>
          <ac:spMkLst>
            <pc:docMk/>
            <pc:sldMk cId="4150110032" sldId="586"/>
            <ac:spMk id="4" creationId="{01A755AC-8CA0-DA5B-4181-218F1401395B}"/>
          </ac:spMkLst>
        </pc:spChg>
        <pc:spChg chg="mod">
          <ac:chgData name="Alissa Flatley" userId="0242edfc-aa31-435e-a161-b1e1fa7a13bd" providerId="ADAL" clId="{A7F3973B-FC3C-40FB-BAD7-99131425FE65}" dt="2024-02-07T10:15:38.915" v="4543" actId="2711"/>
          <ac:spMkLst>
            <pc:docMk/>
            <pc:sldMk cId="4150110032" sldId="586"/>
            <ac:spMk id="4098" creationId="{00000000-0000-0000-0000-000000000000}"/>
          </ac:spMkLst>
        </pc:spChg>
        <pc:spChg chg="mod">
          <ac:chgData name="Alissa Flatley" userId="0242edfc-aa31-435e-a161-b1e1fa7a13bd" providerId="ADAL" clId="{A7F3973B-FC3C-40FB-BAD7-99131425FE65}" dt="2024-02-06T22:15:12.413" v="741" actId="403"/>
          <ac:spMkLst>
            <pc:docMk/>
            <pc:sldMk cId="4150110032" sldId="586"/>
            <ac:spMk id="4099" creationId="{00000000-0000-0000-0000-000000000000}"/>
          </ac:spMkLst>
        </pc:spChg>
        <pc:spChg chg="del">
          <ac:chgData name="Alissa Flatley" userId="0242edfc-aa31-435e-a161-b1e1fa7a13bd" providerId="ADAL" clId="{A7F3973B-FC3C-40FB-BAD7-99131425FE65}" dt="2024-02-06T21:58:59.042" v="623" actId="26606"/>
          <ac:spMkLst>
            <pc:docMk/>
            <pc:sldMk cId="4150110032" sldId="586"/>
            <ac:spMk id="4105" creationId="{3ECBE1F1-D69B-4AFA-ABD5-8E41720EF6DE}"/>
          </ac:spMkLst>
        </pc:spChg>
        <pc:spChg chg="del">
          <ac:chgData name="Alissa Flatley" userId="0242edfc-aa31-435e-a161-b1e1fa7a13bd" providerId="ADAL" clId="{A7F3973B-FC3C-40FB-BAD7-99131425FE65}" dt="2024-02-06T21:58:59.042" v="623" actId="26606"/>
          <ac:spMkLst>
            <pc:docMk/>
            <pc:sldMk cId="4150110032" sldId="586"/>
            <ac:spMk id="4107" creationId="{603A6265-E10C-4B85-9C20-E75FCAF9CC63}"/>
          </ac:spMkLst>
        </pc:spChg>
        <pc:spChg chg="add">
          <ac:chgData name="Alissa Flatley" userId="0242edfc-aa31-435e-a161-b1e1fa7a13bd" providerId="ADAL" clId="{A7F3973B-FC3C-40FB-BAD7-99131425FE65}" dt="2024-02-06T21:58:59.042" v="623" actId="26606"/>
          <ac:spMkLst>
            <pc:docMk/>
            <pc:sldMk cId="4150110032" sldId="586"/>
            <ac:spMk id="4112" creationId="{4FFBEE45-F140-49D5-85EA-C78C24340B23}"/>
          </ac:spMkLst>
        </pc:spChg>
      </pc:sldChg>
      <pc:sldChg chg="addSp modSp add mod ord">
        <pc:chgData name="Alissa Flatley" userId="0242edfc-aa31-435e-a161-b1e1fa7a13bd" providerId="ADAL" clId="{A7F3973B-FC3C-40FB-BAD7-99131425FE65}" dt="2024-02-07T09:47:21.746" v="4140" actId="113"/>
        <pc:sldMkLst>
          <pc:docMk/>
          <pc:sldMk cId="775440252" sldId="587"/>
        </pc:sldMkLst>
        <pc:spChg chg="add mod">
          <ac:chgData name="Alissa Flatley" userId="0242edfc-aa31-435e-a161-b1e1fa7a13bd" providerId="ADAL" clId="{A7F3973B-FC3C-40FB-BAD7-99131425FE65}" dt="2024-02-05T21:18:34.062" v="214" actId="1076"/>
          <ac:spMkLst>
            <pc:docMk/>
            <pc:sldMk cId="775440252" sldId="587"/>
            <ac:spMk id="3" creationId="{E4DB283F-47FA-E592-93A8-0E2AEDB3F55F}"/>
          </ac:spMkLst>
        </pc:spChg>
        <pc:spChg chg="add mod">
          <ac:chgData name="Alissa Flatley" userId="0242edfc-aa31-435e-a161-b1e1fa7a13bd" providerId="ADAL" clId="{A7F3973B-FC3C-40FB-BAD7-99131425FE65}" dt="2024-02-06T22:17:08.629" v="767" actId="13926"/>
          <ac:spMkLst>
            <pc:docMk/>
            <pc:sldMk cId="775440252" sldId="587"/>
            <ac:spMk id="5" creationId="{82BFE3E9-26E3-CBFD-08D9-D8846DBCFAAF}"/>
          </ac:spMkLst>
        </pc:spChg>
        <pc:spChg chg="mod">
          <ac:chgData name="Alissa Flatley" userId="0242edfc-aa31-435e-a161-b1e1fa7a13bd" providerId="ADAL" clId="{A7F3973B-FC3C-40FB-BAD7-99131425FE65}" dt="2024-02-06T22:16:20.244" v="763" actId="20577"/>
          <ac:spMkLst>
            <pc:docMk/>
            <pc:sldMk cId="775440252" sldId="587"/>
            <ac:spMk id="4098" creationId="{00000000-0000-0000-0000-000000000000}"/>
          </ac:spMkLst>
        </pc:spChg>
        <pc:spChg chg="mod">
          <ac:chgData name="Alissa Flatley" userId="0242edfc-aa31-435e-a161-b1e1fa7a13bd" providerId="ADAL" clId="{A7F3973B-FC3C-40FB-BAD7-99131425FE65}" dt="2024-02-07T09:47:21.746" v="4140" actId="113"/>
          <ac:spMkLst>
            <pc:docMk/>
            <pc:sldMk cId="775440252" sldId="587"/>
            <ac:spMk id="4099" creationId="{00000000-0000-0000-0000-000000000000}"/>
          </ac:spMkLst>
        </pc:spChg>
        <pc:picChg chg="add mod modCrop">
          <ac:chgData name="Alissa Flatley" userId="0242edfc-aa31-435e-a161-b1e1fa7a13bd" providerId="ADAL" clId="{A7F3973B-FC3C-40FB-BAD7-99131425FE65}" dt="2024-02-06T22:16:23.843" v="764" actId="1076"/>
          <ac:picMkLst>
            <pc:docMk/>
            <pc:sldMk cId="775440252" sldId="587"/>
            <ac:picMk id="7" creationId="{B7453B88-323E-5B7E-C403-C29EF2F65DCB}"/>
          </ac:picMkLst>
        </pc:picChg>
      </pc:sldChg>
      <pc:sldChg chg="addSp delSp modSp add del mod">
        <pc:chgData name="Alissa Flatley" userId="0242edfc-aa31-435e-a161-b1e1fa7a13bd" providerId="ADAL" clId="{A7F3973B-FC3C-40FB-BAD7-99131425FE65}" dt="2024-02-07T09:49:48.554" v="4162" actId="47"/>
        <pc:sldMkLst>
          <pc:docMk/>
          <pc:sldMk cId="1785333273" sldId="588"/>
        </pc:sldMkLst>
        <pc:spChg chg="mod">
          <ac:chgData name="Alissa Flatley" userId="0242edfc-aa31-435e-a161-b1e1fa7a13bd" providerId="ADAL" clId="{A7F3973B-FC3C-40FB-BAD7-99131425FE65}" dt="2024-02-07T09:49:29.782" v="4161" actId="20577"/>
          <ac:spMkLst>
            <pc:docMk/>
            <pc:sldMk cId="1785333273" sldId="588"/>
            <ac:spMk id="5" creationId="{3F01B030-9A80-0327-1FA7-CCE6B4F87DB8}"/>
          </ac:spMkLst>
        </pc:spChg>
        <pc:spChg chg="mod">
          <ac:chgData name="Alissa Flatley" userId="0242edfc-aa31-435e-a161-b1e1fa7a13bd" providerId="ADAL" clId="{A7F3973B-FC3C-40FB-BAD7-99131425FE65}" dt="2024-02-05T21:22:47.159" v="298" actId="313"/>
          <ac:spMkLst>
            <pc:docMk/>
            <pc:sldMk cId="1785333273" sldId="588"/>
            <ac:spMk id="5122" creationId="{00000000-0000-0000-0000-000000000000}"/>
          </ac:spMkLst>
        </pc:spChg>
        <pc:picChg chg="del">
          <ac:chgData name="Alissa Flatley" userId="0242edfc-aa31-435e-a161-b1e1fa7a13bd" providerId="ADAL" clId="{A7F3973B-FC3C-40FB-BAD7-99131425FE65}" dt="2024-02-05T21:22:02.298" v="236" actId="478"/>
          <ac:picMkLst>
            <pc:docMk/>
            <pc:sldMk cId="1785333273" sldId="588"/>
            <ac:picMk id="3" creationId="{1CF1B98B-70DA-545E-43E1-B33F34799C0F}"/>
          </ac:picMkLst>
        </pc:picChg>
        <pc:picChg chg="add mod modCrop">
          <ac:chgData name="Alissa Flatley" userId="0242edfc-aa31-435e-a161-b1e1fa7a13bd" providerId="ADAL" clId="{A7F3973B-FC3C-40FB-BAD7-99131425FE65}" dt="2024-02-06T22:01:28.764" v="641" actId="732"/>
          <ac:picMkLst>
            <pc:docMk/>
            <pc:sldMk cId="1785333273" sldId="588"/>
            <ac:picMk id="4" creationId="{36C1C6EC-D827-DC61-8251-5C974B5BE140}"/>
          </ac:picMkLst>
        </pc:picChg>
        <pc:picChg chg="add mod modCrop">
          <ac:chgData name="Alissa Flatley" userId="0242edfc-aa31-435e-a161-b1e1fa7a13bd" providerId="ADAL" clId="{A7F3973B-FC3C-40FB-BAD7-99131425FE65}" dt="2024-02-07T09:49:25.340" v="4158" actId="1076"/>
          <ac:picMkLst>
            <pc:docMk/>
            <pc:sldMk cId="1785333273" sldId="588"/>
            <ac:picMk id="6" creationId="{1B1004DC-EE2B-78A9-96A9-25390E22924C}"/>
          </ac:picMkLst>
        </pc:picChg>
      </pc:sldChg>
      <pc:sldChg chg="addSp delSp modSp add mod ord modNotesTx">
        <pc:chgData name="Alissa Flatley" userId="0242edfc-aa31-435e-a161-b1e1fa7a13bd" providerId="ADAL" clId="{A7F3973B-FC3C-40FB-BAD7-99131425FE65}" dt="2024-02-07T09:35:37.351" v="3731" actId="1076"/>
        <pc:sldMkLst>
          <pc:docMk/>
          <pc:sldMk cId="464469541" sldId="589"/>
        </pc:sldMkLst>
        <pc:spChg chg="mod">
          <ac:chgData name="Alissa Flatley" userId="0242edfc-aa31-435e-a161-b1e1fa7a13bd" providerId="ADAL" clId="{A7F3973B-FC3C-40FB-BAD7-99131425FE65}" dt="2024-02-07T09:31:41.692" v="3123" actId="1076"/>
          <ac:spMkLst>
            <pc:docMk/>
            <pc:sldMk cId="464469541" sldId="589"/>
            <ac:spMk id="5" creationId="{3F01B030-9A80-0327-1FA7-CCE6B4F87DB8}"/>
          </ac:spMkLst>
        </pc:spChg>
        <pc:spChg chg="add mod">
          <ac:chgData name="Alissa Flatley" userId="0242edfc-aa31-435e-a161-b1e1fa7a13bd" providerId="ADAL" clId="{A7F3973B-FC3C-40FB-BAD7-99131425FE65}" dt="2024-02-07T09:33:08.959" v="3466" actId="1076"/>
          <ac:spMkLst>
            <pc:docMk/>
            <pc:sldMk cId="464469541" sldId="589"/>
            <ac:spMk id="7" creationId="{D30700B4-4862-51D4-067A-7151FF1FA4AB}"/>
          </ac:spMkLst>
        </pc:spChg>
        <pc:spChg chg="add del mod">
          <ac:chgData name="Alissa Flatley" userId="0242edfc-aa31-435e-a161-b1e1fa7a13bd" providerId="ADAL" clId="{A7F3973B-FC3C-40FB-BAD7-99131425FE65}" dt="2024-02-07T09:32:49.030" v="3462" actId="478"/>
          <ac:spMkLst>
            <pc:docMk/>
            <pc:sldMk cId="464469541" sldId="589"/>
            <ac:spMk id="9" creationId="{231CF57E-8AED-5A04-6333-77DCEF642E97}"/>
          </ac:spMkLst>
        </pc:spChg>
        <pc:spChg chg="mod">
          <ac:chgData name="Alissa Flatley" userId="0242edfc-aa31-435e-a161-b1e1fa7a13bd" providerId="ADAL" clId="{A7F3973B-FC3C-40FB-BAD7-99131425FE65}" dt="2024-02-07T09:28:49.580" v="2710" actId="20577"/>
          <ac:spMkLst>
            <pc:docMk/>
            <pc:sldMk cId="464469541" sldId="589"/>
            <ac:spMk id="5122" creationId="{00000000-0000-0000-0000-000000000000}"/>
          </ac:spMkLst>
        </pc:spChg>
        <pc:spChg chg="del">
          <ac:chgData name="Alissa Flatley" userId="0242edfc-aa31-435e-a161-b1e1fa7a13bd" providerId="ADAL" clId="{A7F3973B-FC3C-40FB-BAD7-99131425FE65}" dt="2024-02-07T09:31:39.064" v="3122" actId="478"/>
          <ac:spMkLst>
            <pc:docMk/>
            <pc:sldMk cId="464469541" sldId="589"/>
            <ac:spMk id="5123" creationId="{00000000-0000-0000-0000-000000000000}"/>
          </ac:spMkLst>
        </pc:spChg>
        <pc:picChg chg="add mod modCrop">
          <ac:chgData name="Alissa Flatley" userId="0242edfc-aa31-435e-a161-b1e1fa7a13bd" providerId="ADAL" clId="{A7F3973B-FC3C-40FB-BAD7-99131425FE65}" dt="2024-02-07T09:35:37.351" v="3731" actId="1076"/>
          <ac:picMkLst>
            <pc:docMk/>
            <pc:sldMk cId="464469541" sldId="589"/>
            <ac:picMk id="3" creationId="{10397777-E1A3-10BB-4786-5185BF1C9B1E}"/>
          </ac:picMkLst>
        </pc:picChg>
        <pc:picChg chg="del">
          <ac:chgData name="Alissa Flatley" userId="0242edfc-aa31-435e-a161-b1e1fa7a13bd" providerId="ADAL" clId="{A7F3973B-FC3C-40FB-BAD7-99131425FE65}" dt="2024-02-05T21:24:14.981" v="327" actId="478"/>
          <ac:picMkLst>
            <pc:docMk/>
            <pc:sldMk cId="464469541" sldId="589"/>
            <ac:picMk id="4" creationId="{36C1C6EC-D827-DC61-8251-5C974B5BE140}"/>
          </ac:picMkLst>
        </pc:picChg>
        <pc:picChg chg="add del mod modCrop">
          <ac:chgData name="Alissa Flatley" userId="0242edfc-aa31-435e-a161-b1e1fa7a13bd" providerId="ADAL" clId="{A7F3973B-FC3C-40FB-BAD7-99131425FE65}" dt="2024-02-07T09:32:45.393" v="3461" actId="478"/>
          <ac:picMkLst>
            <pc:docMk/>
            <pc:sldMk cId="464469541" sldId="589"/>
            <ac:picMk id="6" creationId="{2672D699-247C-E091-8FDD-FFE4CA82318D}"/>
          </ac:picMkLst>
        </pc:picChg>
      </pc:sldChg>
      <pc:sldChg chg="delSp modSp add del mod">
        <pc:chgData name="Alissa Flatley" userId="0242edfc-aa31-435e-a161-b1e1fa7a13bd" providerId="ADAL" clId="{A7F3973B-FC3C-40FB-BAD7-99131425FE65}" dt="2024-02-07T09:50:24.883" v="4163" actId="47"/>
        <pc:sldMkLst>
          <pc:docMk/>
          <pc:sldMk cId="4279095684" sldId="590"/>
        </pc:sldMkLst>
        <pc:spChg chg="mod">
          <ac:chgData name="Alissa Flatley" userId="0242edfc-aa31-435e-a161-b1e1fa7a13bd" providerId="ADAL" clId="{A7F3973B-FC3C-40FB-BAD7-99131425FE65}" dt="2024-02-06T22:02:56.854" v="660" actId="1076"/>
          <ac:spMkLst>
            <pc:docMk/>
            <pc:sldMk cId="4279095684" sldId="590"/>
            <ac:spMk id="3" creationId="{15521DC2-EAD7-711A-B19F-D92581EB8B85}"/>
          </ac:spMkLst>
        </pc:spChg>
        <pc:picChg chg="del">
          <ac:chgData name="Alissa Flatley" userId="0242edfc-aa31-435e-a161-b1e1fa7a13bd" providerId="ADAL" clId="{A7F3973B-FC3C-40FB-BAD7-99131425FE65}" dt="2024-02-05T21:27:17.203" v="375" actId="478"/>
          <ac:picMkLst>
            <pc:docMk/>
            <pc:sldMk cId="4279095684" sldId="590"/>
            <ac:picMk id="6150" creationId="{C3DEFCA8-84B4-0079-BBEC-D3495FCD01A2}"/>
          </ac:picMkLst>
        </pc:picChg>
      </pc:sldChg>
      <pc:sldChg chg="addSp delSp modSp add mod ord">
        <pc:chgData name="Alissa Flatley" userId="0242edfc-aa31-435e-a161-b1e1fa7a13bd" providerId="ADAL" clId="{A7F3973B-FC3C-40FB-BAD7-99131425FE65}" dt="2024-02-07T09:50:56.608" v="4171" actId="1076"/>
        <pc:sldMkLst>
          <pc:docMk/>
          <pc:sldMk cId="968747936" sldId="591"/>
        </pc:sldMkLst>
        <pc:spChg chg="del">
          <ac:chgData name="Alissa Flatley" userId="0242edfc-aa31-435e-a161-b1e1fa7a13bd" providerId="ADAL" clId="{A7F3973B-FC3C-40FB-BAD7-99131425FE65}" dt="2024-02-05T21:27:43.552" v="379" actId="478"/>
          <ac:spMkLst>
            <pc:docMk/>
            <pc:sldMk cId="968747936" sldId="591"/>
            <ac:spMk id="3" creationId="{15521DC2-EAD7-711A-B19F-D92581EB8B85}"/>
          </ac:spMkLst>
        </pc:spChg>
        <pc:spChg chg="add del mod">
          <ac:chgData name="Alissa Flatley" userId="0242edfc-aa31-435e-a161-b1e1fa7a13bd" providerId="ADAL" clId="{A7F3973B-FC3C-40FB-BAD7-99131425FE65}" dt="2024-02-05T21:27:59.872" v="384" actId="478"/>
          <ac:spMkLst>
            <pc:docMk/>
            <pc:sldMk cId="968747936" sldId="591"/>
            <ac:spMk id="4" creationId="{F0C36828-2947-3553-6F37-EDA99AF25395}"/>
          </ac:spMkLst>
        </pc:spChg>
        <pc:picChg chg="add mod modCrop">
          <ac:chgData name="Alissa Flatley" userId="0242edfc-aa31-435e-a161-b1e1fa7a13bd" providerId="ADAL" clId="{A7F3973B-FC3C-40FB-BAD7-99131425FE65}" dt="2024-02-07T09:50:56.608" v="4171" actId="1076"/>
          <ac:picMkLst>
            <pc:docMk/>
            <pc:sldMk cId="968747936" sldId="591"/>
            <ac:picMk id="7" creationId="{E592F794-EF9C-A382-3938-20B4A6BD9293}"/>
          </ac:picMkLst>
        </pc:picChg>
      </pc:sldChg>
      <pc:sldChg chg="addSp delSp modSp add mod">
        <pc:chgData name="Alissa Flatley" userId="0242edfc-aa31-435e-a161-b1e1fa7a13bd" providerId="ADAL" clId="{A7F3973B-FC3C-40FB-BAD7-99131425FE65}" dt="2024-02-06T22:35:05.708" v="960" actId="1076"/>
        <pc:sldMkLst>
          <pc:docMk/>
          <pc:sldMk cId="2961374703" sldId="592"/>
        </pc:sldMkLst>
        <pc:spChg chg="mod">
          <ac:chgData name="Alissa Flatley" userId="0242edfc-aa31-435e-a161-b1e1fa7a13bd" providerId="ADAL" clId="{A7F3973B-FC3C-40FB-BAD7-99131425FE65}" dt="2024-02-05T21:28:55.945" v="395" actId="1076"/>
          <ac:spMkLst>
            <pc:docMk/>
            <pc:sldMk cId="2961374703" sldId="592"/>
            <ac:spMk id="5" creationId="{C5B70D67-3B11-8336-0F6D-6D6F2B3D57ED}"/>
          </ac:spMkLst>
        </pc:spChg>
        <pc:spChg chg="mod">
          <ac:chgData name="Alissa Flatley" userId="0242edfc-aa31-435e-a161-b1e1fa7a13bd" providerId="ADAL" clId="{A7F3973B-FC3C-40FB-BAD7-99131425FE65}" dt="2024-02-06T22:35:05.708" v="960" actId="1076"/>
          <ac:spMkLst>
            <pc:docMk/>
            <pc:sldMk cId="2961374703" sldId="592"/>
            <ac:spMk id="6146" creationId="{00000000-0000-0000-0000-000000000000}"/>
          </ac:spMkLst>
        </pc:spChg>
        <pc:picChg chg="add mod modCrop">
          <ac:chgData name="Alissa Flatley" userId="0242edfc-aa31-435e-a161-b1e1fa7a13bd" providerId="ADAL" clId="{A7F3973B-FC3C-40FB-BAD7-99131425FE65}" dt="2024-02-05T21:28:50.616" v="393" actId="14100"/>
          <ac:picMkLst>
            <pc:docMk/>
            <pc:sldMk cId="2961374703" sldId="592"/>
            <ac:picMk id="3" creationId="{F534F5C4-F262-1BD5-B6E4-DE1E06F71A2A}"/>
          </ac:picMkLst>
        </pc:picChg>
        <pc:picChg chg="del">
          <ac:chgData name="Alissa Flatley" userId="0242edfc-aa31-435e-a161-b1e1fa7a13bd" providerId="ADAL" clId="{A7F3973B-FC3C-40FB-BAD7-99131425FE65}" dt="2024-02-05T21:28:32.901" v="388" actId="478"/>
          <ac:picMkLst>
            <pc:docMk/>
            <pc:sldMk cId="2961374703" sldId="592"/>
            <ac:picMk id="7" creationId="{E592F794-EF9C-A382-3938-20B4A6BD9293}"/>
          </ac:picMkLst>
        </pc:picChg>
      </pc:sldChg>
      <pc:sldChg chg="addSp delSp modSp add mod">
        <pc:chgData name="Alissa Flatley" userId="0242edfc-aa31-435e-a161-b1e1fa7a13bd" providerId="ADAL" clId="{A7F3973B-FC3C-40FB-BAD7-99131425FE65}" dt="2024-02-06T22:38:51.006" v="1322" actId="166"/>
        <pc:sldMkLst>
          <pc:docMk/>
          <pc:sldMk cId="4288351630" sldId="593"/>
        </pc:sldMkLst>
        <pc:spChg chg="mod ord">
          <ac:chgData name="Alissa Flatley" userId="0242edfc-aa31-435e-a161-b1e1fa7a13bd" providerId="ADAL" clId="{A7F3973B-FC3C-40FB-BAD7-99131425FE65}" dt="2024-02-06T22:38:51.006" v="1322" actId="166"/>
          <ac:spMkLst>
            <pc:docMk/>
            <pc:sldMk cId="4288351630" sldId="593"/>
            <ac:spMk id="6146" creationId="{00000000-0000-0000-0000-000000000000}"/>
          </ac:spMkLst>
        </pc:spChg>
        <pc:picChg chg="del">
          <ac:chgData name="Alissa Flatley" userId="0242edfc-aa31-435e-a161-b1e1fa7a13bd" providerId="ADAL" clId="{A7F3973B-FC3C-40FB-BAD7-99131425FE65}" dt="2024-02-05T21:30:21.159" v="397" actId="478"/>
          <ac:picMkLst>
            <pc:docMk/>
            <pc:sldMk cId="4288351630" sldId="593"/>
            <ac:picMk id="3" creationId="{F534F5C4-F262-1BD5-B6E4-DE1E06F71A2A}"/>
          </ac:picMkLst>
        </pc:picChg>
        <pc:picChg chg="add mod ord modCrop">
          <ac:chgData name="Alissa Flatley" userId="0242edfc-aa31-435e-a161-b1e1fa7a13bd" providerId="ADAL" clId="{A7F3973B-FC3C-40FB-BAD7-99131425FE65}" dt="2024-02-06T22:38:46.459" v="1321" actId="166"/>
          <ac:picMkLst>
            <pc:docMk/>
            <pc:sldMk cId="4288351630" sldId="593"/>
            <ac:picMk id="4" creationId="{729ED044-FB9C-1746-D3F4-F4B7224CBF2F}"/>
          </ac:picMkLst>
        </pc:picChg>
      </pc:sldChg>
      <pc:sldChg chg="addSp delSp modSp add mod">
        <pc:chgData name="Alissa Flatley" userId="0242edfc-aa31-435e-a161-b1e1fa7a13bd" providerId="ADAL" clId="{A7F3973B-FC3C-40FB-BAD7-99131425FE65}" dt="2024-02-06T22:39:38.109" v="1370" actId="732"/>
        <pc:sldMkLst>
          <pc:docMk/>
          <pc:sldMk cId="1144949781" sldId="594"/>
        </pc:sldMkLst>
        <pc:spChg chg="mod">
          <ac:chgData name="Alissa Flatley" userId="0242edfc-aa31-435e-a161-b1e1fa7a13bd" providerId="ADAL" clId="{A7F3973B-FC3C-40FB-BAD7-99131425FE65}" dt="2024-02-06T22:39:31.395" v="1369" actId="14100"/>
          <ac:spMkLst>
            <pc:docMk/>
            <pc:sldMk cId="1144949781" sldId="594"/>
            <ac:spMk id="6146" creationId="{00000000-0000-0000-0000-000000000000}"/>
          </ac:spMkLst>
        </pc:spChg>
        <pc:picChg chg="add mod modCrop">
          <ac:chgData name="Alissa Flatley" userId="0242edfc-aa31-435e-a161-b1e1fa7a13bd" providerId="ADAL" clId="{A7F3973B-FC3C-40FB-BAD7-99131425FE65}" dt="2024-02-06T22:39:38.109" v="1370" actId="732"/>
          <ac:picMkLst>
            <pc:docMk/>
            <pc:sldMk cId="1144949781" sldId="594"/>
            <ac:picMk id="3" creationId="{B77B59F2-62C6-B624-E3F2-581111B41564}"/>
          </ac:picMkLst>
        </pc:picChg>
        <pc:picChg chg="del">
          <ac:chgData name="Alissa Flatley" userId="0242edfc-aa31-435e-a161-b1e1fa7a13bd" providerId="ADAL" clId="{A7F3973B-FC3C-40FB-BAD7-99131425FE65}" dt="2024-02-05T21:31:20.106" v="404" actId="478"/>
          <ac:picMkLst>
            <pc:docMk/>
            <pc:sldMk cId="1144949781" sldId="594"/>
            <ac:picMk id="4" creationId="{729ED044-FB9C-1746-D3F4-F4B7224CBF2F}"/>
          </ac:picMkLst>
        </pc:picChg>
      </pc:sldChg>
      <pc:sldChg chg="addSp delSp modSp add mod">
        <pc:chgData name="Alissa Flatley" userId="0242edfc-aa31-435e-a161-b1e1fa7a13bd" providerId="ADAL" clId="{A7F3973B-FC3C-40FB-BAD7-99131425FE65}" dt="2024-02-07T09:56:00.529" v="4522" actId="20577"/>
        <pc:sldMkLst>
          <pc:docMk/>
          <pc:sldMk cId="3532369085" sldId="595"/>
        </pc:sldMkLst>
        <pc:spChg chg="mod">
          <ac:chgData name="Alissa Flatley" userId="0242edfc-aa31-435e-a161-b1e1fa7a13bd" providerId="ADAL" clId="{A7F3973B-FC3C-40FB-BAD7-99131425FE65}" dt="2024-02-06T22:42:14.162" v="1672" actId="20577"/>
          <ac:spMkLst>
            <pc:docMk/>
            <pc:sldMk cId="3532369085" sldId="595"/>
            <ac:spMk id="7170" creationId="{00000000-0000-0000-0000-000000000000}"/>
          </ac:spMkLst>
        </pc:spChg>
        <pc:spChg chg="mod">
          <ac:chgData name="Alissa Flatley" userId="0242edfc-aa31-435e-a161-b1e1fa7a13bd" providerId="ADAL" clId="{A7F3973B-FC3C-40FB-BAD7-99131425FE65}" dt="2024-02-07T09:56:00.529" v="4522" actId="20577"/>
          <ac:spMkLst>
            <pc:docMk/>
            <pc:sldMk cId="3532369085" sldId="595"/>
            <ac:spMk id="7171" creationId="{00000000-0000-0000-0000-000000000000}"/>
          </ac:spMkLst>
        </pc:spChg>
        <pc:picChg chg="del">
          <ac:chgData name="Alissa Flatley" userId="0242edfc-aa31-435e-a161-b1e1fa7a13bd" providerId="ADAL" clId="{A7F3973B-FC3C-40FB-BAD7-99131425FE65}" dt="2024-02-05T21:34:18.377" v="447" actId="478"/>
          <ac:picMkLst>
            <pc:docMk/>
            <pc:sldMk cId="3532369085" sldId="595"/>
            <ac:picMk id="4" creationId="{2E5E67C2-93E3-43CB-4D48-D3451972087E}"/>
          </ac:picMkLst>
        </pc:picChg>
        <pc:picChg chg="add mod modCrop">
          <ac:chgData name="Alissa Flatley" userId="0242edfc-aa31-435e-a161-b1e1fa7a13bd" providerId="ADAL" clId="{A7F3973B-FC3C-40FB-BAD7-99131425FE65}" dt="2024-02-06T22:42:29.649" v="1674" actId="14100"/>
          <ac:picMkLst>
            <pc:docMk/>
            <pc:sldMk cId="3532369085" sldId="595"/>
            <ac:picMk id="6" creationId="{9B235138-6DD8-1349-FF55-FADE85582F90}"/>
          </ac:picMkLst>
        </pc:picChg>
      </pc:sldChg>
      <pc:sldChg chg="addSp delSp modSp add mod">
        <pc:chgData name="Alissa Flatley" userId="0242edfc-aa31-435e-a161-b1e1fa7a13bd" providerId="ADAL" clId="{A7F3973B-FC3C-40FB-BAD7-99131425FE65}" dt="2024-02-07T10:25:02.948" v="4581" actId="255"/>
        <pc:sldMkLst>
          <pc:docMk/>
          <pc:sldMk cId="61599594" sldId="596"/>
        </pc:sldMkLst>
        <pc:spChg chg="add del mod">
          <ac:chgData name="Alissa Flatley" userId="0242edfc-aa31-435e-a161-b1e1fa7a13bd" providerId="ADAL" clId="{A7F3973B-FC3C-40FB-BAD7-99131425FE65}" dt="2024-02-06T22:44:29.042" v="1682" actId="478"/>
          <ac:spMkLst>
            <pc:docMk/>
            <pc:sldMk cId="61599594" sldId="596"/>
            <ac:spMk id="4" creationId="{C60C5D4C-9E49-686D-C459-B2847CC101DB}"/>
          </ac:spMkLst>
        </pc:spChg>
        <pc:spChg chg="add mod">
          <ac:chgData name="Alissa Flatley" userId="0242edfc-aa31-435e-a161-b1e1fa7a13bd" providerId="ADAL" clId="{A7F3973B-FC3C-40FB-BAD7-99131425FE65}" dt="2024-02-07T10:25:02.948" v="4581" actId="255"/>
          <ac:spMkLst>
            <pc:docMk/>
            <pc:sldMk cId="61599594" sldId="596"/>
            <ac:spMk id="7" creationId="{CC97A059-4AC0-D901-67BD-FCA3A2C44734}"/>
          </ac:spMkLst>
        </pc:spChg>
        <pc:spChg chg="mod">
          <ac:chgData name="Alissa Flatley" userId="0242edfc-aa31-435e-a161-b1e1fa7a13bd" providerId="ADAL" clId="{A7F3973B-FC3C-40FB-BAD7-99131425FE65}" dt="2024-02-07T09:57:44.434" v="4534" actId="255"/>
          <ac:spMkLst>
            <pc:docMk/>
            <pc:sldMk cId="61599594" sldId="596"/>
            <ac:spMk id="16386" creationId="{00000000-0000-0000-0000-000000000000}"/>
          </ac:spMkLst>
        </pc:spChg>
        <pc:spChg chg="del">
          <ac:chgData name="Alissa Flatley" userId="0242edfc-aa31-435e-a161-b1e1fa7a13bd" providerId="ADAL" clId="{A7F3973B-FC3C-40FB-BAD7-99131425FE65}" dt="2024-02-07T09:57:15.388" v="4527" actId="26606"/>
          <ac:spMkLst>
            <pc:docMk/>
            <pc:sldMk cId="61599594" sldId="596"/>
            <ac:spMk id="16404" creationId="{C0A1ED06-4733-4020-9C60-81D4D801408D}"/>
          </ac:spMkLst>
        </pc:spChg>
        <pc:spChg chg="del">
          <ac:chgData name="Alissa Flatley" userId="0242edfc-aa31-435e-a161-b1e1fa7a13bd" providerId="ADAL" clId="{A7F3973B-FC3C-40FB-BAD7-99131425FE65}" dt="2024-02-07T09:57:15.388" v="4527" actId="26606"/>
          <ac:spMkLst>
            <pc:docMk/>
            <pc:sldMk cId="61599594" sldId="596"/>
            <ac:spMk id="16406" creationId="{B0CA3509-3AF9-45FE-93ED-57BB5D5E8E07}"/>
          </ac:spMkLst>
        </pc:spChg>
        <pc:spChg chg="add">
          <ac:chgData name="Alissa Flatley" userId="0242edfc-aa31-435e-a161-b1e1fa7a13bd" providerId="ADAL" clId="{A7F3973B-FC3C-40FB-BAD7-99131425FE65}" dt="2024-02-07T09:57:15.388" v="4527" actId="26606"/>
          <ac:spMkLst>
            <pc:docMk/>
            <pc:sldMk cId="61599594" sldId="596"/>
            <ac:spMk id="16411" creationId="{09588DA8-065E-4F6F-8EFD-43104AB2E0CF}"/>
          </ac:spMkLst>
        </pc:spChg>
        <pc:spChg chg="add">
          <ac:chgData name="Alissa Flatley" userId="0242edfc-aa31-435e-a161-b1e1fa7a13bd" providerId="ADAL" clId="{A7F3973B-FC3C-40FB-BAD7-99131425FE65}" dt="2024-02-07T09:57:15.388" v="4527" actId="26606"/>
          <ac:spMkLst>
            <pc:docMk/>
            <pc:sldMk cId="61599594" sldId="596"/>
            <ac:spMk id="16413" creationId="{C4285719-470E-454C-AF62-8323075F1F5B}"/>
          </ac:spMkLst>
        </pc:spChg>
        <pc:spChg chg="add">
          <ac:chgData name="Alissa Flatley" userId="0242edfc-aa31-435e-a161-b1e1fa7a13bd" providerId="ADAL" clId="{A7F3973B-FC3C-40FB-BAD7-99131425FE65}" dt="2024-02-07T09:57:15.388" v="4527" actId="26606"/>
          <ac:spMkLst>
            <pc:docMk/>
            <pc:sldMk cId="61599594" sldId="596"/>
            <ac:spMk id="16415" creationId="{CD9FE4EF-C4D8-49A0-B2FF-81D8DB7D8A24}"/>
          </ac:spMkLst>
        </pc:spChg>
        <pc:spChg chg="add">
          <ac:chgData name="Alissa Flatley" userId="0242edfc-aa31-435e-a161-b1e1fa7a13bd" providerId="ADAL" clId="{A7F3973B-FC3C-40FB-BAD7-99131425FE65}" dt="2024-02-07T09:57:15.388" v="4527" actId="26606"/>
          <ac:spMkLst>
            <pc:docMk/>
            <pc:sldMk cId="61599594" sldId="596"/>
            <ac:spMk id="16417" creationId="{4300840D-0A0B-4512-BACA-B439D5B9C57C}"/>
          </ac:spMkLst>
        </pc:spChg>
        <pc:spChg chg="add">
          <ac:chgData name="Alissa Flatley" userId="0242edfc-aa31-435e-a161-b1e1fa7a13bd" providerId="ADAL" clId="{A7F3973B-FC3C-40FB-BAD7-99131425FE65}" dt="2024-02-07T09:57:15.388" v="4527" actId="26606"/>
          <ac:spMkLst>
            <pc:docMk/>
            <pc:sldMk cId="61599594" sldId="596"/>
            <ac:spMk id="16419" creationId="{D2B78728-A580-49A7-84F9-6EF6F583ADE0}"/>
          </ac:spMkLst>
        </pc:spChg>
        <pc:spChg chg="add">
          <ac:chgData name="Alissa Flatley" userId="0242edfc-aa31-435e-a161-b1e1fa7a13bd" providerId="ADAL" clId="{A7F3973B-FC3C-40FB-BAD7-99131425FE65}" dt="2024-02-07T09:57:15.388" v="4527" actId="26606"/>
          <ac:spMkLst>
            <pc:docMk/>
            <pc:sldMk cId="61599594" sldId="596"/>
            <ac:spMk id="16421" creationId="{38FAA1A1-D861-433F-88FA-1E9D6FD31D11}"/>
          </ac:spMkLst>
        </pc:spChg>
        <pc:spChg chg="add">
          <ac:chgData name="Alissa Flatley" userId="0242edfc-aa31-435e-a161-b1e1fa7a13bd" providerId="ADAL" clId="{A7F3973B-FC3C-40FB-BAD7-99131425FE65}" dt="2024-02-07T09:57:15.388" v="4527" actId="26606"/>
          <ac:spMkLst>
            <pc:docMk/>
            <pc:sldMk cId="61599594" sldId="596"/>
            <ac:spMk id="16423" creationId="{8D71EDA1-87BF-4D5D-AB79-F346FD19278A}"/>
          </ac:spMkLst>
        </pc:spChg>
        <pc:picChg chg="del">
          <ac:chgData name="Alissa Flatley" userId="0242edfc-aa31-435e-a161-b1e1fa7a13bd" providerId="ADAL" clId="{A7F3973B-FC3C-40FB-BAD7-99131425FE65}" dt="2024-02-05T21:39:28.622" v="491" actId="478"/>
          <ac:picMkLst>
            <pc:docMk/>
            <pc:sldMk cId="61599594" sldId="596"/>
            <ac:picMk id="3" creationId="{4A27D217-9073-6707-75E6-3DD414F619A0}"/>
          </ac:picMkLst>
        </pc:picChg>
        <pc:picChg chg="add del mod modCrop">
          <ac:chgData name="Alissa Flatley" userId="0242edfc-aa31-435e-a161-b1e1fa7a13bd" providerId="ADAL" clId="{A7F3973B-FC3C-40FB-BAD7-99131425FE65}" dt="2024-02-07T09:23:30.933" v="2221" actId="478"/>
          <ac:picMkLst>
            <pc:docMk/>
            <pc:sldMk cId="61599594" sldId="596"/>
            <ac:picMk id="6" creationId="{41B36F1B-61C4-6C3E-D972-B08AAF995DE6}"/>
          </ac:picMkLst>
        </pc:picChg>
      </pc:sldChg>
      <pc:sldChg chg="addSp delSp modSp add del mod">
        <pc:chgData name="Alissa Flatley" userId="0242edfc-aa31-435e-a161-b1e1fa7a13bd" providerId="ADAL" clId="{A7F3973B-FC3C-40FB-BAD7-99131425FE65}" dt="2024-02-07T09:57:10.774" v="4526" actId="47"/>
        <pc:sldMkLst>
          <pc:docMk/>
          <pc:sldMk cId="3161695001" sldId="597"/>
        </pc:sldMkLst>
        <pc:spChg chg="del mod">
          <ac:chgData name="Alissa Flatley" userId="0242edfc-aa31-435e-a161-b1e1fa7a13bd" providerId="ADAL" clId="{A7F3973B-FC3C-40FB-BAD7-99131425FE65}" dt="2024-02-06T22:45:17.325" v="1691" actId="478"/>
          <ac:spMkLst>
            <pc:docMk/>
            <pc:sldMk cId="3161695001" sldId="597"/>
            <ac:spMk id="4" creationId="{C60C5D4C-9E49-686D-C459-B2847CC101DB}"/>
          </ac:spMkLst>
        </pc:spChg>
        <pc:spChg chg="mod">
          <ac:chgData name="Alissa Flatley" userId="0242edfc-aa31-435e-a161-b1e1fa7a13bd" providerId="ADAL" clId="{A7F3973B-FC3C-40FB-BAD7-99131425FE65}" dt="2024-02-06T22:45:22.087" v="1692" actId="14100"/>
          <ac:spMkLst>
            <pc:docMk/>
            <pc:sldMk cId="3161695001" sldId="597"/>
            <ac:spMk id="16386" creationId="{00000000-0000-0000-0000-000000000000}"/>
          </ac:spMkLst>
        </pc:spChg>
        <pc:picChg chg="add mod modCrop">
          <ac:chgData name="Alissa Flatley" userId="0242edfc-aa31-435e-a161-b1e1fa7a13bd" providerId="ADAL" clId="{A7F3973B-FC3C-40FB-BAD7-99131425FE65}" dt="2024-02-07T09:23:43.855" v="2222" actId="1076"/>
          <ac:picMkLst>
            <pc:docMk/>
            <pc:sldMk cId="3161695001" sldId="597"/>
            <ac:picMk id="3" creationId="{A9AFE433-ACDA-01E5-5007-11AA00DFED8F}"/>
          </ac:picMkLst>
        </pc:picChg>
        <pc:picChg chg="del">
          <ac:chgData name="Alissa Flatley" userId="0242edfc-aa31-435e-a161-b1e1fa7a13bd" providerId="ADAL" clId="{A7F3973B-FC3C-40FB-BAD7-99131425FE65}" dt="2024-02-05T21:41:47.807" v="498" actId="478"/>
          <ac:picMkLst>
            <pc:docMk/>
            <pc:sldMk cId="3161695001" sldId="597"/>
            <ac:picMk id="6" creationId="{41B36F1B-61C4-6C3E-D972-B08AAF995DE6}"/>
          </ac:picMkLst>
        </pc:picChg>
      </pc:sldChg>
      <pc:sldChg chg="addSp delSp modSp add del mod">
        <pc:chgData name="Alissa Flatley" userId="0242edfc-aa31-435e-a161-b1e1fa7a13bd" providerId="ADAL" clId="{A7F3973B-FC3C-40FB-BAD7-99131425FE65}" dt="2024-02-07T10:25:23.504" v="4584" actId="47"/>
        <pc:sldMkLst>
          <pc:docMk/>
          <pc:sldMk cId="38651213" sldId="598"/>
        </pc:sldMkLst>
        <pc:spChg chg="del mod">
          <ac:chgData name="Alissa Flatley" userId="0242edfc-aa31-435e-a161-b1e1fa7a13bd" providerId="ADAL" clId="{A7F3973B-FC3C-40FB-BAD7-99131425FE65}" dt="2024-02-06T22:49:31.299" v="1698" actId="478"/>
          <ac:spMkLst>
            <pc:docMk/>
            <pc:sldMk cId="38651213" sldId="598"/>
            <ac:spMk id="4" creationId="{C60C5D4C-9E49-686D-C459-B2847CC101DB}"/>
          </ac:spMkLst>
        </pc:spChg>
        <pc:spChg chg="add mod">
          <ac:chgData name="Alissa Flatley" userId="0242edfc-aa31-435e-a161-b1e1fa7a13bd" providerId="ADAL" clId="{A7F3973B-FC3C-40FB-BAD7-99131425FE65}" dt="2024-02-07T09:57:05.153" v="4525" actId="26606"/>
          <ac:spMkLst>
            <pc:docMk/>
            <pc:sldMk cId="38651213" sldId="598"/>
            <ac:spMk id="6" creationId="{DC21CB64-2502-BD4F-9D2B-15F6C229D1C5}"/>
          </ac:spMkLst>
        </pc:spChg>
        <pc:spChg chg="mod">
          <ac:chgData name="Alissa Flatley" userId="0242edfc-aa31-435e-a161-b1e1fa7a13bd" providerId="ADAL" clId="{A7F3973B-FC3C-40FB-BAD7-99131425FE65}" dt="2024-02-07T09:57:53.102" v="4535" actId="255"/>
          <ac:spMkLst>
            <pc:docMk/>
            <pc:sldMk cId="38651213" sldId="598"/>
            <ac:spMk id="16386" creationId="{00000000-0000-0000-0000-000000000000}"/>
          </ac:spMkLst>
        </pc:spChg>
        <pc:spChg chg="del">
          <ac:chgData name="Alissa Flatley" userId="0242edfc-aa31-435e-a161-b1e1fa7a13bd" providerId="ADAL" clId="{A7F3973B-FC3C-40FB-BAD7-99131425FE65}" dt="2024-02-07T09:57:05.153" v="4525" actId="26606"/>
          <ac:spMkLst>
            <pc:docMk/>
            <pc:sldMk cId="38651213" sldId="598"/>
            <ac:spMk id="16404" creationId="{C0A1ED06-4733-4020-9C60-81D4D801408D}"/>
          </ac:spMkLst>
        </pc:spChg>
        <pc:spChg chg="del">
          <ac:chgData name="Alissa Flatley" userId="0242edfc-aa31-435e-a161-b1e1fa7a13bd" providerId="ADAL" clId="{A7F3973B-FC3C-40FB-BAD7-99131425FE65}" dt="2024-02-07T09:57:05.153" v="4525" actId="26606"/>
          <ac:spMkLst>
            <pc:docMk/>
            <pc:sldMk cId="38651213" sldId="598"/>
            <ac:spMk id="16406" creationId="{B0CA3509-3AF9-45FE-93ED-57BB5D5E8E07}"/>
          </ac:spMkLst>
        </pc:spChg>
        <pc:spChg chg="add">
          <ac:chgData name="Alissa Flatley" userId="0242edfc-aa31-435e-a161-b1e1fa7a13bd" providerId="ADAL" clId="{A7F3973B-FC3C-40FB-BAD7-99131425FE65}" dt="2024-02-07T09:57:05.153" v="4525" actId="26606"/>
          <ac:spMkLst>
            <pc:docMk/>
            <pc:sldMk cId="38651213" sldId="598"/>
            <ac:spMk id="16411" creationId="{09588DA8-065E-4F6F-8EFD-43104AB2E0CF}"/>
          </ac:spMkLst>
        </pc:spChg>
        <pc:spChg chg="add">
          <ac:chgData name="Alissa Flatley" userId="0242edfc-aa31-435e-a161-b1e1fa7a13bd" providerId="ADAL" clId="{A7F3973B-FC3C-40FB-BAD7-99131425FE65}" dt="2024-02-07T09:57:05.153" v="4525" actId="26606"/>
          <ac:spMkLst>
            <pc:docMk/>
            <pc:sldMk cId="38651213" sldId="598"/>
            <ac:spMk id="16413" creationId="{C4285719-470E-454C-AF62-8323075F1F5B}"/>
          </ac:spMkLst>
        </pc:spChg>
        <pc:spChg chg="add">
          <ac:chgData name="Alissa Flatley" userId="0242edfc-aa31-435e-a161-b1e1fa7a13bd" providerId="ADAL" clId="{A7F3973B-FC3C-40FB-BAD7-99131425FE65}" dt="2024-02-07T09:57:05.153" v="4525" actId="26606"/>
          <ac:spMkLst>
            <pc:docMk/>
            <pc:sldMk cId="38651213" sldId="598"/>
            <ac:spMk id="16415" creationId="{CD9FE4EF-C4D8-49A0-B2FF-81D8DB7D8A24}"/>
          </ac:spMkLst>
        </pc:spChg>
        <pc:spChg chg="add">
          <ac:chgData name="Alissa Flatley" userId="0242edfc-aa31-435e-a161-b1e1fa7a13bd" providerId="ADAL" clId="{A7F3973B-FC3C-40FB-BAD7-99131425FE65}" dt="2024-02-07T09:57:05.153" v="4525" actId="26606"/>
          <ac:spMkLst>
            <pc:docMk/>
            <pc:sldMk cId="38651213" sldId="598"/>
            <ac:spMk id="16417" creationId="{4300840D-0A0B-4512-BACA-B439D5B9C57C}"/>
          </ac:spMkLst>
        </pc:spChg>
        <pc:spChg chg="add">
          <ac:chgData name="Alissa Flatley" userId="0242edfc-aa31-435e-a161-b1e1fa7a13bd" providerId="ADAL" clId="{A7F3973B-FC3C-40FB-BAD7-99131425FE65}" dt="2024-02-07T09:57:05.153" v="4525" actId="26606"/>
          <ac:spMkLst>
            <pc:docMk/>
            <pc:sldMk cId="38651213" sldId="598"/>
            <ac:spMk id="16419" creationId="{D2B78728-A580-49A7-84F9-6EF6F583ADE0}"/>
          </ac:spMkLst>
        </pc:spChg>
        <pc:spChg chg="add">
          <ac:chgData name="Alissa Flatley" userId="0242edfc-aa31-435e-a161-b1e1fa7a13bd" providerId="ADAL" clId="{A7F3973B-FC3C-40FB-BAD7-99131425FE65}" dt="2024-02-07T09:57:05.153" v="4525" actId="26606"/>
          <ac:spMkLst>
            <pc:docMk/>
            <pc:sldMk cId="38651213" sldId="598"/>
            <ac:spMk id="16421" creationId="{38FAA1A1-D861-433F-88FA-1E9D6FD31D11}"/>
          </ac:spMkLst>
        </pc:spChg>
        <pc:spChg chg="add">
          <ac:chgData name="Alissa Flatley" userId="0242edfc-aa31-435e-a161-b1e1fa7a13bd" providerId="ADAL" clId="{A7F3973B-FC3C-40FB-BAD7-99131425FE65}" dt="2024-02-07T09:57:05.153" v="4525" actId="26606"/>
          <ac:spMkLst>
            <pc:docMk/>
            <pc:sldMk cId="38651213" sldId="598"/>
            <ac:spMk id="16423" creationId="{8D71EDA1-87BF-4D5D-AB79-F346FD19278A}"/>
          </ac:spMkLst>
        </pc:spChg>
        <pc:picChg chg="del">
          <ac:chgData name="Alissa Flatley" userId="0242edfc-aa31-435e-a161-b1e1fa7a13bd" providerId="ADAL" clId="{A7F3973B-FC3C-40FB-BAD7-99131425FE65}" dt="2024-02-05T21:42:26.115" v="506" actId="478"/>
          <ac:picMkLst>
            <pc:docMk/>
            <pc:sldMk cId="38651213" sldId="598"/>
            <ac:picMk id="3" creationId="{A9AFE433-ACDA-01E5-5007-11AA00DFED8F}"/>
          </ac:picMkLst>
        </pc:picChg>
        <pc:picChg chg="add del mod modCrop">
          <ac:chgData name="Alissa Flatley" userId="0242edfc-aa31-435e-a161-b1e1fa7a13bd" providerId="ADAL" clId="{A7F3973B-FC3C-40FB-BAD7-99131425FE65}" dt="2024-02-07T09:25:02.601" v="2512" actId="478"/>
          <ac:picMkLst>
            <pc:docMk/>
            <pc:sldMk cId="38651213" sldId="598"/>
            <ac:picMk id="5" creationId="{1BD8D54E-7D68-DED8-8F12-A355AECB66D7}"/>
          </ac:picMkLst>
        </pc:picChg>
      </pc:sldChg>
      <pc:sldChg chg="addSp delSp modSp add mod">
        <pc:chgData name="Alissa Flatley" userId="0242edfc-aa31-435e-a161-b1e1fa7a13bd" providerId="ADAL" clId="{A7F3973B-FC3C-40FB-BAD7-99131425FE65}" dt="2024-02-07T09:39:43.409" v="4033" actId="1076"/>
        <pc:sldMkLst>
          <pc:docMk/>
          <pc:sldMk cId="319768379" sldId="599"/>
        </pc:sldMkLst>
        <pc:spChg chg="mod ord">
          <ac:chgData name="Alissa Flatley" userId="0242edfc-aa31-435e-a161-b1e1fa7a13bd" providerId="ADAL" clId="{A7F3973B-FC3C-40FB-BAD7-99131425FE65}" dt="2024-02-07T09:39:43.409" v="4033" actId="1076"/>
          <ac:spMkLst>
            <pc:docMk/>
            <pc:sldMk cId="319768379" sldId="599"/>
            <ac:spMk id="3" creationId="{43DAB88C-19BC-DF81-59A0-DC2CA509F66A}"/>
          </ac:spMkLst>
        </pc:spChg>
        <pc:spChg chg="add del mod">
          <ac:chgData name="Alissa Flatley" userId="0242edfc-aa31-435e-a161-b1e1fa7a13bd" providerId="ADAL" clId="{A7F3973B-FC3C-40FB-BAD7-99131425FE65}" dt="2024-02-06T22:12:19.561" v="666" actId="478"/>
          <ac:spMkLst>
            <pc:docMk/>
            <pc:sldMk cId="319768379" sldId="599"/>
            <ac:spMk id="4" creationId="{C0EE21EC-36FC-DAE9-BB36-C2788164DBFE}"/>
          </ac:spMkLst>
        </pc:spChg>
        <pc:spChg chg="mod ord">
          <ac:chgData name="Alissa Flatley" userId="0242edfc-aa31-435e-a161-b1e1fa7a13bd" providerId="ADAL" clId="{A7F3973B-FC3C-40FB-BAD7-99131425FE65}" dt="2024-02-07T09:39:36.974" v="4032" actId="20577"/>
          <ac:spMkLst>
            <pc:docMk/>
            <pc:sldMk cId="319768379" sldId="599"/>
            <ac:spMk id="5" creationId="{1CB5976F-5E8B-CF68-0B2A-5ED414EC0E39}"/>
          </ac:spMkLst>
        </pc:spChg>
        <pc:spChg chg="mod ord">
          <ac:chgData name="Alissa Flatley" userId="0242edfc-aa31-435e-a161-b1e1fa7a13bd" providerId="ADAL" clId="{A7F3973B-FC3C-40FB-BAD7-99131425FE65}" dt="2024-02-07T09:38:31.522" v="3974" actId="2711"/>
          <ac:spMkLst>
            <pc:docMk/>
            <pc:sldMk cId="319768379" sldId="599"/>
            <ac:spMk id="4098" creationId="{00000000-0000-0000-0000-000000000000}"/>
          </ac:spMkLst>
        </pc:spChg>
        <pc:spChg chg="del">
          <ac:chgData name="Alissa Flatley" userId="0242edfc-aa31-435e-a161-b1e1fa7a13bd" providerId="ADAL" clId="{A7F3973B-FC3C-40FB-BAD7-99131425FE65}" dt="2024-02-06T22:12:14.688" v="665" actId="478"/>
          <ac:spMkLst>
            <pc:docMk/>
            <pc:sldMk cId="319768379" sldId="599"/>
            <ac:spMk id="4099" creationId="{00000000-0000-0000-0000-000000000000}"/>
          </ac:spMkLst>
        </pc:spChg>
        <pc:spChg chg="del">
          <ac:chgData name="Alissa Flatley" userId="0242edfc-aa31-435e-a161-b1e1fa7a13bd" providerId="ADAL" clId="{A7F3973B-FC3C-40FB-BAD7-99131425FE65}" dt="2024-02-06T22:12:31.807" v="669" actId="26606"/>
          <ac:spMkLst>
            <pc:docMk/>
            <pc:sldMk cId="319768379" sldId="599"/>
            <ac:spMk id="4105" creationId="{3ECBE1F1-D69B-4AFA-ABD5-8E41720EF6DE}"/>
          </ac:spMkLst>
        </pc:spChg>
        <pc:spChg chg="del">
          <ac:chgData name="Alissa Flatley" userId="0242edfc-aa31-435e-a161-b1e1fa7a13bd" providerId="ADAL" clId="{A7F3973B-FC3C-40FB-BAD7-99131425FE65}" dt="2024-02-06T22:12:31.807" v="669" actId="26606"/>
          <ac:spMkLst>
            <pc:docMk/>
            <pc:sldMk cId="319768379" sldId="599"/>
            <ac:spMk id="4107" creationId="{603A6265-E10C-4B85-9C20-E75FCAF9CC63}"/>
          </ac:spMkLst>
        </pc:spChg>
        <pc:spChg chg="add del">
          <ac:chgData name="Alissa Flatley" userId="0242edfc-aa31-435e-a161-b1e1fa7a13bd" providerId="ADAL" clId="{A7F3973B-FC3C-40FB-BAD7-99131425FE65}" dt="2024-02-07T09:37:58.510" v="3965" actId="26606"/>
          <ac:spMkLst>
            <pc:docMk/>
            <pc:sldMk cId="319768379" sldId="599"/>
            <ac:spMk id="4112" creationId="{D4771268-CB57-404A-9271-370EB28F6090}"/>
          </ac:spMkLst>
        </pc:spChg>
        <pc:spChg chg="add del">
          <ac:chgData name="Alissa Flatley" userId="0242edfc-aa31-435e-a161-b1e1fa7a13bd" providerId="ADAL" clId="{A7F3973B-FC3C-40FB-BAD7-99131425FE65}" dt="2024-02-07T09:38:16.793" v="3969" actId="26606"/>
          <ac:spMkLst>
            <pc:docMk/>
            <pc:sldMk cId="319768379" sldId="599"/>
            <ac:spMk id="4118" creationId="{8870DEF6-46A2-D4F8-8BE6-91165D93ECC4}"/>
          </ac:spMkLst>
        </pc:spChg>
        <pc:spChg chg="add del">
          <ac:chgData name="Alissa Flatley" userId="0242edfc-aa31-435e-a161-b1e1fa7a13bd" providerId="ADAL" clId="{A7F3973B-FC3C-40FB-BAD7-99131425FE65}" dt="2024-02-07T09:38:16.675" v="3968" actId="26606"/>
          <ac:spMkLst>
            <pc:docMk/>
            <pc:sldMk cId="319768379" sldId="599"/>
            <ac:spMk id="4126" creationId="{8870DEF6-46A2-D4F8-8BE6-91165D93ECC4}"/>
          </ac:spMkLst>
        </pc:spChg>
        <pc:picChg chg="add del">
          <ac:chgData name="Alissa Flatley" userId="0242edfc-aa31-435e-a161-b1e1fa7a13bd" providerId="ADAL" clId="{A7F3973B-FC3C-40FB-BAD7-99131425FE65}" dt="2024-02-07T09:38:11.341" v="3966" actId="478"/>
          <ac:picMkLst>
            <pc:docMk/>
            <pc:sldMk cId="319768379" sldId="599"/>
            <ac:picMk id="4114" creationId="{5DC39C9E-8588-DD15-2637-AFE4F490EA6D}"/>
          </ac:picMkLst>
        </pc:picChg>
        <pc:picChg chg="add del">
          <ac:chgData name="Alissa Flatley" userId="0242edfc-aa31-435e-a161-b1e1fa7a13bd" providerId="ADAL" clId="{A7F3973B-FC3C-40FB-BAD7-99131425FE65}" dt="2024-02-07T09:38:16.675" v="3968" actId="26606"/>
          <ac:picMkLst>
            <pc:docMk/>
            <pc:sldMk cId="319768379" sldId="599"/>
            <ac:picMk id="4122" creationId="{8277A927-72FD-9D52-D82A-A7DE8A98652A}"/>
          </ac:picMkLst>
        </pc:picChg>
        <pc:picChg chg="add">
          <ac:chgData name="Alissa Flatley" userId="0242edfc-aa31-435e-a161-b1e1fa7a13bd" providerId="ADAL" clId="{A7F3973B-FC3C-40FB-BAD7-99131425FE65}" dt="2024-02-07T09:38:16.793" v="3969" actId="26606"/>
          <ac:picMkLst>
            <pc:docMk/>
            <pc:sldMk cId="319768379" sldId="599"/>
            <ac:picMk id="4130" creationId="{3B6C90BF-4E87-317E-9203-FCD7A1AD2BD7}"/>
          </ac:picMkLst>
        </pc:picChg>
        <pc:cxnChg chg="add del">
          <ac:chgData name="Alissa Flatley" userId="0242edfc-aa31-435e-a161-b1e1fa7a13bd" providerId="ADAL" clId="{A7F3973B-FC3C-40FB-BAD7-99131425FE65}" dt="2024-02-07T09:38:16.793" v="3969" actId="26606"/>
          <ac:cxnSpMkLst>
            <pc:docMk/>
            <pc:sldMk cId="319768379" sldId="599"/>
            <ac:cxnSpMk id="4120" creationId="{522632D6-DED9-FDEC-FD9F-09FF0A4544CC}"/>
          </ac:cxnSpMkLst>
        </pc:cxnChg>
        <pc:cxnChg chg="add del">
          <ac:chgData name="Alissa Flatley" userId="0242edfc-aa31-435e-a161-b1e1fa7a13bd" providerId="ADAL" clId="{A7F3973B-FC3C-40FB-BAD7-99131425FE65}" dt="2024-02-07T09:38:16.675" v="3968" actId="26606"/>
          <ac:cxnSpMkLst>
            <pc:docMk/>
            <pc:sldMk cId="319768379" sldId="599"/>
            <ac:cxnSpMk id="4128" creationId="{522632D6-DED9-FDEC-FD9F-09FF0A4544CC}"/>
          </ac:cxnSpMkLst>
        </pc:cxnChg>
        <pc:cxnChg chg="add">
          <ac:chgData name="Alissa Flatley" userId="0242edfc-aa31-435e-a161-b1e1fa7a13bd" providerId="ADAL" clId="{A7F3973B-FC3C-40FB-BAD7-99131425FE65}" dt="2024-02-07T09:38:16.793" v="3969" actId="26606"/>
          <ac:cxnSpMkLst>
            <pc:docMk/>
            <pc:sldMk cId="319768379" sldId="599"/>
            <ac:cxnSpMk id="4131" creationId="{ABFC0EAB-26E9-C8FA-01DA-8A831BDECDC5}"/>
          </ac:cxnSpMkLst>
        </pc:cxnChg>
      </pc:sldChg>
      <pc:sldChg chg="addSp modSp new mod setBg">
        <pc:chgData name="Alissa Flatley" userId="0242edfc-aa31-435e-a161-b1e1fa7a13bd" providerId="ADAL" clId="{A7F3973B-FC3C-40FB-BAD7-99131425FE65}" dt="2024-02-06T22:29:13.908" v="897" actId="14100"/>
        <pc:sldMkLst>
          <pc:docMk/>
          <pc:sldMk cId="1453542533" sldId="600"/>
        </pc:sldMkLst>
        <pc:spChg chg="mod">
          <ac:chgData name="Alissa Flatley" userId="0242edfc-aa31-435e-a161-b1e1fa7a13bd" providerId="ADAL" clId="{A7F3973B-FC3C-40FB-BAD7-99131425FE65}" dt="2024-02-06T22:28:37.978" v="823" actId="26606"/>
          <ac:spMkLst>
            <pc:docMk/>
            <pc:sldMk cId="1453542533" sldId="600"/>
            <ac:spMk id="2" creationId="{609BB816-0627-86A6-E944-7173FF750CD7}"/>
          </ac:spMkLst>
        </pc:spChg>
        <pc:spChg chg="mod">
          <ac:chgData name="Alissa Flatley" userId="0242edfc-aa31-435e-a161-b1e1fa7a13bd" providerId="ADAL" clId="{A7F3973B-FC3C-40FB-BAD7-99131425FE65}" dt="2024-02-06T22:29:13.908" v="897" actId="14100"/>
          <ac:spMkLst>
            <pc:docMk/>
            <pc:sldMk cId="1453542533" sldId="600"/>
            <ac:spMk id="3" creationId="{DFF1125E-A78A-3196-DCD4-C95D416515E8}"/>
          </ac:spMkLst>
        </pc:spChg>
        <pc:spChg chg="add">
          <ac:chgData name="Alissa Flatley" userId="0242edfc-aa31-435e-a161-b1e1fa7a13bd" providerId="ADAL" clId="{A7F3973B-FC3C-40FB-BAD7-99131425FE65}" dt="2024-02-06T22:28:37.978" v="823" actId="26606"/>
          <ac:spMkLst>
            <pc:docMk/>
            <pc:sldMk cId="1453542533" sldId="600"/>
            <ac:spMk id="9" creationId="{C0763A76-9F1C-4FC5-82B7-DD475DA461B2}"/>
          </ac:spMkLst>
        </pc:spChg>
        <pc:spChg chg="add">
          <ac:chgData name="Alissa Flatley" userId="0242edfc-aa31-435e-a161-b1e1fa7a13bd" providerId="ADAL" clId="{A7F3973B-FC3C-40FB-BAD7-99131425FE65}" dt="2024-02-06T22:28:37.978" v="823" actId="26606"/>
          <ac:spMkLst>
            <pc:docMk/>
            <pc:sldMk cId="1453542533" sldId="600"/>
            <ac:spMk id="11" creationId="{E81BF4F6-F2CF-4984-9D14-D6966D92F99F}"/>
          </ac:spMkLst>
        </pc:spChg>
        <pc:picChg chg="add">
          <ac:chgData name="Alissa Flatley" userId="0242edfc-aa31-435e-a161-b1e1fa7a13bd" providerId="ADAL" clId="{A7F3973B-FC3C-40FB-BAD7-99131425FE65}" dt="2024-02-06T22:28:37.978" v="823" actId="26606"/>
          <ac:picMkLst>
            <pc:docMk/>
            <pc:sldMk cId="1453542533" sldId="600"/>
            <ac:picMk id="5" creationId="{C3870249-0A79-B02E-7E66-D25BDB43FDB4}"/>
          </ac:picMkLst>
        </pc:picChg>
      </pc:sldChg>
      <pc:sldChg chg="addSp modSp add mod">
        <pc:chgData name="Alissa Flatley" userId="0242edfc-aa31-435e-a161-b1e1fa7a13bd" providerId="ADAL" clId="{A7F3973B-FC3C-40FB-BAD7-99131425FE65}" dt="2024-02-06T22:24:39.396" v="799" actId="1076"/>
        <pc:sldMkLst>
          <pc:docMk/>
          <pc:sldMk cId="1186108521" sldId="601"/>
        </pc:sldMkLst>
        <pc:spChg chg="mod">
          <ac:chgData name="Alissa Flatley" userId="0242edfc-aa31-435e-a161-b1e1fa7a13bd" providerId="ADAL" clId="{A7F3973B-FC3C-40FB-BAD7-99131425FE65}" dt="2024-02-06T22:24:28.377" v="796" actId="20577"/>
          <ac:spMkLst>
            <pc:docMk/>
            <pc:sldMk cId="1186108521" sldId="601"/>
            <ac:spMk id="2" creationId="{609BB816-0627-86A6-E944-7173FF750CD7}"/>
          </ac:spMkLst>
        </pc:spChg>
        <pc:picChg chg="add mod">
          <ac:chgData name="Alissa Flatley" userId="0242edfc-aa31-435e-a161-b1e1fa7a13bd" providerId="ADAL" clId="{A7F3973B-FC3C-40FB-BAD7-99131425FE65}" dt="2024-02-06T22:24:39.396" v="799" actId="1076"/>
          <ac:picMkLst>
            <pc:docMk/>
            <pc:sldMk cId="1186108521" sldId="601"/>
            <ac:picMk id="1026" creationId="{2F7643B7-D5FC-02E3-1C3F-9B7D2F19803D}"/>
          </ac:picMkLst>
        </pc:picChg>
      </pc:sldChg>
      <pc:sldChg chg="add del">
        <pc:chgData name="Alissa Flatley" userId="0242edfc-aa31-435e-a161-b1e1fa7a13bd" providerId="ADAL" clId="{A7F3973B-FC3C-40FB-BAD7-99131425FE65}" dt="2024-02-06T22:17:00.864" v="766" actId="47"/>
        <pc:sldMkLst>
          <pc:docMk/>
          <pc:sldMk cId="2046610855" sldId="601"/>
        </pc:sldMkLst>
      </pc:sldChg>
      <pc:sldChg chg="addSp delSp modSp add mod">
        <pc:chgData name="Alissa Flatley" userId="0242edfc-aa31-435e-a161-b1e1fa7a13bd" providerId="ADAL" clId="{A7F3973B-FC3C-40FB-BAD7-99131425FE65}" dt="2024-02-06T22:31:44.586" v="940" actId="478"/>
        <pc:sldMkLst>
          <pc:docMk/>
          <pc:sldMk cId="4053592380" sldId="602"/>
        </pc:sldMkLst>
        <pc:spChg chg="mod">
          <ac:chgData name="Alissa Flatley" userId="0242edfc-aa31-435e-a161-b1e1fa7a13bd" providerId="ADAL" clId="{A7F3973B-FC3C-40FB-BAD7-99131425FE65}" dt="2024-02-06T22:31:28.991" v="935" actId="1076"/>
          <ac:spMkLst>
            <pc:docMk/>
            <pc:sldMk cId="4053592380" sldId="602"/>
            <ac:spMk id="2" creationId="{609BB816-0627-86A6-E944-7173FF750CD7}"/>
          </ac:spMkLst>
        </pc:spChg>
        <pc:spChg chg="del">
          <ac:chgData name="Alissa Flatley" userId="0242edfc-aa31-435e-a161-b1e1fa7a13bd" providerId="ADAL" clId="{A7F3973B-FC3C-40FB-BAD7-99131425FE65}" dt="2024-02-06T22:31:41.101" v="939" actId="478"/>
          <ac:spMkLst>
            <pc:docMk/>
            <pc:sldMk cId="4053592380" sldId="602"/>
            <ac:spMk id="3" creationId="{DFF1125E-A78A-3196-DCD4-C95D416515E8}"/>
          </ac:spMkLst>
        </pc:spChg>
        <pc:spChg chg="add mod">
          <ac:chgData name="Alissa Flatley" userId="0242edfc-aa31-435e-a161-b1e1fa7a13bd" providerId="ADAL" clId="{A7F3973B-FC3C-40FB-BAD7-99131425FE65}" dt="2024-02-06T22:31:38.831" v="938" actId="1076"/>
          <ac:spMkLst>
            <pc:docMk/>
            <pc:sldMk cId="4053592380" sldId="602"/>
            <ac:spMk id="5" creationId="{FCA7C8F7-2450-3C73-86D8-8DDE27A45198}"/>
          </ac:spMkLst>
        </pc:spChg>
        <pc:spChg chg="add del mod">
          <ac:chgData name="Alissa Flatley" userId="0242edfc-aa31-435e-a161-b1e1fa7a13bd" providerId="ADAL" clId="{A7F3973B-FC3C-40FB-BAD7-99131425FE65}" dt="2024-02-06T22:31:44.586" v="940" actId="478"/>
          <ac:spMkLst>
            <pc:docMk/>
            <pc:sldMk cId="4053592380" sldId="602"/>
            <ac:spMk id="7" creationId="{55AC3A55-B531-45E4-A77D-82A528DF553D}"/>
          </ac:spMkLst>
        </pc:spChg>
        <pc:picChg chg="del">
          <ac:chgData name="Alissa Flatley" userId="0242edfc-aa31-435e-a161-b1e1fa7a13bd" providerId="ADAL" clId="{A7F3973B-FC3C-40FB-BAD7-99131425FE65}" dt="2024-02-06T22:28:10.097" v="818" actId="478"/>
          <ac:picMkLst>
            <pc:docMk/>
            <pc:sldMk cId="4053592380" sldId="602"/>
            <ac:picMk id="1026" creationId="{2F7643B7-D5FC-02E3-1C3F-9B7D2F19803D}"/>
          </ac:picMkLst>
        </pc:picChg>
        <pc:picChg chg="add mod">
          <ac:chgData name="Alissa Flatley" userId="0242edfc-aa31-435e-a161-b1e1fa7a13bd" providerId="ADAL" clId="{A7F3973B-FC3C-40FB-BAD7-99131425FE65}" dt="2024-02-06T22:31:12.401" v="932" actId="1076"/>
          <ac:picMkLst>
            <pc:docMk/>
            <pc:sldMk cId="4053592380" sldId="602"/>
            <ac:picMk id="2050" creationId="{D4CCE803-7177-54E5-5497-334F7499CB42}"/>
          </ac:picMkLst>
        </pc:picChg>
      </pc:sldChg>
      <pc:sldChg chg="addSp delSp modSp add mod setBg">
        <pc:chgData name="Alissa Flatley" userId="0242edfc-aa31-435e-a161-b1e1fa7a13bd" providerId="ADAL" clId="{A7F3973B-FC3C-40FB-BAD7-99131425FE65}" dt="2024-02-06T22:33:46.816" v="945" actId="207"/>
        <pc:sldMkLst>
          <pc:docMk/>
          <pc:sldMk cId="3035104057" sldId="603"/>
        </pc:sldMkLst>
        <pc:spChg chg="mod">
          <ac:chgData name="Alissa Flatley" userId="0242edfc-aa31-435e-a161-b1e1fa7a13bd" providerId="ADAL" clId="{A7F3973B-FC3C-40FB-BAD7-99131425FE65}" dt="2024-02-06T22:33:43.124" v="944" actId="26606"/>
          <ac:spMkLst>
            <pc:docMk/>
            <pc:sldMk cId="3035104057" sldId="603"/>
            <ac:spMk id="2" creationId="{609BB816-0627-86A6-E944-7173FF750CD7}"/>
          </ac:spMkLst>
        </pc:spChg>
        <pc:spChg chg="mod">
          <ac:chgData name="Alissa Flatley" userId="0242edfc-aa31-435e-a161-b1e1fa7a13bd" providerId="ADAL" clId="{A7F3973B-FC3C-40FB-BAD7-99131425FE65}" dt="2024-02-06T22:33:46.816" v="945" actId="207"/>
          <ac:spMkLst>
            <pc:docMk/>
            <pc:sldMk cId="3035104057" sldId="603"/>
            <ac:spMk id="3" creationId="{DFF1125E-A78A-3196-DCD4-C95D416515E8}"/>
          </ac:spMkLst>
        </pc:spChg>
        <pc:spChg chg="del mod">
          <ac:chgData name="Alissa Flatley" userId="0242edfc-aa31-435e-a161-b1e1fa7a13bd" providerId="ADAL" clId="{A7F3973B-FC3C-40FB-BAD7-99131425FE65}" dt="2024-02-06T22:30:04.545" v="922" actId="478"/>
          <ac:spMkLst>
            <pc:docMk/>
            <pc:sldMk cId="3035104057" sldId="603"/>
            <ac:spMk id="5" creationId="{FCA7C8F7-2450-3C73-86D8-8DDE27A45198}"/>
          </ac:spMkLst>
        </pc:spChg>
        <pc:spChg chg="add del mod">
          <ac:chgData name="Alissa Flatley" userId="0242edfc-aa31-435e-a161-b1e1fa7a13bd" providerId="ADAL" clId="{A7F3973B-FC3C-40FB-BAD7-99131425FE65}" dt="2024-02-06T22:33:43.124" v="944" actId="26606"/>
          <ac:spMkLst>
            <pc:docMk/>
            <pc:sldMk cId="3035104057" sldId="603"/>
            <ac:spMk id="6" creationId="{A2291524-152A-AC4B-CCF1-CDCCEB9F139D}"/>
          </ac:spMkLst>
        </pc:spChg>
        <pc:spChg chg="add del">
          <ac:chgData name="Alissa Flatley" userId="0242edfc-aa31-435e-a161-b1e1fa7a13bd" providerId="ADAL" clId="{A7F3973B-FC3C-40FB-BAD7-99131425FE65}" dt="2024-02-06T22:33:43.124" v="944" actId="26606"/>
          <ac:spMkLst>
            <pc:docMk/>
            <pc:sldMk cId="3035104057" sldId="603"/>
            <ac:spMk id="11" creationId="{9F7D788E-2C1B-4EF4-8719-12613771FF98}"/>
          </ac:spMkLst>
        </pc:spChg>
        <pc:spChg chg="add del">
          <ac:chgData name="Alissa Flatley" userId="0242edfc-aa31-435e-a161-b1e1fa7a13bd" providerId="ADAL" clId="{A7F3973B-FC3C-40FB-BAD7-99131425FE65}" dt="2024-02-06T22:33:43.124" v="944" actId="26606"/>
          <ac:spMkLst>
            <pc:docMk/>
            <pc:sldMk cId="3035104057" sldId="603"/>
            <ac:spMk id="13" creationId="{7C54E824-C0F4-480B-BC88-689F50C45FBD}"/>
          </ac:spMkLst>
        </pc:spChg>
        <pc:spChg chg="add del">
          <ac:chgData name="Alissa Flatley" userId="0242edfc-aa31-435e-a161-b1e1fa7a13bd" providerId="ADAL" clId="{A7F3973B-FC3C-40FB-BAD7-99131425FE65}" dt="2024-02-06T22:33:43.124" v="944" actId="26606"/>
          <ac:spMkLst>
            <pc:docMk/>
            <pc:sldMk cId="3035104057" sldId="603"/>
            <ac:spMk id="15" creationId="{58DEA6A1-FC5C-4E6E-BBBF-7E472949B394}"/>
          </ac:spMkLst>
        </pc:spChg>
        <pc:spChg chg="add del">
          <ac:chgData name="Alissa Flatley" userId="0242edfc-aa31-435e-a161-b1e1fa7a13bd" providerId="ADAL" clId="{A7F3973B-FC3C-40FB-BAD7-99131425FE65}" dt="2024-02-06T22:33:43.124" v="944" actId="26606"/>
          <ac:spMkLst>
            <pc:docMk/>
            <pc:sldMk cId="3035104057" sldId="603"/>
            <ac:spMk id="17" creationId="{96AAAC3B-1954-46B7-BBAC-27DFF5B5295F}"/>
          </ac:spMkLst>
        </pc:spChg>
        <pc:spChg chg="add del">
          <ac:chgData name="Alissa Flatley" userId="0242edfc-aa31-435e-a161-b1e1fa7a13bd" providerId="ADAL" clId="{A7F3973B-FC3C-40FB-BAD7-99131425FE65}" dt="2024-02-06T22:33:43.124" v="944" actId="26606"/>
          <ac:spMkLst>
            <pc:docMk/>
            <pc:sldMk cId="3035104057" sldId="603"/>
            <ac:spMk id="19" creationId="{A5AD6500-BB62-4AAC-9D2F-C10DDC90CBB1}"/>
          </ac:spMkLst>
        </pc:spChg>
        <pc:spChg chg="add">
          <ac:chgData name="Alissa Flatley" userId="0242edfc-aa31-435e-a161-b1e1fa7a13bd" providerId="ADAL" clId="{A7F3973B-FC3C-40FB-BAD7-99131425FE65}" dt="2024-02-06T22:33:43.124" v="944" actId="26606"/>
          <ac:spMkLst>
            <pc:docMk/>
            <pc:sldMk cId="3035104057" sldId="603"/>
            <ac:spMk id="24" creationId="{5A0118C5-4F8D-4CF4-BADD-53FEACC6C42A}"/>
          </ac:spMkLst>
        </pc:spChg>
        <pc:spChg chg="add">
          <ac:chgData name="Alissa Flatley" userId="0242edfc-aa31-435e-a161-b1e1fa7a13bd" providerId="ADAL" clId="{A7F3973B-FC3C-40FB-BAD7-99131425FE65}" dt="2024-02-06T22:33:43.124" v="944" actId="26606"/>
          <ac:spMkLst>
            <pc:docMk/>
            <pc:sldMk cId="3035104057" sldId="603"/>
            <ac:spMk id="26" creationId="{A99050EE-26AF-4253-BD50-F0FCD965A8F6}"/>
          </ac:spMkLst>
        </pc:spChg>
        <pc:spChg chg="add">
          <ac:chgData name="Alissa Flatley" userId="0242edfc-aa31-435e-a161-b1e1fa7a13bd" providerId="ADAL" clId="{A7F3973B-FC3C-40FB-BAD7-99131425FE65}" dt="2024-02-06T22:33:43.124" v="944" actId="26606"/>
          <ac:spMkLst>
            <pc:docMk/>
            <pc:sldMk cId="3035104057" sldId="603"/>
            <ac:spMk id="32" creationId="{D0C78466-EB6E-45A0-99A6-A00789ACD90A}"/>
          </ac:spMkLst>
        </pc:spChg>
        <pc:spChg chg="add">
          <ac:chgData name="Alissa Flatley" userId="0242edfc-aa31-435e-a161-b1e1fa7a13bd" providerId="ADAL" clId="{A7F3973B-FC3C-40FB-BAD7-99131425FE65}" dt="2024-02-06T22:33:43.124" v="944" actId="26606"/>
          <ac:spMkLst>
            <pc:docMk/>
            <pc:sldMk cId="3035104057" sldId="603"/>
            <ac:spMk id="34" creationId="{E99F76E4-5DFD-4DBE-B042-66FBCD1182C9}"/>
          </ac:spMkLst>
        </pc:spChg>
        <pc:grpChg chg="add">
          <ac:chgData name="Alissa Flatley" userId="0242edfc-aa31-435e-a161-b1e1fa7a13bd" providerId="ADAL" clId="{A7F3973B-FC3C-40FB-BAD7-99131425FE65}" dt="2024-02-06T22:33:43.124" v="944" actId="26606"/>
          <ac:grpSpMkLst>
            <pc:docMk/>
            <pc:sldMk cId="3035104057" sldId="603"/>
            <ac:grpSpMk id="28" creationId="{00E015F5-1A99-4E40-BC3D-7707802996B5}"/>
          </ac:grpSpMkLst>
        </pc:grpChg>
        <pc:grpChg chg="add">
          <ac:chgData name="Alissa Flatley" userId="0242edfc-aa31-435e-a161-b1e1fa7a13bd" providerId="ADAL" clId="{A7F3973B-FC3C-40FB-BAD7-99131425FE65}" dt="2024-02-06T22:33:43.124" v="944" actId="26606"/>
          <ac:grpSpMkLst>
            <pc:docMk/>
            <pc:sldMk cId="3035104057" sldId="603"/>
            <ac:grpSpMk id="36" creationId="{5468B3A9-705E-43C3-A742-0619B0D8F2EE}"/>
          </ac:grpSpMkLst>
        </pc:grpChg>
        <pc:grpChg chg="add">
          <ac:chgData name="Alissa Flatley" userId="0242edfc-aa31-435e-a161-b1e1fa7a13bd" providerId="ADAL" clId="{A7F3973B-FC3C-40FB-BAD7-99131425FE65}" dt="2024-02-06T22:33:43.124" v="944" actId="26606"/>
          <ac:grpSpMkLst>
            <pc:docMk/>
            <pc:sldMk cId="3035104057" sldId="603"/>
            <ac:grpSpMk id="207" creationId="{773717CC-ECEE-4ABF-BA61-C59F46801775}"/>
          </ac:grpSpMkLst>
        </pc:grpChg>
      </pc:sldChg>
      <pc:sldChg chg="modSp add mod">
        <pc:chgData name="Alissa Flatley" userId="0242edfc-aa31-435e-a161-b1e1fa7a13bd" providerId="ADAL" clId="{A7F3973B-FC3C-40FB-BAD7-99131425FE65}" dt="2024-02-07T09:54:37.861" v="4393" actId="20577"/>
        <pc:sldMkLst>
          <pc:docMk/>
          <pc:sldMk cId="737420596" sldId="604"/>
        </pc:sldMkLst>
        <pc:spChg chg="mod">
          <ac:chgData name="Alissa Flatley" userId="0242edfc-aa31-435e-a161-b1e1fa7a13bd" providerId="ADAL" clId="{A7F3973B-FC3C-40FB-BAD7-99131425FE65}" dt="2024-02-07T09:54:37.861" v="4393" actId="20577"/>
          <ac:spMkLst>
            <pc:docMk/>
            <pc:sldMk cId="737420596" sldId="604"/>
            <ac:spMk id="5" creationId="{C5B70D67-3B11-8336-0F6D-6D6F2B3D57ED}"/>
          </ac:spMkLst>
        </pc:spChg>
      </pc:sldChg>
      <pc:sldChg chg="modSp add ord modAnim">
        <pc:chgData name="Alissa Flatley" userId="0242edfc-aa31-435e-a161-b1e1fa7a13bd" providerId="ADAL" clId="{A7F3973B-FC3C-40FB-BAD7-99131425FE65}" dt="2024-02-07T09:27:58.991" v="2696" actId="20577"/>
        <pc:sldMkLst>
          <pc:docMk/>
          <pc:sldMk cId="965966060" sldId="605"/>
        </pc:sldMkLst>
        <pc:spChg chg="mod">
          <ac:chgData name="Alissa Flatley" userId="0242edfc-aa31-435e-a161-b1e1fa7a13bd" providerId="ADAL" clId="{A7F3973B-FC3C-40FB-BAD7-99131425FE65}" dt="2024-02-07T09:27:58.991" v="2696" actId="20577"/>
          <ac:spMkLst>
            <pc:docMk/>
            <pc:sldMk cId="965966060" sldId="605"/>
            <ac:spMk id="132099" creationId="{00000000-0000-0000-0000-000000000000}"/>
          </ac:spMkLst>
        </pc:spChg>
      </pc:sldChg>
      <pc:sldChg chg="modSp add del modAnim">
        <pc:chgData name="Alissa Flatley" userId="0242edfc-aa31-435e-a161-b1e1fa7a13bd" providerId="ADAL" clId="{A7F3973B-FC3C-40FB-BAD7-99131425FE65}" dt="2024-02-07T09:53:50.082" v="4217" actId="47"/>
        <pc:sldMkLst>
          <pc:docMk/>
          <pc:sldMk cId="1111376069" sldId="606"/>
        </pc:sldMkLst>
        <pc:spChg chg="mod">
          <ac:chgData name="Alissa Flatley" userId="0242edfc-aa31-435e-a161-b1e1fa7a13bd" providerId="ADAL" clId="{A7F3973B-FC3C-40FB-BAD7-99131425FE65}" dt="2024-02-07T09:53:47.146" v="4216" actId="20577"/>
          <ac:spMkLst>
            <pc:docMk/>
            <pc:sldMk cId="1111376069" sldId="606"/>
            <ac:spMk id="132099" creationId="{00000000-0000-0000-0000-000000000000}"/>
          </ac:spMkLst>
        </pc:spChg>
      </pc:sldChg>
      <pc:sldChg chg="modSp add del ord modAnim">
        <pc:chgData name="Alissa Flatley" userId="0242edfc-aa31-435e-a161-b1e1fa7a13bd" providerId="ADAL" clId="{A7F3973B-FC3C-40FB-BAD7-99131425FE65}" dt="2024-02-07T09:56:37.420" v="4523" actId="47"/>
        <pc:sldMkLst>
          <pc:docMk/>
          <pc:sldMk cId="343651871" sldId="607"/>
        </pc:sldMkLst>
        <pc:spChg chg="mod">
          <ac:chgData name="Alissa Flatley" userId="0242edfc-aa31-435e-a161-b1e1fa7a13bd" providerId="ADAL" clId="{A7F3973B-FC3C-40FB-BAD7-99131425FE65}" dt="2024-02-06T22:55:45.704" v="1868" actId="114"/>
          <ac:spMkLst>
            <pc:docMk/>
            <pc:sldMk cId="343651871" sldId="607"/>
            <ac:spMk id="132099" creationId="{00000000-0000-0000-0000-000000000000}"/>
          </ac:spMkLst>
        </pc:spChg>
      </pc:sldChg>
      <pc:sldChg chg="addSp delSp modSp add mod">
        <pc:chgData name="Alissa Flatley" userId="0242edfc-aa31-435e-a161-b1e1fa7a13bd" providerId="ADAL" clId="{A7F3973B-FC3C-40FB-BAD7-99131425FE65}" dt="2024-02-07T10:25:14.490" v="4583" actId="113"/>
        <pc:sldMkLst>
          <pc:docMk/>
          <pc:sldMk cId="2557350555" sldId="608"/>
        </pc:sldMkLst>
        <pc:spChg chg="add mod">
          <ac:chgData name="Alissa Flatley" userId="0242edfc-aa31-435e-a161-b1e1fa7a13bd" providerId="ADAL" clId="{A7F3973B-FC3C-40FB-BAD7-99131425FE65}" dt="2024-02-07T10:25:14.490" v="4583" actId="113"/>
          <ac:spMkLst>
            <pc:docMk/>
            <pc:sldMk cId="2557350555" sldId="608"/>
            <ac:spMk id="2" creationId="{AB4BC913-2335-79CD-DE3B-4CE23198DF1A}"/>
          </ac:spMkLst>
        </pc:spChg>
        <pc:spChg chg="del">
          <ac:chgData name="Alissa Flatley" userId="0242edfc-aa31-435e-a161-b1e1fa7a13bd" providerId="ADAL" clId="{A7F3973B-FC3C-40FB-BAD7-99131425FE65}" dt="2024-02-07T09:57:18.162" v="4528" actId="26606"/>
          <ac:spMkLst>
            <pc:docMk/>
            <pc:sldMk cId="2557350555" sldId="608"/>
            <ac:spMk id="4" creationId="{1A054F73-87C9-7383-FA1E-34CAAA49C7BD}"/>
          </ac:spMkLst>
        </pc:spChg>
        <pc:spChg chg="mod">
          <ac:chgData name="Alissa Flatley" userId="0242edfc-aa31-435e-a161-b1e1fa7a13bd" providerId="ADAL" clId="{A7F3973B-FC3C-40FB-BAD7-99131425FE65}" dt="2024-02-07T10:25:08.888" v="4582" actId="113"/>
          <ac:spMkLst>
            <pc:docMk/>
            <pc:sldMk cId="2557350555" sldId="608"/>
            <ac:spMk id="6" creationId="{33A20801-B851-F3F1-6C08-EAFD784670D2}"/>
          </ac:spMkLst>
        </pc:spChg>
        <pc:spChg chg="mod">
          <ac:chgData name="Alissa Flatley" userId="0242edfc-aa31-435e-a161-b1e1fa7a13bd" providerId="ADAL" clId="{A7F3973B-FC3C-40FB-BAD7-99131425FE65}" dt="2024-02-07T09:57:38.319" v="4533" actId="255"/>
          <ac:spMkLst>
            <pc:docMk/>
            <pc:sldMk cId="2557350555" sldId="608"/>
            <ac:spMk id="16386" creationId="{00000000-0000-0000-0000-000000000000}"/>
          </ac:spMkLst>
        </pc:spChg>
        <pc:spChg chg="del">
          <ac:chgData name="Alissa Flatley" userId="0242edfc-aa31-435e-a161-b1e1fa7a13bd" providerId="ADAL" clId="{A7F3973B-FC3C-40FB-BAD7-99131425FE65}" dt="2024-02-07T09:57:18.162" v="4528" actId="26606"/>
          <ac:spMkLst>
            <pc:docMk/>
            <pc:sldMk cId="2557350555" sldId="608"/>
            <ac:spMk id="16404" creationId="{C0A1ED06-4733-4020-9C60-81D4D801408D}"/>
          </ac:spMkLst>
        </pc:spChg>
        <pc:spChg chg="del">
          <ac:chgData name="Alissa Flatley" userId="0242edfc-aa31-435e-a161-b1e1fa7a13bd" providerId="ADAL" clId="{A7F3973B-FC3C-40FB-BAD7-99131425FE65}" dt="2024-02-07T09:57:18.162" v="4528" actId="26606"/>
          <ac:spMkLst>
            <pc:docMk/>
            <pc:sldMk cId="2557350555" sldId="608"/>
            <ac:spMk id="16406" creationId="{B0CA3509-3AF9-45FE-93ED-57BB5D5E8E07}"/>
          </ac:spMkLst>
        </pc:spChg>
        <pc:spChg chg="add">
          <ac:chgData name="Alissa Flatley" userId="0242edfc-aa31-435e-a161-b1e1fa7a13bd" providerId="ADAL" clId="{A7F3973B-FC3C-40FB-BAD7-99131425FE65}" dt="2024-02-07T09:57:18.162" v="4528" actId="26606"/>
          <ac:spMkLst>
            <pc:docMk/>
            <pc:sldMk cId="2557350555" sldId="608"/>
            <ac:spMk id="16411" creationId="{09588DA8-065E-4F6F-8EFD-43104AB2E0CF}"/>
          </ac:spMkLst>
        </pc:spChg>
        <pc:spChg chg="add">
          <ac:chgData name="Alissa Flatley" userId="0242edfc-aa31-435e-a161-b1e1fa7a13bd" providerId="ADAL" clId="{A7F3973B-FC3C-40FB-BAD7-99131425FE65}" dt="2024-02-07T09:57:18.162" v="4528" actId="26606"/>
          <ac:spMkLst>
            <pc:docMk/>
            <pc:sldMk cId="2557350555" sldId="608"/>
            <ac:spMk id="16413" creationId="{C4285719-470E-454C-AF62-8323075F1F5B}"/>
          </ac:spMkLst>
        </pc:spChg>
        <pc:spChg chg="add">
          <ac:chgData name="Alissa Flatley" userId="0242edfc-aa31-435e-a161-b1e1fa7a13bd" providerId="ADAL" clId="{A7F3973B-FC3C-40FB-BAD7-99131425FE65}" dt="2024-02-07T09:57:18.162" v="4528" actId="26606"/>
          <ac:spMkLst>
            <pc:docMk/>
            <pc:sldMk cId="2557350555" sldId="608"/>
            <ac:spMk id="16415" creationId="{CD9FE4EF-C4D8-49A0-B2FF-81D8DB7D8A24}"/>
          </ac:spMkLst>
        </pc:spChg>
        <pc:spChg chg="add">
          <ac:chgData name="Alissa Flatley" userId="0242edfc-aa31-435e-a161-b1e1fa7a13bd" providerId="ADAL" clId="{A7F3973B-FC3C-40FB-BAD7-99131425FE65}" dt="2024-02-07T09:57:18.162" v="4528" actId="26606"/>
          <ac:spMkLst>
            <pc:docMk/>
            <pc:sldMk cId="2557350555" sldId="608"/>
            <ac:spMk id="16417" creationId="{4300840D-0A0B-4512-BACA-B439D5B9C57C}"/>
          </ac:spMkLst>
        </pc:spChg>
        <pc:spChg chg="add">
          <ac:chgData name="Alissa Flatley" userId="0242edfc-aa31-435e-a161-b1e1fa7a13bd" providerId="ADAL" clId="{A7F3973B-FC3C-40FB-BAD7-99131425FE65}" dt="2024-02-07T09:57:18.162" v="4528" actId="26606"/>
          <ac:spMkLst>
            <pc:docMk/>
            <pc:sldMk cId="2557350555" sldId="608"/>
            <ac:spMk id="16419" creationId="{D2B78728-A580-49A7-84F9-6EF6F583ADE0}"/>
          </ac:spMkLst>
        </pc:spChg>
        <pc:spChg chg="add">
          <ac:chgData name="Alissa Flatley" userId="0242edfc-aa31-435e-a161-b1e1fa7a13bd" providerId="ADAL" clId="{A7F3973B-FC3C-40FB-BAD7-99131425FE65}" dt="2024-02-07T09:57:18.162" v="4528" actId="26606"/>
          <ac:spMkLst>
            <pc:docMk/>
            <pc:sldMk cId="2557350555" sldId="608"/>
            <ac:spMk id="16421" creationId="{38FAA1A1-D861-433F-88FA-1E9D6FD31D11}"/>
          </ac:spMkLst>
        </pc:spChg>
        <pc:spChg chg="add">
          <ac:chgData name="Alissa Flatley" userId="0242edfc-aa31-435e-a161-b1e1fa7a13bd" providerId="ADAL" clId="{A7F3973B-FC3C-40FB-BAD7-99131425FE65}" dt="2024-02-07T09:57:18.162" v="4528" actId="26606"/>
          <ac:spMkLst>
            <pc:docMk/>
            <pc:sldMk cId="2557350555" sldId="608"/>
            <ac:spMk id="16423" creationId="{8D71EDA1-87BF-4D5D-AB79-F346FD19278A}"/>
          </ac:spMkLst>
        </pc:spChg>
      </pc:sldChg>
      <pc:sldChg chg="add">
        <pc:chgData name="Alissa Flatley" userId="0242edfc-aa31-435e-a161-b1e1fa7a13bd" providerId="ADAL" clId="{A7F3973B-FC3C-40FB-BAD7-99131425FE65}" dt="2024-02-07T09:25:25.433" v="2516" actId="2890"/>
        <pc:sldMkLst>
          <pc:docMk/>
          <pc:sldMk cId="3218836018" sldId="609"/>
        </pc:sldMkLst>
      </pc:sldChg>
      <pc:sldChg chg="modSp add ord modAnim">
        <pc:chgData name="Alissa Flatley" userId="0242edfc-aa31-435e-a161-b1e1fa7a13bd" providerId="ADAL" clId="{A7F3973B-FC3C-40FB-BAD7-99131425FE65}" dt="2024-02-07T09:37:13.740" v="3932" actId="20577"/>
        <pc:sldMkLst>
          <pc:docMk/>
          <pc:sldMk cId="1714601258" sldId="610"/>
        </pc:sldMkLst>
        <pc:spChg chg="mod">
          <ac:chgData name="Alissa Flatley" userId="0242edfc-aa31-435e-a161-b1e1fa7a13bd" providerId="ADAL" clId="{A7F3973B-FC3C-40FB-BAD7-99131425FE65}" dt="2024-02-07T09:37:13.740" v="3932" actId="20577"/>
          <ac:spMkLst>
            <pc:docMk/>
            <pc:sldMk cId="1714601258" sldId="610"/>
            <ac:spMk id="132099" creationId="{00000000-0000-0000-0000-000000000000}"/>
          </ac:spMkLst>
        </pc:spChg>
      </pc:sldChg>
      <pc:sldChg chg="addSp delSp modSp new mod setBg">
        <pc:chgData name="Alissa Flatley" userId="0242edfc-aa31-435e-a161-b1e1fa7a13bd" providerId="ADAL" clId="{A7F3973B-FC3C-40FB-BAD7-99131425FE65}" dt="2024-02-07T10:06:17.542" v="4537" actId="404"/>
        <pc:sldMkLst>
          <pc:docMk/>
          <pc:sldMk cId="1663284097" sldId="611"/>
        </pc:sldMkLst>
        <pc:spChg chg="mod">
          <ac:chgData name="Alissa Flatley" userId="0242edfc-aa31-435e-a161-b1e1fa7a13bd" providerId="ADAL" clId="{A7F3973B-FC3C-40FB-BAD7-99131425FE65}" dt="2024-02-07T10:06:17.542" v="4537" actId="404"/>
          <ac:spMkLst>
            <pc:docMk/>
            <pc:sldMk cId="1663284097" sldId="611"/>
            <ac:spMk id="2" creationId="{7C979113-158F-D71E-2283-5E899FC749A6}"/>
          </ac:spMkLst>
        </pc:spChg>
        <pc:spChg chg="del">
          <ac:chgData name="Alissa Flatley" userId="0242edfc-aa31-435e-a161-b1e1fa7a13bd" providerId="ADAL" clId="{A7F3973B-FC3C-40FB-BAD7-99131425FE65}" dt="2024-02-07T09:37:38.272" v="3956" actId="26606"/>
          <ac:spMkLst>
            <pc:docMk/>
            <pc:sldMk cId="1663284097" sldId="611"/>
            <ac:spMk id="3" creationId="{8A1EB88F-8C5E-997E-C080-82F0A340FB9D}"/>
          </ac:spMkLst>
        </pc:spChg>
        <pc:spChg chg="add">
          <ac:chgData name="Alissa Flatley" userId="0242edfc-aa31-435e-a161-b1e1fa7a13bd" providerId="ADAL" clId="{A7F3973B-FC3C-40FB-BAD7-99131425FE65}" dt="2024-02-07T09:37:38.272" v="3956" actId="26606"/>
          <ac:spMkLst>
            <pc:docMk/>
            <pc:sldMk cId="1663284097" sldId="611"/>
            <ac:spMk id="9" creationId="{C1DD1A8A-57D5-4A81-AD04-532B043C5611}"/>
          </ac:spMkLst>
        </pc:spChg>
        <pc:spChg chg="add">
          <ac:chgData name="Alissa Flatley" userId="0242edfc-aa31-435e-a161-b1e1fa7a13bd" providerId="ADAL" clId="{A7F3973B-FC3C-40FB-BAD7-99131425FE65}" dt="2024-02-07T09:37:38.272" v="3956" actId="26606"/>
          <ac:spMkLst>
            <pc:docMk/>
            <pc:sldMk cId="1663284097" sldId="611"/>
            <ac:spMk id="11" creationId="{007891EC-4501-44ED-A8C8-B11B6DB767AB}"/>
          </ac:spMkLst>
        </pc:spChg>
        <pc:picChg chg="add">
          <ac:chgData name="Alissa Flatley" userId="0242edfc-aa31-435e-a161-b1e1fa7a13bd" providerId="ADAL" clId="{A7F3973B-FC3C-40FB-BAD7-99131425FE65}" dt="2024-02-07T09:37:38.272" v="3956" actId="26606"/>
          <ac:picMkLst>
            <pc:docMk/>
            <pc:sldMk cId="1663284097" sldId="611"/>
            <ac:picMk id="5" creationId="{6065ED44-BF26-1692-AD15-077F0B58B0AE}"/>
          </ac:picMkLst>
        </pc:picChg>
      </pc:sldChg>
      <pc:sldChg chg="addSp delSp modSp add mod">
        <pc:chgData name="Alissa Flatley" userId="0242edfc-aa31-435e-a161-b1e1fa7a13bd" providerId="ADAL" clId="{A7F3973B-FC3C-40FB-BAD7-99131425FE65}" dt="2024-02-07T10:15:24.869" v="4541" actId="404"/>
        <pc:sldMkLst>
          <pc:docMk/>
          <pc:sldMk cId="673547855" sldId="612"/>
        </pc:sldMkLst>
        <pc:spChg chg="mod ord">
          <ac:chgData name="Alissa Flatley" userId="0242edfc-aa31-435e-a161-b1e1fa7a13bd" providerId="ADAL" clId="{A7F3973B-FC3C-40FB-BAD7-99131425FE65}" dt="2024-02-07T09:43:01.977" v="4090" actId="26606"/>
          <ac:spMkLst>
            <pc:docMk/>
            <pc:sldMk cId="673547855" sldId="612"/>
            <ac:spMk id="4" creationId="{01A755AC-8CA0-DA5B-4181-218F1401395B}"/>
          </ac:spMkLst>
        </pc:spChg>
        <pc:spChg chg="mod">
          <ac:chgData name="Alissa Flatley" userId="0242edfc-aa31-435e-a161-b1e1fa7a13bd" providerId="ADAL" clId="{A7F3973B-FC3C-40FB-BAD7-99131425FE65}" dt="2024-02-07T09:43:21.085" v="4099" actId="27636"/>
          <ac:spMkLst>
            <pc:docMk/>
            <pc:sldMk cId="673547855" sldId="612"/>
            <ac:spMk id="7" creationId="{B82AAB30-59CD-1570-6926-A9BCCFE4247F}"/>
          </ac:spMkLst>
        </pc:spChg>
        <pc:spChg chg="mod">
          <ac:chgData name="Alissa Flatley" userId="0242edfc-aa31-435e-a161-b1e1fa7a13bd" providerId="ADAL" clId="{A7F3973B-FC3C-40FB-BAD7-99131425FE65}" dt="2024-02-07T09:42:44.737" v="4086" actId="20577"/>
          <ac:spMkLst>
            <pc:docMk/>
            <pc:sldMk cId="673547855" sldId="612"/>
            <ac:spMk id="8" creationId="{A5030544-1DA3-159B-70B7-D8B42EFA9E90}"/>
          </ac:spMkLst>
        </pc:spChg>
        <pc:spChg chg="mod">
          <ac:chgData name="Alissa Flatley" userId="0242edfc-aa31-435e-a161-b1e1fa7a13bd" providerId="ADAL" clId="{A7F3973B-FC3C-40FB-BAD7-99131425FE65}" dt="2024-02-07T10:15:24.869" v="4541" actId="404"/>
          <ac:spMkLst>
            <pc:docMk/>
            <pc:sldMk cId="673547855" sldId="612"/>
            <ac:spMk id="4098" creationId="{00000000-0000-0000-0000-000000000000}"/>
          </ac:spMkLst>
        </pc:spChg>
        <pc:spChg chg="mod">
          <ac:chgData name="Alissa Flatley" userId="0242edfc-aa31-435e-a161-b1e1fa7a13bd" providerId="ADAL" clId="{A7F3973B-FC3C-40FB-BAD7-99131425FE65}" dt="2024-02-07T09:43:32.537" v="4105" actId="27636"/>
          <ac:spMkLst>
            <pc:docMk/>
            <pc:sldMk cId="673547855" sldId="612"/>
            <ac:spMk id="4099" creationId="{00000000-0000-0000-0000-000000000000}"/>
          </ac:spMkLst>
        </pc:spChg>
        <pc:spChg chg="del">
          <ac:chgData name="Alissa Flatley" userId="0242edfc-aa31-435e-a161-b1e1fa7a13bd" providerId="ADAL" clId="{A7F3973B-FC3C-40FB-BAD7-99131425FE65}" dt="2024-02-07T09:43:01.977" v="4090" actId="26606"/>
          <ac:spMkLst>
            <pc:docMk/>
            <pc:sldMk cId="673547855" sldId="612"/>
            <ac:spMk id="4130" creationId="{8CA06CD6-90CA-4C45-856C-6771339E1E22}"/>
          </ac:spMkLst>
        </pc:spChg>
        <pc:spChg chg="add">
          <ac:chgData name="Alissa Flatley" userId="0242edfc-aa31-435e-a161-b1e1fa7a13bd" providerId="ADAL" clId="{A7F3973B-FC3C-40FB-BAD7-99131425FE65}" dt="2024-02-07T09:43:01.977" v="4090" actId="26606"/>
          <ac:spMkLst>
            <pc:docMk/>
            <pc:sldMk cId="673547855" sldId="612"/>
            <ac:spMk id="4135" creationId="{4FFBEE45-F140-49D5-85EA-C78C24340B23}"/>
          </ac:spMkLst>
        </pc:spChg>
        <pc:cxnChg chg="del">
          <ac:chgData name="Alissa Flatley" userId="0242edfc-aa31-435e-a161-b1e1fa7a13bd" providerId="ADAL" clId="{A7F3973B-FC3C-40FB-BAD7-99131425FE65}" dt="2024-02-07T09:43:01.977" v="4090" actId="26606"/>
          <ac:cxnSpMkLst>
            <pc:docMk/>
            <pc:sldMk cId="673547855" sldId="612"/>
            <ac:cxnSpMk id="4129" creationId="{5021601D-2758-4B15-A31C-FDA184C51B3A}"/>
          </ac:cxnSpMkLst>
        </pc:cxnChg>
      </pc:sldChg>
      <pc:sldChg chg="addSp delSp modSp new mod setBg">
        <pc:chgData name="Alissa Flatley" userId="0242edfc-aa31-435e-a161-b1e1fa7a13bd" providerId="ADAL" clId="{A7F3973B-FC3C-40FB-BAD7-99131425FE65}" dt="2024-02-07T09:45:18.748" v="4109" actId="26606"/>
        <pc:sldMkLst>
          <pc:docMk/>
          <pc:sldMk cId="3494677915" sldId="613"/>
        </pc:sldMkLst>
        <pc:spChg chg="del">
          <ac:chgData name="Alissa Flatley" userId="0242edfc-aa31-435e-a161-b1e1fa7a13bd" providerId="ADAL" clId="{A7F3973B-FC3C-40FB-BAD7-99131425FE65}" dt="2024-02-07T09:45:18.748" v="4109" actId="26606"/>
          <ac:spMkLst>
            <pc:docMk/>
            <pc:sldMk cId="3494677915" sldId="613"/>
            <ac:spMk id="2" creationId="{8A89F029-B837-ED36-4311-165F9A1EE2CE}"/>
          </ac:spMkLst>
        </pc:spChg>
        <pc:spChg chg="del">
          <ac:chgData name="Alissa Flatley" userId="0242edfc-aa31-435e-a161-b1e1fa7a13bd" providerId="ADAL" clId="{A7F3973B-FC3C-40FB-BAD7-99131425FE65}" dt="2024-02-07T09:45:18.748" v="4109" actId="26606"/>
          <ac:spMkLst>
            <pc:docMk/>
            <pc:sldMk cId="3494677915" sldId="613"/>
            <ac:spMk id="3" creationId="{A52BD9B8-9947-D1FF-6896-4AE092DF72BE}"/>
          </ac:spMkLst>
        </pc:spChg>
        <pc:spChg chg="add">
          <ac:chgData name="Alissa Flatley" userId="0242edfc-aa31-435e-a161-b1e1fa7a13bd" providerId="ADAL" clId="{A7F3973B-FC3C-40FB-BAD7-99131425FE65}" dt="2024-02-07T09:45:18.748" v="4109" actId="26606"/>
          <ac:spMkLst>
            <pc:docMk/>
            <pc:sldMk cId="3494677915" sldId="613"/>
            <ac:spMk id="3079" creationId="{E722B2DD-E14D-4972-9D98-5D6E61B1B2D2}"/>
          </ac:spMkLst>
        </pc:spChg>
        <pc:picChg chg="add mod">
          <ac:chgData name="Alissa Flatley" userId="0242edfc-aa31-435e-a161-b1e1fa7a13bd" providerId="ADAL" clId="{A7F3973B-FC3C-40FB-BAD7-99131425FE65}" dt="2024-02-07T09:45:18.748" v="4109" actId="26606"/>
          <ac:picMkLst>
            <pc:docMk/>
            <pc:sldMk cId="3494677915" sldId="613"/>
            <ac:picMk id="3074" creationId="{4B6E3813-84D0-424D-35B5-4283CCAC4E1A}"/>
          </ac:picMkLst>
        </pc:picChg>
      </pc:sldChg>
      <pc:sldChg chg="addSp delSp modSp add mod">
        <pc:chgData name="Alissa Flatley" userId="0242edfc-aa31-435e-a161-b1e1fa7a13bd" providerId="ADAL" clId="{A7F3973B-FC3C-40FB-BAD7-99131425FE65}" dt="2024-02-07T09:46:42.668" v="4134" actId="1076"/>
        <pc:sldMkLst>
          <pc:docMk/>
          <pc:sldMk cId="3313930162" sldId="614"/>
        </pc:sldMkLst>
        <pc:spChg chg="add del mod">
          <ac:chgData name="Alissa Flatley" userId="0242edfc-aa31-435e-a161-b1e1fa7a13bd" providerId="ADAL" clId="{A7F3973B-FC3C-40FB-BAD7-99131425FE65}" dt="2024-02-07T09:45:59.141" v="4127" actId="478"/>
          <ac:spMkLst>
            <pc:docMk/>
            <pc:sldMk cId="3313930162" sldId="614"/>
            <ac:spMk id="2" creationId="{E5FEEFF5-A6F7-9549-B10D-099069456E2C}"/>
          </ac:spMkLst>
        </pc:spChg>
        <pc:spChg chg="add mod">
          <ac:chgData name="Alissa Flatley" userId="0242edfc-aa31-435e-a161-b1e1fa7a13bd" providerId="ADAL" clId="{A7F3973B-FC3C-40FB-BAD7-99131425FE65}" dt="2024-02-07T09:46:42.668" v="4134" actId="1076"/>
          <ac:spMkLst>
            <pc:docMk/>
            <pc:sldMk cId="3313930162" sldId="614"/>
            <ac:spMk id="4" creationId="{F9BCD9C2-1AF3-E34B-C6AE-AC465BC8C523}"/>
          </ac:spMkLst>
        </pc:spChg>
        <pc:spChg chg="add del">
          <ac:chgData name="Alissa Flatley" userId="0242edfc-aa31-435e-a161-b1e1fa7a13bd" providerId="ADAL" clId="{A7F3973B-FC3C-40FB-BAD7-99131425FE65}" dt="2024-02-07T09:45:52.073" v="4122" actId="26606"/>
          <ac:spMkLst>
            <pc:docMk/>
            <pc:sldMk cId="3313930162" sldId="614"/>
            <ac:spMk id="3079" creationId="{E722B2DD-E14D-4972-9D98-5D6E61B1B2D2}"/>
          </ac:spMkLst>
        </pc:spChg>
        <pc:spChg chg="add del">
          <ac:chgData name="Alissa Flatley" userId="0242edfc-aa31-435e-a161-b1e1fa7a13bd" providerId="ADAL" clId="{A7F3973B-FC3C-40FB-BAD7-99131425FE65}" dt="2024-02-07T09:45:41.843" v="4114" actId="26606"/>
          <ac:spMkLst>
            <pc:docMk/>
            <pc:sldMk cId="3313930162" sldId="614"/>
            <ac:spMk id="4103" creationId="{E722B2DD-E14D-4972-9D98-5D6E61B1B2D2}"/>
          </ac:spMkLst>
        </pc:spChg>
        <pc:spChg chg="add del">
          <ac:chgData name="Alissa Flatley" userId="0242edfc-aa31-435e-a161-b1e1fa7a13bd" providerId="ADAL" clId="{A7F3973B-FC3C-40FB-BAD7-99131425FE65}" dt="2024-02-07T09:45:43.296" v="4116" actId="26606"/>
          <ac:spMkLst>
            <pc:docMk/>
            <pc:sldMk cId="3313930162" sldId="614"/>
            <ac:spMk id="4105" creationId="{42A4FC2C-047E-45A5-965D-8E1E3BF09BC6}"/>
          </ac:spMkLst>
        </pc:spChg>
        <pc:spChg chg="add del">
          <ac:chgData name="Alissa Flatley" userId="0242edfc-aa31-435e-a161-b1e1fa7a13bd" providerId="ADAL" clId="{A7F3973B-FC3C-40FB-BAD7-99131425FE65}" dt="2024-02-07T09:45:48.263" v="4118" actId="26606"/>
          <ac:spMkLst>
            <pc:docMk/>
            <pc:sldMk cId="3313930162" sldId="614"/>
            <ac:spMk id="4107" creationId="{04812C46-200A-4DEB-A05E-3ED6C68C2387}"/>
          </ac:spMkLst>
        </pc:spChg>
        <pc:spChg chg="add del">
          <ac:chgData name="Alissa Flatley" userId="0242edfc-aa31-435e-a161-b1e1fa7a13bd" providerId="ADAL" clId="{A7F3973B-FC3C-40FB-BAD7-99131425FE65}" dt="2024-02-07T09:45:48.263" v="4118" actId="26606"/>
          <ac:spMkLst>
            <pc:docMk/>
            <pc:sldMk cId="3313930162" sldId="614"/>
            <ac:spMk id="4108" creationId="{D1EA859B-E555-4109-94F3-6700E046E008}"/>
          </ac:spMkLst>
        </pc:spChg>
        <pc:spChg chg="add del">
          <ac:chgData name="Alissa Flatley" userId="0242edfc-aa31-435e-a161-b1e1fa7a13bd" providerId="ADAL" clId="{A7F3973B-FC3C-40FB-BAD7-99131425FE65}" dt="2024-02-07T09:45:48.263" v="4118" actId="26606"/>
          <ac:spMkLst>
            <pc:docMk/>
            <pc:sldMk cId="3313930162" sldId="614"/>
            <ac:spMk id="4109" creationId="{E5FEEFF5-A6F7-9549-B10D-099069456E2C}"/>
          </ac:spMkLst>
        </pc:spChg>
        <pc:spChg chg="add del">
          <ac:chgData name="Alissa Flatley" userId="0242edfc-aa31-435e-a161-b1e1fa7a13bd" providerId="ADAL" clId="{A7F3973B-FC3C-40FB-BAD7-99131425FE65}" dt="2024-02-07T09:45:52.073" v="4122" actId="26606"/>
          <ac:spMkLst>
            <pc:docMk/>
            <pc:sldMk cId="3313930162" sldId="614"/>
            <ac:spMk id="4111" creationId="{42A4FC2C-047E-45A5-965D-8E1E3BF09BC6}"/>
          </ac:spMkLst>
        </pc:spChg>
        <pc:picChg chg="add del">
          <ac:chgData name="Alissa Flatley" userId="0242edfc-aa31-435e-a161-b1e1fa7a13bd" providerId="ADAL" clId="{A7F3973B-FC3C-40FB-BAD7-99131425FE65}" dt="2024-02-07T09:45:55.781" v="4125" actId="478"/>
          <ac:picMkLst>
            <pc:docMk/>
            <pc:sldMk cId="3313930162" sldId="614"/>
            <ac:picMk id="3074" creationId="{4B6E3813-84D0-424D-35B5-4283CCAC4E1A}"/>
          </ac:picMkLst>
        </pc:picChg>
        <pc:picChg chg="add del mod">
          <ac:chgData name="Alissa Flatley" userId="0242edfc-aa31-435e-a161-b1e1fa7a13bd" providerId="ADAL" clId="{A7F3973B-FC3C-40FB-BAD7-99131425FE65}" dt="2024-02-07T09:46:05.692" v="4130" actId="1076"/>
          <ac:picMkLst>
            <pc:docMk/>
            <pc:sldMk cId="3313930162" sldId="614"/>
            <ac:picMk id="4098" creationId="{2A0B7B8F-0644-6E86-1AD0-F7024E6AACE8}"/>
          </ac:picMkLst>
        </pc:picChg>
      </pc:sldChg>
      <pc:sldChg chg="addSp modSp add mod">
        <pc:chgData name="Alissa Flatley" userId="0242edfc-aa31-435e-a161-b1e1fa7a13bd" providerId="ADAL" clId="{A7F3973B-FC3C-40FB-BAD7-99131425FE65}" dt="2024-02-07T09:51:24.272" v="4177" actId="1582"/>
        <pc:sldMkLst>
          <pc:docMk/>
          <pc:sldMk cId="1966176608" sldId="615"/>
        </pc:sldMkLst>
        <pc:spChg chg="add mod">
          <ac:chgData name="Alissa Flatley" userId="0242edfc-aa31-435e-a161-b1e1fa7a13bd" providerId="ADAL" clId="{A7F3973B-FC3C-40FB-BAD7-99131425FE65}" dt="2024-02-07T09:51:24.272" v="4177" actId="1582"/>
          <ac:spMkLst>
            <pc:docMk/>
            <pc:sldMk cId="1966176608" sldId="615"/>
            <ac:spMk id="2" creationId="{FDDD0AD3-5F7E-9686-F5D8-36E4591D89D4}"/>
          </ac:spMkLst>
        </pc:spChg>
      </pc:sldChg>
      <pc:sldChg chg="addSp delSp modSp new del mod setBg setClrOvrMap">
        <pc:chgData name="Alissa Flatley" userId="0242edfc-aa31-435e-a161-b1e1fa7a13bd" providerId="ADAL" clId="{A7F3973B-FC3C-40FB-BAD7-99131425FE65}" dt="2024-02-07T09:49:00.786" v="4157" actId="47"/>
        <pc:sldMkLst>
          <pc:docMk/>
          <pc:sldMk cId="4019865654" sldId="615"/>
        </pc:sldMkLst>
        <pc:spChg chg="mod">
          <ac:chgData name="Alissa Flatley" userId="0242edfc-aa31-435e-a161-b1e1fa7a13bd" providerId="ADAL" clId="{A7F3973B-FC3C-40FB-BAD7-99131425FE65}" dt="2024-02-07T09:47:48.387" v="4156" actId="113"/>
          <ac:spMkLst>
            <pc:docMk/>
            <pc:sldMk cId="4019865654" sldId="615"/>
            <ac:spMk id="2" creationId="{44A7DE66-C667-3EA5-36C6-11ED5A05AFEE}"/>
          </ac:spMkLst>
        </pc:spChg>
        <pc:spChg chg="del">
          <ac:chgData name="Alissa Flatley" userId="0242edfc-aa31-435e-a161-b1e1fa7a13bd" providerId="ADAL" clId="{A7F3973B-FC3C-40FB-BAD7-99131425FE65}" dt="2024-02-07T09:47:41.984" v="4154" actId="26606"/>
          <ac:spMkLst>
            <pc:docMk/>
            <pc:sldMk cId="4019865654" sldId="615"/>
            <ac:spMk id="3" creationId="{C690E315-1BCF-A35C-A11C-DB6328C82FA1}"/>
          </ac:spMkLst>
        </pc:spChg>
        <pc:spChg chg="add">
          <ac:chgData name="Alissa Flatley" userId="0242edfc-aa31-435e-a161-b1e1fa7a13bd" providerId="ADAL" clId="{A7F3973B-FC3C-40FB-BAD7-99131425FE65}" dt="2024-02-07T09:47:41.984" v="4154" actId="26606"/>
          <ac:spMkLst>
            <pc:docMk/>
            <pc:sldMk cId="4019865654" sldId="615"/>
            <ac:spMk id="9" creationId="{71B2258F-86CA-4D4D-8270-BC05FCDEBFB3}"/>
          </ac:spMkLst>
        </pc:spChg>
        <pc:picChg chg="add">
          <ac:chgData name="Alissa Flatley" userId="0242edfc-aa31-435e-a161-b1e1fa7a13bd" providerId="ADAL" clId="{A7F3973B-FC3C-40FB-BAD7-99131425FE65}" dt="2024-02-07T09:47:41.984" v="4154" actId="26606"/>
          <ac:picMkLst>
            <pc:docMk/>
            <pc:sldMk cId="4019865654" sldId="615"/>
            <ac:picMk id="5" creationId="{84F62862-D8FE-7A5D-C002-FAA016A88872}"/>
          </ac:picMkLst>
        </pc:picChg>
      </pc:sldChg>
      <pc:sldChg chg="delSp modSp add mod ord setBg delDesignElem">
        <pc:chgData name="Alissa Flatley" userId="0242edfc-aa31-435e-a161-b1e1fa7a13bd" providerId="ADAL" clId="{A7F3973B-FC3C-40FB-BAD7-99131425FE65}" dt="2024-02-07T09:51:58.069" v="4182" actId="1076"/>
        <pc:sldMkLst>
          <pc:docMk/>
          <pc:sldMk cId="3032459696" sldId="616"/>
        </pc:sldMkLst>
        <pc:spChg chg="mod">
          <ac:chgData name="Alissa Flatley" userId="0242edfc-aa31-435e-a161-b1e1fa7a13bd" providerId="ADAL" clId="{A7F3973B-FC3C-40FB-BAD7-99131425FE65}" dt="2024-02-07T09:51:58.069" v="4182" actId="1076"/>
          <ac:spMkLst>
            <pc:docMk/>
            <pc:sldMk cId="3032459696" sldId="616"/>
            <ac:spMk id="2" creationId="{FDDD0AD3-5F7E-9686-F5D8-36E4591D89D4}"/>
          </ac:spMkLst>
        </pc:spChg>
        <pc:spChg chg="del">
          <ac:chgData name="Alissa Flatley" userId="0242edfc-aa31-435e-a161-b1e1fa7a13bd" providerId="ADAL" clId="{A7F3973B-FC3C-40FB-BAD7-99131425FE65}" dt="2024-02-07T09:51:46.802" v="4179"/>
          <ac:spMkLst>
            <pc:docMk/>
            <pc:sldMk cId="3032459696" sldId="616"/>
            <ac:spMk id="6154" creationId="{99192C51-B764-4A9B-9587-5EF8B628B8D9}"/>
          </ac:spMkLst>
        </pc:spChg>
      </pc:sldChg>
      <pc:sldChg chg="addSp modSp add mod ord">
        <pc:chgData name="Alissa Flatley" userId="0242edfc-aa31-435e-a161-b1e1fa7a13bd" providerId="ADAL" clId="{A7F3973B-FC3C-40FB-BAD7-99131425FE65}" dt="2024-02-07T09:52:59.881" v="4190" actId="1076"/>
        <pc:sldMkLst>
          <pc:docMk/>
          <pc:sldMk cId="3244718625" sldId="617"/>
        </pc:sldMkLst>
        <pc:spChg chg="mod">
          <ac:chgData name="Alissa Flatley" userId="0242edfc-aa31-435e-a161-b1e1fa7a13bd" providerId="ADAL" clId="{A7F3973B-FC3C-40FB-BAD7-99131425FE65}" dt="2024-02-07T09:52:32.099" v="4187" actId="14100"/>
          <ac:spMkLst>
            <pc:docMk/>
            <pc:sldMk cId="3244718625" sldId="617"/>
            <ac:spMk id="2" creationId="{FDDD0AD3-5F7E-9686-F5D8-36E4591D89D4}"/>
          </ac:spMkLst>
        </pc:spChg>
        <pc:spChg chg="add mod">
          <ac:chgData name="Alissa Flatley" userId="0242edfc-aa31-435e-a161-b1e1fa7a13bd" providerId="ADAL" clId="{A7F3973B-FC3C-40FB-BAD7-99131425FE65}" dt="2024-02-07T09:52:59.881" v="4190" actId="1076"/>
          <ac:spMkLst>
            <pc:docMk/>
            <pc:sldMk cId="3244718625" sldId="617"/>
            <ac:spMk id="3" creationId="{2B90E0A1-B517-6AD7-D915-00F5810C7DC6}"/>
          </ac:spMkLst>
        </pc:spChg>
      </pc:sldChg>
      <pc:sldChg chg="addSp delSp modSp new mod setBg">
        <pc:chgData name="Alissa Flatley" userId="0242edfc-aa31-435e-a161-b1e1fa7a13bd" providerId="ADAL" clId="{A7F3973B-FC3C-40FB-BAD7-99131425FE65}" dt="2024-02-07T10:27:48.561" v="4635" actId="14100"/>
        <pc:sldMkLst>
          <pc:docMk/>
          <pc:sldMk cId="2469254796" sldId="618"/>
        </pc:sldMkLst>
        <pc:spChg chg="mod">
          <ac:chgData name="Alissa Flatley" userId="0242edfc-aa31-435e-a161-b1e1fa7a13bd" providerId="ADAL" clId="{A7F3973B-FC3C-40FB-BAD7-99131425FE65}" dt="2024-02-07T10:27:48.561" v="4635" actId="14100"/>
          <ac:spMkLst>
            <pc:docMk/>
            <pc:sldMk cId="2469254796" sldId="618"/>
            <ac:spMk id="2" creationId="{A02C5FFF-049B-A7EC-D26B-CC19A943969C}"/>
          </ac:spMkLst>
        </pc:spChg>
        <pc:spChg chg="del">
          <ac:chgData name="Alissa Flatley" userId="0242edfc-aa31-435e-a161-b1e1fa7a13bd" providerId="ADAL" clId="{A7F3973B-FC3C-40FB-BAD7-99131425FE65}" dt="2024-02-07T10:27:34.454" v="4632" actId="26606"/>
          <ac:spMkLst>
            <pc:docMk/>
            <pc:sldMk cId="2469254796" sldId="618"/>
            <ac:spMk id="3" creationId="{CB146BC4-97DA-5F6A-1BA7-830C823E7C80}"/>
          </ac:spMkLst>
        </pc:spChg>
        <pc:spChg chg="add">
          <ac:chgData name="Alissa Flatley" userId="0242edfc-aa31-435e-a161-b1e1fa7a13bd" providerId="ADAL" clId="{A7F3973B-FC3C-40FB-BAD7-99131425FE65}" dt="2024-02-07T10:27:34.454" v="4632" actId="26606"/>
          <ac:spMkLst>
            <pc:docMk/>
            <pc:sldMk cId="2469254796" sldId="618"/>
            <ac:spMk id="9" creationId="{88D74A45-8C44-4D66-9253-B2B25C223ABE}"/>
          </ac:spMkLst>
        </pc:spChg>
        <pc:spChg chg="add">
          <ac:chgData name="Alissa Flatley" userId="0242edfc-aa31-435e-a161-b1e1fa7a13bd" providerId="ADAL" clId="{A7F3973B-FC3C-40FB-BAD7-99131425FE65}" dt="2024-02-07T10:27:34.454" v="4632" actId="26606"/>
          <ac:spMkLst>
            <pc:docMk/>
            <pc:sldMk cId="2469254796" sldId="618"/>
            <ac:spMk id="11" creationId="{F489C2E0-4895-4B72-85EA-7EE9FAFFDC7E}"/>
          </ac:spMkLst>
        </pc:spChg>
        <pc:picChg chg="add">
          <ac:chgData name="Alissa Flatley" userId="0242edfc-aa31-435e-a161-b1e1fa7a13bd" providerId="ADAL" clId="{A7F3973B-FC3C-40FB-BAD7-99131425FE65}" dt="2024-02-07T10:27:34.454" v="4632" actId="26606"/>
          <ac:picMkLst>
            <pc:docMk/>
            <pc:sldMk cId="2469254796" sldId="618"/>
            <ac:picMk id="5" creationId="{B40F85BA-39BE-A1E8-8EAF-0C1452C8177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87043" name="Rectangle 3"/>
          <p:cNvSpPr>
            <a:spLocks noGrp="1" noChangeArrowheads="1"/>
          </p:cNvSpPr>
          <p:nvPr>
            <p:ph type="dt" sz="quarter" idx="1"/>
          </p:nvPr>
        </p:nvSpPr>
        <p:spPr bwMode="auto">
          <a:xfrm>
            <a:off x="5180013"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87044" name="Rectangle 4"/>
          <p:cNvSpPr>
            <a:spLocks noGrp="1" noChangeArrowheads="1"/>
          </p:cNvSpPr>
          <p:nvPr>
            <p:ph type="ftr" sz="quarter" idx="2"/>
          </p:nvPr>
        </p:nvSpPr>
        <p:spPr bwMode="auto">
          <a:xfrm>
            <a:off x="0"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87045" name="Rectangle 5"/>
          <p:cNvSpPr>
            <a:spLocks noGrp="1" noChangeArrowheads="1"/>
          </p:cNvSpPr>
          <p:nvPr>
            <p:ph type="sldNum" sz="quarter" idx="3"/>
          </p:nvPr>
        </p:nvSpPr>
        <p:spPr bwMode="auto">
          <a:xfrm>
            <a:off x="5180013"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5EB556FB-596D-485E-8181-12F0411E01F9}"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C8047A35-2886-4EB7-88A5-7A0DD635DF64}" type="datetimeFigureOut">
              <a:rPr lang="en-GB" smtClean="0"/>
              <a:t>07/02/2024</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EDF7AF0A-A3E9-46F7-A404-513B4742FA9C}" type="slidenum">
              <a:rPr lang="en-GB" smtClean="0"/>
              <a:t>‹#›</a:t>
            </a:fld>
            <a:endParaRPr lang="en-GB"/>
          </a:p>
        </p:txBody>
      </p:sp>
    </p:spTree>
    <p:extLst>
      <p:ext uri="{BB962C8B-B14F-4D97-AF65-F5344CB8AC3E}">
        <p14:creationId xmlns:p14="http://schemas.microsoft.com/office/powerpoint/2010/main" val="3298463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archetypes can be interpreted as an approach for business model innovation towards sustainability. They can initially assist in the process of embedding sustainability into existing business models for the purpose of radical reengineering of business models and for delivering a sound starting point. </a:t>
            </a:r>
          </a:p>
        </p:txBody>
      </p:sp>
      <p:sp>
        <p:nvSpPr>
          <p:cNvPr id="4" name="Slide Number Placeholder 3"/>
          <p:cNvSpPr>
            <a:spLocks noGrp="1"/>
          </p:cNvSpPr>
          <p:nvPr>
            <p:ph type="sldNum" sz="quarter" idx="5"/>
          </p:nvPr>
        </p:nvSpPr>
        <p:spPr/>
        <p:txBody>
          <a:bodyPr/>
          <a:lstStyle/>
          <a:p>
            <a:fld id="{EDF7AF0A-A3E9-46F7-A404-513B4742FA9C}" type="slidenum">
              <a:rPr lang="en-GB" smtClean="0"/>
              <a:t>5</a:t>
            </a:fld>
            <a:endParaRPr lang="en-GB"/>
          </a:p>
        </p:txBody>
      </p:sp>
    </p:spTree>
    <p:extLst>
      <p:ext uri="{BB962C8B-B14F-4D97-AF65-F5344CB8AC3E}">
        <p14:creationId xmlns:p14="http://schemas.microsoft.com/office/powerpoint/2010/main" val="4158545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7AF0A-A3E9-46F7-A404-513B4742FA9C}" type="slidenum">
              <a:rPr lang="en-GB" smtClean="0"/>
              <a:t>6</a:t>
            </a:fld>
            <a:endParaRPr lang="en-GB"/>
          </a:p>
        </p:txBody>
      </p:sp>
    </p:spTree>
    <p:extLst>
      <p:ext uri="{BB962C8B-B14F-4D97-AF65-F5344CB8AC3E}">
        <p14:creationId xmlns:p14="http://schemas.microsoft.com/office/powerpoint/2010/main" val="519684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7AF0A-A3E9-46F7-A404-513B4742FA9C}" type="slidenum">
              <a:rPr lang="en-GB" smtClean="0"/>
              <a:t>27</a:t>
            </a:fld>
            <a:endParaRPr lang="en-GB"/>
          </a:p>
        </p:txBody>
      </p:sp>
    </p:spTree>
    <p:extLst>
      <p:ext uri="{BB962C8B-B14F-4D97-AF65-F5344CB8AC3E}">
        <p14:creationId xmlns:p14="http://schemas.microsoft.com/office/powerpoint/2010/main" val="960219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0C48A4E-10FE-4EA1-AE8D-2369319AF0C1}" type="slidenum">
              <a:rPr lang="en-GB" smtClean="0"/>
              <a:pPr>
                <a:defRPr/>
              </a:pPr>
              <a:t>‹#›</a:t>
            </a:fld>
            <a:endParaRPr lang="en-GB"/>
          </a:p>
        </p:txBody>
      </p:sp>
    </p:spTree>
    <p:extLst>
      <p:ext uri="{BB962C8B-B14F-4D97-AF65-F5344CB8AC3E}">
        <p14:creationId xmlns:p14="http://schemas.microsoft.com/office/powerpoint/2010/main" val="3314174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7CFADFC-D4CB-46E3-9812-8BA1C6F695DB}" type="slidenum">
              <a:rPr lang="en-GB" smtClean="0"/>
              <a:pPr>
                <a:defRPr/>
              </a:pPr>
              <a:t>‹#›</a:t>
            </a:fld>
            <a:endParaRPr lang="en-GB"/>
          </a:p>
        </p:txBody>
      </p:sp>
    </p:spTree>
    <p:extLst>
      <p:ext uri="{BB962C8B-B14F-4D97-AF65-F5344CB8AC3E}">
        <p14:creationId xmlns:p14="http://schemas.microsoft.com/office/powerpoint/2010/main" val="3698704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8FD5CAE-80C9-4DD0-97C4-43401AD1E693}" type="slidenum">
              <a:rPr lang="en-GB" smtClean="0"/>
              <a:pPr>
                <a:defRPr/>
              </a:pPr>
              <a:t>‹#›</a:t>
            </a:fld>
            <a:endParaRPr lang="en-GB"/>
          </a:p>
        </p:txBody>
      </p:sp>
    </p:spTree>
    <p:extLst>
      <p:ext uri="{BB962C8B-B14F-4D97-AF65-F5344CB8AC3E}">
        <p14:creationId xmlns:p14="http://schemas.microsoft.com/office/powerpoint/2010/main" val="132477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F9E0680-0FE8-46A1-88FA-D5069526A342}" type="slidenum">
              <a:rPr lang="en-GB" smtClean="0"/>
              <a:pPr>
                <a:defRPr/>
              </a:pPr>
              <a:t>‹#›</a:t>
            </a:fld>
            <a:endParaRPr lang="en-GB"/>
          </a:p>
        </p:txBody>
      </p:sp>
    </p:spTree>
    <p:extLst>
      <p:ext uri="{BB962C8B-B14F-4D97-AF65-F5344CB8AC3E}">
        <p14:creationId xmlns:p14="http://schemas.microsoft.com/office/powerpoint/2010/main" val="900395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60806D0-664C-45D5-8556-87BDB877EEEB}" type="slidenum">
              <a:rPr lang="en-GB" smtClean="0"/>
              <a:pPr>
                <a:defRPr/>
              </a:pPr>
              <a:t>‹#›</a:t>
            </a:fld>
            <a:endParaRPr lang="en-GB"/>
          </a:p>
        </p:txBody>
      </p:sp>
    </p:spTree>
    <p:extLst>
      <p:ext uri="{BB962C8B-B14F-4D97-AF65-F5344CB8AC3E}">
        <p14:creationId xmlns:p14="http://schemas.microsoft.com/office/powerpoint/2010/main" val="3325720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FDD8C558-46D3-48D9-BD92-3B5A86EFCC6A}" type="slidenum">
              <a:rPr lang="en-GB" smtClean="0"/>
              <a:pPr>
                <a:defRPr/>
              </a:pPr>
              <a:t>‹#›</a:t>
            </a:fld>
            <a:endParaRPr lang="en-GB"/>
          </a:p>
        </p:txBody>
      </p:sp>
    </p:spTree>
    <p:extLst>
      <p:ext uri="{BB962C8B-B14F-4D97-AF65-F5344CB8AC3E}">
        <p14:creationId xmlns:p14="http://schemas.microsoft.com/office/powerpoint/2010/main" val="2811597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3E8E8C26-43A9-4B5B-919E-B5B15C1B1508}" type="slidenum">
              <a:rPr lang="en-GB" smtClean="0"/>
              <a:pPr>
                <a:defRPr/>
              </a:pPr>
              <a:t>‹#›</a:t>
            </a:fld>
            <a:endParaRPr lang="en-GB"/>
          </a:p>
        </p:txBody>
      </p:sp>
    </p:spTree>
    <p:extLst>
      <p:ext uri="{BB962C8B-B14F-4D97-AF65-F5344CB8AC3E}">
        <p14:creationId xmlns:p14="http://schemas.microsoft.com/office/powerpoint/2010/main" val="2602713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E2CC3F0-73C8-4950-A11F-6EC637C1230F}" type="slidenum">
              <a:rPr lang="en-GB" smtClean="0"/>
              <a:pPr>
                <a:defRPr/>
              </a:pPr>
              <a:t>‹#›</a:t>
            </a:fld>
            <a:endParaRPr lang="en-GB"/>
          </a:p>
        </p:txBody>
      </p:sp>
    </p:spTree>
    <p:extLst>
      <p:ext uri="{BB962C8B-B14F-4D97-AF65-F5344CB8AC3E}">
        <p14:creationId xmlns:p14="http://schemas.microsoft.com/office/powerpoint/2010/main" val="1687752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4336DEB-855B-4240-82E2-85D33D641D3B}" type="slidenum">
              <a:rPr lang="en-GB" smtClean="0"/>
              <a:pPr>
                <a:defRPr/>
              </a:pPr>
              <a:t>‹#›</a:t>
            </a:fld>
            <a:endParaRPr lang="en-GB"/>
          </a:p>
        </p:txBody>
      </p:sp>
    </p:spTree>
    <p:extLst>
      <p:ext uri="{BB962C8B-B14F-4D97-AF65-F5344CB8AC3E}">
        <p14:creationId xmlns:p14="http://schemas.microsoft.com/office/powerpoint/2010/main" val="967127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F9F7692-2526-4CD1-AB7D-D4BC0577FABF}" type="slidenum">
              <a:rPr lang="en-GB" smtClean="0"/>
              <a:pPr>
                <a:defRPr/>
              </a:pPr>
              <a:t>‹#›</a:t>
            </a:fld>
            <a:endParaRPr lang="en-GB"/>
          </a:p>
        </p:txBody>
      </p:sp>
    </p:spTree>
    <p:extLst>
      <p:ext uri="{BB962C8B-B14F-4D97-AF65-F5344CB8AC3E}">
        <p14:creationId xmlns:p14="http://schemas.microsoft.com/office/powerpoint/2010/main" val="3443428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0CDFA54-F4CC-47CB-AC5E-1E4148ED7E4F}" type="slidenum">
              <a:rPr lang="en-GB" smtClean="0"/>
              <a:pPr>
                <a:defRPr/>
              </a:pPr>
              <a:t>‹#›</a:t>
            </a:fld>
            <a:endParaRPr lang="en-GB"/>
          </a:p>
        </p:txBody>
      </p:sp>
    </p:spTree>
    <p:extLst>
      <p:ext uri="{BB962C8B-B14F-4D97-AF65-F5344CB8AC3E}">
        <p14:creationId xmlns:p14="http://schemas.microsoft.com/office/powerpoint/2010/main" val="4039926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0CAD849-16D3-4D1E-AA61-DF57CD536A39}" type="slidenum">
              <a:rPr lang="en-GB" smtClean="0"/>
              <a:pPr>
                <a:defRPr/>
              </a:pPr>
              <a:t>‹#›</a:t>
            </a:fld>
            <a:endParaRPr lang="en-GB"/>
          </a:p>
        </p:txBody>
      </p:sp>
    </p:spTree>
    <p:extLst>
      <p:ext uri="{BB962C8B-B14F-4D97-AF65-F5344CB8AC3E}">
        <p14:creationId xmlns:p14="http://schemas.microsoft.com/office/powerpoint/2010/main" val="160559412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jstor-org.ezproxy.uwtsd.ac.uk/stable/pdf/10.3138/j.ctt7zwbx7.14.pdf?refreqid=fastly-default%3A5ac927e8268e8b3baf1d0ee0c7f1d815&amp;ab_segments=&amp;origin=&amp;initiator=&amp;acceptTC=1" TargetMode="External"/><Relationship Id="rId1" Type="http://schemas.openxmlformats.org/officeDocument/2006/relationships/slideLayout" Target="../slideLayouts/slideLayout2.xml"/><Relationship Id="rId4" Type="http://schemas.openxmlformats.org/officeDocument/2006/relationships/hyperlink" Target="https://www-jstor-org.ezproxy.uwtsd.ac.uk/stable/pdf/10.3138/j.ctt7zwbx7.7.pdf?refreqid=fastly-default%3A5ac927e8268e8b3baf1d0ee0c7f1d815&amp;ab_segments=&amp;origin=&amp;initiator=&amp;acceptTC=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ink.springer.com/content/pdf/10.1007/978-3-319-48514-0_12.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jstor-org.ezproxy.uwtsd.ac.uk/stable/pdf/10.3138/j.ctt7zwbx7.14.pdf?refreqid=fastly-default%3A5ac927e8268e8b3baf1d0ee0c7f1d815&amp;ab_segments=&amp;origin=&amp;initiator=&amp;acceptTC=1"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lvtr.com/blog/the-importance-of-sustainability-strategy-in-business-driving-environmental-change" TargetMode="External"/><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iencedirect.com/science/article/pii/S2772737822000074#:~:text=About%2022.8%25%20of%20the%20Fortune,their%20actions%20towards%20relevant%20SDGs." TargetMode="External"/><Relationship Id="rId2" Type="http://schemas.openxmlformats.org/officeDocument/2006/relationships/hyperlink" Target="https://sloanreview.mit.edu/projects/investing-for-a-sustainable-future/" TargetMode="External"/><Relationship Id="rId1" Type="http://schemas.openxmlformats.org/officeDocument/2006/relationships/slideLayout" Target="../slideLayouts/slideLayout2.xml"/><Relationship Id="rId5" Type="http://schemas.openxmlformats.org/officeDocument/2006/relationships/hyperlink" Target="https://elvtr.com/blog/the-importance-of-sustainability-strategy-in-business-driving-environmental-change" TargetMode="External"/><Relationship Id="rId4" Type="http://schemas.openxmlformats.org/officeDocument/2006/relationships/hyperlink" Target="https://sdgs.un.org/goals"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edco.org/news/5-ways-to-make-your-business-stand-out-as-a-brand/"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content/pdf/10.1007/978-3-319-48514-0_12.pdf"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so.org/standard/70397.html" TargetMode="External"/><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ick-ethical.com/truth-about-eco-friendly-labels/"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pick-ethical.com/trusted-ethical-eco-friendly-label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pick-ethical.com/trusted-ethical-eco-friendly-label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nk.springer.com/content/pdf/10.1007/978-3-319-48514-0_12.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iisd.org/system/files/publications/standards_iso_srs.pdf" TargetMode="External"/><Relationship Id="rId2" Type="http://schemas.openxmlformats.org/officeDocument/2006/relationships/hyperlink" Target="https://www.researchgate.net/publication/328537220_The_Influences_of_CSR's_Multi-Dimensional_Characteristics_on_Firm_Value_Determination_by_a_Fusion_Approach" TargetMode="Externa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31.xml.rels><?xml version="1.0" encoding="UTF-8" standalone="yes"?>
<Relationships xmlns="http://schemas.openxmlformats.org/package/2006/relationships"><Relationship Id="rId3" Type="http://schemas.openxmlformats.org/officeDocument/2006/relationships/hyperlink" Target="https://www.iisd.org/system/files/publications/standards_iso_srs.pdf" TargetMode="External"/><Relationship Id="rId2" Type="http://schemas.openxmlformats.org/officeDocument/2006/relationships/hyperlink" Target="https://www.researchgate.net/publication/328537220_The_Influences_of_CSR's_Multi-Dimensional_Characteristics_on_Firm_Value_Determination_by_a_Fusion_Approach" TargetMode="Externa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hbr.org/1994/05/its-not-easy-being-green" TargetMode="External"/><Relationship Id="rId2" Type="http://schemas.openxmlformats.org/officeDocument/2006/relationships/hyperlink" Target="https://hbr.org/1995/09/green-and-competitive-ending-the-stalemate" TargetMode="External"/><Relationship Id="rId1" Type="http://schemas.openxmlformats.org/officeDocument/2006/relationships/slideLayout" Target="../slideLayouts/slideLayout2.xml"/><Relationship Id="rId4" Type="http://schemas.openxmlformats.org/officeDocument/2006/relationships/hyperlink" Target="http://www.stuartlhart.com/"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8" name="Rectangle 3087">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0" name="Group 3089">
            <a:extLst>
              <a:ext uri="{FF2B5EF4-FFF2-40B4-BE49-F238E27FC236}">
                <a16:creationId xmlns:a16="http://schemas.microsoft.com/office/drawing/2014/main" id="{4B2AE301-8298-47C2-81FA-781BA50D9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3091" name="Group 3090">
              <a:extLst>
                <a:ext uri="{FF2B5EF4-FFF2-40B4-BE49-F238E27FC236}">
                  <a16:creationId xmlns:a16="http://schemas.microsoft.com/office/drawing/2014/main" id="{68DBE596-692C-4777-8933-9D5BB8533B3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3095" name="Freeform: Shape 3094">
                <a:extLst>
                  <a:ext uri="{FF2B5EF4-FFF2-40B4-BE49-F238E27FC236}">
                    <a16:creationId xmlns:a16="http://schemas.microsoft.com/office/drawing/2014/main" id="{9C38783D-8606-4709-8C6F-69DE0EF81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96" name="Freeform: Shape 3095">
                <a:extLst>
                  <a:ext uri="{FF2B5EF4-FFF2-40B4-BE49-F238E27FC236}">
                    <a16:creationId xmlns:a16="http://schemas.microsoft.com/office/drawing/2014/main" id="{665A2D8C-561A-4347-88E9-4D84CF7CA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092" name="Group 3091">
              <a:extLst>
                <a:ext uri="{FF2B5EF4-FFF2-40B4-BE49-F238E27FC236}">
                  <a16:creationId xmlns:a16="http://schemas.microsoft.com/office/drawing/2014/main" id="{77CB8EFE-31DC-44A2-A07E-FD84E8DA3E2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3093" name="Freeform: Shape 3092">
                <a:extLst>
                  <a:ext uri="{FF2B5EF4-FFF2-40B4-BE49-F238E27FC236}">
                    <a16:creationId xmlns:a16="http://schemas.microsoft.com/office/drawing/2014/main" id="{B6473FEC-46FF-4C7E-85BA-344E0365C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94" name="Freeform: Shape 3093">
                <a:extLst>
                  <a:ext uri="{FF2B5EF4-FFF2-40B4-BE49-F238E27FC236}">
                    <a16:creationId xmlns:a16="http://schemas.microsoft.com/office/drawing/2014/main" id="{8C875950-A52D-453F-A602-3E58AD414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3074" name="Rectangle 2"/>
          <p:cNvSpPr>
            <a:spLocks noGrp="1" noChangeArrowheads="1"/>
          </p:cNvSpPr>
          <p:nvPr>
            <p:ph type="ctrTitle"/>
          </p:nvPr>
        </p:nvSpPr>
        <p:spPr>
          <a:xfrm>
            <a:off x="6099175" y="1354819"/>
            <a:ext cx="5240881" cy="2411014"/>
          </a:xfrm>
        </p:spPr>
        <p:txBody>
          <a:bodyPr>
            <a:normAutofit/>
          </a:bodyPr>
          <a:lstStyle/>
          <a:p>
            <a:pPr algn="l" eaLnBrk="1" hangingPunct="1"/>
            <a:r>
              <a:rPr lang="en-GB" sz="4800" b="1" dirty="0">
                <a:solidFill>
                  <a:schemeClr val="bg1"/>
                </a:solidFill>
                <a:latin typeface="Neue Haas Grotesk Text Pro" panose="020B0504020202020204" pitchFamily="34" charset="0"/>
              </a:rPr>
              <a:t>Corporate Environmental Strategy</a:t>
            </a:r>
          </a:p>
        </p:txBody>
      </p:sp>
      <p:sp>
        <p:nvSpPr>
          <p:cNvPr id="3075" name="Rectangle 3"/>
          <p:cNvSpPr>
            <a:spLocks noGrp="1" noChangeArrowheads="1"/>
          </p:cNvSpPr>
          <p:nvPr>
            <p:ph type="subTitle" idx="1"/>
          </p:nvPr>
        </p:nvSpPr>
        <p:spPr>
          <a:xfrm>
            <a:off x="6096000" y="4146832"/>
            <a:ext cx="3497263" cy="1012778"/>
          </a:xfrm>
        </p:spPr>
        <p:txBody>
          <a:bodyPr>
            <a:normAutofit/>
          </a:bodyPr>
          <a:lstStyle/>
          <a:p>
            <a:pPr algn="l" eaLnBrk="1" hangingPunct="1"/>
            <a:r>
              <a:rPr lang="en-GB">
                <a:solidFill>
                  <a:schemeClr val="bg1"/>
                </a:solidFill>
              </a:rPr>
              <a:t>Making business sustainable?</a:t>
            </a:r>
          </a:p>
        </p:txBody>
      </p:sp>
      <p:pic>
        <p:nvPicPr>
          <p:cNvPr id="3" name="Picture 2" descr="A black background with white text&#10;&#10;Description automatically generated">
            <a:extLst>
              <a:ext uri="{FF2B5EF4-FFF2-40B4-BE49-F238E27FC236}">
                <a16:creationId xmlns:a16="http://schemas.microsoft.com/office/drawing/2014/main" id="{8C303132-650A-F50B-B2B9-7E856772E29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35360" y="188640"/>
            <a:ext cx="2967737" cy="137257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074"/>
                                        </p:tgtEl>
                                        <p:attrNameLst>
                                          <p:attrName>style.visibility</p:attrName>
                                        </p:attrNameLst>
                                      </p:cBhvr>
                                      <p:to>
                                        <p:strVal val="visible"/>
                                      </p:to>
                                    </p:set>
                                    <p:animEffect transition="in" filter="fade">
                                      <p:cBhvr>
                                        <p:cTn id="7" dur="400"/>
                                        <p:tgtEl>
                                          <p:spTgt spid="307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075">
                                            <p:txEl>
                                              <p:pRg st="0" end="0"/>
                                            </p:txEl>
                                          </p:spTgt>
                                        </p:tgtEl>
                                        <p:attrNameLst>
                                          <p:attrName>style.visibility</p:attrName>
                                        </p:attrNameLst>
                                      </p:cBhvr>
                                      <p:to>
                                        <p:strVal val="visible"/>
                                      </p:to>
                                    </p:set>
                                    <p:animEffect transition="in" filter="fade">
                                      <p:cBhvr>
                                        <p:cTn id="10" dur="400"/>
                                        <p:tgtEl>
                                          <p:spTgt spid="307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307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115" name="Rectangle 411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761803" y="350196"/>
            <a:ext cx="4646904" cy="1624520"/>
          </a:xfrm>
        </p:spPr>
        <p:txBody>
          <a:bodyPr anchor="ctr">
            <a:normAutofit/>
          </a:bodyPr>
          <a:lstStyle/>
          <a:p>
            <a:pPr eaLnBrk="1" hangingPunct="1"/>
            <a:r>
              <a:rPr lang="en-GB" sz="4000" b="1" dirty="0">
                <a:latin typeface="Neue Haas Grotesk Text Pro" panose="020B0504020202020204" pitchFamily="34" charset="0"/>
              </a:rPr>
              <a:t>Outline</a:t>
            </a:r>
          </a:p>
        </p:txBody>
      </p:sp>
      <p:sp>
        <p:nvSpPr>
          <p:cNvPr id="4099" name="Rectangle 3"/>
          <p:cNvSpPr>
            <a:spLocks noGrp="1" noChangeArrowheads="1"/>
          </p:cNvSpPr>
          <p:nvPr>
            <p:ph idx="1"/>
          </p:nvPr>
        </p:nvSpPr>
        <p:spPr>
          <a:xfrm>
            <a:off x="761802" y="2743200"/>
            <a:ext cx="4646905" cy="3613149"/>
          </a:xfrm>
        </p:spPr>
        <p:txBody>
          <a:bodyPr anchor="ctr">
            <a:normAutofit/>
          </a:bodyPr>
          <a:lstStyle/>
          <a:p>
            <a:pPr eaLnBrk="1" hangingPunct="1"/>
            <a:r>
              <a:rPr lang="en-GB" sz="2000" dirty="0"/>
              <a:t>Business Strategy</a:t>
            </a:r>
          </a:p>
          <a:p>
            <a:pPr eaLnBrk="1" hangingPunct="1"/>
            <a:r>
              <a:rPr lang="en-GB" sz="2000" dirty="0"/>
              <a:t>Environmental Strategy</a:t>
            </a:r>
          </a:p>
          <a:p>
            <a:pPr eaLnBrk="1" hangingPunct="1"/>
            <a:r>
              <a:rPr lang="en-GB" sz="2000" dirty="0"/>
              <a:t>What do we mean by strategy?</a:t>
            </a:r>
          </a:p>
          <a:p>
            <a:pPr eaLnBrk="1" hangingPunct="1"/>
            <a:r>
              <a:rPr lang="en-GB" sz="2000" b="1" dirty="0"/>
              <a:t>Developing your strategy! </a:t>
            </a:r>
          </a:p>
          <a:p>
            <a:pPr eaLnBrk="1" hangingPunct="1"/>
            <a:r>
              <a:rPr lang="en-GB" sz="2000" b="1" dirty="0"/>
              <a:t>(Activity driven)</a:t>
            </a:r>
          </a:p>
          <a:p>
            <a:pPr eaLnBrk="1" hangingPunct="1"/>
            <a:endParaRPr lang="en-GB" sz="2000" dirty="0"/>
          </a:p>
          <a:p>
            <a:pPr eaLnBrk="1" hangingPunct="1"/>
            <a:endParaRPr lang="en-GB" sz="2000" dirty="0"/>
          </a:p>
        </p:txBody>
      </p:sp>
      <p:pic>
        <p:nvPicPr>
          <p:cNvPr id="4109" name="Picture 4108" descr="Light bulb on yellow background with sketched light beams and cord">
            <a:extLst>
              <a:ext uri="{FF2B5EF4-FFF2-40B4-BE49-F238E27FC236}">
                <a16:creationId xmlns:a16="http://schemas.microsoft.com/office/drawing/2014/main" id="{AC75B409-5004-23F3-F609-6C781D549A8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096000" y="1"/>
            <a:ext cx="6102825"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89917" y="824193"/>
            <a:ext cx="4563883" cy="1111580"/>
          </a:xfrm>
        </p:spPr>
        <p:txBody>
          <a:bodyPr anchor="b">
            <a:normAutofit fontScale="90000"/>
          </a:bodyPr>
          <a:lstStyle/>
          <a:p>
            <a:pPr>
              <a:defRPr/>
            </a:pPr>
            <a:r>
              <a:rPr lang="en-GB" b="1" dirty="0">
                <a:latin typeface="Neue Haas Grotesk Text Pro" panose="020B0504020202020204" pitchFamily="34" charset="0"/>
              </a:rPr>
              <a:t>Activity</a:t>
            </a:r>
            <a:br>
              <a:rPr lang="en-GB" b="1" dirty="0">
                <a:latin typeface="Neue Haas Grotesk Text Pro" panose="020B0504020202020204" pitchFamily="34" charset="0"/>
              </a:rPr>
            </a:br>
            <a:endParaRPr lang="en-GB" b="1" dirty="0">
              <a:latin typeface="Neue Haas Grotesk Text Pro" panose="020B0504020202020204" pitchFamily="34" charset="0"/>
            </a:endParaRPr>
          </a:p>
        </p:txBody>
      </p:sp>
      <p:sp>
        <p:nvSpPr>
          <p:cNvPr id="132099" name="Rectangle 3"/>
          <p:cNvSpPr>
            <a:spLocks noGrp="1" noChangeArrowheads="1"/>
          </p:cNvSpPr>
          <p:nvPr>
            <p:ph idx="1"/>
          </p:nvPr>
        </p:nvSpPr>
        <p:spPr>
          <a:xfrm>
            <a:off x="6796844" y="2060849"/>
            <a:ext cx="5147506" cy="4168118"/>
          </a:xfrm>
        </p:spPr>
        <p:txBody>
          <a:bodyPr>
            <a:noAutofit/>
          </a:bodyPr>
          <a:lstStyle/>
          <a:p>
            <a:pPr marL="0" indent="0">
              <a:buNone/>
              <a:defRPr/>
            </a:pPr>
            <a:r>
              <a:rPr lang="en-GB" sz="2400" b="1" dirty="0"/>
              <a:t>Recap of last week's CSR statements for selected companies (15 mins)</a:t>
            </a:r>
            <a:endParaRPr lang="en-US" sz="2400" b="1" dirty="0"/>
          </a:p>
          <a:p>
            <a:pPr marL="0" indent="0">
              <a:buNone/>
              <a:defRPr/>
            </a:pPr>
            <a:endParaRPr lang="en-GB" sz="2000" b="1" i="1" dirty="0"/>
          </a:p>
          <a:p>
            <a:pPr marL="0" indent="0">
              <a:buNone/>
              <a:defRPr/>
            </a:pPr>
            <a:r>
              <a:rPr lang="en-GB" sz="2000" i="1" dirty="0"/>
              <a:t>What sorts of elements did you focus on?</a:t>
            </a:r>
          </a:p>
          <a:p>
            <a:pPr marL="0" indent="0">
              <a:buNone/>
              <a:defRPr/>
            </a:pPr>
            <a:endParaRPr lang="en-GB" sz="2000" b="1" i="1"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2/7/2024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965966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6115317" y="405685"/>
            <a:ext cx="5464968" cy="1559301"/>
          </a:xfrm>
        </p:spPr>
        <p:txBody>
          <a:bodyPr>
            <a:normAutofit/>
          </a:bodyPr>
          <a:lstStyle/>
          <a:p>
            <a:pPr eaLnBrk="1" hangingPunct="1"/>
            <a:r>
              <a:rPr lang="en-GB" sz="4000" b="1" dirty="0">
                <a:latin typeface="Neue Haas Grotesk Text Pro" panose="020B0504020202020204" pitchFamily="34" charset="0"/>
              </a:rPr>
              <a:t>Business Strategy</a:t>
            </a:r>
          </a:p>
        </p:txBody>
      </p:sp>
      <p:sp>
        <p:nvSpPr>
          <p:cNvPr id="4099" name="Rectangle 3"/>
          <p:cNvSpPr>
            <a:spLocks noGrp="1" noChangeArrowheads="1"/>
          </p:cNvSpPr>
          <p:nvPr>
            <p:ph idx="1"/>
          </p:nvPr>
        </p:nvSpPr>
        <p:spPr>
          <a:xfrm>
            <a:off x="6115317" y="836712"/>
            <a:ext cx="5247340" cy="5904656"/>
          </a:xfrm>
        </p:spPr>
        <p:txBody>
          <a:bodyPr anchor="ctr">
            <a:normAutofit/>
          </a:bodyPr>
          <a:lstStyle/>
          <a:p>
            <a:pPr eaLnBrk="1" hangingPunct="1"/>
            <a:r>
              <a:rPr lang="en-GB" sz="2000" i="1" dirty="0"/>
              <a:t>There is no single strategy that leads to a ‘greener’ business, but there is usually a combination of strategic approaches that help businesses become more environmentally responsible—and not stray into ‘green-washing.’</a:t>
            </a:r>
          </a:p>
        </p:txBody>
      </p:sp>
      <p:sp>
        <p:nvSpPr>
          <p:cNvPr id="3" name="TextBox 2">
            <a:extLst>
              <a:ext uri="{FF2B5EF4-FFF2-40B4-BE49-F238E27FC236}">
                <a16:creationId xmlns:a16="http://schemas.microsoft.com/office/drawing/2014/main" id="{43DAB88C-19BC-DF81-59A0-DC2CA509F66A}"/>
              </a:ext>
            </a:extLst>
          </p:cNvPr>
          <p:cNvSpPr txBox="1"/>
          <p:nvPr/>
        </p:nvSpPr>
        <p:spPr>
          <a:xfrm>
            <a:off x="335360" y="6240078"/>
            <a:ext cx="6266328" cy="369332"/>
          </a:xfrm>
          <a:prstGeom prst="rect">
            <a:avLst/>
          </a:prstGeom>
          <a:noFill/>
        </p:spPr>
        <p:txBody>
          <a:bodyPr wrap="square">
            <a:spAutoFit/>
          </a:bodyPr>
          <a:lstStyle/>
          <a:p>
            <a:r>
              <a:rPr lang="en-GB" dirty="0">
                <a:hlinkClick r:id="rId2"/>
              </a:rPr>
              <a:t>j.ctt7zwbx7.14.pdf (uwtsd.ac.uk)</a:t>
            </a:r>
            <a:endParaRPr lang="en-GB" dirty="0"/>
          </a:p>
        </p:txBody>
      </p:sp>
      <p:pic>
        <p:nvPicPr>
          <p:cNvPr id="7" name="Picture 6">
            <a:extLst>
              <a:ext uri="{FF2B5EF4-FFF2-40B4-BE49-F238E27FC236}">
                <a16:creationId xmlns:a16="http://schemas.microsoft.com/office/drawing/2014/main" id="{F7D7BFDD-4ABF-89E2-F982-64DE19E1BE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19336" y="128782"/>
            <a:ext cx="5189828" cy="4812386"/>
          </a:xfrm>
          <a:prstGeom prst="rect">
            <a:avLst/>
          </a:prstGeom>
        </p:spPr>
      </p:pic>
      <p:sp>
        <p:nvSpPr>
          <p:cNvPr id="9" name="TextBox 8">
            <a:extLst>
              <a:ext uri="{FF2B5EF4-FFF2-40B4-BE49-F238E27FC236}">
                <a16:creationId xmlns:a16="http://schemas.microsoft.com/office/drawing/2014/main" id="{3DDBE683-D805-7254-AC26-555447BA09C1}"/>
              </a:ext>
            </a:extLst>
          </p:cNvPr>
          <p:cNvSpPr txBox="1"/>
          <p:nvPr/>
        </p:nvSpPr>
        <p:spPr>
          <a:xfrm>
            <a:off x="407368" y="5725721"/>
            <a:ext cx="6268278" cy="369332"/>
          </a:xfrm>
          <a:prstGeom prst="rect">
            <a:avLst/>
          </a:prstGeom>
          <a:noFill/>
        </p:spPr>
        <p:txBody>
          <a:bodyPr wrap="square">
            <a:spAutoFit/>
          </a:bodyPr>
          <a:lstStyle/>
          <a:p>
            <a:r>
              <a:rPr lang="en-GB" dirty="0">
                <a:hlinkClick r:id="rId4"/>
              </a:rPr>
              <a:t>j.ctt7zwbx7.7.pdf (uwtsd.ac.uk)</a:t>
            </a:r>
            <a:endParaRPr lang="en-GB" dirty="0"/>
          </a:p>
        </p:txBody>
      </p:sp>
    </p:spTree>
    <p:extLst>
      <p:ext uri="{BB962C8B-B14F-4D97-AF65-F5344CB8AC3E}">
        <p14:creationId xmlns:p14="http://schemas.microsoft.com/office/powerpoint/2010/main" val="1294001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2" name="Rectangle 2"/>
          <p:cNvSpPr>
            <a:spLocks noGrp="1" noChangeArrowheads="1"/>
          </p:cNvSpPr>
          <p:nvPr>
            <p:ph type="title"/>
          </p:nvPr>
        </p:nvSpPr>
        <p:spPr>
          <a:xfrm>
            <a:off x="838200" y="365125"/>
            <a:ext cx="3822189" cy="1899912"/>
          </a:xfrm>
        </p:spPr>
        <p:txBody>
          <a:bodyPr>
            <a:normAutofit fontScale="90000"/>
          </a:bodyPr>
          <a:lstStyle/>
          <a:p>
            <a:pPr eaLnBrk="1" hangingPunct="1"/>
            <a:r>
              <a:rPr lang="en-GB" sz="4000" b="1" dirty="0">
                <a:latin typeface="Neue Haas Grotesk Text Pro" panose="020B0504020202020204" pitchFamily="34" charset="0"/>
              </a:rPr>
              <a:t>Sustainable Business Model Archetypes</a:t>
            </a:r>
          </a:p>
        </p:txBody>
      </p:sp>
      <p:sp>
        <p:nvSpPr>
          <p:cNvPr id="5" name="TextBox 4">
            <a:extLst>
              <a:ext uri="{FF2B5EF4-FFF2-40B4-BE49-F238E27FC236}">
                <a16:creationId xmlns:a16="http://schemas.microsoft.com/office/drawing/2014/main" id="{3F01B030-9A80-0327-1FA7-CCE6B4F87DB8}"/>
              </a:ext>
            </a:extLst>
          </p:cNvPr>
          <p:cNvSpPr txBox="1"/>
          <p:nvPr/>
        </p:nvSpPr>
        <p:spPr>
          <a:xfrm>
            <a:off x="261470" y="6041031"/>
            <a:ext cx="2592288" cy="646331"/>
          </a:xfrm>
          <a:prstGeom prst="rect">
            <a:avLst/>
          </a:prstGeom>
          <a:noFill/>
        </p:spPr>
        <p:txBody>
          <a:bodyPr wrap="square">
            <a:spAutoFit/>
          </a:bodyPr>
          <a:lstStyle/>
          <a:p>
            <a:r>
              <a:rPr lang="en-GB" dirty="0">
                <a:hlinkClick r:id="rId3"/>
              </a:rPr>
              <a:t>421472_1_En_12_Chapter 175..200 (springer.com)</a:t>
            </a:r>
            <a:endParaRPr lang="en-GB" dirty="0"/>
          </a:p>
        </p:txBody>
      </p:sp>
      <p:pic>
        <p:nvPicPr>
          <p:cNvPr id="3" name="Picture 2">
            <a:extLst>
              <a:ext uri="{FF2B5EF4-FFF2-40B4-BE49-F238E27FC236}">
                <a16:creationId xmlns:a16="http://schemas.microsoft.com/office/drawing/2014/main" id="{10397777-E1A3-10BB-4786-5185BF1C9B1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879976" y="548680"/>
            <a:ext cx="6120680" cy="4824536"/>
          </a:xfrm>
          <a:prstGeom prst="rect">
            <a:avLst/>
          </a:prstGeom>
        </p:spPr>
      </p:pic>
      <p:sp>
        <p:nvSpPr>
          <p:cNvPr id="7" name="Rectangle 3">
            <a:extLst>
              <a:ext uri="{FF2B5EF4-FFF2-40B4-BE49-F238E27FC236}">
                <a16:creationId xmlns:a16="http://schemas.microsoft.com/office/drawing/2014/main" id="{D30700B4-4862-51D4-067A-7151FF1FA4AB}"/>
              </a:ext>
            </a:extLst>
          </p:cNvPr>
          <p:cNvSpPr txBox="1">
            <a:spLocks noChangeArrowheads="1"/>
          </p:cNvSpPr>
          <p:nvPr/>
        </p:nvSpPr>
        <p:spPr>
          <a:xfrm>
            <a:off x="788726" y="2722695"/>
            <a:ext cx="4646905" cy="361314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A business model defines the way a company operates. </a:t>
            </a:r>
          </a:p>
          <a:p>
            <a:r>
              <a:rPr lang="en-GB" sz="2000" dirty="0"/>
              <a:t>Sustainable business model innovation can be an important change for a company to be considered sustainable (and for coping with emerging challenges in this context).</a:t>
            </a:r>
          </a:p>
          <a:p>
            <a:r>
              <a:rPr lang="en-GB" sz="2000" dirty="0" err="1"/>
              <a:t>Bocken</a:t>
            </a:r>
            <a:r>
              <a:rPr lang="en-GB" sz="2000" dirty="0"/>
              <a:t> et al (2014) developed a set of sustainable business model archetypes (shown here). </a:t>
            </a:r>
          </a:p>
          <a:p>
            <a:endParaRPr lang="en-GB" sz="2000" dirty="0"/>
          </a:p>
          <a:p>
            <a:endParaRPr lang="en-GB" sz="2000" dirty="0"/>
          </a:p>
        </p:txBody>
      </p:sp>
    </p:spTree>
    <p:extLst>
      <p:ext uri="{BB962C8B-B14F-4D97-AF65-F5344CB8AC3E}">
        <p14:creationId xmlns:p14="http://schemas.microsoft.com/office/powerpoint/2010/main" val="464469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89917" y="824193"/>
            <a:ext cx="4563883" cy="1111580"/>
          </a:xfrm>
        </p:spPr>
        <p:txBody>
          <a:bodyPr anchor="b">
            <a:normAutofit fontScale="90000"/>
          </a:bodyPr>
          <a:lstStyle/>
          <a:p>
            <a:pPr>
              <a:defRPr/>
            </a:pPr>
            <a:r>
              <a:rPr lang="en-GB" b="1" dirty="0">
                <a:latin typeface="Neue Haas Grotesk Text Pro" panose="020B0504020202020204" pitchFamily="34" charset="0"/>
              </a:rPr>
              <a:t>Activity</a:t>
            </a:r>
            <a:br>
              <a:rPr lang="en-GB" b="1" dirty="0">
                <a:latin typeface="Neue Haas Grotesk Text Pro" panose="020B0504020202020204" pitchFamily="34" charset="0"/>
              </a:rPr>
            </a:br>
            <a:endParaRPr lang="en-GB" b="1" dirty="0">
              <a:latin typeface="Neue Haas Grotesk Text Pro" panose="020B0504020202020204" pitchFamily="34" charset="0"/>
            </a:endParaRPr>
          </a:p>
        </p:txBody>
      </p:sp>
      <p:sp>
        <p:nvSpPr>
          <p:cNvPr id="132099" name="Rectangle 3"/>
          <p:cNvSpPr>
            <a:spLocks noGrp="1" noChangeArrowheads="1"/>
          </p:cNvSpPr>
          <p:nvPr>
            <p:ph idx="1"/>
          </p:nvPr>
        </p:nvSpPr>
        <p:spPr>
          <a:xfrm>
            <a:off x="6796844" y="2060849"/>
            <a:ext cx="5147506" cy="4168118"/>
          </a:xfrm>
        </p:spPr>
        <p:txBody>
          <a:bodyPr>
            <a:noAutofit/>
          </a:bodyPr>
          <a:lstStyle/>
          <a:p>
            <a:pPr marL="0" indent="0">
              <a:buNone/>
              <a:defRPr/>
            </a:pPr>
            <a:r>
              <a:rPr lang="en-GB" sz="2400" b="1" dirty="0"/>
              <a:t>Form pairs….</a:t>
            </a:r>
          </a:p>
          <a:p>
            <a:pPr marL="0" indent="0">
              <a:buNone/>
              <a:defRPr/>
            </a:pPr>
            <a:r>
              <a:rPr lang="en-GB" sz="2400" b="1" dirty="0"/>
              <a:t>You have been tasked by your employer (from the last task) to develop a more sustainable ‘umbrella/sister company’. </a:t>
            </a:r>
            <a:endParaRPr lang="en-US" sz="2400" b="1" dirty="0"/>
          </a:p>
          <a:p>
            <a:pPr marL="0" indent="0">
              <a:buNone/>
              <a:defRPr/>
            </a:pPr>
            <a:endParaRPr lang="en-GB" sz="2000" b="1" i="1" dirty="0"/>
          </a:p>
          <a:p>
            <a:pPr marL="0" indent="0">
              <a:buNone/>
              <a:defRPr/>
            </a:pPr>
            <a:r>
              <a:rPr lang="en-GB" sz="2000" i="1" dirty="0"/>
              <a:t>Select a business model archetype from the presented business model archetypes.</a:t>
            </a:r>
          </a:p>
          <a:p>
            <a:pPr marL="0" indent="0">
              <a:buNone/>
              <a:defRPr/>
            </a:pPr>
            <a:r>
              <a:rPr lang="en-GB" sz="2000" i="1" dirty="0"/>
              <a:t>You have ten mins to come up with a business concept.</a:t>
            </a:r>
          </a:p>
          <a:p>
            <a:pPr marL="0" indent="0">
              <a:buNone/>
              <a:defRPr/>
            </a:pPr>
            <a:endParaRPr lang="en-GB" sz="2000" b="1" i="1"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2/7/2024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1460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Strategy Development</a:t>
            </a:r>
          </a:p>
        </p:txBody>
      </p:sp>
      <p:sp>
        <p:nvSpPr>
          <p:cNvPr id="5" name="TextBox 4">
            <a:extLst>
              <a:ext uri="{FF2B5EF4-FFF2-40B4-BE49-F238E27FC236}">
                <a16:creationId xmlns:a16="http://schemas.microsoft.com/office/drawing/2014/main" id="{C5B70D67-3B11-8336-0F6D-6D6F2B3D57ED}"/>
              </a:ext>
            </a:extLst>
          </p:cNvPr>
          <p:cNvSpPr txBox="1"/>
          <p:nvPr/>
        </p:nvSpPr>
        <p:spPr>
          <a:xfrm>
            <a:off x="911424" y="5733256"/>
            <a:ext cx="6094878" cy="369332"/>
          </a:xfrm>
          <a:prstGeom prst="rect">
            <a:avLst/>
          </a:prstGeom>
          <a:noFill/>
        </p:spPr>
        <p:txBody>
          <a:bodyPr wrap="square">
            <a:spAutoFit/>
          </a:bodyPr>
          <a:lstStyle/>
          <a:p>
            <a:r>
              <a:rPr lang="en-GB" dirty="0">
                <a:hlinkClick r:id="rId2"/>
              </a:rPr>
              <a:t>421472_1_En_12_Chapter 175..200 (springer.com)</a:t>
            </a:r>
            <a:endParaRPr lang="en-GB" dirty="0"/>
          </a:p>
        </p:txBody>
      </p:sp>
      <p:pic>
        <p:nvPicPr>
          <p:cNvPr id="7" name="Picture 6">
            <a:extLst>
              <a:ext uri="{FF2B5EF4-FFF2-40B4-BE49-F238E27FC236}">
                <a16:creationId xmlns:a16="http://schemas.microsoft.com/office/drawing/2014/main" id="{E592F794-EF9C-A382-3938-20B4A6BD929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419" y="2261732"/>
            <a:ext cx="11990112" cy="3081217"/>
          </a:xfrm>
          <a:prstGeom prst="rect">
            <a:avLst/>
          </a:prstGeom>
        </p:spPr>
      </p:pic>
    </p:spTree>
    <p:extLst>
      <p:ext uri="{BB962C8B-B14F-4D97-AF65-F5344CB8AC3E}">
        <p14:creationId xmlns:p14="http://schemas.microsoft.com/office/powerpoint/2010/main" val="968747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Strategy Development</a:t>
            </a:r>
          </a:p>
        </p:txBody>
      </p:sp>
      <p:sp>
        <p:nvSpPr>
          <p:cNvPr id="5" name="TextBox 4">
            <a:extLst>
              <a:ext uri="{FF2B5EF4-FFF2-40B4-BE49-F238E27FC236}">
                <a16:creationId xmlns:a16="http://schemas.microsoft.com/office/drawing/2014/main" id="{C5B70D67-3B11-8336-0F6D-6D6F2B3D57ED}"/>
              </a:ext>
            </a:extLst>
          </p:cNvPr>
          <p:cNvSpPr txBox="1"/>
          <p:nvPr/>
        </p:nvSpPr>
        <p:spPr>
          <a:xfrm>
            <a:off x="911424" y="5733256"/>
            <a:ext cx="6094878" cy="369332"/>
          </a:xfrm>
          <a:prstGeom prst="rect">
            <a:avLst/>
          </a:prstGeom>
          <a:noFill/>
        </p:spPr>
        <p:txBody>
          <a:bodyPr wrap="square">
            <a:spAutoFit/>
          </a:bodyPr>
          <a:lstStyle/>
          <a:p>
            <a:r>
              <a:rPr lang="en-GB" dirty="0">
                <a:hlinkClick r:id="rId2"/>
              </a:rPr>
              <a:t>421472_1_En_12_Chapter 175..200 (springer.com)</a:t>
            </a:r>
            <a:endParaRPr lang="en-GB" dirty="0"/>
          </a:p>
        </p:txBody>
      </p:sp>
      <p:pic>
        <p:nvPicPr>
          <p:cNvPr id="7" name="Picture 6">
            <a:extLst>
              <a:ext uri="{FF2B5EF4-FFF2-40B4-BE49-F238E27FC236}">
                <a16:creationId xmlns:a16="http://schemas.microsoft.com/office/drawing/2014/main" id="{E592F794-EF9C-A382-3938-20B4A6BD929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419" y="2261732"/>
            <a:ext cx="11990112" cy="3081217"/>
          </a:xfrm>
          <a:prstGeom prst="rect">
            <a:avLst/>
          </a:prstGeom>
        </p:spPr>
      </p:pic>
      <p:sp>
        <p:nvSpPr>
          <p:cNvPr id="2" name="Rectangle 1">
            <a:extLst>
              <a:ext uri="{FF2B5EF4-FFF2-40B4-BE49-F238E27FC236}">
                <a16:creationId xmlns:a16="http://schemas.microsoft.com/office/drawing/2014/main" id="{FDDD0AD3-5F7E-9686-F5D8-36E4591D89D4}"/>
              </a:ext>
            </a:extLst>
          </p:cNvPr>
          <p:cNvSpPr/>
          <p:nvPr/>
        </p:nvSpPr>
        <p:spPr>
          <a:xfrm>
            <a:off x="551384" y="3356992"/>
            <a:ext cx="2304256" cy="1620852"/>
          </a:xfrm>
          <a:prstGeom prst="rect">
            <a:avLst/>
          </a:prstGeom>
          <a:noFill/>
          <a:ln w="762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6176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eometric shapes on a wooden background">
            <a:extLst>
              <a:ext uri="{FF2B5EF4-FFF2-40B4-BE49-F238E27FC236}">
                <a16:creationId xmlns:a16="http://schemas.microsoft.com/office/drawing/2014/main" id="{6065ED44-BF26-1692-AD15-077F0B58B0A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79113-158F-D71E-2283-5E899FC749A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800" b="1" dirty="0">
                <a:solidFill>
                  <a:srgbClr val="FFFFFF"/>
                </a:solidFill>
                <a:latin typeface="Neue Haas Grotesk Text Pro" panose="020B0504020202020204" pitchFamily="34" charset="0"/>
              </a:rPr>
              <a:t>Environmental Strategy</a:t>
            </a:r>
          </a:p>
        </p:txBody>
      </p:sp>
    </p:spTree>
    <p:extLst>
      <p:ext uri="{BB962C8B-B14F-4D97-AF65-F5344CB8AC3E}">
        <p14:creationId xmlns:p14="http://schemas.microsoft.com/office/powerpoint/2010/main" val="1663284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800100" y="4224043"/>
            <a:ext cx="4229100" cy="1765016"/>
          </a:xfrm>
        </p:spPr>
        <p:txBody>
          <a:bodyPr vert="horz" lIns="91440" tIns="45720" rIns="91440" bIns="45720" rtlCol="0" anchor="t">
            <a:normAutofit/>
          </a:bodyPr>
          <a:lstStyle/>
          <a:p>
            <a:r>
              <a:rPr lang="en-US" sz="3200" b="1" kern="1200" dirty="0">
                <a:solidFill>
                  <a:schemeClr val="tx1"/>
                </a:solidFill>
                <a:latin typeface="Neue Haas Grotesk Text Pro" panose="020B0504020202020204" pitchFamily="34" charset="0"/>
              </a:rPr>
              <a:t>Environmental Strategy</a:t>
            </a:r>
          </a:p>
        </p:txBody>
      </p:sp>
      <p:pic>
        <p:nvPicPr>
          <p:cNvPr id="4130" name="Picture 4129" descr="Calculator and notepad">
            <a:extLst>
              <a:ext uri="{FF2B5EF4-FFF2-40B4-BE49-F238E27FC236}">
                <a16:creationId xmlns:a16="http://schemas.microsoft.com/office/drawing/2014/main" id="{3B6C90BF-4E87-317E-9203-FCD7A1AD2BD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66422" y="7"/>
            <a:ext cx="5218654" cy="3517995"/>
          </a:xfrm>
          <a:prstGeom prst="rect">
            <a:avLst/>
          </a:prstGeom>
        </p:spPr>
      </p:pic>
      <p:cxnSp>
        <p:nvCxnSpPr>
          <p:cNvPr id="4131" name="Straight Connector 4130">
            <a:extLst>
              <a:ext uri="{FF2B5EF4-FFF2-40B4-BE49-F238E27FC236}">
                <a16:creationId xmlns:a16="http://schemas.microsoft.com/office/drawing/2014/main" id="{ABFC0EAB-26E9-C8FA-01DA-8A831BDECD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98813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3DAB88C-19BC-DF81-59A0-DC2CA509F66A}"/>
              </a:ext>
            </a:extLst>
          </p:cNvPr>
          <p:cNvSpPr txBox="1"/>
          <p:nvPr/>
        </p:nvSpPr>
        <p:spPr>
          <a:xfrm>
            <a:off x="661514" y="6224964"/>
            <a:ext cx="5410200" cy="2384552"/>
          </a:xfrm>
          <a:prstGeom prst="rect">
            <a:avLst/>
          </a:prstGeom>
        </p:spPr>
        <p:txBody>
          <a:bodyPr vert="horz" lIns="91440" tIns="45720" rIns="91440" bIns="45720" rtlCol="0">
            <a:normAutofit/>
          </a:bodyPr>
          <a:lstStyle/>
          <a:p>
            <a:pPr indent="-228600" defTabSz="914400">
              <a:lnSpc>
                <a:spcPct val="90000"/>
              </a:lnSpc>
              <a:spcBef>
                <a:spcPts val="1000"/>
              </a:spcBef>
              <a:spcAft>
                <a:spcPts val="600"/>
              </a:spcAft>
              <a:buFont typeface="Arial" panose="020B0604020202020204" pitchFamily="34" charset="0"/>
              <a:buChar char="•"/>
            </a:pPr>
            <a:r>
              <a:rPr lang="en-US" sz="2000" dirty="0">
                <a:hlinkClick r:id="rId3"/>
              </a:rPr>
              <a:t>j.ctt7zwbx7.14.pdf (uwtsd.ac.uk)</a:t>
            </a:r>
            <a:endParaRPr lang="en-US" sz="2000" dirty="0"/>
          </a:p>
        </p:txBody>
      </p:sp>
      <p:sp>
        <p:nvSpPr>
          <p:cNvPr id="5" name="TextBox 4">
            <a:extLst>
              <a:ext uri="{FF2B5EF4-FFF2-40B4-BE49-F238E27FC236}">
                <a16:creationId xmlns:a16="http://schemas.microsoft.com/office/drawing/2014/main" id="{1CB5976F-5E8B-CF68-0B2A-5ED414EC0E39}"/>
              </a:ext>
            </a:extLst>
          </p:cNvPr>
          <p:cNvSpPr txBox="1"/>
          <p:nvPr/>
        </p:nvSpPr>
        <p:spPr>
          <a:xfrm>
            <a:off x="6528048" y="642938"/>
            <a:ext cx="5028953" cy="4887913"/>
          </a:xfrm>
          <a:prstGeom prst="rect">
            <a:avLst/>
          </a:prstGeom>
          <a:noFill/>
        </p:spPr>
        <p:txBody>
          <a:bodyPr wrap="square" anchor="t">
            <a:normAutofit/>
          </a:bodyPr>
          <a:lstStyle/>
          <a:p>
            <a:pPr>
              <a:spcAft>
                <a:spcPts val="600"/>
              </a:spcAft>
            </a:pPr>
            <a:r>
              <a:rPr lang="en-GB" sz="2400" b="1" dirty="0"/>
              <a:t>No shortage of advice</a:t>
            </a:r>
          </a:p>
          <a:p>
            <a:pPr>
              <a:spcAft>
                <a:spcPts val="600"/>
              </a:spcAft>
            </a:pPr>
            <a:r>
              <a:rPr lang="en-GB" sz="2000" dirty="0"/>
              <a:t>A search on Amazon.com for books with the word combination ‘green business strategy’ results in over 550 matches (in November 2012). There is no shortage of advice for businesses on how to reinvent themselves with the ‘green’ mantra.</a:t>
            </a:r>
          </a:p>
          <a:p>
            <a:pPr>
              <a:spcAft>
                <a:spcPts val="600"/>
              </a:spcAft>
            </a:pPr>
            <a:endParaRPr lang="en-GB" sz="2000" dirty="0"/>
          </a:p>
          <a:p>
            <a:pPr>
              <a:spcAft>
                <a:spcPts val="600"/>
              </a:spcAft>
            </a:pPr>
            <a:r>
              <a:rPr lang="en-GB" sz="2000" dirty="0"/>
              <a:t>(Now there are 1000’s!)</a:t>
            </a:r>
          </a:p>
        </p:txBody>
      </p:sp>
    </p:spTree>
    <p:extLst>
      <p:ext uri="{BB962C8B-B14F-4D97-AF65-F5344CB8AC3E}">
        <p14:creationId xmlns:p14="http://schemas.microsoft.com/office/powerpoint/2010/main" val="319768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30" name="Rectangle 412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838200" y="963507"/>
            <a:ext cx="3494362" cy="4930986"/>
          </a:xfrm>
        </p:spPr>
        <p:txBody>
          <a:bodyPr vert="horz" lIns="91440" tIns="45720" rIns="91440" bIns="45720" rtlCol="0" anchor="ctr">
            <a:normAutofit/>
          </a:bodyPr>
          <a:lstStyle/>
          <a:p>
            <a:pPr algn="r"/>
            <a:r>
              <a:rPr lang="en-US" sz="3600" b="1" kern="1200" dirty="0">
                <a:solidFill>
                  <a:schemeClr val="accent1"/>
                </a:solidFill>
                <a:latin typeface="Neue Haas Grotesk Text Pro" panose="020B0504020202020204" pitchFamily="34" charset="0"/>
              </a:rPr>
              <a:t>Importance of Environmental Strategy?</a:t>
            </a:r>
          </a:p>
        </p:txBody>
      </p:sp>
      <p:cxnSp>
        <p:nvCxnSpPr>
          <p:cNvPr id="4129" name="Straight Connector 4128">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099" name="Rectangle 3"/>
          <p:cNvSpPr>
            <a:spLocks noGrp="1" noChangeArrowheads="1"/>
          </p:cNvSpPr>
          <p:nvPr>
            <p:ph idx="1"/>
          </p:nvPr>
        </p:nvSpPr>
        <p:spPr>
          <a:xfrm>
            <a:off x="4976030" y="963507"/>
            <a:ext cx="6250940" cy="2304627"/>
          </a:xfrm>
        </p:spPr>
        <p:txBody>
          <a:bodyPr vert="horz" lIns="91440" tIns="45720" rIns="91440" bIns="45720" rtlCol="0" anchor="b">
            <a:normAutofit/>
          </a:bodyPr>
          <a:lstStyle/>
          <a:p>
            <a:r>
              <a:rPr lang="en-US" sz="2000" i="1" dirty="0"/>
              <a:t>In order to successfully achieve sustainable corporate development, enterprises have to define and implement a pragmatic strategy</a:t>
            </a:r>
          </a:p>
        </p:txBody>
      </p:sp>
      <p:sp>
        <p:nvSpPr>
          <p:cNvPr id="4" name="TextBox 3">
            <a:extLst>
              <a:ext uri="{FF2B5EF4-FFF2-40B4-BE49-F238E27FC236}">
                <a16:creationId xmlns:a16="http://schemas.microsoft.com/office/drawing/2014/main" id="{01A755AC-8CA0-DA5B-4181-218F1401395B}"/>
              </a:ext>
            </a:extLst>
          </p:cNvPr>
          <p:cNvSpPr txBox="1"/>
          <p:nvPr/>
        </p:nvSpPr>
        <p:spPr>
          <a:xfrm>
            <a:off x="4976030" y="3589866"/>
            <a:ext cx="6250940" cy="230462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a:hlinkClick r:id="rId2"/>
              </a:rPr>
              <a:t>421472_1_En_12_Chapter 175..200 (springer.com)</a:t>
            </a:r>
            <a:endParaRPr lang="en-US" sz="2000"/>
          </a:p>
        </p:txBody>
      </p:sp>
      <p:sp>
        <p:nvSpPr>
          <p:cNvPr id="7" name="TextBox 6">
            <a:extLst>
              <a:ext uri="{FF2B5EF4-FFF2-40B4-BE49-F238E27FC236}">
                <a16:creationId xmlns:a16="http://schemas.microsoft.com/office/drawing/2014/main" id="{B82AAB30-59CD-1570-6926-A9BCCFE4247F}"/>
              </a:ext>
            </a:extLst>
          </p:cNvPr>
          <p:cNvSpPr txBox="1"/>
          <p:nvPr/>
        </p:nvSpPr>
        <p:spPr>
          <a:xfrm>
            <a:off x="4976030" y="5353160"/>
            <a:ext cx="6094428" cy="646331"/>
          </a:xfrm>
          <a:prstGeom prst="rect">
            <a:avLst/>
          </a:prstGeom>
          <a:noFill/>
        </p:spPr>
        <p:txBody>
          <a:bodyPr wrap="square">
            <a:spAutoFit/>
          </a:bodyPr>
          <a:lstStyle/>
          <a:p>
            <a:r>
              <a:rPr lang="en-GB" dirty="0">
                <a:hlinkClick r:id="rId3"/>
              </a:rPr>
              <a:t>The Importance of Sustainability Strategy in Business: Driving Environmental Change | ELVTR</a:t>
            </a:r>
            <a:endParaRPr lang="en-GB" dirty="0"/>
          </a:p>
        </p:txBody>
      </p:sp>
      <p:sp>
        <p:nvSpPr>
          <p:cNvPr id="8" name="Rectangle 3">
            <a:extLst>
              <a:ext uri="{FF2B5EF4-FFF2-40B4-BE49-F238E27FC236}">
                <a16:creationId xmlns:a16="http://schemas.microsoft.com/office/drawing/2014/main" id="{A5030544-1DA3-159B-70B7-D8B42EFA9E90}"/>
              </a:ext>
            </a:extLst>
          </p:cNvPr>
          <p:cNvSpPr txBox="1">
            <a:spLocks noChangeArrowheads="1"/>
          </p:cNvSpPr>
          <p:nvPr/>
        </p:nvSpPr>
        <p:spPr>
          <a:xfrm>
            <a:off x="4947221" y="3108699"/>
            <a:ext cx="6250940" cy="2304627"/>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200" b="1" i="1" dirty="0">
                <a:solidFill>
                  <a:srgbClr val="00B050"/>
                </a:solidFill>
              </a:rPr>
              <a:t>Go Green or Go HOME!</a:t>
            </a:r>
          </a:p>
        </p:txBody>
      </p:sp>
    </p:spTree>
    <p:extLst>
      <p:ext uri="{BB962C8B-B14F-4D97-AF65-F5344CB8AC3E}">
        <p14:creationId xmlns:p14="http://schemas.microsoft.com/office/powerpoint/2010/main" val="2448019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5" name="Rectangle 4134">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838200" y="365125"/>
            <a:ext cx="10515600" cy="1828444"/>
          </a:xfrm>
        </p:spPr>
        <p:txBody>
          <a:bodyPr vert="horz" lIns="91440" tIns="45720" rIns="91440" bIns="45720" rtlCol="0" anchor="ctr">
            <a:normAutofit/>
          </a:bodyPr>
          <a:lstStyle/>
          <a:p>
            <a:r>
              <a:rPr lang="en-US" sz="4000" b="1" kern="1200" dirty="0">
                <a:solidFill>
                  <a:schemeClr val="tx1"/>
                </a:solidFill>
                <a:latin typeface="Neue Haas Grotesk Text Pro" panose="020B0504020202020204" pitchFamily="34" charset="0"/>
              </a:rPr>
              <a:t>Importance of Environmental Strategy?</a:t>
            </a:r>
          </a:p>
        </p:txBody>
      </p:sp>
      <p:sp>
        <p:nvSpPr>
          <p:cNvPr id="4099" name="Rectangle 3"/>
          <p:cNvSpPr>
            <a:spLocks noGrp="1" noChangeArrowheads="1"/>
          </p:cNvSpPr>
          <p:nvPr>
            <p:ph idx="1"/>
          </p:nvPr>
        </p:nvSpPr>
        <p:spPr>
          <a:xfrm>
            <a:off x="838200" y="1916832"/>
            <a:ext cx="10586392" cy="2952328"/>
          </a:xfrm>
        </p:spPr>
        <p:txBody>
          <a:bodyPr vert="horz" lIns="91440" tIns="45720" rIns="91440" bIns="45720" rtlCol="0">
            <a:normAutofit fontScale="92500" lnSpcReduction="10000"/>
          </a:bodyPr>
          <a:lstStyle/>
          <a:p>
            <a:r>
              <a:rPr lang="en-US" sz="2400" b="0" i="0" dirty="0">
                <a:effectLst/>
              </a:rPr>
              <a:t>The bigger the business, the more power it has to impact the environment and become a trendsetter in the corporate world. We’ve seen a lot of small eco-friendly local businesses, but are the big players really into this game?</a:t>
            </a:r>
          </a:p>
          <a:p>
            <a:r>
              <a:rPr lang="en-US" sz="2400" b="0" i="0" dirty="0">
                <a:effectLst/>
              </a:rPr>
              <a:t>All businesses, no matter at what scale they operate, leave carbon footprints. Eco-friendly initiatives became very popular in recent years, but you need to differentiate between driving actual change and simply creating an image.</a:t>
            </a:r>
          </a:p>
          <a:p>
            <a:r>
              <a:rPr lang="en-US" sz="2400" b="0" i="0" dirty="0">
                <a:effectLst/>
              </a:rPr>
              <a:t>While </a:t>
            </a:r>
            <a:r>
              <a:rPr lang="en-US" sz="2400" b="0" i="0" u="none" strike="noStrike" dirty="0">
                <a:effectLst/>
                <a:hlinkClick r:id="rId2"/>
              </a:rPr>
              <a:t>90% of executives admit that sustainability is important</a:t>
            </a:r>
            <a:r>
              <a:rPr lang="en-US" sz="2400" b="0" i="0" dirty="0">
                <a:effectLst/>
              </a:rPr>
              <a:t>, only 60% of the companies they work for actually have a sustainability strategy. Only </a:t>
            </a:r>
            <a:r>
              <a:rPr lang="en-US" sz="2400" b="0" i="0" u="none" strike="noStrike" dirty="0">
                <a:effectLst/>
                <a:hlinkClick r:id="rId3"/>
              </a:rPr>
              <a:t>22.8% of Fortune 500 corporations</a:t>
            </a:r>
            <a:r>
              <a:rPr lang="en-US" sz="2400" b="0" i="0" dirty="0">
                <a:effectLst/>
              </a:rPr>
              <a:t> work with the UN’s </a:t>
            </a:r>
            <a:r>
              <a:rPr lang="en-US" sz="2400" b="0" i="0" u="none" strike="noStrike" dirty="0">
                <a:effectLst/>
                <a:hlinkClick r:id="rId4"/>
              </a:rPr>
              <a:t>Sustainable Development Goals framework</a:t>
            </a:r>
            <a:r>
              <a:rPr lang="en-US" sz="2400" b="0" i="0" dirty="0">
                <a:effectLst/>
              </a:rPr>
              <a:t>.</a:t>
            </a:r>
          </a:p>
          <a:p>
            <a:endParaRPr lang="en-US" sz="1600" i="1" dirty="0"/>
          </a:p>
        </p:txBody>
      </p:sp>
      <p:sp>
        <p:nvSpPr>
          <p:cNvPr id="7" name="TextBox 6">
            <a:extLst>
              <a:ext uri="{FF2B5EF4-FFF2-40B4-BE49-F238E27FC236}">
                <a16:creationId xmlns:a16="http://schemas.microsoft.com/office/drawing/2014/main" id="{B82AAB30-59CD-1570-6926-A9BCCFE4247F}"/>
              </a:ext>
            </a:extLst>
          </p:cNvPr>
          <p:cNvSpPr txBox="1"/>
          <p:nvPr/>
        </p:nvSpPr>
        <p:spPr>
          <a:xfrm>
            <a:off x="7968208" y="4941168"/>
            <a:ext cx="3385591" cy="1187918"/>
          </a:xfrm>
          <a:prstGeom prst="rect">
            <a:avLst/>
          </a:prstGeom>
        </p:spPr>
        <p:txBody>
          <a:bodyPr vert="horz" lIns="91440" tIns="45720" rIns="91440" bIns="45720" rtlCol="0">
            <a:normAutofit lnSpcReduction="10000"/>
          </a:bodyPr>
          <a:lstStyle/>
          <a:p>
            <a:pPr indent="-228600" defTabSz="914400">
              <a:lnSpc>
                <a:spcPct val="90000"/>
              </a:lnSpc>
              <a:spcAft>
                <a:spcPts val="600"/>
              </a:spcAft>
              <a:buFont typeface="Arial" panose="020B0604020202020204" pitchFamily="34" charset="0"/>
              <a:buChar char="•"/>
            </a:pPr>
            <a:r>
              <a:rPr lang="en-US" sz="2000" dirty="0">
                <a:hlinkClick r:id="rId5"/>
              </a:rPr>
              <a:t>The Importance of Sustainability Strategy in Business: Driving Environmental Change | ELVTR</a:t>
            </a:r>
            <a:endParaRPr lang="en-US" sz="2000" dirty="0"/>
          </a:p>
        </p:txBody>
      </p:sp>
      <p:sp>
        <p:nvSpPr>
          <p:cNvPr id="4" name="TextBox 3">
            <a:extLst>
              <a:ext uri="{FF2B5EF4-FFF2-40B4-BE49-F238E27FC236}">
                <a16:creationId xmlns:a16="http://schemas.microsoft.com/office/drawing/2014/main" id="{01A755AC-8CA0-DA5B-4181-218F1401395B}"/>
              </a:ext>
            </a:extLst>
          </p:cNvPr>
          <p:cNvSpPr txBox="1"/>
          <p:nvPr/>
        </p:nvSpPr>
        <p:spPr>
          <a:xfrm>
            <a:off x="4976030" y="3589866"/>
            <a:ext cx="6250940" cy="230462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000" dirty="0"/>
          </a:p>
        </p:txBody>
      </p:sp>
      <p:sp>
        <p:nvSpPr>
          <p:cNvPr id="8" name="Rectangle 3">
            <a:extLst>
              <a:ext uri="{FF2B5EF4-FFF2-40B4-BE49-F238E27FC236}">
                <a16:creationId xmlns:a16="http://schemas.microsoft.com/office/drawing/2014/main" id="{A5030544-1DA3-159B-70B7-D8B42EFA9E90}"/>
              </a:ext>
            </a:extLst>
          </p:cNvPr>
          <p:cNvSpPr txBox="1">
            <a:spLocks noChangeArrowheads="1"/>
          </p:cNvSpPr>
          <p:nvPr/>
        </p:nvSpPr>
        <p:spPr>
          <a:xfrm>
            <a:off x="4947221" y="3108699"/>
            <a:ext cx="6250940" cy="2304627"/>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3200" b="1" i="1" dirty="0">
              <a:solidFill>
                <a:srgbClr val="00B050"/>
              </a:solidFill>
            </a:endParaRPr>
          </a:p>
        </p:txBody>
      </p:sp>
    </p:spTree>
    <p:extLst>
      <p:ext uri="{BB962C8B-B14F-4D97-AF65-F5344CB8AC3E}">
        <p14:creationId xmlns:p14="http://schemas.microsoft.com/office/powerpoint/2010/main" val="673547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838200" y="365125"/>
            <a:ext cx="10515600" cy="1828444"/>
          </a:xfrm>
        </p:spPr>
        <p:txBody>
          <a:bodyPr vert="horz" lIns="91440" tIns="45720" rIns="91440" bIns="45720" rtlCol="0" anchor="ctr">
            <a:normAutofit/>
          </a:bodyPr>
          <a:lstStyle/>
          <a:p>
            <a:r>
              <a:rPr lang="en-US" sz="4000" b="1" kern="1200" dirty="0">
                <a:solidFill>
                  <a:schemeClr val="tx1"/>
                </a:solidFill>
                <a:latin typeface="Neue Haas Grotesk Text Pro" panose="020B0504020202020204" pitchFamily="34" charset="0"/>
              </a:rPr>
              <a:t>What do we mean by </a:t>
            </a:r>
            <a:r>
              <a:rPr lang="en-US" sz="4000" b="1" u="sng" kern="1200" dirty="0">
                <a:solidFill>
                  <a:schemeClr val="tx1"/>
                </a:solidFill>
                <a:latin typeface="Neue Haas Grotesk Text Pro" panose="020B0504020202020204" pitchFamily="34" charset="0"/>
              </a:rPr>
              <a:t>strategy</a:t>
            </a:r>
            <a:r>
              <a:rPr lang="en-US" sz="4000" b="1" kern="1200" dirty="0">
                <a:solidFill>
                  <a:schemeClr val="tx1"/>
                </a:solidFill>
                <a:latin typeface="Neue Haas Grotesk Text Pro" panose="020B0504020202020204" pitchFamily="34" charset="0"/>
              </a:rPr>
              <a:t>?</a:t>
            </a:r>
          </a:p>
        </p:txBody>
      </p:sp>
      <p:sp>
        <p:nvSpPr>
          <p:cNvPr id="4099" name="Rectangle 3"/>
          <p:cNvSpPr>
            <a:spLocks noGrp="1" noChangeArrowheads="1"/>
          </p:cNvSpPr>
          <p:nvPr>
            <p:ph idx="1"/>
          </p:nvPr>
        </p:nvSpPr>
        <p:spPr>
          <a:xfrm>
            <a:off x="838200" y="1988840"/>
            <a:ext cx="10874424" cy="4608512"/>
          </a:xfrm>
        </p:spPr>
        <p:txBody>
          <a:bodyPr vert="horz" lIns="91440" tIns="45720" rIns="91440" bIns="45720" rtlCol="0">
            <a:normAutofit/>
          </a:bodyPr>
          <a:lstStyle/>
          <a:p>
            <a:r>
              <a:rPr lang="en-US" sz="2400" dirty="0"/>
              <a:t>While the term strategy stems from a military context (Clausewitz 1935; Giles 1910), the conceptual integration into the context of corporate management in terms of strategic planning and later strategic management, was undertaken over half a century by scholars from varying fields (Will 2012). </a:t>
            </a:r>
          </a:p>
          <a:p>
            <a:endParaRPr lang="en-US" sz="2400" dirty="0"/>
          </a:p>
          <a:p>
            <a:r>
              <a:rPr lang="en-US" sz="2400" dirty="0"/>
              <a:t>Originating from conceptions of </a:t>
            </a:r>
            <a:r>
              <a:rPr lang="en-US" sz="2400" b="1" u="sng" dirty="0"/>
              <a:t>efficiency</a:t>
            </a:r>
            <a:r>
              <a:rPr lang="en-US" sz="2400" dirty="0"/>
              <a:t> as the main driver of productivity (Taylor 1911) and the relation of experience to cost-efficiency (Henderson 1973), </a:t>
            </a:r>
            <a:r>
              <a:rPr lang="en-US" sz="2400" b="1" u="sng" dirty="0"/>
              <a:t>competitiveness </a:t>
            </a:r>
            <a:r>
              <a:rPr lang="en-US" sz="2400" dirty="0"/>
              <a:t>then took over the corporate strategy discussion, later expounded upon with differentiated business strategies (Porter 1985).</a:t>
            </a:r>
          </a:p>
        </p:txBody>
      </p:sp>
      <p:sp>
        <p:nvSpPr>
          <p:cNvPr id="4" name="TextBox 3">
            <a:extLst>
              <a:ext uri="{FF2B5EF4-FFF2-40B4-BE49-F238E27FC236}">
                <a16:creationId xmlns:a16="http://schemas.microsoft.com/office/drawing/2014/main" id="{01A755AC-8CA0-DA5B-4181-218F1401395B}"/>
              </a:ext>
            </a:extLst>
          </p:cNvPr>
          <p:cNvSpPr txBox="1"/>
          <p:nvPr/>
        </p:nvSpPr>
        <p:spPr>
          <a:xfrm>
            <a:off x="7538147" y="5877272"/>
            <a:ext cx="5164645" cy="373046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dirty="0">
                <a:hlinkClick r:id="rId2"/>
              </a:rPr>
              <a:t>421472_1_En_12_Chapter 175..200 (springer.com)</a:t>
            </a:r>
            <a:endParaRPr lang="en-US" sz="2000" dirty="0"/>
          </a:p>
        </p:txBody>
      </p:sp>
    </p:spTree>
    <p:extLst>
      <p:ext uri="{BB962C8B-B14F-4D97-AF65-F5344CB8AC3E}">
        <p14:creationId xmlns:p14="http://schemas.microsoft.com/office/powerpoint/2010/main" val="4150110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ow to Create a Stand Out Brand: 5 Smart Tips">
            <a:extLst>
              <a:ext uri="{FF2B5EF4-FFF2-40B4-BE49-F238E27FC236}">
                <a16:creationId xmlns:a16="http://schemas.microsoft.com/office/drawing/2014/main" id="{4B6E3813-84D0-424D-35B5-4283CCAC4E1A}"/>
              </a:ext>
            </a:extLst>
          </p:cNvPr>
          <p:cNvPicPr>
            <a:picLocks noGrp="1" noChangeAspect="1" noChangeArrowheads="1"/>
          </p:cNvPicPr>
          <p:nvPr>
            <p:ph idx="1"/>
          </p:nvPr>
        </p:nvPicPr>
        <p:blipFill rotWithShape="1">
          <a:blip r:embed="rId2" cstate="screen">
            <a:extLst>
              <a:ext uri="{28A0092B-C50C-407E-A947-70E740481C1C}">
                <a14:useLocalDpi xmlns:a14="http://schemas.microsoft.com/office/drawing/2010/main"/>
              </a:ext>
            </a:extLst>
          </a:blip>
          <a:srcRect r="-1" b="-1"/>
          <a:stretch/>
        </p:blipFill>
        <p:spPr bwMode="auto">
          <a:xfrm>
            <a:off x="763524" y="733986"/>
            <a:ext cx="10664952" cy="5390029"/>
          </a:xfrm>
          <a:prstGeom prst="rect">
            <a:avLst/>
          </a:prstGeom>
          <a:noFill/>
          <a:effectLst>
            <a:outerShdw blurRad="292100" dist="165100" dir="6000000" sx="97000" sy="97000" algn="t" rotWithShape="0">
              <a:prstClr val="black">
                <a:alpha val="35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677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5 ways to make your business stand out as a brand | Tedco Business Support">
            <a:extLst>
              <a:ext uri="{FF2B5EF4-FFF2-40B4-BE49-F238E27FC236}">
                <a16:creationId xmlns:a16="http://schemas.microsoft.com/office/drawing/2014/main" id="{2A0B7B8F-0644-6E86-1AD0-F7024E6AACE8}"/>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75520" y="215643"/>
            <a:ext cx="9001000" cy="64267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BCD9C2-1AF3-E34B-C6AE-AC465BC8C523}"/>
              </a:ext>
            </a:extLst>
          </p:cNvPr>
          <p:cNvSpPr txBox="1"/>
          <p:nvPr/>
        </p:nvSpPr>
        <p:spPr>
          <a:xfrm rot="16200000">
            <a:off x="-2604712" y="3416745"/>
            <a:ext cx="6094428" cy="646331"/>
          </a:xfrm>
          <a:prstGeom prst="rect">
            <a:avLst/>
          </a:prstGeom>
          <a:noFill/>
        </p:spPr>
        <p:txBody>
          <a:bodyPr wrap="square">
            <a:spAutoFit/>
          </a:bodyPr>
          <a:lstStyle/>
          <a:p>
            <a:r>
              <a:rPr lang="en-GB" dirty="0">
                <a:hlinkClick r:id="rId3"/>
              </a:rPr>
              <a:t>5 ways to make your business stand out as a brand | </a:t>
            </a:r>
            <a:r>
              <a:rPr lang="en-GB" dirty="0" err="1">
                <a:hlinkClick r:id="rId3"/>
              </a:rPr>
              <a:t>Tedco</a:t>
            </a:r>
            <a:r>
              <a:rPr lang="en-GB" dirty="0">
                <a:hlinkClick r:id="rId3"/>
              </a:rPr>
              <a:t> Business Support</a:t>
            </a:r>
            <a:endParaRPr lang="en-GB" dirty="0"/>
          </a:p>
        </p:txBody>
      </p:sp>
    </p:spTree>
    <p:extLst>
      <p:ext uri="{BB962C8B-B14F-4D97-AF65-F5344CB8AC3E}">
        <p14:creationId xmlns:p14="http://schemas.microsoft.com/office/powerpoint/2010/main" val="33139301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2" name="Rectangle 2"/>
          <p:cNvSpPr>
            <a:spLocks noGrp="1" noChangeArrowheads="1"/>
          </p:cNvSpPr>
          <p:nvPr>
            <p:ph type="title"/>
          </p:nvPr>
        </p:nvSpPr>
        <p:spPr>
          <a:xfrm>
            <a:off x="519554" y="553853"/>
            <a:ext cx="3822189" cy="1899912"/>
          </a:xfrm>
        </p:spPr>
        <p:txBody>
          <a:bodyPr>
            <a:normAutofit fontScale="90000"/>
          </a:bodyPr>
          <a:lstStyle/>
          <a:p>
            <a:pPr eaLnBrk="1" hangingPunct="1"/>
            <a:r>
              <a:rPr lang="en-GB" sz="4000" b="1" dirty="0">
                <a:latin typeface="Neue Haas Grotesk Text Pro" panose="020B0504020202020204" pitchFamily="34" charset="0"/>
              </a:rPr>
              <a:t>Integration of sustainability into corporate strategy</a:t>
            </a:r>
          </a:p>
        </p:txBody>
      </p:sp>
      <p:pic>
        <p:nvPicPr>
          <p:cNvPr id="3" name="Picture 2">
            <a:extLst>
              <a:ext uri="{FF2B5EF4-FFF2-40B4-BE49-F238E27FC236}">
                <a16:creationId xmlns:a16="http://schemas.microsoft.com/office/drawing/2014/main" id="{1CF1B98B-70DA-545E-43E1-B33F34799C0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367808" y="224644"/>
            <a:ext cx="7923498" cy="6408712"/>
          </a:xfrm>
          <a:prstGeom prst="rect">
            <a:avLst/>
          </a:prstGeom>
        </p:spPr>
      </p:pic>
      <p:sp>
        <p:nvSpPr>
          <p:cNvPr id="5" name="TextBox 4">
            <a:extLst>
              <a:ext uri="{FF2B5EF4-FFF2-40B4-BE49-F238E27FC236}">
                <a16:creationId xmlns:a16="http://schemas.microsoft.com/office/drawing/2014/main" id="{3F01B030-9A80-0327-1FA7-CCE6B4F87DB8}"/>
              </a:ext>
            </a:extLst>
          </p:cNvPr>
          <p:cNvSpPr txBox="1"/>
          <p:nvPr/>
        </p:nvSpPr>
        <p:spPr>
          <a:xfrm>
            <a:off x="1357945" y="5959989"/>
            <a:ext cx="2592288" cy="646331"/>
          </a:xfrm>
          <a:prstGeom prst="rect">
            <a:avLst/>
          </a:prstGeom>
          <a:noFill/>
        </p:spPr>
        <p:txBody>
          <a:bodyPr wrap="square">
            <a:spAutoFit/>
          </a:bodyPr>
          <a:lstStyle/>
          <a:p>
            <a:r>
              <a:rPr lang="en-GB" dirty="0">
                <a:hlinkClick r:id="rId3"/>
              </a:rPr>
              <a:t>421472_1_En_12_Chapter 175..200 (springer.com)</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5667934" y="405685"/>
            <a:ext cx="5912351" cy="1559301"/>
          </a:xfrm>
        </p:spPr>
        <p:txBody>
          <a:bodyPr>
            <a:normAutofit/>
          </a:bodyPr>
          <a:lstStyle/>
          <a:p>
            <a:pPr eaLnBrk="1" hangingPunct="1"/>
            <a:r>
              <a:rPr lang="en-GB" sz="4000" b="1" dirty="0">
                <a:latin typeface="Neue Haas Grotesk Text Pro" panose="020B0504020202020204" pitchFamily="34" charset="0"/>
              </a:rPr>
              <a:t>ISO 2009 &amp; ISO 2018</a:t>
            </a:r>
          </a:p>
        </p:txBody>
      </p:sp>
      <p:sp>
        <p:nvSpPr>
          <p:cNvPr id="4099" name="Rectangle 3"/>
          <p:cNvSpPr>
            <a:spLocks noGrp="1" noChangeArrowheads="1"/>
          </p:cNvSpPr>
          <p:nvPr>
            <p:ph idx="1"/>
          </p:nvPr>
        </p:nvSpPr>
        <p:spPr>
          <a:xfrm>
            <a:off x="425972" y="828308"/>
            <a:ext cx="4558253" cy="5411770"/>
          </a:xfrm>
        </p:spPr>
        <p:txBody>
          <a:bodyPr anchor="ctr">
            <a:normAutofit/>
          </a:bodyPr>
          <a:lstStyle/>
          <a:p>
            <a:pPr eaLnBrk="1" hangingPunct="1"/>
            <a:r>
              <a:rPr lang="en-GB" sz="2000" dirty="0"/>
              <a:t>The path of sustainable corporate development needs to be outlined for any business with specific deliberation on its internal and external environment. </a:t>
            </a:r>
          </a:p>
          <a:p>
            <a:pPr eaLnBrk="1" hangingPunct="1"/>
            <a:endParaRPr lang="en-GB" sz="2000" dirty="0"/>
          </a:p>
          <a:p>
            <a:pPr eaLnBrk="1" hangingPunct="1"/>
            <a:r>
              <a:rPr lang="en-GB" sz="2000" b="1" dirty="0"/>
              <a:t>To achieve sustained success, the organisation must pinpoint its concrete objectives and values. These should be, furthermore, clearly understood, accepted and supported by the employees of the organisation (ISO 2009).</a:t>
            </a:r>
            <a:endParaRPr lang="en-GB" sz="3200" b="1" dirty="0"/>
          </a:p>
        </p:txBody>
      </p:sp>
      <p:sp>
        <p:nvSpPr>
          <p:cNvPr id="4" name="TextBox 3">
            <a:extLst>
              <a:ext uri="{FF2B5EF4-FFF2-40B4-BE49-F238E27FC236}">
                <a16:creationId xmlns:a16="http://schemas.microsoft.com/office/drawing/2014/main" id="{01A755AC-8CA0-DA5B-4181-218F1401395B}"/>
              </a:ext>
            </a:extLst>
          </p:cNvPr>
          <p:cNvSpPr txBox="1"/>
          <p:nvPr/>
        </p:nvSpPr>
        <p:spPr>
          <a:xfrm>
            <a:off x="407368" y="6364373"/>
            <a:ext cx="6268278" cy="369332"/>
          </a:xfrm>
          <a:prstGeom prst="rect">
            <a:avLst/>
          </a:prstGeom>
          <a:noFill/>
        </p:spPr>
        <p:txBody>
          <a:bodyPr wrap="square">
            <a:spAutoFit/>
          </a:bodyPr>
          <a:lstStyle/>
          <a:p>
            <a:r>
              <a:rPr lang="en-GB" dirty="0">
                <a:hlinkClick r:id="rId2"/>
              </a:rPr>
              <a:t>421472_1_En_12_Chapter 175..200 (springer.com)</a:t>
            </a:r>
            <a:endParaRPr lang="en-GB" dirty="0"/>
          </a:p>
        </p:txBody>
      </p:sp>
      <p:sp>
        <p:nvSpPr>
          <p:cNvPr id="3" name="TextBox 2">
            <a:extLst>
              <a:ext uri="{FF2B5EF4-FFF2-40B4-BE49-F238E27FC236}">
                <a16:creationId xmlns:a16="http://schemas.microsoft.com/office/drawing/2014/main" id="{E4DB283F-47FA-E592-93A8-0E2AEDB3F55F}"/>
              </a:ext>
            </a:extLst>
          </p:cNvPr>
          <p:cNvSpPr txBox="1"/>
          <p:nvPr/>
        </p:nvSpPr>
        <p:spPr>
          <a:xfrm>
            <a:off x="5667934" y="4941168"/>
            <a:ext cx="6266328" cy="646331"/>
          </a:xfrm>
          <a:prstGeom prst="rect">
            <a:avLst/>
          </a:prstGeom>
          <a:noFill/>
        </p:spPr>
        <p:txBody>
          <a:bodyPr wrap="square">
            <a:spAutoFit/>
          </a:bodyPr>
          <a:lstStyle/>
          <a:p>
            <a:r>
              <a:rPr lang="en-GB" dirty="0">
                <a:hlinkClick r:id="rId3"/>
              </a:rPr>
              <a:t>ISO 9004:2018 - Quality management — Quality of an organization — Guidance to achieve sustained success</a:t>
            </a:r>
            <a:endParaRPr lang="en-GB" dirty="0"/>
          </a:p>
        </p:txBody>
      </p:sp>
      <p:sp>
        <p:nvSpPr>
          <p:cNvPr id="5" name="Rectangle 3">
            <a:extLst>
              <a:ext uri="{FF2B5EF4-FFF2-40B4-BE49-F238E27FC236}">
                <a16:creationId xmlns:a16="http://schemas.microsoft.com/office/drawing/2014/main" id="{82BFE3E9-26E3-CBFD-08D9-D8846DBCFAAF}"/>
              </a:ext>
            </a:extLst>
          </p:cNvPr>
          <p:cNvSpPr txBox="1">
            <a:spLocks noChangeArrowheads="1"/>
          </p:cNvSpPr>
          <p:nvPr/>
        </p:nvSpPr>
        <p:spPr>
          <a:xfrm>
            <a:off x="5330221" y="4164293"/>
            <a:ext cx="4558253" cy="1297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dirty="0">
                <a:highlight>
                  <a:srgbClr val="FFFF00"/>
                </a:highlight>
              </a:rPr>
              <a:t>Replaced by:</a:t>
            </a:r>
            <a:endParaRPr lang="en-GB" sz="2000" dirty="0">
              <a:highlight>
                <a:srgbClr val="FFFF00"/>
              </a:highlight>
            </a:endParaRPr>
          </a:p>
        </p:txBody>
      </p:sp>
      <p:pic>
        <p:nvPicPr>
          <p:cNvPr id="7" name="Picture 6">
            <a:extLst>
              <a:ext uri="{FF2B5EF4-FFF2-40B4-BE49-F238E27FC236}">
                <a16:creationId xmlns:a16="http://schemas.microsoft.com/office/drawing/2014/main" id="{B7453B88-323E-5B7E-C403-C29EF2F65DC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655961" y="1687017"/>
            <a:ext cx="5864303" cy="2751711"/>
          </a:xfrm>
          <a:prstGeom prst="rect">
            <a:avLst/>
          </a:prstGeom>
        </p:spPr>
      </p:pic>
    </p:spTree>
    <p:extLst>
      <p:ext uri="{BB962C8B-B14F-4D97-AF65-F5344CB8AC3E}">
        <p14:creationId xmlns:p14="http://schemas.microsoft.com/office/powerpoint/2010/main" val="775440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BB816-0627-86A6-E944-7173FF750CD7}"/>
              </a:ext>
            </a:extLst>
          </p:cNvPr>
          <p:cNvSpPr>
            <a:spLocks noGrp="1"/>
          </p:cNvSpPr>
          <p:nvPr>
            <p:ph type="title"/>
          </p:nvPr>
        </p:nvSpPr>
        <p:spPr>
          <a:xfrm>
            <a:off x="761803" y="350196"/>
            <a:ext cx="4646904" cy="1624520"/>
          </a:xfrm>
        </p:spPr>
        <p:txBody>
          <a:bodyPr anchor="ctr">
            <a:normAutofit/>
          </a:bodyPr>
          <a:lstStyle/>
          <a:p>
            <a:r>
              <a:rPr lang="en-GB" sz="3700" b="1">
                <a:latin typeface="Neue Haas Grotesk Text Pro" panose="020B0504020202020204" pitchFamily="34" charset="0"/>
              </a:rPr>
              <a:t>Examples of recognisable green mantra?</a:t>
            </a:r>
          </a:p>
        </p:txBody>
      </p:sp>
      <p:sp>
        <p:nvSpPr>
          <p:cNvPr id="3" name="Content Placeholder 2">
            <a:extLst>
              <a:ext uri="{FF2B5EF4-FFF2-40B4-BE49-F238E27FC236}">
                <a16:creationId xmlns:a16="http://schemas.microsoft.com/office/drawing/2014/main" id="{DFF1125E-A78A-3196-DCD4-C95D416515E8}"/>
              </a:ext>
            </a:extLst>
          </p:cNvPr>
          <p:cNvSpPr>
            <a:spLocks noGrp="1"/>
          </p:cNvSpPr>
          <p:nvPr>
            <p:ph idx="1"/>
          </p:nvPr>
        </p:nvSpPr>
        <p:spPr>
          <a:xfrm>
            <a:off x="761802" y="2743201"/>
            <a:ext cx="4646905" cy="1189856"/>
          </a:xfrm>
        </p:spPr>
        <p:txBody>
          <a:bodyPr anchor="ctr">
            <a:normAutofit/>
          </a:bodyPr>
          <a:lstStyle/>
          <a:p>
            <a:r>
              <a:rPr lang="en-GB" sz="2000" dirty="0"/>
              <a:t>Can you think of any recognisable green corporate environmental strategy?</a:t>
            </a:r>
          </a:p>
        </p:txBody>
      </p:sp>
      <p:pic>
        <p:nvPicPr>
          <p:cNvPr id="5" name="Picture 4" descr="Abstract background of green mesh and nodes">
            <a:extLst>
              <a:ext uri="{FF2B5EF4-FFF2-40B4-BE49-F238E27FC236}">
                <a16:creationId xmlns:a16="http://schemas.microsoft.com/office/drawing/2014/main" id="{C3870249-0A79-B02E-7E66-D25BDB43FDB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2"/>
          <a:stretch/>
        </p:blipFill>
        <p:spPr>
          <a:xfrm>
            <a:off x="6096000" y="1"/>
            <a:ext cx="6102825" cy="6858000"/>
          </a:xfrm>
          <a:prstGeom prst="rect">
            <a:avLst/>
          </a:prstGeom>
        </p:spPr>
      </p:pic>
    </p:spTree>
    <p:extLst>
      <p:ext uri="{BB962C8B-B14F-4D97-AF65-F5344CB8AC3E}">
        <p14:creationId xmlns:p14="http://schemas.microsoft.com/office/powerpoint/2010/main" val="1453542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B816-0627-86A6-E944-7173FF750CD7}"/>
              </a:ext>
            </a:extLst>
          </p:cNvPr>
          <p:cNvSpPr>
            <a:spLocks noGrp="1"/>
          </p:cNvSpPr>
          <p:nvPr>
            <p:ph type="title"/>
          </p:nvPr>
        </p:nvSpPr>
        <p:spPr/>
        <p:txBody>
          <a:bodyPr>
            <a:normAutofit/>
          </a:bodyPr>
          <a:lstStyle/>
          <a:p>
            <a:r>
              <a:rPr lang="en-GB" sz="3600" b="1" dirty="0">
                <a:latin typeface="Neue Haas Grotesk Text Pro" panose="020B0504020202020204" pitchFamily="34" charset="0"/>
              </a:rPr>
              <a:t>Ecolabelling</a:t>
            </a:r>
          </a:p>
        </p:txBody>
      </p:sp>
      <p:sp>
        <p:nvSpPr>
          <p:cNvPr id="3" name="Content Placeholder 2">
            <a:extLst>
              <a:ext uri="{FF2B5EF4-FFF2-40B4-BE49-F238E27FC236}">
                <a16:creationId xmlns:a16="http://schemas.microsoft.com/office/drawing/2014/main" id="{DFF1125E-A78A-3196-DCD4-C95D416515E8}"/>
              </a:ext>
            </a:extLst>
          </p:cNvPr>
          <p:cNvSpPr>
            <a:spLocks noGrp="1"/>
          </p:cNvSpPr>
          <p:nvPr>
            <p:ph idx="1"/>
          </p:nvPr>
        </p:nvSpPr>
        <p:spPr/>
        <p:txBody>
          <a:bodyPr/>
          <a:lstStyle/>
          <a:p>
            <a:r>
              <a:rPr lang="en-GB" dirty="0"/>
              <a:t>…</a:t>
            </a:r>
          </a:p>
        </p:txBody>
      </p:sp>
      <p:pic>
        <p:nvPicPr>
          <p:cNvPr id="1026" name="Picture 2">
            <a:extLst>
              <a:ext uri="{FF2B5EF4-FFF2-40B4-BE49-F238E27FC236}">
                <a16:creationId xmlns:a16="http://schemas.microsoft.com/office/drawing/2014/main" id="{2F7643B7-D5FC-02E3-1C3F-9B7D2F19803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87488" y="1615281"/>
            <a:ext cx="9667875" cy="4772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61085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D4CCE803-7177-54E5-5497-334F7499CB4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491056" y="0"/>
            <a:ext cx="9709328" cy="68648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09BB816-0627-86A6-E944-7173FF750CD7}"/>
              </a:ext>
            </a:extLst>
          </p:cNvPr>
          <p:cNvSpPr>
            <a:spLocks noGrp="1"/>
          </p:cNvSpPr>
          <p:nvPr>
            <p:ph type="title"/>
          </p:nvPr>
        </p:nvSpPr>
        <p:spPr>
          <a:xfrm>
            <a:off x="2567608" y="5949280"/>
            <a:ext cx="5401816" cy="1325563"/>
          </a:xfrm>
        </p:spPr>
        <p:txBody>
          <a:bodyPr>
            <a:normAutofit/>
          </a:bodyPr>
          <a:lstStyle/>
          <a:p>
            <a:r>
              <a:rPr lang="en-GB" sz="3600" b="1" dirty="0">
                <a:solidFill>
                  <a:schemeClr val="bg1"/>
                </a:solidFill>
                <a:latin typeface="Neue Haas Grotesk Text Pro" panose="020B0504020202020204" pitchFamily="34" charset="0"/>
              </a:rPr>
              <a:t>Greenwashing?</a:t>
            </a:r>
          </a:p>
        </p:txBody>
      </p:sp>
      <p:sp>
        <p:nvSpPr>
          <p:cNvPr id="5" name="TextBox 4">
            <a:extLst>
              <a:ext uri="{FF2B5EF4-FFF2-40B4-BE49-F238E27FC236}">
                <a16:creationId xmlns:a16="http://schemas.microsoft.com/office/drawing/2014/main" id="{FCA7C8F7-2450-3C73-86D8-8DDE27A45198}"/>
              </a:ext>
            </a:extLst>
          </p:cNvPr>
          <p:cNvSpPr txBox="1"/>
          <p:nvPr/>
        </p:nvSpPr>
        <p:spPr>
          <a:xfrm>
            <a:off x="234155" y="5408315"/>
            <a:ext cx="2304256" cy="1200329"/>
          </a:xfrm>
          <a:prstGeom prst="rect">
            <a:avLst/>
          </a:prstGeom>
          <a:noFill/>
        </p:spPr>
        <p:txBody>
          <a:bodyPr wrap="square">
            <a:spAutoFit/>
          </a:bodyPr>
          <a:lstStyle/>
          <a:p>
            <a:r>
              <a:rPr lang="en-GB" dirty="0">
                <a:highlight>
                  <a:srgbClr val="FFFF00"/>
                </a:highlight>
                <a:hlinkClick r:id="rId3"/>
              </a:rPr>
              <a:t>The Dirty Truth About Eco-Friendly Labels | Pick Ethical (pick-ethical.com)</a:t>
            </a:r>
            <a:endParaRPr lang="en-GB" dirty="0">
              <a:highlight>
                <a:srgbClr val="FFFF00"/>
              </a:highlight>
            </a:endParaRPr>
          </a:p>
        </p:txBody>
      </p:sp>
    </p:spTree>
    <p:extLst>
      <p:ext uri="{BB962C8B-B14F-4D97-AF65-F5344CB8AC3E}">
        <p14:creationId xmlns:p14="http://schemas.microsoft.com/office/powerpoint/2010/main" val="4053592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BB816-0627-86A6-E944-7173FF750CD7}"/>
              </a:ext>
            </a:extLst>
          </p:cNvPr>
          <p:cNvSpPr>
            <a:spLocks noGrp="1"/>
          </p:cNvSpPr>
          <p:nvPr>
            <p:ph type="title"/>
          </p:nvPr>
        </p:nvSpPr>
        <p:spPr>
          <a:xfrm>
            <a:off x="838200" y="1748452"/>
            <a:ext cx="4974771" cy="3587786"/>
          </a:xfrm>
        </p:spPr>
        <p:txBody>
          <a:bodyPr vert="horz" lIns="91440" tIns="45720" rIns="91440" bIns="45720" rtlCol="0">
            <a:normAutofit/>
          </a:bodyPr>
          <a:lstStyle/>
          <a:p>
            <a:pPr algn="ctr"/>
            <a:r>
              <a:rPr lang="en-US" b="1" kern="1200">
                <a:solidFill>
                  <a:schemeClr val="bg1"/>
                </a:solidFill>
                <a:latin typeface="+mj-lt"/>
                <a:ea typeface="+mj-ea"/>
                <a:cs typeface="+mj-cs"/>
              </a:rPr>
              <a:t>Ecofriendly?</a:t>
            </a:r>
          </a:p>
        </p:txBody>
      </p:sp>
      <p:grpSp>
        <p:nvGrpSpPr>
          <p:cNvPr id="28"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9" name="Freeform: Shape 28">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32"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4"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6"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37" name="Freeform: Shape 3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207"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208" name="Freeform: Shape 207">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DFF1125E-A78A-3196-DCD4-C95D416515E8}"/>
              </a:ext>
            </a:extLst>
          </p:cNvPr>
          <p:cNvSpPr>
            <a:spLocks noGrp="1"/>
          </p:cNvSpPr>
          <p:nvPr>
            <p:ph idx="1"/>
          </p:nvPr>
        </p:nvSpPr>
        <p:spPr>
          <a:xfrm>
            <a:off x="6477270" y="1130846"/>
            <a:ext cx="4974771" cy="4351338"/>
          </a:xfrm>
        </p:spPr>
        <p:txBody>
          <a:bodyPr vert="horz" lIns="91440" tIns="45720" rIns="91440" bIns="45720" rtlCol="0">
            <a:normAutofit/>
          </a:bodyPr>
          <a:lstStyle/>
          <a:p>
            <a:pPr indent="-228600" defTabSz="914400">
              <a:spcAft>
                <a:spcPts val="600"/>
              </a:spcAft>
              <a:buFont typeface="Arial" panose="020B0604020202020204" pitchFamily="34" charset="0"/>
              <a:buChar char="•"/>
            </a:pPr>
            <a:r>
              <a:rPr lang="en-US" dirty="0">
                <a:solidFill>
                  <a:schemeClr val="bg1"/>
                </a:solidFill>
                <a:hlinkClick r:id="rId2">
                  <a:extLst>
                    <a:ext uri="{A12FA001-AC4F-418D-AE19-62706E023703}">
                      <ahyp:hlinkClr xmlns:ahyp="http://schemas.microsoft.com/office/drawing/2018/hyperlinkcolor" val="tx"/>
                    </a:ext>
                  </a:extLst>
                </a:hlinkClick>
              </a:rPr>
              <a:t>Ethical Badges &amp; Eco Labels You Can Trust | Pick Ethical (pick-ethical.com)</a:t>
            </a:r>
            <a:endParaRPr lang="en-US" dirty="0">
              <a:solidFill>
                <a:schemeClr val="bg1"/>
              </a:solidFill>
            </a:endParaRPr>
          </a:p>
        </p:txBody>
      </p:sp>
    </p:spTree>
    <p:extLst>
      <p:ext uri="{BB962C8B-B14F-4D97-AF65-F5344CB8AC3E}">
        <p14:creationId xmlns:p14="http://schemas.microsoft.com/office/powerpoint/2010/main" val="30351040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Strategy Development</a:t>
            </a:r>
          </a:p>
        </p:txBody>
      </p:sp>
      <p:sp>
        <p:nvSpPr>
          <p:cNvPr id="5" name="TextBox 4">
            <a:extLst>
              <a:ext uri="{FF2B5EF4-FFF2-40B4-BE49-F238E27FC236}">
                <a16:creationId xmlns:a16="http://schemas.microsoft.com/office/drawing/2014/main" id="{C5B70D67-3B11-8336-0F6D-6D6F2B3D57ED}"/>
              </a:ext>
            </a:extLst>
          </p:cNvPr>
          <p:cNvSpPr txBox="1"/>
          <p:nvPr/>
        </p:nvSpPr>
        <p:spPr>
          <a:xfrm>
            <a:off x="911424" y="5733256"/>
            <a:ext cx="6094878" cy="369332"/>
          </a:xfrm>
          <a:prstGeom prst="rect">
            <a:avLst/>
          </a:prstGeom>
          <a:noFill/>
        </p:spPr>
        <p:txBody>
          <a:bodyPr wrap="square">
            <a:spAutoFit/>
          </a:bodyPr>
          <a:lstStyle/>
          <a:p>
            <a:r>
              <a:rPr lang="en-GB" dirty="0">
                <a:hlinkClick r:id="rId2"/>
              </a:rPr>
              <a:t>421472_1_En_12_Chapter 175..200 (springer.com)</a:t>
            </a:r>
            <a:endParaRPr lang="en-GB" dirty="0"/>
          </a:p>
        </p:txBody>
      </p:sp>
      <p:pic>
        <p:nvPicPr>
          <p:cNvPr id="7" name="Picture 6">
            <a:extLst>
              <a:ext uri="{FF2B5EF4-FFF2-40B4-BE49-F238E27FC236}">
                <a16:creationId xmlns:a16="http://schemas.microsoft.com/office/drawing/2014/main" id="{E592F794-EF9C-A382-3938-20B4A6BD929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419" y="2261732"/>
            <a:ext cx="11990112" cy="3081217"/>
          </a:xfrm>
          <a:prstGeom prst="rect">
            <a:avLst/>
          </a:prstGeom>
        </p:spPr>
      </p:pic>
      <p:sp>
        <p:nvSpPr>
          <p:cNvPr id="2" name="Rectangle 1">
            <a:extLst>
              <a:ext uri="{FF2B5EF4-FFF2-40B4-BE49-F238E27FC236}">
                <a16:creationId xmlns:a16="http://schemas.microsoft.com/office/drawing/2014/main" id="{FDDD0AD3-5F7E-9686-F5D8-36E4591D89D4}"/>
              </a:ext>
            </a:extLst>
          </p:cNvPr>
          <p:cNvSpPr/>
          <p:nvPr/>
        </p:nvSpPr>
        <p:spPr>
          <a:xfrm>
            <a:off x="3143672" y="3356992"/>
            <a:ext cx="2304256" cy="1620852"/>
          </a:xfrm>
          <a:prstGeom prst="rect">
            <a:avLst/>
          </a:prstGeom>
          <a:noFill/>
          <a:ln w="762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24596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89917" y="824193"/>
            <a:ext cx="4563883" cy="1111580"/>
          </a:xfrm>
        </p:spPr>
        <p:txBody>
          <a:bodyPr anchor="b">
            <a:normAutofit fontScale="90000"/>
          </a:bodyPr>
          <a:lstStyle/>
          <a:p>
            <a:pPr>
              <a:defRPr/>
            </a:pPr>
            <a:r>
              <a:rPr lang="en-GB" b="1" dirty="0">
                <a:latin typeface="Neue Haas Grotesk Text Pro" panose="020B0504020202020204" pitchFamily="34" charset="0"/>
              </a:rPr>
              <a:t>Activity</a:t>
            </a:r>
            <a:br>
              <a:rPr lang="en-GB" b="1" dirty="0">
                <a:latin typeface="Neue Haas Grotesk Text Pro" panose="020B0504020202020204" pitchFamily="34" charset="0"/>
              </a:rPr>
            </a:br>
            <a:endParaRPr lang="en-GB" b="1" dirty="0">
              <a:latin typeface="Neue Haas Grotesk Text Pro" panose="020B0504020202020204" pitchFamily="34" charset="0"/>
            </a:endParaRPr>
          </a:p>
        </p:txBody>
      </p:sp>
      <p:sp>
        <p:nvSpPr>
          <p:cNvPr id="132099" name="Rectangle 3"/>
          <p:cNvSpPr>
            <a:spLocks noGrp="1" noChangeArrowheads="1"/>
          </p:cNvSpPr>
          <p:nvPr>
            <p:ph idx="1"/>
          </p:nvPr>
        </p:nvSpPr>
        <p:spPr>
          <a:xfrm>
            <a:off x="6796844" y="2060849"/>
            <a:ext cx="5147506" cy="4168118"/>
          </a:xfrm>
        </p:spPr>
        <p:txBody>
          <a:bodyPr>
            <a:noAutofit/>
          </a:bodyPr>
          <a:lstStyle/>
          <a:p>
            <a:pPr marL="0" indent="0">
              <a:buNone/>
              <a:defRPr/>
            </a:pPr>
            <a:r>
              <a:rPr lang="en-GB" sz="2000" dirty="0"/>
              <a:t>Click on the following link: </a:t>
            </a:r>
            <a:r>
              <a:rPr lang="en-US" sz="2000" dirty="0">
                <a:hlinkClick r:id="rId2">
                  <a:extLst>
                    <a:ext uri="{A12FA001-AC4F-418D-AE19-62706E023703}">
                      <ahyp:hlinkClr xmlns:ahyp="http://schemas.microsoft.com/office/drawing/2018/hyperlinkcolor" val="tx"/>
                    </a:ext>
                  </a:extLst>
                </a:hlinkClick>
              </a:rPr>
              <a:t>Ethical Badges &amp; Eco Labels You Can Trust | Pick Ethical (pick-ethical.com)</a:t>
            </a:r>
            <a:endParaRPr lang="en-US" sz="2000" dirty="0"/>
          </a:p>
          <a:p>
            <a:pPr marL="0" indent="0">
              <a:buNone/>
              <a:defRPr/>
            </a:pPr>
            <a:endParaRPr lang="en-GB" sz="2000" b="1" i="1" dirty="0"/>
          </a:p>
          <a:p>
            <a:pPr marL="0" indent="0">
              <a:buNone/>
              <a:defRPr/>
            </a:pPr>
            <a:r>
              <a:rPr lang="en-GB" sz="2000" i="1" dirty="0"/>
              <a:t>Choose a label and find some examples of businesses using it.</a:t>
            </a:r>
          </a:p>
          <a:p>
            <a:pPr marL="0" indent="0">
              <a:buNone/>
              <a:defRPr/>
            </a:pPr>
            <a:endParaRPr lang="en-GB" sz="2000" b="1" i="1" u="sng" dirty="0"/>
          </a:p>
          <a:p>
            <a:pPr marL="0" indent="0">
              <a:buNone/>
              <a:defRPr/>
            </a:pPr>
            <a:r>
              <a:rPr lang="en-GB" sz="2000" b="1" i="1" u="sng" dirty="0"/>
              <a:t>Remind us what the labelling scheme is. </a:t>
            </a:r>
            <a:endParaRPr lang="en-GB" sz="20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2/7/2024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18836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4" end="4"/>
                                            </p:txEl>
                                          </p:spTgt>
                                        </p:tgtEl>
                                        <p:attrNameLst>
                                          <p:attrName>style.visibility</p:attrName>
                                        </p:attrNameLst>
                                      </p:cBhvr>
                                      <p:to>
                                        <p:strVal val="visible"/>
                                      </p:to>
                                    </p:set>
                                    <p:animEffect transition="in" filter="fade">
                                      <p:cBhvr>
                                        <p:cTn id="1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48929" y="557190"/>
            <a:ext cx="5181510" cy="1671569"/>
          </a:xfrm>
        </p:spPr>
        <p:txBody>
          <a:bodyPr>
            <a:normAutofit/>
          </a:bodyPr>
          <a:lstStyle/>
          <a:p>
            <a:pPr eaLnBrk="1" hangingPunct="1"/>
            <a:r>
              <a:rPr lang="en-GB" sz="4000" b="1" dirty="0">
                <a:latin typeface="Neue Haas Grotesk Text Pro" panose="020B0504020202020204" pitchFamily="34" charset="0"/>
              </a:rPr>
              <a:t>Strategy Development</a:t>
            </a:r>
          </a:p>
        </p:txBody>
      </p:sp>
      <p:sp>
        <p:nvSpPr>
          <p:cNvPr id="5" name="TextBox 4">
            <a:extLst>
              <a:ext uri="{FF2B5EF4-FFF2-40B4-BE49-F238E27FC236}">
                <a16:creationId xmlns:a16="http://schemas.microsoft.com/office/drawing/2014/main" id="{C5B70D67-3B11-8336-0F6D-6D6F2B3D57ED}"/>
              </a:ext>
            </a:extLst>
          </p:cNvPr>
          <p:cNvSpPr txBox="1"/>
          <p:nvPr/>
        </p:nvSpPr>
        <p:spPr>
          <a:xfrm>
            <a:off x="911424" y="5733256"/>
            <a:ext cx="6094878" cy="369332"/>
          </a:xfrm>
          <a:prstGeom prst="rect">
            <a:avLst/>
          </a:prstGeom>
          <a:noFill/>
        </p:spPr>
        <p:txBody>
          <a:bodyPr wrap="square">
            <a:spAutoFit/>
          </a:bodyPr>
          <a:lstStyle/>
          <a:p>
            <a:r>
              <a:rPr lang="en-GB" dirty="0">
                <a:hlinkClick r:id="rId2"/>
              </a:rPr>
              <a:t>421472_1_En_12_Chapter 175..200 (springer.com)</a:t>
            </a:r>
            <a:endParaRPr lang="en-GB" dirty="0"/>
          </a:p>
        </p:txBody>
      </p:sp>
      <p:pic>
        <p:nvPicPr>
          <p:cNvPr id="7" name="Picture 6">
            <a:extLst>
              <a:ext uri="{FF2B5EF4-FFF2-40B4-BE49-F238E27FC236}">
                <a16:creationId xmlns:a16="http://schemas.microsoft.com/office/drawing/2014/main" id="{E592F794-EF9C-A382-3938-20B4A6BD929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9419" y="2261732"/>
            <a:ext cx="11990112" cy="3081217"/>
          </a:xfrm>
          <a:prstGeom prst="rect">
            <a:avLst/>
          </a:prstGeom>
        </p:spPr>
      </p:pic>
      <p:sp>
        <p:nvSpPr>
          <p:cNvPr id="2" name="Rectangle 1">
            <a:extLst>
              <a:ext uri="{FF2B5EF4-FFF2-40B4-BE49-F238E27FC236}">
                <a16:creationId xmlns:a16="http://schemas.microsoft.com/office/drawing/2014/main" id="{FDDD0AD3-5F7E-9686-F5D8-36E4591D89D4}"/>
              </a:ext>
            </a:extLst>
          </p:cNvPr>
          <p:cNvSpPr/>
          <p:nvPr/>
        </p:nvSpPr>
        <p:spPr>
          <a:xfrm>
            <a:off x="5735960" y="3356992"/>
            <a:ext cx="4968552" cy="1620852"/>
          </a:xfrm>
          <a:prstGeom prst="rect">
            <a:avLst/>
          </a:prstGeom>
          <a:noFill/>
          <a:ln w="762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ross 2">
            <a:extLst>
              <a:ext uri="{FF2B5EF4-FFF2-40B4-BE49-F238E27FC236}">
                <a16:creationId xmlns:a16="http://schemas.microsoft.com/office/drawing/2014/main" id="{2B90E0A1-B517-6AD7-D915-00F5810C7DC6}"/>
              </a:ext>
            </a:extLst>
          </p:cNvPr>
          <p:cNvSpPr/>
          <p:nvPr/>
        </p:nvSpPr>
        <p:spPr>
          <a:xfrm>
            <a:off x="8040216" y="3969060"/>
            <a:ext cx="360040" cy="360040"/>
          </a:xfrm>
          <a:prstGeom prst="plus">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4718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68" name="Rectangle 6167">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838200" y="620742"/>
            <a:ext cx="10515600" cy="1325563"/>
          </a:xfrm>
        </p:spPr>
        <p:txBody>
          <a:bodyPr vert="horz" lIns="91440" tIns="45720" rIns="91440" bIns="45720" rtlCol="0" anchor="ctr">
            <a:normAutofit/>
          </a:bodyPr>
          <a:lstStyle/>
          <a:p>
            <a:r>
              <a:rPr lang="en-US" b="1" kern="1200" dirty="0">
                <a:solidFill>
                  <a:srgbClr val="FFFFFF"/>
                </a:solidFill>
                <a:latin typeface="Neue Haas Grotesk Text Pro" panose="020B0504020202020204" pitchFamily="34" charset="0"/>
              </a:rPr>
              <a:t>Strategy Development</a:t>
            </a:r>
          </a:p>
        </p:txBody>
      </p:sp>
      <p:cxnSp>
        <p:nvCxnSpPr>
          <p:cNvPr id="6170" name="Straight Connector 6169">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521DC2-EAD7-711A-B19F-D92581EB8B85}"/>
              </a:ext>
            </a:extLst>
          </p:cNvPr>
          <p:cNvSpPr>
            <a:spLocks noGrp="1"/>
          </p:cNvSpPr>
          <p:nvPr>
            <p:ph idx="1"/>
          </p:nvPr>
        </p:nvSpPr>
        <p:spPr>
          <a:xfrm>
            <a:off x="838200" y="2266345"/>
            <a:ext cx="5097780" cy="3910617"/>
          </a:xfrm>
        </p:spPr>
        <p:txBody>
          <a:bodyPr vert="horz" lIns="91440" tIns="45720" rIns="91440" bIns="45720" rtlCol="0">
            <a:normAutofit/>
          </a:bodyPr>
          <a:lstStyle/>
          <a:p>
            <a:r>
              <a:rPr lang="en-US" sz="2400">
                <a:solidFill>
                  <a:srgbClr val="FFFFFF"/>
                </a:solidFill>
              </a:rPr>
              <a:t>Today, enterprises are forced to align their own objectives with the needs of all their stakeholders. </a:t>
            </a:r>
          </a:p>
          <a:p>
            <a:r>
              <a:rPr lang="en-US" sz="2400">
                <a:solidFill>
                  <a:srgbClr val="FFFFFF"/>
                </a:solidFill>
              </a:rPr>
              <a:t>Particularly at a time characterised by shorter product life cycles, decreasing prices, new technologies, global markets and increasing sustainability demands, enterprises require an efficient process for their strategy development activities.</a:t>
            </a:r>
          </a:p>
        </p:txBody>
      </p:sp>
      <p:sp>
        <p:nvSpPr>
          <p:cNvPr id="5" name="TextBox 4">
            <a:extLst>
              <a:ext uri="{FF2B5EF4-FFF2-40B4-BE49-F238E27FC236}">
                <a16:creationId xmlns:a16="http://schemas.microsoft.com/office/drawing/2014/main" id="{C5B70D67-3B11-8336-0F6D-6D6F2B3D57ED}"/>
              </a:ext>
            </a:extLst>
          </p:cNvPr>
          <p:cNvSpPr txBox="1"/>
          <p:nvPr/>
        </p:nvSpPr>
        <p:spPr>
          <a:xfrm>
            <a:off x="6256020" y="2266345"/>
            <a:ext cx="5097780" cy="391061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dirty="0">
                <a:hlinkClick r:id="rId2">
                  <a:extLst>
                    <a:ext uri="{A12FA001-AC4F-418D-AE19-62706E023703}">
                      <ahyp:hlinkClr xmlns:ahyp="http://schemas.microsoft.com/office/drawing/2018/hyperlinkcolor" val="tx"/>
                    </a:ext>
                  </a:extLst>
                </a:hlinkClick>
              </a:rPr>
              <a:t>421472_1_En_12_Chapter 175..200 (springer.com)</a:t>
            </a:r>
            <a:endParaRPr lang="en-US" sz="2400" dirty="0"/>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407368" y="28667"/>
            <a:ext cx="5181510" cy="1671569"/>
          </a:xfrm>
        </p:spPr>
        <p:txBody>
          <a:bodyPr>
            <a:normAutofit/>
          </a:bodyPr>
          <a:lstStyle/>
          <a:p>
            <a:pPr eaLnBrk="1" hangingPunct="1"/>
            <a:r>
              <a:rPr lang="en-GB" sz="4000" b="1" dirty="0">
                <a:latin typeface="Neue Haas Grotesk Text Pro" panose="020B0504020202020204" pitchFamily="34" charset="0"/>
              </a:rPr>
              <a:t>Strategy Profiles</a:t>
            </a:r>
          </a:p>
        </p:txBody>
      </p:sp>
      <p:sp>
        <p:nvSpPr>
          <p:cNvPr id="5" name="TextBox 4">
            <a:extLst>
              <a:ext uri="{FF2B5EF4-FFF2-40B4-BE49-F238E27FC236}">
                <a16:creationId xmlns:a16="http://schemas.microsoft.com/office/drawing/2014/main" id="{C5B70D67-3B11-8336-0F6D-6D6F2B3D57ED}"/>
              </a:ext>
            </a:extLst>
          </p:cNvPr>
          <p:cNvSpPr txBox="1"/>
          <p:nvPr/>
        </p:nvSpPr>
        <p:spPr>
          <a:xfrm>
            <a:off x="479376" y="5733256"/>
            <a:ext cx="3600400" cy="646331"/>
          </a:xfrm>
          <a:prstGeom prst="rect">
            <a:avLst/>
          </a:prstGeom>
          <a:noFill/>
        </p:spPr>
        <p:txBody>
          <a:bodyPr wrap="square">
            <a:spAutoFit/>
          </a:bodyPr>
          <a:lstStyle/>
          <a:p>
            <a:r>
              <a:rPr lang="en-GB" dirty="0">
                <a:hlinkClick r:id="rId2"/>
              </a:rPr>
              <a:t>421472_1_En_12_Chapter 175..200 (springer.com)</a:t>
            </a:r>
            <a:endParaRPr lang="en-GB" dirty="0"/>
          </a:p>
        </p:txBody>
      </p:sp>
      <p:pic>
        <p:nvPicPr>
          <p:cNvPr id="3" name="Picture 2">
            <a:extLst>
              <a:ext uri="{FF2B5EF4-FFF2-40B4-BE49-F238E27FC236}">
                <a16:creationId xmlns:a16="http://schemas.microsoft.com/office/drawing/2014/main" id="{F534F5C4-F262-1BD5-B6E4-DE1E06F71A2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108990" y="260648"/>
            <a:ext cx="6972912" cy="6568685"/>
          </a:xfrm>
          <a:prstGeom prst="rect">
            <a:avLst/>
          </a:prstGeom>
        </p:spPr>
      </p:pic>
    </p:spTree>
    <p:extLst>
      <p:ext uri="{BB962C8B-B14F-4D97-AF65-F5344CB8AC3E}">
        <p14:creationId xmlns:p14="http://schemas.microsoft.com/office/powerpoint/2010/main" val="29613747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407368" y="28667"/>
            <a:ext cx="5181510" cy="1671569"/>
          </a:xfrm>
        </p:spPr>
        <p:txBody>
          <a:bodyPr>
            <a:normAutofit/>
          </a:bodyPr>
          <a:lstStyle/>
          <a:p>
            <a:pPr eaLnBrk="1" hangingPunct="1"/>
            <a:r>
              <a:rPr lang="en-GB" sz="4000" b="1" dirty="0">
                <a:latin typeface="Neue Haas Grotesk Text Pro" panose="020B0504020202020204" pitchFamily="34" charset="0"/>
              </a:rPr>
              <a:t>Strategy Profiles</a:t>
            </a:r>
          </a:p>
        </p:txBody>
      </p:sp>
      <p:sp>
        <p:nvSpPr>
          <p:cNvPr id="5" name="TextBox 4">
            <a:extLst>
              <a:ext uri="{FF2B5EF4-FFF2-40B4-BE49-F238E27FC236}">
                <a16:creationId xmlns:a16="http://schemas.microsoft.com/office/drawing/2014/main" id="{C5B70D67-3B11-8336-0F6D-6D6F2B3D57ED}"/>
              </a:ext>
            </a:extLst>
          </p:cNvPr>
          <p:cNvSpPr txBox="1"/>
          <p:nvPr/>
        </p:nvSpPr>
        <p:spPr>
          <a:xfrm>
            <a:off x="551384" y="1484784"/>
            <a:ext cx="3600400" cy="4524315"/>
          </a:xfrm>
          <a:prstGeom prst="rect">
            <a:avLst/>
          </a:prstGeom>
          <a:noFill/>
        </p:spPr>
        <p:txBody>
          <a:bodyPr wrap="square">
            <a:spAutoFit/>
          </a:bodyPr>
          <a:lstStyle/>
          <a:p>
            <a:r>
              <a:rPr lang="en-GB" dirty="0"/>
              <a:t>Can you find examples of corporate environmental (e.g. companies) for each of the following profiles:</a:t>
            </a:r>
          </a:p>
          <a:p>
            <a:endParaRPr lang="en-GB" dirty="0"/>
          </a:p>
          <a:p>
            <a:pPr marL="285750" indent="-285750">
              <a:buFont typeface="Arial" panose="020B0604020202020204" pitchFamily="34" charset="0"/>
              <a:buChar char="•"/>
            </a:pPr>
            <a:r>
              <a:rPr lang="en-GB" dirty="0"/>
              <a:t>Introverted</a:t>
            </a:r>
          </a:p>
          <a:p>
            <a:pPr marL="285750" indent="-285750">
              <a:buFont typeface="Arial" panose="020B0604020202020204" pitchFamily="34" charset="0"/>
              <a:buChar char="•"/>
            </a:pPr>
            <a:r>
              <a:rPr lang="en-GB" dirty="0"/>
              <a:t>Conventional Extroverted</a:t>
            </a:r>
          </a:p>
          <a:p>
            <a:pPr marL="285750" indent="-285750">
              <a:buFont typeface="Arial" panose="020B0604020202020204" pitchFamily="34" charset="0"/>
              <a:buChar char="•"/>
            </a:pPr>
            <a:r>
              <a:rPr lang="en-GB" dirty="0"/>
              <a:t>Conservative</a:t>
            </a:r>
          </a:p>
          <a:p>
            <a:pPr marL="285750" indent="-285750">
              <a:buFont typeface="Arial" panose="020B0604020202020204" pitchFamily="34" charset="0"/>
              <a:buChar char="•"/>
            </a:pPr>
            <a:r>
              <a:rPr lang="en-GB" dirty="0"/>
              <a:t>Systemic visionary</a:t>
            </a:r>
          </a:p>
          <a:p>
            <a:pPr marL="285750" indent="-285750">
              <a:buFont typeface="Arial" panose="020B0604020202020204" pitchFamily="34" charset="0"/>
              <a:buChar char="•"/>
            </a:pPr>
            <a:r>
              <a:rPr lang="en-GB" dirty="0"/>
              <a:t>Conventional visionary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For your new company, decide on a strategy profile</a:t>
            </a:r>
          </a:p>
          <a:p>
            <a:pPr marL="285750" indent="-285750">
              <a:buFont typeface="Arial" panose="020B0604020202020204" pitchFamily="34" charset="0"/>
              <a:buChar char="•"/>
            </a:pPr>
            <a:r>
              <a:rPr lang="en-GB" b="1" dirty="0"/>
              <a:t>Discuss in pairs which would be most relevant for your company / strategic focus?</a:t>
            </a:r>
          </a:p>
        </p:txBody>
      </p:sp>
      <p:pic>
        <p:nvPicPr>
          <p:cNvPr id="3" name="Picture 2">
            <a:extLst>
              <a:ext uri="{FF2B5EF4-FFF2-40B4-BE49-F238E27FC236}">
                <a16:creationId xmlns:a16="http://schemas.microsoft.com/office/drawing/2014/main" id="{F534F5C4-F262-1BD5-B6E4-DE1E06F71A2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108990" y="260648"/>
            <a:ext cx="6972912" cy="6568685"/>
          </a:xfrm>
          <a:prstGeom prst="rect">
            <a:avLst/>
          </a:prstGeom>
        </p:spPr>
      </p:pic>
    </p:spTree>
    <p:extLst>
      <p:ext uri="{BB962C8B-B14F-4D97-AF65-F5344CB8AC3E}">
        <p14:creationId xmlns:p14="http://schemas.microsoft.com/office/powerpoint/2010/main" val="737420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5B70D67-3B11-8336-0F6D-6D6F2B3D57ED}"/>
              </a:ext>
            </a:extLst>
          </p:cNvPr>
          <p:cNvSpPr txBox="1"/>
          <p:nvPr/>
        </p:nvSpPr>
        <p:spPr>
          <a:xfrm>
            <a:off x="479376" y="5733256"/>
            <a:ext cx="3600400" cy="646331"/>
          </a:xfrm>
          <a:prstGeom prst="rect">
            <a:avLst/>
          </a:prstGeom>
          <a:noFill/>
        </p:spPr>
        <p:txBody>
          <a:bodyPr wrap="square">
            <a:spAutoFit/>
          </a:bodyPr>
          <a:lstStyle/>
          <a:p>
            <a:r>
              <a:rPr lang="en-GB" dirty="0">
                <a:hlinkClick r:id="rId2"/>
              </a:rPr>
              <a:t>421472_1_En_12_Chapter 175..200 (springer.com)</a:t>
            </a:r>
            <a:endParaRPr lang="en-GB" dirty="0"/>
          </a:p>
        </p:txBody>
      </p:sp>
      <p:pic>
        <p:nvPicPr>
          <p:cNvPr id="4" name="Picture 3">
            <a:extLst>
              <a:ext uri="{FF2B5EF4-FFF2-40B4-BE49-F238E27FC236}">
                <a16:creationId xmlns:a16="http://schemas.microsoft.com/office/drawing/2014/main" id="{729ED044-FB9C-1746-D3F4-F4B7224CBF2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486061" y="1202645"/>
            <a:ext cx="7702890" cy="5556726"/>
          </a:xfrm>
          <a:prstGeom prst="rect">
            <a:avLst/>
          </a:prstGeom>
        </p:spPr>
      </p:pic>
      <p:sp>
        <p:nvSpPr>
          <p:cNvPr id="6146" name="Rectangle 2"/>
          <p:cNvSpPr>
            <a:spLocks noGrp="1" noChangeArrowheads="1"/>
          </p:cNvSpPr>
          <p:nvPr>
            <p:ph type="title"/>
          </p:nvPr>
        </p:nvSpPr>
        <p:spPr>
          <a:xfrm>
            <a:off x="648929" y="557190"/>
            <a:ext cx="5181510" cy="1671569"/>
          </a:xfrm>
        </p:spPr>
        <p:txBody>
          <a:bodyPr>
            <a:normAutofit fontScale="90000"/>
          </a:bodyPr>
          <a:lstStyle/>
          <a:p>
            <a:pPr eaLnBrk="1" hangingPunct="1"/>
            <a:r>
              <a:rPr lang="en-GB" sz="4000" b="1" dirty="0">
                <a:latin typeface="Neue Haas Grotesk Text Pro" panose="020B0504020202020204" pitchFamily="34" charset="0"/>
              </a:rPr>
              <a:t>Connection of corporate strategy and process management</a:t>
            </a:r>
          </a:p>
        </p:txBody>
      </p:sp>
    </p:spTree>
    <p:extLst>
      <p:ext uri="{BB962C8B-B14F-4D97-AF65-F5344CB8AC3E}">
        <p14:creationId xmlns:p14="http://schemas.microsoft.com/office/powerpoint/2010/main" val="4288351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648929" y="557190"/>
            <a:ext cx="3600401" cy="1671569"/>
          </a:xfrm>
        </p:spPr>
        <p:txBody>
          <a:bodyPr>
            <a:normAutofit fontScale="90000"/>
          </a:bodyPr>
          <a:lstStyle/>
          <a:p>
            <a:pPr eaLnBrk="1" hangingPunct="1"/>
            <a:r>
              <a:rPr lang="en-GB" sz="4000" b="1" dirty="0">
                <a:latin typeface="Neue Haas Grotesk Text Pro" panose="020B0504020202020204" pitchFamily="34" charset="0"/>
              </a:rPr>
              <a:t>Reference model for corporate sustainability</a:t>
            </a:r>
          </a:p>
        </p:txBody>
      </p:sp>
      <p:sp>
        <p:nvSpPr>
          <p:cNvPr id="5" name="TextBox 4">
            <a:extLst>
              <a:ext uri="{FF2B5EF4-FFF2-40B4-BE49-F238E27FC236}">
                <a16:creationId xmlns:a16="http://schemas.microsoft.com/office/drawing/2014/main" id="{C5B70D67-3B11-8336-0F6D-6D6F2B3D57ED}"/>
              </a:ext>
            </a:extLst>
          </p:cNvPr>
          <p:cNvSpPr txBox="1"/>
          <p:nvPr/>
        </p:nvSpPr>
        <p:spPr>
          <a:xfrm>
            <a:off x="479376" y="5733256"/>
            <a:ext cx="3600400" cy="646331"/>
          </a:xfrm>
          <a:prstGeom prst="rect">
            <a:avLst/>
          </a:prstGeom>
          <a:noFill/>
        </p:spPr>
        <p:txBody>
          <a:bodyPr wrap="square">
            <a:spAutoFit/>
          </a:bodyPr>
          <a:lstStyle/>
          <a:p>
            <a:r>
              <a:rPr lang="en-GB" dirty="0">
                <a:hlinkClick r:id="rId2"/>
              </a:rPr>
              <a:t>421472_1_En_12_Chapter 175..200 (springer.com)</a:t>
            </a:r>
            <a:endParaRPr lang="en-GB" dirty="0"/>
          </a:p>
        </p:txBody>
      </p:sp>
      <p:pic>
        <p:nvPicPr>
          <p:cNvPr id="3" name="Picture 2">
            <a:extLst>
              <a:ext uri="{FF2B5EF4-FFF2-40B4-BE49-F238E27FC236}">
                <a16:creationId xmlns:a16="http://schemas.microsoft.com/office/drawing/2014/main" id="{B77B59F2-62C6-B624-E3F2-581111B41564}"/>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109518" y="332656"/>
            <a:ext cx="7891138" cy="4608512"/>
          </a:xfrm>
          <a:prstGeom prst="rect">
            <a:avLst/>
          </a:prstGeom>
        </p:spPr>
      </p:pic>
    </p:spTree>
    <p:extLst>
      <p:ext uri="{BB962C8B-B14F-4D97-AF65-F5344CB8AC3E}">
        <p14:creationId xmlns:p14="http://schemas.microsoft.com/office/powerpoint/2010/main" val="11449497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p:cNvSpPr>
            <a:spLocks noGrp="1" noChangeArrowheads="1"/>
          </p:cNvSpPr>
          <p:nvPr>
            <p:ph type="title"/>
          </p:nvPr>
        </p:nvSpPr>
        <p:spPr>
          <a:xfrm>
            <a:off x="838200" y="1052736"/>
            <a:ext cx="4321696" cy="1899912"/>
          </a:xfrm>
        </p:spPr>
        <p:txBody>
          <a:bodyPr>
            <a:normAutofit fontScale="90000"/>
          </a:bodyPr>
          <a:lstStyle/>
          <a:p>
            <a:pPr eaLnBrk="1" hangingPunct="1"/>
            <a:r>
              <a:rPr lang="en-GB" sz="4000" b="1" dirty="0">
                <a:latin typeface="Neue Haas Grotesk Text Pro" panose="020B0504020202020204" pitchFamily="34" charset="0"/>
              </a:rPr>
              <a:t>Model-based framework for the management of corporate sustainability performance</a:t>
            </a:r>
          </a:p>
        </p:txBody>
      </p:sp>
      <p:sp>
        <p:nvSpPr>
          <p:cNvPr id="7171" name="Rectangle 3"/>
          <p:cNvSpPr>
            <a:spLocks noGrp="1" noChangeArrowheads="1"/>
          </p:cNvSpPr>
          <p:nvPr>
            <p:ph idx="1"/>
          </p:nvPr>
        </p:nvSpPr>
        <p:spPr>
          <a:xfrm>
            <a:off x="838200" y="4653135"/>
            <a:ext cx="3822189" cy="1523827"/>
          </a:xfrm>
        </p:spPr>
        <p:txBody>
          <a:bodyPr>
            <a:normAutofit/>
          </a:bodyPr>
          <a:lstStyle/>
          <a:p>
            <a:pPr eaLnBrk="1" hangingPunct="1"/>
            <a:r>
              <a:rPr lang="en-GB" sz="2000" dirty="0"/>
              <a:t>Prioritisation matrix</a:t>
            </a:r>
          </a:p>
        </p:txBody>
      </p:sp>
      <p:sp>
        <p:nvSpPr>
          <p:cNvPr id="3" name="TextBox 2">
            <a:extLst>
              <a:ext uri="{FF2B5EF4-FFF2-40B4-BE49-F238E27FC236}">
                <a16:creationId xmlns:a16="http://schemas.microsoft.com/office/drawing/2014/main" id="{CD167A4D-D17E-FE03-A73D-6828232555B7}"/>
              </a:ext>
            </a:extLst>
          </p:cNvPr>
          <p:cNvSpPr txBox="1"/>
          <p:nvPr/>
        </p:nvSpPr>
        <p:spPr>
          <a:xfrm>
            <a:off x="847869" y="5741963"/>
            <a:ext cx="4744075" cy="923330"/>
          </a:xfrm>
          <a:prstGeom prst="rect">
            <a:avLst/>
          </a:prstGeom>
          <a:noFill/>
        </p:spPr>
        <p:txBody>
          <a:bodyPr wrap="square">
            <a:spAutoFit/>
          </a:bodyPr>
          <a:lstStyle/>
          <a:p>
            <a:r>
              <a:rPr lang="en-GB" dirty="0">
                <a:hlinkClick r:id="rId2"/>
              </a:rPr>
              <a:t>(PDF) The Influences of CSR’s Multi-Dimensional Characteristics on Firm Value Determination by a Fusion Approach (researchgate.net)</a:t>
            </a:r>
            <a:endParaRPr lang="en-GB" dirty="0"/>
          </a:p>
        </p:txBody>
      </p:sp>
      <p:sp>
        <p:nvSpPr>
          <p:cNvPr id="5" name="TextBox 4">
            <a:extLst>
              <a:ext uri="{FF2B5EF4-FFF2-40B4-BE49-F238E27FC236}">
                <a16:creationId xmlns:a16="http://schemas.microsoft.com/office/drawing/2014/main" id="{514CFD27-0CEC-830B-A4AC-C0C3524BFB35}"/>
              </a:ext>
            </a:extLst>
          </p:cNvPr>
          <p:cNvSpPr txBox="1"/>
          <p:nvPr/>
        </p:nvSpPr>
        <p:spPr>
          <a:xfrm>
            <a:off x="7176120" y="6369670"/>
            <a:ext cx="6094476" cy="369332"/>
          </a:xfrm>
          <a:prstGeom prst="rect">
            <a:avLst/>
          </a:prstGeom>
          <a:noFill/>
        </p:spPr>
        <p:txBody>
          <a:bodyPr wrap="square">
            <a:spAutoFit/>
          </a:bodyPr>
          <a:lstStyle/>
          <a:p>
            <a:r>
              <a:rPr lang="en-GB" dirty="0">
                <a:hlinkClick r:id="rId3"/>
              </a:rPr>
              <a:t>ISO Social Responsibility Standardization (iisd.org)</a:t>
            </a:r>
            <a:endParaRPr lang="en-GB" dirty="0"/>
          </a:p>
        </p:txBody>
      </p:sp>
      <p:pic>
        <p:nvPicPr>
          <p:cNvPr id="4" name="Picture 3">
            <a:extLst>
              <a:ext uri="{FF2B5EF4-FFF2-40B4-BE49-F238E27FC236}">
                <a16:creationId xmlns:a16="http://schemas.microsoft.com/office/drawing/2014/main" id="{2E5E67C2-93E3-43CB-4D48-D3451972087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941351" y="210962"/>
            <a:ext cx="6987297" cy="4658198"/>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p:cNvSpPr>
            <a:spLocks noGrp="1" noChangeArrowheads="1"/>
          </p:cNvSpPr>
          <p:nvPr>
            <p:ph type="title"/>
          </p:nvPr>
        </p:nvSpPr>
        <p:spPr>
          <a:xfrm>
            <a:off x="838200" y="365125"/>
            <a:ext cx="3822189" cy="1899912"/>
          </a:xfrm>
        </p:spPr>
        <p:txBody>
          <a:bodyPr>
            <a:normAutofit fontScale="90000"/>
          </a:bodyPr>
          <a:lstStyle/>
          <a:p>
            <a:pPr eaLnBrk="1" hangingPunct="1"/>
            <a:r>
              <a:rPr lang="en-GB" sz="4000" b="1" dirty="0">
                <a:latin typeface="Neue Haas Grotesk Text Pro" panose="020B0504020202020204" pitchFamily="34" charset="0"/>
              </a:rPr>
              <a:t>Prioritisation-matrix (Orth et al. 2011)</a:t>
            </a:r>
            <a:br>
              <a:rPr lang="en-GB" sz="4000" b="1" dirty="0">
                <a:latin typeface="Neue Haas Grotesk Text Pro" panose="020B0504020202020204" pitchFamily="34" charset="0"/>
              </a:rPr>
            </a:br>
            <a:endParaRPr lang="en-GB" sz="4000" b="1" dirty="0">
              <a:latin typeface="Neue Haas Grotesk Text Pro" panose="020B0504020202020204" pitchFamily="34" charset="0"/>
            </a:endParaRPr>
          </a:p>
        </p:txBody>
      </p:sp>
      <p:sp>
        <p:nvSpPr>
          <p:cNvPr id="7171" name="Rectangle 3"/>
          <p:cNvSpPr>
            <a:spLocks noGrp="1" noChangeArrowheads="1"/>
          </p:cNvSpPr>
          <p:nvPr>
            <p:ph idx="1"/>
          </p:nvPr>
        </p:nvSpPr>
        <p:spPr>
          <a:xfrm>
            <a:off x="838200" y="2434201"/>
            <a:ext cx="3822189" cy="3742762"/>
          </a:xfrm>
        </p:spPr>
        <p:txBody>
          <a:bodyPr>
            <a:normAutofit/>
          </a:bodyPr>
          <a:lstStyle/>
          <a:p>
            <a:pPr eaLnBrk="1" hangingPunct="1"/>
            <a:r>
              <a:rPr lang="en-GB" dirty="0"/>
              <a:t>Based on the focus of your new company, highlight some key strategic priorities by placing them in this matrix.</a:t>
            </a:r>
          </a:p>
        </p:txBody>
      </p:sp>
      <p:sp>
        <p:nvSpPr>
          <p:cNvPr id="3" name="TextBox 2">
            <a:extLst>
              <a:ext uri="{FF2B5EF4-FFF2-40B4-BE49-F238E27FC236}">
                <a16:creationId xmlns:a16="http://schemas.microsoft.com/office/drawing/2014/main" id="{CD167A4D-D17E-FE03-A73D-6828232555B7}"/>
              </a:ext>
            </a:extLst>
          </p:cNvPr>
          <p:cNvSpPr txBox="1"/>
          <p:nvPr/>
        </p:nvSpPr>
        <p:spPr>
          <a:xfrm>
            <a:off x="847869" y="5741963"/>
            <a:ext cx="4744075" cy="923330"/>
          </a:xfrm>
          <a:prstGeom prst="rect">
            <a:avLst/>
          </a:prstGeom>
          <a:noFill/>
        </p:spPr>
        <p:txBody>
          <a:bodyPr wrap="square">
            <a:spAutoFit/>
          </a:bodyPr>
          <a:lstStyle/>
          <a:p>
            <a:r>
              <a:rPr lang="en-GB" dirty="0">
                <a:hlinkClick r:id="rId2"/>
              </a:rPr>
              <a:t>(PDF) The Influences of CSR’s Multi-Dimensional Characteristics on Firm Value Determination by a Fusion Approach (researchgate.net)</a:t>
            </a:r>
            <a:endParaRPr lang="en-GB" dirty="0"/>
          </a:p>
        </p:txBody>
      </p:sp>
      <p:sp>
        <p:nvSpPr>
          <p:cNvPr id="5" name="TextBox 4">
            <a:extLst>
              <a:ext uri="{FF2B5EF4-FFF2-40B4-BE49-F238E27FC236}">
                <a16:creationId xmlns:a16="http://schemas.microsoft.com/office/drawing/2014/main" id="{514CFD27-0CEC-830B-A4AC-C0C3524BFB35}"/>
              </a:ext>
            </a:extLst>
          </p:cNvPr>
          <p:cNvSpPr txBox="1"/>
          <p:nvPr/>
        </p:nvSpPr>
        <p:spPr>
          <a:xfrm>
            <a:off x="7176120" y="6369670"/>
            <a:ext cx="6094476" cy="369332"/>
          </a:xfrm>
          <a:prstGeom prst="rect">
            <a:avLst/>
          </a:prstGeom>
          <a:noFill/>
        </p:spPr>
        <p:txBody>
          <a:bodyPr wrap="square">
            <a:spAutoFit/>
          </a:bodyPr>
          <a:lstStyle/>
          <a:p>
            <a:r>
              <a:rPr lang="en-GB" dirty="0">
                <a:hlinkClick r:id="rId3"/>
              </a:rPr>
              <a:t>ISO Social Responsibility Standardization (iisd.org)</a:t>
            </a:r>
            <a:endParaRPr lang="en-GB" dirty="0"/>
          </a:p>
        </p:txBody>
      </p:sp>
      <p:pic>
        <p:nvPicPr>
          <p:cNvPr id="6" name="Picture 5">
            <a:extLst>
              <a:ext uri="{FF2B5EF4-FFF2-40B4-BE49-F238E27FC236}">
                <a16:creationId xmlns:a16="http://schemas.microsoft.com/office/drawing/2014/main" id="{9B235138-6DD8-1349-FF55-FADE85582F9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751931" y="81657"/>
            <a:ext cx="7246844" cy="5660306"/>
          </a:xfrm>
          <a:prstGeom prst="rect">
            <a:avLst/>
          </a:prstGeom>
        </p:spPr>
      </p:pic>
    </p:spTree>
    <p:extLst>
      <p:ext uri="{BB962C8B-B14F-4D97-AF65-F5344CB8AC3E}">
        <p14:creationId xmlns:p14="http://schemas.microsoft.com/office/powerpoint/2010/main" val="3532369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11" name="Rectangle 164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413" name="Rectangle 164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5" name="Rectangle 164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7" name="Rectangle 164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9" name="Rectangle 164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21" name="Freeform: Shape 164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423" name="Rectangle 164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466722" y="586855"/>
            <a:ext cx="3201366" cy="3387497"/>
          </a:xfrm>
        </p:spPr>
        <p:txBody>
          <a:bodyPr vert="horz" lIns="91440" tIns="45720" rIns="91440" bIns="45720" rtlCol="0" anchor="b">
            <a:normAutofit/>
          </a:bodyPr>
          <a:lstStyle/>
          <a:p>
            <a:pPr algn="r"/>
            <a:r>
              <a:rPr lang="en-US" sz="3600" b="1" kern="1200" dirty="0">
                <a:solidFill>
                  <a:srgbClr val="FFFFFF"/>
                </a:solidFill>
                <a:latin typeface="Neue Haas Grotesk Text Pro" panose="020B0504020202020204" pitchFamily="34" charset="0"/>
              </a:rPr>
              <a:t>Green Management Theories</a:t>
            </a:r>
          </a:p>
        </p:txBody>
      </p:sp>
      <p:sp>
        <p:nvSpPr>
          <p:cNvPr id="6" name="Content Placeholder 5">
            <a:extLst>
              <a:ext uri="{FF2B5EF4-FFF2-40B4-BE49-F238E27FC236}">
                <a16:creationId xmlns:a16="http://schemas.microsoft.com/office/drawing/2014/main" id="{33A20801-B851-F3F1-6C08-EAFD784670D2}"/>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b="1" dirty="0"/>
              <a:t>Green Management Theories:</a:t>
            </a:r>
          </a:p>
          <a:p>
            <a:endParaRPr lang="en-US" sz="2000" b="1" dirty="0"/>
          </a:p>
          <a:p>
            <a:r>
              <a:rPr lang="en-US" sz="2000" dirty="0" err="1"/>
              <a:t>Ecocentricism</a:t>
            </a:r>
            <a:endParaRPr lang="en-US" sz="2000" dirty="0"/>
          </a:p>
          <a:p>
            <a:r>
              <a:rPr lang="en-US" sz="2000" dirty="0"/>
              <a:t>Adjusted Stakeholder</a:t>
            </a:r>
          </a:p>
          <a:p>
            <a:r>
              <a:rPr lang="en-US" sz="2000" dirty="0"/>
              <a:t>Resource Based Theory. </a:t>
            </a:r>
          </a:p>
          <a:p>
            <a:endParaRPr lang="en-US" sz="2000" dirty="0"/>
          </a:p>
        </p:txBody>
      </p:sp>
      <p:sp>
        <p:nvSpPr>
          <p:cNvPr id="2" name="Rectangle 3">
            <a:extLst>
              <a:ext uri="{FF2B5EF4-FFF2-40B4-BE49-F238E27FC236}">
                <a16:creationId xmlns:a16="http://schemas.microsoft.com/office/drawing/2014/main" id="{AB4BC913-2335-79CD-DE3B-4CE23198DF1A}"/>
              </a:ext>
            </a:extLst>
          </p:cNvPr>
          <p:cNvSpPr txBox="1">
            <a:spLocks noChangeArrowheads="1"/>
          </p:cNvSpPr>
          <p:nvPr/>
        </p:nvSpPr>
        <p:spPr>
          <a:xfrm>
            <a:off x="4835711" y="4647050"/>
            <a:ext cx="6555347" cy="1694791"/>
          </a:xfrm>
          <a:prstGeom prst="rect">
            <a:avLst/>
          </a:prstGeom>
        </p:spPr>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t>CSR Relevant theories:</a:t>
            </a:r>
          </a:p>
          <a:p>
            <a:endParaRPr lang="en-US" sz="2000" b="1" dirty="0"/>
          </a:p>
          <a:p>
            <a:r>
              <a:rPr lang="en-US" sz="2000" dirty="0"/>
              <a:t>Stakeholder</a:t>
            </a:r>
          </a:p>
          <a:p>
            <a:r>
              <a:rPr lang="en-US" sz="2000" dirty="0"/>
              <a:t>Normative</a:t>
            </a:r>
          </a:p>
          <a:p>
            <a:r>
              <a:rPr lang="en-US" sz="2000" dirty="0"/>
              <a:t>Social Construct</a:t>
            </a:r>
          </a:p>
        </p:txBody>
      </p:sp>
    </p:spTree>
    <p:extLst>
      <p:ext uri="{BB962C8B-B14F-4D97-AF65-F5344CB8AC3E}">
        <p14:creationId xmlns:p14="http://schemas.microsoft.com/office/powerpoint/2010/main" val="2557350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11" name="Rectangle 164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413" name="Rectangle 164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5" name="Rectangle 164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7" name="Rectangle 164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19" name="Rectangle 164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21" name="Freeform: Shape 164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423" name="Rectangle 164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466722" y="586855"/>
            <a:ext cx="3201366" cy="3387497"/>
          </a:xfrm>
        </p:spPr>
        <p:txBody>
          <a:bodyPr vert="horz" lIns="91440" tIns="45720" rIns="91440" bIns="45720" rtlCol="0" anchor="b">
            <a:normAutofit/>
          </a:bodyPr>
          <a:lstStyle/>
          <a:p>
            <a:pPr algn="r"/>
            <a:r>
              <a:rPr lang="en-US" sz="3600" b="1" dirty="0">
                <a:solidFill>
                  <a:srgbClr val="FFFFFF"/>
                </a:solidFill>
                <a:latin typeface="Neue Haas Grotesk Text Pro" panose="020B0504020202020204" pitchFamily="34" charset="0"/>
              </a:rPr>
              <a:t>Green Management Theories</a:t>
            </a:r>
          </a:p>
        </p:txBody>
      </p:sp>
      <p:sp>
        <p:nvSpPr>
          <p:cNvPr id="7" name="Content Placeholder 5">
            <a:extLst>
              <a:ext uri="{FF2B5EF4-FFF2-40B4-BE49-F238E27FC236}">
                <a16:creationId xmlns:a16="http://schemas.microsoft.com/office/drawing/2014/main" id="{CC97A059-4AC0-D901-67BD-FCA3A2C44734}"/>
              </a:ext>
            </a:extLst>
          </p:cNvPr>
          <p:cNvSpPr>
            <a:spLocks noGrp="1"/>
          </p:cNvSpPr>
          <p:nvPr>
            <p:ph idx="1"/>
          </p:nvPr>
        </p:nvSpPr>
        <p:spPr>
          <a:xfrm>
            <a:off x="4810259" y="649480"/>
            <a:ext cx="6555347" cy="5546047"/>
          </a:xfrm>
        </p:spPr>
        <p:txBody>
          <a:bodyPr anchor="ctr">
            <a:normAutofit/>
          </a:bodyPr>
          <a:lstStyle/>
          <a:p>
            <a:r>
              <a:rPr lang="en-GB" sz="2000" dirty="0"/>
              <a:t>Additional readings related to business strategy for the environment</a:t>
            </a:r>
          </a:p>
          <a:p>
            <a:endParaRPr lang="en-GB" sz="2000" dirty="0"/>
          </a:p>
          <a:p>
            <a:r>
              <a:rPr lang="en-GB" sz="2000" dirty="0"/>
              <a:t>Porter and van der Linde</a:t>
            </a:r>
          </a:p>
          <a:p>
            <a:r>
              <a:rPr lang="en-GB" sz="2000" dirty="0">
                <a:hlinkClick r:id="rId2"/>
              </a:rPr>
              <a:t>Green and Competitive: Ending the Stalemate (hbr.org)</a:t>
            </a:r>
            <a:endParaRPr lang="en-GB" sz="2000" dirty="0"/>
          </a:p>
          <a:p>
            <a:r>
              <a:rPr lang="en-GB" sz="2000" dirty="0"/>
              <a:t>Walley and Whitehead</a:t>
            </a:r>
          </a:p>
          <a:p>
            <a:r>
              <a:rPr lang="en-GB" sz="2000" dirty="0">
                <a:hlinkClick r:id="rId3"/>
              </a:rPr>
              <a:t>It’s Not Easy Being Green (hbr.org)</a:t>
            </a:r>
            <a:endParaRPr lang="en-GB" sz="2000" dirty="0"/>
          </a:p>
          <a:p>
            <a:r>
              <a:rPr lang="en-GB" sz="2000" dirty="0"/>
              <a:t>Stuart Hart</a:t>
            </a:r>
          </a:p>
          <a:p>
            <a:r>
              <a:rPr lang="en-GB" sz="2000" dirty="0">
                <a:hlinkClick r:id="rId4"/>
              </a:rPr>
              <a:t>Stuart L. Hart: Strategies for Sustainable Value (stuartlhart.com)</a:t>
            </a:r>
            <a:endParaRPr lang="en-GB" sz="2000" dirty="0"/>
          </a:p>
        </p:txBody>
      </p:sp>
    </p:spTree>
    <p:extLst>
      <p:ext uri="{BB962C8B-B14F-4D97-AF65-F5344CB8AC3E}">
        <p14:creationId xmlns:p14="http://schemas.microsoft.com/office/powerpoint/2010/main" val="615995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8D74A45-8C44-4D66-9253-B2B25C223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inoculars and ocean">
            <a:extLst>
              <a:ext uri="{FF2B5EF4-FFF2-40B4-BE49-F238E27FC236}">
                <a16:creationId xmlns:a16="http://schemas.microsoft.com/office/drawing/2014/main" id="{B40F85BA-39BE-A1E8-8EAF-0C1452C8177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371596"/>
            <a:ext cx="12191979" cy="5492379"/>
          </a:xfrm>
          <a:prstGeom prst="rect">
            <a:avLst/>
          </a:prstGeom>
          <a:effectLst>
            <a:outerShdw blurRad="596900" dist="330200" dir="8820000" sx="87000" sy="87000" algn="ctr" rotWithShape="0">
              <a:srgbClr val="000000">
                <a:alpha val="29000"/>
              </a:srgbClr>
            </a:outerShdw>
          </a:effectLst>
        </p:spPr>
      </p:pic>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371597"/>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C5FFF-049B-A7EC-D26B-CC19A943969C}"/>
              </a:ext>
            </a:extLst>
          </p:cNvPr>
          <p:cNvSpPr>
            <a:spLocks noGrp="1"/>
          </p:cNvSpPr>
          <p:nvPr>
            <p:ph type="title"/>
          </p:nvPr>
        </p:nvSpPr>
        <p:spPr>
          <a:xfrm>
            <a:off x="613460" y="232716"/>
            <a:ext cx="9875027" cy="906165"/>
          </a:xfrm>
        </p:spPr>
        <p:txBody>
          <a:bodyPr vert="horz" lIns="91440" tIns="45720" rIns="91440" bIns="45720" rtlCol="0" anchor="ctr">
            <a:normAutofit/>
          </a:bodyPr>
          <a:lstStyle/>
          <a:p>
            <a:r>
              <a:rPr lang="en-US" sz="2800" b="1" dirty="0">
                <a:latin typeface="Neue Haas Grotesk Text Pro" panose="020B0504020202020204" pitchFamily="34" charset="0"/>
              </a:rPr>
              <a:t>Next Week: Strategic Management of the Coast</a:t>
            </a:r>
          </a:p>
        </p:txBody>
      </p:sp>
    </p:spTree>
    <p:extLst>
      <p:ext uri="{BB962C8B-B14F-4D97-AF65-F5344CB8AC3E}">
        <p14:creationId xmlns:p14="http://schemas.microsoft.com/office/powerpoint/2010/main" val="24692547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4069</TotalTime>
  <Words>1366</Words>
  <Application>Microsoft Office PowerPoint</Application>
  <PresentationFormat>Widescreen</PresentationFormat>
  <Paragraphs>145</Paragraphs>
  <Slides>34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Arial Narrow</vt:lpstr>
      <vt:lpstr>Calibri</vt:lpstr>
      <vt:lpstr>Calibri Light</vt:lpstr>
      <vt:lpstr>Neue Haas Grotesk Text Pro</vt:lpstr>
      <vt:lpstr>Office Theme</vt:lpstr>
      <vt:lpstr>Corporate Environmental Strategy</vt:lpstr>
      <vt:lpstr>Outline</vt:lpstr>
      <vt:lpstr>Activity </vt:lpstr>
      <vt:lpstr>Business Strategy</vt:lpstr>
      <vt:lpstr>Sustainable Business Model Archetypes</vt:lpstr>
      <vt:lpstr>Activity </vt:lpstr>
      <vt:lpstr>Strategy Development</vt:lpstr>
      <vt:lpstr>Strategy Development</vt:lpstr>
      <vt:lpstr>Environmental Strategy</vt:lpstr>
      <vt:lpstr>Environmental Strategy</vt:lpstr>
      <vt:lpstr>Importance of Environmental Strategy?</vt:lpstr>
      <vt:lpstr>Importance of Environmental Strategy?</vt:lpstr>
      <vt:lpstr>What do we mean by strategy?</vt:lpstr>
      <vt:lpstr>PowerPoint Presentation</vt:lpstr>
      <vt:lpstr>PowerPoint Presentation</vt:lpstr>
      <vt:lpstr>Integration of sustainability into corporate strategy</vt:lpstr>
      <vt:lpstr>ISO 2009 &amp; ISO 2018</vt:lpstr>
      <vt:lpstr>Examples of recognisable green mantra?</vt:lpstr>
      <vt:lpstr>Ecolabelling</vt:lpstr>
      <vt:lpstr>Greenwashing?</vt:lpstr>
      <vt:lpstr>Ecofriendly?</vt:lpstr>
      <vt:lpstr>Strategy Development</vt:lpstr>
      <vt:lpstr>Activity </vt:lpstr>
      <vt:lpstr>Strategy Development</vt:lpstr>
      <vt:lpstr>Strategy Development</vt:lpstr>
      <vt:lpstr>Strategy Profiles</vt:lpstr>
      <vt:lpstr>Strategy Profiles</vt:lpstr>
      <vt:lpstr>Connection of corporate strategy and process management</vt:lpstr>
      <vt:lpstr>Reference model for corporate sustainability</vt:lpstr>
      <vt:lpstr>Model-based framework for the management of corporate sustainability performance</vt:lpstr>
      <vt:lpstr>Prioritisation-matrix (Orth et al. 2011) </vt:lpstr>
      <vt:lpstr>Green Management Theories</vt:lpstr>
      <vt:lpstr>Green Management Theories</vt:lpstr>
      <vt:lpstr>Next Week: Strategic Management of the Coast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 Eco-labelling and reverse logistics.</dc:title>
  <dc:creator>Alissa Flatley</dc:creator>
  <cp:lastModifiedBy>Alissa Flatley</cp:lastModifiedBy>
  <cp:revision>12</cp:revision>
  <dcterms:created xsi:type="dcterms:W3CDTF">2007-10-23T11:31:47Z</dcterms:created>
  <dcterms:modified xsi:type="dcterms:W3CDTF">2024-02-07T10:33:47Z</dcterms:modified>
</cp:coreProperties>
</file>