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72" r:id="rId9"/>
    <p:sldId id="263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90" autoAdjust="0"/>
    <p:restoredTop sz="94963" autoAdjust="0"/>
  </p:normalViewPr>
  <p:slideViewPr>
    <p:cSldViewPr snapToGrid="0">
      <p:cViewPr varScale="1">
        <p:scale>
          <a:sx n="86" d="100"/>
          <a:sy n="86" d="100"/>
        </p:scale>
        <p:origin x="75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1DE462-CA99-4FF2-8B12-A37EBCAC4F90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5FB55D-C7B8-427A-8963-19D01909D504}" type="pres">
      <dgm:prSet presAssocID="{D61DE462-CA99-4FF2-8B12-A37EBCAC4F9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9B5F5D9B-6C68-4281-B701-1BB159996F1A}" type="presOf" srcId="{D61DE462-CA99-4FF2-8B12-A37EBCAC4F90}" destId="{9C5FB55D-C7B8-427A-8963-19D01909D504}" srcOrd="0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1DE462-CA99-4FF2-8B12-A37EBCAC4F90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5FB55D-C7B8-427A-8963-19D01909D504}" type="pres">
      <dgm:prSet presAssocID="{D61DE462-CA99-4FF2-8B12-A37EBCAC4F9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028FB360-8012-4791-85B6-F0DE0845D7F3}" type="presOf" srcId="{D61DE462-CA99-4FF2-8B12-A37EBCAC4F90}" destId="{9C5FB55D-C7B8-427A-8963-19D01909D504}" srcOrd="0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F14F0A-A2CD-49E5-8385-070CF3CF91FE}" type="datetimeFigureOut">
              <a:rPr lang="en-US" smtClean="0"/>
              <a:t>2/19/24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DD4269-B6DA-4BD8-A68F-C805B3556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087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446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3393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6781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762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786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871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5392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966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DD4269-B6DA-4BD8-A68F-C805B355609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28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8BA42-ABF9-03F2-9E11-A52C98CC61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3CAB1-5948-CD5B-EFBF-6E272866E1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6609E-69D4-CF1B-26F7-93FD24019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AB8BE-64CA-ECB3-4BF4-D72DEDB48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C6B0F-DDA1-C50E-341C-12283A364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776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A0F60-DB13-7748-D0B2-407301C76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25E49-11F7-19BE-4886-44636B12D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80F75-8998-DA80-4820-1B09D2DAD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7956A-AE21-CE84-65DA-DCF20AA76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8D0C5-885A-9249-2B2C-943F6C5D3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142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36B52-DD26-9509-2FBB-25EB0393D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62E3E-5BA5-CC43-05FF-3F59AEEF6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72B52C-2FAC-E3DF-1689-866BAF72D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F57AC-2149-A303-1E86-04B419411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C8A5E-D801-8EDE-BA34-343C34207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710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F0C66-7202-EF95-B79E-550A34E01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E172D-730D-A4C9-A735-FC89400F59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93E491-EF96-4EF1-63C2-BB21C0C13E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151AD-B97A-3997-DCFE-BAE398B2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A11F73-4710-DB1C-C045-0A4BB727D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BBC90-37BD-6BA2-A979-A3AFEDA1B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82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8C40D-3D14-8E70-A766-426D79F66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2C0FC3-2120-46C5-CBA3-6A00527282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9581CF-C686-88B3-8DF9-3DEE4AE7C8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4EBD4-04D7-F3E5-D69F-0F00C5F148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9F2264-EB49-D250-4DEF-0B1A70D638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7CC738-990E-08E6-83C1-E2AF9E75A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2A5745-60DD-A4C7-D254-9A836637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3300C8-2CDC-9173-7652-CD8CD9499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796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3CF1D-99F8-6914-ADFC-F69646DB0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2E0CCF-DA76-A2D7-9EAE-5A82E25D2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06EBBF-7515-D086-D39B-D159FD2A4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9376CF-1B3D-1B92-6079-76788FB32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067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4B48F9-F243-60A6-210C-E8AE34C7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20685D-D082-28BC-9D64-9E3EC9575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D26E6E-D96A-E195-0E26-5A58BDEFD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551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81CE2-3096-8DCA-5D8C-B9B3589DA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2A3B1-8999-F523-2A1F-49CAD06D3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9652CF-EC5E-744A-A0EE-948B3CAB14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0CCED6-548E-E2EC-B5D1-8807E8697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5E02C-9D81-B02B-1401-5D3BFCB51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7440E-B1B5-78D3-031C-C30E20F14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954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CD4A0-B894-B4D6-026A-0454FB68D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2D58C0-0469-4263-436F-71EDE1FA53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1C278D-0A35-E4D7-9D6C-19A8D6E777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D269E8-22DB-5FCE-5576-AF3178F9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08818-0DCF-6783-02C2-EB6989057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BDC391-F4EE-F0FF-6334-CC331C761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53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31358-3A1E-67AF-FF54-781B4CC06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38FCF8-DD7F-A9EC-4407-2A8EB25373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6BFD9-5246-BF8B-8B51-6D6DB0C1F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D14C2-E0FB-B35D-18EE-7E6F300DF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34522-4605-D98C-9E80-39BBA3961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11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AB9F12-427E-29D5-6A08-FF17CCD213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8725D9-9781-4550-AD18-D295AB3EC5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34F76B-2FBB-7334-F973-7BC31B691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7AA10-0DC4-6C75-50B2-73C71EE0F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EDFD2-A85C-7C67-90A6-08458D1A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089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54C288-7346-B125-BF57-16AC54AF6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6EE9A8-86B0-ED25-B3B8-175739130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CDF2A-E034-685A-8E49-D37FD9283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3CA731-254A-4990-9EBA-1C2492B4B49F}" type="datetimeFigureOut">
              <a:rPr lang="en-US" smtClean="0"/>
              <a:t>2/19/24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ED943-F10E-9CC0-6B78-BADAC3F825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120D5-9A74-124E-67E7-669DDBEE87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6ADCF2-344F-45C0-A858-564208D04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25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1" name="Rectangle 200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05" name="Freeform: Shape 204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7" name="Group 206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F68C9B-A7F1-4E4E-2F2C-0DD96C19B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endParaRPr lang="en-US" sz="48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16000"/>
          <a:stretch/>
        </p:blipFill>
        <p:spPr>
          <a:xfrm>
            <a:off x="-56023" y="246183"/>
            <a:ext cx="12256088" cy="5773783"/>
          </a:xfrm>
          <a:prstGeom prst="rect">
            <a:avLst/>
          </a:prstGeom>
        </p:spPr>
      </p:pic>
      <p:grpSp>
        <p:nvGrpSpPr>
          <p:cNvPr id="222" name="Group 221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2999232" y="420624"/>
            <a:ext cx="61996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6000" b="1" dirty="0">
                <a:solidFill>
                  <a:schemeClr val="bg1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Operating Hotel Facilities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D78D8A-8964-F3D0-CB36-2A2197663123}"/>
              </a:ext>
            </a:extLst>
          </p:cNvPr>
          <p:cNvSpPr txBox="1"/>
          <p:nvPr/>
        </p:nvSpPr>
        <p:spPr>
          <a:xfrm>
            <a:off x="6156771" y="6012269"/>
            <a:ext cx="6131168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Dimitar </a:t>
            </a:r>
            <a:r>
              <a:rPr lang="en-IN" sz="18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Evtimov</a:t>
            </a:r>
            <a:r>
              <a:rPr lang="en-IN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IN" sz="18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Karamanov</a:t>
            </a:r>
            <a:endParaRPr lang="en-GB" sz="1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IN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number: 2235640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426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REMIER INN OXFORD COWLEY HOTEL - Hotel Reviews, Photos, Rate Comparison -  Tripadvisor">
            <a:extLst>
              <a:ext uri="{FF2B5EF4-FFF2-40B4-BE49-F238E27FC236}">
                <a16:creationId xmlns:a16="http://schemas.microsoft.com/office/drawing/2014/main" id="{D16555FB-5568-E883-BDDF-96755CF174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-1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52086"/>
            <a:ext cx="10515600" cy="1325563"/>
          </a:xfrm>
        </p:spPr>
        <p:txBody>
          <a:bodyPr/>
          <a:lstStyle/>
          <a:p>
            <a:r>
              <a:rPr lang="en-IN" b="1" dirty="0">
                <a:latin typeface="Andalus" panose="02020603050405020304" pitchFamily="18" charset="-78"/>
                <a:cs typeface="Andalus" panose="02020603050405020304" pitchFamily="18" charset="-78"/>
              </a:rPr>
              <a:t>Table of Contents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8200" y="2193608"/>
            <a:ext cx="64830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Health and Safety Practices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Potential Risk faced by Premier Inn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Precaution for House keeping staffs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Equipment used during rooms cleaning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Procedures for maintaining safety measures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Hazards mitigation strategies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dirty="0">
                <a:latin typeface="Aharoni" panose="02010803020104030203" pitchFamily="2" charset="-79"/>
                <a:cs typeface="Aharoni" panose="02010803020104030203" pitchFamily="2" charset="-79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460033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1B8E1-34C7-08D8-62D6-D14926291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dirty="0">
                <a:latin typeface="Andalus" panose="02020603050405020304" pitchFamily="18" charset="-78"/>
                <a:cs typeface="Andalus" panose="02020603050405020304" pitchFamily="18" charset="-78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9B69D-2319-41F4-72CF-171BCAD72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lvl="0"/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The presentation will explain the importance of the health and safety measures of housekeepers of Premier Inn.</a:t>
            </a:r>
            <a:endParaRPr lang="en-IN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The work of the housekeeping team is very significant</a:t>
            </a:r>
            <a:endParaRPr lang="en-IN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All the objectives of training of housekeeping members are discussed</a:t>
            </a:r>
            <a:endParaRPr lang="en-IN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0368" y="0"/>
            <a:ext cx="6961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07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CA35125A-A1A4-40EB-B5EE-4371BC4DD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47004" cy="6858000"/>
          </a:xfrm>
          <a:custGeom>
            <a:avLst/>
            <a:gdLst>
              <a:gd name="connsiteX0" fmla="*/ 39602 w 7347004"/>
              <a:gd name="connsiteY0" fmla="*/ 0 h 6858000"/>
              <a:gd name="connsiteX1" fmla="*/ 5675927 w 7347004"/>
              <a:gd name="connsiteY1" fmla="*/ 0 h 6858000"/>
              <a:gd name="connsiteX2" fmla="*/ 5698706 w 7347004"/>
              <a:gd name="connsiteY2" fmla="*/ 14997 h 6858000"/>
              <a:gd name="connsiteX3" fmla="*/ 7347004 w 7347004"/>
              <a:gd name="connsiteY3" fmla="*/ 3621656 h 6858000"/>
              <a:gd name="connsiteX4" fmla="*/ 5417159 w 7347004"/>
              <a:gd name="connsiteY4" fmla="*/ 6374814 h 6858000"/>
              <a:gd name="connsiteX5" fmla="*/ 4885213 w 7347004"/>
              <a:gd name="connsiteY5" fmla="*/ 6780599 h 6858000"/>
              <a:gd name="connsiteX6" fmla="*/ 4770148 w 7347004"/>
              <a:gd name="connsiteY6" fmla="*/ 6858000 h 6858000"/>
              <a:gd name="connsiteX7" fmla="*/ 850790 w 7347004"/>
              <a:gd name="connsiteY7" fmla="*/ 6858000 h 6858000"/>
              <a:gd name="connsiteX8" fmla="*/ 39602 w 7347004"/>
              <a:gd name="connsiteY8" fmla="*/ 6858000 h 6858000"/>
              <a:gd name="connsiteX9" fmla="*/ 0 w 7347004"/>
              <a:gd name="connsiteY9" fmla="*/ 6858000 h 6858000"/>
              <a:gd name="connsiteX10" fmla="*/ 0 w 7347004"/>
              <a:gd name="connsiteY10" fmla="*/ 1 h 6858000"/>
              <a:gd name="connsiteX11" fmla="*/ 39602 w 7347004"/>
              <a:gd name="connsiteY11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347004" h="6858000">
                <a:moveTo>
                  <a:pt x="39602" y="0"/>
                </a:moveTo>
                <a:lnTo>
                  <a:pt x="5675927" y="0"/>
                </a:lnTo>
                <a:lnTo>
                  <a:pt x="5698706" y="14997"/>
                </a:lnTo>
                <a:cubicBezTo>
                  <a:pt x="6756281" y="754641"/>
                  <a:pt x="7347004" y="2093192"/>
                  <a:pt x="7347004" y="3621656"/>
                </a:cubicBezTo>
                <a:cubicBezTo>
                  <a:pt x="7347004" y="4969131"/>
                  <a:pt x="6390781" y="5602839"/>
                  <a:pt x="5417159" y="6374814"/>
                </a:cubicBezTo>
                <a:cubicBezTo>
                  <a:pt x="5239858" y="6515397"/>
                  <a:pt x="5064178" y="6653108"/>
                  <a:pt x="4885213" y="6780599"/>
                </a:cubicBezTo>
                <a:lnTo>
                  <a:pt x="4770148" y="6858000"/>
                </a:lnTo>
                <a:lnTo>
                  <a:pt x="850790" y="6858000"/>
                </a:lnTo>
                <a:lnTo>
                  <a:pt x="39602" y="6858000"/>
                </a:lnTo>
                <a:lnTo>
                  <a:pt x="0" y="6858000"/>
                </a:lnTo>
                <a:lnTo>
                  <a:pt x="0" y="1"/>
                </a:lnTo>
                <a:lnTo>
                  <a:pt x="39602" y="1"/>
                </a:ln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600A5-03B1-B997-8277-16F77FBA2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32" y="336550"/>
            <a:ext cx="4780129" cy="1639888"/>
          </a:xfrm>
        </p:spPr>
        <p:txBody>
          <a:bodyPr anchor="b">
            <a:normAutofit/>
          </a:bodyPr>
          <a:lstStyle/>
          <a:p>
            <a:r>
              <a:rPr lang="en-US" sz="3600" b="1" dirty="0">
                <a:latin typeface="Andalus" panose="02020603050405020304" pitchFamily="18" charset="-78"/>
                <a:cs typeface="Andalus" panose="02020603050405020304" pitchFamily="18" charset="-78"/>
              </a:rPr>
              <a:t>Health and Safety Practices </a:t>
            </a:r>
            <a:endParaRPr lang="en-IN" sz="3600" b="1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20236-8CFE-CF19-2F66-BEC0864A9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94" y="2312988"/>
            <a:ext cx="4278593" cy="3981132"/>
          </a:xfrm>
        </p:spPr>
        <p:txBody>
          <a:bodyPr>
            <a:normAutofit/>
          </a:bodyPr>
          <a:lstStyle/>
          <a:p>
            <a:pPr lvl="0"/>
            <a:r>
              <a:rPr lang="en-US" sz="2400" dirty="0">
                <a:latin typeface="Aharoni" panose="02010803020104030203" pitchFamily="2" charset="-79"/>
                <a:cs typeface="Aharoni" panose="02010803020104030203" pitchFamily="2" charset="-79"/>
              </a:rPr>
              <a:t>Awareness of health and safety measures is very important</a:t>
            </a:r>
            <a:endParaRPr lang="en-IN" sz="2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sz="2400" dirty="0">
                <a:latin typeface="Aharoni" panose="02010803020104030203" pitchFamily="2" charset="-79"/>
                <a:cs typeface="Aharoni" panose="02010803020104030203" pitchFamily="2" charset="-79"/>
              </a:rPr>
              <a:t>The housekeepers should use such practices which will help the guests to provide good feedback about the hotel.</a:t>
            </a:r>
            <a:endParaRPr lang="en-IN" sz="2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2400" dirty="0">
                <a:latin typeface="Aharoni" panose="02010803020104030203" pitchFamily="2" charset="-79"/>
                <a:cs typeface="Aharoni" panose="02010803020104030203" pitchFamily="2" charset="-79"/>
              </a:rPr>
              <a:t>While giving services the housekeepers can also face several challenges</a:t>
            </a:r>
          </a:p>
        </p:txBody>
      </p:sp>
      <p:pic>
        <p:nvPicPr>
          <p:cNvPr id="7172" name="Picture 4" descr="5 Tips to Ensure Health and Safety at Work">
            <a:extLst>
              <a:ext uri="{FF2B5EF4-FFF2-40B4-BE49-F238E27FC236}">
                <a16:creationId xmlns:a16="http://schemas.microsoft.com/office/drawing/2014/main" id="{715B0539-1338-33C1-5C6B-0E7CC7376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900" y="-2"/>
            <a:ext cx="67691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78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69000"/>
          </a:blip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11E063F5-CD17-7214-2082-624E93279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82589"/>
            <a:ext cx="6644640" cy="3694373"/>
          </a:xfrm>
        </p:spPr>
        <p:txBody>
          <a:bodyPr>
            <a:normAutofit/>
          </a:bodyPr>
          <a:lstStyle/>
          <a:p>
            <a:pPr lvl="0"/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Using hazardous chemicals</a:t>
            </a:r>
          </a:p>
          <a:p>
            <a:pPr marL="0" lvl="0" indent="0">
              <a:buNone/>
            </a:pPr>
            <a:endParaRPr lang="en-IN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Should look after the guest's safety</a:t>
            </a:r>
          </a:p>
          <a:p>
            <a:pPr lvl="0"/>
            <a:endParaRPr lang="en-IN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Should have up-to-date knowledge of safety procedures</a:t>
            </a:r>
            <a:endParaRPr lang="en-IN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marR="0" lv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00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38201" y="1166393"/>
            <a:ext cx="7680308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Potential Risks faced by Premier Inn</a:t>
            </a:r>
            <a:endParaRPr lang="en-IN" sz="4000" b="1" dirty="0">
              <a:solidFill>
                <a:schemeClr val="bg1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34127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835E75-5600-ED34-D1D5-F34EE8FC8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524" y="783146"/>
            <a:ext cx="4517933" cy="2353362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Precaution for Housekeeping staff</a:t>
            </a:r>
            <a:endParaRPr lang="en-IN" sz="4800" b="1" dirty="0">
              <a:solidFill>
                <a:schemeClr val="bg1"/>
              </a:solidFill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C4B1B-690D-6B26-87C0-07561E1FF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990" y="3441825"/>
            <a:ext cx="4275473" cy="2596896"/>
          </a:xfrm>
        </p:spPr>
        <p:txBody>
          <a:bodyPr anchor="t">
            <a:normAutofit/>
          </a:bodyPr>
          <a:lstStyle/>
          <a:p>
            <a:pPr lvl="0"/>
            <a:r>
              <a:rPr lang="en-US" sz="20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Using protective equipment</a:t>
            </a:r>
            <a:endParaRPr lang="en-IN" sz="20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sz="20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Using the guidelines of the chemicals properly</a:t>
            </a:r>
            <a:endParaRPr lang="en-IN" sz="20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sz="20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Use of uniforms and Gloves</a:t>
            </a:r>
            <a:endParaRPr lang="en-IN" sz="20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sz="20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Housekeepers should ensure the rooms with proper ventilation</a:t>
            </a:r>
            <a:endParaRPr lang="en-IN" sz="20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marR="0" lv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2000" u="none" strike="noStrike" dirty="0">
              <a:solidFill>
                <a:schemeClr val="bg1"/>
              </a:solidFill>
              <a:effectLst/>
              <a:latin typeface="Aharoni" panose="02010803020104030203" pitchFamily="2" charset="-79"/>
              <a:ea typeface="Arial" panose="020B0604020202020204" pitchFamily="34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1800" dirty="0">
              <a:solidFill>
                <a:schemeClr val="bg1"/>
              </a:solidFill>
            </a:endParaRPr>
          </a:p>
        </p:txBody>
      </p:sp>
      <p:pic>
        <p:nvPicPr>
          <p:cNvPr id="4098" name="Picture 2" descr="Workplace housekeeping and safety tips">
            <a:extLst>
              <a:ext uri="{FF2B5EF4-FFF2-40B4-BE49-F238E27FC236}">
                <a16:creationId xmlns:a16="http://schemas.microsoft.com/office/drawing/2014/main" id="{F22E97BF-EE53-23A5-E422-3314EAF561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374349" y="0"/>
            <a:ext cx="68319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578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EB74D-7010-6B7F-6573-1D9BC59D5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238" y="491575"/>
            <a:ext cx="4772975" cy="1800526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ndalus" panose="02020603050405020304" pitchFamily="18" charset="-78"/>
                <a:cs typeface="Andalus" panose="02020603050405020304" pitchFamily="18" charset="-78"/>
              </a:rPr>
              <a:t>Equipment Used during room cleaning</a:t>
            </a:r>
            <a:br>
              <a:rPr lang="en-IN" b="1" dirty="0"/>
            </a:b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F7F76B0-E238-61E5-7C9A-A45ABA2F2E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2085559"/>
              </p:ext>
            </p:extLst>
          </p:nvPr>
        </p:nvGraphicFramePr>
        <p:xfrm>
          <a:off x="1246824" y="2623381"/>
          <a:ext cx="4772974" cy="3553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27267" y="2322679"/>
            <a:ext cx="661784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A cleaning cart needs to be placed for waste disposal</a:t>
            </a:r>
            <a:endParaRPr lang="en-IN" sz="2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Dusting can be done with the help of a vacuum cleaner</a:t>
            </a:r>
            <a:endParaRPr lang="en-IN" sz="2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Disposal gloves can be used for room cleaning</a:t>
            </a:r>
            <a:endParaRPr lang="en-IN" sz="2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A mop and bucket can be used for floor cleaning</a:t>
            </a:r>
            <a:endParaRPr lang="en-IN" sz="2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Safety shoes are needed for the protection of the feet of the housekeepers</a:t>
            </a:r>
            <a:endParaRPr lang="en-IN" sz="2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First-Aid kit should be available 24X7</a:t>
            </a:r>
            <a:endParaRPr lang="en-IN" sz="2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2788" y="0"/>
            <a:ext cx="51561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10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EB74D-7010-6B7F-6573-1D9BC59D5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991" y="822855"/>
            <a:ext cx="4232066" cy="1800526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ndalus" panose="02020603050405020304" pitchFamily="18" charset="-78"/>
                <a:cs typeface="Andalus" panose="02020603050405020304" pitchFamily="18" charset="-78"/>
              </a:rPr>
              <a:t>Procedures for maintaining safety measures</a:t>
            </a:r>
            <a:br>
              <a:rPr lang="en-IN" b="1" dirty="0"/>
            </a:br>
            <a:br>
              <a:rPr lang="en-IN" b="1" dirty="0"/>
            </a:b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F7F76B0-E238-61E5-7C9A-A45ABA2F2E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2085559"/>
              </p:ext>
            </p:extLst>
          </p:nvPr>
        </p:nvGraphicFramePr>
        <p:xfrm>
          <a:off x="1246824" y="2623381"/>
          <a:ext cx="4772974" cy="3553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94943" y="2322679"/>
            <a:ext cx="423098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The housekeepers should wait for the floor to dry</a:t>
            </a:r>
          </a:p>
          <a:p>
            <a:pPr lvl="0"/>
            <a:endParaRPr lang="en-IN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The housekeepers should use gloves during the handling of chemicals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IN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Electric Cord should be placed in a safe way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IN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Sharp objects should be disposed of very cautiously</a:t>
            </a:r>
            <a:endParaRPr lang="en-IN" sz="22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074" name="Picture 2" descr="Risk Management Archives - HOSPITALITY RISK SOLUTIONS">
            <a:extLst>
              <a:ext uri="{FF2B5EF4-FFF2-40B4-BE49-F238E27FC236}">
                <a16:creationId xmlns:a16="http://schemas.microsoft.com/office/drawing/2014/main" id="{F77D52B6-20DD-EB66-E91A-ECE519AD65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12"/>
          <a:stretch/>
        </p:blipFill>
        <p:spPr bwMode="auto">
          <a:xfrm>
            <a:off x="4262181" y="0"/>
            <a:ext cx="79298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63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20000"/>
                <a:lumOff val="8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97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4E602-8822-4960-15A0-DA0002269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3552" y="378188"/>
            <a:ext cx="5105400" cy="2579692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Andalus" panose="02020603050405020304" pitchFamily="18" charset="-78"/>
                <a:cs typeface="Andalus" panose="02020603050405020304" pitchFamily="18" charset="-78"/>
              </a:rPr>
              <a:t>Hazards Mitigation Strategies</a:t>
            </a:r>
            <a:endParaRPr lang="en-IN" b="1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B52DD-A00F-3B3B-1BB6-AA6C90E88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3173" y="3336068"/>
            <a:ext cx="5105400" cy="3052757"/>
          </a:xfrm>
        </p:spPr>
        <p:txBody>
          <a:bodyPr>
            <a:normAutofit/>
          </a:bodyPr>
          <a:lstStyle/>
          <a:p>
            <a:pPr lvl="0"/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Staying up to date with the safety practices</a:t>
            </a:r>
            <a:endParaRPr lang="en-IN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Handling of the equipment should be cautious</a:t>
            </a:r>
            <a:endParaRPr lang="en-IN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The role of housekeepers is to prevent hazards</a:t>
            </a:r>
            <a:r>
              <a:rPr lang="en-US" u="none" strike="noStrike" dirty="0"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.</a:t>
            </a:r>
            <a:endParaRPr lang="en-US" u="none" strike="noStrike" dirty="0">
              <a:effectLst/>
              <a:latin typeface="Aharoni" panose="02010803020104030203" pitchFamily="2" charset="-79"/>
              <a:ea typeface="Arial" panose="020B0604020202020204" pitchFamily="34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2050" name="Picture 2" descr="County All Hazards Mitigation Plan - Sandoval County">
            <a:extLst>
              <a:ext uri="{FF2B5EF4-FFF2-40B4-BE49-F238E27FC236}">
                <a16:creationId xmlns:a16="http://schemas.microsoft.com/office/drawing/2014/main" id="{2677E114-BD48-5522-6044-50E3D8993A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279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751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74F2646-08C7-4051-81DA-751C43A03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099" y="585274"/>
            <a:ext cx="7036051" cy="5492212"/>
          </a:xfrm>
          <a:custGeom>
            <a:avLst/>
            <a:gdLst>
              <a:gd name="connsiteX0" fmla="*/ 0 w 7036051"/>
              <a:gd name="connsiteY0" fmla="*/ 0 h 5492212"/>
              <a:gd name="connsiteX1" fmla="*/ 7036051 w 7036051"/>
              <a:gd name="connsiteY1" fmla="*/ 0 h 5492212"/>
              <a:gd name="connsiteX2" fmla="*/ 7036051 w 7036051"/>
              <a:gd name="connsiteY2" fmla="*/ 5163846 h 5492212"/>
              <a:gd name="connsiteX3" fmla="*/ 7012593 w 7036051"/>
              <a:gd name="connsiteY3" fmla="*/ 5176898 h 5492212"/>
              <a:gd name="connsiteX4" fmla="*/ 6958601 w 7036051"/>
              <a:gd name="connsiteY4" fmla="*/ 5204359 h 5492212"/>
              <a:gd name="connsiteX5" fmla="*/ 6951226 w 7036051"/>
              <a:gd name="connsiteY5" fmla="*/ 5203241 h 5492212"/>
              <a:gd name="connsiteX6" fmla="*/ 6920864 w 7036051"/>
              <a:gd name="connsiteY6" fmla="*/ 5220003 h 5492212"/>
              <a:gd name="connsiteX7" fmla="*/ 6834841 w 7036051"/>
              <a:gd name="connsiteY7" fmla="*/ 5266115 h 5492212"/>
              <a:gd name="connsiteX8" fmla="*/ 6777937 w 7036051"/>
              <a:gd name="connsiteY8" fmla="*/ 5332502 h 5492212"/>
              <a:gd name="connsiteX9" fmla="*/ 6752874 w 7036051"/>
              <a:gd name="connsiteY9" fmla="*/ 5340428 h 5492212"/>
              <a:gd name="connsiteX10" fmla="*/ 6711115 w 7036051"/>
              <a:gd name="connsiteY10" fmla="*/ 5353924 h 5492212"/>
              <a:gd name="connsiteX11" fmla="*/ 6702149 w 7036051"/>
              <a:gd name="connsiteY11" fmla="*/ 5351500 h 5492212"/>
              <a:gd name="connsiteX12" fmla="*/ 6698458 w 7036051"/>
              <a:gd name="connsiteY12" fmla="*/ 5352743 h 5492212"/>
              <a:gd name="connsiteX13" fmla="*/ 6698049 w 7036051"/>
              <a:gd name="connsiteY13" fmla="*/ 5352570 h 5492212"/>
              <a:gd name="connsiteX14" fmla="*/ 6697297 w 7036051"/>
              <a:gd name="connsiteY14" fmla="*/ 5353134 h 5492212"/>
              <a:gd name="connsiteX15" fmla="*/ 6689118 w 7036051"/>
              <a:gd name="connsiteY15" fmla="*/ 5355890 h 5492212"/>
              <a:gd name="connsiteX16" fmla="*/ 6670605 w 7036051"/>
              <a:gd name="connsiteY16" fmla="*/ 5355427 h 5492212"/>
              <a:gd name="connsiteX17" fmla="*/ 6659606 w 7036051"/>
              <a:gd name="connsiteY17" fmla="*/ 5357084 h 5492212"/>
              <a:gd name="connsiteX18" fmla="*/ 6649636 w 7036051"/>
              <a:gd name="connsiteY18" fmla="*/ 5367869 h 5492212"/>
              <a:gd name="connsiteX19" fmla="*/ 6642159 w 7036051"/>
              <a:gd name="connsiteY19" fmla="*/ 5369506 h 5492212"/>
              <a:gd name="connsiteX20" fmla="*/ 6640764 w 7036051"/>
              <a:gd name="connsiteY20" fmla="*/ 5370991 h 5492212"/>
              <a:gd name="connsiteX21" fmla="*/ 6636665 w 7036051"/>
              <a:gd name="connsiteY21" fmla="*/ 5374002 h 5492212"/>
              <a:gd name="connsiteX22" fmla="*/ 6641287 w 7036051"/>
              <a:gd name="connsiteY22" fmla="*/ 5376181 h 5492212"/>
              <a:gd name="connsiteX23" fmla="*/ 6591018 w 7036051"/>
              <a:gd name="connsiteY23" fmla="*/ 5390981 h 5492212"/>
              <a:gd name="connsiteX24" fmla="*/ 6548326 w 7036051"/>
              <a:gd name="connsiteY24" fmla="*/ 5403583 h 5492212"/>
              <a:gd name="connsiteX25" fmla="*/ 6472868 w 7036051"/>
              <a:gd name="connsiteY25" fmla="*/ 5394733 h 5492212"/>
              <a:gd name="connsiteX26" fmla="*/ 6401194 w 7036051"/>
              <a:gd name="connsiteY26" fmla="*/ 5422870 h 5492212"/>
              <a:gd name="connsiteX27" fmla="*/ 6381961 w 7036051"/>
              <a:gd name="connsiteY27" fmla="*/ 5422940 h 5492212"/>
              <a:gd name="connsiteX28" fmla="*/ 6363834 w 7036051"/>
              <a:gd name="connsiteY28" fmla="*/ 5417751 h 5492212"/>
              <a:gd name="connsiteX29" fmla="*/ 6363997 w 7036051"/>
              <a:gd name="connsiteY29" fmla="*/ 5415912 h 5492212"/>
              <a:gd name="connsiteX30" fmla="*/ 6361124 w 7036051"/>
              <a:gd name="connsiteY30" fmla="*/ 5415066 h 5492212"/>
              <a:gd name="connsiteX31" fmla="*/ 6358507 w 7036051"/>
              <a:gd name="connsiteY31" fmla="*/ 5416224 h 5492212"/>
              <a:gd name="connsiteX32" fmla="*/ 6355073 w 7036051"/>
              <a:gd name="connsiteY32" fmla="*/ 5415242 h 5492212"/>
              <a:gd name="connsiteX33" fmla="*/ 6345676 w 7036051"/>
              <a:gd name="connsiteY33" fmla="*/ 5413049 h 5492212"/>
              <a:gd name="connsiteX34" fmla="*/ 6342596 w 7036051"/>
              <a:gd name="connsiteY34" fmla="*/ 5409297 h 5492212"/>
              <a:gd name="connsiteX35" fmla="*/ 6305742 w 7036051"/>
              <a:gd name="connsiteY35" fmla="*/ 5401622 h 5492212"/>
              <a:gd name="connsiteX36" fmla="*/ 6294445 w 7036051"/>
              <a:gd name="connsiteY36" fmla="*/ 5404149 h 5492212"/>
              <a:gd name="connsiteX37" fmla="*/ 6281414 w 7036051"/>
              <a:gd name="connsiteY37" fmla="*/ 5398024 h 5492212"/>
              <a:gd name="connsiteX38" fmla="*/ 6243972 w 7036051"/>
              <a:gd name="connsiteY38" fmla="*/ 5395807 h 5492212"/>
              <a:gd name="connsiteX39" fmla="*/ 6202379 w 7036051"/>
              <a:gd name="connsiteY39" fmla="*/ 5388661 h 5492212"/>
              <a:gd name="connsiteX40" fmla="*/ 6173010 w 7036051"/>
              <a:gd name="connsiteY40" fmla="*/ 5380606 h 5492212"/>
              <a:gd name="connsiteX41" fmla="*/ 6093421 w 7036051"/>
              <a:gd name="connsiteY41" fmla="*/ 5375473 h 5492212"/>
              <a:gd name="connsiteX42" fmla="*/ 5959474 w 7036051"/>
              <a:gd name="connsiteY42" fmla="*/ 5373386 h 5492212"/>
              <a:gd name="connsiteX43" fmla="*/ 5931492 w 7036051"/>
              <a:gd name="connsiteY43" fmla="*/ 5371513 h 5492212"/>
              <a:gd name="connsiteX44" fmla="*/ 5909558 w 7036051"/>
              <a:gd name="connsiteY44" fmla="*/ 5364228 h 5492212"/>
              <a:gd name="connsiteX45" fmla="*/ 5906319 w 7036051"/>
              <a:gd name="connsiteY45" fmla="*/ 5357590 h 5492212"/>
              <a:gd name="connsiteX46" fmla="*/ 5891268 w 7036051"/>
              <a:gd name="connsiteY46" fmla="*/ 5355650 h 5492212"/>
              <a:gd name="connsiteX47" fmla="*/ 5887711 w 7036051"/>
              <a:gd name="connsiteY47" fmla="*/ 5353947 h 5492212"/>
              <a:gd name="connsiteX48" fmla="*/ 5866852 w 7036051"/>
              <a:gd name="connsiteY48" fmla="*/ 5345374 h 5492212"/>
              <a:gd name="connsiteX49" fmla="*/ 5811310 w 7036051"/>
              <a:gd name="connsiteY49" fmla="*/ 5356530 h 5492212"/>
              <a:gd name="connsiteX50" fmla="*/ 5770689 w 7036051"/>
              <a:gd name="connsiteY50" fmla="*/ 5359014 h 5492212"/>
              <a:gd name="connsiteX51" fmla="*/ 5767719 w 7036051"/>
              <a:gd name="connsiteY51" fmla="*/ 5357260 h 5492212"/>
              <a:gd name="connsiteX52" fmla="*/ 5765688 w 7036051"/>
              <a:gd name="connsiteY52" fmla="*/ 5352793 h 5492212"/>
              <a:gd name="connsiteX53" fmla="*/ 5758598 w 7036051"/>
              <a:gd name="connsiteY53" fmla="*/ 5351053 h 5492212"/>
              <a:gd name="connsiteX54" fmla="*/ 5752036 w 7036051"/>
              <a:gd name="connsiteY54" fmla="*/ 5346019 h 5492212"/>
              <a:gd name="connsiteX55" fmla="*/ 5503590 w 7036051"/>
              <a:gd name="connsiteY55" fmla="*/ 5325537 h 5492212"/>
              <a:gd name="connsiteX56" fmla="*/ 5389848 w 7036051"/>
              <a:gd name="connsiteY56" fmla="*/ 5351472 h 5492212"/>
              <a:gd name="connsiteX57" fmla="*/ 5344450 w 7036051"/>
              <a:gd name="connsiteY57" fmla="*/ 5354840 h 5492212"/>
              <a:gd name="connsiteX58" fmla="*/ 5338428 w 7036051"/>
              <a:gd name="connsiteY58" fmla="*/ 5350516 h 5492212"/>
              <a:gd name="connsiteX59" fmla="*/ 5273489 w 7036051"/>
              <a:gd name="connsiteY59" fmla="*/ 5373945 h 5492212"/>
              <a:gd name="connsiteX60" fmla="*/ 5182701 w 7036051"/>
              <a:gd name="connsiteY60" fmla="*/ 5370075 h 5492212"/>
              <a:gd name="connsiteX61" fmla="*/ 5114856 w 7036051"/>
              <a:gd name="connsiteY61" fmla="*/ 5361037 h 5492212"/>
              <a:gd name="connsiteX62" fmla="*/ 5076532 w 7036051"/>
              <a:gd name="connsiteY62" fmla="*/ 5358612 h 5492212"/>
              <a:gd name="connsiteX63" fmla="*/ 5048954 w 7036051"/>
              <a:gd name="connsiteY63" fmla="*/ 5353915 h 5492212"/>
              <a:gd name="connsiteX64" fmla="*/ 4977087 w 7036051"/>
              <a:gd name="connsiteY64" fmla="*/ 5357736 h 5492212"/>
              <a:gd name="connsiteX65" fmla="*/ 4857261 w 7036051"/>
              <a:gd name="connsiteY65" fmla="*/ 5370659 h 5492212"/>
              <a:gd name="connsiteX66" fmla="*/ 4769845 w 7036051"/>
              <a:gd name="connsiteY66" fmla="*/ 5353264 h 5492212"/>
              <a:gd name="connsiteX67" fmla="*/ 4722220 w 7036051"/>
              <a:gd name="connsiteY67" fmla="*/ 5370534 h 5492212"/>
              <a:gd name="connsiteX68" fmla="*/ 4667552 w 7036051"/>
              <a:gd name="connsiteY68" fmla="*/ 5366753 h 5492212"/>
              <a:gd name="connsiteX69" fmla="*/ 4454472 w 7036051"/>
              <a:gd name="connsiteY69" fmla="*/ 5391442 h 5492212"/>
              <a:gd name="connsiteX70" fmla="*/ 4317219 w 7036051"/>
              <a:gd name="connsiteY70" fmla="*/ 5411554 h 5492212"/>
              <a:gd name="connsiteX71" fmla="*/ 4298346 w 7036051"/>
              <a:gd name="connsiteY71" fmla="*/ 5416146 h 5492212"/>
              <a:gd name="connsiteX72" fmla="*/ 4298228 w 7036051"/>
              <a:gd name="connsiteY72" fmla="*/ 5417983 h 5492212"/>
              <a:gd name="connsiteX73" fmla="*/ 4295233 w 7036051"/>
              <a:gd name="connsiteY73" fmla="*/ 5418735 h 5492212"/>
              <a:gd name="connsiteX74" fmla="*/ 4292799 w 7036051"/>
              <a:gd name="connsiteY74" fmla="*/ 5417494 h 5492212"/>
              <a:gd name="connsiteX75" fmla="*/ 4289225 w 7036051"/>
              <a:gd name="connsiteY75" fmla="*/ 5418364 h 5492212"/>
              <a:gd name="connsiteX76" fmla="*/ 4279515 w 7036051"/>
              <a:gd name="connsiteY76" fmla="*/ 5420247 h 5492212"/>
              <a:gd name="connsiteX77" fmla="*/ 4275872 w 7036051"/>
              <a:gd name="connsiteY77" fmla="*/ 5423890 h 5492212"/>
              <a:gd name="connsiteX78" fmla="*/ 4227055 w 7036051"/>
              <a:gd name="connsiteY78" fmla="*/ 5427466 h 5492212"/>
              <a:gd name="connsiteX79" fmla="*/ 4213123 w 7036051"/>
              <a:gd name="connsiteY79" fmla="*/ 5433155 h 5492212"/>
              <a:gd name="connsiteX80" fmla="*/ 4175436 w 7036051"/>
              <a:gd name="connsiteY80" fmla="*/ 5434156 h 5492212"/>
              <a:gd name="connsiteX81" fmla="*/ 4132856 w 7036051"/>
              <a:gd name="connsiteY81" fmla="*/ 5439937 h 5492212"/>
              <a:gd name="connsiteX82" fmla="*/ 4102333 w 7036051"/>
              <a:gd name="connsiteY82" fmla="*/ 5447021 h 5492212"/>
              <a:gd name="connsiteX83" fmla="*/ 4022159 w 7036051"/>
              <a:gd name="connsiteY83" fmla="*/ 5449566 h 5492212"/>
              <a:gd name="connsiteX84" fmla="*/ 3888224 w 7036051"/>
              <a:gd name="connsiteY84" fmla="*/ 5447312 h 5492212"/>
              <a:gd name="connsiteX85" fmla="*/ 3860026 w 7036051"/>
              <a:gd name="connsiteY85" fmla="*/ 5448274 h 5492212"/>
              <a:gd name="connsiteX86" fmla="*/ 3832796 w 7036051"/>
              <a:gd name="connsiteY86" fmla="*/ 5461349 h 5492212"/>
              <a:gd name="connsiteX87" fmla="*/ 3817485 w 7036051"/>
              <a:gd name="connsiteY87" fmla="*/ 5462797 h 5492212"/>
              <a:gd name="connsiteX88" fmla="*/ 3813676 w 7036051"/>
              <a:gd name="connsiteY88" fmla="*/ 5464379 h 5492212"/>
              <a:gd name="connsiteX89" fmla="*/ 3791563 w 7036051"/>
              <a:gd name="connsiteY89" fmla="*/ 5472259 h 5492212"/>
              <a:gd name="connsiteX90" fmla="*/ 3737858 w 7036051"/>
              <a:gd name="connsiteY90" fmla="*/ 5459331 h 5492212"/>
              <a:gd name="connsiteX91" fmla="*/ 3697716 w 7036051"/>
              <a:gd name="connsiteY91" fmla="*/ 5455539 h 5492212"/>
              <a:gd name="connsiteX92" fmla="*/ 3694487 w 7036051"/>
              <a:gd name="connsiteY92" fmla="*/ 5457193 h 5492212"/>
              <a:gd name="connsiteX93" fmla="*/ 3691779 w 7036051"/>
              <a:gd name="connsiteY93" fmla="*/ 5461582 h 5492212"/>
              <a:gd name="connsiteX94" fmla="*/ 3684442 w 7036051"/>
              <a:gd name="connsiteY94" fmla="*/ 5463086 h 5492212"/>
              <a:gd name="connsiteX95" fmla="*/ 3677129 w 7036051"/>
              <a:gd name="connsiteY95" fmla="*/ 5467898 h 5492212"/>
              <a:gd name="connsiteX96" fmla="*/ 3438897 w 7036051"/>
              <a:gd name="connsiteY96" fmla="*/ 5462195 h 5492212"/>
              <a:gd name="connsiteX97" fmla="*/ 3389756 w 7036051"/>
              <a:gd name="connsiteY97" fmla="*/ 5444428 h 5492212"/>
              <a:gd name="connsiteX98" fmla="*/ 3316666 w 7036051"/>
              <a:gd name="connsiteY98" fmla="*/ 5450736 h 5492212"/>
              <a:gd name="connsiteX99" fmla="*/ 3271894 w 7036051"/>
              <a:gd name="connsiteY99" fmla="*/ 5445907 h 5492212"/>
              <a:gd name="connsiteX100" fmla="*/ 3265228 w 7036051"/>
              <a:gd name="connsiteY100" fmla="*/ 5450024 h 5492212"/>
              <a:gd name="connsiteX101" fmla="*/ 3204017 w 7036051"/>
              <a:gd name="connsiteY101" fmla="*/ 5424552 h 5492212"/>
              <a:gd name="connsiteX102" fmla="*/ 3112867 w 7036051"/>
              <a:gd name="connsiteY102" fmla="*/ 5425473 h 5492212"/>
              <a:gd name="connsiteX103" fmla="*/ 3043809 w 7036051"/>
              <a:gd name="connsiteY103" fmla="*/ 5432293 h 5492212"/>
              <a:gd name="connsiteX104" fmla="*/ 3005211 w 7036051"/>
              <a:gd name="connsiteY104" fmla="*/ 5433472 h 5492212"/>
              <a:gd name="connsiteX105" fmla="*/ 2976986 w 7036051"/>
              <a:gd name="connsiteY105" fmla="*/ 5437264 h 5492212"/>
              <a:gd name="connsiteX106" fmla="*/ 2905879 w 7036051"/>
              <a:gd name="connsiteY106" fmla="*/ 5431128 h 5492212"/>
              <a:gd name="connsiteX107" fmla="*/ 2788318 w 7036051"/>
              <a:gd name="connsiteY107" fmla="*/ 5414358 h 5492212"/>
              <a:gd name="connsiteX108" fmla="*/ 2653590 w 7036051"/>
              <a:gd name="connsiteY108" fmla="*/ 5410111 h 5492212"/>
              <a:gd name="connsiteX109" fmla="*/ 2598481 w 7036051"/>
              <a:gd name="connsiteY109" fmla="*/ 5412114 h 5492212"/>
              <a:gd name="connsiteX110" fmla="*/ 2333897 w 7036051"/>
              <a:gd name="connsiteY110" fmla="*/ 5408505 h 5492212"/>
              <a:gd name="connsiteX111" fmla="*/ 2271841 w 7036051"/>
              <a:gd name="connsiteY111" fmla="*/ 5396433 h 5492212"/>
              <a:gd name="connsiteX112" fmla="*/ 2143705 w 7036051"/>
              <a:gd name="connsiteY112" fmla="*/ 5345095 h 5492212"/>
              <a:gd name="connsiteX113" fmla="*/ 1986408 w 7036051"/>
              <a:gd name="connsiteY113" fmla="*/ 5335524 h 5492212"/>
              <a:gd name="connsiteX114" fmla="*/ 1975333 w 7036051"/>
              <a:gd name="connsiteY114" fmla="*/ 5325099 h 5492212"/>
              <a:gd name="connsiteX115" fmla="*/ 1972441 w 7036051"/>
              <a:gd name="connsiteY115" fmla="*/ 5323775 h 5492212"/>
              <a:gd name="connsiteX116" fmla="*/ 1971497 w 7036051"/>
              <a:gd name="connsiteY116" fmla="*/ 5324412 h 5492212"/>
              <a:gd name="connsiteX117" fmla="*/ 1956886 w 7036051"/>
              <a:gd name="connsiteY117" fmla="*/ 5327069 h 5492212"/>
              <a:gd name="connsiteX118" fmla="*/ 1924833 w 7036051"/>
              <a:gd name="connsiteY118" fmla="*/ 5344911 h 5492212"/>
              <a:gd name="connsiteX119" fmla="*/ 1885856 w 7036051"/>
              <a:gd name="connsiteY119" fmla="*/ 5367299 h 5492212"/>
              <a:gd name="connsiteX120" fmla="*/ 1855937 w 7036051"/>
              <a:gd name="connsiteY120" fmla="*/ 5372820 h 5492212"/>
              <a:gd name="connsiteX121" fmla="*/ 1784500 w 7036051"/>
              <a:gd name="connsiteY121" fmla="*/ 5395926 h 5492212"/>
              <a:gd name="connsiteX122" fmla="*/ 1737998 w 7036051"/>
              <a:gd name="connsiteY122" fmla="*/ 5407426 h 5492212"/>
              <a:gd name="connsiteX123" fmla="*/ 1736716 w 7036051"/>
              <a:gd name="connsiteY123" fmla="*/ 5407939 h 5492212"/>
              <a:gd name="connsiteX124" fmla="*/ 1726742 w 7036051"/>
              <a:gd name="connsiteY124" fmla="*/ 5405934 h 5492212"/>
              <a:gd name="connsiteX125" fmla="*/ 1726849 w 7036051"/>
              <a:gd name="connsiteY125" fmla="*/ 5401221 h 5492212"/>
              <a:gd name="connsiteX126" fmla="*/ 1718134 w 7036051"/>
              <a:gd name="connsiteY126" fmla="*/ 5398128 h 5492212"/>
              <a:gd name="connsiteX127" fmla="*/ 1701063 w 7036051"/>
              <a:gd name="connsiteY127" fmla="*/ 5400545 h 5492212"/>
              <a:gd name="connsiteX128" fmla="*/ 1694634 w 7036051"/>
              <a:gd name="connsiteY128" fmla="*/ 5398728 h 5492212"/>
              <a:gd name="connsiteX129" fmla="*/ 1692270 w 7036051"/>
              <a:gd name="connsiteY129" fmla="*/ 5399053 h 5492212"/>
              <a:gd name="connsiteX130" fmla="*/ 1686657 w 7036051"/>
              <a:gd name="connsiteY130" fmla="*/ 5399247 h 5492212"/>
              <a:gd name="connsiteX131" fmla="*/ 1687479 w 7036051"/>
              <a:gd name="connsiteY131" fmla="*/ 5402165 h 5492212"/>
              <a:gd name="connsiteX132" fmla="*/ 1680969 w 7036051"/>
              <a:gd name="connsiteY132" fmla="*/ 5407963 h 5492212"/>
              <a:gd name="connsiteX133" fmla="*/ 1648682 w 7036051"/>
              <a:gd name="connsiteY133" fmla="*/ 5407558 h 5492212"/>
              <a:gd name="connsiteX134" fmla="*/ 1646819 w 7036051"/>
              <a:gd name="connsiteY134" fmla="*/ 5404306 h 5492212"/>
              <a:gd name="connsiteX135" fmla="*/ 1642743 w 7036051"/>
              <a:gd name="connsiteY135" fmla="*/ 5403927 h 5492212"/>
              <a:gd name="connsiteX136" fmla="*/ 1639788 w 7036051"/>
              <a:gd name="connsiteY136" fmla="*/ 5407135 h 5492212"/>
              <a:gd name="connsiteX137" fmla="*/ 1585803 w 7036051"/>
              <a:gd name="connsiteY137" fmla="*/ 5416574 h 5492212"/>
              <a:gd name="connsiteX138" fmla="*/ 1513331 w 7036051"/>
              <a:gd name="connsiteY138" fmla="*/ 5423805 h 5492212"/>
              <a:gd name="connsiteX139" fmla="*/ 1460734 w 7036051"/>
              <a:gd name="connsiteY139" fmla="*/ 5411778 h 5492212"/>
              <a:gd name="connsiteX140" fmla="*/ 1456045 w 7036051"/>
              <a:gd name="connsiteY140" fmla="*/ 5414928 h 5492212"/>
              <a:gd name="connsiteX141" fmla="*/ 1419653 w 7036051"/>
              <a:gd name="connsiteY141" fmla="*/ 5415060 h 5492212"/>
              <a:gd name="connsiteX142" fmla="*/ 1292605 w 7036051"/>
              <a:gd name="connsiteY142" fmla="*/ 5394671 h 5492212"/>
              <a:gd name="connsiteX143" fmla="*/ 1221477 w 7036051"/>
              <a:gd name="connsiteY143" fmla="*/ 5395509 h 5492212"/>
              <a:gd name="connsiteX144" fmla="*/ 1196159 w 7036051"/>
              <a:gd name="connsiteY144" fmla="*/ 5399169 h 5492212"/>
              <a:gd name="connsiteX145" fmla="*/ 1153748 w 7036051"/>
              <a:gd name="connsiteY145" fmla="*/ 5405093 h 5492212"/>
              <a:gd name="connsiteX146" fmla="*/ 1121874 w 7036051"/>
              <a:gd name="connsiteY146" fmla="*/ 5417803 h 5492212"/>
              <a:gd name="connsiteX147" fmla="*/ 1086481 w 7036051"/>
              <a:gd name="connsiteY147" fmla="*/ 5419474 h 5492212"/>
              <a:gd name="connsiteX148" fmla="*/ 1078485 w 7036051"/>
              <a:gd name="connsiteY148" fmla="*/ 5409150 h 5492212"/>
              <a:gd name="connsiteX149" fmla="*/ 1040550 w 7036051"/>
              <a:gd name="connsiteY149" fmla="*/ 5414415 h 5492212"/>
              <a:gd name="connsiteX150" fmla="*/ 982981 w 7036051"/>
              <a:gd name="connsiteY150" fmla="*/ 5423575 h 5492212"/>
              <a:gd name="connsiteX151" fmla="*/ 949836 w 7036051"/>
              <a:gd name="connsiteY151" fmla="*/ 5426093 h 5492212"/>
              <a:gd name="connsiteX152" fmla="*/ 859237 w 7036051"/>
              <a:gd name="connsiteY152" fmla="*/ 5435973 h 5492212"/>
              <a:gd name="connsiteX153" fmla="*/ 768445 w 7036051"/>
              <a:gd name="connsiteY153" fmla="*/ 5448159 h 5492212"/>
              <a:gd name="connsiteX154" fmla="*/ 714393 w 7036051"/>
              <a:gd name="connsiteY154" fmla="*/ 5468302 h 5492212"/>
              <a:gd name="connsiteX155" fmla="*/ 639791 w 7036051"/>
              <a:gd name="connsiteY155" fmla="*/ 5476924 h 5492212"/>
              <a:gd name="connsiteX156" fmla="*/ 627266 w 7036051"/>
              <a:gd name="connsiteY156" fmla="*/ 5480260 h 5492212"/>
              <a:gd name="connsiteX157" fmla="*/ 609977 w 7036051"/>
              <a:gd name="connsiteY157" fmla="*/ 5478891 h 5492212"/>
              <a:gd name="connsiteX158" fmla="*/ 540688 w 7036051"/>
              <a:gd name="connsiteY158" fmla="*/ 5472807 h 5492212"/>
              <a:gd name="connsiteX159" fmla="*/ 486194 w 7036051"/>
              <a:gd name="connsiteY159" fmla="*/ 5462661 h 5492212"/>
              <a:gd name="connsiteX160" fmla="*/ 418164 w 7036051"/>
              <a:gd name="connsiteY160" fmla="*/ 5472485 h 5492212"/>
              <a:gd name="connsiteX161" fmla="*/ 376724 w 7036051"/>
              <a:gd name="connsiteY161" fmla="*/ 5470967 h 5492212"/>
              <a:gd name="connsiteX162" fmla="*/ 308908 w 7036051"/>
              <a:gd name="connsiteY162" fmla="*/ 5457025 h 5492212"/>
              <a:gd name="connsiteX163" fmla="*/ 219416 w 7036051"/>
              <a:gd name="connsiteY163" fmla="*/ 5463995 h 5492212"/>
              <a:gd name="connsiteX164" fmla="*/ 200977 w 7036051"/>
              <a:gd name="connsiteY164" fmla="*/ 5480608 h 5492212"/>
              <a:gd name="connsiteX165" fmla="*/ 176226 w 7036051"/>
              <a:gd name="connsiteY165" fmla="*/ 5491022 h 5492212"/>
              <a:gd name="connsiteX166" fmla="*/ 165702 w 7036051"/>
              <a:gd name="connsiteY166" fmla="*/ 5468604 h 5492212"/>
              <a:gd name="connsiteX167" fmla="*/ 88282 w 7036051"/>
              <a:gd name="connsiteY167" fmla="*/ 5453658 h 5492212"/>
              <a:gd name="connsiteX168" fmla="*/ 49602 w 7036051"/>
              <a:gd name="connsiteY168" fmla="*/ 5448762 h 5492212"/>
              <a:gd name="connsiteX169" fmla="*/ 22844 w 7036051"/>
              <a:gd name="connsiteY169" fmla="*/ 5450459 h 5492212"/>
              <a:gd name="connsiteX170" fmla="*/ 0 w 7036051"/>
              <a:gd name="connsiteY170" fmla="*/ 5447653 h 5492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</a:cxnLst>
            <a:rect l="l" t="t" r="r" b="b"/>
            <a:pathLst>
              <a:path w="7036051" h="5492212">
                <a:moveTo>
                  <a:pt x="0" y="0"/>
                </a:moveTo>
                <a:lnTo>
                  <a:pt x="7036051" y="0"/>
                </a:lnTo>
                <a:lnTo>
                  <a:pt x="7036051" y="5163846"/>
                </a:lnTo>
                <a:lnTo>
                  <a:pt x="7012593" y="5176898"/>
                </a:lnTo>
                <a:cubicBezTo>
                  <a:pt x="7010768" y="5193373"/>
                  <a:pt x="6968133" y="5178026"/>
                  <a:pt x="6958601" y="5204359"/>
                </a:cubicBezTo>
                <a:cubicBezTo>
                  <a:pt x="6956255" y="5203750"/>
                  <a:pt x="6953771" y="5203373"/>
                  <a:pt x="6951226" y="5203241"/>
                </a:cubicBezTo>
                <a:cubicBezTo>
                  <a:pt x="6936441" y="5202478"/>
                  <a:pt x="6922846" y="5209982"/>
                  <a:pt x="6920864" y="5220003"/>
                </a:cubicBezTo>
                <a:cubicBezTo>
                  <a:pt x="6902003" y="5258795"/>
                  <a:pt x="6863469" y="5243876"/>
                  <a:pt x="6834841" y="5266115"/>
                </a:cubicBezTo>
                <a:cubicBezTo>
                  <a:pt x="6800315" y="5289373"/>
                  <a:pt x="6805780" y="5289922"/>
                  <a:pt x="6777937" y="5332502"/>
                </a:cubicBezTo>
                <a:cubicBezTo>
                  <a:pt x="6765321" y="5328518"/>
                  <a:pt x="6759096" y="5331534"/>
                  <a:pt x="6752874" y="5340428"/>
                </a:cubicBezTo>
                <a:cubicBezTo>
                  <a:pt x="6735526" y="5351218"/>
                  <a:pt x="6717730" y="5333264"/>
                  <a:pt x="6711115" y="5353924"/>
                </a:cubicBezTo>
                <a:cubicBezTo>
                  <a:pt x="6709352" y="5351156"/>
                  <a:pt x="6706090" y="5350761"/>
                  <a:pt x="6702149" y="5351500"/>
                </a:cubicBezTo>
                <a:lnTo>
                  <a:pt x="6698458" y="5352743"/>
                </a:lnTo>
                <a:lnTo>
                  <a:pt x="6698049" y="5352570"/>
                </a:lnTo>
                <a:lnTo>
                  <a:pt x="6697297" y="5353134"/>
                </a:lnTo>
                <a:lnTo>
                  <a:pt x="6689118" y="5355890"/>
                </a:lnTo>
                <a:cubicBezTo>
                  <a:pt x="6680171" y="5359440"/>
                  <a:pt x="6671805" y="5362584"/>
                  <a:pt x="6670605" y="5355427"/>
                </a:cubicBezTo>
                <a:cubicBezTo>
                  <a:pt x="6665330" y="5354991"/>
                  <a:pt x="6661976" y="5355734"/>
                  <a:pt x="6659606" y="5357084"/>
                </a:cubicBezTo>
                <a:cubicBezTo>
                  <a:pt x="6654864" y="5359782"/>
                  <a:pt x="6654050" y="5364908"/>
                  <a:pt x="6649636" y="5367869"/>
                </a:cubicBezTo>
                <a:lnTo>
                  <a:pt x="6642159" y="5369506"/>
                </a:lnTo>
                <a:lnTo>
                  <a:pt x="6640764" y="5370991"/>
                </a:lnTo>
                <a:lnTo>
                  <a:pt x="6636665" y="5374002"/>
                </a:lnTo>
                <a:lnTo>
                  <a:pt x="6641287" y="5376181"/>
                </a:lnTo>
                <a:cubicBezTo>
                  <a:pt x="6646080" y="5377976"/>
                  <a:pt x="6597903" y="5386514"/>
                  <a:pt x="6591018" y="5390981"/>
                </a:cubicBezTo>
                <a:lnTo>
                  <a:pt x="6548326" y="5403583"/>
                </a:lnTo>
                <a:lnTo>
                  <a:pt x="6472868" y="5394733"/>
                </a:lnTo>
                <a:cubicBezTo>
                  <a:pt x="6457699" y="5415896"/>
                  <a:pt x="6417760" y="5410703"/>
                  <a:pt x="6401194" y="5422870"/>
                </a:cubicBezTo>
                <a:lnTo>
                  <a:pt x="6381961" y="5422940"/>
                </a:lnTo>
                <a:lnTo>
                  <a:pt x="6363834" y="5417751"/>
                </a:lnTo>
                <a:lnTo>
                  <a:pt x="6363997" y="5415912"/>
                </a:lnTo>
                <a:cubicBezTo>
                  <a:pt x="6363602" y="5414702"/>
                  <a:pt x="6362617" y="5414594"/>
                  <a:pt x="6361124" y="5415066"/>
                </a:cubicBezTo>
                <a:lnTo>
                  <a:pt x="6358507" y="5416224"/>
                </a:lnTo>
                <a:lnTo>
                  <a:pt x="6355073" y="5415242"/>
                </a:lnTo>
                <a:lnTo>
                  <a:pt x="6345676" y="5413049"/>
                </a:lnTo>
                <a:lnTo>
                  <a:pt x="6342596" y="5409297"/>
                </a:lnTo>
                <a:cubicBezTo>
                  <a:pt x="6333502" y="5403420"/>
                  <a:pt x="6312379" y="5410664"/>
                  <a:pt x="6305742" y="5401622"/>
                </a:cubicBezTo>
                <a:lnTo>
                  <a:pt x="6294445" y="5404149"/>
                </a:lnTo>
                <a:lnTo>
                  <a:pt x="6281414" y="5398024"/>
                </a:lnTo>
                <a:cubicBezTo>
                  <a:pt x="6269392" y="5392983"/>
                  <a:pt x="6257013" y="5390092"/>
                  <a:pt x="6243972" y="5395807"/>
                </a:cubicBezTo>
                <a:cubicBezTo>
                  <a:pt x="6248312" y="5382942"/>
                  <a:pt x="6211634" y="5399629"/>
                  <a:pt x="6202379" y="5388661"/>
                </a:cubicBezTo>
                <a:cubicBezTo>
                  <a:pt x="6196568" y="5379556"/>
                  <a:pt x="6184084" y="5382499"/>
                  <a:pt x="6173010" y="5380606"/>
                </a:cubicBezTo>
                <a:cubicBezTo>
                  <a:pt x="6162384" y="5372079"/>
                  <a:pt x="6109972" y="5371285"/>
                  <a:pt x="6093421" y="5375473"/>
                </a:cubicBezTo>
                <a:cubicBezTo>
                  <a:pt x="6048943" y="5392971"/>
                  <a:pt x="5995413" y="5360396"/>
                  <a:pt x="5959474" y="5373386"/>
                </a:cubicBezTo>
                <a:cubicBezTo>
                  <a:pt x="5949048" y="5374123"/>
                  <a:pt x="5939860" y="5373301"/>
                  <a:pt x="5931492" y="5371513"/>
                </a:cubicBezTo>
                <a:lnTo>
                  <a:pt x="5909558" y="5364228"/>
                </a:lnTo>
                <a:lnTo>
                  <a:pt x="5906319" y="5357590"/>
                </a:lnTo>
                <a:lnTo>
                  <a:pt x="5891268" y="5355650"/>
                </a:lnTo>
                <a:lnTo>
                  <a:pt x="5887711" y="5353947"/>
                </a:lnTo>
                <a:cubicBezTo>
                  <a:pt x="5880924" y="5350671"/>
                  <a:pt x="5874113" y="5347614"/>
                  <a:pt x="5866852" y="5345374"/>
                </a:cubicBezTo>
                <a:cubicBezTo>
                  <a:pt x="5859911" y="5373405"/>
                  <a:pt x="5803959" y="5330929"/>
                  <a:pt x="5811310" y="5356530"/>
                </a:cubicBezTo>
                <a:cubicBezTo>
                  <a:pt x="5780489" y="5350949"/>
                  <a:pt x="5782784" y="5364359"/>
                  <a:pt x="5770689" y="5359014"/>
                </a:cubicBezTo>
                <a:lnTo>
                  <a:pt x="5767719" y="5357260"/>
                </a:lnTo>
                <a:lnTo>
                  <a:pt x="5765688" y="5352793"/>
                </a:lnTo>
                <a:lnTo>
                  <a:pt x="5758598" y="5351053"/>
                </a:lnTo>
                <a:lnTo>
                  <a:pt x="5752036" y="5346019"/>
                </a:lnTo>
                <a:cubicBezTo>
                  <a:pt x="5676031" y="5353035"/>
                  <a:pt x="5573285" y="5304575"/>
                  <a:pt x="5503590" y="5325537"/>
                </a:cubicBezTo>
                <a:lnTo>
                  <a:pt x="5389848" y="5351472"/>
                </a:lnTo>
                <a:cubicBezTo>
                  <a:pt x="5378275" y="5360535"/>
                  <a:pt x="5357949" y="5362044"/>
                  <a:pt x="5344450" y="5354840"/>
                </a:cubicBezTo>
                <a:cubicBezTo>
                  <a:pt x="5342129" y="5353601"/>
                  <a:pt x="5340101" y="5352144"/>
                  <a:pt x="5338428" y="5350516"/>
                </a:cubicBezTo>
                <a:cubicBezTo>
                  <a:pt x="5303858" y="5372450"/>
                  <a:pt x="5291134" y="5358414"/>
                  <a:pt x="5273489" y="5373945"/>
                </a:cubicBezTo>
                <a:cubicBezTo>
                  <a:pt x="5228455" y="5376430"/>
                  <a:pt x="5198895" y="5356533"/>
                  <a:pt x="5182701" y="5370075"/>
                </a:cubicBezTo>
                <a:cubicBezTo>
                  <a:pt x="5161004" y="5366959"/>
                  <a:pt x="5136154" y="5346791"/>
                  <a:pt x="5114856" y="5361037"/>
                </a:cubicBezTo>
                <a:cubicBezTo>
                  <a:pt x="5116518" y="5347803"/>
                  <a:pt x="5086668" y="5368445"/>
                  <a:pt x="5076532" y="5358612"/>
                </a:cubicBezTo>
                <a:cubicBezTo>
                  <a:pt x="5069788" y="5350240"/>
                  <a:pt x="5059157" y="5354551"/>
                  <a:pt x="5048954" y="5353915"/>
                </a:cubicBezTo>
                <a:cubicBezTo>
                  <a:pt x="5038015" y="5346654"/>
                  <a:pt x="4991132" y="5351733"/>
                  <a:pt x="4977087" y="5357736"/>
                </a:cubicBezTo>
                <a:cubicBezTo>
                  <a:pt x="4940420" y="5380054"/>
                  <a:pt x="4887089" y="5353763"/>
                  <a:pt x="4857261" y="5370659"/>
                </a:cubicBezTo>
                <a:cubicBezTo>
                  <a:pt x="4820568" y="5378246"/>
                  <a:pt x="4797284" y="5358899"/>
                  <a:pt x="4769845" y="5353264"/>
                </a:cubicBezTo>
                <a:cubicBezTo>
                  <a:pt x="4768462" y="5381819"/>
                  <a:pt x="4711275" y="5345988"/>
                  <a:pt x="4722220" y="5370534"/>
                </a:cubicBezTo>
                <a:cubicBezTo>
                  <a:pt x="4684293" y="5367762"/>
                  <a:pt x="4704662" y="5391854"/>
                  <a:pt x="4667552" y="5366753"/>
                </a:cubicBezTo>
                <a:cubicBezTo>
                  <a:pt x="4600967" y="5382212"/>
                  <a:pt x="4513038" y="5362869"/>
                  <a:pt x="4454472" y="5391442"/>
                </a:cubicBezTo>
                <a:lnTo>
                  <a:pt x="4317219" y="5411554"/>
                </a:lnTo>
                <a:lnTo>
                  <a:pt x="4298346" y="5416146"/>
                </a:lnTo>
                <a:cubicBezTo>
                  <a:pt x="4298306" y="5416758"/>
                  <a:pt x="4298267" y="5417371"/>
                  <a:pt x="4298228" y="5417983"/>
                </a:cubicBezTo>
                <a:cubicBezTo>
                  <a:pt x="4297649" y="5419178"/>
                  <a:pt x="4296651" y="5419253"/>
                  <a:pt x="4295233" y="5418735"/>
                </a:cubicBezTo>
                <a:lnTo>
                  <a:pt x="4292799" y="5417494"/>
                </a:lnTo>
                <a:lnTo>
                  <a:pt x="4289225" y="5418364"/>
                </a:lnTo>
                <a:lnTo>
                  <a:pt x="4279515" y="5420247"/>
                </a:lnTo>
                <a:lnTo>
                  <a:pt x="4275872" y="5423890"/>
                </a:lnTo>
                <a:lnTo>
                  <a:pt x="4227055" y="5427466"/>
                </a:lnTo>
                <a:lnTo>
                  <a:pt x="4213123" y="5433155"/>
                </a:lnTo>
                <a:cubicBezTo>
                  <a:pt x="4200364" y="5437794"/>
                  <a:pt x="4187574" y="5440279"/>
                  <a:pt x="4175436" y="5434156"/>
                </a:cubicBezTo>
                <a:cubicBezTo>
                  <a:pt x="4177805" y="5447129"/>
                  <a:pt x="4143760" y="5429295"/>
                  <a:pt x="4132856" y="5439937"/>
                </a:cubicBezTo>
                <a:cubicBezTo>
                  <a:pt x="4125673" y="5448831"/>
                  <a:pt x="4113669" y="5445492"/>
                  <a:pt x="4102333" y="5447021"/>
                </a:cubicBezTo>
                <a:cubicBezTo>
                  <a:pt x="4090434" y="5455185"/>
                  <a:pt x="4038031" y="5454280"/>
                  <a:pt x="4022159" y="5449566"/>
                </a:cubicBezTo>
                <a:cubicBezTo>
                  <a:pt x="3980455" y="5430671"/>
                  <a:pt x="3922096" y="5461433"/>
                  <a:pt x="3888224" y="5447312"/>
                </a:cubicBezTo>
                <a:cubicBezTo>
                  <a:pt x="3877937" y="5446239"/>
                  <a:pt x="3868647" y="5446763"/>
                  <a:pt x="3860026" y="5448274"/>
                </a:cubicBezTo>
                <a:lnTo>
                  <a:pt x="3832796" y="5461349"/>
                </a:lnTo>
                <a:lnTo>
                  <a:pt x="3817485" y="5462797"/>
                </a:lnTo>
                <a:lnTo>
                  <a:pt x="3813676" y="5464379"/>
                </a:lnTo>
                <a:cubicBezTo>
                  <a:pt x="3806407" y="5467429"/>
                  <a:pt x="3799147" y="5470257"/>
                  <a:pt x="3791563" y="5472259"/>
                </a:cubicBezTo>
                <a:cubicBezTo>
                  <a:pt x="3788910" y="5444072"/>
                  <a:pt x="3726624" y="5484631"/>
                  <a:pt x="3737858" y="5459331"/>
                </a:cubicBezTo>
                <a:cubicBezTo>
                  <a:pt x="3706262" y="5463900"/>
                  <a:pt x="3710598" y="5450598"/>
                  <a:pt x="3697716" y="5455539"/>
                </a:cubicBezTo>
                <a:lnTo>
                  <a:pt x="3694487" y="5457193"/>
                </a:lnTo>
                <a:lnTo>
                  <a:pt x="3691779" y="5461582"/>
                </a:lnTo>
                <a:lnTo>
                  <a:pt x="3684442" y="5463086"/>
                </a:lnTo>
                <a:lnTo>
                  <a:pt x="3677129" y="5467898"/>
                </a:lnTo>
                <a:cubicBezTo>
                  <a:pt x="3602381" y="5458439"/>
                  <a:pt x="3505226" y="5485361"/>
                  <a:pt x="3438897" y="5462195"/>
                </a:cubicBezTo>
                <a:lnTo>
                  <a:pt x="3389756" y="5444428"/>
                </a:lnTo>
                <a:cubicBezTo>
                  <a:pt x="3364455" y="5437704"/>
                  <a:pt x="3342081" y="5466704"/>
                  <a:pt x="3316666" y="5450736"/>
                </a:cubicBezTo>
                <a:cubicBezTo>
                  <a:pt x="3306503" y="5441319"/>
                  <a:pt x="3286457" y="5439158"/>
                  <a:pt x="3271894" y="5445907"/>
                </a:cubicBezTo>
                <a:cubicBezTo>
                  <a:pt x="3269388" y="5447068"/>
                  <a:pt x="3267143" y="5448455"/>
                  <a:pt x="3265228" y="5450024"/>
                </a:cubicBezTo>
                <a:cubicBezTo>
                  <a:pt x="3234084" y="5427025"/>
                  <a:pt x="3219254" y="5440615"/>
                  <a:pt x="3204017" y="5424552"/>
                </a:cubicBezTo>
                <a:cubicBezTo>
                  <a:pt x="3159473" y="5420614"/>
                  <a:pt x="3126956" y="5439505"/>
                  <a:pt x="3112867" y="5425473"/>
                </a:cubicBezTo>
                <a:cubicBezTo>
                  <a:pt x="3090747" y="5427880"/>
                  <a:pt x="3062886" y="5447193"/>
                  <a:pt x="3043809" y="5432293"/>
                </a:cubicBezTo>
                <a:cubicBezTo>
                  <a:pt x="3043452" y="5445549"/>
                  <a:pt x="3016821" y="5423991"/>
                  <a:pt x="3005211" y="5433472"/>
                </a:cubicBezTo>
                <a:cubicBezTo>
                  <a:pt x="2997207" y="5441605"/>
                  <a:pt x="2987260" y="5436961"/>
                  <a:pt x="2976986" y="5437264"/>
                </a:cubicBezTo>
                <a:cubicBezTo>
                  <a:pt x="2964968" y="5444153"/>
                  <a:pt x="2918975" y="5437570"/>
                  <a:pt x="2905879" y="5431128"/>
                </a:cubicBezTo>
                <a:cubicBezTo>
                  <a:pt x="2872703" y="5407678"/>
                  <a:pt x="2815496" y="5432178"/>
                  <a:pt x="2788318" y="5414358"/>
                </a:cubicBezTo>
                <a:cubicBezTo>
                  <a:pt x="2746271" y="5410854"/>
                  <a:pt x="2685231" y="5410484"/>
                  <a:pt x="2653590" y="5410111"/>
                </a:cubicBezTo>
                <a:cubicBezTo>
                  <a:pt x="2615334" y="5411650"/>
                  <a:pt x="2639324" y="5388277"/>
                  <a:pt x="2598481" y="5412114"/>
                </a:cubicBezTo>
                <a:cubicBezTo>
                  <a:pt x="2534415" y="5394537"/>
                  <a:pt x="2387966" y="5438902"/>
                  <a:pt x="2333897" y="5408505"/>
                </a:cubicBezTo>
                <a:cubicBezTo>
                  <a:pt x="2279458" y="5405891"/>
                  <a:pt x="2312839" y="5402348"/>
                  <a:pt x="2271841" y="5396433"/>
                </a:cubicBezTo>
                <a:cubicBezTo>
                  <a:pt x="2263465" y="5363868"/>
                  <a:pt x="2168184" y="5361433"/>
                  <a:pt x="2143705" y="5345095"/>
                </a:cubicBezTo>
                <a:cubicBezTo>
                  <a:pt x="2087043" y="5343333"/>
                  <a:pt x="2041689" y="5319742"/>
                  <a:pt x="1986408" y="5335524"/>
                </a:cubicBezTo>
                <a:cubicBezTo>
                  <a:pt x="1983594" y="5331315"/>
                  <a:pt x="1979798" y="5327915"/>
                  <a:pt x="1975333" y="5325099"/>
                </a:cubicBezTo>
                <a:lnTo>
                  <a:pt x="1972441" y="5323775"/>
                </a:lnTo>
                <a:lnTo>
                  <a:pt x="1971497" y="5324412"/>
                </a:lnTo>
                <a:cubicBezTo>
                  <a:pt x="1967825" y="5325937"/>
                  <a:pt x="1963255" y="5326871"/>
                  <a:pt x="1956886" y="5327069"/>
                </a:cubicBezTo>
                <a:cubicBezTo>
                  <a:pt x="1957692" y="5357103"/>
                  <a:pt x="1944755" y="5337483"/>
                  <a:pt x="1924833" y="5344911"/>
                </a:cubicBezTo>
                <a:cubicBezTo>
                  <a:pt x="1907350" y="5349449"/>
                  <a:pt x="1899872" y="5360515"/>
                  <a:pt x="1885856" y="5367299"/>
                </a:cubicBezTo>
                <a:cubicBezTo>
                  <a:pt x="1874373" y="5371950"/>
                  <a:pt x="1870677" y="5363227"/>
                  <a:pt x="1855937" y="5372820"/>
                </a:cubicBezTo>
                <a:cubicBezTo>
                  <a:pt x="1826799" y="5367486"/>
                  <a:pt x="1805938" y="5389998"/>
                  <a:pt x="1784500" y="5395926"/>
                </a:cubicBezTo>
                <a:cubicBezTo>
                  <a:pt x="1777473" y="5395836"/>
                  <a:pt x="1756895" y="5401012"/>
                  <a:pt x="1737998" y="5407426"/>
                </a:cubicBezTo>
                <a:lnTo>
                  <a:pt x="1736716" y="5407939"/>
                </a:lnTo>
                <a:lnTo>
                  <a:pt x="1726742" y="5405934"/>
                </a:lnTo>
                <a:cubicBezTo>
                  <a:pt x="1724249" y="5404894"/>
                  <a:pt x="1723700" y="5403454"/>
                  <a:pt x="1726849" y="5401221"/>
                </a:cubicBezTo>
                <a:cubicBezTo>
                  <a:pt x="1723886" y="5399045"/>
                  <a:pt x="1720993" y="5398236"/>
                  <a:pt x="1718134" y="5398128"/>
                </a:cubicBezTo>
                <a:cubicBezTo>
                  <a:pt x="1712416" y="5397910"/>
                  <a:pt x="1706830" y="5400494"/>
                  <a:pt x="1701063" y="5400545"/>
                </a:cubicBezTo>
                <a:lnTo>
                  <a:pt x="1694634" y="5398728"/>
                </a:lnTo>
                <a:lnTo>
                  <a:pt x="1692270" y="5399053"/>
                </a:lnTo>
                <a:lnTo>
                  <a:pt x="1686657" y="5399247"/>
                </a:lnTo>
                <a:lnTo>
                  <a:pt x="1687479" y="5402165"/>
                </a:lnTo>
                <a:cubicBezTo>
                  <a:pt x="1688791" y="5404927"/>
                  <a:pt x="1689812" y="5407972"/>
                  <a:pt x="1680969" y="5407963"/>
                </a:cubicBezTo>
                <a:cubicBezTo>
                  <a:pt x="1662599" y="5406532"/>
                  <a:pt x="1656841" y="5418932"/>
                  <a:pt x="1648682" y="5407558"/>
                </a:cubicBezTo>
                <a:lnTo>
                  <a:pt x="1646819" y="5404306"/>
                </a:lnTo>
                <a:lnTo>
                  <a:pt x="1642743" y="5403927"/>
                </a:lnTo>
                <a:cubicBezTo>
                  <a:pt x="1640569" y="5404120"/>
                  <a:pt x="1639361" y="5404983"/>
                  <a:pt x="1639788" y="5407135"/>
                </a:cubicBezTo>
                <a:cubicBezTo>
                  <a:pt x="1622347" y="5398881"/>
                  <a:pt x="1603063" y="5413406"/>
                  <a:pt x="1585803" y="5416574"/>
                </a:cubicBezTo>
                <a:cubicBezTo>
                  <a:pt x="1572467" y="5408520"/>
                  <a:pt x="1549407" y="5423110"/>
                  <a:pt x="1513331" y="5423805"/>
                </a:cubicBezTo>
                <a:cubicBezTo>
                  <a:pt x="1498774" y="5414520"/>
                  <a:pt x="1489007" y="5424393"/>
                  <a:pt x="1460734" y="5411778"/>
                </a:cubicBezTo>
                <a:cubicBezTo>
                  <a:pt x="1459446" y="5412932"/>
                  <a:pt x="1457867" y="5413992"/>
                  <a:pt x="1456045" y="5414928"/>
                </a:cubicBezTo>
                <a:cubicBezTo>
                  <a:pt x="1445460" y="5420354"/>
                  <a:pt x="1429166" y="5420415"/>
                  <a:pt x="1419653" y="5415060"/>
                </a:cubicBezTo>
                <a:cubicBezTo>
                  <a:pt x="1374353" y="5398095"/>
                  <a:pt x="1332064" y="5398411"/>
                  <a:pt x="1292605" y="5394671"/>
                </a:cubicBezTo>
                <a:cubicBezTo>
                  <a:pt x="1247867" y="5392301"/>
                  <a:pt x="1276603" y="5411730"/>
                  <a:pt x="1221477" y="5395509"/>
                </a:cubicBezTo>
                <a:cubicBezTo>
                  <a:pt x="1215107" y="5402140"/>
                  <a:pt x="1207983" y="5402421"/>
                  <a:pt x="1196159" y="5399169"/>
                </a:cubicBezTo>
                <a:cubicBezTo>
                  <a:pt x="1174396" y="5398516"/>
                  <a:pt x="1175280" y="5415282"/>
                  <a:pt x="1153748" y="5405093"/>
                </a:cubicBezTo>
                <a:cubicBezTo>
                  <a:pt x="1157267" y="5414115"/>
                  <a:pt x="1112247" y="5408398"/>
                  <a:pt x="1121874" y="5417803"/>
                </a:cubicBezTo>
                <a:cubicBezTo>
                  <a:pt x="1107293" y="5425943"/>
                  <a:pt x="1100911" y="5412406"/>
                  <a:pt x="1086481" y="5419474"/>
                </a:cubicBezTo>
                <a:cubicBezTo>
                  <a:pt x="1070504" y="5421068"/>
                  <a:pt x="1096054" y="5409890"/>
                  <a:pt x="1078485" y="5409150"/>
                </a:cubicBezTo>
                <a:cubicBezTo>
                  <a:pt x="1057107" y="5409880"/>
                  <a:pt x="1057916" y="5393370"/>
                  <a:pt x="1040550" y="5414415"/>
                </a:cubicBezTo>
                <a:cubicBezTo>
                  <a:pt x="1018445" y="5409298"/>
                  <a:pt x="1013694" y="5418764"/>
                  <a:pt x="982981" y="5423575"/>
                </a:cubicBezTo>
                <a:cubicBezTo>
                  <a:pt x="970423" y="5418342"/>
                  <a:pt x="960063" y="5420960"/>
                  <a:pt x="949836" y="5426093"/>
                </a:cubicBezTo>
                <a:cubicBezTo>
                  <a:pt x="920168" y="5424861"/>
                  <a:pt x="892764" y="5432710"/>
                  <a:pt x="859237" y="5435973"/>
                </a:cubicBezTo>
                <a:cubicBezTo>
                  <a:pt x="823344" y="5430160"/>
                  <a:pt x="804272" y="5444731"/>
                  <a:pt x="768445" y="5448159"/>
                </a:cubicBezTo>
                <a:cubicBezTo>
                  <a:pt x="733630" y="5434899"/>
                  <a:pt x="744432" y="5468566"/>
                  <a:pt x="714393" y="5468302"/>
                </a:cubicBezTo>
                <a:cubicBezTo>
                  <a:pt x="665910" y="5456640"/>
                  <a:pt x="715197" y="5479526"/>
                  <a:pt x="639791" y="5476924"/>
                </a:cubicBezTo>
                <a:cubicBezTo>
                  <a:pt x="635590" y="5474880"/>
                  <a:pt x="626375" y="5477333"/>
                  <a:pt x="627266" y="5480260"/>
                </a:cubicBezTo>
                <a:cubicBezTo>
                  <a:pt x="622501" y="5479477"/>
                  <a:pt x="611196" y="5474127"/>
                  <a:pt x="609977" y="5478891"/>
                </a:cubicBezTo>
                <a:cubicBezTo>
                  <a:pt x="585928" y="5480121"/>
                  <a:pt x="562064" y="5478026"/>
                  <a:pt x="540688" y="5472807"/>
                </a:cubicBezTo>
                <a:cubicBezTo>
                  <a:pt x="494260" y="5482226"/>
                  <a:pt x="519722" y="5459453"/>
                  <a:pt x="486194" y="5462661"/>
                </a:cubicBezTo>
                <a:cubicBezTo>
                  <a:pt x="459222" y="5472731"/>
                  <a:pt x="449283" y="5465413"/>
                  <a:pt x="418164" y="5472485"/>
                </a:cubicBezTo>
                <a:cubicBezTo>
                  <a:pt x="407504" y="5457469"/>
                  <a:pt x="388899" y="5474930"/>
                  <a:pt x="376724" y="5470967"/>
                </a:cubicBezTo>
                <a:cubicBezTo>
                  <a:pt x="357541" y="5489409"/>
                  <a:pt x="329120" y="5456071"/>
                  <a:pt x="308908" y="5457025"/>
                </a:cubicBezTo>
                <a:cubicBezTo>
                  <a:pt x="274916" y="5461376"/>
                  <a:pt x="238368" y="5480973"/>
                  <a:pt x="219416" y="5463995"/>
                </a:cubicBezTo>
                <a:cubicBezTo>
                  <a:pt x="217077" y="5471389"/>
                  <a:pt x="220429" y="5481203"/>
                  <a:pt x="200977" y="5480608"/>
                </a:cubicBezTo>
                <a:cubicBezTo>
                  <a:pt x="193315" y="5484612"/>
                  <a:pt x="192227" y="5495868"/>
                  <a:pt x="176226" y="5491022"/>
                </a:cubicBezTo>
                <a:cubicBezTo>
                  <a:pt x="195501" y="5480307"/>
                  <a:pt x="163065" y="5480325"/>
                  <a:pt x="165702" y="5468604"/>
                </a:cubicBezTo>
                <a:cubicBezTo>
                  <a:pt x="141228" y="5462364"/>
                  <a:pt x="86026" y="5474606"/>
                  <a:pt x="88282" y="5453658"/>
                </a:cubicBezTo>
                <a:cubicBezTo>
                  <a:pt x="80722" y="5441690"/>
                  <a:pt x="50300" y="5462007"/>
                  <a:pt x="49602" y="5448762"/>
                </a:cubicBezTo>
                <a:cubicBezTo>
                  <a:pt x="42967" y="5453333"/>
                  <a:pt x="33469" y="5452380"/>
                  <a:pt x="22844" y="5450459"/>
                </a:cubicBezTo>
                <a:lnTo>
                  <a:pt x="0" y="544765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25400" dir="5400000" algn="t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CD6552F-C98B-4FBA-842F-3EF2D5ACA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099" y="585274"/>
            <a:ext cx="7036051" cy="5492212"/>
          </a:xfrm>
          <a:custGeom>
            <a:avLst/>
            <a:gdLst>
              <a:gd name="connsiteX0" fmla="*/ 0 w 7036051"/>
              <a:gd name="connsiteY0" fmla="*/ 0 h 5492212"/>
              <a:gd name="connsiteX1" fmla="*/ 7036051 w 7036051"/>
              <a:gd name="connsiteY1" fmla="*/ 0 h 5492212"/>
              <a:gd name="connsiteX2" fmla="*/ 7036051 w 7036051"/>
              <a:gd name="connsiteY2" fmla="*/ 5163846 h 5492212"/>
              <a:gd name="connsiteX3" fmla="*/ 7012593 w 7036051"/>
              <a:gd name="connsiteY3" fmla="*/ 5176898 h 5492212"/>
              <a:gd name="connsiteX4" fmla="*/ 6958601 w 7036051"/>
              <a:gd name="connsiteY4" fmla="*/ 5204359 h 5492212"/>
              <a:gd name="connsiteX5" fmla="*/ 6951226 w 7036051"/>
              <a:gd name="connsiteY5" fmla="*/ 5203241 h 5492212"/>
              <a:gd name="connsiteX6" fmla="*/ 6920864 w 7036051"/>
              <a:gd name="connsiteY6" fmla="*/ 5220003 h 5492212"/>
              <a:gd name="connsiteX7" fmla="*/ 6834841 w 7036051"/>
              <a:gd name="connsiteY7" fmla="*/ 5266115 h 5492212"/>
              <a:gd name="connsiteX8" fmla="*/ 6777937 w 7036051"/>
              <a:gd name="connsiteY8" fmla="*/ 5332502 h 5492212"/>
              <a:gd name="connsiteX9" fmla="*/ 6752874 w 7036051"/>
              <a:gd name="connsiteY9" fmla="*/ 5340428 h 5492212"/>
              <a:gd name="connsiteX10" fmla="*/ 6711115 w 7036051"/>
              <a:gd name="connsiteY10" fmla="*/ 5353924 h 5492212"/>
              <a:gd name="connsiteX11" fmla="*/ 6702149 w 7036051"/>
              <a:gd name="connsiteY11" fmla="*/ 5351500 h 5492212"/>
              <a:gd name="connsiteX12" fmla="*/ 6698458 w 7036051"/>
              <a:gd name="connsiteY12" fmla="*/ 5352743 h 5492212"/>
              <a:gd name="connsiteX13" fmla="*/ 6698049 w 7036051"/>
              <a:gd name="connsiteY13" fmla="*/ 5352570 h 5492212"/>
              <a:gd name="connsiteX14" fmla="*/ 6697297 w 7036051"/>
              <a:gd name="connsiteY14" fmla="*/ 5353134 h 5492212"/>
              <a:gd name="connsiteX15" fmla="*/ 6689118 w 7036051"/>
              <a:gd name="connsiteY15" fmla="*/ 5355890 h 5492212"/>
              <a:gd name="connsiteX16" fmla="*/ 6670605 w 7036051"/>
              <a:gd name="connsiteY16" fmla="*/ 5355427 h 5492212"/>
              <a:gd name="connsiteX17" fmla="*/ 6659606 w 7036051"/>
              <a:gd name="connsiteY17" fmla="*/ 5357084 h 5492212"/>
              <a:gd name="connsiteX18" fmla="*/ 6649636 w 7036051"/>
              <a:gd name="connsiteY18" fmla="*/ 5367869 h 5492212"/>
              <a:gd name="connsiteX19" fmla="*/ 6642159 w 7036051"/>
              <a:gd name="connsiteY19" fmla="*/ 5369506 h 5492212"/>
              <a:gd name="connsiteX20" fmla="*/ 6640764 w 7036051"/>
              <a:gd name="connsiteY20" fmla="*/ 5370991 h 5492212"/>
              <a:gd name="connsiteX21" fmla="*/ 6636665 w 7036051"/>
              <a:gd name="connsiteY21" fmla="*/ 5374002 h 5492212"/>
              <a:gd name="connsiteX22" fmla="*/ 6641287 w 7036051"/>
              <a:gd name="connsiteY22" fmla="*/ 5376181 h 5492212"/>
              <a:gd name="connsiteX23" fmla="*/ 6591018 w 7036051"/>
              <a:gd name="connsiteY23" fmla="*/ 5390981 h 5492212"/>
              <a:gd name="connsiteX24" fmla="*/ 6548326 w 7036051"/>
              <a:gd name="connsiteY24" fmla="*/ 5403583 h 5492212"/>
              <a:gd name="connsiteX25" fmla="*/ 6472868 w 7036051"/>
              <a:gd name="connsiteY25" fmla="*/ 5394733 h 5492212"/>
              <a:gd name="connsiteX26" fmla="*/ 6401194 w 7036051"/>
              <a:gd name="connsiteY26" fmla="*/ 5422870 h 5492212"/>
              <a:gd name="connsiteX27" fmla="*/ 6381961 w 7036051"/>
              <a:gd name="connsiteY27" fmla="*/ 5422940 h 5492212"/>
              <a:gd name="connsiteX28" fmla="*/ 6363834 w 7036051"/>
              <a:gd name="connsiteY28" fmla="*/ 5417751 h 5492212"/>
              <a:gd name="connsiteX29" fmla="*/ 6363997 w 7036051"/>
              <a:gd name="connsiteY29" fmla="*/ 5415912 h 5492212"/>
              <a:gd name="connsiteX30" fmla="*/ 6361124 w 7036051"/>
              <a:gd name="connsiteY30" fmla="*/ 5415066 h 5492212"/>
              <a:gd name="connsiteX31" fmla="*/ 6358507 w 7036051"/>
              <a:gd name="connsiteY31" fmla="*/ 5416224 h 5492212"/>
              <a:gd name="connsiteX32" fmla="*/ 6355073 w 7036051"/>
              <a:gd name="connsiteY32" fmla="*/ 5415242 h 5492212"/>
              <a:gd name="connsiteX33" fmla="*/ 6345676 w 7036051"/>
              <a:gd name="connsiteY33" fmla="*/ 5413049 h 5492212"/>
              <a:gd name="connsiteX34" fmla="*/ 6342596 w 7036051"/>
              <a:gd name="connsiteY34" fmla="*/ 5409297 h 5492212"/>
              <a:gd name="connsiteX35" fmla="*/ 6305742 w 7036051"/>
              <a:gd name="connsiteY35" fmla="*/ 5401622 h 5492212"/>
              <a:gd name="connsiteX36" fmla="*/ 6294445 w 7036051"/>
              <a:gd name="connsiteY36" fmla="*/ 5404149 h 5492212"/>
              <a:gd name="connsiteX37" fmla="*/ 6281414 w 7036051"/>
              <a:gd name="connsiteY37" fmla="*/ 5398024 h 5492212"/>
              <a:gd name="connsiteX38" fmla="*/ 6243972 w 7036051"/>
              <a:gd name="connsiteY38" fmla="*/ 5395807 h 5492212"/>
              <a:gd name="connsiteX39" fmla="*/ 6202379 w 7036051"/>
              <a:gd name="connsiteY39" fmla="*/ 5388661 h 5492212"/>
              <a:gd name="connsiteX40" fmla="*/ 6173010 w 7036051"/>
              <a:gd name="connsiteY40" fmla="*/ 5380606 h 5492212"/>
              <a:gd name="connsiteX41" fmla="*/ 6093421 w 7036051"/>
              <a:gd name="connsiteY41" fmla="*/ 5375473 h 5492212"/>
              <a:gd name="connsiteX42" fmla="*/ 5959474 w 7036051"/>
              <a:gd name="connsiteY42" fmla="*/ 5373386 h 5492212"/>
              <a:gd name="connsiteX43" fmla="*/ 5931492 w 7036051"/>
              <a:gd name="connsiteY43" fmla="*/ 5371513 h 5492212"/>
              <a:gd name="connsiteX44" fmla="*/ 5909558 w 7036051"/>
              <a:gd name="connsiteY44" fmla="*/ 5364228 h 5492212"/>
              <a:gd name="connsiteX45" fmla="*/ 5906319 w 7036051"/>
              <a:gd name="connsiteY45" fmla="*/ 5357590 h 5492212"/>
              <a:gd name="connsiteX46" fmla="*/ 5891268 w 7036051"/>
              <a:gd name="connsiteY46" fmla="*/ 5355650 h 5492212"/>
              <a:gd name="connsiteX47" fmla="*/ 5887711 w 7036051"/>
              <a:gd name="connsiteY47" fmla="*/ 5353947 h 5492212"/>
              <a:gd name="connsiteX48" fmla="*/ 5866852 w 7036051"/>
              <a:gd name="connsiteY48" fmla="*/ 5345374 h 5492212"/>
              <a:gd name="connsiteX49" fmla="*/ 5811310 w 7036051"/>
              <a:gd name="connsiteY49" fmla="*/ 5356530 h 5492212"/>
              <a:gd name="connsiteX50" fmla="*/ 5770689 w 7036051"/>
              <a:gd name="connsiteY50" fmla="*/ 5359014 h 5492212"/>
              <a:gd name="connsiteX51" fmla="*/ 5767719 w 7036051"/>
              <a:gd name="connsiteY51" fmla="*/ 5357260 h 5492212"/>
              <a:gd name="connsiteX52" fmla="*/ 5765688 w 7036051"/>
              <a:gd name="connsiteY52" fmla="*/ 5352793 h 5492212"/>
              <a:gd name="connsiteX53" fmla="*/ 5758598 w 7036051"/>
              <a:gd name="connsiteY53" fmla="*/ 5351053 h 5492212"/>
              <a:gd name="connsiteX54" fmla="*/ 5752036 w 7036051"/>
              <a:gd name="connsiteY54" fmla="*/ 5346019 h 5492212"/>
              <a:gd name="connsiteX55" fmla="*/ 5503590 w 7036051"/>
              <a:gd name="connsiteY55" fmla="*/ 5325537 h 5492212"/>
              <a:gd name="connsiteX56" fmla="*/ 5389848 w 7036051"/>
              <a:gd name="connsiteY56" fmla="*/ 5351472 h 5492212"/>
              <a:gd name="connsiteX57" fmla="*/ 5344450 w 7036051"/>
              <a:gd name="connsiteY57" fmla="*/ 5354840 h 5492212"/>
              <a:gd name="connsiteX58" fmla="*/ 5338428 w 7036051"/>
              <a:gd name="connsiteY58" fmla="*/ 5350516 h 5492212"/>
              <a:gd name="connsiteX59" fmla="*/ 5273489 w 7036051"/>
              <a:gd name="connsiteY59" fmla="*/ 5373945 h 5492212"/>
              <a:gd name="connsiteX60" fmla="*/ 5182701 w 7036051"/>
              <a:gd name="connsiteY60" fmla="*/ 5370075 h 5492212"/>
              <a:gd name="connsiteX61" fmla="*/ 5114856 w 7036051"/>
              <a:gd name="connsiteY61" fmla="*/ 5361037 h 5492212"/>
              <a:gd name="connsiteX62" fmla="*/ 5076532 w 7036051"/>
              <a:gd name="connsiteY62" fmla="*/ 5358612 h 5492212"/>
              <a:gd name="connsiteX63" fmla="*/ 5048954 w 7036051"/>
              <a:gd name="connsiteY63" fmla="*/ 5353915 h 5492212"/>
              <a:gd name="connsiteX64" fmla="*/ 4977087 w 7036051"/>
              <a:gd name="connsiteY64" fmla="*/ 5357736 h 5492212"/>
              <a:gd name="connsiteX65" fmla="*/ 4857261 w 7036051"/>
              <a:gd name="connsiteY65" fmla="*/ 5370659 h 5492212"/>
              <a:gd name="connsiteX66" fmla="*/ 4769845 w 7036051"/>
              <a:gd name="connsiteY66" fmla="*/ 5353264 h 5492212"/>
              <a:gd name="connsiteX67" fmla="*/ 4722220 w 7036051"/>
              <a:gd name="connsiteY67" fmla="*/ 5370534 h 5492212"/>
              <a:gd name="connsiteX68" fmla="*/ 4667552 w 7036051"/>
              <a:gd name="connsiteY68" fmla="*/ 5366753 h 5492212"/>
              <a:gd name="connsiteX69" fmla="*/ 4454472 w 7036051"/>
              <a:gd name="connsiteY69" fmla="*/ 5391442 h 5492212"/>
              <a:gd name="connsiteX70" fmla="*/ 4317219 w 7036051"/>
              <a:gd name="connsiteY70" fmla="*/ 5411554 h 5492212"/>
              <a:gd name="connsiteX71" fmla="*/ 4298346 w 7036051"/>
              <a:gd name="connsiteY71" fmla="*/ 5416146 h 5492212"/>
              <a:gd name="connsiteX72" fmla="*/ 4298228 w 7036051"/>
              <a:gd name="connsiteY72" fmla="*/ 5417983 h 5492212"/>
              <a:gd name="connsiteX73" fmla="*/ 4295233 w 7036051"/>
              <a:gd name="connsiteY73" fmla="*/ 5418735 h 5492212"/>
              <a:gd name="connsiteX74" fmla="*/ 4292799 w 7036051"/>
              <a:gd name="connsiteY74" fmla="*/ 5417494 h 5492212"/>
              <a:gd name="connsiteX75" fmla="*/ 4289225 w 7036051"/>
              <a:gd name="connsiteY75" fmla="*/ 5418364 h 5492212"/>
              <a:gd name="connsiteX76" fmla="*/ 4279515 w 7036051"/>
              <a:gd name="connsiteY76" fmla="*/ 5420247 h 5492212"/>
              <a:gd name="connsiteX77" fmla="*/ 4275872 w 7036051"/>
              <a:gd name="connsiteY77" fmla="*/ 5423890 h 5492212"/>
              <a:gd name="connsiteX78" fmla="*/ 4227055 w 7036051"/>
              <a:gd name="connsiteY78" fmla="*/ 5427466 h 5492212"/>
              <a:gd name="connsiteX79" fmla="*/ 4213123 w 7036051"/>
              <a:gd name="connsiteY79" fmla="*/ 5433155 h 5492212"/>
              <a:gd name="connsiteX80" fmla="*/ 4175436 w 7036051"/>
              <a:gd name="connsiteY80" fmla="*/ 5434156 h 5492212"/>
              <a:gd name="connsiteX81" fmla="*/ 4132856 w 7036051"/>
              <a:gd name="connsiteY81" fmla="*/ 5439937 h 5492212"/>
              <a:gd name="connsiteX82" fmla="*/ 4102333 w 7036051"/>
              <a:gd name="connsiteY82" fmla="*/ 5447021 h 5492212"/>
              <a:gd name="connsiteX83" fmla="*/ 4022159 w 7036051"/>
              <a:gd name="connsiteY83" fmla="*/ 5449566 h 5492212"/>
              <a:gd name="connsiteX84" fmla="*/ 3888224 w 7036051"/>
              <a:gd name="connsiteY84" fmla="*/ 5447312 h 5492212"/>
              <a:gd name="connsiteX85" fmla="*/ 3860026 w 7036051"/>
              <a:gd name="connsiteY85" fmla="*/ 5448274 h 5492212"/>
              <a:gd name="connsiteX86" fmla="*/ 3832796 w 7036051"/>
              <a:gd name="connsiteY86" fmla="*/ 5461349 h 5492212"/>
              <a:gd name="connsiteX87" fmla="*/ 3817485 w 7036051"/>
              <a:gd name="connsiteY87" fmla="*/ 5462797 h 5492212"/>
              <a:gd name="connsiteX88" fmla="*/ 3813676 w 7036051"/>
              <a:gd name="connsiteY88" fmla="*/ 5464379 h 5492212"/>
              <a:gd name="connsiteX89" fmla="*/ 3791563 w 7036051"/>
              <a:gd name="connsiteY89" fmla="*/ 5472259 h 5492212"/>
              <a:gd name="connsiteX90" fmla="*/ 3737858 w 7036051"/>
              <a:gd name="connsiteY90" fmla="*/ 5459331 h 5492212"/>
              <a:gd name="connsiteX91" fmla="*/ 3697716 w 7036051"/>
              <a:gd name="connsiteY91" fmla="*/ 5455539 h 5492212"/>
              <a:gd name="connsiteX92" fmla="*/ 3694487 w 7036051"/>
              <a:gd name="connsiteY92" fmla="*/ 5457193 h 5492212"/>
              <a:gd name="connsiteX93" fmla="*/ 3691779 w 7036051"/>
              <a:gd name="connsiteY93" fmla="*/ 5461582 h 5492212"/>
              <a:gd name="connsiteX94" fmla="*/ 3684442 w 7036051"/>
              <a:gd name="connsiteY94" fmla="*/ 5463086 h 5492212"/>
              <a:gd name="connsiteX95" fmla="*/ 3677129 w 7036051"/>
              <a:gd name="connsiteY95" fmla="*/ 5467898 h 5492212"/>
              <a:gd name="connsiteX96" fmla="*/ 3438897 w 7036051"/>
              <a:gd name="connsiteY96" fmla="*/ 5462195 h 5492212"/>
              <a:gd name="connsiteX97" fmla="*/ 3389756 w 7036051"/>
              <a:gd name="connsiteY97" fmla="*/ 5444428 h 5492212"/>
              <a:gd name="connsiteX98" fmla="*/ 3316666 w 7036051"/>
              <a:gd name="connsiteY98" fmla="*/ 5450736 h 5492212"/>
              <a:gd name="connsiteX99" fmla="*/ 3271894 w 7036051"/>
              <a:gd name="connsiteY99" fmla="*/ 5445907 h 5492212"/>
              <a:gd name="connsiteX100" fmla="*/ 3265228 w 7036051"/>
              <a:gd name="connsiteY100" fmla="*/ 5450024 h 5492212"/>
              <a:gd name="connsiteX101" fmla="*/ 3204017 w 7036051"/>
              <a:gd name="connsiteY101" fmla="*/ 5424552 h 5492212"/>
              <a:gd name="connsiteX102" fmla="*/ 3112867 w 7036051"/>
              <a:gd name="connsiteY102" fmla="*/ 5425473 h 5492212"/>
              <a:gd name="connsiteX103" fmla="*/ 3043809 w 7036051"/>
              <a:gd name="connsiteY103" fmla="*/ 5432293 h 5492212"/>
              <a:gd name="connsiteX104" fmla="*/ 3005211 w 7036051"/>
              <a:gd name="connsiteY104" fmla="*/ 5433472 h 5492212"/>
              <a:gd name="connsiteX105" fmla="*/ 2976986 w 7036051"/>
              <a:gd name="connsiteY105" fmla="*/ 5437264 h 5492212"/>
              <a:gd name="connsiteX106" fmla="*/ 2905879 w 7036051"/>
              <a:gd name="connsiteY106" fmla="*/ 5431128 h 5492212"/>
              <a:gd name="connsiteX107" fmla="*/ 2788318 w 7036051"/>
              <a:gd name="connsiteY107" fmla="*/ 5414358 h 5492212"/>
              <a:gd name="connsiteX108" fmla="*/ 2653590 w 7036051"/>
              <a:gd name="connsiteY108" fmla="*/ 5410111 h 5492212"/>
              <a:gd name="connsiteX109" fmla="*/ 2598481 w 7036051"/>
              <a:gd name="connsiteY109" fmla="*/ 5412114 h 5492212"/>
              <a:gd name="connsiteX110" fmla="*/ 2333897 w 7036051"/>
              <a:gd name="connsiteY110" fmla="*/ 5408505 h 5492212"/>
              <a:gd name="connsiteX111" fmla="*/ 2271841 w 7036051"/>
              <a:gd name="connsiteY111" fmla="*/ 5396433 h 5492212"/>
              <a:gd name="connsiteX112" fmla="*/ 2143705 w 7036051"/>
              <a:gd name="connsiteY112" fmla="*/ 5345095 h 5492212"/>
              <a:gd name="connsiteX113" fmla="*/ 1986408 w 7036051"/>
              <a:gd name="connsiteY113" fmla="*/ 5335524 h 5492212"/>
              <a:gd name="connsiteX114" fmla="*/ 1975333 w 7036051"/>
              <a:gd name="connsiteY114" fmla="*/ 5325099 h 5492212"/>
              <a:gd name="connsiteX115" fmla="*/ 1972441 w 7036051"/>
              <a:gd name="connsiteY115" fmla="*/ 5323775 h 5492212"/>
              <a:gd name="connsiteX116" fmla="*/ 1971497 w 7036051"/>
              <a:gd name="connsiteY116" fmla="*/ 5324412 h 5492212"/>
              <a:gd name="connsiteX117" fmla="*/ 1956886 w 7036051"/>
              <a:gd name="connsiteY117" fmla="*/ 5327069 h 5492212"/>
              <a:gd name="connsiteX118" fmla="*/ 1924833 w 7036051"/>
              <a:gd name="connsiteY118" fmla="*/ 5344911 h 5492212"/>
              <a:gd name="connsiteX119" fmla="*/ 1885856 w 7036051"/>
              <a:gd name="connsiteY119" fmla="*/ 5367299 h 5492212"/>
              <a:gd name="connsiteX120" fmla="*/ 1855937 w 7036051"/>
              <a:gd name="connsiteY120" fmla="*/ 5372820 h 5492212"/>
              <a:gd name="connsiteX121" fmla="*/ 1784500 w 7036051"/>
              <a:gd name="connsiteY121" fmla="*/ 5395926 h 5492212"/>
              <a:gd name="connsiteX122" fmla="*/ 1737998 w 7036051"/>
              <a:gd name="connsiteY122" fmla="*/ 5407426 h 5492212"/>
              <a:gd name="connsiteX123" fmla="*/ 1736716 w 7036051"/>
              <a:gd name="connsiteY123" fmla="*/ 5407939 h 5492212"/>
              <a:gd name="connsiteX124" fmla="*/ 1726742 w 7036051"/>
              <a:gd name="connsiteY124" fmla="*/ 5405934 h 5492212"/>
              <a:gd name="connsiteX125" fmla="*/ 1726849 w 7036051"/>
              <a:gd name="connsiteY125" fmla="*/ 5401221 h 5492212"/>
              <a:gd name="connsiteX126" fmla="*/ 1718134 w 7036051"/>
              <a:gd name="connsiteY126" fmla="*/ 5398128 h 5492212"/>
              <a:gd name="connsiteX127" fmla="*/ 1701063 w 7036051"/>
              <a:gd name="connsiteY127" fmla="*/ 5400545 h 5492212"/>
              <a:gd name="connsiteX128" fmla="*/ 1694634 w 7036051"/>
              <a:gd name="connsiteY128" fmla="*/ 5398728 h 5492212"/>
              <a:gd name="connsiteX129" fmla="*/ 1692270 w 7036051"/>
              <a:gd name="connsiteY129" fmla="*/ 5399053 h 5492212"/>
              <a:gd name="connsiteX130" fmla="*/ 1686657 w 7036051"/>
              <a:gd name="connsiteY130" fmla="*/ 5399247 h 5492212"/>
              <a:gd name="connsiteX131" fmla="*/ 1687479 w 7036051"/>
              <a:gd name="connsiteY131" fmla="*/ 5402165 h 5492212"/>
              <a:gd name="connsiteX132" fmla="*/ 1680969 w 7036051"/>
              <a:gd name="connsiteY132" fmla="*/ 5407963 h 5492212"/>
              <a:gd name="connsiteX133" fmla="*/ 1648682 w 7036051"/>
              <a:gd name="connsiteY133" fmla="*/ 5407558 h 5492212"/>
              <a:gd name="connsiteX134" fmla="*/ 1646819 w 7036051"/>
              <a:gd name="connsiteY134" fmla="*/ 5404306 h 5492212"/>
              <a:gd name="connsiteX135" fmla="*/ 1642743 w 7036051"/>
              <a:gd name="connsiteY135" fmla="*/ 5403927 h 5492212"/>
              <a:gd name="connsiteX136" fmla="*/ 1639788 w 7036051"/>
              <a:gd name="connsiteY136" fmla="*/ 5407135 h 5492212"/>
              <a:gd name="connsiteX137" fmla="*/ 1585803 w 7036051"/>
              <a:gd name="connsiteY137" fmla="*/ 5416574 h 5492212"/>
              <a:gd name="connsiteX138" fmla="*/ 1513331 w 7036051"/>
              <a:gd name="connsiteY138" fmla="*/ 5423805 h 5492212"/>
              <a:gd name="connsiteX139" fmla="*/ 1460734 w 7036051"/>
              <a:gd name="connsiteY139" fmla="*/ 5411778 h 5492212"/>
              <a:gd name="connsiteX140" fmla="*/ 1456045 w 7036051"/>
              <a:gd name="connsiteY140" fmla="*/ 5414928 h 5492212"/>
              <a:gd name="connsiteX141" fmla="*/ 1419653 w 7036051"/>
              <a:gd name="connsiteY141" fmla="*/ 5415060 h 5492212"/>
              <a:gd name="connsiteX142" fmla="*/ 1292605 w 7036051"/>
              <a:gd name="connsiteY142" fmla="*/ 5394671 h 5492212"/>
              <a:gd name="connsiteX143" fmla="*/ 1221477 w 7036051"/>
              <a:gd name="connsiteY143" fmla="*/ 5395509 h 5492212"/>
              <a:gd name="connsiteX144" fmla="*/ 1196159 w 7036051"/>
              <a:gd name="connsiteY144" fmla="*/ 5399169 h 5492212"/>
              <a:gd name="connsiteX145" fmla="*/ 1153748 w 7036051"/>
              <a:gd name="connsiteY145" fmla="*/ 5405093 h 5492212"/>
              <a:gd name="connsiteX146" fmla="*/ 1121874 w 7036051"/>
              <a:gd name="connsiteY146" fmla="*/ 5417803 h 5492212"/>
              <a:gd name="connsiteX147" fmla="*/ 1086481 w 7036051"/>
              <a:gd name="connsiteY147" fmla="*/ 5419474 h 5492212"/>
              <a:gd name="connsiteX148" fmla="*/ 1078485 w 7036051"/>
              <a:gd name="connsiteY148" fmla="*/ 5409150 h 5492212"/>
              <a:gd name="connsiteX149" fmla="*/ 1040550 w 7036051"/>
              <a:gd name="connsiteY149" fmla="*/ 5414415 h 5492212"/>
              <a:gd name="connsiteX150" fmla="*/ 982981 w 7036051"/>
              <a:gd name="connsiteY150" fmla="*/ 5423575 h 5492212"/>
              <a:gd name="connsiteX151" fmla="*/ 949836 w 7036051"/>
              <a:gd name="connsiteY151" fmla="*/ 5426093 h 5492212"/>
              <a:gd name="connsiteX152" fmla="*/ 859237 w 7036051"/>
              <a:gd name="connsiteY152" fmla="*/ 5435973 h 5492212"/>
              <a:gd name="connsiteX153" fmla="*/ 768445 w 7036051"/>
              <a:gd name="connsiteY153" fmla="*/ 5448159 h 5492212"/>
              <a:gd name="connsiteX154" fmla="*/ 714393 w 7036051"/>
              <a:gd name="connsiteY154" fmla="*/ 5468302 h 5492212"/>
              <a:gd name="connsiteX155" fmla="*/ 639791 w 7036051"/>
              <a:gd name="connsiteY155" fmla="*/ 5476924 h 5492212"/>
              <a:gd name="connsiteX156" fmla="*/ 627266 w 7036051"/>
              <a:gd name="connsiteY156" fmla="*/ 5480260 h 5492212"/>
              <a:gd name="connsiteX157" fmla="*/ 609977 w 7036051"/>
              <a:gd name="connsiteY157" fmla="*/ 5478891 h 5492212"/>
              <a:gd name="connsiteX158" fmla="*/ 540688 w 7036051"/>
              <a:gd name="connsiteY158" fmla="*/ 5472807 h 5492212"/>
              <a:gd name="connsiteX159" fmla="*/ 486194 w 7036051"/>
              <a:gd name="connsiteY159" fmla="*/ 5462661 h 5492212"/>
              <a:gd name="connsiteX160" fmla="*/ 418164 w 7036051"/>
              <a:gd name="connsiteY160" fmla="*/ 5472485 h 5492212"/>
              <a:gd name="connsiteX161" fmla="*/ 376724 w 7036051"/>
              <a:gd name="connsiteY161" fmla="*/ 5470967 h 5492212"/>
              <a:gd name="connsiteX162" fmla="*/ 308908 w 7036051"/>
              <a:gd name="connsiteY162" fmla="*/ 5457025 h 5492212"/>
              <a:gd name="connsiteX163" fmla="*/ 219416 w 7036051"/>
              <a:gd name="connsiteY163" fmla="*/ 5463995 h 5492212"/>
              <a:gd name="connsiteX164" fmla="*/ 200977 w 7036051"/>
              <a:gd name="connsiteY164" fmla="*/ 5480608 h 5492212"/>
              <a:gd name="connsiteX165" fmla="*/ 176226 w 7036051"/>
              <a:gd name="connsiteY165" fmla="*/ 5491022 h 5492212"/>
              <a:gd name="connsiteX166" fmla="*/ 165702 w 7036051"/>
              <a:gd name="connsiteY166" fmla="*/ 5468604 h 5492212"/>
              <a:gd name="connsiteX167" fmla="*/ 88282 w 7036051"/>
              <a:gd name="connsiteY167" fmla="*/ 5453658 h 5492212"/>
              <a:gd name="connsiteX168" fmla="*/ 49602 w 7036051"/>
              <a:gd name="connsiteY168" fmla="*/ 5448762 h 5492212"/>
              <a:gd name="connsiteX169" fmla="*/ 22844 w 7036051"/>
              <a:gd name="connsiteY169" fmla="*/ 5450459 h 5492212"/>
              <a:gd name="connsiteX170" fmla="*/ 0 w 7036051"/>
              <a:gd name="connsiteY170" fmla="*/ 5447653 h 5492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</a:cxnLst>
            <a:rect l="l" t="t" r="r" b="b"/>
            <a:pathLst>
              <a:path w="7036051" h="5492212">
                <a:moveTo>
                  <a:pt x="0" y="0"/>
                </a:moveTo>
                <a:lnTo>
                  <a:pt x="7036051" y="0"/>
                </a:lnTo>
                <a:lnTo>
                  <a:pt x="7036051" y="5163846"/>
                </a:lnTo>
                <a:lnTo>
                  <a:pt x="7012593" y="5176898"/>
                </a:lnTo>
                <a:cubicBezTo>
                  <a:pt x="7010768" y="5193373"/>
                  <a:pt x="6968133" y="5178026"/>
                  <a:pt x="6958601" y="5204359"/>
                </a:cubicBezTo>
                <a:cubicBezTo>
                  <a:pt x="6956255" y="5203750"/>
                  <a:pt x="6953771" y="5203373"/>
                  <a:pt x="6951226" y="5203241"/>
                </a:cubicBezTo>
                <a:cubicBezTo>
                  <a:pt x="6936441" y="5202478"/>
                  <a:pt x="6922846" y="5209982"/>
                  <a:pt x="6920864" y="5220003"/>
                </a:cubicBezTo>
                <a:cubicBezTo>
                  <a:pt x="6902003" y="5258795"/>
                  <a:pt x="6863469" y="5243876"/>
                  <a:pt x="6834841" y="5266115"/>
                </a:cubicBezTo>
                <a:cubicBezTo>
                  <a:pt x="6800315" y="5289373"/>
                  <a:pt x="6805780" y="5289922"/>
                  <a:pt x="6777937" y="5332502"/>
                </a:cubicBezTo>
                <a:cubicBezTo>
                  <a:pt x="6765321" y="5328518"/>
                  <a:pt x="6759096" y="5331534"/>
                  <a:pt x="6752874" y="5340428"/>
                </a:cubicBezTo>
                <a:cubicBezTo>
                  <a:pt x="6735526" y="5351218"/>
                  <a:pt x="6717730" y="5333264"/>
                  <a:pt x="6711115" y="5353924"/>
                </a:cubicBezTo>
                <a:cubicBezTo>
                  <a:pt x="6709352" y="5351156"/>
                  <a:pt x="6706090" y="5350761"/>
                  <a:pt x="6702149" y="5351500"/>
                </a:cubicBezTo>
                <a:lnTo>
                  <a:pt x="6698458" y="5352743"/>
                </a:lnTo>
                <a:lnTo>
                  <a:pt x="6698049" y="5352570"/>
                </a:lnTo>
                <a:lnTo>
                  <a:pt x="6697297" y="5353134"/>
                </a:lnTo>
                <a:lnTo>
                  <a:pt x="6689118" y="5355890"/>
                </a:lnTo>
                <a:cubicBezTo>
                  <a:pt x="6680171" y="5359440"/>
                  <a:pt x="6671805" y="5362584"/>
                  <a:pt x="6670605" y="5355427"/>
                </a:cubicBezTo>
                <a:cubicBezTo>
                  <a:pt x="6665330" y="5354991"/>
                  <a:pt x="6661976" y="5355734"/>
                  <a:pt x="6659606" y="5357084"/>
                </a:cubicBezTo>
                <a:cubicBezTo>
                  <a:pt x="6654864" y="5359782"/>
                  <a:pt x="6654050" y="5364908"/>
                  <a:pt x="6649636" y="5367869"/>
                </a:cubicBezTo>
                <a:lnTo>
                  <a:pt x="6642159" y="5369506"/>
                </a:lnTo>
                <a:lnTo>
                  <a:pt x="6640764" y="5370991"/>
                </a:lnTo>
                <a:lnTo>
                  <a:pt x="6636665" y="5374002"/>
                </a:lnTo>
                <a:lnTo>
                  <a:pt x="6641287" y="5376181"/>
                </a:lnTo>
                <a:cubicBezTo>
                  <a:pt x="6646080" y="5377976"/>
                  <a:pt x="6597903" y="5386514"/>
                  <a:pt x="6591018" y="5390981"/>
                </a:cubicBezTo>
                <a:lnTo>
                  <a:pt x="6548326" y="5403583"/>
                </a:lnTo>
                <a:lnTo>
                  <a:pt x="6472868" y="5394733"/>
                </a:lnTo>
                <a:cubicBezTo>
                  <a:pt x="6457699" y="5415896"/>
                  <a:pt x="6417760" y="5410703"/>
                  <a:pt x="6401194" y="5422870"/>
                </a:cubicBezTo>
                <a:lnTo>
                  <a:pt x="6381961" y="5422940"/>
                </a:lnTo>
                <a:lnTo>
                  <a:pt x="6363834" y="5417751"/>
                </a:lnTo>
                <a:lnTo>
                  <a:pt x="6363997" y="5415912"/>
                </a:lnTo>
                <a:cubicBezTo>
                  <a:pt x="6363602" y="5414702"/>
                  <a:pt x="6362617" y="5414594"/>
                  <a:pt x="6361124" y="5415066"/>
                </a:cubicBezTo>
                <a:lnTo>
                  <a:pt x="6358507" y="5416224"/>
                </a:lnTo>
                <a:lnTo>
                  <a:pt x="6355073" y="5415242"/>
                </a:lnTo>
                <a:lnTo>
                  <a:pt x="6345676" y="5413049"/>
                </a:lnTo>
                <a:lnTo>
                  <a:pt x="6342596" y="5409297"/>
                </a:lnTo>
                <a:cubicBezTo>
                  <a:pt x="6333502" y="5403420"/>
                  <a:pt x="6312379" y="5410664"/>
                  <a:pt x="6305742" y="5401622"/>
                </a:cubicBezTo>
                <a:lnTo>
                  <a:pt x="6294445" y="5404149"/>
                </a:lnTo>
                <a:lnTo>
                  <a:pt x="6281414" y="5398024"/>
                </a:lnTo>
                <a:cubicBezTo>
                  <a:pt x="6269392" y="5392983"/>
                  <a:pt x="6257013" y="5390092"/>
                  <a:pt x="6243972" y="5395807"/>
                </a:cubicBezTo>
                <a:cubicBezTo>
                  <a:pt x="6248312" y="5382942"/>
                  <a:pt x="6211634" y="5399629"/>
                  <a:pt x="6202379" y="5388661"/>
                </a:cubicBezTo>
                <a:cubicBezTo>
                  <a:pt x="6196568" y="5379556"/>
                  <a:pt x="6184084" y="5382499"/>
                  <a:pt x="6173010" y="5380606"/>
                </a:cubicBezTo>
                <a:cubicBezTo>
                  <a:pt x="6162384" y="5372079"/>
                  <a:pt x="6109972" y="5371285"/>
                  <a:pt x="6093421" y="5375473"/>
                </a:cubicBezTo>
                <a:cubicBezTo>
                  <a:pt x="6048943" y="5392971"/>
                  <a:pt x="5995413" y="5360396"/>
                  <a:pt x="5959474" y="5373386"/>
                </a:cubicBezTo>
                <a:cubicBezTo>
                  <a:pt x="5949048" y="5374123"/>
                  <a:pt x="5939860" y="5373301"/>
                  <a:pt x="5931492" y="5371513"/>
                </a:cubicBezTo>
                <a:lnTo>
                  <a:pt x="5909558" y="5364228"/>
                </a:lnTo>
                <a:lnTo>
                  <a:pt x="5906319" y="5357590"/>
                </a:lnTo>
                <a:lnTo>
                  <a:pt x="5891268" y="5355650"/>
                </a:lnTo>
                <a:lnTo>
                  <a:pt x="5887711" y="5353947"/>
                </a:lnTo>
                <a:cubicBezTo>
                  <a:pt x="5880924" y="5350671"/>
                  <a:pt x="5874113" y="5347614"/>
                  <a:pt x="5866852" y="5345374"/>
                </a:cubicBezTo>
                <a:cubicBezTo>
                  <a:pt x="5859911" y="5373405"/>
                  <a:pt x="5803959" y="5330929"/>
                  <a:pt x="5811310" y="5356530"/>
                </a:cubicBezTo>
                <a:cubicBezTo>
                  <a:pt x="5780489" y="5350949"/>
                  <a:pt x="5782784" y="5364359"/>
                  <a:pt x="5770689" y="5359014"/>
                </a:cubicBezTo>
                <a:lnTo>
                  <a:pt x="5767719" y="5357260"/>
                </a:lnTo>
                <a:lnTo>
                  <a:pt x="5765688" y="5352793"/>
                </a:lnTo>
                <a:lnTo>
                  <a:pt x="5758598" y="5351053"/>
                </a:lnTo>
                <a:lnTo>
                  <a:pt x="5752036" y="5346019"/>
                </a:lnTo>
                <a:cubicBezTo>
                  <a:pt x="5676031" y="5353035"/>
                  <a:pt x="5573285" y="5304575"/>
                  <a:pt x="5503590" y="5325537"/>
                </a:cubicBezTo>
                <a:lnTo>
                  <a:pt x="5389848" y="5351472"/>
                </a:lnTo>
                <a:cubicBezTo>
                  <a:pt x="5378275" y="5360535"/>
                  <a:pt x="5357949" y="5362044"/>
                  <a:pt x="5344450" y="5354840"/>
                </a:cubicBezTo>
                <a:cubicBezTo>
                  <a:pt x="5342129" y="5353601"/>
                  <a:pt x="5340101" y="5352144"/>
                  <a:pt x="5338428" y="5350516"/>
                </a:cubicBezTo>
                <a:cubicBezTo>
                  <a:pt x="5303858" y="5372450"/>
                  <a:pt x="5291134" y="5358414"/>
                  <a:pt x="5273489" y="5373945"/>
                </a:cubicBezTo>
                <a:cubicBezTo>
                  <a:pt x="5228455" y="5376430"/>
                  <a:pt x="5198895" y="5356533"/>
                  <a:pt x="5182701" y="5370075"/>
                </a:cubicBezTo>
                <a:cubicBezTo>
                  <a:pt x="5161004" y="5366959"/>
                  <a:pt x="5136154" y="5346791"/>
                  <a:pt x="5114856" y="5361037"/>
                </a:cubicBezTo>
                <a:cubicBezTo>
                  <a:pt x="5116518" y="5347803"/>
                  <a:pt x="5086668" y="5368445"/>
                  <a:pt x="5076532" y="5358612"/>
                </a:cubicBezTo>
                <a:cubicBezTo>
                  <a:pt x="5069788" y="5350240"/>
                  <a:pt x="5059157" y="5354551"/>
                  <a:pt x="5048954" y="5353915"/>
                </a:cubicBezTo>
                <a:cubicBezTo>
                  <a:pt x="5038015" y="5346654"/>
                  <a:pt x="4991132" y="5351733"/>
                  <a:pt x="4977087" y="5357736"/>
                </a:cubicBezTo>
                <a:cubicBezTo>
                  <a:pt x="4940420" y="5380054"/>
                  <a:pt x="4887089" y="5353763"/>
                  <a:pt x="4857261" y="5370659"/>
                </a:cubicBezTo>
                <a:cubicBezTo>
                  <a:pt x="4820568" y="5378246"/>
                  <a:pt x="4797284" y="5358899"/>
                  <a:pt x="4769845" y="5353264"/>
                </a:cubicBezTo>
                <a:cubicBezTo>
                  <a:pt x="4768462" y="5381819"/>
                  <a:pt x="4711275" y="5345988"/>
                  <a:pt x="4722220" y="5370534"/>
                </a:cubicBezTo>
                <a:cubicBezTo>
                  <a:pt x="4684293" y="5367762"/>
                  <a:pt x="4704662" y="5391854"/>
                  <a:pt x="4667552" y="5366753"/>
                </a:cubicBezTo>
                <a:cubicBezTo>
                  <a:pt x="4600967" y="5382212"/>
                  <a:pt x="4513038" y="5362869"/>
                  <a:pt x="4454472" y="5391442"/>
                </a:cubicBezTo>
                <a:lnTo>
                  <a:pt x="4317219" y="5411554"/>
                </a:lnTo>
                <a:lnTo>
                  <a:pt x="4298346" y="5416146"/>
                </a:lnTo>
                <a:cubicBezTo>
                  <a:pt x="4298306" y="5416758"/>
                  <a:pt x="4298267" y="5417371"/>
                  <a:pt x="4298228" y="5417983"/>
                </a:cubicBezTo>
                <a:cubicBezTo>
                  <a:pt x="4297649" y="5419178"/>
                  <a:pt x="4296651" y="5419253"/>
                  <a:pt x="4295233" y="5418735"/>
                </a:cubicBezTo>
                <a:lnTo>
                  <a:pt x="4292799" y="5417494"/>
                </a:lnTo>
                <a:lnTo>
                  <a:pt x="4289225" y="5418364"/>
                </a:lnTo>
                <a:lnTo>
                  <a:pt x="4279515" y="5420247"/>
                </a:lnTo>
                <a:lnTo>
                  <a:pt x="4275872" y="5423890"/>
                </a:lnTo>
                <a:lnTo>
                  <a:pt x="4227055" y="5427466"/>
                </a:lnTo>
                <a:lnTo>
                  <a:pt x="4213123" y="5433155"/>
                </a:lnTo>
                <a:cubicBezTo>
                  <a:pt x="4200364" y="5437794"/>
                  <a:pt x="4187574" y="5440279"/>
                  <a:pt x="4175436" y="5434156"/>
                </a:cubicBezTo>
                <a:cubicBezTo>
                  <a:pt x="4177805" y="5447129"/>
                  <a:pt x="4143760" y="5429295"/>
                  <a:pt x="4132856" y="5439937"/>
                </a:cubicBezTo>
                <a:cubicBezTo>
                  <a:pt x="4125673" y="5448831"/>
                  <a:pt x="4113669" y="5445492"/>
                  <a:pt x="4102333" y="5447021"/>
                </a:cubicBezTo>
                <a:cubicBezTo>
                  <a:pt x="4090434" y="5455185"/>
                  <a:pt x="4038031" y="5454280"/>
                  <a:pt x="4022159" y="5449566"/>
                </a:cubicBezTo>
                <a:cubicBezTo>
                  <a:pt x="3980455" y="5430671"/>
                  <a:pt x="3922096" y="5461433"/>
                  <a:pt x="3888224" y="5447312"/>
                </a:cubicBezTo>
                <a:cubicBezTo>
                  <a:pt x="3877937" y="5446239"/>
                  <a:pt x="3868647" y="5446763"/>
                  <a:pt x="3860026" y="5448274"/>
                </a:cubicBezTo>
                <a:lnTo>
                  <a:pt x="3832796" y="5461349"/>
                </a:lnTo>
                <a:lnTo>
                  <a:pt x="3817485" y="5462797"/>
                </a:lnTo>
                <a:lnTo>
                  <a:pt x="3813676" y="5464379"/>
                </a:lnTo>
                <a:cubicBezTo>
                  <a:pt x="3806407" y="5467429"/>
                  <a:pt x="3799147" y="5470257"/>
                  <a:pt x="3791563" y="5472259"/>
                </a:cubicBezTo>
                <a:cubicBezTo>
                  <a:pt x="3788910" y="5444072"/>
                  <a:pt x="3726624" y="5484631"/>
                  <a:pt x="3737858" y="5459331"/>
                </a:cubicBezTo>
                <a:cubicBezTo>
                  <a:pt x="3706262" y="5463900"/>
                  <a:pt x="3710598" y="5450598"/>
                  <a:pt x="3697716" y="5455539"/>
                </a:cubicBezTo>
                <a:lnTo>
                  <a:pt x="3694487" y="5457193"/>
                </a:lnTo>
                <a:lnTo>
                  <a:pt x="3691779" y="5461582"/>
                </a:lnTo>
                <a:lnTo>
                  <a:pt x="3684442" y="5463086"/>
                </a:lnTo>
                <a:lnTo>
                  <a:pt x="3677129" y="5467898"/>
                </a:lnTo>
                <a:cubicBezTo>
                  <a:pt x="3602381" y="5458439"/>
                  <a:pt x="3505226" y="5485361"/>
                  <a:pt x="3438897" y="5462195"/>
                </a:cubicBezTo>
                <a:lnTo>
                  <a:pt x="3389756" y="5444428"/>
                </a:lnTo>
                <a:cubicBezTo>
                  <a:pt x="3364455" y="5437704"/>
                  <a:pt x="3342081" y="5466704"/>
                  <a:pt x="3316666" y="5450736"/>
                </a:cubicBezTo>
                <a:cubicBezTo>
                  <a:pt x="3306503" y="5441319"/>
                  <a:pt x="3286457" y="5439158"/>
                  <a:pt x="3271894" y="5445907"/>
                </a:cubicBezTo>
                <a:cubicBezTo>
                  <a:pt x="3269388" y="5447068"/>
                  <a:pt x="3267143" y="5448455"/>
                  <a:pt x="3265228" y="5450024"/>
                </a:cubicBezTo>
                <a:cubicBezTo>
                  <a:pt x="3234084" y="5427025"/>
                  <a:pt x="3219254" y="5440615"/>
                  <a:pt x="3204017" y="5424552"/>
                </a:cubicBezTo>
                <a:cubicBezTo>
                  <a:pt x="3159473" y="5420614"/>
                  <a:pt x="3126956" y="5439505"/>
                  <a:pt x="3112867" y="5425473"/>
                </a:cubicBezTo>
                <a:cubicBezTo>
                  <a:pt x="3090747" y="5427880"/>
                  <a:pt x="3062886" y="5447193"/>
                  <a:pt x="3043809" y="5432293"/>
                </a:cubicBezTo>
                <a:cubicBezTo>
                  <a:pt x="3043452" y="5445549"/>
                  <a:pt x="3016821" y="5423991"/>
                  <a:pt x="3005211" y="5433472"/>
                </a:cubicBezTo>
                <a:cubicBezTo>
                  <a:pt x="2997207" y="5441605"/>
                  <a:pt x="2987260" y="5436961"/>
                  <a:pt x="2976986" y="5437264"/>
                </a:cubicBezTo>
                <a:cubicBezTo>
                  <a:pt x="2964968" y="5444153"/>
                  <a:pt x="2918975" y="5437570"/>
                  <a:pt x="2905879" y="5431128"/>
                </a:cubicBezTo>
                <a:cubicBezTo>
                  <a:pt x="2872703" y="5407678"/>
                  <a:pt x="2815496" y="5432178"/>
                  <a:pt x="2788318" y="5414358"/>
                </a:cubicBezTo>
                <a:cubicBezTo>
                  <a:pt x="2746271" y="5410854"/>
                  <a:pt x="2685231" y="5410484"/>
                  <a:pt x="2653590" y="5410111"/>
                </a:cubicBezTo>
                <a:cubicBezTo>
                  <a:pt x="2615334" y="5411650"/>
                  <a:pt x="2639324" y="5388277"/>
                  <a:pt x="2598481" y="5412114"/>
                </a:cubicBezTo>
                <a:cubicBezTo>
                  <a:pt x="2534415" y="5394537"/>
                  <a:pt x="2387966" y="5438902"/>
                  <a:pt x="2333897" y="5408505"/>
                </a:cubicBezTo>
                <a:cubicBezTo>
                  <a:pt x="2279458" y="5405891"/>
                  <a:pt x="2312839" y="5402348"/>
                  <a:pt x="2271841" y="5396433"/>
                </a:cubicBezTo>
                <a:cubicBezTo>
                  <a:pt x="2263465" y="5363868"/>
                  <a:pt x="2168184" y="5361433"/>
                  <a:pt x="2143705" y="5345095"/>
                </a:cubicBezTo>
                <a:cubicBezTo>
                  <a:pt x="2087043" y="5343333"/>
                  <a:pt x="2041689" y="5319742"/>
                  <a:pt x="1986408" y="5335524"/>
                </a:cubicBezTo>
                <a:cubicBezTo>
                  <a:pt x="1983594" y="5331315"/>
                  <a:pt x="1979798" y="5327915"/>
                  <a:pt x="1975333" y="5325099"/>
                </a:cubicBezTo>
                <a:lnTo>
                  <a:pt x="1972441" y="5323775"/>
                </a:lnTo>
                <a:lnTo>
                  <a:pt x="1971497" y="5324412"/>
                </a:lnTo>
                <a:cubicBezTo>
                  <a:pt x="1967825" y="5325937"/>
                  <a:pt x="1963255" y="5326871"/>
                  <a:pt x="1956886" y="5327069"/>
                </a:cubicBezTo>
                <a:cubicBezTo>
                  <a:pt x="1957692" y="5357103"/>
                  <a:pt x="1944755" y="5337483"/>
                  <a:pt x="1924833" y="5344911"/>
                </a:cubicBezTo>
                <a:cubicBezTo>
                  <a:pt x="1907350" y="5349449"/>
                  <a:pt x="1899872" y="5360515"/>
                  <a:pt x="1885856" y="5367299"/>
                </a:cubicBezTo>
                <a:cubicBezTo>
                  <a:pt x="1874373" y="5371950"/>
                  <a:pt x="1870677" y="5363227"/>
                  <a:pt x="1855937" y="5372820"/>
                </a:cubicBezTo>
                <a:cubicBezTo>
                  <a:pt x="1826799" y="5367486"/>
                  <a:pt x="1805938" y="5389998"/>
                  <a:pt x="1784500" y="5395926"/>
                </a:cubicBezTo>
                <a:cubicBezTo>
                  <a:pt x="1777473" y="5395836"/>
                  <a:pt x="1756895" y="5401012"/>
                  <a:pt x="1737998" y="5407426"/>
                </a:cubicBezTo>
                <a:lnTo>
                  <a:pt x="1736716" y="5407939"/>
                </a:lnTo>
                <a:lnTo>
                  <a:pt x="1726742" y="5405934"/>
                </a:lnTo>
                <a:cubicBezTo>
                  <a:pt x="1724249" y="5404894"/>
                  <a:pt x="1723700" y="5403454"/>
                  <a:pt x="1726849" y="5401221"/>
                </a:cubicBezTo>
                <a:cubicBezTo>
                  <a:pt x="1723886" y="5399045"/>
                  <a:pt x="1720993" y="5398236"/>
                  <a:pt x="1718134" y="5398128"/>
                </a:cubicBezTo>
                <a:cubicBezTo>
                  <a:pt x="1712416" y="5397910"/>
                  <a:pt x="1706830" y="5400494"/>
                  <a:pt x="1701063" y="5400545"/>
                </a:cubicBezTo>
                <a:lnTo>
                  <a:pt x="1694634" y="5398728"/>
                </a:lnTo>
                <a:lnTo>
                  <a:pt x="1692270" y="5399053"/>
                </a:lnTo>
                <a:lnTo>
                  <a:pt x="1686657" y="5399247"/>
                </a:lnTo>
                <a:lnTo>
                  <a:pt x="1687479" y="5402165"/>
                </a:lnTo>
                <a:cubicBezTo>
                  <a:pt x="1688791" y="5404927"/>
                  <a:pt x="1689812" y="5407972"/>
                  <a:pt x="1680969" y="5407963"/>
                </a:cubicBezTo>
                <a:cubicBezTo>
                  <a:pt x="1662599" y="5406532"/>
                  <a:pt x="1656841" y="5418932"/>
                  <a:pt x="1648682" y="5407558"/>
                </a:cubicBezTo>
                <a:lnTo>
                  <a:pt x="1646819" y="5404306"/>
                </a:lnTo>
                <a:lnTo>
                  <a:pt x="1642743" y="5403927"/>
                </a:lnTo>
                <a:cubicBezTo>
                  <a:pt x="1640569" y="5404120"/>
                  <a:pt x="1639361" y="5404983"/>
                  <a:pt x="1639788" y="5407135"/>
                </a:cubicBezTo>
                <a:cubicBezTo>
                  <a:pt x="1622347" y="5398881"/>
                  <a:pt x="1603063" y="5413406"/>
                  <a:pt x="1585803" y="5416574"/>
                </a:cubicBezTo>
                <a:cubicBezTo>
                  <a:pt x="1572467" y="5408520"/>
                  <a:pt x="1549407" y="5423110"/>
                  <a:pt x="1513331" y="5423805"/>
                </a:cubicBezTo>
                <a:cubicBezTo>
                  <a:pt x="1498774" y="5414520"/>
                  <a:pt x="1489007" y="5424393"/>
                  <a:pt x="1460734" y="5411778"/>
                </a:cubicBezTo>
                <a:cubicBezTo>
                  <a:pt x="1459446" y="5412932"/>
                  <a:pt x="1457867" y="5413992"/>
                  <a:pt x="1456045" y="5414928"/>
                </a:cubicBezTo>
                <a:cubicBezTo>
                  <a:pt x="1445460" y="5420354"/>
                  <a:pt x="1429166" y="5420415"/>
                  <a:pt x="1419653" y="5415060"/>
                </a:cubicBezTo>
                <a:cubicBezTo>
                  <a:pt x="1374353" y="5398095"/>
                  <a:pt x="1332064" y="5398411"/>
                  <a:pt x="1292605" y="5394671"/>
                </a:cubicBezTo>
                <a:cubicBezTo>
                  <a:pt x="1247867" y="5392301"/>
                  <a:pt x="1276603" y="5411730"/>
                  <a:pt x="1221477" y="5395509"/>
                </a:cubicBezTo>
                <a:cubicBezTo>
                  <a:pt x="1215107" y="5402140"/>
                  <a:pt x="1207983" y="5402421"/>
                  <a:pt x="1196159" y="5399169"/>
                </a:cubicBezTo>
                <a:cubicBezTo>
                  <a:pt x="1174396" y="5398516"/>
                  <a:pt x="1175280" y="5415282"/>
                  <a:pt x="1153748" y="5405093"/>
                </a:cubicBezTo>
                <a:cubicBezTo>
                  <a:pt x="1157267" y="5414115"/>
                  <a:pt x="1112247" y="5408398"/>
                  <a:pt x="1121874" y="5417803"/>
                </a:cubicBezTo>
                <a:cubicBezTo>
                  <a:pt x="1107293" y="5425943"/>
                  <a:pt x="1100911" y="5412406"/>
                  <a:pt x="1086481" y="5419474"/>
                </a:cubicBezTo>
                <a:cubicBezTo>
                  <a:pt x="1070504" y="5421068"/>
                  <a:pt x="1096054" y="5409890"/>
                  <a:pt x="1078485" y="5409150"/>
                </a:cubicBezTo>
                <a:cubicBezTo>
                  <a:pt x="1057107" y="5409880"/>
                  <a:pt x="1057916" y="5393370"/>
                  <a:pt x="1040550" y="5414415"/>
                </a:cubicBezTo>
                <a:cubicBezTo>
                  <a:pt x="1018445" y="5409298"/>
                  <a:pt x="1013694" y="5418764"/>
                  <a:pt x="982981" y="5423575"/>
                </a:cubicBezTo>
                <a:cubicBezTo>
                  <a:pt x="970423" y="5418342"/>
                  <a:pt x="960063" y="5420960"/>
                  <a:pt x="949836" y="5426093"/>
                </a:cubicBezTo>
                <a:cubicBezTo>
                  <a:pt x="920168" y="5424861"/>
                  <a:pt x="892764" y="5432710"/>
                  <a:pt x="859237" y="5435973"/>
                </a:cubicBezTo>
                <a:cubicBezTo>
                  <a:pt x="823344" y="5430160"/>
                  <a:pt x="804272" y="5444731"/>
                  <a:pt x="768445" y="5448159"/>
                </a:cubicBezTo>
                <a:cubicBezTo>
                  <a:pt x="733630" y="5434899"/>
                  <a:pt x="744432" y="5468566"/>
                  <a:pt x="714393" y="5468302"/>
                </a:cubicBezTo>
                <a:cubicBezTo>
                  <a:pt x="665910" y="5456640"/>
                  <a:pt x="715197" y="5479526"/>
                  <a:pt x="639791" y="5476924"/>
                </a:cubicBezTo>
                <a:cubicBezTo>
                  <a:pt x="635590" y="5474880"/>
                  <a:pt x="626375" y="5477333"/>
                  <a:pt x="627266" y="5480260"/>
                </a:cubicBezTo>
                <a:cubicBezTo>
                  <a:pt x="622501" y="5479477"/>
                  <a:pt x="611196" y="5474127"/>
                  <a:pt x="609977" y="5478891"/>
                </a:cubicBezTo>
                <a:cubicBezTo>
                  <a:pt x="585928" y="5480121"/>
                  <a:pt x="562064" y="5478026"/>
                  <a:pt x="540688" y="5472807"/>
                </a:cubicBezTo>
                <a:cubicBezTo>
                  <a:pt x="494260" y="5482226"/>
                  <a:pt x="519722" y="5459453"/>
                  <a:pt x="486194" y="5462661"/>
                </a:cubicBezTo>
                <a:cubicBezTo>
                  <a:pt x="459222" y="5472731"/>
                  <a:pt x="449283" y="5465413"/>
                  <a:pt x="418164" y="5472485"/>
                </a:cubicBezTo>
                <a:cubicBezTo>
                  <a:pt x="407504" y="5457469"/>
                  <a:pt x="388899" y="5474930"/>
                  <a:pt x="376724" y="5470967"/>
                </a:cubicBezTo>
                <a:cubicBezTo>
                  <a:pt x="357541" y="5489409"/>
                  <a:pt x="329120" y="5456071"/>
                  <a:pt x="308908" y="5457025"/>
                </a:cubicBezTo>
                <a:cubicBezTo>
                  <a:pt x="274916" y="5461376"/>
                  <a:pt x="238368" y="5480973"/>
                  <a:pt x="219416" y="5463995"/>
                </a:cubicBezTo>
                <a:cubicBezTo>
                  <a:pt x="217077" y="5471389"/>
                  <a:pt x="220429" y="5481203"/>
                  <a:pt x="200977" y="5480608"/>
                </a:cubicBezTo>
                <a:cubicBezTo>
                  <a:pt x="193315" y="5484612"/>
                  <a:pt x="192227" y="5495868"/>
                  <a:pt x="176226" y="5491022"/>
                </a:cubicBezTo>
                <a:cubicBezTo>
                  <a:pt x="195501" y="5480307"/>
                  <a:pt x="163065" y="5480325"/>
                  <a:pt x="165702" y="5468604"/>
                </a:cubicBezTo>
                <a:cubicBezTo>
                  <a:pt x="141228" y="5462364"/>
                  <a:pt x="86026" y="5474606"/>
                  <a:pt x="88282" y="5453658"/>
                </a:cubicBezTo>
                <a:cubicBezTo>
                  <a:pt x="80722" y="5441690"/>
                  <a:pt x="50300" y="5462007"/>
                  <a:pt x="49602" y="5448762"/>
                </a:cubicBezTo>
                <a:cubicBezTo>
                  <a:pt x="42967" y="5453333"/>
                  <a:pt x="33469" y="5452380"/>
                  <a:pt x="22844" y="5450459"/>
                </a:cubicBezTo>
                <a:lnTo>
                  <a:pt x="0" y="544765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2813C-085A-DE93-A5DD-4BC6FAD02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00" y="1071349"/>
            <a:ext cx="5886449" cy="1211475"/>
          </a:xfrm>
        </p:spPr>
        <p:txBody>
          <a:bodyPr>
            <a:normAutofit/>
          </a:bodyPr>
          <a:lstStyle/>
          <a:p>
            <a:pPr algn="ctr"/>
            <a:r>
              <a:rPr 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05249" y="39510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alphaModFix amt="51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90000"/>
            </a:schemeClr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D4E6D-60F9-523B-B8D7-C10B48A39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737"/>
            <a:ext cx="5751481" cy="3237647"/>
          </a:xfrm>
        </p:spPr>
        <p:txBody>
          <a:bodyPr anchor="ctr">
            <a:normAutofit/>
          </a:bodyPr>
          <a:lstStyle/>
          <a:p>
            <a:pPr lvl="0"/>
            <a:r>
              <a:rPr lang="en-US" sz="2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Potential risks and precautions are discussed</a:t>
            </a:r>
            <a:endParaRPr lang="en-IN" sz="24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lvl="0"/>
            <a:r>
              <a:rPr lang="en-US" sz="2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Housekeepers play an important role in the safety of the hotel</a:t>
            </a:r>
            <a:endParaRPr lang="en-IN" sz="24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2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Hotel Premier Inn is committed to its guests for giving the best hygiene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97680"/>
            <a:ext cx="1219200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716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362D2-2C4F-754B-60D5-57E76085B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6" y="-91941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dirty="0">
                <a:latin typeface="Andalus" panose="02020603050405020304" pitchFamily="18" charset="-78"/>
                <a:cs typeface="Andalus" panose="02020603050405020304" pitchFamily="18" charset="-78"/>
              </a:rPr>
              <a:t>REFERENCES	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B86522-47A2-96CC-FE36-295D4238A038}"/>
              </a:ext>
            </a:extLst>
          </p:cNvPr>
          <p:cNvSpPr/>
          <p:nvPr/>
        </p:nvSpPr>
        <p:spPr>
          <a:xfrm>
            <a:off x="0" y="874643"/>
            <a:ext cx="12188952" cy="5983357"/>
          </a:xfrm>
          <a:prstGeom prst="rect">
            <a:avLst/>
          </a:prstGeom>
          <a:solidFill>
            <a:schemeClr val="accent1">
              <a:alpha val="5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Chi, C.G.,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Ekinci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Y.,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Ramkissoon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and Thorpe, A., (2022). Evolving effects of COVID-19 safety precaution expectations, risk avoidance, and socio-demographics factors on customer hesitation toward patronizing restaurants and hotels.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Hospitality Marketing &amp; Management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pp.396-412.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Dahlqvist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Enquist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H.,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Löfqvist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Nordander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(2020). The effect of two types of maximal voluntary contraction and two electrode positions in field recordings of forearm extensor muscle activity during hotel room cleaning.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Occupational Safety and Ergonomics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pp.595-602.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Dimitrios, B., Christos, P., Ioannis, R.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Vasiliadis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(2020). Strategic management in the hotel industry: proposed strategic practices to recover from COVID-19 global crisis.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Academic Journal of Interdisciplinary Studies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pp.130-130.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Gürlek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Kılıç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İ., (2021). A true friend becomes apparent on a rainy day: corporate social responsibility practices of top hotels during the COVID-19 pandemic.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Issues in Tourism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pp.905-918.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Kotera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Y., Adhikari, P. and Sheffield, D., (2021). Mental health of UK hospitality workers: Shame, self-criticism and self-reassurance.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Service Industries Journal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41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(15-16), pp.1076-1096.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Ntounis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N., Parker, C., Skinner, H., Steadman, C.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Warnaby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G., (2022). Tourism and Hospitality industry resilience during the Covid-19 pandemic: Evidence from England.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Issues in Tourism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pp.46-59.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Piso, A., (2022). Controlling the clock: Working hours in the UK hotel sector.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in Hospitality Management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pp.1-11.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Tan, Y.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Despotis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(2021). Investigation of efficiency in the UK hotel industry: a network data envelopment analysis approach.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33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pp.1080-1104.</a:t>
            </a: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Rosemberg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M.A.S., Adams, M.,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Polick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Li, W.V., Dang, J. and Tsai, J.H.C., 2021. COVID-19 and mental health of food retail, food service, and hospitality workers. Journal of Occupational and Environmental Hygiene, 18(4-5), pp.169-179.</a:t>
            </a: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Khan, K.I., Niazi, A., Nasir, A., Hussain, M. and Khan, M.I., 2021. The effect of COVID-19 on the hospitality industry: The implication for open innovation. Journal of Open Innovation: Technology, Market, and Complexity, 7(1), p.30.</a:t>
            </a: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Myanmar Tex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16998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851</Words>
  <Application>Microsoft Macintosh PowerPoint</Application>
  <PresentationFormat>Widescreen</PresentationFormat>
  <Paragraphs>75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Meiryo</vt:lpstr>
      <vt:lpstr>Aharoni</vt:lpstr>
      <vt:lpstr>Andalus</vt:lpstr>
      <vt:lpstr>Aptos</vt:lpstr>
      <vt:lpstr>Aptos Display</vt:lpstr>
      <vt:lpstr>Arial</vt:lpstr>
      <vt:lpstr>Times New Roman</vt:lpstr>
      <vt:lpstr>Office Theme</vt:lpstr>
      <vt:lpstr>PowerPoint Presentation</vt:lpstr>
      <vt:lpstr>Table of Contents</vt:lpstr>
      <vt:lpstr>Introduction</vt:lpstr>
      <vt:lpstr>Health and Safety Practices </vt:lpstr>
      <vt:lpstr>PowerPoint Presentation</vt:lpstr>
      <vt:lpstr>Precaution for Housekeeping staff</vt:lpstr>
      <vt:lpstr>Equipment Used during room cleaning  </vt:lpstr>
      <vt:lpstr>Procedures for maintaining safety measures   </vt:lpstr>
      <vt:lpstr>Hazards Mitigation Strategies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2023-12-13T21:29:36Z</dcterms:created>
  <dcterms:modified xsi:type="dcterms:W3CDTF">2024-02-19T19:48:04Z</dcterms:modified>
</cp:coreProperties>
</file>