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66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3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9DFB0D-809B-441A-939D-CF434FF5B3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4C4925-4831-4B10-9741-3A4E9D3955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6C3D9-F5F3-432C-9762-EF148C6F27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465CB6-0F6B-4C31-9D72-1E89169573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83A8F-E31C-46D4-A280-253099287C4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C1083F-FDB6-4FED-A964-A56FB24203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6DC6F5-287F-4722-A1AC-CADB4B9FBC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8DA868-FDA1-4C68-A064-1BDEF68158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F4DAD5-17AC-4A61-9B2E-69105F8D5B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150EA4-2A47-4E02-B39D-5FBB132006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C856F9-56B4-477D-A66A-4B2BF90AAF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3F3DAB4-3883-4DB4-9200-393D849380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C032B46-F0E6-44F9-BE06-C8770FC455B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Division:  Larger Numbers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Work out the answer to each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division question.</a:t>
            </a: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animBg="1"/>
      <p:bldP spid="6656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70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4" name="Line 28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3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704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40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240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8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3867150" y="1895475"/>
            <a:ext cx="36131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110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220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1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52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135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60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3886200" y="1895475"/>
            <a:ext cx="359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130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260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184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62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248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08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180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1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2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85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5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6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3829050" y="1895475"/>
            <a:ext cx="3651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210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630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9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4280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3838575" y="1895475"/>
            <a:ext cx="36417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123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738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3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5304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3829050" y="1895475"/>
            <a:ext cx="3651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145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290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7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6328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92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368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1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352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386715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175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5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8376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3914775" y="1895475"/>
            <a:ext cx="35655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125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625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9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9400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3886200" y="1895475"/>
            <a:ext cx="359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271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813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3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0424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3857625" y="1895475"/>
            <a:ext cx="3622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121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847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7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48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3857625" y="1895475"/>
            <a:ext cx="36226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321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963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2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3886200" y="1895475"/>
            <a:ext cx="359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112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672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6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3867150" y="1895475"/>
            <a:ext cx="36131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rgbClr val="FF0000"/>
                </a:solidFill>
                <a:latin typeface="Comic Sans MS" pitchFamily="66" charset="0"/>
              </a:rPr>
              <a:t>105</a:t>
            </a:r>
            <a:endParaRPr lang="en-US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840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Line 7"/>
          <p:cNvSpPr>
            <a:spLocks noChangeShapeType="1"/>
          </p:cNvSpPr>
          <p:nvPr/>
        </p:nvSpPr>
        <p:spPr bwMode="auto"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0" name="Line 8"/>
          <p:cNvSpPr>
            <a:spLocks noChangeShapeType="1"/>
          </p:cNvSpPr>
          <p:nvPr/>
        </p:nvSpPr>
        <p:spPr bwMode="auto"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80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2011-11-25T20:25:24Z</dcterms:modified>
</cp:coreProperties>
</file>