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60" r:id="rId2"/>
    <p:sldMasterId id="2147483707" r:id="rId3"/>
    <p:sldMasterId id="2147483648" r:id="rId4"/>
    <p:sldMasterId id="2147483690" r:id="rId5"/>
  </p:sldMasterIdLst>
  <p:notesMasterIdLst>
    <p:notesMasterId r:id="rId30"/>
  </p:notesMasterIdLst>
  <p:sldIdLst>
    <p:sldId id="256" r:id="rId6"/>
    <p:sldId id="263" r:id="rId7"/>
    <p:sldId id="257" r:id="rId8"/>
    <p:sldId id="260" r:id="rId9"/>
    <p:sldId id="261" r:id="rId10"/>
    <p:sldId id="265" r:id="rId11"/>
    <p:sldId id="266" r:id="rId12"/>
    <p:sldId id="267" r:id="rId13"/>
    <p:sldId id="268" r:id="rId14"/>
    <p:sldId id="269" r:id="rId15"/>
    <p:sldId id="270" r:id="rId16"/>
    <p:sldId id="271" r:id="rId17"/>
    <p:sldId id="272" r:id="rId18"/>
    <p:sldId id="281" r:id="rId19"/>
    <p:sldId id="275" r:id="rId20"/>
    <p:sldId id="276" r:id="rId21"/>
    <p:sldId id="277" r:id="rId22"/>
    <p:sldId id="280" r:id="rId23"/>
    <p:sldId id="279" r:id="rId24"/>
    <p:sldId id="282" r:id="rId25"/>
    <p:sldId id="283" r:id="rId26"/>
    <p:sldId id="285" r:id="rId27"/>
    <p:sldId id="286" r:id="rId28"/>
    <p:sldId id="287" r:id="rId29"/>
  </p:sldIdLst>
  <p:sldSz cx="12192000" cy="6858000"/>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7E085D-2EE6-3067-7D28-95068AF0CBBA}" v="36" dt="2022-04-18T13:59:17.321"/>
    <p1510:client id="{0BEAA585-8EC9-A9D2-CFDA-6A9BF07C8861}" v="331" dt="2022-04-16T21:06:41.669"/>
    <p1510:client id="{10E341A4-5175-5B46-F768-8BD6C1E02649}" v="82" dt="2022-04-01T17:55:56.050"/>
    <p1510:client id="{4BCE26F8-A12C-0DB6-E335-58758318EAAB}" v="1928" dt="2022-04-18T22:03:37.960"/>
    <p1510:client id="{96550728-EA35-7E2B-D0DC-48C1F8DFB183}" v="595" dt="2022-04-20T13:18:10.062"/>
    <p1510:client id="{99D1ED97-CF2F-AD9F-ADD3-21A5A5B5917A}" v="971" dt="2022-04-16T20:10:07.822"/>
    <p1510:client id="{9E7467CB-C445-6B56-E82D-E5D16E3E6719}" v="3202" dt="2022-04-09T11:02:24.100"/>
    <p1510:client id="{A9DF98DA-CF43-4CC3-851A-61EC804F143C}" v="1005" dt="2022-03-28T21:53:27"/>
    <p1510:client id="{B6ADEBCA-842E-FEB7-6048-6C766059E3B0}" v="1667" dt="2022-04-16T23:51:36.147"/>
    <p1510:client id="{D0665B5C-8379-4008-89E1-D6676DFAF81A}" v="2177" dt="2022-03-30T19:13:46.153"/>
    <p1510:client id="{D2BDC6F2-CB2E-CF2C-69DA-E6D88796A1B7}" v="853" dt="2022-04-01T17:44:26.857"/>
    <p1510:client id="{D9A32104-2D5B-F99D-6B53-1EDEABE68016}" v="2027" dt="2022-04-17T13:28:49.127"/>
    <p1510:client id="{E6CC12A0-C52B-57F9-2348-7744AE974371}" v="398" dt="2022-04-20T21:53:31.003"/>
    <p1510:client id="{E8B76D53-3E78-D4EE-5BF1-961E22641C59}" v="1" dt="2022-04-20T09:15:13.3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igenia Da Silva (2122643)" userId="S::2122643@student.uwtsd.ac.uk::8a3ca18b-b37a-46ac-b2d9-5d1732a28ea3" providerId="AD" clId="Web-{0BEAA585-8EC9-A9D2-CFDA-6A9BF07C8861}"/>
    <pc:docChg chg="modSld">
      <pc:chgData name="Fligenia Da Silva (2122643)" userId="S::2122643@student.uwtsd.ac.uk::8a3ca18b-b37a-46ac-b2d9-5d1732a28ea3" providerId="AD" clId="Web-{0BEAA585-8EC9-A9D2-CFDA-6A9BF07C8861}" dt="2022-04-16T21:06:41.669" v="326" actId="20577"/>
      <pc:docMkLst>
        <pc:docMk/>
      </pc:docMkLst>
      <pc:sldChg chg="modSp">
        <pc:chgData name="Fligenia Da Silva (2122643)" userId="S::2122643@student.uwtsd.ac.uk::8a3ca18b-b37a-46ac-b2d9-5d1732a28ea3" providerId="AD" clId="Web-{0BEAA585-8EC9-A9D2-CFDA-6A9BF07C8861}" dt="2022-04-16T21:06:41.669" v="326" actId="20577"/>
        <pc:sldMkLst>
          <pc:docMk/>
          <pc:sldMk cId="448692660" sldId="257"/>
        </pc:sldMkLst>
        <pc:spChg chg="mod">
          <ac:chgData name="Fligenia Da Silva (2122643)" userId="S::2122643@student.uwtsd.ac.uk::8a3ca18b-b37a-46ac-b2d9-5d1732a28ea3" providerId="AD" clId="Web-{0BEAA585-8EC9-A9D2-CFDA-6A9BF07C8861}" dt="2022-04-16T21:06:41.669" v="326" actId="20577"/>
          <ac:spMkLst>
            <pc:docMk/>
            <pc:sldMk cId="448692660" sldId="257"/>
            <ac:spMk id="10" creationId="{2A2ECBDA-9B36-9AC8-63F9-82FB8390F63F}"/>
          </ac:spMkLst>
        </pc:spChg>
      </pc:sldChg>
      <pc:sldChg chg="modSp">
        <pc:chgData name="Fligenia Da Silva (2122643)" userId="S::2122643@student.uwtsd.ac.uk::8a3ca18b-b37a-46ac-b2d9-5d1732a28ea3" providerId="AD" clId="Web-{0BEAA585-8EC9-A9D2-CFDA-6A9BF07C8861}" dt="2022-04-16T21:04:29.524" v="319" actId="20577"/>
        <pc:sldMkLst>
          <pc:docMk/>
          <pc:sldMk cId="656486499" sldId="263"/>
        </pc:sldMkLst>
        <pc:spChg chg="mod">
          <ac:chgData name="Fligenia Da Silva (2122643)" userId="S::2122643@student.uwtsd.ac.uk::8a3ca18b-b37a-46ac-b2d9-5d1732a28ea3" providerId="AD" clId="Web-{0BEAA585-8EC9-A9D2-CFDA-6A9BF07C8861}" dt="2022-04-16T21:04:29.524" v="319" actId="20577"/>
          <ac:spMkLst>
            <pc:docMk/>
            <pc:sldMk cId="656486499" sldId="263"/>
            <ac:spMk id="3" creationId="{1544C38B-F596-D296-5363-6EEF5E4EF4EE}"/>
          </ac:spMkLst>
        </pc:spChg>
      </pc:sldChg>
    </pc:docChg>
  </pc:docChgLst>
  <pc:docChgLst>
    <pc:chgData name="Fligenia Da Silva (2122643)" userId="S::2122643@student.uwtsd.ac.uk::8a3ca18b-b37a-46ac-b2d9-5d1732a28ea3" providerId="AD" clId="Web-{D9A32104-2D5B-F99D-6B53-1EDEABE68016}"/>
    <pc:docChg chg="addSld delSld modSld sldOrd addMainMaster">
      <pc:chgData name="Fligenia Da Silva (2122643)" userId="S::2122643@student.uwtsd.ac.uk::8a3ca18b-b37a-46ac-b2d9-5d1732a28ea3" providerId="AD" clId="Web-{D9A32104-2D5B-F99D-6B53-1EDEABE68016}" dt="2022-04-17T13:28:49.127" v="1439" actId="20577"/>
      <pc:docMkLst>
        <pc:docMk/>
      </pc:docMkLst>
      <pc:sldChg chg="addSp delSp modSp mod setBg">
        <pc:chgData name="Fligenia Da Silva (2122643)" userId="S::2122643@student.uwtsd.ac.uk::8a3ca18b-b37a-46ac-b2d9-5d1732a28ea3" providerId="AD" clId="Web-{D9A32104-2D5B-F99D-6B53-1EDEABE68016}" dt="2022-04-17T12:23:49.209" v="1297" actId="20577"/>
        <pc:sldMkLst>
          <pc:docMk/>
          <pc:sldMk cId="988977761" sldId="256"/>
        </pc:sldMkLst>
        <pc:spChg chg="mod">
          <ac:chgData name="Fligenia Da Silva (2122643)" userId="S::2122643@student.uwtsd.ac.uk::8a3ca18b-b37a-46ac-b2d9-5d1732a28ea3" providerId="AD" clId="Web-{D9A32104-2D5B-F99D-6B53-1EDEABE68016}" dt="2022-04-17T12:23:23.800" v="1294"/>
          <ac:spMkLst>
            <pc:docMk/>
            <pc:sldMk cId="988977761" sldId="256"/>
            <ac:spMk id="2" creationId="{00000000-0000-0000-0000-000000000000}"/>
          </ac:spMkLst>
        </pc:spChg>
        <pc:spChg chg="mod">
          <ac:chgData name="Fligenia Da Silva (2122643)" userId="S::2122643@student.uwtsd.ac.uk::8a3ca18b-b37a-46ac-b2d9-5d1732a28ea3" providerId="AD" clId="Web-{D9A32104-2D5B-F99D-6B53-1EDEABE68016}" dt="2022-04-17T12:23:23.800" v="1294"/>
          <ac:spMkLst>
            <pc:docMk/>
            <pc:sldMk cId="988977761" sldId="256"/>
            <ac:spMk id="3" creationId="{25159097-8FFA-56C8-7A23-B1099A5D0433}"/>
          </ac:spMkLst>
        </pc:spChg>
        <pc:spChg chg="mod">
          <ac:chgData name="Fligenia Da Silva (2122643)" userId="S::2122643@student.uwtsd.ac.uk::8a3ca18b-b37a-46ac-b2d9-5d1732a28ea3" providerId="AD" clId="Web-{D9A32104-2D5B-F99D-6B53-1EDEABE68016}" dt="2022-04-17T12:23:49.209" v="1297" actId="20577"/>
          <ac:spMkLst>
            <pc:docMk/>
            <pc:sldMk cId="988977761" sldId="256"/>
            <ac:spMk id="4" creationId="{70A42C92-9F1C-0743-8D72-CAACB5B4ABEC}"/>
          </ac:spMkLst>
        </pc:spChg>
        <pc:spChg chg="mod ord modVis">
          <ac:chgData name="Fligenia Da Silva (2122643)" userId="S::2122643@student.uwtsd.ac.uk::8a3ca18b-b37a-46ac-b2d9-5d1732a28ea3" providerId="AD" clId="Web-{D9A32104-2D5B-F99D-6B53-1EDEABE68016}" dt="2022-04-17T12:23:26.300" v="1296"/>
          <ac:spMkLst>
            <pc:docMk/>
            <pc:sldMk cId="988977761" sldId="256"/>
            <ac:spMk id="7" creationId="{D5B65235-58A8-822A-D039-C535B42B2A19}"/>
          </ac:spMkLst>
        </pc:spChg>
        <pc:spChg chg="add del">
          <ac:chgData name="Fligenia Da Silva (2122643)" userId="S::2122643@student.uwtsd.ac.uk::8a3ca18b-b37a-46ac-b2d9-5d1732a28ea3" providerId="AD" clId="Web-{D9A32104-2D5B-F99D-6B53-1EDEABE68016}" dt="2022-04-17T12:23:23.800" v="1294"/>
          <ac:spMkLst>
            <pc:docMk/>
            <pc:sldMk cId="988977761" sldId="256"/>
            <ac:spMk id="12" creationId="{275D6C10-B5A7-4715-803E-0501C9C2CC21}"/>
          </ac:spMkLst>
        </pc:spChg>
      </pc:sldChg>
      <pc:sldChg chg="addSp delSp modSp">
        <pc:chgData name="Fligenia Da Silva (2122643)" userId="S::2122643@student.uwtsd.ac.uk::8a3ca18b-b37a-46ac-b2d9-5d1732a28ea3" providerId="AD" clId="Web-{D9A32104-2D5B-F99D-6B53-1EDEABE68016}" dt="2022-04-17T12:09:03.039" v="1134"/>
        <pc:sldMkLst>
          <pc:docMk/>
          <pc:sldMk cId="448692660" sldId="257"/>
        </pc:sldMkLst>
        <pc:spChg chg="del">
          <ac:chgData name="Fligenia Da Silva (2122643)" userId="S::2122643@student.uwtsd.ac.uk::8a3ca18b-b37a-46ac-b2d9-5d1732a28ea3" providerId="AD" clId="Web-{D9A32104-2D5B-F99D-6B53-1EDEABE68016}" dt="2022-04-17T00:14:52.896" v="252"/>
          <ac:spMkLst>
            <pc:docMk/>
            <pc:sldMk cId="448692660" sldId="257"/>
            <ac:spMk id="2" creationId="{3FDE5237-0C70-ADD8-5AB2-3F25BC40DA60}"/>
          </ac:spMkLst>
        </pc:spChg>
        <pc:spChg chg="add mod">
          <ac:chgData name="Fligenia Da Silva (2122643)" userId="S::2122643@student.uwtsd.ac.uk::8a3ca18b-b37a-46ac-b2d9-5d1732a28ea3" providerId="AD" clId="Web-{D9A32104-2D5B-F99D-6B53-1EDEABE68016}" dt="2022-04-17T11:32:13.357" v="944" actId="20577"/>
          <ac:spMkLst>
            <pc:docMk/>
            <pc:sldMk cId="448692660" sldId="257"/>
            <ac:spMk id="2" creationId="{512FF13A-60C4-326E-7254-E9A3A3EBA611}"/>
          </ac:spMkLst>
        </pc:spChg>
        <pc:spChg chg="mod">
          <ac:chgData name="Fligenia Da Silva (2122643)" userId="S::2122643@student.uwtsd.ac.uk::8a3ca18b-b37a-46ac-b2d9-5d1732a28ea3" providerId="AD" clId="Web-{D9A32104-2D5B-F99D-6B53-1EDEABE68016}" dt="2022-04-17T11:29:30.877" v="916" actId="1076"/>
          <ac:spMkLst>
            <pc:docMk/>
            <pc:sldMk cId="448692660" sldId="257"/>
            <ac:spMk id="8" creationId="{3AE088CC-2F6A-7627-CC4F-1DA0629A4E55}"/>
          </ac:spMkLst>
        </pc:spChg>
        <pc:spChg chg="mod">
          <ac:chgData name="Fligenia Da Silva (2122643)" userId="S::2122643@student.uwtsd.ac.uk::8a3ca18b-b37a-46ac-b2d9-5d1732a28ea3" providerId="AD" clId="Web-{D9A32104-2D5B-F99D-6B53-1EDEABE68016}" dt="2022-04-17T11:31:39.731" v="938" actId="20577"/>
          <ac:spMkLst>
            <pc:docMk/>
            <pc:sldMk cId="448692660" sldId="257"/>
            <ac:spMk id="10" creationId="{2A2ECBDA-9B36-9AC8-63F9-82FB8390F63F}"/>
          </ac:spMkLst>
        </pc:spChg>
        <pc:picChg chg="add del mod">
          <ac:chgData name="Fligenia Da Silva (2122643)" userId="S::2122643@student.uwtsd.ac.uk::8a3ca18b-b37a-46ac-b2d9-5d1732a28ea3" providerId="AD" clId="Web-{D9A32104-2D5B-F99D-6B53-1EDEABE68016}" dt="2022-04-17T12:09:03.039" v="1134"/>
          <ac:picMkLst>
            <pc:docMk/>
            <pc:sldMk cId="448692660" sldId="257"/>
            <ac:picMk id="3" creationId="{608B0002-6345-8273-11FA-521989E6D5CA}"/>
          </ac:picMkLst>
        </pc:picChg>
        <pc:picChg chg="mod">
          <ac:chgData name="Fligenia Da Silva (2122643)" userId="S::2122643@student.uwtsd.ac.uk::8a3ca18b-b37a-46ac-b2d9-5d1732a28ea3" providerId="AD" clId="Web-{D9A32104-2D5B-F99D-6B53-1EDEABE68016}" dt="2022-04-17T11:29:50.768" v="918" actId="14100"/>
          <ac:picMkLst>
            <pc:docMk/>
            <pc:sldMk cId="448692660" sldId="257"/>
            <ac:picMk id="7" creationId="{A581335F-0D20-82BF-6F8D-3914B699DB8A}"/>
          </ac:picMkLst>
        </pc:picChg>
      </pc:sldChg>
      <pc:sldChg chg="del">
        <pc:chgData name="Fligenia Da Silva (2122643)" userId="S::2122643@student.uwtsd.ac.uk::8a3ca18b-b37a-46ac-b2d9-5d1732a28ea3" providerId="AD" clId="Web-{D9A32104-2D5B-F99D-6B53-1EDEABE68016}" dt="2022-04-17T09:57:28.003" v="495"/>
        <pc:sldMkLst>
          <pc:docMk/>
          <pc:sldMk cId="2344356588" sldId="258"/>
        </pc:sldMkLst>
      </pc:sldChg>
      <pc:sldChg chg="addSp modSp add del">
        <pc:chgData name="Fligenia Da Silva (2122643)" userId="S::2122643@student.uwtsd.ac.uk::8a3ca18b-b37a-46ac-b2d9-5d1732a28ea3" providerId="AD" clId="Web-{D9A32104-2D5B-F99D-6B53-1EDEABE68016}" dt="2022-04-17T12:52:13.684" v="1415" actId="20577"/>
        <pc:sldMkLst>
          <pc:docMk/>
          <pc:sldMk cId="3300418969" sldId="260"/>
        </pc:sldMkLst>
        <pc:spChg chg="mod">
          <ac:chgData name="Fligenia Da Silva (2122643)" userId="S::2122643@student.uwtsd.ac.uk::8a3ca18b-b37a-46ac-b2d9-5d1732a28ea3" providerId="AD" clId="Web-{D9A32104-2D5B-F99D-6B53-1EDEABE68016}" dt="2022-04-17T10:57:37.082" v="773" actId="20577"/>
          <ac:spMkLst>
            <pc:docMk/>
            <pc:sldMk cId="3300418969" sldId="260"/>
            <ac:spMk id="2" creationId="{B21903A4-FFF9-0B43-2996-3F3B5485ED63}"/>
          </ac:spMkLst>
        </pc:spChg>
        <pc:spChg chg="mod">
          <ac:chgData name="Fligenia Da Silva (2122643)" userId="S::2122643@student.uwtsd.ac.uk::8a3ca18b-b37a-46ac-b2d9-5d1732a28ea3" providerId="AD" clId="Web-{D9A32104-2D5B-F99D-6B53-1EDEABE68016}" dt="2022-04-17T12:52:13.684" v="1415" actId="20577"/>
          <ac:spMkLst>
            <pc:docMk/>
            <pc:sldMk cId="3300418969" sldId="260"/>
            <ac:spMk id="3" creationId="{9DF452C1-20C4-220C-ADF9-B60071657403}"/>
          </ac:spMkLst>
        </pc:spChg>
        <pc:spChg chg="add mod">
          <ac:chgData name="Fligenia Da Silva (2122643)" userId="S::2122643@student.uwtsd.ac.uk::8a3ca18b-b37a-46ac-b2d9-5d1732a28ea3" providerId="AD" clId="Web-{D9A32104-2D5B-F99D-6B53-1EDEABE68016}" dt="2022-04-17T11:27:56.453" v="908" actId="1076"/>
          <ac:spMkLst>
            <pc:docMk/>
            <pc:sldMk cId="3300418969" sldId="260"/>
            <ac:spMk id="6" creationId="{B359AAD6-580E-E706-4A5F-272B8F419B90}"/>
          </ac:spMkLst>
        </pc:spChg>
        <pc:picChg chg="mod">
          <ac:chgData name="Fligenia Da Silva (2122643)" userId="S::2122643@student.uwtsd.ac.uk::8a3ca18b-b37a-46ac-b2d9-5d1732a28ea3" providerId="AD" clId="Web-{D9A32104-2D5B-F99D-6B53-1EDEABE68016}" dt="2022-04-17T11:25:59.637" v="905" actId="1076"/>
          <ac:picMkLst>
            <pc:docMk/>
            <pc:sldMk cId="3300418969" sldId="260"/>
            <ac:picMk id="4" creationId="{46A2A680-4DCB-8B66-6055-FDB8A570B940}"/>
          </ac:picMkLst>
        </pc:picChg>
      </pc:sldChg>
      <pc:sldChg chg="addSp delSp modSp">
        <pc:chgData name="Fligenia Da Silva (2122643)" userId="S::2122643@student.uwtsd.ac.uk::8a3ca18b-b37a-46ac-b2d9-5d1732a28ea3" providerId="AD" clId="Web-{D9A32104-2D5B-F99D-6B53-1EDEABE68016}" dt="2022-04-17T12:24:50.788" v="1301" actId="14100"/>
        <pc:sldMkLst>
          <pc:docMk/>
          <pc:sldMk cId="656486499" sldId="263"/>
        </pc:sldMkLst>
        <pc:spChg chg="add del mod">
          <ac:chgData name="Fligenia Da Silva (2122643)" userId="S::2122643@student.uwtsd.ac.uk::8a3ca18b-b37a-46ac-b2d9-5d1732a28ea3" providerId="AD" clId="Web-{D9A32104-2D5B-F99D-6B53-1EDEABE68016}" dt="2022-04-17T12:24:42.351" v="1300" actId="14100"/>
          <ac:spMkLst>
            <pc:docMk/>
            <pc:sldMk cId="656486499" sldId="263"/>
            <ac:spMk id="2" creationId="{5135E957-86C8-6EBC-8705-19CD697A2DE6}"/>
          </ac:spMkLst>
        </pc:spChg>
        <pc:spChg chg="mod">
          <ac:chgData name="Fligenia Da Silva (2122643)" userId="S::2122643@student.uwtsd.ac.uk::8a3ca18b-b37a-46ac-b2d9-5d1732a28ea3" providerId="AD" clId="Web-{D9A32104-2D5B-F99D-6B53-1EDEABE68016}" dt="2022-04-17T12:07:59.381" v="1128" actId="14100"/>
          <ac:spMkLst>
            <pc:docMk/>
            <pc:sldMk cId="656486499" sldId="263"/>
            <ac:spMk id="3" creationId="{1544C38B-F596-D296-5363-6EEF5E4EF4EE}"/>
          </ac:spMkLst>
        </pc:spChg>
        <pc:spChg chg="add del mod">
          <ac:chgData name="Fligenia Da Silva (2122643)" userId="S::2122643@student.uwtsd.ac.uk::8a3ca18b-b37a-46ac-b2d9-5d1732a28ea3" providerId="AD" clId="Web-{D9A32104-2D5B-F99D-6B53-1EDEABE68016}" dt="2022-04-17T11:55:46.674" v="1082"/>
          <ac:spMkLst>
            <pc:docMk/>
            <pc:sldMk cId="656486499" sldId="263"/>
            <ac:spMk id="5" creationId="{7C266BC7-01A7-91A3-55FC-BC1F2634B940}"/>
          </ac:spMkLst>
        </pc:spChg>
        <pc:spChg chg="add del mod">
          <ac:chgData name="Fligenia Da Silva (2122643)" userId="S::2122643@student.uwtsd.ac.uk::8a3ca18b-b37a-46ac-b2d9-5d1732a28ea3" providerId="AD" clId="Web-{D9A32104-2D5B-F99D-6B53-1EDEABE68016}" dt="2022-04-17T11:38:56.635" v="978"/>
          <ac:spMkLst>
            <pc:docMk/>
            <pc:sldMk cId="656486499" sldId="263"/>
            <ac:spMk id="6" creationId="{053FD350-0293-9578-6FBF-E705308251DD}"/>
          </ac:spMkLst>
        </pc:spChg>
        <pc:spChg chg="add del mod">
          <ac:chgData name="Fligenia Da Silva (2122643)" userId="S::2122643@student.uwtsd.ac.uk::8a3ca18b-b37a-46ac-b2d9-5d1732a28ea3" providerId="AD" clId="Web-{D9A32104-2D5B-F99D-6B53-1EDEABE68016}" dt="2022-04-17T11:51:41.761" v="1055"/>
          <ac:spMkLst>
            <pc:docMk/>
            <pc:sldMk cId="656486499" sldId="263"/>
            <ac:spMk id="9" creationId="{B88C7506-A4C5-FAB4-D7EA-30EC5E37AF59}"/>
          </ac:spMkLst>
        </pc:spChg>
        <pc:spChg chg="add del">
          <ac:chgData name="Fligenia Da Silva (2122643)" userId="S::2122643@student.uwtsd.ac.uk::8a3ca18b-b37a-46ac-b2d9-5d1732a28ea3" providerId="AD" clId="Web-{D9A32104-2D5B-F99D-6B53-1EDEABE68016}" dt="2022-04-17T11:52:11.137" v="1057"/>
          <ac:spMkLst>
            <pc:docMk/>
            <pc:sldMk cId="656486499" sldId="263"/>
            <ac:spMk id="10" creationId="{31105AF4-CEE8-A50F-FF47-758A7833A345}"/>
          </ac:spMkLst>
        </pc:spChg>
        <pc:spChg chg="add del mod">
          <ac:chgData name="Fligenia Da Silva (2122643)" userId="S::2122643@student.uwtsd.ac.uk::8a3ca18b-b37a-46ac-b2d9-5d1732a28ea3" providerId="AD" clId="Web-{D9A32104-2D5B-F99D-6B53-1EDEABE68016}" dt="2022-04-17T11:54:01.327" v="1075"/>
          <ac:spMkLst>
            <pc:docMk/>
            <pc:sldMk cId="656486499" sldId="263"/>
            <ac:spMk id="11" creationId="{94FC6051-A9BA-20C4-43EC-2817BB6BA904}"/>
          </ac:spMkLst>
        </pc:spChg>
        <pc:spChg chg="add del">
          <ac:chgData name="Fligenia Da Silva (2122643)" userId="S::2122643@student.uwtsd.ac.uk::8a3ca18b-b37a-46ac-b2d9-5d1732a28ea3" providerId="AD" clId="Web-{D9A32104-2D5B-F99D-6B53-1EDEABE68016}" dt="2022-04-17T11:56:39.222" v="1086"/>
          <ac:spMkLst>
            <pc:docMk/>
            <pc:sldMk cId="656486499" sldId="263"/>
            <ac:spMk id="12" creationId="{1A9C3DB2-8077-DA57-B0CC-B472EBB41068}"/>
          </ac:spMkLst>
        </pc:spChg>
        <pc:spChg chg="add del">
          <ac:chgData name="Fligenia Da Silva (2122643)" userId="S::2122643@student.uwtsd.ac.uk::8a3ca18b-b37a-46ac-b2d9-5d1732a28ea3" providerId="AD" clId="Web-{D9A32104-2D5B-F99D-6B53-1EDEABE68016}" dt="2022-04-17T11:56:57.847" v="1088"/>
          <ac:spMkLst>
            <pc:docMk/>
            <pc:sldMk cId="656486499" sldId="263"/>
            <ac:spMk id="13" creationId="{E11D9FD1-1373-50FA-05E7-1A312232822B}"/>
          </ac:spMkLst>
        </pc:spChg>
        <pc:graphicFrameChg chg="add del mod modGraphic">
          <ac:chgData name="Fligenia Da Silva (2122643)" userId="S::2122643@student.uwtsd.ac.uk::8a3ca18b-b37a-46ac-b2d9-5d1732a28ea3" providerId="AD" clId="Web-{D9A32104-2D5B-F99D-6B53-1EDEABE68016}" dt="2022-04-17T12:24:50.788" v="1301" actId="14100"/>
          <ac:graphicFrameMkLst>
            <pc:docMk/>
            <pc:sldMk cId="656486499" sldId="263"/>
            <ac:graphicFrameMk id="15" creationId="{ACA849F4-8F07-6180-E596-426A53DA62D5}"/>
          </ac:graphicFrameMkLst>
        </pc:graphicFrameChg>
        <pc:graphicFrameChg chg="add del">
          <ac:chgData name="Fligenia Da Silva (2122643)" userId="S::2122643@student.uwtsd.ac.uk::8a3ca18b-b37a-46ac-b2d9-5d1732a28ea3" providerId="AD" clId="Web-{D9A32104-2D5B-F99D-6B53-1EDEABE68016}" dt="2022-04-17T12:07:03.208" v="1115"/>
          <ac:graphicFrameMkLst>
            <pc:docMk/>
            <pc:sldMk cId="656486499" sldId="263"/>
            <ac:graphicFrameMk id="17" creationId="{55F5CD3C-7E0B-E043-EEBF-8E8D424D4DEE}"/>
          </ac:graphicFrameMkLst>
        </pc:graphicFrameChg>
        <pc:picChg chg="add del mod">
          <ac:chgData name="Fligenia Da Silva (2122643)" userId="S::2122643@student.uwtsd.ac.uk::8a3ca18b-b37a-46ac-b2d9-5d1732a28ea3" providerId="AD" clId="Web-{D9A32104-2D5B-F99D-6B53-1EDEABE68016}" dt="2022-04-17T11:38:19.399" v="974"/>
          <ac:picMkLst>
            <pc:docMk/>
            <pc:sldMk cId="656486499" sldId="263"/>
            <ac:picMk id="7" creationId="{D50547E2-39CA-C674-EEF9-8A16B672FAC1}"/>
          </ac:picMkLst>
        </pc:picChg>
        <pc:picChg chg="add mod">
          <ac:chgData name="Fligenia Da Silva (2122643)" userId="S::2122643@student.uwtsd.ac.uk::8a3ca18b-b37a-46ac-b2d9-5d1732a28ea3" providerId="AD" clId="Web-{D9A32104-2D5B-F99D-6B53-1EDEABE68016}" dt="2022-04-17T12:07:17.630" v="1124" actId="1076"/>
          <ac:picMkLst>
            <pc:docMk/>
            <pc:sldMk cId="656486499" sldId="263"/>
            <ac:picMk id="8" creationId="{2136E920-F3C8-2321-C9FB-0D3328E25FE3}"/>
          </ac:picMkLst>
        </pc:picChg>
      </pc:sldChg>
      <pc:sldChg chg="modSp ord">
        <pc:chgData name="Fligenia Da Silva (2122643)" userId="S::2122643@student.uwtsd.ac.uk::8a3ca18b-b37a-46ac-b2d9-5d1732a28ea3" providerId="AD" clId="Web-{D9A32104-2D5B-F99D-6B53-1EDEABE68016}" dt="2022-04-17T13:28:49.127" v="1439" actId="20577"/>
        <pc:sldMkLst>
          <pc:docMk/>
          <pc:sldMk cId="1807520054" sldId="264"/>
        </pc:sldMkLst>
        <pc:spChg chg="mod">
          <ac:chgData name="Fligenia Da Silva (2122643)" userId="S::2122643@student.uwtsd.ac.uk::8a3ca18b-b37a-46ac-b2d9-5d1732a28ea3" providerId="AD" clId="Web-{D9A32104-2D5B-F99D-6B53-1EDEABE68016}" dt="2022-04-17T13:18:57.794" v="1429" actId="20577"/>
          <ac:spMkLst>
            <pc:docMk/>
            <pc:sldMk cId="1807520054" sldId="264"/>
            <ac:spMk id="2" creationId="{FE0E1EC1-62D7-3DEA-666E-3E29F8E72B47}"/>
          </ac:spMkLst>
        </pc:spChg>
        <pc:spChg chg="mod">
          <ac:chgData name="Fligenia Da Silva (2122643)" userId="S::2122643@student.uwtsd.ac.uk::8a3ca18b-b37a-46ac-b2d9-5d1732a28ea3" providerId="AD" clId="Web-{D9A32104-2D5B-F99D-6B53-1EDEABE68016}" dt="2022-04-17T13:28:49.127" v="1439" actId="20577"/>
          <ac:spMkLst>
            <pc:docMk/>
            <pc:sldMk cId="1807520054" sldId="264"/>
            <ac:spMk id="21" creationId="{AC35666B-9F2E-5A83-993A-44E2608AC941}"/>
          </ac:spMkLst>
        </pc:spChg>
      </pc:sldChg>
      <pc:sldChg chg="add">
        <pc:chgData name="Fligenia Da Silva (2122643)" userId="S::2122643@student.uwtsd.ac.uk::8a3ca18b-b37a-46ac-b2d9-5d1732a28ea3" providerId="AD" clId="Web-{D9A32104-2D5B-F99D-6B53-1EDEABE68016}" dt="2022-04-17T12:59:12.765" v="1416"/>
        <pc:sldMkLst>
          <pc:docMk/>
          <pc:sldMk cId="376433202" sldId="265"/>
        </pc:sldMkLst>
      </pc:sldChg>
      <pc:sldChg chg="add">
        <pc:chgData name="Fligenia Da Silva (2122643)" userId="S::2122643@student.uwtsd.ac.uk::8a3ca18b-b37a-46ac-b2d9-5d1732a28ea3" providerId="AD" clId="Web-{D9A32104-2D5B-F99D-6B53-1EDEABE68016}" dt="2022-04-17T13:00:15.253" v="1417"/>
        <pc:sldMkLst>
          <pc:docMk/>
          <pc:sldMk cId="3176013698" sldId="266"/>
        </pc:sldMkLst>
      </pc:sldChg>
      <pc:sldChg chg="add">
        <pc:chgData name="Fligenia Da Silva (2122643)" userId="S::2122643@student.uwtsd.ac.uk::8a3ca18b-b37a-46ac-b2d9-5d1732a28ea3" providerId="AD" clId="Web-{D9A32104-2D5B-F99D-6B53-1EDEABE68016}" dt="2022-04-17T13:01:32.336" v="1418"/>
        <pc:sldMkLst>
          <pc:docMk/>
          <pc:sldMk cId="1088531515" sldId="267"/>
        </pc:sldMkLst>
      </pc:sldChg>
      <pc:sldChg chg="add">
        <pc:chgData name="Fligenia Da Silva (2122643)" userId="S::2122643@student.uwtsd.ac.uk::8a3ca18b-b37a-46ac-b2d9-5d1732a28ea3" providerId="AD" clId="Web-{D9A32104-2D5B-F99D-6B53-1EDEABE68016}" dt="2022-04-17T13:02:12.275" v="1419"/>
        <pc:sldMkLst>
          <pc:docMk/>
          <pc:sldMk cId="4022585493" sldId="268"/>
        </pc:sldMkLst>
      </pc:sldChg>
      <pc:sldChg chg="modSp new">
        <pc:chgData name="Fligenia Da Silva (2122643)" userId="S::2122643@student.uwtsd.ac.uk::8a3ca18b-b37a-46ac-b2d9-5d1732a28ea3" providerId="AD" clId="Web-{D9A32104-2D5B-F99D-6B53-1EDEABE68016}" dt="2022-04-17T13:03:55.219" v="1426" actId="20577"/>
        <pc:sldMkLst>
          <pc:docMk/>
          <pc:sldMk cId="1721707519" sldId="269"/>
        </pc:sldMkLst>
        <pc:spChg chg="mod">
          <ac:chgData name="Fligenia Da Silva (2122643)" userId="S::2122643@student.uwtsd.ac.uk::8a3ca18b-b37a-46ac-b2d9-5d1732a28ea3" providerId="AD" clId="Web-{D9A32104-2D5B-F99D-6B53-1EDEABE68016}" dt="2022-04-17T13:03:55.219" v="1426" actId="20577"/>
          <ac:spMkLst>
            <pc:docMk/>
            <pc:sldMk cId="1721707519" sldId="269"/>
            <ac:spMk id="2" creationId="{6484F7BA-B564-C2B9-17DE-D8177F1B153C}"/>
          </ac:spMkLst>
        </pc:spChg>
      </pc:sldChg>
      <pc:sldMasterChg chg="add addSldLayout">
        <pc:chgData name="Fligenia Da Silva (2122643)" userId="S::2122643@student.uwtsd.ac.uk::8a3ca18b-b37a-46ac-b2d9-5d1732a28ea3" providerId="AD" clId="Web-{D9A32104-2D5B-F99D-6B53-1EDEABE68016}" dt="2022-04-17T12:59:12.765" v="1416"/>
        <pc:sldMasterMkLst>
          <pc:docMk/>
          <pc:sldMasterMk cId="891316527" sldId="2147483660"/>
        </pc:sldMasterMkLst>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101190266" sldId="2147483661"/>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894974365" sldId="2147483662"/>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1763699656" sldId="2147483663"/>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881505355" sldId="2147483664"/>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1215478549" sldId="2147483665"/>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721903629" sldId="2147483666"/>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2245977707" sldId="2147483667"/>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4182045593" sldId="2147483668"/>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1699077726" sldId="2147483669"/>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965503757" sldId="2147483670"/>
          </pc:sldLayoutMkLst>
        </pc:sldLayoutChg>
        <pc:sldLayoutChg chg="add">
          <pc:chgData name="Fligenia Da Silva (2122643)" userId="S::2122643@student.uwtsd.ac.uk::8a3ca18b-b37a-46ac-b2d9-5d1732a28ea3" providerId="AD" clId="Web-{D9A32104-2D5B-F99D-6B53-1EDEABE68016}" dt="2022-04-17T12:59:12.765" v="1416"/>
          <pc:sldLayoutMkLst>
            <pc:docMk/>
            <pc:sldMasterMk cId="891316527" sldId="2147483660"/>
            <pc:sldLayoutMk cId="363241105" sldId="2147483671"/>
          </pc:sldLayoutMkLst>
        </pc:sldLayoutChg>
      </pc:sldMasterChg>
    </pc:docChg>
  </pc:docChgLst>
  <pc:docChgLst>
    <pc:chgData name="Fligenia Da Silva (2122643)" userId="S::2122643@student.uwtsd.ac.uk::8a3ca18b-b37a-46ac-b2d9-5d1732a28ea3" providerId="AD" clId="Web-{B6ADEBCA-842E-FEB7-6048-6C766059E3B0}"/>
    <pc:docChg chg="addSld delSld modSld sldOrd modMainMaster">
      <pc:chgData name="Fligenia Da Silva (2122643)" userId="S::2122643@student.uwtsd.ac.uk::8a3ca18b-b37a-46ac-b2d9-5d1732a28ea3" providerId="AD" clId="Web-{B6ADEBCA-842E-FEB7-6048-6C766059E3B0}" dt="2022-04-16T23:51:34.226" v="1141" actId="20577"/>
      <pc:docMkLst>
        <pc:docMk/>
      </pc:docMkLst>
      <pc:sldChg chg="addSp modSp">
        <pc:chgData name="Fligenia Da Silva (2122643)" userId="S::2122643@student.uwtsd.ac.uk::8a3ca18b-b37a-46ac-b2d9-5d1732a28ea3" providerId="AD" clId="Web-{B6ADEBCA-842E-FEB7-6048-6C766059E3B0}" dt="2022-04-16T23:42:24.435" v="1113"/>
        <pc:sldMkLst>
          <pc:docMk/>
          <pc:sldMk cId="988977761" sldId="256"/>
        </pc:sldMkLst>
        <pc:spChg chg="add mod">
          <ac:chgData name="Fligenia Da Silva (2122643)" userId="S::2122643@student.uwtsd.ac.uk::8a3ca18b-b37a-46ac-b2d9-5d1732a28ea3" providerId="AD" clId="Web-{B6ADEBCA-842E-FEB7-6048-6C766059E3B0}" dt="2022-04-16T23:42:24.435" v="1113"/>
          <ac:spMkLst>
            <pc:docMk/>
            <pc:sldMk cId="988977761" sldId="256"/>
            <ac:spMk id="3" creationId="{25159097-8FFA-56C8-7A23-B1099A5D0433}"/>
          </ac:spMkLst>
        </pc:spChg>
      </pc:sldChg>
      <pc:sldChg chg="addSp delSp modSp">
        <pc:chgData name="Fligenia Da Silva (2122643)" userId="S::2122643@student.uwtsd.ac.uk::8a3ca18b-b37a-46ac-b2d9-5d1732a28ea3" providerId="AD" clId="Web-{B6ADEBCA-842E-FEB7-6048-6C766059E3B0}" dt="2022-04-16T23:42:24.435" v="1113"/>
        <pc:sldMkLst>
          <pc:docMk/>
          <pc:sldMk cId="448692660" sldId="257"/>
        </pc:sldMkLst>
        <pc:spChg chg="add mod">
          <ac:chgData name="Fligenia Da Silva (2122643)" userId="S::2122643@student.uwtsd.ac.uk::8a3ca18b-b37a-46ac-b2d9-5d1732a28ea3" providerId="AD" clId="Web-{B6ADEBCA-842E-FEB7-6048-6C766059E3B0}" dt="2022-04-16T22:52:45.533" v="896" actId="20577"/>
          <ac:spMkLst>
            <pc:docMk/>
            <pc:sldMk cId="448692660" sldId="257"/>
            <ac:spMk id="2" creationId="{3FDE5237-0C70-ADD8-5AB2-3F25BC40DA60}"/>
          </ac:spMkLst>
        </pc:spChg>
        <pc:spChg chg="add del mod">
          <ac:chgData name="Fligenia Da Silva (2122643)" userId="S::2122643@student.uwtsd.ac.uk::8a3ca18b-b37a-46ac-b2d9-5d1732a28ea3" providerId="AD" clId="Web-{B6ADEBCA-842E-FEB7-6048-6C766059E3B0}" dt="2022-04-16T23:33:16.387" v="1081"/>
          <ac:spMkLst>
            <pc:docMk/>
            <pc:sldMk cId="448692660" sldId="257"/>
            <ac:spMk id="3" creationId="{2A2D99AC-D6B9-7504-3BA1-C893ED5D104B}"/>
          </ac:spMkLst>
        </pc:spChg>
        <pc:spChg chg="add mod">
          <ac:chgData name="Fligenia Da Silva (2122643)" userId="S::2122643@student.uwtsd.ac.uk::8a3ca18b-b37a-46ac-b2d9-5d1732a28ea3" providerId="AD" clId="Web-{B6ADEBCA-842E-FEB7-6048-6C766059E3B0}" dt="2022-04-16T23:42:24.435" v="1113"/>
          <ac:spMkLst>
            <pc:docMk/>
            <pc:sldMk cId="448692660" sldId="257"/>
            <ac:spMk id="4" creationId="{A6BC9877-1060-764B-524B-CA57C9277A8D}"/>
          </ac:spMkLst>
        </pc:spChg>
        <pc:spChg chg="mod">
          <ac:chgData name="Fligenia Da Silva (2122643)" userId="S::2122643@student.uwtsd.ac.uk::8a3ca18b-b37a-46ac-b2d9-5d1732a28ea3" providerId="AD" clId="Web-{B6ADEBCA-842E-FEB7-6048-6C766059E3B0}" dt="2022-04-16T22:42:33.984" v="877" actId="20577"/>
          <ac:spMkLst>
            <pc:docMk/>
            <pc:sldMk cId="448692660" sldId="257"/>
            <ac:spMk id="10" creationId="{2A2ECBDA-9B36-9AC8-63F9-82FB8390F63F}"/>
          </ac:spMkLst>
        </pc:spChg>
        <pc:picChg chg="mod">
          <ac:chgData name="Fligenia Da Silva (2122643)" userId="S::2122643@student.uwtsd.ac.uk::8a3ca18b-b37a-46ac-b2d9-5d1732a28ea3" providerId="AD" clId="Web-{B6ADEBCA-842E-FEB7-6048-6C766059E3B0}" dt="2022-04-16T23:33:33.403" v="1083" actId="14100"/>
          <ac:picMkLst>
            <pc:docMk/>
            <pc:sldMk cId="448692660" sldId="257"/>
            <ac:picMk id="7" creationId="{A581335F-0D20-82BF-6F8D-3914B699DB8A}"/>
          </ac:picMkLst>
        </pc:picChg>
      </pc:sldChg>
      <pc:sldChg chg="addSp delSp modSp mod setBg setClrOvrMap">
        <pc:chgData name="Fligenia Da Silva (2122643)" userId="S::2122643@student.uwtsd.ac.uk::8a3ca18b-b37a-46ac-b2d9-5d1732a28ea3" providerId="AD" clId="Web-{B6ADEBCA-842E-FEB7-6048-6C766059E3B0}" dt="2022-04-16T23:42:24.435" v="1113"/>
        <pc:sldMkLst>
          <pc:docMk/>
          <pc:sldMk cId="2344356588" sldId="258"/>
        </pc:sldMkLst>
        <pc:spChg chg="mod">
          <ac:chgData name="Fligenia Da Silva (2122643)" userId="S::2122643@student.uwtsd.ac.uk::8a3ca18b-b37a-46ac-b2d9-5d1732a28ea3" providerId="AD" clId="Web-{B6ADEBCA-842E-FEB7-6048-6C766059E3B0}" dt="2022-04-16T23:25:04.852" v="1016" actId="1076"/>
          <ac:spMkLst>
            <pc:docMk/>
            <pc:sldMk cId="2344356588" sldId="258"/>
            <ac:spMk id="2" creationId="{ADD190E0-F9B2-6478-A39C-08F0120B5563}"/>
          </ac:spMkLst>
        </pc:spChg>
        <pc:spChg chg="mod">
          <ac:chgData name="Fligenia Da Silva (2122643)" userId="S::2122643@student.uwtsd.ac.uk::8a3ca18b-b37a-46ac-b2d9-5d1732a28ea3" providerId="AD" clId="Web-{B6ADEBCA-842E-FEB7-6048-6C766059E3B0}" dt="2022-04-16T23:31:21.131" v="1074" actId="20577"/>
          <ac:spMkLst>
            <pc:docMk/>
            <pc:sldMk cId="2344356588" sldId="258"/>
            <ac:spMk id="3" creationId="{6DD8B238-B09A-5430-233A-F69153AE4E10}"/>
          </ac:spMkLst>
        </pc:spChg>
        <pc:spChg chg="add mod">
          <ac:chgData name="Fligenia Da Silva (2122643)" userId="S::2122643@student.uwtsd.ac.uk::8a3ca18b-b37a-46ac-b2d9-5d1732a28ea3" providerId="AD" clId="Web-{B6ADEBCA-842E-FEB7-6048-6C766059E3B0}" dt="2022-04-16T23:42:24.435" v="1113"/>
          <ac:spMkLst>
            <pc:docMk/>
            <pc:sldMk cId="2344356588" sldId="258"/>
            <ac:spMk id="4" creationId="{03456FC7-4F42-77BC-3BC4-CAA1B1034877}"/>
          </ac:spMkLst>
        </pc:spChg>
        <pc:spChg chg="mod">
          <ac:chgData name="Fligenia Da Silva (2122643)" userId="S::2122643@student.uwtsd.ac.uk::8a3ca18b-b37a-46ac-b2d9-5d1732a28ea3" providerId="AD" clId="Web-{B6ADEBCA-842E-FEB7-6048-6C766059E3B0}" dt="2022-04-16T23:27:00.339" v="1029" actId="20577"/>
          <ac:spMkLst>
            <pc:docMk/>
            <pc:sldMk cId="2344356588" sldId="258"/>
            <ac:spMk id="7" creationId="{3C94A1E2-E067-EBBE-7A5A-329DDDB59563}"/>
          </ac:spMkLst>
        </pc:spChg>
        <pc:spChg chg="del">
          <ac:chgData name="Fligenia Da Silva (2122643)" userId="S::2122643@student.uwtsd.ac.uk::8a3ca18b-b37a-46ac-b2d9-5d1732a28ea3" providerId="AD" clId="Web-{B6ADEBCA-842E-FEB7-6048-6C766059E3B0}" dt="2022-04-16T22:55:36.617" v="906"/>
          <ac:spMkLst>
            <pc:docMk/>
            <pc:sldMk cId="2344356588" sldId="258"/>
            <ac:spMk id="12" creationId="{09588DA8-065E-4F6F-8EFD-43104AB2E0CF}"/>
          </ac:spMkLst>
        </pc:spChg>
        <pc:spChg chg="del">
          <ac:chgData name="Fligenia Da Silva (2122643)" userId="S::2122643@student.uwtsd.ac.uk::8a3ca18b-b37a-46ac-b2d9-5d1732a28ea3" providerId="AD" clId="Web-{B6ADEBCA-842E-FEB7-6048-6C766059E3B0}" dt="2022-04-16T22:55:36.617" v="906"/>
          <ac:spMkLst>
            <pc:docMk/>
            <pc:sldMk cId="2344356588" sldId="258"/>
            <ac:spMk id="14" creationId="{C4285719-470E-454C-AF62-8323075F1F5B}"/>
          </ac:spMkLst>
        </pc:spChg>
        <pc:spChg chg="del">
          <ac:chgData name="Fligenia Da Silva (2122643)" userId="S::2122643@student.uwtsd.ac.uk::8a3ca18b-b37a-46ac-b2d9-5d1732a28ea3" providerId="AD" clId="Web-{B6ADEBCA-842E-FEB7-6048-6C766059E3B0}" dt="2022-04-16T22:55:36.617" v="906"/>
          <ac:spMkLst>
            <pc:docMk/>
            <pc:sldMk cId="2344356588" sldId="258"/>
            <ac:spMk id="16" creationId="{CD9FE4EF-C4D8-49A0-B2FF-81D8DB7D8A24}"/>
          </ac:spMkLst>
        </pc:spChg>
        <pc:spChg chg="del">
          <ac:chgData name="Fligenia Da Silva (2122643)" userId="S::2122643@student.uwtsd.ac.uk::8a3ca18b-b37a-46ac-b2d9-5d1732a28ea3" providerId="AD" clId="Web-{B6ADEBCA-842E-FEB7-6048-6C766059E3B0}" dt="2022-04-16T22:55:36.617" v="906"/>
          <ac:spMkLst>
            <pc:docMk/>
            <pc:sldMk cId="2344356588" sldId="258"/>
            <ac:spMk id="18" creationId="{4300840D-0A0B-4512-BACA-B439D5B9C57C}"/>
          </ac:spMkLst>
        </pc:spChg>
        <pc:spChg chg="del">
          <ac:chgData name="Fligenia Da Silva (2122643)" userId="S::2122643@student.uwtsd.ac.uk::8a3ca18b-b37a-46ac-b2d9-5d1732a28ea3" providerId="AD" clId="Web-{B6ADEBCA-842E-FEB7-6048-6C766059E3B0}" dt="2022-04-16T22:55:36.617" v="906"/>
          <ac:spMkLst>
            <pc:docMk/>
            <pc:sldMk cId="2344356588" sldId="258"/>
            <ac:spMk id="20" creationId="{D2B78728-A580-49A7-84F9-6EF6F583ADE0}"/>
          </ac:spMkLst>
        </pc:spChg>
        <pc:spChg chg="del">
          <ac:chgData name="Fligenia Da Silva (2122643)" userId="S::2122643@student.uwtsd.ac.uk::8a3ca18b-b37a-46ac-b2d9-5d1732a28ea3" providerId="AD" clId="Web-{B6ADEBCA-842E-FEB7-6048-6C766059E3B0}" dt="2022-04-16T22:55:36.617" v="906"/>
          <ac:spMkLst>
            <pc:docMk/>
            <pc:sldMk cId="2344356588" sldId="258"/>
            <ac:spMk id="22" creationId="{38FAA1A1-D861-433F-88FA-1E9D6FD31D11}"/>
          </ac:spMkLst>
        </pc:spChg>
        <pc:spChg chg="mod">
          <ac:chgData name="Fligenia Da Silva (2122643)" userId="S::2122643@student.uwtsd.ac.uk::8a3ca18b-b37a-46ac-b2d9-5d1732a28ea3" providerId="AD" clId="Web-{B6ADEBCA-842E-FEB7-6048-6C766059E3B0}" dt="2022-04-16T22:55:36.617" v="906"/>
          <ac:spMkLst>
            <pc:docMk/>
            <pc:sldMk cId="2344356588" sldId="258"/>
            <ac:spMk id="23" creationId="{289212DA-5BC0-7BEA-F1EF-67061C88B58B}"/>
          </ac:spMkLst>
        </pc:spChg>
        <pc:spChg chg="del">
          <ac:chgData name="Fligenia Da Silva (2122643)" userId="S::2122643@student.uwtsd.ac.uk::8a3ca18b-b37a-46ac-b2d9-5d1732a28ea3" providerId="AD" clId="Web-{B6ADEBCA-842E-FEB7-6048-6C766059E3B0}" dt="2022-04-16T22:55:36.617" v="906"/>
          <ac:spMkLst>
            <pc:docMk/>
            <pc:sldMk cId="2344356588" sldId="258"/>
            <ac:spMk id="24" creationId="{8D71EDA1-87BF-4D5D-AB79-F346FD19278A}"/>
          </ac:spMkLst>
        </pc:spChg>
        <pc:spChg chg="add del">
          <ac:chgData name="Fligenia Da Silva (2122643)" userId="S::2122643@student.uwtsd.ac.uk::8a3ca18b-b37a-46ac-b2d9-5d1732a28ea3" providerId="AD" clId="Web-{B6ADEBCA-842E-FEB7-6048-6C766059E3B0}" dt="2022-04-16T22:56:51.759" v="914"/>
          <ac:spMkLst>
            <pc:docMk/>
            <pc:sldMk cId="2344356588" sldId="258"/>
            <ac:spMk id="28" creationId="{5E8D2E83-FB3A-40E7-A9E5-7AB389D612B4}"/>
          </ac:spMkLst>
        </pc:spChg>
        <pc:spChg chg="add">
          <ac:chgData name="Fligenia Da Silva (2122643)" userId="S::2122643@student.uwtsd.ac.uk::8a3ca18b-b37a-46ac-b2d9-5d1732a28ea3" providerId="AD" clId="Web-{B6ADEBCA-842E-FEB7-6048-6C766059E3B0}" dt="2022-04-16T22:56:51.759" v="914"/>
          <ac:spMkLst>
            <pc:docMk/>
            <pc:sldMk cId="2344356588" sldId="258"/>
            <ac:spMk id="30" creationId="{86C7B4A1-154A-4DF0-AC46-F88D75A2E0FD}"/>
          </ac:spMkLst>
        </pc:spChg>
        <pc:picChg chg="mod ord">
          <ac:chgData name="Fligenia Da Silva (2122643)" userId="S::2122643@student.uwtsd.ac.uk::8a3ca18b-b37a-46ac-b2d9-5d1732a28ea3" providerId="AD" clId="Web-{B6ADEBCA-842E-FEB7-6048-6C766059E3B0}" dt="2022-04-16T22:56:51.759" v="914"/>
          <ac:picMkLst>
            <pc:docMk/>
            <pc:sldMk cId="2344356588" sldId="258"/>
            <ac:picMk id="5" creationId="{3DEBE548-EC50-FAA0-9D65-1B276AF41FCC}"/>
          </ac:picMkLst>
        </pc:picChg>
      </pc:sldChg>
      <pc:sldChg chg="del">
        <pc:chgData name="Fligenia Da Silva (2122643)" userId="S::2122643@student.uwtsd.ac.uk::8a3ca18b-b37a-46ac-b2d9-5d1732a28ea3" providerId="AD" clId="Web-{B6ADEBCA-842E-FEB7-6048-6C766059E3B0}" dt="2022-04-16T23:19:07.138" v="984"/>
        <pc:sldMkLst>
          <pc:docMk/>
          <pc:sldMk cId="1766900421" sldId="259"/>
        </pc:sldMkLst>
      </pc:sldChg>
      <pc:sldChg chg="addSp delSp modSp mod setBg setClrOvrMap">
        <pc:chgData name="Fligenia Da Silva (2122643)" userId="S::2122643@student.uwtsd.ac.uk::8a3ca18b-b37a-46ac-b2d9-5d1732a28ea3" providerId="AD" clId="Web-{B6ADEBCA-842E-FEB7-6048-6C766059E3B0}" dt="2022-04-16T23:42:24.435" v="1113"/>
        <pc:sldMkLst>
          <pc:docMk/>
          <pc:sldMk cId="3300418969" sldId="260"/>
        </pc:sldMkLst>
        <pc:spChg chg="mod">
          <ac:chgData name="Fligenia Da Silva (2122643)" userId="S::2122643@student.uwtsd.ac.uk::8a3ca18b-b37a-46ac-b2d9-5d1732a28ea3" providerId="AD" clId="Web-{B6ADEBCA-842E-FEB7-6048-6C766059E3B0}" dt="2022-04-16T23:14:17.951" v="983" actId="20577"/>
          <ac:spMkLst>
            <pc:docMk/>
            <pc:sldMk cId="3300418969" sldId="260"/>
            <ac:spMk id="2" creationId="{B21903A4-FFF9-0B43-2996-3F3B5485ED63}"/>
          </ac:spMkLst>
        </pc:spChg>
        <pc:spChg chg="mod">
          <ac:chgData name="Fligenia Da Silva (2122643)" userId="S::2122643@student.uwtsd.ac.uk::8a3ca18b-b37a-46ac-b2d9-5d1732a28ea3" providerId="AD" clId="Web-{B6ADEBCA-842E-FEB7-6048-6C766059E3B0}" dt="2022-04-16T23:13:32.351" v="975" actId="1076"/>
          <ac:spMkLst>
            <pc:docMk/>
            <pc:sldMk cId="3300418969" sldId="260"/>
            <ac:spMk id="3" creationId="{9DF452C1-20C4-220C-ADF9-B60071657403}"/>
          </ac:spMkLst>
        </pc:spChg>
        <pc:spChg chg="add mod">
          <ac:chgData name="Fligenia Da Silva (2122643)" userId="S::2122643@student.uwtsd.ac.uk::8a3ca18b-b37a-46ac-b2d9-5d1732a28ea3" providerId="AD" clId="Web-{B6ADEBCA-842E-FEB7-6048-6C766059E3B0}" dt="2022-04-16T23:42:24.435" v="1113"/>
          <ac:spMkLst>
            <pc:docMk/>
            <pc:sldMk cId="3300418969" sldId="260"/>
            <ac:spMk id="5" creationId="{140C7838-CE2A-8F53-A307-4DE4217FAD50}"/>
          </ac:spMkLst>
        </pc:spChg>
        <pc:spChg chg="add del">
          <ac:chgData name="Fligenia Da Silva (2122643)" userId="S::2122643@student.uwtsd.ac.uk::8a3ca18b-b37a-46ac-b2d9-5d1732a28ea3" providerId="AD" clId="Web-{B6ADEBCA-842E-FEB7-6048-6C766059E3B0}" dt="2022-04-16T23:11:38.332" v="962"/>
          <ac:spMkLst>
            <pc:docMk/>
            <pc:sldMk cId="3300418969" sldId="260"/>
            <ac:spMk id="9" creationId="{CF62D2A7-8207-488C-9F46-316BA81A16C8}"/>
          </ac:spMkLst>
        </pc:spChg>
        <pc:spChg chg="add del">
          <ac:chgData name="Fligenia Da Silva (2122643)" userId="S::2122643@student.uwtsd.ac.uk::8a3ca18b-b37a-46ac-b2d9-5d1732a28ea3" providerId="AD" clId="Web-{B6ADEBCA-842E-FEB7-6048-6C766059E3B0}" dt="2022-04-16T23:13:08.178" v="973"/>
          <ac:spMkLst>
            <pc:docMk/>
            <pc:sldMk cId="3300418969" sldId="260"/>
            <ac:spMk id="14" creationId="{5E39A796-BE83-48B1-B33F-35C4A32AAB57}"/>
          </ac:spMkLst>
        </pc:spChg>
        <pc:spChg chg="add del">
          <ac:chgData name="Fligenia Da Silva (2122643)" userId="S::2122643@student.uwtsd.ac.uk::8a3ca18b-b37a-46ac-b2d9-5d1732a28ea3" providerId="AD" clId="Web-{B6ADEBCA-842E-FEB7-6048-6C766059E3B0}" dt="2022-04-16T23:13:08.178" v="973"/>
          <ac:spMkLst>
            <pc:docMk/>
            <pc:sldMk cId="3300418969" sldId="260"/>
            <ac:spMk id="16" creationId="{72F84B47-E267-4194-8194-831DB7B5547F}"/>
          </ac:spMkLst>
        </pc:spChg>
        <pc:spChg chg="add">
          <ac:chgData name="Fligenia Da Silva (2122643)" userId="S::2122643@student.uwtsd.ac.uk::8a3ca18b-b37a-46ac-b2d9-5d1732a28ea3" providerId="AD" clId="Web-{B6ADEBCA-842E-FEB7-6048-6C766059E3B0}" dt="2022-04-16T23:13:08.178" v="973"/>
          <ac:spMkLst>
            <pc:docMk/>
            <pc:sldMk cId="3300418969" sldId="260"/>
            <ac:spMk id="21" creationId="{743AA782-23D1-4521-8CAD-47662984AA08}"/>
          </ac:spMkLst>
        </pc:spChg>
        <pc:spChg chg="add">
          <ac:chgData name="Fligenia Da Silva (2122643)" userId="S::2122643@student.uwtsd.ac.uk::8a3ca18b-b37a-46ac-b2d9-5d1732a28ea3" providerId="AD" clId="Web-{B6ADEBCA-842E-FEB7-6048-6C766059E3B0}" dt="2022-04-16T23:13:08.178" v="973"/>
          <ac:spMkLst>
            <pc:docMk/>
            <pc:sldMk cId="3300418969" sldId="260"/>
            <ac:spMk id="23" creationId="{650D18FE-0824-4A46-B22C-A86B52E5780A}"/>
          </ac:spMkLst>
        </pc:spChg>
        <pc:picChg chg="add mod">
          <ac:chgData name="Fligenia Da Silva (2122643)" userId="S::2122643@student.uwtsd.ac.uk::8a3ca18b-b37a-46ac-b2d9-5d1732a28ea3" providerId="AD" clId="Web-{B6ADEBCA-842E-FEB7-6048-6C766059E3B0}" dt="2022-04-16T23:13:08.178" v="973"/>
          <ac:picMkLst>
            <pc:docMk/>
            <pc:sldMk cId="3300418969" sldId="260"/>
            <ac:picMk id="4" creationId="{46A2A680-4DCB-8B66-6055-FDB8A570B940}"/>
          </ac:picMkLst>
        </pc:picChg>
      </pc:sldChg>
      <pc:sldChg chg="addSp delSp modSp mod setBg setClrOvrMap">
        <pc:chgData name="Fligenia Da Silva (2122643)" userId="S::2122643@student.uwtsd.ac.uk::8a3ca18b-b37a-46ac-b2d9-5d1732a28ea3" providerId="AD" clId="Web-{B6ADEBCA-842E-FEB7-6048-6C766059E3B0}" dt="2022-04-16T23:42:24.435" v="1113"/>
        <pc:sldMkLst>
          <pc:docMk/>
          <pc:sldMk cId="3731170241" sldId="261"/>
        </pc:sldMkLst>
        <pc:spChg chg="mod">
          <ac:chgData name="Fligenia Da Silva (2122643)" userId="S::2122643@student.uwtsd.ac.uk::8a3ca18b-b37a-46ac-b2d9-5d1732a28ea3" providerId="AD" clId="Web-{B6ADEBCA-842E-FEB7-6048-6C766059E3B0}" dt="2022-04-16T23:37:34.051" v="1105" actId="1076"/>
          <ac:spMkLst>
            <pc:docMk/>
            <pc:sldMk cId="3731170241" sldId="261"/>
            <ac:spMk id="2" creationId="{84B1AD9C-F749-3BAD-4985-C14183D57E50}"/>
          </ac:spMkLst>
        </pc:spChg>
        <pc:spChg chg="mod">
          <ac:chgData name="Fligenia Da Silva (2122643)" userId="S::2122643@student.uwtsd.ac.uk::8a3ca18b-b37a-46ac-b2d9-5d1732a28ea3" providerId="AD" clId="Web-{B6ADEBCA-842E-FEB7-6048-6C766059E3B0}" dt="2022-04-16T23:37:12.269" v="1103" actId="1076"/>
          <ac:spMkLst>
            <pc:docMk/>
            <pc:sldMk cId="3731170241" sldId="261"/>
            <ac:spMk id="3" creationId="{89DB8450-5F64-10D5-A3E0-CA1EB6ADE293}"/>
          </ac:spMkLst>
        </pc:spChg>
        <pc:spChg chg="add mod">
          <ac:chgData name="Fligenia Da Silva (2122643)" userId="S::2122643@student.uwtsd.ac.uk::8a3ca18b-b37a-46ac-b2d9-5d1732a28ea3" providerId="AD" clId="Web-{B6ADEBCA-842E-FEB7-6048-6C766059E3B0}" dt="2022-04-16T23:42:24.435" v="1113"/>
          <ac:spMkLst>
            <pc:docMk/>
            <pc:sldMk cId="3731170241" sldId="261"/>
            <ac:spMk id="4" creationId="{9A9E7129-0B1E-358B-62EE-F4576F893A37}"/>
          </ac:spMkLst>
        </pc:spChg>
        <pc:spChg chg="add del">
          <ac:chgData name="Fligenia Da Silva (2122643)" userId="S::2122643@student.uwtsd.ac.uk::8a3ca18b-b37a-46ac-b2d9-5d1732a28ea3" providerId="AD" clId="Web-{B6ADEBCA-842E-FEB7-6048-6C766059E3B0}" dt="2022-04-16T23:36:45.737" v="1100"/>
          <ac:spMkLst>
            <pc:docMk/>
            <pc:sldMk cId="3731170241" sldId="261"/>
            <ac:spMk id="9" creationId="{8F23F8A3-8FD7-4779-8323-FDC26BE99889}"/>
          </ac:spMkLst>
        </pc:spChg>
        <pc:spChg chg="add del">
          <ac:chgData name="Fligenia Da Silva (2122643)" userId="S::2122643@student.uwtsd.ac.uk::8a3ca18b-b37a-46ac-b2d9-5d1732a28ea3" providerId="AD" clId="Web-{B6ADEBCA-842E-FEB7-6048-6C766059E3B0}" dt="2022-04-16T23:36:45.737" v="1100"/>
          <ac:spMkLst>
            <pc:docMk/>
            <pc:sldMk cId="3731170241" sldId="261"/>
            <ac:spMk id="11" creationId="{F605C4CC-A25C-416F-8333-7CB7DC97D870}"/>
          </ac:spMkLst>
        </pc:spChg>
        <pc:spChg chg="add">
          <ac:chgData name="Fligenia Da Silva (2122643)" userId="S::2122643@student.uwtsd.ac.uk::8a3ca18b-b37a-46ac-b2d9-5d1732a28ea3" providerId="AD" clId="Web-{B6ADEBCA-842E-FEB7-6048-6C766059E3B0}" dt="2022-04-16T23:36:45.737" v="1100"/>
          <ac:spMkLst>
            <pc:docMk/>
            <pc:sldMk cId="3731170241" sldId="261"/>
            <ac:spMk id="16" creationId="{F13C74B1-5B17-4795-BED0-7140497B445A}"/>
          </ac:spMkLst>
        </pc:spChg>
        <pc:spChg chg="add">
          <ac:chgData name="Fligenia Da Silva (2122643)" userId="S::2122643@student.uwtsd.ac.uk::8a3ca18b-b37a-46ac-b2d9-5d1732a28ea3" providerId="AD" clId="Web-{B6ADEBCA-842E-FEB7-6048-6C766059E3B0}" dt="2022-04-16T23:36:45.737" v="1100"/>
          <ac:spMkLst>
            <pc:docMk/>
            <pc:sldMk cId="3731170241" sldId="261"/>
            <ac:spMk id="18" creationId="{D4974D33-8DC5-464E-8C6D-BE58F0669C17}"/>
          </ac:spMkLst>
        </pc:spChg>
        <pc:picChg chg="add mod ord">
          <ac:chgData name="Fligenia Da Silva (2122643)" userId="S::2122643@student.uwtsd.ac.uk::8a3ca18b-b37a-46ac-b2d9-5d1732a28ea3" providerId="AD" clId="Web-{B6ADEBCA-842E-FEB7-6048-6C766059E3B0}" dt="2022-04-16T23:37:25.160" v="1104" actId="1076"/>
          <ac:picMkLst>
            <pc:docMk/>
            <pc:sldMk cId="3731170241" sldId="261"/>
            <ac:picMk id="5" creationId="{B76D7754-4A1F-725D-C9C6-4D27BD5C99AE}"/>
          </ac:picMkLst>
        </pc:picChg>
      </pc:sldChg>
      <pc:sldChg chg="del">
        <pc:chgData name="Fligenia Da Silva (2122643)" userId="S::2122643@student.uwtsd.ac.uk::8a3ca18b-b37a-46ac-b2d9-5d1732a28ea3" providerId="AD" clId="Web-{B6ADEBCA-842E-FEB7-6048-6C766059E3B0}" dt="2022-04-16T22:57:09.541" v="915"/>
        <pc:sldMkLst>
          <pc:docMk/>
          <pc:sldMk cId="197761340" sldId="262"/>
        </pc:sldMkLst>
      </pc:sldChg>
      <pc:sldChg chg="addSp modSp">
        <pc:chgData name="Fligenia Da Silva (2122643)" userId="S::2122643@student.uwtsd.ac.uk::8a3ca18b-b37a-46ac-b2d9-5d1732a28ea3" providerId="AD" clId="Web-{B6ADEBCA-842E-FEB7-6048-6C766059E3B0}" dt="2022-04-16T23:42:24.435" v="1113"/>
        <pc:sldMkLst>
          <pc:docMk/>
          <pc:sldMk cId="656486499" sldId="263"/>
        </pc:sldMkLst>
        <pc:spChg chg="mod">
          <ac:chgData name="Fligenia Da Silva (2122643)" userId="S::2122643@student.uwtsd.ac.uk::8a3ca18b-b37a-46ac-b2d9-5d1732a28ea3" providerId="AD" clId="Web-{B6ADEBCA-842E-FEB7-6048-6C766059E3B0}" dt="2022-04-16T21:44:21.981" v="332" actId="20577"/>
          <ac:spMkLst>
            <pc:docMk/>
            <pc:sldMk cId="656486499" sldId="263"/>
            <ac:spMk id="3" creationId="{1544C38B-F596-D296-5363-6EEF5E4EF4EE}"/>
          </ac:spMkLst>
        </pc:spChg>
        <pc:spChg chg="add mod">
          <ac:chgData name="Fligenia Da Silva (2122643)" userId="S::2122643@student.uwtsd.ac.uk::8a3ca18b-b37a-46ac-b2d9-5d1732a28ea3" providerId="AD" clId="Web-{B6ADEBCA-842E-FEB7-6048-6C766059E3B0}" dt="2022-04-16T23:42:24.435" v="1113"/>
          <ac:spMkLst>
            <pc:docMk/>
            <pc:sldMk cId="656486499" sldId="263"/>
            <ac:spMk id="4" creationId="{439B5B64-CB65-35B8-30EF-4110D3F26C83}"/>
          </ac:spMkLst>
        </pc:spChg>
      </pc:sldChg>
      <pc:sldChg chg="addSp delSp modSp new ord">
        <pc:chgData name="Fligenia Da Silva (2122643)" userId="S::2122643@student.uwtsd.ac.uk::8a3ca18b-b37a-46ac-b2d9-5d1732a28ea3" providerId="AD" clId="Web-{B6ADEBCA-842E-FEB7-6048-6C766059E3B0}" dt="2022-04-16T23:51:34.226" v="1141" actId="20577"/>
        <pc:sldMkLst>
          <pc:docMk/>
          <pc:sldMk cId="1807520054" sldId="264"/>
        </pc:sldMkLst>
        <pc:spChg chg="mod">
          <ac:chgData name="Fligenia Da Silva (2122643)" userId="S::2122643@student.uwtsd.ac.uk::8a3ca18b-b37a-46ac-b2d9-5d1732a28ea3" providerId="AD" clId="Web-{B6ADEBCA-842E-FEB7-6048-6C766059E3B0}" dt="2022-04-16T23:51:34.226" v="1141" actId="20577"/>
          <ac:spMkLst>
            <pc:docMk/>
            <pc:sldMk cId="1807520054" sldId="264"/>
            <ac:spMk id="2" creationId="{FE0E1EC1-62D7-3DEA-666E-3E29F8E72B47}"/>
          </ac:spMkLst>
        </pc:spChg>
        <pc:spChg chg="del">
          <ac:chgData name="Fligenia Da Silva (2122643)" userId="S::2122643@student.uwtsd.ac.uk::8a3ca18b-b37a-46ac-b2d9-5d1732a28ea3" providerId="AD" clId="Web-{B6ADEBCA-842E-FEB7-6048-6C766059E3B0}" dt="2022-04-16T23:39:35.446" v="1108"/>
          <ac:spMkLst>
            <pc:docMk/>
            <pc:sldMk cId="1807520054" sldId="264"/>
            <ac:spMk id="3" creationId="{C4EEAE05-EE4B-5224-B5A0-A846B72D413A}"/>
          </ac:spMkLst>
        </pc:spChg>
        <pc:spChg chg="add del mod">
          <ac:chgData name="Fligenia Da Silva (2122643)" userId="S::2122643@student.uwtsd.ac.uk::8a3ca18b-b37a-46ac-b2d9-5d1732a28ea3" providerId="AD" clId="Web-{B6ADEBCA-842E-FEB7-6048-6C766059E3B0}" dt="2022-04-16T23:41:36.621" v="1110"/>
          <ac:spMkLst>
            <pc:docMk/>
            <pc:sldMk cId="1807520054" sldId="264"/>
            <ac:spMk id="12" creationId="{8D18FA21-723D-AD7D-7EE0-6C5DA968A057}"/>
          </ac:spMkLst>
        </pc:spChg>
        <pc:spChg chg="add mod">
          <ac:chgData name="Fligenia Da Silva (2122643)" userId="S::2122643@student.uwtsd.ac.uk::8a3ca18b-b37a-46ac-b2d9-5d1732a28ea3" providerId="AD" clId="Web-{B6ADEBCA-842E-FEB7-6048-6C766059E3B0}" dt="2022-04-16T23:41:39.184" v="1111"/>
          <ac:spMkLst>
            <pc:docMk/>
            <pc:sldMk cId="1807520054" sldId="264"/>
            <ac:spMk id="21" creationId="{AC35666B-9F2E-5A83-993A-44E2608AC941}"/>
          </ac:spMkLst>
        </pc:spChg>
        <pc:spChg chg="add mod">
          <ac:chgData name="Fligenia Da Silva (2122643)" userId="S::2122643@student.uwtsd.ac.uk::8a3ca18b-b37a-46ac-b2d9-5d1732a28ea3" providerId="AD" clId="Web-{B6ADEBCA-842E-FEB7-6048-6C766059E3B0}" dt="2022-04-16T23:42:09.326" v="1112"/>
          <ac:spMkLst>
            <pc:docMk/>
            <pc:sldMk cId="1807520054" sldId="264"/>
            <ac:spMk id="22" creationId="{03215819-7585-29E9-07AE-5D422BE321A4}"/>
          </ac:spMkLst>
        </pc:spChg>
        <pc:graphicFrameChg chg="add del mod ord modGraphic">
          <ac:chgData name="Fligenia Da Silva (2122643)" userId="S::2122643@student.uwtsd.ac.uk::8a3ca18b-b37a-46ac-b2d9-5d1732a28ea3" providerId="AD" clId="Web-{B6ADEBCA-842E-FEB7-6048-6C766059E3B0}" dt="2022-04-16T23:39:40.743" v="1109"/>
          <ac:graphicFrameMkLst>
            <pc:docMk/>
            <pc:sldMk cId="1807520054" sldId="264"/>
            <ac:graphicFrameMk id="4" creationId="{1452A768-A4F0-EDA4-B5D9-6BF48B01FD53}"/>
          </ac:graphicFrameMkLst>
        </pc:graphicFrameChg>
        <pc:graphicFrameChg chg="add del mod ord modGraphic">
          <ac:chgData name="Fligenia Da Silva (2122643)" userId="S::2122643@student.uwtsd.ac.uk::8a3ca18b-b37a-46ac-b2d9-5d1732a28ea3" providerId="AD" clId="Web-{B6ADEBCA-842E-FEB7-6048-6C766059E3B0}" dt="2022-04-16T23:41:39.184" v="1111"/>
          <ac:graphicFrameMkLst>
            <pc:docMk/>
            <pc:sldMk cId="1807520054" sldId="264"/>
            <ac:graphicFrameMk id="13" creationId="{8EED004A-A4B3-4FC9-754C-97FE9866B95B}"/>
          </ac:graphicFrameMkLst>
        </pc:graphicFrameChg>
      </pc:sldChg>
      <pc:sldMasterChg chg="mod modSldLayout">
        <pc:chgData name="Fligenia Da Silva (2122643)" userId="S::2122643@student.uwtsd.ac.uk::8a3ca18b-b37a-46ac-b2d9-5d1732a28ea3" providerId="AD" clId="Web-{B6ADEBCA-842E-FEB7-6048-6C766059E3B0}" dt="2022-04-16T23:42:24.435" v="1113"/>
        <pc:sldMasterMkLst>
          <pc:docMk/>
          <pc:sldMasterMk cId="3132066477" sldId="2147483673"/>
        </pc:sldMasterMkLst>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2851718795" sldId="2147483672"/>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1035360755" sldId="2147483674"/>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373056942" sldId="2147483675"/>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614626343" sldId="2147483676"/>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3056420395" sldId="2147483677"/>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2849149329" sldId="2147483678"/>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2455507687" sldId="2147483679"/>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969934796" sldId="2147483680"/>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4089164687" sldId="2147483681"/>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3580662306" sldId="2147483682"/>
          </pc:sldLayoutMkLst>
        </pc:sldLayoutChg>
        <pc:sldLayoutChg chg="mod">
          <pc:chgData name="Fligenia Da Silva (2122643)" userId="S::2122643@student.uwtsd.ac.uk::8a3ca18b-b37a-46ac-b2d9-5d1732a28ea3" providerId="AD" clId="Web-{B6ADEBCA-842E-FEB7-6048-6C766059E3B0}" dt="2022-04-16T23:42:24.435" v="1113"/>
          <pc:sldLayoutMkLst>
            <pc:docMk/>
            <pc:sldMasterMk cId="3132066477" sldId="2147483673"/>
            <pc:sldLayoutMk cId="1042510944" sldId="2147483683"/>
          </pc:sldLayoutMkLst>
        </pc:sldLayoutChg>
      </pc:sldMasterChg>
    </pc:docChg>
  </pc:docChgLst>
  <pc:docChgLst>
    <pc:chgData name="Fligenia Da Silva (2122643)" userId="S::2122643@student.uwtsd.ac.uk::8a3ca18b-b37a-46ac-b2d9-5d1732a28ea3" providerId="AD" clId="Web-{99D1ED97-CF2F-AD9F-ADD3-21A5A5B5917A}"/>
    <pc:docChg chg="addSld modSld sldOrd">
      <pc:chgData name="Fligenia Da Silva (2122643)" userId="S::2122643@student.uwtsd.ac.uk::8a3ca18b-b37a-46ac-b2d9-5d1732a28ea3" providerId="AD" clId="Web-{99D1ED97-CF2F-AD9F-ADD3-21A5A5B5917A}" dt="2022-04-16T20:10:07.822" v="743" actId="20577"/>
      <pc:docMkLst>
        <pc:docMk/>
      </pc:docMkLst>
      <pc:sldChg chg="modSp">
        <pc:chgData name="Fligenia Da Silva (2122643)" userId="S::2122643@student.uwtsd.ac.uk::8a3ca18b-b37a-46ac-b2d9-5d1732a28ea3" providerId="AD" clId="Web-{99D1ED97-CF2F-AD9F-ADD3-21A5A5B5917A}" dt="2022-04-14T15:27:46.330" v="217" actId="20577"/>
        <pc:sldMkLst>
          <pc:docMk/>
          <pc:sldMk cId="988977761" sldId="256"/>
        </pc:sldMkLst>
        <pc:spChg chg="mod">
          <ac:chgData name="Fligenia Da Silva (2122643)" userId="S::2122643@student.uwtsd.ac.uk::8a3ca18b-b37a-46ac-b2d9-5d1732a28ea3" providerId="AD" clId="Web-{99D1ED97-CF2F-AD9F-ADD3-21A5A5B5917A}" dt="2022-04-14T15:27:46.330" v="217" actId="20577"/>
          <ac:spMkLst>
            <pc:docMk/>
            <pc:sldMk cId="988977761" sldId="256"/>
            <ac:spMk id="4" creationId="{70A42C92-9F1C-0743-8D72-CAACB5B4ABEC}"/>
          </ac:spMkLst>
        </pc:spChg>
      </pc:sldChg>
      <pc:sldChg chg="delSp modSp delAnim">
        <pc:chgData name="Fligenia Da Silva (2122643)" userId="S::2122643@student.uwtsd.ac.uk::8a3ca18b-b37a-46ac-b2d9-5d1732a28ea3" providerId="AD" clId="Web-{99D1ED97-CF2F-AD9F-ADD3-21A5A5B5917A}" dt="2022-04-16T19:24:01.735" v="547" actId="1076"/>
        <pc:sldMkLst>
          <pc:docMk/>
          <pc:sldMk cId="448692660" sldId="257"/>
        </pc:sldMkLst>
        <pc:spChg chg="del">
          <ac:chgData name="Fligenia Da Silva (2122643)" userId="S::2122643@student.uwtsd.ac.uk::8a3ca18b-b37a-46ac-b2d9-5d1732a28ea3" providerId="AD" clId="Web-{99D1ED97-CF2F-AD9F-ADD3-21A5A5B5917A}" dt="2022-04-14T16:08:17.372" v="296"/>
          <ac:spMkLst>
            <pc:docMk/>
            <pc:sldMk cId="448692660" sldId="257"/>
            <ac:spMk id="2" creationId="{6B456708-0BC7-4804-8D85-75EF15C2A12E}"/>
          </ac:spMkLst>
        </pc:spChg>
        <pc:spChg chg="mod">
          <ac:chgData name="Fligenia Da Silva (2122643)" userId="S::2122643@student.uwtsd.ac.uk::8a3ca18b-b37a-46ac-b2d9-5d1732a28ea3" providerId="AD" clId="Web-{99D1ED97-CF2F-AD9F-ADD3-21A5A5B5917A}" dt="2022-04-16T19:01:05.121" v="352" actId="1076"/>
          <ac:spMkLst>
            <pc:docMk/>
            <pc:sldMk cId="448692660" sldId="257"/>
            <ac:spMk id="8" creationId="{3AE088CC-2F6A-7627-CC4F-1DA0629A4E55}"/>
          </ac:spMkLst>
        </pc:spChg>
        <pc:spChg chg="mod">
          <ac:chgData name="Fligenia Da Silva (2122643)" userId="S::2122643@student.uwtsd.ac.uk::8a3ca18b-b37a-46ac-b2d9-5d1732a28ea3" providerId="AD" clId="Web-{99D1ED97-CF2F-AD9F-ADD3-21A5A5B5917A}" dt="2022-04-16T19:24:01.735" v="547" actId="1076"/>
          <ac:spMkLst>
            <pc:docMk/>
            <pc:sldMk cId="448692660" sldId="257"/>
            <ac:spMk id="10" creationId="{2A2ECBDA-9B36-9AC8-63F9-82FB8390F63F}"/>
          </ac:spMkLst>
        </pc:spChg>
      </pc:sldChg>
      <pc:sldChg chg="addSp delSp modSp">
        <pc:chgData name="Fligenia Da Silva (2122643)" userId="S::2122643@student.uwtsd.ac.uk::8a3ca18b-b37a-46ac-b2d9-5d1732a28ea3" providerId="AD" clId="Web-{99D1ED97-CF2F-AD9F-ADD3-21A5A5B5917A}" dt="2022-04-16T19:45:21.675" v="566" actId="20577"/>
        <pc:sldMkLst>
          <pc:docMk/>
          <pc:sldMk cId="2344356588" sldId="258"/>
        </pc:sldMkLst>
        <pc:spChg chg="add del mod">
          <ac:chgData name="Fligenia Da Silva (2122643)" userId="S::2122643@student.uwtsd.ac.uk::8a3ca18b-b37a-46ac-b2d9-5d1732a28ea3" providerId="AD" clId="Web-{99D1ED97-CF2F-AD9F-ADD3-21A5A5B5917A}" dt="2022-04-16T19:31:14.817" v="560"/>
          <ac:spMkLst>
            <pc:docMk/>
            <pc:sldMk cId="2344356588" sldId="258"/>
            <ac:spMk id="6" creationId="{D642ECD5-85B6-C6B8-C435-2518B1C802D4}"/>
          </ac:spMkLst>
        </pc:spChg>
        <pc:spChg chg="add del mod">
          <ac:chgData name="Fligenia Da Silva (2122643)" userId="S::2122643@student.uwtsd.ac.uk::8a3ca18b-b37a-46ac-b2d9-5d1732a28ea3" providerId="AD" clId="Web-{99D1ED97-CF2F-AD9F-ADD3-21A5A5B5917A}" dt="2022-04-16T19:45:21.675" v="566" actId="20577"/>
          <ac:spMkLst>
            <pc:docMk/>
            <pc:sldMk cId="2344356588" sldId="258"/>
            <ac:spMk id="7" creationId="{3C94A1E2-E067-EBBE-7A5A-329DDDB59563}"/>
          </ac:spMkLst>
        </pc:spChg>
        <pc:picChg chg="mod">
          <ac:chgData name="Fligenia Da Silva (2122643)" userId="S::2122643@student.uwtsd.ac.uk::8a3ca18b-b37a-46ac-b2d9-5d1732a28ea3" providerId="AD" clId="Web-{99D1ED97-CF2F-AD9F-ADD3-21A5A5B5917A}" dt="2022-04-14T15:12:34.189" v="168" actId="14100"/>
          <ac:picMkLst>
            <pc:docMk/>
            <pc:sldMk cId="2344356588" sldId="258"/>
            <ac:picMk id="5" creationId="{3DEBE548-EC50-FAA0-9D65-1B276AF41FCC}"/>
          </ac:picMkLst>
        </pc:picChg>
      </pc:sldChg>
      <pc:sldChg chg="modSp">
        <pc:chgData name="Fligenia Da Silva (2122643)" userId="S::2122643@student.uwtsd.ac.uk::8a3ca18b-b37a-46ac-b2d9-5d1732a28ea3" providerId="AD" clId="Web-{99D1ED97-CF2F-AD9F-ADD3-21A5A5B5917A}" dt="2022-04-16T19:17:18.423" v="519" actId="1076"/>
        <pc:sldMkLst>
          <pc:docMk/>
          <pc:sldMk cId="1766900421" sldId="259"/>
        </pc:sldMkLst>
        <pc:spChg chg="mod">
          <ac:chgData name="Fligenia Da Silva (2122643)" userId="S::2122643@student.uwtsd.ac.uk::8a3ca18b-b37a-46ac-b2d9-5d1732a28ea3" providerId="AD" clId="Web-{99D1ED97-CF2F-AD9F-ADD3-21A5A5B5917A}" dt="2022-04-16T19:06:55.928" v="359" actId="20577"/>
          <ac:spMkLst>
            <pc:docMk/>
            <pc:sldMk cId="1766900421" sldId="259"/>
            <ac:spMk id="5" creationId="{44007521-4165-1EA3-D3BA-5B0CB92530F4}"/>
          </ac:spMkLst>
        </pc:spChg>
        <pc:spChg chg="mod">
          <ac:chgData name="Fligenia Da Silva (2122643)" userId="S::2122643@student.uwtsd.ac.uk::8a3ca18b-b37a-46ac-b2d9-5d1732a28ea3" providerId="AD" clId="Web-{99D1ED97-CF2F-AD9F-ADD3-21A5A5B5917A}" dt="2022-04-16T19:17:18.423" v="519" actId="1076"/>
          <ac:spMkLst>
            <pc:docMk/>
            <pc:sldMk cId="1766900421" sldId="259"/>
            <ac:spMk id="6" creationId="{69872A43-85BA-5FA2-4F03-749622492F7B}"/>
          </ac:spMkLst>
        </pc:spChg>
        <pc:picChg chg="mod">
          <ac:chgData name="Fligenia Da Silva (2122643)" userId="S::2122643@student.uwtsd.ac.uk::8a3ca18b-b37a-46ac-b2d9-5d1732a28ea3" providerId="AD" clId="Web-{99D1ED97-CF2F-AD9F-ADD3-21A5A5B5917A}" dt="2022-04-16T19:17:02.923" v="517" actId="14100"/>
          <ac:picMkLst>
            <pc:docMk/>
            <pc:sldMk cId="1766900421" sldId="259"/>
            <ac:picMk id="3" creationId="{8703A968-8614-A456-B868-B3316534B4FA}"/>
          </ac:picMkLst>
        </pc:picChg>
      </pc:sldChg>
      <pc:sldChg chg="modSp">
        <pc:chgData name="Fligenia Da Silva (2122643)" userId="S::2122643@student.uwtsd.ac.uk::8a3ca18b-b37a-46ac-b2d9-5d1732a28ea3" providerId="AD" clId="Web-{99D1ED97-CF2F-AD9F-ADD3-21A5A5B5917A}" dt="2022-04-14T15:37:43.589" v="230" actId="1076"/>
        <pc:sldMkLst>
          <pc:docMk/>
          <pc:sldMk cId="3300418969" sldId="260"/>
        </pc:sldMkLst>
        <pc:spChg chg="mod">
          <ac:chgData name="Fligenia Da Silva (2122643)" userId="S::2122643@student.uwtsd.ac.uk::8a3ca18b-b37a-46ac-b2d9-5d1732a28ea3" providerId="AD" clId="Web-{99D1ED97-CF2F-AD9F-ADD3-21A5A5B5917A}" dt="2022-04-14T15:37:34.307" v="229" actId="14100"/>
          <ac:spMkLst>
            <pc:docMk/>
            <pc:sldMk cId="3300418969" sldId="260"/>
            <ac:spMk id="2" creationId="{B21903A4-FFF9-0B43-2996-3F3B5485ED63}"/>
          </ac:spMkLst>
        </pc:spChg>
        <pc:spChg chg="mod">
          <ac:chgData name="Fligenia Da Silva (2122643)" userId="S::2122643@student.uwtsd.ac.uk::8a3ca18b-b37a-46ac-b2d9-5d1732a28ea3" providerId="AD" clId="Web-{99D1ED97-CF2F-AD9F-ADD3-21A5A5B5917A}" dt="2022-04-14T15:37:43.589" v="230" actId="1076"/>
          <ac:spMkLst>
            <pc:docMk/>
            <pc:sldMk cId="3300418969" sldId="260"/>
            <ac:spMk id="3" creationId="{9DF452C1-20C4-220C-ADF9-B60071657403}"/>
          </ac:spMkLst>
        </pc:spChg>
      </pc:sldChg>
      <pc:sldChg chg="modSp">
        <pc:chgData name="Fligenia Da Silva (2122643)" userId="S::2122643@student.uwtsd.ac.uk::8a3ca18b-b37a-46ac-b2d9-5d1732a28ea3" providerId="AD" clId="Web-{99D1ED97-CF2F-AD9F-ADD3-21A5A5B5917A}" dt="2022-04-13T16:20:15.611" v="21" actId="20577"/>
        <pc:sldMkLst>
          <pc:docMk/>
          <pc:sldMk cId="3731170241" sldId="261"/>
        </pc:sldMkLst>
        <pc:spChg chg="mod">
          <ac:chgData name="Fligenia Da Silva (2122643)" userId="S::2122643@student.uwtsd.ac.uk::8a3ca18b-b37a-46ac-b2d9-5d1732a28ea3" providerId="AD" clId="Web-{99D1ED97-CF2F-AD9F-ADD3-21A5A5B5917A}" dt="2022-04-13T16:20:15.611" v="21" actId="20577"/>
          <ac:spMkLst>
            <pc:docMk/>
            <pc:sldMk cId="3731170241" sldId="261"/>
            <ac:spMk id="2" creationId="{84B1AD9C-F749-3BAD-4985-C14183D57E50}"/>
          </ac:spMkLst>
        </pc:spChg>
        <pc:spChg chg="mod">
          <ac:chgData name="Fligenia Da Silva (2122643)" userId="S::2122643@student.uwtsd.ac.uk::8a3ca18b-b37a-46ac-b2d9-5d1732a28ea3" providerId="AD" clId="Web-{99D1ED97-CF2F-AD9F-ADD3-21A5A5B5917A}" dt="2022-04-13T16:20:04.361" v="19" actId="1076"/>
          <ac:spMkLst>
            <pc:docMk/>
            <pc:sldMk cId="3731170241" sldId="261"/>
            <ac:spMk id="3" creationId="{89DB8450-5F64-10D5-A3E0-CA1EB6ADE293}"/>
          </ac:spMkLst>
        </pc:spChg>
      </pc:sldChg>
      <pc:sldChg chg="addSp modSp">
        <pc:chgData name="Fligenia Da Silva (2122643)" userId="S::2122643@student.uwtsd.ac.uk::8a3ca18b-b37a-46ac-b2d9-5d1732a28ea3" providerId="AD" clId="Web-{99D1ED97-CF2F-AD9F-ADD3-21A5A5B5917A}" dt="2022-04-16T19:16:37.360" v="515" actId="20577"/>
        <pc:sldMkLst>
          <pc:docMk/>
          <pc:sldMk cId="197761340" sldId="262"/>
        </pc:sldMkLst>
        <pc:spChg chg="mod">
          <ac:chgData name="Fligenia Da Silva (2122643)" userId="S::2122643@student.uwtsd.ac.uk::8a3ca18b-b37a-46ac-b2d9-5d1732a28ea3" providerId="AD" clId="Web-{99D1ED97-CF2F-AD9F-ADD3-21A5A5B5917A}" dt="2022-04-16T19:13:28.680" v="391" actId="20577"/>
          <ac:spMkLst>
            <pc:docMk/>
            <pc:sldMk cId="197761340" sldId="262"/>
            <ac:spMk id="2" creationId="{8A1D0227-8DEC-BB16-2521-03424675826F}"/>
          </ac:spMkLst>
        </pc:spChg>
        <pc:spChg chg="add mod">
          <ac:chgData name="Fligenia Da Silva (2122643)" userId="S::2122643@student.uwtsd.ac.uk::8a3ca18b-b37a-46ac-b2d9-5d1732a28ea3" providerId="AD" clId="Web-{99D1ED97-CF2F-AD9F-ADD3-21A5A5B5917A}" dt="2022-04-16T19:08:50.417" v="366" actId="20577"/>
          <ac:spMkLst>
            <pc:docMk/>
            <pc:sldMk cId="197761340" sldId="262"/>
            <ac:spMk id="3" creationId="{5001A584-A470-4C8D-8A17-7E7FB2D0451C}"/>
          </ac:spMkLst>
        </pc:spChg>
        <pc:spChg chg="mod">
          <ac:chgData name="Fligenia Da Silva (2122643)" userId="S::2122643@student.uwtsd.ac.uk::8a3ca18b-b37a-46ac-b2d9-5d1732a28ea3" providerId="AD" clId="Web-{99D1ED97-CF2F-AD9F-ADD3-21A5A5B5917A}" dt="2022-04-16T19:16:37.360" v="515" actId="20577"/>
          <ac:spMkLst>
            <pc:docMk/>
            <pc:sldMk cId="197761340" sldId="262"/>
            <ac:spMk id="18" creationId="{83816861-4267-2580-683C-53F5EE8A2D2B}"/>
          </ac:spMkLst>
        </pc:spChg>
        <pc:spChg chg="mod">
          <ac:chgData name="Fligenia Da Silva (2122643)" userId="S::2122643@student.uwtsd.ac.uk::8a3ca18b-b37a-46ac-b2d9-5d1732a28ea3" providerId="AD" clId="Web-{99D1ED97-CF2F-AD9F-ADD3-21A5A5B5917A}" dt="2022-04-16T19:13:56.696" v="392" actId="20577"/>
          <ac:spMkLst>
            <pc:docMk/>
            <pc:sldMk cId="197761340" sldId="262"/>
            <ac:spMk id="20" creationId="{D9BFE55F-BBF9-C527-EB37-B9BB3C13E530}"/>
          </ac:spMkLst>
        </pc:spChg>
        <pc:spChg chg="mod">
          <ac:chgData name="Fligenia Da Silva (2122643)" userId="S::2122643@student.uwtsd.ac.uk::8a3ca18b-b37a-46ac-b2d9-5d1732a28ea3" providerId="AD" clId="Web-{99D1ED97-CF2F-AD9F-ADD3-21A5A5B5917A}" dt="2022-04-16T19:16:23.437" v="514" actId="20577"/>
          <ac:spMkLst>
            <pc:docMk/>
            <pc:sldMk cId="197761340" sldId="262"/>
            <ac:spMk id="22" creationId="{9F9C6F1F-4F49-75B9-72CD-6EB42117EB92}"/>
          </ac:spMkLst>
        </pc:spChg>
      </pc:sldChg>
      <pc:sldChg chg="modSp new ord">
        <pc:chgData name="Fligenia Da Silva (2122643)" userId="S::2122643@student.uwtsd.ac.uk::8a3ca18b-b37a-46ac-b2d9-5d1732a28ea3" providerId="AD" clId="Web-{99D1ED97-CF2F-AD9F-ADD3-21A5A5B5917A}" dt="2022-04-16T20:10:07.822" v="743" actId="20577"/>
        <pc:sldMkLst>
          <pc:docMk/>
          <pc:sldMk cId="656486499" sldId="263"/>
        </pc:sldMkLst>
        <pc:spChg chg="mod">
          <ac:chgData name="Fligenia Da Silva (2122643)" userId="S::2122643@student.uwtsd.ac.uk::8a3ca18b-b37a-46ac-b2d9-5d1732a28ea3" providerId="AD" clId="Web-{99D1ED97-CF2F-AD9F-ADD3-21A5A5B5917A}" dt="2022-04-16T19:46:19.849" v="579" actId="14100"/>
          <ac:spMkLst>
            <pc:docMk/>
            <pc:sldMk cId="656486499" sldId="263"/>
            <ac:spMk id="2" creationId="{5135E957-86C8-6EBC-8705-19CD697A2DE6}"/>
          </ac:spMkLst>
        </pc:spChg>
        <pc:spChg chg="mod">
          <ac:chgData name="Fligenia Da Silva (2122643)" userId="S::2122643@student.uwtsd.ac.uk::8a3ca18b-b37a-46ac-b2d9-5d1732a28ea3" providerId="AD" clId="Web-{99D1ED97-CF2F-AD9F-ADD3-21A5A5B5917A}" dt="2022-04-16T20:10:07.822" v="743" actId="20577"/>
          <ac:spMkLst>
            <pc:docMk/>
            <pc:sldMk cId="656486499" sldId="263"/>
            <ac:spMk id="3" creationId="{1544C38B-F596-D296-5363-6EEF5E4EF4EE}"/>
          </ac:spMkLst>
        </pc:spChg>
      </pc:sldChg>
    </pc:docChg>
  </pc:docChgLst>
  <pc:docChgLst>
    <pc:chgData name="Fligenia Da Silva (2122643)" userId="S::2122643@student.uwtsd.ac.uk::8a3ca18b-b37a-46ac-b2d9-5d1732a28ea3" providerId="AD" clId="Web-{057E085D-2EE6-3067-7D28-95068AF0CBBA}"/>
    <pc:docChg chg="addSld modSld addMainMaster modMainMaster">
      <pc:chgData name="Fligenia Da Silva (2122643)" userId="S::2122643@student.uwtsd.ac.uk::8a3ca18b-b37a-46ac-b2d9-5d1732a28ea3" providerId="AD" clId="Web-{057E085D-2EE6-3067-7D28-95068AF0CBBA}" dt="2022-04-18T13:59:17.321" v="34" actId="14100"/>
      <pc:docMkLst>
        <pc:docMk/>
      </pc:docMkLst>
      <pc:sldChg chg="modSp">
        <pc:chgData name="Fligenia Da Silva (2122643)" userId="S::2122643@student.uwtsd.ac.uk::8a3ca18b-b37a-46ac-b2d9-5d1732a28ea3" providerId="AD" clId="Web-{057E085D-2EE6-3067-7D28-95068AF0CBBA}" dt="2022-04-18T13:59:17.321" v="34" actId="14100"/>
        <pc:sldMkLst>
          <pc:docMk/>
          <pc:sldMk cId="988977761" sldId="256"/>
        </pc:sldMkLst>
        <pc:spChg chg="mod">
          <ac:chgData name="Fligenia Da Silva (2122643)" userId="S::2122643@student.uwtsd.ac.uk::8a3ca18b-b37a-46ac-b2d9-5d1732a28ea3" providerId="AD" clId="Web-{057E085D-2EE6-3067-7D28-95068AF0CBBA}" dt="2022-04-18T13:59:17.321" v="34" actId="14100"/>
          <ac:spMkLst>
            <pc:docMk/>
            <pc:sldMk cId="988977761" sldId="256"/>
            <ac:spMk id="4" creationId="{70A42C92-9F1C-0743-8D72-CAACB5B4ABEC}"/>
          </ac:spMkLst>
        </pc:spChg>
      </pc:sldChg>
      <pc:sldChg chg="modSp">
        <pc:chgData name="Fligenia Da Silva (2122643)" userId="S::2122643@student.uwtsd.ac.uk::8a3ca18b-b37a-46ac-b2d9-5d1732a28ea3" providerId="AD" clId="Web-{057E085D-2EE6-3067-7D28-95068AF0CBBA}" dt="2022-04-18T13:53:47.953" v="32" actId="20577"/>
        <pc:sldMkLst>
          <pc:docMk/>
          <pc:sldMk cId="656486499" sldId="263"/>
        </pc:sldMkLst>
        <pc:spChg chg="mod">
          <ac:chgData name="Fligenia Da Silva (2122643)" userId="S::2122643@student.uwtsd.ac.uk::8a3ca18b-b37a-46ac-b2d9-5d1732a28ea3" providerId="AD" clId="Web-{057E085D-2EE6-3067-7D28-95068AF0CBBA}" dt="2022-04-18T13:53:47.953" v="32" actId="20577"/>
          <ac:spMkLst>
            <pc:docMk/>
            <pc:sldMk cId="656486499" sldId="263"/>
            <ac:spMk id="2" creationId="{5135E957-86C8-6EBC-8705-19CD697A2DE6}"/>
          </ac:spMkLst>
        </pc:spChg>
      </pc:sldChg>
      <pc:sldChg chg="add">
        <pc:chgData name="Fligenia Da Silva (2122643)" userId="S::2122643@student.uwtsd.ac.uk::8a3ca18b-b37a-46ac-b2d9-5d1732a28ea3" providerId="AD" clId="Web-{057E085D-2EE6-3067-7D28-95068AF0CBBA}" dt="2022-04-18T13:29:32.879" v="0"/>
        <pc:sldMkLst>
          <pc:docMk/>
          <pc:sldMk cId="1603328452" sldId="270"/>
        </pc:sldMkLst>
      </pc:sldChg>
      <pc:sldChg chg="add">
        <pc:chgData name="Fligenia Da Silva (2122643)" userId="S::2122643@student.uwtsd.ac.uk::8a3ca18b-b37a-46ac-b2d9-5d1732a28ea3" providerId="AD" clId="Web-{057E085D-2EE6-3067-7D28-95068AF0CBBA}" dt="2022-04-18T13:30:02.864" v="1"/>
        <pc:sldMkLst>
          <pc:docMk/>
          <pc:sldMk cId="1792511930" sldId="271"/>
        </pc:sldMkLst>
      </pc:sldChg>
      <pc:sldChg chg="add">
        <pc:chgData name="Fligenia Da Silva (2122643)" userId="S::2122643@student.uwtsd.ac.uk::8a3ca18b-b37a-46ac-b2d9-5d1732a28ea3" providerId="AD" clId="Web-{057E085D-2EE6-3067-7D28-95068AF0CBBA}" dt="2022-04-18T13:30:45.819" v="2"/>
        <pc:sldMkLst>
          <pc:docMk/>
          <pc:sldMk cId="3052851815" sldId="272"/>
        </pc:sldMkLst>
      </pc:sldChg>
      <pc:sldChg chg="add">
        <pc:chgData name="Fligenia Da Silva (2122643)" userId="S::2122643@student.uwtsd.ac.uk::8a3ca18b-b37a-46ac-b2d9-5d1732a28ea3" providerId="AD" clId="Web-{057E085D-2EE6-3067-7D28-95068AF0CBBA}" dt="2022-04-18T13:31:15.116" v="3"/>
        <pc:sldMkLst>
          <pc:docMk/>
          <pc:sldMk cId="2188824223" sldId="273"/>
        </pc:sldMkLst>
      </pc:sldChg>
      <pc:sldChg chg="modSp new">
        <pc:chgData name="Fligenia Da Silva (2122643)" userId="S::2122643@student.uwtsd.ac.uk::8a3ca18b-b37a-46ac-b2d9-5d1732a28ea3" providerId="AD" clId="Web-{057E085D-2EE6-3067-7D28-95068AF0CBBA}" dt="2022-04-18T13:36:56.515" v="11" actId="20577"/>
        <pc:sldMkLst>
          <pc:docMk/>
          <pc:sldMk cId="2492991171" sldId="274"/>
        </pc:sldMkLst>
        <pc:spChg chg="mod">
          <ac:chgData name="Fligenia Da Silva (2122643)" userId="S::2122643@student.uwtsd.ac.uk::8a3ca18b-b37a-46ac-b2d9-5d1732a28ea3" providerId="AD" clId="Web-{057E085D-2EE6-3067-7D28-95068AF0CBBA}" dt="2022-04-18T13:36:56.515" v="11" actId="20577"/>
          <ac:spMkLst>
            <pc:docMk/>
            <pc:sldMk cId="2492991171" sldId="274"/>
            <ac:spMk id="2" creationId="{19DFB322-8324-493F-8D2F-76235AA7CD35}"/>
          </ac:spMkLst>
        </pc:spChg>
      </pc:sldChg>
      <pc:sldChg chg="add">
        <pc:chgData name="Fligenia Da Silva (2122643)" userId="S::2122643@student.uwtsd.ac.uk::8a3ca18b-b37a-46ac-b2d9-5d1732a28ea3" providerId="AD" clId="Web-{057E085D-2EE6-3067-7D28-95068AF0CBBA}" dt="2022-04-18T13:37:00.156" v="12"/>
        <pc:sldMkLst>
          <pc:docMk/>
          <pc:sldMk cId="524523695" sldId="275"/>
        </pc:sldMkLst>
      </pc:sldChg>
      <pc:sldChg chg="add">
        <pc:chgData name="Fligenia Da Silva (2122643)" userId="S::2122643@student.uwtsd.ac.uk::8a3ca18b-b37a-46ac-b2d9-5d1732a28ea3" providerId="AD" clId="Web-{057E085D-2EE6-3067-7D28-95068AF0CBBA}" dt="2022-04-18T13:37:46.360" v="13"/>
        <pc:sldMkLst>
          <pc:docMk/>
          <pc:sldMk cId="2857965964" sldId="276"/>
        </pc:sldMkLst>
      </pc:sldChg>
      <pc:sldChg chg="add">
        <pc:chgData name="Fligenia Da Silva (2122643)" userId="S::2122643@student.uwtsd.ac.uk::8a3ca18b-b37a-46ac-b2d9-5d1732a28ea3" providerId="AD" clId="Web-{057E085D-2EE6-3067-7D28-95068AF0CBBA}" dt="2022-04-18T13:38:04.611" v="14"/>
        <pc:sldMkLst>
          <pc:docMk/>
          <pc:sldMk cId="1014511143" sldId="277"/>
        </pc:sldMkLst>
      </pc:sldChg>
      <pc:sldChg chg="add">
        <pc:chgData name="Fligenia Da Silva (2122643)" userId="S::2122643@student.uwtsd.ac.uk::8a3ca18b-b37a-46ac-b2d9-5d1732a28ea3" providerId="AD" clId="Web-{057E085D-2EE6-3067-7D28-95068AF0CBBA}" dt="2022-04-18T13:38:24.267" v="15"/>
        <pc:sldMkLst>
          <pc:docMk/>
          <pc:sldMk cId="1388260186" sldId="278"/>
        </pc:sldMkLst>
      </pc:sldChg>
      <pc:sldChg chg="modSp add">
        <pc:chgData name="Fligenia Da Silva (2122643)" userId="S::2122643@student.uwtsd.ac.uk::8a3ca18b-b37a-46ac-b2d9-5d1732a28ea3" providerId="AD" clId="Web-{057E085D-2EE6-3067-7D28-95068AF0CBBA}" dt="2022-04-18T13:39:22.441" v="27" actId="14100"/>
        <pc:sldMkLst>
          <pc:docMk/>
          <pc:sldMk cId="757259236" sldId="279"/>
        </pc:sldMkLst>
        <pc:spChg chg="mod">
          <ac:chgData name="Fligenia Da Silva (2122643)" userId="S::2122643@student.uwtsd.ac.uk::8a3ca18b-b37a-46ac-b2d9-5d1732a28ea3" providerId="AD" clId="Web-{057E085D-2EE6-3067-7D28-95068AF0CBBA}" dt="2022-04-18T13:39:22.441" v="27" actId="14100"/>
          <ac:spMkLst>
            <pc:docMk/>
            <pc:sldMk cId="757259236" sldId="279"/>
            <ac:spMk id="2" creationId="{09B29A29-E914-44B2-9CD1-E18082E54DDB}"/>
          </ac:spMkLst>
        </pc:spChg>
      </pc:sldChg>
      <pc:sldMasterChg chg="add addSldLayout">
        <pc:chgData name="Fligenia Da Silva (2122643)" userId="S::2122643@student.uwtsd.ac.uk::8a3ca18b-b37a-46ac-b2d9-5d1732a28ea3" providerId="AD" clId="Web-{057E085D-2EE6-3067-7D28-95068AF0CBBA}" dt="2022-04-18T13:37:00.156" v="12"/>
        <pc:sldMasterMkLst>
          <pc:docMk/>
          <pc:sldMasterMk cId="1000377712" sldId="2147483648"/>
        </pc:sldMasterMkLst>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2319768418" sldId="2147483649"/>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1784945516" sldId="2147483650"/>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2991493138" sldId="2147483651"/>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2733269087" sldId="2147483652"/>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2509603472" sldId="2147483653"/>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1902966557" sldId="2147483654"/>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1616955985" sldId="2147483655"/>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4192221453" sldId="2147483656"/>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1393714350" sldId="2147483657"/>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1200583102" sldId="2147483658"/>
          </pc:sldLayoutMkLst>
        </pc:sldLayoutChg>
        <pc:sldLayoutChg chg="add">
          <pc:chgData name="Fligenia Da Silva (2122643)" userId="S::2122643@student.uwtsd.ac.uk::8a3ca18b-b37a-46ac-b2d9-5d1732a28ea3" providerId="AD" clId="Web-{057E085D-2EE6-3067-7D28-95068AF0CBBA}" dt="2022-04-18T13:37:00.156" v="12"/>
          <pc:sldLayoutMkLst>
            <pc:docMk/>
            <pc:sldMasterMk cId="1000377712" sldId="2147483648"/>
            <pc:sldLayoutMk cId="3129498428" sldId="2147483659"/>
          </pc:sldLayoutMkLst>
        </pc:sldLayoutChg>
      </pc:sldMasterChg>
      <pc:sldMasterChg chg="replId modSldLayout">
        <pc:chgData name="Fligenia Da Silva (2122643)" userId="S::2122643@student.uwtsd.ac.uk::8a3ca18b-b37a-46ac-b2d9-5d1732a28ea3" providerId="AD" clId="Web-{057E085D-2EE6-3067-7D28-95068AF0CBBA}" dt="2022-04-18T13:29:32.879" v="0"/>
        <pc:sldMasterMkLst>
          <pc:docMk/>
          <pc:sldMasterMk cId="3132066477" sldId="2147483673"/>
        </pc:sldMasterMkLst>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2851718795" sldId="2147483672"/>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1035360755" sldId="2147483674"/>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373056942" sldId="2147483675"/>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614626343" sldId="2147483676"/>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3056420395" sldId="2147483677"/>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2849149329" sldId="2147483678"/>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2455507687" sldId="2147483679"/>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969934796" sldId="2147483680"/>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4089164687" sldId="2147483681"/>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3580662306" sldId="2147483682"/>
          </pc:sldLayoutMkLst>
        </pc:sldLayoutChg>
        <pc:sldLayoutChg chg="replId">
          <pc:chgData name="Fligenia Da Silva (2122643)" userId="S::2122643@student.uwtsd.ac.uk::8a3ca18b-b37a-46ac-b2d9-5d1732a28ea3" providerId="AD" clId="Web-{057E085D-2EE6-3067-7D28-95068AF0CBBA}" dt="2022-04-18T13:29:32.879" v="0"/>
          <pc:sldLayoutMkLst>
            <pc:docMk/>
            <pc:sldMasterMk cId="3132066477" sldId="2147483673"/>
            <pc:sldLayoutMk cId="1042510944" sldId="2147483683"/>
          </pc:sldLayoutMkLst>
        </pc:sldLayoutChg>
      </pc:sldMasterChg>
      <pc:sldMasterChg chg="add replId addSldLayout modSldLayout">
        <pc:chgData name="Fligenia Da Silva (2122643)" userId="S::2122643@student.uwtsd.ac.uk::8a3ca18b-b37a-46ac-b2d9-5d1732a28ea3" providerId="AD" clId="Web-{057E085D-2EE6-3067-7D28-95068AF0CBBA}" dt="2022-04-18T13:37:00.156" v="12"/>
        <pc:sldMasterMkLst>
          <pc:docMk/>
          <pc:sldMasterMk cId="0" sldId="2147483707"/>
        </pc:sldMasterMkLst>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4"/>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5"/>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6"/>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7"/>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8"/>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689"/>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702"/>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703"/>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704"/>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705"/>
          </pc:sldLayoutMkLst>
        </pc:sldLayoutChg>
        <pc:sldLayoutChg chg="add replId">
          <pc:chgData name="Fligenia Da Silva (2122643)" userId="S::2122643@student.uwtsd.ac.uk::8a3ca18b-b37a-46ac-b2d9-5d1732a28ea3" providerId="AD" clId="Web-{057E085D-2EE6-3067-7D28-95068AF0CBBA}" dt="2022-04-18T13:37:00.156" v="12"/>
          <pc:sldLayoutMkLst>
            <pc:docMk/>
            <pc:sldMasterMk cId="0" sldId="2147483707"/>
            <pc:sldLayoutMk cId="0" sldId="2147483706"/>
          </pc:sldLayoutMkLst>
        </pc:sldLayoutChg>
      </pc:sldMasterChg>
    </pc:docChg>
  </pc:docChgLst>
  <pc:docChgLst>
    <pc:chgData name="Fligenia Da Silva (2122643)" userId="S::2122643@student.uwtsd.ac.uk::8a3ca18b-b37a-46ac-b2d9-5d1732a28ea3" providerId="AD" clId="Web-{4BCE26F8-A12C-0DB6-E335-58758318EAAB}"/>
    <pc:docChg chg="addSld delSld modSld">
      <pc:chgData name="Fligenia Da Silva (2122643)" userId="S::2122643@student.uwtsd.ac.uk::8a3ca18b-b37a-46ac-b2d9-5d1732a28ea3" providerId="AD" clId="Web-{4BCE26F8-A12C-0DB6-E335-58758318EAAB}" dt="2022-04-18T22:03:37.960" v="1225"/>
      <pc:docMkLst>
        <pc:docMk/>
      </pc:docMkLst>
      <pc:sldChg chg="modSp del">
        <pc:chgData name="Fligenia Da Silva (2122643)" userId="S::2122643@student.uwtsd.ac.uk::8a3ca18b-b37a-46ac-b2d9-5d1732a28ea3" providerId="AD" clId="Web-{4BCE26F8-A12C-0DB6-E335-58758318EAAB}" dt="2022-04-18T22:03:27.585" v="1224"/>
        <pc:sldMkLst>
          <pc:docMk/>
          <pc:sldMk cId="2188824223" sldId="273"/>
        </pc:sldMkLst>
        <pc:spChg chg="mod">
          <ac:chgData name="Fligenia Da Silva (2122643)" userId="S::2122643@student.uwtsd.ac.uk::8a3ca18b-b37a-46ac-b2d9-5d1732a28ea3" providerId="AD" clId="Web-{4BCE26F8-A12C-0DB6-E335-58758318EAAB}" dt="2022-04-18T22:03:17.053" v="1222" actId="20577"/>
          <ac:spMkLst>
            <pc:docMk/>
            <pc:sldMk cId="2188824223" sldId="273"/>
            <ac:spMk id="90" creationId="{00000000-0000-0000-0000-000000000000}"/>
          </ac:spMkLst>
        </pc:spChg>
      </pc:sldChg>
      <pc:sldChg chg="del">
        <pc:chgData name="Fligenia Da Silva (2122643)" userId="S::2122643@student.uwtsd.ac.uk::8a3ca18b-b37a-46ac-b2d9-5d1732a28ea3" providerId="AD" clId="Web-{4BCE26F8-A12C-0DB6-E335-58758318EAAB}" dt="2022-04-18T22:03:37.960" v="1225"/>
        <pc:sldMkLst>
          <pc:docMk/>
          <pc:sldMk cId="2492991171" sldId="274"/>
        </pc:sldMkLst>
      </pc:sldChg>
      <pc:sldChg chg="addSp delSp modSp mod setBg">
        <pc:chgData name="Fligenia Da Silva (2122643)" userId="S::2122643@student.uwtsd.ac.uk::8a3ca18b-b37a-46ac-b2d9-5d1732a28ea3" providerId="AD" clId="Web-{4BCE26F8-A12C-0DB6-E335-58758318EAAB}" dt="2022-04-18T21:51:49.660" v="1204" actId="1076"/>
        <pc:sldMkLst>
          <pc:docMk/>
          <pc:sldMk cId="2857965964" sldId="276"/>
        </pc:sldMkLst>
        <pc:spChg chg="del mod ord">
          <ac:chgData name="Fligenia Da Silva (2122643)" userId="S::2122643@student.uwtsd.ac.uk::8a3ca18b-b37a-46ac-b2d9-5d1732a28ea3" providerId="AD" clId="Web-{4BCE26F8-A12C-0DB6-E335-58758318EAAB}" dt="2022-04-18T19:28:54.125" v="958"/>
          <ac:spMkLst>
            <pc:docMk/>
            <pc:sldMk cId="2857965964" sldId="276"/>
            <ac:spMk id="2" creationId="{C41D96C1-8F9C-437E-BAB9-95B7EE284A18}"/>
          </ac:spMkLst>
        </pc:spChg>
        <pc:spChg chg="add del mod">
          <ac:chgData name="Fligenia Da Silva (2122643)" userId="S::2122643@student.uwtsd.ac.uk::8a3ca18b-b37a-46ac-b2d9-5d1732a28ea3" providerId="AD" clId="Web-{4BCE26F8-A12C-0DB6-E335-58758318EAAB}" dt="2022-04-18T19:29:06.282" v="959"/>
          <ac:spMkLst>
            <pc:docMk/>
            <pc:sldMk cId="2857965964" sldId="276"/>
            <ac:spMk id="3" creationId="{202600A0-1D5B-7EF5-68C1-7353C06BCEAD}"/>
          </ac:spMkLst>
        </pc:spChg>
        <pc:spChg chg="del mod">
          <ac:chgData name="Fligenia Da Silva (2122643)" userId="S::2122643@student.uwtsd.ac.uk::8a3ca18b-b37a-46ac-b2d9-5d1732a28ea3" providerId="AD" clId="Web-{4BCE26F8-A12C-0DB6-E335-58758318EAAB}" dt="2022-04-18T15:11:48.517" v="2"/>
          <ac:spMkLst>
            <pc:docMk/>
            <pc:sldMk cId="2857965964" sldId="276"/>
            <ac:spMk id="3" creationId="{E94155CD-5448-4D00-975F-993879666CF0}"/>
          </ac:spMkLst>
        </pc:spChg>
        <pc:spChg chg="add del mod">
          <ac:chgData name="Fligenia Da Silva (2122643)" userId="S::2122643@student.uwtsd.ac.uk::8a3ca18b-b37a-46ac-b2d9-5d1732a28ea3" providerId="AD" clId="Web-{4BCE26F8-A12C-0DB6-E335-58758318EAAB}" dt="2022-04-18T16:51:58.215" v="106"/>
          <ac:spMkLst>
            <pc:docMk/>
            <pc:sldMk cId="2857965964" sldId="276"/>
            <ac:spMk id="4" creationId="{C473F901-3AF9-F5B9-09D4-0A20B09A4CF4}"/>
          </ac:spMkLst>
        </pc:spChg>
        <pc:spChg chg="add del mod">
          <ac:chgData name="Fligenia Da Silva (2122643)" userId="S::2122643@student.uwtsd.ac.uk::8a3ca18b-b37a-46ac-b2d9-5d1732a28ea3" providerId="AD" clId="Web-{4BCE26F8-A12C-0DB6-E335-58758318EAAB}" dt="2022-04-18T19:45:49.934" v="1019"/>
          <ac:spMkLst>
            <pc:docMk/>
            <pc:sldMk cId="2857965964" sldId="276"/>
            <ac:spMk id="4" creationId="{CE29CFA8-F2F5-4096-A47D-21629E76FB7F}"/>
          </ac:spMkLst>
        </pc:spChg>
        <pc:spChg chg="add mod">
          <ac:chgData name="Fligenia Da Silva (2122643)" userId="S::2122643@student.uwtsd.ac.uk::8a3ca18b-b37a-46ac-b2d9-5d1732a28ea3" providerId="AD" clId="Web-{4BCE26F8-A12C-0DB6-E335-58758318EAAB}" dt="2022-04-18T21:51:03.753" v="1197" actId="20577"/>
          <ac:spMkLst>
            <pc:docMk/>
            <pc:sldMk cId="2857965964" sldId="276"/>
            <ac:spMk id="5" creationId="{71141559-3466-CD0B-D05E-3517A2BB3A26}"/>
          </ac:spMkLst>
        </pc:spChg>
        <pc:spChg chg="add del mod">
          <ac:chgData name="Fligenia Da Silva (2122643)" userId="S::2122643@student.uwtsd.ac.uk::8a3ca18b-b37a-46ac-b2d9-5d1732a28ea3" providerId="AD" clId="Web-{4BCE26F8-A12C-0DB6-E335-58758318EAAB}" dt="2022-04-18T15:13:25.082" v="6"/>
          <ac:spMkLst>
            <pc:docMk/>
            <pc:sldMk cId="2857965964" sldId="276"/>
            <ac:spMk id="6" creationId="{09D8EDA0-F1C6-ECD1-41D3-BBE93E7579FB}"/>
          </ac:spMkLst>
        </pc:spChg>
        <pc:spChg chg="add mod">
          <ac:chgData name="Fligenia Da Silva (2122643)" userId="S::2122643@student.uwtsd.ac.uk::8a3ca18b-b37a-46ac-b2d9-5d1732a28ea3" providerId="AD" clId="Web-{4BCE26F8-A12C-0DB6-E335-58758318EAAB}" dt="2022-04-18T21:51:15.300" v="1199" actId="20577"/>
          <ac:spMkLst>
            <pc:docMk/>
            <pc:sldMk cId="2857965964" sldId="276"/>
            <ac:spMk id="6" creationId="{F487EFB0-99B7-A122-21A8-D04D12074780}"/>
          </ac:spMkLst>
        </pc:spChg>
        <pc:spChg chg="add mod">
          <ac:chgData name="Fligenia Da Silva (2122643)" userId="S::2122643@student.uwtsd.ac.uk::8a3ca18b-b37a-46ac-b2d9-5d1732a28ea3" providerId="AD" clId="Web-{4BCE26F8-A12C-0DB6-E335-58758318EAAB}" dt="2022-04-18T21:51:49.660" v="1204" actId="1076"/>
          <ac:spMkLst>
            <pc:docMk/>
            <pc:sldMk cId="2857965964" sldId="276"/>
            <ac:spMk id="7" creationId="{F1714DD5-19C2-9E2A-7EDA-376857025EE2}"/>
          </ac:spMkLst>
        </pc:spChg>
        <pc:spChg chg="add del mod">
          <ac:chgData name="Fligenia Da Silva (2122643)" userId="S::2122643@student.uwtsd.ac.uk::8a3ca18b-b37a-46ac-b2d9-5d1732a28ea3" providerId="AD" clId="Web-{4BCE26F8-A12C-0DB6-E335-58758318EAAB}" dt="2022-04-18T15:14:56.569" v="11"/>
          <ac:spMkLst>
            <pc:docMk/>
            <pc:sldMk cId="2857965964" sldId="276"/>
            <ac:spMk id="8" creationId="{270911D6-FCBE-C7A9-6872-8F9A5C6F860E}"/>
          </ac:spMkLst>
        </pc:spChg>
        <pc:spChg chg="add del">
          <ac:chgData name="Fligenia Da Silva (2122643)" userId="S::2122643@student.uwtsd.ac.uk::8a3ca18b-b37a-46ac-b2d9-5d1732a28ea3" providerId="AD" clId="Web-{4BCE26F8-A12C-0DB6-E335-58758318EAAB}" dt="2022-04-18T15:13:25.082" v="5"/>
          <ac:spMkLst>
            <pc:docMk/>
            <pc:sldMk cId="2857965964" sldId="276"/>
            <ac:spMk id="11" creationId="{884769FE-1656-422F-86E1-8C1B16C27BE1}"/>
          </ac:spMkLst>
        </pc:spChg>
        <pc:spChg chg="add mod">
          <ac:chgData name="Fligenia Da Silva (2122643)" userId="S::2122643@student.uwtsd.ac.uk::8a3ca18b-b37a-46ac-b2d9-5d1732a28ea3" providerId="AD" clId="Web-{4BCE26F8-A12C-0DB6-E335-58758318EAAB}" dt="2022-04-18T15:16:00.680" v="29"/>
          <ac:spMkLst>
            <pc:docMk/>
            <pc:sldMk cId="2857965964" sldId="276"/>
            <ac:spMk id="12" creationId="{B808FA33-A053-3EAA-BF5F-776125B2E836}"/>
          </ac:spMkLst>
        </pc:spChg>
        <pc:spChg chg="add del">
          <ac:chgData name="Fligenia Da Silva (2122643)" userId="S::2122643@student.uwtsd.ac.uk::8a3ca18b-b37a-46ac-b2d9-5d1732a28ea3" providerId="AD" clId="Web-{4BCE26F8-A12C-0DB6-E335-58758318EAAB}" dt="2022-04-18T15:13:25.082" v="5"/>
          <ac:spMkLst>
            <pc:docMk/>
            <pc:sldMk cId="2857965964" sldId="276"/>
            <ac:spMk id="13" creationId="{CB249F6D-244F-494A-98B9-5CC7413C4FB9}"/>
          </ac:spMkLst>
        </pc:spChg>
        <pc:spChg chg="add del">
          <ac:chgData name="Fligenia Da Silva (2122643)" userId="S::2122643@student.uwtsd.ac.uk::8a3ca18b-b37a-46ac-b2d9-5d1732a28ea3" providerId="AD" clId="Web-{4BCE26F8-A12C-0DB6-E335-58758318EAAB}" dt="2022-04-18T15:13:25.082" v="5"/>
          <ac:spMkLst>
            <pc:docMk/>
            <pc:sldMk cId="2857965964" sldId="276"/>
            <ac:spMk id="15" creationId="{506C536E-6ECA-4211-AF8C-A2671C484DA7}"/>
          </ac:spMkLst>
        </pc:spChg>
        <pc:spChg chg="add del mod">
          <ac:chgData name="Fligenia Da Silva (2122643)" userId="S::2122643@student.uwtsd.ac.uk::8a3ca18b-b37a-46ac-b2d9-5d1732a28ea3" providerId="AD" clId="Web-{4BCE26F8-A12C-0DB6-E335-58758318EAAB}" dt="2022-04-18T16:45:19.346" v="51"/>
          <ac:spMkLst>
            <pc:docMk/>
            <pc:sldMk cId="2857965964" sldId="276"/>
            <ac:spMk id="16" creationId="{D412957C-7801-CAEB-D584-D56C961AAC02}"/>
          </ac:spMkLst>
        </pc:spChg>
        <pc:spChg chg="add del">
          <ac:chgData name="Fligenia Da Silva (2122643)" userId="S::2122643@student.uwtsd.ac.uk::8a3ca18b-b37a-46ac-b2d9-5d1732a28ea3" providerId="AD" clId="Web-{4BCE26F8-A12C-0DB6-E335-58758318EAAB}" dt="2022-04-18T15:13:25.082" v="5"/>
          <ac:spMkLst>
            <pc:docMk/>
            <pc:sldMk cId="2857965964" sldId="276"/>
            <ac:spMk id="17" creationId="{AEAA70EA-2201-4F5D-AF08-58CFF851CCCD}"/>
          </ac:spMkLst>
        </pc:spChg>
        <pc:spChg chg="add del">
          <ac:chgData name="Fligenia Da Silva (2122643)" userId="S::2122643@student.uwtsd.ac.uk::8a3ca18b-b37a-46ac-b2d9-5d1732a28ea3" providerId="AD" clId="Web-{4BCE26F8-A12C-0DB6-E335-58758318EAAB}" dt="2022-04-18T15:16:47.932" v="37"/>
          <ac:spMkLst>
            <pc:docMk/>
            <pc:sldMk cId="2857965964" sldId="276"/>
            <ac:spMk id="18" creationId="{EB4C8D4B-326D-763D-A4BB-48938A860B65}"/>
          </ac:spMkLst>
        </pc:spChg>
        <pc:spChg chg="add del">
          <ac:chgData name="Fligenia Da Silva (2122643)" userId="S::2122643@student.uwtsd.ac.uk::8a3ca18b-b37a-46ac-b2d9-5d1732a28ea3" providerId="AD" clId="Web-{4BCE26F8-A12C-0DB6-E335-58758318EAAB}" dt="2022-04-18T15:16:00.680" v="29"/>
          <ac:spMkLst>
            <pc:docMk/>
            <pc:sldMk cId="2857965964" sldId="276"/>
            <ac:spMk id="19" creationId="{C27D7A02-907B-496F-BA7E-AA3780733CA7}"/>
          </ac:spMkLst>
        </pc:spChg>
        <pc:spChg chg="add del">
          <ac:chgData name="Fligenia Da Silva (2122643)" userId="S::2122643@student.uwtsd.ac.uk::8a3ca18b-b37a-46ac-b2d9-5d1732a28ea3" providerId="AD" clId="Web-{4BCE26F8-A12C-0DB6-E335-58758318EAAB}" dt="2022-04-18T15:16:00.680" v="29"/>
          <ac:spMkLst>
            <pc:docMk/>
            <pc:sldMk cId="2857965964" sldId="276"/>
            <ac:spMk id="20" creationId="{0FBA5268-0AE7-4CAD-9537-D0EB09E76406}"/>
          </ac:spMkLst>
        </pc:spChg>
        <pc:spChg chg="add del">
          <ac:chgData name="Fligenia Da Silva (2122643)" userId="S::2122643@student.uwtsd.ac.uk::8a3ca18b-b37a-46ac-b2d9-5d1732a28ea3" providerId="AD" clId="Web-{4BCE26F8-A12C-0DB6-E335-58758318EAAB}" dt="2022-04-18T15:16:00.680" v="29"/>
          <ac:spMkLst>
            <pc:docMk/>
            <pc:sldMk cId="2857965964" sldId="276"/>
            <ac:spMk id="21" creationId="{088D065B-39DA-4077-B9CF-E489CE4C0169}"/>
          </ac:spMkLst>
        </pc:spChg>
        <pc:spChg chg="add del">
          <ac:chgData name="Fligenia Da Silva (2122643)" userId="S::2122643@student.uwtsd.ac.uk::8a3ca18b-b37a-46ac-b2d9-5d1732a28ea3" providerId="AD" clId="Web-{4BCE26F8-A12C-0DB6-E335-58758318EAAB}" dt="2022-04-18T15:16:25.900" v="33"/>
          <ac:spMkLst>
            <pc:docMk/>
            <pc:sldMk cId="2857965964" sldId="276"/>
            <ac:spMk id="26" creationId="{87CC2527-562A-4F69-B487-4371E5B243E7}"/>
          </ac:spMkLst>
        </pc:spChg>
        <pc:spChg chg="add">
          <ac:chgData name="Fligenia Da Silva (2122643)" userId="S::2122643@student.uwtsd.ac.uk::8a3ca18b-b37a-46ac-b2d9-5d1732a28ea3" providerId="AD" clId="Web-{4BCE26F8-A12C-0DB6-E335-58758318EAAB}" dt="2022-04-18T15:16:25.900" v="33"/>
          <ac:spMkLst>
            <pc:docMk/>
            <pc:sldMk cId="2857965964" sldId="276"/>
            <ac:spMk id="33" creationId="{06DA9DF9-31F7-4056-B42E-878CC92417B8}"/>
          </ac:spMkLst>
        </pc:spChg>
        <pc:picChg chg="add del mod ord">
          <ac:chgData name="Fligenia Da Silva (2122643)" userId="S::2122643@student.uwtsd.ac.uk::8a3ca18b-b37a-46ac-b2d9-5d1732a28ea3" providerId="AD" clId="Web-{4BCE26F8-A12C-0DB6-E335-58758318EAAB}" dt="2022-04-18T15:11:58.064" v="3"/>
          <ac:picMkLst>
            <pc:docMk/>
            <pc:sldMk cId="2857965964" sldId="276"/>
            <ac:picMk id="4" creationId="{140D775C-14A6-EBDD-6C4E-F6677082DCD3}"/>
          </ac:picMkLst>
        </pc:picChg>
        <pc:picChg chg="add del mod">
          <ac:chgData name="Fligenia Da Silva (2122643)" userId="S::2122643@student.uwtsd.ac.uk::8a3ca18b-b37a-46ac-b2d9-5d1732a28ea3" providerId="AD" clId="Web-{4BCE26F8-A12C-0DB6-E335-58758318EAAB}" dt="2022-04-18T15:14:56.569" v="12"/>
          <ac:picMkLst>
            <pc:docMk/>
            <pc:sldMk cId="2857965964" sldId="276"/>
            <ac:picMk id="7" creationId="{723105F6-9D4D-0E66-148E-5881BACB62F3}"/>
          </ac:picMkLst>
        </pc:picChg>
        <pc:picChg chg="add mod ord">
          <ac:chgData name="Fligenia Da Silva (2122643)" userId="S::2122643@student.uwtsd.ac.uk::8a3ca18b-b37a-46ac-b2d9-5d1732a28ea3" providerId="AD" clId="Web-{4BCE26F8-A12C-0DB6-E335-58758318EAAB}" dt="2022-04-18T15:16:25.900" v="33"/>
          <ac:picMkLst>
            <pc:docMk/>
            <pc:sldMk cId="2857965964" sldId="276"/>
            <ac:picMk id="10" creationId="{170B394D-ED69-354E-4A05-BE1FADCCA405}"/>
          </ac:picMkLst>
        </pc:picChg>
        <pc:cxnChg chg="add del">
          <ac:chgData name="Fligenia Da Silva (2122643)" userId="S::2122643@student.uwtsd.ac.uk::8a3ca18b-b37a-46ac-b2d9-5d1732a28ea3" providerId="AD" clId="Web-{4BCE26F8-A12C-0DB6-E335-58758318EAAB}" dt="2022-04-18T15:16:25.900" v="33"/>
          <ac:cxnSpMkLst>
            <pc:docMk/>
            <pc:sldMk cId="2857965964" sldId="276"/>
            <ac:cxnSpMk id="28" creationId="{BCDAEC91-5BCE-4B55-9CC0-43EF94CB734B}"/>
          </ac:cxnSpMkLst>
        </pc:cxnChg>
      </pc:sldChg>
      <pc:sldChg chg="addSp delSp modSp mod setBg setClrOvrMap">
        <pc:chgData name="Fligenia Da Silva (2122643)" userId="S::2122643@student.uwtsd.ac.uk::8a3ca18b-b37a-46ac-b2d9-5d1732a28ea3" providerId="AD" clId="Web-{4BCE26F8-A12C-0DB6-E335-58758318EAAB}" dt="2022-04-18T21:46:37.775" v="1179" actId="14100"/>
        <pc:sldMkLst>
          <pc:docMk/>
          <pc:sldMk cId="1014511143" sldId="277"/>
        </pc:sldMkLst>
        <pc:spChg chg="add del mod ord">
          <ac:chgData name="Fligenia Da Silva (2122643)" userId="S::2122643@student.uwtsd.ac.uk::8a3ca18b-b37a-46ac-b2d9-5d1732a28ea3" providerId="AD" clId="Web-{4BCE26F8-A12C-0DB6-E335-58758318EAAB}" dt="2022-04-18T21:33:53.083" v="1108" actId="1076"/>
          <ac:spMkLst>
            <pc:docMk/>
            <pc:sldMk cId="1014511143" sldId="277"/>
            <ac:spMk id="2" creationId="{313B2DE7-CA55-4EFA-A94E-82D39622CE37}"/>
          </ac:spMkLst>
        </pc:spChg>
        <pc:spChg chg="add del mod ord">
          <ac:chgData name="Fligenia Da Silva (2122643)" userId="S::2122643@student.uwtsd.ac.uk::8a3ca18b-b37a-46ac-b2d9-5d1732a28ea3" providerId="AD" clId="Web-{4BCE26F8-A12C-0DB6-E335-58758318EAAB}" dt="2022-04-18T21:46:37.775" v="1179" actId="14100"/>
          <ac:spMkLst>
            <pc:docMk/>
            <pc:sldMk cId="1014511143" sldId="277"/>
            <ac:spMk id="3" creationId="{63C43BAF-FCAE-4D41-9F4F-862CEB00523C}"/>
          </ac:spMkLst>
        </pc:spChg>
        <pc:spChg chg="add mod">
          <ac:chgData name="Fligenia Da Silva (2122643)" userId="S::2122643@student.uwtsd.ac.uk::8a3ca18b-b37a-46ac-b2d9-5d1732a28ea3" providerId="AD" clId="Web-{4BCE26F8-A12C-0DB6-E335-58758318EAAB}" dt="2022-04-18T21:41:55.065" v="1146" actId="20577"/>
          <ac:spMkLst>
            <pc:docMk/>
            <pc:sldMk cId="1014511143" sldId="277"/>
            <ac:spMk id="4" creationId="{97E5E07A-B291-09A0-AEF5-08C632FB7F38}"/>
          </ac:spMkLst>
        </pc:spChg>
        <pc:spChg chg="add del mod">
          <ac:chgData name="Fligenia Da Silva (2122643)" userId="S::2122643@student.uwtsd.ac.uk::8a3ca18b-b37a-46ac-b2d9-5d1732a28ea3" providerId="AD" clId="Web-{4BCE26F8-A12C-0DB6-E335-58758318EAAB}" dt="2022-04-18T18:15:32.370" v="648"/>
          <ac:spMkLst>
            <pc:docMk/>
            <pc:sldMk cId="1014511143" sldId="277"/>
            <ac:spMk id="5" creationId="{D3DA6C4F-AF7B-D7C8-C9CB-7116E28AD2C6}"/>
          </ac:spMkLst>
        </pc:spChg>
        <pc:spChg chg="add mod">
          <ac:chgData name="Fligenia Da Silva (2122643)" userId="S::2122643@student.uwtsd.ac.uk::8a3ca18b-b37a-46ac-b2d9-5d1732a28ea3" providerId="AD" clId="Web-{4BCE26F8-A12C-0DB6-E335-58758318EAAB}" dt="2022-04-18T18:09:26.279" v="606"/>
          <ac:spMkLst>
            <pc:docMk/>
            <pc:sldMk cId="1014511143" sldId="277"/>
            <ac:spMk id="8" creationId="{88FC9A1E-D1C1-19BA-F55F-CF51646B100C}"/>
          </ac:spMkLst>
        </pc:spChg>
        <pc:spChg chg="add del">
          <ac:chgData name="Fligenia Da Silva (2122643)" userId="S::2122643@student.uwtsd.ac.uk::8a3ca18b-b37a-46ac-b2d9-5d1732a28ea3" providerId="AD" clId="Web-{4BCE26F8-A12C-0DB6-E335-58758318EAAB}" dt="2022-04-18T17:54:20.611" v="511"/>
          <ac:spMkLst>
            <pc:docMk/>
            <pc:sldMk cId="1014511143" sldId="277"/>
            <ac:spMk id="11" creationId="{E616D1DB-D1BA-0B87-1D93-1D5C3521A4BC}"/>
          </ac:spMkLst>
        </pc:spChg>
        <pc:spChg chg="add del">
          <ac:chgData name="Fligenia Da Silva (2122643)" userId="S::2122643@student.uwtsd.ac.uk::8a3ca18b-b37a-46ac-b2d9-5d1732a28ea3" providerId="AD" clId="Web-{4BCE26F8-A12C-0DB6-E335-58758318EAAB}" dt="2022-04-18T18:04:11.706" v="568"/>
          <ac:spMkLst>
            <pc:docMk/>
            <pc:sldMk cId="1014511143" sldId="277"/>
            <ac:spMk id="15" creationId="{B3684CCF-CEBB-4D8E-A366-95E43D4C790B}"/>
          </ac:spMkLst>
        </pc:spChg>
        <pc:spChg chg="add del">
          <ac:chgData name="Fligenia Da Silva (2122643)" userId="S::2122643@student.uwtsd.ac.uk::8a3ca18b-b37a-46ac-b2d9-5d1732a28ea3" providerId="AD" clId="Web-{4BCE26F8-A12C-0DB6-E335-58758318EAAB}" dt="2022-04-18T18:04:11.706" v="568"/>
          <ac:spMkLst>
            <pc:docMk/>
            <pc:sldMk cId="1014511143" sldId="277"/>
            <ac:spMk id="17" creationId="{70BEB1E7-2F88-40BC-B73D-42E5B6F80BFC}"/>
          </ac:spMkLst>
        </pc:spChg>
        <pc:spChg chg="add del">
          <ac:chgData name="Fligenia Da Silva (2122643)" userId="S::2122643@student.uwtsd.ac.uk::8a3ca18b-b37a-46ac-b2d9-5d1732a28ea3" providerId="AD" clId="Web-{4BCE26F8-A12C-0DB6-E335-58758318EAAB}" dt="2022-04-18T18:09:26.279" v="606"/>
          <ac:spMkLst>
            <pc:docMk/>
            <pc:sldMk cId="1014511143" sldId="277"/>
            <ac:spMk id="22" creationId="{2EEE8F11-3582-44B7-9869-F2D26D7DD9D4}"/>
          </ac:spMkLst>
        </pc:spChg>
        <pc:spChg chg="add del">
          <ac:chgData name="Fligenia Da Silva (2122643)" userId="S::2122643@student.uwtsd.ac.uk::8a3ca18b-b37a-46ac-b2d9-5d1732a28ea3" providerId="AD" clId="Web-{4BCE26F8-A12C-0DB6-E335-58758318EAAB}" dt="2022-04-18T18:09:26.279" v="606"/>
          <ac:spMkLst>
            <pc:docMk/>
            <pc:sldMk cId="1014511143" sldId="277"/>
            <ac:spMk id="24" creationId="{2141F1CC-6A53-4BCF-9127-AABB52E2497E}"/>
          </ac:spMkLst>
        </pc:spChg>
        <pc:spChg chg="add del">
          <ac:chgData name="Fligenia Da Silva (2122643)" userId="S::2122643@student.uwtsd.ac.uk::8a3ca18b-b37a-46ac-b2d9-5d1732a28ea3" providerId="AD" clId="Web-{4BCE26F8-A12C-0DB6-E335-58758318EAAB}" dt="2022-04-18T18:09:26.279" v="606"/>
          <ac:spMkLst>
            <pc:docMk/>
            <pc:sldMk cId="1014511143" sldId="277"/>
            <ac:spMk id="26" creationId="{561B2B49-7142-4CA8-A929-4671548E6A5A}"/>
          </ac:spMkLst>
        </pc:spChg>
        <pc:spChg chg="add del">
          <ac:chgData name="Fligenia Da Silva (2122643)" userId="S::2122643@student.uwtsd.ac.uk::8a3ca18b-b37a-46ac-b2d9-5d1732a28ea3" providerId="AD" clId="Web-{4BCE26F8-A12C-0DB6-E335-58758318EAAB}" dt="2022-04-18T18:15:41.667" v="649"/>
          <ac:spMkLst>
            <pc:docMk/>
            <pc:sldMk cId="1014511143" sldId="277"/>
            <ac:spMk id="31" creationId="{9A42C7B2-7BD6-433A-95AB-5AA4F44B5819}"/>
          </ac:spMkLst>
        </pc:spChg>
        <pc:spChg chg="add del">
          <ac:chgData name="Fligenia Da Silva (2122643)" userId="S::2122643@student.uwtsd.ac.uk::8a3ca18b-b37a-46ac-b2d9-5d1732a28ea3" providerId="AD" clId="Web-{4BCE26F8-A12C-0DB6-E335-58758318EAAB}" dt="2022-04-18T18:15:41.667" v="649"/>
          <ac:spMkLst>
            <pc:docMk/>
            <pc:sldMk cId="1014511143" sldId="277"/>
            <ac:spMk id="33" creationId="{0ADDB668-2CA4-4D2B-9C34-3487CA330BA8}"/>
          </ac:spMkLst>
        </pc:spChg>
        <pc:spChg chg="add del">
          <ac:chgData name="Fligenia Da Silva (2122643)" userId="S::2122643@student.uwtsd.ac.uk::8a3ca18b-b37a-46ac-b2d9-5d1732a28ea3" providerId="AD" clId="Web-{4BCE26F8-A12C-0DB6-E335-58758318EAAB}" dt="2022-04-18T18:15:41.667" v="649"/>
          <ac:spMkLst>
            <pc:docMk/>
            <pc:sldMk cId="1014511143" sldId="277"/>
            <ac:spMk id="35" creationId="{2568BC19-F052-4108-93E1-6A3D1DEC072F}"/>
          </ac:spMkLst>
        </pc:spChg>
        <pc:spChg chg="add del">
          <ac:chgData name="Fligenia Da Silva (2122643)" userId="S::2122643@student.uwtsd.ac.uk::8a3ca18b-b37a-46ac-b2d9-5d1732a28ea3" providerId="AD" clId="Web-{4BCE26F8-A12C-0DB6-E335-58758318EAAB}" dt="2022-04-18T18:15:41.667" v="649"/>
          <ac:spMkLst>
            <pc:docMk/>
            <pc:sldMk cId="1014511143" sldId="277"/>
            <ac:spMk id="37" creationId="{D5FD337D-4D6B-4C8B-B6F5-121097E09881}"/>
          </ac:spMkLst>
        </pc:spChg>
        <pc:spChg chg="add">
          <ac:chgData name="Fligenia Da Silva (2122643)" userId="S::2122643@student.uwtsd.ac.uk::8a3ca18b-b37a-46ac-b2d9-5d1732a28ea3" providerId="AD" clId="Web-{4BCE26F8-A12C-0DB6-E335-58758318EAAB}" dt="2022-04-18T18:15:41.667" v="649"/>
          <ac:spMkLst>
            <pc:docMk/>
            <pc:sldMk cId="1014511143" sldId="277"/>
            <ac:spMk id="42" creationId="{D2B783EE-0239-4717-BBEA-8C9EAC61C824}"/>
          </ac:spMkLst>
        </pc:spChg>
        <pc:spChg chg="add">
          <ac:chgData name="Fligenia Da Silva (2122643)" userId="S::2122643@student.uwtsd.ac.uk::8a3ca18b-b37a-46ac-b2d9-5d1732a28ea3" providerId="AD" clId="Web-{4BCE26F8-A12C-0DB6-E335-58758318EAAB}" dt="2022-04-18T18:15:41.667" v="649"/>
          <ac:spMkLst>
            <pc:docMk/>
            <pc:sldMk cId="1014511143" sldId="277"/>
            <ac:spMk id="44" creationId="{A7B99495-F43F-4D80-A44F-2CB4764EB90B}"/>
          </ac:spMkLst>
        </pc:spChg>
        <pc:spChg chg="add">
          <ac:chgData name="Fligenia Da Silva (2122643)" userId="S::2122643@student.uwtsd.ac.uk::8a3ca18b-b37a-46ac-b2d9-5d1732a28ea3" providerId="AD" clId="Web-{4BCE26F8-A12C-0DB6-E335-58758318EAAB}" dt="2022-04-18T18:15:41.667" v="649"/>
          <ac:spMkLst>
            <pc:docMk/>
            <pc:sldMk cId="1014511143" sldId="277"/>
            <ac:spMk id="46" creationId="{70BEB1E7-2F88-40BC-B73D-42E5B6F80BFC}"/>
          </ac:spMkLst>
        </pc:spChg>
        <pc:picChg chg="add del mod">
          <ac:chgData name="Fligenia Da Silva (2122643)" userId="S::2122643@student.uwtsd.ac.uk::8a3ca18b-b37a-46ac-b2d9-5d1732a28ea3" providerId="AD" clId="Web-{4BCE26F8-A12C-0DB6-E335-58758318EAAB}" dt="2022-04-18T18:15:32.370" v="648"/>
          <ac:picMkLst>
            <pc:docMk/>
            <pc:sldMk cId="1014511143" sldId="277"/>
            <ac:picMk id="4" creationId="{76BCBA44-DD6B-CE66-BB8F-F5E122B55A94}"/>
          </ac:picMkLst>
        </pc:picChg>
        <pc:picChg chg="add mod ord">
          <ac:chgData name="Fligenia Da Silva (2122643)" userId="S::2122643@student.uwtsd.ac.uk::8a3ca18b-b37a-46ac-b2d9-5d1732a28ea3" providerId="AD" clId="Web-{4BCE26F8-A12C-0DB6-E335-58758318EAAB}" dt="2022-04-18T18:15:41.667" v="649"/>
          <ac:picMkLst>
            <pc:docMk/>
            <pc:sldMk cId="1014511143" sldId="277"/>
            <ac:picMk id="7" creationId="{B7644567-EE1A-7AB0-EB1C-260B275013A0}"/>
          </ac:picMkLst>
        </pc:picChg>
        <pc:picChg chg="add mod ord">
          <ac:chgData name="Fligenia Da Silva (2122643)" userId="S::2122643@student.uwtsd.ac.uk::8a3ca18b-b37a-46ac-b2d9-5d1732a28ea3" providerId="AD" clId="Web-{4BCE26F8-A12C-0DB6-E335-58758318EAAB}" dt="2022-04-18T21:41:23.439" v="1141" actId="1076"/>
          <ac:picMkLst>
            <pc:docMk/>
            <pc:sldMk cId="1014511143" sldId="277"/>
            <ac:picMk id="10" creationId="{D4637EA8-1EE1-BEF6-969A-1E4CF63AEFC0}"/>
          </ac:picMkLst>
        </pc:picChg>
      </pc:sldChg>
      <pc:sldChg chg="addSp delSp modSp">
        <pc:chgData name="Fligenia Da Silva (2122643)" userId="S::2122643@student.uwtsd.ac.uk::8a3ca18b-b37a-46ac-b2d9-5d1732a28ea3" providerId="AD" clId="Web-{4BCE26F8-A12C-0DB6-E335-58758318EAAB}" dt="2022-04-18T19:14:16.117" v="923" actId="20577"/>
        <pc:sldMkLst>
          <pc:docMk/>
          <pc:sldMk cId="1388260186" sldId="278"/>
        </pc:sldMkLst>
        <pc:spChg chg="del mod">
          <ac:chgData name="Fligenia Da Silva (2122643)" userId="S::2122643@student.uwtsd.ac.uk::8a3ca18b-b37a-46ac-b2d9-5d1732a28ea3" providerId="AD" clId="Web-{4BCE26F8-A12C-0DB6-E335-58758318EAAB}" dt="2022-04-18T18:58:11.106" v="884"/>
          <ac:spMkLst>
            <pc:docMk/>
            <pc:sldMk cId="1388260186" sldId="278"/>
            <ac:spMk id="2" creationId="{21D40D5A-1C2C-4BAD-950C-1A63D8E1C020}"/>
          </ac:spMkLst>
        </pc:spChg>
        <pc:spChg chg="mod">
          <ac:chgData name="Fligenia Da Silva (2122643)" userId="S::2122643@student.uwtsd.ac.uk::8a3ca18b-b37a-46ac-b2d9-5d1732a28ea3" providerId="AD" clId="Web-{4BCE26F8-A12C-0DB6-E335-58758318EAAB}" dt="2022-04-18T18:18:39.844" v="651" actId="20577"/>
          <ac:spMkLst>
            <pc:docMk/>
            <pc:sldMk cId="1388260186" sldId="278"/>
            <ac:spMk id="3" creationId="{A7840111-BD73-4596-8102-A83EE00C15B7}"/>
          </ac:spMkLst>
        </pc:spChg>
        <pc:spChg chg="add mod">
          <ac:chgData name="Fligenia Da Silva (2122643)" userId="S::2122643@student.uwtsd.ac.uk::8a3ca18b-b37a-46ac-b2d9-5d1732a28ea3" providerId="AD" clId="Web-{4BCE26F8-A12C-0DB6-E335-58758318EAAB}" dt="2022-04-18T19:14:16.117" v="923" actId="20577"/>
          <ac:spMkLst>
            <pc:docMk/>
            <pc:sldMk cId="1388260186" sldId="278"/>
            <ac:spMk id="4" creationId="{09254CC3-60A3-2B49-697E-07B0BBB06B1E}"/>
          </ac:spMkLst>
        </pc:spChg>
      </pc:sldChg>
      <pc:sldChg chg="addSp delSp modSp">
        <pc:chgData name="Fligenia Da Silva (2122643)" userId="S::2122643@student.uwtsd.ac.uk::8a3ca18b-b37a-46ac-b2d9-5d1732a28ea3" providerId="AD" clId="Web-{4BCE26F8-A12C-0DB6-E335-58758318EAAB}" dt="2022-04-18T19:38:09.875" v="1018" actId="20577"/>
        <pc:sldMkLst>
          <pc:docMk/>
          <pc:sldMk cId="757259236" sldId="279"/>
        </pc:sldMkLst>
        <pc:spChg chg="mod">
          <ac:chgData name="Fligenia Da Silva (2122643)" userId="S::2122643@student.uwtsd.ac.uk::8a3ca18b-b37a-46ac-b2d9-5d1732a28ea3" providerId="AD" clId="Web-{4BCE26F8-A12C-0DB6-E335-58758318EAAB}" dt="2022-04-18T19:32:09.255" v="970"/>
          <ac:spMkLst>
            <pc:docMk/>
            <pc:sldMk cId="757259236" sldId="279"/>
            <ac:spMk id="2" creationId="{09B29A29-E914-44B2-9CD1-E18082E54DDB}"/>
          </ac:spMkLst>
        </pc:spChg>
        <pc:spChg chg="mod">
          <ac:chgData name="Fligenia Da Silva (2122643)" userId="S::2122643@student.uwtsd.ac.uk::8a3ca18b-b37a-46ac-b2d9-5d1732a28ea3" providerId="AD" clId="Web-{4BCE26F8-A12C-0DB6-E335-58758318EAAB}" dt="2022-04-18T19:38:09.875" v="1018" actId="20577"/>
          <ac:spMkLst>
            <pc:docMk/>
            <pc:sldMk cId="757259236" sldId="279"/>
            <ac:spMk id="4" creationId="{B321D59F-E66B-4C5D-B5E3-1AD475FFEEA0}"/>
          </ac:spMkLst>
        </pc:spChg>
        <pc:spChg chg="del">
          <ac:chgData name="Fligenia Da Silva (2122643)" userId="S::2122643@student.uwtsd.ac.uk::8a3ca18b-b37a-46ac-b2d9-5d1732a28ea3" providerId="AD" clId="Web-{4BCE26F8-A12C-0DB6-E335-58758318EAAB}" dt="2022-04-18T19:32:09.255" v="970"/>
          <ac:spMkLst>
            <pc:docMk/>
            <pc:sldMk cId="757259236" sldId="279"/>
            <ac:spMk id="11" creationId="{B5FA7C47-B7C1-4D2E-AB49-ED23BA34BA83}"/>
          </ac:spMkLst>
        </pc:spChg>
        <pc:spChg chg="del">
          <ac:chgData name="Fligenia Da Silva (2122643)" userId="S::2122643@student.uwtsd.ac.uk::8a3ca18b-b37a-46ac-b2d9-5d1732a28ea3" providerId="AD" clId="Web-{4BCE26F8-A12C-0DB6-E335-58758318EAAB}" dt="2022-04-18T19:32:09.255" v="970"/>
          <ac:spMkLst>
            <pc:docMk/>
            <pc:sldMk cId="757259236" sldId="279"/>
            <ac:spMk id="13" creationId="{596EE156-ABF1-4329-A6BA-03B4254E0877}"/>
          </ac:spMkLst>
        </pc:spChg>
        <pc:spChg chg="del">
          <ac:chgData name="Fligenia Da Silva (2122643)" userId="S::2122643@student.uwtsd.ac.uk::8a3ca18b-b37a-46ac-b2d9-5d1732a28ea3" providerId="AD" clId="Web-{4BCE26F8-A12C-0DB6-E335-58758318EAAB}" dt="2022-04-18T19:32:09.255" v="970"/>
          <ac:spMkLst>
            <pc:docMk/>
            <pc:sldMk cId="757259236" sldId="279"/>
            <ac:spMk id="15" creationId="{19B9933F-AAB3-444A-8BB5-9CA194A8BC63}"/>
          </ac:spMkLst>
        </pc:spChg>
        <pc:spChg chg="del">
          <ac:chgData name="Fligenia Da Silva (2122643)" userId="S::2122643@student.uwtsd.ac.uk::8a3ca18b-b37a-46ac-b2d9-5d1732a28ea3" providerId="AD" clId="Web-{4BCE26F8-A12C-0DB6-E335-58758318EAAB}" dt="2022-04-18T19:32:09.255" v="970"/>
          <ac:spMkLst>
            <pc:docMk/>
            <pc:sldMk cId="757259236" sldId="279"/>
            <ac:spMk id="17" creationId="{7D20183A-0B1D-4A1F-89B1-ADBEDBC6E54E}"/>
          </ac:spMkLst>
        </pc:spChg>
        <pc:spChg chg="del">
          <ac:chgData name="Fligenia Da Silva (2122643)" userId="S::2122643@student.uwtsd.ac.uk::8a3ca18b-b37a-46ac-b2d9-5d1732a28ea3" providerId="AD" clId="Web-{4BCE26F8-A12C-0DB6-E335-58758318EAAB}" dt="2022-04-18T19:32:09.255" v="970"/>
          <ac:spMkLst>
            <pc:docMk/>
            <pc:sldMk cId="757259236" sldId="279"/>
            <ac:spMk id="19" creationId="{131031D3-26CD-4214-A9A4-5857EFA15A0C}"/>
          </ac:spMkLst>
        </pc:spChg>
        <pc:spChg chg="add">
          <ac:chgData name="Fligenia Da Silva (2122643)" userId="S::2122643@student.uwtsd.ac.uk::8a3ca18b-b37a-46ac-b2d9-5d1732a28ea3" providerId="AD" clId="Web-{4BCE26F8-A12C-0DB6-E335-58758318EAAB}" dt="2022-04-18T19:32:09.255" v="970"/>
          <ac:spMkLst>
            <pc:docMk/>
            <pc:sldMk cId="757259236" sldId="279"/>
            <ac:spMk id="24" creationId="{8FC9BE17-9A7B-462D-AE50-3D8777387304}"/>
          </ac:spMkLst>
        </pc:spChg>
        <pc:spChg chg="add">
          <ac:chgData name="Fligenia Da Silva (2122643)" userId="S::2122643@student.uwtsd.ac.uk::8a3ca18b-b37a-46ac-b2d9-5d1732a28ea3" providerId="AD" clId="Web-{4BCE26F8-A12C-0DB6-E335-58758318EAAB}" dt="2022-04-18T19:32:09.255" v="970"/>
          <ac:spMkLst>
            <pc:docMk/>
            <pc:sldMk cId="757259236" sldId="279"/>
            <ac:spMk id="26" creationId="{3EBE8569-6AEC-4B8C-8D53-2DE337CDBA65}"/>
          </ac:spMkLst>
        </pc:spChg>
        <pc:spChg chg="add">
          <ac:chgData name="Fligenia Da Silva (2122643)" userId="S::2122643@student.uwtsd.ac.uk::8a3ca18b-b37a-46ac-b2d9-5d1732a28ea3" providerId="AD" clId="Web-{4BCE26F8-A12C-0DB6-E335-58758318EAAB}" dt="2022-04-18T19:32:09.255" v="970"/>
          <ac:spMkLst>
            <pc:docMk/>
            <pc:sldMk cId="757259236" sldId="279"/>
            <ac:spMk id="28" creationId="{55D4142C-5077-457F-A6AD-3FECFDB39685}"/>
          </ac:spMkLst>
        </pc:spChg>
        <pc:spChg chg="add">
          <ac:chgData name="Fligenia Da Silva (2122643)" userId="S::2122643@student.uwtsd.ac.uk::8a3ca18b-b37a-46ac-b2d9-5d1732a28ea3" providerId="AD" clId="Web-{4BCE26F8-A12C-0DB6-E335-58758318EAAB}" dt="2022-04-18T19:32:09.255" v="970"/>
          <ac:spMkLst>
            <pc:docMk/>
            <pc:sldMk cId="757259236" sldId="279"/>
            <ac:spMk id="30" creationId="{7A5F0580-5EE9-419F-96EE-B6529EF6E7D0}"/>
          </ac:spMkLst>
        </pc:spChg>
        <pc:picChg chg="mod ord">
          <ac:chgData name="Fligenia Da Silva (2122643)" userId="S::2122643@student.uwtsd.ac.uk::8a3ca18b-b37a-46ac-b2d9-5d1732a28ea3" providerId="AD" clId="Web-{4BCE26F8-A12C-0DB6-E335-58758318EAAB}" dt="2022-04-18T19:32:09.255" v="970"/>
          <ac:picMkLst>
            <pc:docMk/>
            <pc:sldMk cId="757259236" sldId="279"/>
            <ac:picMk id="6" creationId="{AEA4E7D9-175D-4CAC-8FD7-5A1AA4E1D09A}"/>
          </ac:picMkLst>
        </pc:picChg>
      </pc:sldChg>
      <pc:sldChg chg="addSp delSp modSp new mod setBg">
        <pc:chgData name="Fligenia Da Silva (2122643)" userId="S::2122643@student.uwtsd.ac.uk::8a3ca18b-b37a-46ac-b2d9-5d1732a28ea3" providerId="AD" clId="Web-{4BCE26F8-A12C-0DB6-E335-58758318EAAB}" dt="2022-04-18T21:55:01.805" v="1219" actId="1076"/>
        <pc:sldMkLst>
          <pc:docMk/>
          <pc:sldMk cId="1692650563" sldId="280"/>
        </pc:sldMkLst>
        <pc:spChg chg="add del mod ord">
          <ac:chgData name="Fligenia Da Silva (2122643)" userId="S::2122643@student.uwtsd.ac.uk::8a3ca18b-b37a-46ac-b2d9-5d1732a28ea3" providerId="AD" clId="Web-{4BCE26F8-A12C-0DB6-E335-58758318EAAB}" dt="2022-04-18T21:54:26.055" v="1215"/>
          <ac:spMkLst>
            <pc:docMk/>
            <pc:sldMk cId="1692650563" sldId="280"/>
            <ac:spMk id="2" creationId="{06AF46C8-33D3-9732-48DD-8A4D80BA5F92}"/>
          </ac:spMkLst>
        </pc:spChg>
        <pc:spChg chg="del">
          <ac:chgData name="Fligenia Da Silva (2122643)" userId="S::2122643@student.uwtsd.ac.uk::8a3ca18b-b37a-46ac-b2d9-5d1732a28ea3" providerId="AD" clId="Web-{4BCE26F8-A12C-0DB6-E335-58758318EAAB}" dt="2022-04-18T19:04:07.350" v="887"/>
          <ac:spMkLst>
            <pc:docMk/>
            <pc:sldMk cId="1692650563" sldId="280"/>
            <ac:spMk id="3" creationId="{C257E615-BAF2-B3C4-2231-0097BB624437}"/>
          </ac:spMkLst>
        </pc:spChg>
        <pc:spChg chg="add mod ord">
          <ac:chgData name="Fligenia Da Silva (2122643)" userId="S::2122643@student.uwtsd.ac.uk::8a3ca18b-b37a-46ac-b2d9-5d1732a28ea3" providerId="AD" clId="Web-{4BCE26F8-A12C-0DB6-E335-58758318EAAB}" dt="2022-04-18T21:53:34.069" v="1209"/>
          <ac:spMkLst>
            <pc:docMk/>
            <pc:sldMk cId="1692650563" sldId="280"/>
            <ac:spMk id="5" creationId="{B7FCF17B-D955-DC8F-3466-14D9D2328A94}"/>
          </ac:spMkLst>
        </pc:spChg>
        <pc:spChg chg="add del">
          <ac:chgData name="Fligenia Da Silva (2122643)" userId="S::2122643@student.uwtsd.ac.uk::8a3ca18b-b37a-46ac-b2d9-5d1732a28ea3" providerId="AD" clId="Web-{4BCE26F8-A12C-0DB6-E335-58758318EAAB}" dt="2022-04-18T19:07:25.605" v="897"/>
          <ac:spMkLst>
            <pc:docMk/>
            <pc:sldMk cId="1692650563" sldId="280"/>
            <ac:spMk id="6" creationId="{8FC9BE17-9A7B-462D-AE50-3D8777387304}"/>
          </ac:spMkLst>
        </pc:spChg>
        <pc:spChg chg="add mod ord">
          <ac:chgData name="Fligenia Da Silva (2122643)" userId="S::2122643@student.uwtsd.ac.uk::8a3ca18b-b37a-46ac-b2d9-5d1732a28ea3" providerId="AD" clId="Web-{4BCE26F8-A12C-0DB6-E335-58758318EAAB}" dt="2022-04-18T21:55:01.805" v="1219" actId="1076"/>
          <ac:spMkLst>
            <pc:docMk/>
            <pc:sldMk cId="1692650563" sldId="280"/>
            <ac:spMk id="6" creationId="{951C6B7A-5C74-7315-0C7D-691D77BE06D3}"/>
          </ac:spMkLst>
        </pc:spChg>
        <pc:spChg chg="add del">
          <ac:chgData name="Fligenia Da Silva (2122643)" userId="S::2122643@student.uwtsd.ac.uk::8a3ca18b-b37a-46ac-b2d9-5d1732a28ea3" providerId="AD" clId="Web-{4BCE26F8-A12C-0DB6-E335-58758318EAAB}" dt="2022-04-18T19:07:25.605" v="897"/>
          <ac:spMkLst>
            <pc:docMk/>
            <pc:sldMk cId="1692650563" sldId="280"/>
            <ac:spMk id="7" creationId="{3EBE8569-6AEC-4B8C-8D53-2DE337CDBA65}"/>
          </ac:spMkLst>
        </pc:spChg>
        <pc:spChg chg="add del">
          <ac:chgData name="Fligenia Da Silva (2122643)" userId="S::2122643@student.uwtsd.ac.uk::8a3ca18b-b37a-46ac-b2d9-5d1732a28ea3" providerId="AD" clId="Web-{4BCE26F8-A12C-0DB6-E335-58758318EAAB}" dt="2022-04-18T19:05:54.665" v="891"/>
          <ac:spMkLst>
            <pc:docMk/>
            <pc:sldMk cId="1692650563" sldId="280"/>
            <ac:spMk id="8" creationId="{72D9B7E0-8EEC-AC30-83FE-3166811F771A}"/>
          </ac:spMkLst>
        </pc:spChg>
        <pc:spChg chg="add del">
          <ac:chgData name="Fligenia Da Silva (2122643)" userId="S::2122643@student.uwtsd.ac.uk::8a3ca18b-b37a-46ac-b2d9-5d1732a28ea3" providerId="AD" clId="Web-{4BCE26F8-A12C-0DB6-E335-58758318EAAB}" dt="2022-04-18T19:07:25.605" v="897"/>
          <ac:spMkLst>
            <pc:docMk/>
            <pc:sldMk cId="1692650563" sldId="280"/>
            <ac:spMk id="9" creationId="{5004F605-B88B-02C2-8B56-942926733819}"/>
          </ac:spMkLst>
        </pc:spChg>
        <pc:spChg chg="add del">
          <ac:chgData name="Fligenia Da Silva (2122643)" userId="S::2122643@student.uwtsd.ac.uk::8a3ca18b-b37a-46ac-b2d9-5d1732a28ea3" providerId="AD" clId="Web-{4BCE26F8-A12C-0DB6-E335-58758318EAAB}" dt="2022-04-18T19:05:54.665" v="891"/>
          <ac:spMkLst>
            <pc:docMk/>
            <pc:sldMk cId="1692650563" sldId="280"/>
            <ac:spMk id="11" creationId="{3CD9DF72-87A3-404E-A828-84CBF11A8303}"/>
          </ac:spMkLst>
        </pc:spChg>
        <pc:spChg chg="add del">
          <ac:chgData name="Fligenia Da Silva (2122643)" userId="S::2122643@student.uwtsd.ac.uk::8a3ca18b-b37a-46ac-b2d9-5d1732a28ea3" providerId="AD" clId="Web-{4BCE26F8-A12C-0DB6-E335-58758318EAAB}" dt="2022-04-18T21:54:26.055" v="1215"/>
          <ac:spMkLst>
            <pc:docMk/>
            <pc:sldMk cId="1692650563" sldId="280"/>
            <ac:spMk id="12" creationId="{F13C74B1-5B17-4795-BED0-7140497B445A}"/>
          </ac:spMkLst>
        </pc:spChg>
        <pc:spChg chg="add del">
          <ac:chgData name="Fligenia Da Silva (2122643)" userId="S::2122643@student.uwtsd.ac.uk::8a3ca18b-b37a-46ac-b2d9-5d1732a28ea3" providerId="AD" clId="Web-{4BCE26F8-A12C-0DB6-E335-58758318EAAB}" dt="2022-04-18T21:54:26.055" v="1215"/>
          <ac:spMkLst>
            <pc:docMk/>
            <pc:sldMk cId="1692650563" sldId="280"/>
            <ac:spMk id="14" creationId="{D4974D33-8DC5-464E-8C6D-BE58F0669C17}"/>
          </ac:spMkLst>
        </pc:spChg>
        <pc:spChg chg="add del">
          <ac:chgData name="Fligenia Da Silva (2122643)" userId="S::2122643@student.uwtsd.ac.uk::8a3ca18b-b37a-46ac-b2d9-5d1732a28ea3" providerId="AD" clId="Web-{4BCE26F8-A12C-0DB6-E335-58758318EAAB}" dt="2022-04-18T19:07:25.605" v="897"/>
          <ac:spMkLst>
            <pc:docMk/>
            <pc:sldMk cId="1692650563" sldId="280"/>
            <ac:spMk id="15" creationId="{55D4142C-5077-457F-A6AD-3FECFDB39685}"/>
          </ac:spMkLst>
        </pc:spChg>
        <pc:spChg chg="add del">
          <ac:chgData name="Fligenia Da Silva (2122643)" userId="S::2122643@student.uwtsd.ac.uk::8a3ca18b-b37a-46ac-b2d9-5d1732a28ea3" providerId="AD" clId="Web-{4BCE26F8-A12C-0DB6-E335-58758318EAAB}" dt="2022-04-18T21:54:26.039" v="1214"/>
          <ac:spMkLst>
            <pc:docMk/>
            <pc:sldMk cId="1692650563" sldId="280"/>
            <ac:spMk id="16" creationId="{79BB35BC-D5C2-4C8B-A22A-A71E6191913B}"/>
          </ac:spMkLst>
        </pc:spChg>
        <pc:spChg chg="add del">
          <ac:chgData name="Fligenia Da Silva (2122643)" userId="S::2122643@student.uwtsd.ac.uk::8a3ca18b-b37a-46ac-b2d9-5d1732a28ea3" providerId="AD" clId="Web-{4BCE26F8-A12C-0DB6-E335-58758318EAAB}" dt="2022-04-18T19:07:25.605" v="897"/>
          <ac:spMkLst>
            <pc:docMk/>
            <pc:sldMk cId="1692650563" sldId="280"/>
            <ac:spMk id="17" creationId="{7A5F0580-5EE9-419F-96EE-B6529EF6E7D0}"/>
          </ac:spMkLst>
        </pc:spChg>
        <pc:spChg chg="add">
          <ac:chgData name="Fligenia Da Silva (2122643)" userId="S::2122643@student.uwtsd.ac.uk::8a3ca18b-b37a-46ac-b2d9-5d1732a28ea3" providerId="AD" clId="Web-{4BCE26F8-A12C-0DB6-E335-58758318EAAB}" dt="2022-04-18T21:54:26.055" v="1215"/>
          <ac:spMkLst>
            <pc:docMk/>
            <pc:sldMk cId="1692650563" sldId="280"/>
            <ac:spMk id="18" creationId="{04812C46-200A-4DEB-A05E-3ED6C68C2387}"/>
          </ac:spMkLst>
        </pc:spChg>
        <pc:spChg chg="add del">
          <ac:chgData name="Fligenia Da Silva (2122643)" userId="S::2122643@student.uwtsd.ac.uk::8a3ca18b-b37a-46ac-b2d9-5d1732a28ea3" providerId="AD" clId="Web-{4BCE26F8-A12C-0DB6-E335-58758318EAAB}" dt="2022-04-18T19:07:33.824" v="899"/>
          <ac:spMkLst>
            <pc:docMk/>
            <pc:sldMk cId="1692650563" sldId="280"/>
            <ac:spMk id="19" creationId="{42A4FC2C-047E-45A5-965D-8E1E3BF09BC6}"/>
          </ac:spMkLst>
        </pc:spChg>
        <pc:spChg chg="add">
          <ac:chgData name="Fligenia Da Silva (2122643)" userId="S::2122643@student.uwtsd.ac.uk::8a3ca18b-b37a-46ac-b2d9-5d1732a28ea3" providerId="AD" clId="Web-{4BCE26F8-A12C-0DB6-E335-58758318EAAB}" dt="2022-04-18T21:54:26.055" v="1215"/>
          <ac:spMkLst>
            <pc:docMk/>
            <pc:sldMk cId="1692650563" sldId="280"/>
            <ac:spMk id="20" creationId="{D1EA859B-E555-4109-94F3-6700E046E008}"/>
          </ac:spMkLst>
        </pc:spChg>
        <pc:spChg chg="add del">
          <ac:chgData name="Fligenia Da Silva (2122643)" userId="S::2122643@student.uwtsd.ac.uk::8a3ca18b-b37a-46ac-b2d9-5d1732a28ea3" providerId="AD" clId="Web-{4BCE26F8-A12C-0DB6-E335-58758318EAAB}" dt="2022-04-18T19:07:41.543" v="901"/>
          <ac:spMkLst>
            <pc:docMk/>
            <pc:sldMk cId="1692650563" sldId="280"/>
            <ac:spMk id="21" creationId="{06AF46C8-33D3-9732-48DD-8A4D80BA5F92}"/>
          </ac:spMkLst>
        </pc:spChg>
        <pc:spChg chg="add del">
          <ac:chgData name="Fligenia Da Silva (2122643)" userId="S::2122643@student.uwtsd.ac.uk::8a3ca18b-b37a-46ac-b2d9-5d1732a28ea3" providerId="AD" clId="Web-{4BCE26F8-A12C-0DB6-E335-58758318EAAB}" dt="2022-04-18T19:07:41.543" v="901"/>
          <ac:spMkLst>
            <pc:docMk/>
            <pc:sldMk cId="1692650563" sldId="280"/>
            <ac:spMk id="22" creationId="{36D97FB6-03FD-284B-34D5-3FBAF8033113}"/>
          </ac:spMkLst>
        </pc:spChg>
        <pc:spChg chg="add del">
          <ac:chgData name="Fligenia Da Silva (2122643)" userId="S::2122643@student.uwtsd.ac.uk::8a3ca18b-b37a-46ac-b2d9-5d1732a28ea3" providerId="AD" clId="Web-{4BCE26F8-A12C-0DB6-E335-58758318EAAB}" dt="2022-04-18T19:07:53.700" v="905"/>
          <ac:spMkLst>
            <pc:docMk/>
            <pc:sldMk cId="1692650563" sldId="280"/>
            <ac:spMk id="24" creationId="{42A4FC2C-047E-45A5-965D-8E1E3BF09BC6}"/>
          </ac:spMkLst>
        </pc:spChg>
        <pc:picChg chg="add del mod ord">
          <ac:chgData name="Fligenia Da Silva (2122643)" userId="S::2122643@student.uwtsd.ac.uk::8a3ca18b-b37a-46ac-b2d9-5d1732a28ea3" providerId="AD" clId="Web-{4BCE26F8-A12C-0DB6-E335-58758318EAAB}" dt="2022-04-18T21:52:22.145" v="1205"/>
          <ac:picMkLst>
            <pc:docMk/>
            <pc:sldMk cId="1692650563" sldId="280"/>
            <ac:picMk id="4" creationId="{49AD9549-822E-DB45-78DE-7637F6D1A3DC}"/>
          </ac:picMkLst>
        </pc:picChg>
        <pc:picChg chg="add mod ord">
          <ac:chgData name="Fligenia Da Silva (2122643)" userId="S::2122643@student.uwtsd.ac.uk::8a3ca18b-b37a-46ac-b2d9-5d1732a28ea3" providerId="AD" clId="Web-{4BCE26F8-A12C-0DB6-E335-58758318EAAB}" dt="2022-04-18T21:54:26.055" v="1215"/>
          <ac:picMkLst>
            <pc:docMk/>
            <pc:sldMk cId="1692650563" sldId="280"/>
            <ac:picMk id="7" creationId="{CB8C676A-E5D9-73FC-4EEE-663909572604}"/>
          </ac:picMkLst>
        </pc:picChg>
        <pc:cxnChg chg="add del">
          <ac:chgData name="Fligenia Da Silva (2122643)" userId="S::2122643@student.uwtsd.ac.uk::8a3ca18b-b37a-46ac-b2d9-5d1732a28ea3" providerId="AD" clId="Web-{4BCE26F8-A12C-0DB6-E335-58758318EAAB}" dt="2022-04-18T19:05:54.665" v="891"/>
          <ac:cxnSpMkLst>
            <pc:docMk/>
            <pc:sldMk cId="1692650563" sldId="280"/>
            <ac:cxnSpMk id="13" creationId="{20E3A342-4D61-4E3F-AF90-1AB42AEB96CC}"/>
          </ac:cxnSpMkLst>
        </pc:cxnChg>
      </pc:sldChg>
      <pc:sldChg chg="add">
        <pc:chgData name="Fligenia Da Silva (2122643)" userId="S::2122643@student.uwtsd.ac.uk::8a3ca18b-b37a-46ac-b2d9-5d1732a28ea3" providerId="AD" clId="Web-{4BCE26F8-A12C-0DB6-E335-58758318EAAB}" dt="2022-04-18T22:03:20.788" v="1223"/>
        <pc:sldMkLst>
          <pc:docMk/>
          <pc:sldMk cId="355583632" sldId="281"/>
        </pc:sldMkLst>
      </pc:sldChg>
    </pc:docChg>
  </pc:docChgLst>
  <pc:docChgLst>
    <pc:chgData name="Fligenia Da Silva (2122643)" userId="S::2122643@student.uwtsd.ac.uk::8a3ca18b-b37a-46ac-b2d9-5d1732a28ea3" providerId="AD" clId="Web-{96550728-EA35-7E2B-D0DC-48C1F8DFB183}"/>
    <pc:docChg chg="addSld delSld modSld addMainMaster modMainMaster">
      <pc:chgData name="Fligenia Da Silva (2122643)" userId="S::2122643@student.uwtsd.ac.uk::8a3ca18b-b37a-46ac-b2d9-5d1732a28ea3" providerId="AD" clId="Web-{96550728-EA35-7E2B-D0DC-48C1F8DFB183}" dt="2022-04-20T13:18:10.062" v="548"/>
      <pc:docMkLst>
        <pc:docMk/>
      </pc:docMkLst>
      <pc:sldChg chg="addSp delSp modSp mod setBg">
        <pc:chgData name="Fligenia Da Silva (2122643)" userId="S::2122643@student.uwtsd.ac.uk::8a3ca18b-b37a-46ac-b2d9-5d1732a28ea3" providerId="AD" clId="Web-{96550728-EA35-7E2B-D0DC-48C1F8DFB183}" dt="2022-04-20T13:18:10.062" v="548"/>
        <pc:sldMkLst>
          <pc:docMk/>
          <pc:sldMk cId="988977761" sldId="256"/>
        </pc:sldMkLst>
        <pc:spChg chg="mod">
          <ac:chgData name="Fligenia Da Silva (2122643)" userId="S::2122643@student.uwtsd.ac.uk::8a3ca18b-b37a-46ac-b2d9-5d1732a28ea3" providerId="AD" clId="Web-{96550728-EA35-7E2B-D0DC-48C1F8DFB183}" dt="2022-04-20T13:18:10.062" v="548"/>
          <ac:spMkLst>
            <pc:docMk/>
            <pc:sldMk cId="988977761" sldId="256"/>
            <ac:spMk id="2" creationId="{00000000-0000-0000-0000-000000000000}"/>
          </ac:spMkLst>
        </pc:spChg>
        <pc:spChg chg="del mod ord">
          <ac:chgData name="Fligenia Da Silva (2122643)" userId="S::2122643@student.uwtsd.ac.uk::8a3ca18b-b37a-46ac-b2d9-5d1732a28ea3" providerId="AD" clId="Web-{96550728-EA35-7E2B-D0DC-48C1F8DFB183}" dt="2022-04-20T12:37:29.730" v="479"/>
          <ac:spMkLst>
            <pc:docMk/>
            <pc:sldMk cId="988977761" sldId="256"/>
            <ac:spMk id="3" creationId="{25159097-8FFA-56C8-7A23-B1099A5D0433}"/>
          </ac:spMkLst>
        </pc:spChg>
        <pc:spChg chg="add del mod">
          <ac:chgData name="Fligenia Da Silva (2122643)" userId="S::2122643@student.uwtsd.ac.uk::8a3ca18b-b37a-46ac-b2d9-5d1732a28ea3" providerId="AD" clId="Web-{96550728-EA35-7E2B-D0DC-48C1F8DFB183}" dt="2022-04-20T13:18:10.062" v="548"/>
          <ac:spMkLst>
            <pc:docMk/>
            <pc:sldMk cId="988977761" sldId="256"/>
            <ac:spMk id="4" creationId="{70A42C92-9F1C-0743-8D72-CAACB5B4ABEC}"/>
          </ac:spMkLst>
        </pc:spChg>
        <pc:spChg chg="mod ord">
          <ac:chgData name="Fligenia Da Silva (2122643)" userId="S::2122643@student.uwtsd.ac.uk::8a3ca18b-b37a-46ac-b2d9-5d1732a28ea3" providerId="AD" clId="Web-{96550728-EA35-7E2B-D0DC-48C1F8DFB183}" dt="2022-04-20T13:18:10.062" v="548"/>
          <ac:spMkLst>
            <pc:docMk/>
            <pc:sldMk cId="988977761" sldId="256"/>
            <ac:spMk id="7" creationId="{D5B65235-58A8-822A-D039-C535B42B2A19}"/>
          </ac:spMkLst>
        </pc:spChg>
        <pc:spChg chg="add del mod">
          <ac:chgData name="Fligenia Da Silva (2122643)" userId="S::2122643@student.uwtsd.ac.uk::8a3ca18b-b37a-46ac-b2d9-5d1732a28ea3" providerId="AD" clId="Web-{96550728-EA35-7E2B-D0DC-48C1F8DFB183}" dt="2022-04-20T11:27:14.178" v="188"/>
          <ac:spMkLst>
            <pc:docMk/>
            <pc:sldMk cId="988977761" sldId="256"/>
            <ac:spMk id="8" creationId="{AF88EB11-373B-2304-85E0-AA33309193F0}"/>
          </ac:spMkLst>
        </pc:spChg>
        <pc:spChg chg="add del">
          <ac:chgData name="Fligenia Da Silva (2122643)" userId="S::2122643@student.uwtsd.ac.uk::8a3ca18b-b37a-46ac-b2d9-5d1732a28ea3" providerId="AD" clId="Web-{96550728-EA35-7E2B-D0DC-48C1F8DFB183}" dt="2022-04-20T11:24:15.594" v="169"/>
          <ac:spMkLst>
            <pc:docMk/>
            <pc:sldMk cId="988977761" sldId="256"/>
            <ac:spMk id="9" creationId="{17BD7CC6-2F7F-4587-8E92-D041AB2CEB32}"/>
          </ac:spMkLst>
        </pc:spChg>
        <pc:spChg chg="add del">
          <ac:chgData name="Fligenia Da Silva (2122643)" userId="S::2122643@student.uwtsd.ac.uk::8a3ca18b-b37a-46ac-b2d9-5d1732a28ea3" providerId="AD" clId="Web-{96550728-EA35-7E2B-D0DC-48C1F8DFB183}" dt="2022-04-20T11:24:15.594" v="169"/>
          <ac:spMkLst>
            <pc:docMk/>
            <pc:sldMk cId="988977761" sldId="256"/>
            <ac:spMk id="14" creationId="{BE7ED1F4-19EF-4BC2-A6EA-DF1525142B28}"/>
          </ac:spMkLst>
        </pc:spChg>
        <pc:spChg chg="add del">
          <ac:chgData name="Fligenia Da Silva (2122643)" userId="S::2122643@student.uwtsd.ac.uk::8a3ca18b-b37a-46ac-b2d9-5d1732a28ea3" providerId="AD" clId="Web-{96550728-EA35-7E2B-D0DC-48C1F8DFB183}" dt="2022-04-20T11:24:43.470" v="171"/>
          <ac:spMkLst>
            <pc:docMk/>
            <pc:sldMk cId="988977761" sldId="256"/>
            <ac:spMk id="18" creationId="{E042CD37-C859-44CD-853E-5A3427DDB9C0}"/>
          </ac:spMkLst>
        </pc:spChg>
        <pc:spChg chg="add del">
          <ac:chgData name="Fligenia Da Silva (2122643)" userId="S::2122643@student.uwtsd.ac.uk::8a3ca18b-b37a-46ac-b2d9-5d1732a28ea3" providerId="AD" clId="Web-{96550728-EA35-7E2B-D0DC-48C1F8DFB183}" dt="2022-04-20T11:24:15.594" v="169"/>
          <ac:spMkLst>
            <pc:docMk/>
            <pc:sldMk cId="988977761" sldId="256"/>
            <ac:spMk id="24" creationId="{A3919D60-F174-4FEB-9E9D-5AF6BD6597C9}"/>
          </ac:spMkLst>
        </pc:spChg>
        <pc:spChg chg="add del">
          <ac:chgData name="Fligenia Da Silva (2122643)" userId="S::2122643@student.uwtsd.ac.uk::8a3ca18b-b37a-46ac-b2d9-5d1732a28ea3" providerId="AD" clId="Web-{96550728-EA35-7E2B-D0DC-48C1F8DFB183}" dt="2022-04-20T11:24:15.594" v="169"/>
          <ac:spMkLst>
            <pc:docMk/>
            <pc:sldMk cId="988977761" sldId="256"/>
            <ac:spMk id="38" creationId="{90AE89EB-4F51-4181-9475-7E1048FB378A}"/>
          </ac:spMkLst>
        </pc:spChg>
        <pc:spChg chg="add del">
          <ac:chgData name="Fligenia Da Silva (2122643)" userId="S::2122643@student.uwtsd.ac.uk::8a3ca18b-b37a-46ac-b2d9-5d1732a28ea3" providerId="AD" clId="Web-{96550728-EA35-7E2B-D0DC-48C1F8DFB183}" dt="2022-04-20T11:24:43.470" v="171"/>
          <ac:spMkLst>
            <pc:docMk/>
            <pc:sldMk cId="988977761" sldId="256"/>
            <ac:spMk id="52" creationId="{7005C616-6139-47B3-BF77-59176F3C8745}"/>
          </ac:spMkLst>
        </pc:spChg>
        <pc:spChg chg="add del">
          <ac:chgData name="Fligenia Da Silva (2122643)" userId="S::2122643@student.uwtsd.ac.uk::8a3ca18b-b37a-46ac-b2d9-5d1732a28ea3" providerId="AD" clId="Web-{96550728-EA35-7E2B-D0DC-48C1F8DFB183}" dt="2022-04-20T11:24:43.470" v="171"/>
          <ac:spMkLst>
            <pc:docMk/>
            <pc:sldMk cId="988977761" sldId="256"/>
            <ac:spMk id="54" creationId="{93C59B8F-AEFF-4D3A-BA0E-3C43111987AE}"/>
          </ac:spMkLst>
        </pc:spChg>
        <pc:spChg chg="add del">
          <ac:chgData name="Fligenia Da Silva (2122643)" userId="S::2122643@student.uwtsd.ac.uk::8a3ca18b-b37a-46ac-b2d9-5d1732a28ea3" providerId="AD" clId="Web-{96550728-EA35-7E2B-D0DC-48C1F8DFB183}" dt="2022-04-20T11:25:04.346" v="173"/>
          <ac:spMkLst>
            <pc:docMk/>
            <pc:sldMk cId="988977761" sldId="256"/>
            <ac:spMk id="56" creationId="{73C994B4-9721-4148-9EEC-6793CECDE8DD}"/>
          </ac:spMkLst>
        </pc:spChg>
        <pc:spChg chg="add del">
          <ac:chgData name="Fligenia Da Silva (2122643)" userId="S::2122643@student.uwtsd.ac.uk::8a3ca18b-b37a-46ac-b2d9-5d1732a28ea3" providerId="AD" clId="Web-{96550728-EA35-7E2B-D0DC-48C1F8DFB183}" dt="2022-04-20T11:25:04.346" v="173"/>
          <ac:spMkLst>
            <pc:docMk/>
            <pc:sldMk cId="988977761" sldId="256"/>
            <ac:spMk id="57" creationId="{F9D95E49-763A-4886-B038-82F734740554}"/>
          </ac:spMkLst>
        </pc:spChg>
        <pc:spChg chg="add del">
          <ac:chgData name="Fligenia Da Silva (2122643)" userId="S::2122643@student.uwtsd.ac.uk::8a3ca18b-b37a-46ac-b2d9-5d1732a28ea3" providerId="AD" clId="Web-{96550728-EA35-7E2B-D0DC-48C1F8DFB183}" dt="2022-04-20T11:25:04.346" v="173"/>
          <ac:spMkLst>
            <pc:docMk/>
            <pc:sldMk cId="988977761" sldId="256"/>
            <ac:spMk id="58" creationId="{1426356D-10CD-483F-9267-2ABFF6185FE2}"/>
          </ac:spMkLst>
        </pc:spChg>
        <pc:spChg chg="add del">
          <ac:chgData name="Fligenia Da Silva (2122643)" userId="S::2122643@student.uwtsd.ac.uk::8a3ca18b-b37a-46ac-b2d9-5d1732a28ea3" providerId="AD" clId="Web-{96550728-EA35-7E2B-D0DC-48C1F8DFB183}" dt="2022-04-20T11:25:04.346" v="173"/>
          <ac:spMkLst>
            <pc:docMk/>
            <pc:sldMk cId="988977761" sldId="256"/>
            <ac:spMk id="59" creationId="{504B4E86-D05E-4842-8242-C0222A120BC7}"/>
          </ac:spMkLst>
        </pc:spChg>
        <pc:spChg chg="add del mod">
          <ac:chgData name="Fligenia Da Silva (2122643)" userId="S::2122643@student.uwtsd.ac.uk::8a3ca18b-b37a-46ac-b2d9-5d1732a28ea3" providerId="AD" clId="Web-{96550728-EA35-7E2B-D0DC-48C1F8DFB183}" dt="2022-04-20T13:18:10.062" v="548"/>
          <ac:spMkLst>
            <pc:docMk/>
            <pc:sldMk cId="988977761" sldId="256"/>
            <ac:spMk id="61" creationId="{EB270761-CC40-4F3F-A916-7E3BC3989348}"/>
          </ac:spMkLst>
        </pc:spChg>
        <pc:spChg chg="add del">
          <ac:chgData name="Fligenia Da Silva (2122643)" userId="S::2122643@student.uwtsd.ac.uk::8a3ca18b-b37a-46ac-b2d9-5d1732a28ea3" providerId="AD" clId="Web-{96550728-EA35-7E2B-D0DC-48C1F8DFB183}" dt="2022-04-20T13:18:10.062" v="548"/>
          <ac:spMkLst>
            <pc:docMk/>
            <pc:sldMk cId="988977761" sldId="256"/>
            <ac:spMk id="62" creationId="{A2555B16-BE1D-4C33-A27C-FF0671B6C94C}"/>
          </ac:spMkLst>
        </pc:spChg>
        <pc:spChg chg="add del">
          <ac:chgData name="Fligenia Da Silva (2122643)" userId="S::2122643@student.uwtsd.ac.uk::8a3ca18b-b37a-46ac-b2d9-5d1732a28ea3" providerId="AD" clId="Web-{96550728-EA35-7E2B-D0DC-48C1F8DFB183}" dt="2022-04-20T13:18:10.062" v="548"/>
          <ac:spMkLst>
            <pc:docMk/>
            <pc:sldMk cId="988977761" sldId="256"/>
            <ac:spMk id="67" creationId="{73C994B4-9721-4148-9EEC-6793CECDE8DD}"/>
          </ac:spMkLst>
        </pc:spChg>
        <pc:spChg chg="add del">
          <ac:chgData name="Fligenia Da Silva (2122643)" userId="S::2122643@student.uwtsd.ac.uk::8a3ca18b-b37a-46ac-b2d9-5d1732a28ea3" providerId="AD" clId="Web-{96550728-EA35-7E2B-D0DC-48C1F8DFB183}" dt="2022-04-20T13:18:10.062" v="548"/>
          <ac:spMkLst>
            <pc:docMk/>
            <pc:sldMk cId="988977761" sldId="256"/>
            <ac:spMk id="69" creationId="{F9D95E49-763A-4886-B038-82F734740554}"/>
          </ac:spMkLst>
        </pc:spChg>
        <pc:spChg chg="add del">
          <ac:chgData name="Fligenia Da Silva (2122643)" userId="S::2122643@student.uwtsd.ac.uk::8a3ca18b-b37a-46ac-b2d9-5d1732a28ea3" providerId="AD" clId="Web-{96550728-EA35-7E2B-D0DC-48C1F8DFB183}" dt="2022-04-20T13:18:10.062" v="548"/>
          <ac:spMkLst>
            <pc:docMk/>
            <pc:sldMk cId="988977761" sldId="256"/>
            <ac:spMk id="71" creationId="{D81ABE91-D3C7-42EF-8B59-967A8C280EBD}"/>
          </ac:spMkLst>
        </pc:spChg>
        <pc:spChg chg="add del">
          <ac:chgData name="Fligenia Da Silva (2122643)" userId="S::2122643@student.uwtsd.ac.uk::8a3ca18b-b37a-46ac-b2d9-5d1732a28ea3" providerId="AD" clId="Web-{96550728-EA35-7E2B-D0DC-48C1F8DFB183}" dt="2022-04-20T13:18:10.062" v="548"/>
          <ac:spMkLst>
            <pc:docMk/>
            <pc:sldMk cId="988977761" sldId="256"/>
            <ac:spMk id="73" creationId="{15F387C8-7A98-428C-A38B-51332E18ACE5}"/>
          </ac:spMkLst>
        </pc:spChg>
        <pc:grpChg chg="add del">
          <ac:chgData name="Fligenia Da Silva (2122643)" userId="S::2122643@student.uwtsd.ac.uk::8a3ca18b-b37a-46ac-b2d9-5d1732a28ea3" providerId="AD" clId="Web-{96550728-EA35-7E2B-D0DC-48C1F8DFB183}" dt="2022-04-20T11:24:15.594" v="169"/>
          <ac:grpSpMkLst>
            <pc:docMk/>
            <pc:sldMk cId="988977761" sldId="256"/>
            <ac:grpSpMk id="16" creationId="{0EE7C14F-442F-4416-A4A9-6DA10263A4BA}"/>
          </ac:grpSpMkLst>
        </pc:grpChg>
        <pc:grpChg chg="add del">
          <ac:chgData name="Fligenia Da Silva (2122643)" userId="S::2122643@student.uwtsd.ac.uk::8a3ca18b-b37a-46ac-b2d9-5d1732a28ea3" providerId="AD" clId="Web-{96550728-EA35-7E2B-D0DC-48C1F8DFB183}" dt="2022-04-20T11:24:15.594" v="169"/>
          <ac:grpSpMkLst>
            <pc:docMk/>
            <pc:sldMk cId="988977761" sldId="256"/>
            <ac:grpSpMk id="26" creationId="{98EF7474-F1F7-47A7-AF33-E38A86EBF6D3}"/>
          </ac:grpSpMkLst>
        </pc:grpChg>
        <pc:grpChg chg="add del">
          <ac:chgData name="Fligenia Da Silva (2122643)" userId="S::2122643@student.uwtsd.ac.uk::8a3ca18b-b37a-46ac-b2d9-5d1732a28ea3" providerId="AD" clId="Web-{96550728-EA35-7E2B-D0DC-48C1F8DFB183}" dt="2022-04-20T11:24:15.594" v="169"/>
          <ac:grpSpMkLst>
            <pc:docMk/>
            <pc:sldMk cId="988977761" sldId="256"/>
            <ac:grpSpMk id="32" creationId="{C912E1BF-76C2-49D5-A5AC-1CE20255C4B6}"/>
          </ac:grpSpMkLst>
        </pc:grpChg>
        <pc:grpChg chg="add del">
          <ac:chgData name="Fligenia Da Silva (2122643)" userId="S::2122643@student.uwtsd.ac.uk::8a3ca18b-b37a-46ac-b2d9-5d1732a28ea3" providerId="AD" clId="Web-{96550728-EA35-7E2B-D0DC-48C1F8DFB183}" dt="2022-04-20T11:24:15.594" v="169"/>
          <ac:grpSpMkLst>
            <pc:docMk/>
            <pc:sldMk cId="988977761" sldId="256"/>
            <ac:grpSpMk id="40" creationId="{B78285A0-9022-40FD-B520-91444BA163DE}"/>
          </ac:grpSpMkLst>
        </pc:grpChg>
        <pc:grpChg chg="add del">
          <ac:chgData name="Fligenia Da Silva (2122643)" userId="S::2122643@student.uwtsd.ac.uk::8a3ca18b-b37a-46ac-b2d9-5d1732a28ea3" providerId="AD" clId="Web-{96550728-EA35-7E2B-D0DC-48C1F8DFB183}" dt="2022-04-20T11:24:15.594" v="169"/>
          <ac:grpSpMkLst>
            <pc:docMk/>
            <pc:sldMk cId="988977761" sldId="256"/>
            <ac:grpSpMk id="46" creationId="{91CD8CAA-4614-4393-ADD7-7FDFD8ABD762}"/>
          </ac:grpSpMkLst>
        </pc:grpChg>
        <pc:picChg chg="add del mod ord">
          <ac:chgData name="Fligenia Da Silva (2122643)" userId="S::2122643@student.uwtsd.ac.uk::8a3ca18b-b37a-46ac-b2d9-5d1732a28ea3" providerId="AD" clId="Web-{96550728-EA35-7E2B-D0DC-48C1F8DFB183}" dt="2022-04-20T11:31:15.388" v="212"/>
          <ac:picMkLst>
            <pc:docMk/>
            <pc:sldMk cId="988977761" sldId="256"/>
            <ac:picMk id="5" creationId="{CE7AF490-839E-4B79-9FC2-38D3F784931D}"/>
          </ac:picMkLst>
        </pc:picChg>
        <pc:picChg chg="add mod">
          <ac:chgData name="Fligenia Da Silva (2122643)" userId="S::2122643@student.uwtsd.ac.uk::8a3ca18b-b37a-46ac-b2d9-5d1732a28ea3" providerId="AD" clId="Web-{96550728-EA35-7E2B-D0DC-48C1F8DFB183}" dt="2022-04-20T13:18:10.062" v="548"/>
          <ac:picMkLst>
            <pc:docMk/>
            <pc:sldMk cId="988977761" sldId="256"/>
            <ac:picMk id="10" creationId="{69F894BB-8D38-97F4-5426-17A9F5DEB8BE}"/>
          </ac:picMkLst>
        </pc:picChg>
        <pc:picChg chg="add del">
          <ac:chgData name="Fligenia Da Silva (2122643)" userId="S::2122643@student.uwtsd.ac.uk::8a3ca18b-b37a-46ac-b2d9-5d1732a28ea3" providerId="AD" clId="Web-{96550728-EA35-7E2B-D0DC-48C1F8DFB183}" dt="2022-04-20T11:24:43.470" v="171"/>
          <ac:picMkLst>
            <pc:docMk/>
            <pc:sldMk cId="988977761" sldId="256"/>
            <ac:picMk id="53" creationId="{49882614-11C4-4368-9534-6EBAC3488C70}"/>
          </ac:picMkLst>
        </pc:picChg>
        <pc:cxnChg chg="add del">
          <ac:chgData name="Fligenia Da Silva (2122643)" userId="S::2122643@student.uwtsd.ac.uk::8a3ca18b-b37a-46ac-b2d9-5d1732a28ea3" providerId="AD" clId="Web-{96550728-EA35-7E2B-D0DC-48C1F8DFB183}" dt="2022-04-20T11:25:04.346" v="173"/>
          <ac:cxnSpMkLst>
            <pc:docMk/>
            <pc:sldMk cId="988977761" sldId="256"/>
            <ac:cxnSpMk id="20" creationId="{EE9C6408-AA0E-411D-A5D2-E5F13306F898}"/>
          </ac:cxnSpMkLst>
        </pc:cxnChg>
        <pc:cxnChg chg="add del">
          <ac:chgData name="Fligenia Da Silva (2122643)" userId="S::2122643@student.uwtsd.ac.uk::8a3ca18b-b37a-46ac-b2d9-5d1732a28ea3" providerId="AD" clId="Web-{96550728-EA35-7E2B-D0DC-48C1F8DFB183}" dt="2022-04-20T11:25:04.346" v="173"/>
          <ac:cxnSpMkLst>
            <pc:docMk/>
            <pc:sldMk cId="988977761" sldId="256"/>
            <ac:cxnSpMk id="22" creationId="{ED9C04A9-04B4-4ED7-94E7-B13134C8D0D0}"/>
          </ac:cxnSpMkLst>
        </pc:cxnChg>
        <pc:cxnChg chg="add del">
          <ac:chgData name="Fligenia Da Silva (2122643)" userId="S::2122643@student.uwtsd.ac.uk::8a3ca18b-b37a-46ac-b2d9-5d1732a28ea3" providerId="AD" clId="Web-{96550728-EA35-7E2B-D0DC-48C1F8DFB183}" dt="2022-04-20T13:18:10.062" v="548"/>
          <ac:cxnSpMkLst>
            <pc:docMk/>
            <pc:sldMk cId="988977761" sldId="256"/>
            <ac:cxnSpMk id="75" creationId="{3EFADC67-92A1-44FB-8691-D8CD71A21EFA}"/>
          </ac:cxnSpMkLst>
        </pc:cxnChg>
        <pc:cxnChg chg="add del">
          <ac:chgData name="Fligenia Da Silva (2122643)" userId="S::2122643@student.uwtsd.ac.uk::8a3ca18b-b37a-46ac-b2d9-5d1732a28ea3" providerId="AD" clId="Web-{96550728-EA35-7E2B-D0DC-48C1F8DFB183}" dt="2022-04-20T13:18:10.062" v="548"/>
          <ac:cxnSpMkLst>
            <pc:docMk/>
            <pc:sldMk cId="988977761" sldId="256"/>
            <ac:cxnSpMk id="77" creationId="{EE9C6408-AA0E-411D-A5D2-E5F13306F898}"/>
          </ac:cxnSpMkLst>
        </pc:cxnChg>
      </pc:sldChg>
      <pc:sldChg chg="modSp">
        <pc:chgData name="Fligenia Da Silva (2122643)" userId="S::2122643@student.uwtsd.ac.uk::8a3ca18b-b37a-46ac-b2d9-5d1732a28ea3" providerId="AD" clId="Web-{96550728-EA35-7E2B-D0DC-48C1F8DFB183}" dt="2022-04-20T12:05:17.170" v="291" actId="20577"/>
        <pc:sldMkLst>
          <pc:docMk/>
          <pc:sldMk cId="3731170241" sldId="261"/>
        </pc:sldMkLst>
        <pc:spChg chg="mod">
          <ac:chgData name="Fligenia Da Silva (2122643)" userId="S::2122643@student.uwtsd.ac.uk::8a3ca18b-b37a-46ac-b2d9-5d1732a28ea3" providerId="AD" clId="Web-{96550728-EA35-7E2B-D0DC-48C1F8DFB183}" dt="2022-04-20T12:05:17.170" v="291" actId="20577"/>
          <ac:spMkLst>
            <pc:docMk/>
            <pc:sldMk cId="3731170241" sldId="261"/>
            <ac:spMk id="3" creationId="{89DB8450-5F64-10D5-A3E0-CA1EB6ADE293}"/>
          </ac:spMkLst>
        </pc:spChg>
      </pc:sldChg>
      <pc:sldChg chg="addSp delSp modSp">
        <pc:chgData name="Fligenia Da Silva (2122643)" userId="S::2122643@student.uwtsd.ac.uk::8a3ca18b-b37a-46ac-b2d9-5d1732a28ea3" providerId="AD" clId="Web-{96550728-EA35-7E2B-D0DC-48C1F8DFB183}" dt="2022-04-20T11:37:20.650" v="230" actId="1076"/>
        <pc:sldMkLst>
          <pc:docMk/>
          <pc:sldMk cId="656486499" sldId="263"/>
        </pc:sldMkLst>
        <pc:spChg chg="add del mod">
          <ac:chgData name="Fligenia Da Silva (2122643)" userId="S::2122643@student.uwtsd.ac.uk::8a3ca18b-b37a-46ac-b2d9-5d1732a28ea3" providerId="AD" clId="Web-{96550728-EA35-7E2B-D0DC-48C1F8DFB183}" dt="2022-04-20T11:20:11.055" v="158"/>
          <ac:spMkLst>
            <pc:docMk/>
            <pc:sldMk cId="656486499" sldId="263"/>
            <ac:spMk id="36" creationId="{07744ED4-1338-9688-7FF1-4FA15079EA03}"/>
          </ac:spMkLst>
        </pc:spChg>
        <pc:graphicFrameChg chg="mod">
          <ac:chgData name="Fligenia Da Silva (2122643)" userId="S::2122643@student.uwtsd.ac.uk::8a3ca18b-b37a-46ac-b2d9-5d1732a28ea3" providerId="AD" clId="Web-{96550728-EA35-7E2B-D0DC-48C1F8DFB183}" dt="2022-04-20T11:37:20.650" v="230" actId="1076"/>
          <ac:graphicFrameMkLst>
            <pc:docMk/>
            <pc:sldMk cId="656486499" sldId="263"/>
            <ac:graphicFrameMk id="15" creationId="{ACA849F4-8F07-6180-E596-426A53DA62D5}"/>
          </ac:graphicFrameMkLst>
        </pc:graphicFrameChg>
        <pc:picChg chg="add del mod">
          <ac:chgData name="Fligenia Da Silva (2122643)" userId="S::2122643@student.uwtsd.ac.uk::8a3ca18b-b37a-46ac-b2d9-5d1732a28ea3" providerId="AD" clId="Web-{96550728-EA35-7E2B-D0DC-48C1F8DFB183}" dt="2022-04-20T11:20:24.212" v="160"/>
          <ac:picMkLst>
            <pc:docMk/>
            <pc:sldMk cId="656486499" sldId="263"/>
            <ac:picMk id="35" creationId="{C42C40C0-B865-B897-A6B7-4FAB278B3763}"/>
          </ac:picMkLst>
        </pc:picChg>
      </pc:sldChg>
      <pc:sldChg chg="addSp modSp">
        <pc:chgData name="Fligenia Da Silva (2122643)" userId="S::2122643@student.uwtsd.ac.uk::8a3ca18b-b37a-46ac-b2d9-5d1732a28ea3" providerId="AD" clId="Web-{96550728-EA35-7E2B-D0DC-48C1F8DFB183}" dt="2022-04-20T12:19:16.102" v="386" actId="20577"/>
        <pc:sldMkLst>
          <pc:docMk/>
          <pc:sldMk cId="2857965964" sldId="276"/>
        </pc:sldMkLst>
        <pc:spChg chg="add mod">
          <ac:chgData name="Fligenia Da Silva (2122643)" userId="S::2122643@student.uwtsd.ac.uk::8a3ca18b-b37a-46ac-b2d9-5d1732a28ea3" providerId="AD" clId="Web-{96550728-EA35-7E2B-D0DC-48C1F8DFB183}" dt="2022-04-20T12:19:16.102" v="386" actId="20577"/>
          <ac:spMkLst>
            <pc:docMk/>
            <pc:sldMk cId="2857965964" sldId="276"/>
            <ac:spMk id="2" creationId="{E0B9D840-ABAD-4248-6810-48E0231F7E21}"/>
          </ac:spMkLst>
        </pc:spChg>
        <pc:spChg chg="mod">
          <ac:chgData name="Fligenia Da Silva (2122643)" userId="S::2122643@student.uwtsd.ac.uk::8a3ca18b-b37a-46ac-b2d9-5d1732a28ea3" providerId="AD" clId="Web-{96550728-EA35-7E2B-D0DC-48C1F8DFB183}" dt="2022-04-20T12:19:08.258" v="384" actId="20577"/>
          <ac:spMkLst>
            <pc:docMk/>
            <pc:sldMk cId="2857965964" sldId="276"/>
            <ac:spMk id="6" creationId="{F487EFB0-99B7-A122-21A8-D04D12074780}"/>
          </ac:spMkLst>
        </pc:spChg>
        <pc:spChg chg="mod">
          <ac:chgData name="Fligenia Da Silva (2122643)" userId="S::2122643@student.uwtsd.ac.uk::8a3ca18b-b37a-46ac-b2d9-5d1732a28ea3" providerId="AD" clId="Web-{96550728-EA35-7E2B-D0DC-48C1F8DFB183}" dt="2022-04-20T12:17:38.474" v="351" actId="1076"/>
          <ac:spMkLst>
            <pc:docMk/>
            <pc:sldMk cId="2857965964" sldId="276"/>
            <ac:spMk id="7" creationId="{F1714DD5-19C2-9E2A-7EDA-376857025EE2}"/>
          </ac:spMkLst>
        </pc:spChg>
      </pc:sldChg>
      <pc:sldChg chg="delSp modSp">
        <pc:chgData name="Fligenia Da Silva (2122643)" userId="S::2122643@student.uwtsd.ac.uk::8a3ca18b-b37a-46ac-b2d9-5d1732a28ea3" providerId="AD" clId="Web-{96550728-EA35-7E2B-D0DC-48C1F8DFB183}" dt="2022-04-20T11:06:17.858" v="122" actId="20577"/>
        <pc:sldMkLst>
          <pc:docMk/>
          <pc:sldMk cId="1014511143" sldId="277"/>
        </pc:sldMkLst>
        <pc:spChg chg="mod">
          <ac:chgData name="Fligenia Da Silva (2122643)" userId="S::2122643@student.uwtsd.ac.uk::8a3ca18b-b37a-46ac-b2d9-5d1732a28ea3" providerId="AD" clId="Web-{96550728-EA35-7E2B-D0DC-48C1F8DFB183}" dt="2022-04-20T10:46:31.009" v="38" actId="20577"/>
          <ac:spMkLst>
            <pc:docMk/>
            <pc:sldMk cId="1014511143" sldId="277"/>
            <ac:spMk id="2" creationId="{313B2DE7-CA55-4EFA-A94E-82D39622CE37}"/>
          </ac:spMkLst>
        </pc:spChg>
        <pc:spChg chg="mod">
          <ac:chgData name="Fligenia Da Silva (2122643)" userId="S::2122643@student.uwtsd.ac.uk::8a3ca18b-b37a-46ac-b2d9-5d1732a28ea3" providerId="AD" clId="Web-{96550728-EA35-7E2B-D0DC-48C1F8DFB183}" dt="2022-04-20T11:06:17.858" v="122" actId="20577"/>
          <ac:spMkLst>
            <pc:docMk/>
            <pc:sldMk cId="1014511143" sldId="277"/>
            <ac:spMk id="3" creationId="{63C43BAF-FCAE-4D41-9F4F-862CEB00523C}"/>
          </ac:spMkLst>
        </pc:spChg>
        <pc:spChg chg="del mod">
          <ac:chgData name="Fligenia Da Silva (2122643)" userId="S::2122643@student.uwtsd.ac.uk::8a3ca18b-b37a-46ac-b2d9-5d1732a28ea3" providerId="AD" clId="Web-{96550728-EA35-7E2B-D0DC-48C1F8DFB183}" dt="2022-04-20T10:45:47.351" v="36"/>
          <ac:spMkLst>
            <pc:docMk/>
            <pc:sldMk cId="1014511143" sldId="277"/>
            <ac:spMk id="4" creationId="{97E5E07A-B291-09A0-AEF5-08C632FB7F38}"/>
          </ac:spMkLst>
        </pc:spChg>
      </pc:sldChg>
      <pc:sldChg chg="modSp del">
        <pc:chgData name="Fligenia Da Silva (2122643)" userId="S::2122643@student.uwtsd.ac.uk::8a3ca18b-b37a-46ac-b2d9-5d1732a28ea3" providerId="AD" clId="Web-{96550728-EA35-7E2B-D0DC-48C1F8DFB183}" dt="2022-04-20T11:17:58.505" v="153"/>
        <pc:sldMkLst>
          <pc:docMk/>
          <pc:sldMk cId="1388260186" sldId="278"/>
        </pc:sldMkLst>
        <pc:spChg chg="mod">
          <ac:chgData name="Fligenia Da Silva (2122643)" userId="S::2122643@student.uwtsd.ac.uk::8a3ca18b-b37a-46ac-b2d9-5d1732a28ea3" providerId="AD" clId="Web-{96550728-EA35-7E2B-D0DC-48C1F8DFB183}" dt="2022-04-20T10:51:40.737" v="73" actId="20577"/>
          <ac:spMkLst>
            <pc:docMk/>
            <pc:sldMk cId="1388260186" sldId="278"/>
            <ac:spMk id="4" creationId="{09254CC3-60A3-2B49-697E-07B0BBB06B1E}"/>
          </ac:spMkLst>
        </pc:spChg>
      </pc:sldChg>
      <pc:sldChg chg="modSp">
        <pc:chgData name="Fligenia Da Silva (2122643)" userId="S::2122643@student.uwtsd.ac.uk::8a3ca18b-b37a-46ac-b2d9-5d1732a28ea3" providerId="AD" clId="Web-{96550728-EA35-7E2B-D0DC-48C1F8DFB183}" dt="2022-04-20T12:28:50.058" v="474" actId="20577"/>
        <pc:sldMkLst>
          <pc:docMk/>
          <pc:sldMk cId="757259236" sldId="279"/>
        </pc:sldMkLst>
        <pc:spChg chg="mod">
          <ac:chgData name="Fligenia Da Silva (2122643)" userId="S::2122643@student.uwtsd.ac.uk::8a3ca18b-b37a-46ac-b2d9-5d1732a28ea3" providerId="AD" clId="Web-{96550728-EA35-7E2B-D0DC-48C1F8DFB183}" dt="2022-04-20T12:28:50.058" v="474" actId="20577"/>
          <ac:spMkLst>
            <pc:docMk/>
            <pc:sldMk cId="757259236" sldId="279"/>
            <ac:spMk id="4" creationId="{B321D59F-E66B-4C5D-B5E3-1AD475FFEEA0}"/>
          </ac:spMkLst>
        </pc:spChg>
      </pc:sldChg>
      <pc:sldChg chg="delSp modSp">
        <pc:chgData name="Fligenia Da Silva (2122643)" userId="S::2122643@student.uwtsd.ac.uk::8a3ca18b-b37a-46ac-b2d9-5d1732a28ea3" providerId="AD" clId="Web-{96550728-EA35-7E2B-D0DC-48C1F8DFB183}" dt="2022-04-20T12:14:05.077" v="334"/>
        <pc:sldMkLst>
          <pc:docMk/>
          <pc:sldMk cId="1692650563" sldId="280"/>
        </pc:sldMkLst>
        <pc:spChg chg="del">
          <ac:chgData name="Fligenia Da Silva (2122643)" userId="S::2122643@student.uwtsd.ac.uk::8a3ca18b-b37a-46ac-b2d9-5d1732a28ea3" providerId="AD" clId="Web-{96550728-EA35-7E2B-D0DC-48C1F8DFB183}" dt="2022-04-20T11:17:01.518" v="151"/>
          <ac:spMkLst>
            <pc:docMk/>
            <pc:sldMk cId="1692650563" sldId="280"/>
            <ac:spMk id="2" creationId="{06AF46C8-33D3-9732-48DD-8A4D80BA5F92}"/>
          </ac:spMkLst>
        </pc:spChg>
        <pc:spChg chg="mod">
          <ac:chgData name="Fligenia Da Silva (2122643)" userId="S::2122643@student.uwtsd.ac.uk::8a3ca18b-b37a-46ac-b2d9-5d1732a28ea3" providerId="AD" clId="Web-{96550728-EA35-7E2B-D0DC-48C1F8DFB183}" dt="2022-04-20T12:14:05.077" v="334"/>
          <ac:spMkLst>
            <pc:docMk/>
            <pc:sldMk cId="1692650563" sldId="280"/>
            <ac:spMk id="6" creationId="{951C6B7A-5C74-7315-0C7D-691D77BE06D3}"/>
          </ac:spMkLst>
        </pc:spChg>
      </pc:sldChg>
      <pc:sldChg chg="add">
        <pc:chgData name="Fligenia Da Silva (2122643)" userId="S::2122643@student.uwtsd.ac.uk::8a3ca18b-b37a-46ac-b2d9-5d1732a28ea3" providerId="AD" clId="Web-{96550728-EA35-7E2B-D0DC-48C1F8DFB183}" dt="2022-04-20T11:39:00.293" v="231"/>
        <pc:sldMkLst>
          <pc:docMk/>
          <pc:sldMk cId="2015106669" sldId="282"/>
        </pc:sldMkLst>
      </pc:sldChg>
      <pc:sldChg chg="add">
        <pc:chgData name="Fligenia Da Silva (2122643)" userId="S::2122643@student.uwtsd.ac.uk::8a3ca18b-b37a-46ac-b2d9-5d1732a28ea3" providerId="AD" clId="Web-{96550728-EA35-7E2B-D0DC-48C1F8DFB183}" dt="2022-04-20T11:39:27.216" v="232"/>
        <pc:sldMkLst>
          <pc:docMk/>
          <pc:sldMk cId="1613812840" sldId="283"/>
        </pc:sldMkLst>
      </pc:sldChg>
      <pc:sldChg chg="add del">
        <pc:chgData name="Fligenia Da Silva (2122643)" userId="S::2122643@student.uwtsd.ac.uk::8a3ca18b-b37a-46ac-b2d9-5d1732a28ea3" providerId="AD" clId="Web-{96550728-EA35-7E2B-D0DC-48C1F8DFB183}" dt="2022-04-20T11:40:28.281" v="235"/>
        <pc:sldMkLst>
          <pc:docMk/>
          <pc:sldMk cId="3214327551" sldId="284"/>
        </pc:sldMkLst>
      </pc:sldChg>
      <pc:sldChg chg="add replId">
        <pc:chgData name="Fligenia Da Silva (2122643)" userId="S::2122643@student.uwtsd.ac.uk::8a3ca18b-b37a-46ac-b2d9-5d1732a28ea3" providerId="AD" clId="Web-{96550728-EA35-7E2B-D0DC-48C1F8DFB183}" dt="2022-04-20T11:40:18.640" v="234"/>
        <pc:sldMkLst>
          <pc:docMk/>
          <pc:sldMk cId="3455969791" sldId="285"/>
        </pc:sldMkLst>
      </pc:sldChg>
      <pc:sldChg chg="add">
        <pc:chgData name="Fligenia Da Silva (2122643)" userId="S::2122643@student.uwtsd.ac.uk::8a3ca18b-b37a-46ac-b2d9-5d1732a28ea3" providerId="AD" clId="Web-{96550728-EA35-7E2B-D0DC-48C1F8DFB183}" dt="2022-04-20T11:40:46.937" v="236"/>
        <pc:sldMkLst>
          <pc:docMk/>
          <pc:sldMk cId="2897269084" sldId="286"/>
        </pc:sldMkLst>
      </pc:sldChg>
      <pc:sldMasterChg chg="add addSldLayout">
        <pc:chgData name="Fligenia Da Silva (2122643)" userId="S::2122643@student.uwtsd.ac.uk::8a3ca18b-b37a-46ac-b2d9-5d1732a28ea3" providerId="AD" clId="Web-{96550728-EA35-7E2B-D0DC-48C1F8DFB183}" dt="2022-04-20T11:39:00.293" v="231"/>
        <pc:sldMasterMkLst>
          <pc:docMk/>
          <pc:sldMasterMk cId="252432396" sldId="2147483690"/>
        </pc:sldMasterMkLst>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2565466999" sldId="2147483691"/>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534728205" sldId="2147483692"/>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2424272624" sldId="2147483693"/>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1274677245" sldId="2147483694"/>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4256171891" sldId="2147483695"/>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3817337925" sldId="2147483696"/>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1126888874" sldId="2147483697"/>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3598050141" sldId="2147483698"/>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2518464219" sldId="2147483699"/>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471468500" sldId="2147483700"/>
          </pc:sldLayoutMkLst>
        </pc:sldLayoutChg>
        <pc:sldLayoutChg chg="add">
          <pc:chgData name="Fligenia Da Silva (2122643)" userId="S::2122643@student.uwtsd.ac.uk::8a3ca18b-b37a-46ac-b2d9-5d1732a28ea3" providerId="AD" clId="Web-{96550728-EA35-7E2B-D0DC-48C1F8DFB183}" dt="2022-04-20T11:39:00.293" v="231"/>
          <pc:sldLayoutMkLst>
            <pc:docMk/>
            <pc:sldMasterMk cId="252432396" sldId="2147483690"/>
            <pc:sldLayoutMk cId="1533350257" sldId="2147483701"/>
          </pc:sldLayoutMkLst>
        </pc:sldLayoutChg>
      </pc:sldMasterChg>
      <pc:sldMasterChg chg="replId modSldLayout">
        <pc:chgData name="Fligenia Da Silva (2122643)" userId="S::2122643@student.uwtsd.ac.uk::8a3ca18b-b37a-46ac-b2d9-5d1732a28ea3" providerId="AD" clId="Web-{96550728-EA35-7E2B-D0DC-48C1F8DFB183}" dt="2022-04-20T11:39:00.293" v="231"/>
        <pc:sldMasterMkLst>
          <pc:docMk/>
          <pc:sldMasterMk cId="0" sldId="2147483707"/>
        </pc:sldMasterMkLst>
        <pc:sldLayoutChg chg="replId">
          <pc:chgData name="Fligenia Da Silva (2122643)" userId="S::2122643@student.uwtsd.ac.uk::8a3ca18b-b37a-46ac-b2d9-5d1732a28ea3" providerId="AD" clId="Web-{96550728-EA35-7E2B-D0DC-48C1F8DFB183}" dt="2022-04-20T11:39:00.293" v="231"/>
          <pc:sldLayoutMkLst>
            <pc:docMk/>
            <pc:sldMasterMk cId="0" sldId="2147483707"/>
            <pc:sldLayoutMk cId="0" sldId="2147483702"/>
          </pc:sldLayoutMkLst>
        </pc:sldLayoutChg>
        <pc:sldLayoutChg chg="replId">
          <pc:chgData name="Fligenia Da Silva (2122643)" userId="S::2122643@student.uwtsd.ac.uk::8a3ca18b-b37a-46ac-b2d9-5d1732a28ea3" providerId="AD" clId="Web-{96550728-EA35-7E2B-D0DC-48C1F8DFB183}" dt="2022-04-20T11:39:00.293" v="231"/>
          <pc:sldLayoutMkLst>
            <pc:docMk/>
            <pc:sldMasterMk cId="0" sldId="2147483707"/>
            <pc:sldLayoutMk cId="0" sldId="2147483703"/>
          </pc:sldLayoutMkLst>
        </pc:sldLayoutChg>
        <pc:sldLayoutChg chg="replId">
          <pc:chgData name="Fligenia Da Silva (2122643)" userId="S::2122643@student.uwtsd.ac.uk::8a3ca18b-b37a-46ac-b2d9-5d1732a28ea3" providerId="AD" clId="Web-{96550728-EA35-7E2B-D0DC-48C1F8DFB183}" dt="2022-04-20T11:39:00.293" v="231"/>
          <pc:sldLayoutMkLst>
            <pc:docMk/>
            <pc:sldMasterMk cId="0" sldId="2147483707"/>
            <pc:sldLayoutMk cId="0" sldId="2147483704"/>
          </pc:sldLayoutMkLst>
        </pc:sldLayoutChg>
        <pc:sldLayoutChg chg="replId">
          <pc:chgData name="Fligenia Da Silva (2122643)" userId="S::2122643@student.uwtsd.ac.uk::8a3ca18b-b37a-46ac-b2d9-5d1732a28ea3" providerId="AD" clId="Web-{96550728-EA35-7E2B-D0DC-48C1F8DFB183}" dt="2022-04-20T11:39:00.293" v="231"/>
          <pc:sldLayoutMkLst>
            <pc:docMk/>
            <pc:sldMasterMk cId="0" sldId="2147483707"/>
            <pc:sldLayoutMk cId="0" sldId="2147483705"/>
          </pc:sldLayoutMkLst>
        </pc:sldLayoutChg>
        <pc:sldLayoutChg chg="replId">
          <pc:chgData name="Fligenia Da Silva (2122643)" userId="S::2122643@student.uwtsd.ac.uk::8a3ca18b-b37a-46ac-b2d9-5d1732a28ea3" providerId="AD" clId="Web-{96550728-EA35-7E2B-D0DC-48C1F8DFB183}" dt="2022-04-20T11:39:00.293" v="231"/>
          <pc:sldLayoutMkLst>
            <pc:docMk/>
            <pc:sldMasterMk cId="0" sldId="2147483707"/>
            <pc:sldLayoutMk cId="0" sldId="2147483706"/>
          </pc:sldLayoutMkLst>
        </pc:sldLayoutChg>
      </pc:sldMasterChg>
    </pc:docChg>
  </pc:docChgLst>
  <pc:docChgLst>
    <pc:chgData name="Fligenia Da Silva (2122643)" userId="S::2122643@student.uwtsd.ac.uk::8a3ca18b-b37a-46ac-b2d9-5d1732a28ea3" providerId="AD" clId="Web-{E8B76D53-3E78-D4EE-5BF1-961E22641C59}"/>
    <pc:docChg chg="delSld">
      <pc:chgData name="Fligenia Da Silva (2122643)" userId="S::2122643@student.uwtsd.ac.uk::8a3ca18b-b37a-46ac-b2d9-5d1732a28ea3" providerId="AD" clId="Web-{E8B76D53-3E78-D4EE-5BF1-961E22641C59}" dt="2022-04-20T09:15:13.325" v="0"/>
      <pc:docMkLst>
        <pc:docMk/>
      </pc:docMkLst>
      <pc:sldChg chg="del">
        <pc:chgData name="Fligenia Da Silva (2122643)" userId="S::2122643@student.uwtsd.ac.uk::8a3ca18b-b37a-46ac-b2d9-5d1732a28ea3" providerId="AD" clId="Web-{E8B76D53-3E78-D4EE-5BF1-961E22641C59}" dt="2022-04-20T09:15:13.325" v="0"/>
        <pc:sldMkLst>
          <pc:docMk/>
          <pc:sldMk cId="1807520054" sldId="264"/>
        </pc:sldMkLst>
      </pc:sldChg>
    </pc:docChg>
  </pc:docChgLst>
  <pc:docChgLst>
    <pc:chgData name="Fligenia Da Silva (2122643)" userId="S::2122643@student.uwtsd.ac.uk::8a3ca18b-b37a-46ac-b2d9-5d1732a28ea3" providerId="AD" clId="Web-{D2BDC6F2-CB2E-CF2C-69DA-E6D88796A1B7}"/>
    <pc:docChg chg="modSld sldOrd">
      <pc:chgData name="Fligenia Da Silva (2122643)" userId="S::2122643@student.uwtsd.ac.uk::8a3ca18b-b37a-46ac-b2d9-5d1732a28ea3" providerId="AD" clId="Web-{D2BDC6F2-CB2E-CF2C-69DA-E6D88796A1B7}" dt="2022-04-01T17:44:26.857" v="497" actId="1076"/>
      <pc:docMkLst>
        <pc:docMk/>
      </pc:docMkLst>
      <pc:sldChg chg="modSp">
        <pc:chgData name="Fligenia Da Silva (2122643)" userId="S::2122643@student.uwtsd.ac.uk::8a3ca18b-b37a-46ac-b2d9-5d1732a28ea3" providerId="AD" clId="Web-{D2BDC6F2-CB2E-CF2C-69DA-E6D88796A1B7}" dt="2022-04-01T15:35:50.939" v="52" actId="1076"/>
        <pc:sldMkLst>
          <pc:docMk/>
          <pc:sldMk cId="448692660" sldId="257"/>
        </pc:sldMkLst>
        <pc:spChg chg="mod">
          <ac:chgData name="Fligenia Da Silva (2122643)" userId="S::2122643@student.uwtsd.ac.uk::8a3ca18b-b37a-46ac-b2d9-5d1732a28ea3" providerId="AD" clId="Web-{D2BDC6F2-CB2E-CF2C-69DA-E6D88796A1B7}" dt="2022-04-01T15:35:50.939" v="52" actId="1076"/>
          <ac:spMkLst>
            <pc:docMk/>
            <pc:sldMk cId="448692660" sldId="257"/>
            <ac:spMk id="8" creationId="{3AE088CC-2F6A-7627-CC4F-1DA0629A4E55}"/>
          </ac:spMkLst>
        </pc:spChg>
        <pc:spChg chg="mod">
          <ac:chgData name="Fligenia Da Silva (2122643)" userId="S::2122643@student.uwtsd.ac.uk::8a3ca18b-b37a-46ac-b2d9-5d1732a28ea3" providerId="AD" clId="Web-{D2BDC6F2-CB2E-CF2C-69DA-E6D88796A1B7}" dt="2022-04-01T15:35:48.345" v="51" actId="20577"/>
          <ac:spMkLst>
            <pc:docMk/>
            <pc:sldMk cId="448692660" sldId="257"/>
            <ac:spMk id="10" creationId="{2A2ECBDA-9B36-9AC8-63F9-82FB8390F63F}"/>
          </ac:spMkLst>
        </pc:spChg>
        <pc:picChg chg="mod">
          <ac:chgData name="Fligenia Da Silva (2122643)" userId="S::2122643@student.uwtsd.ac.uk::8a3ca18b-b37a-46ac-b2d9-5d1732a28ea3" providerId="AD" clId="Web-{D2BDC6F2-CB2E-CF2C-69DA-E6D88796A1B7}" dt="2022-04-01T15:25:46.798" v="48" actId="14100"/>
          <ac:picMkLst>
            <pc:docMk/>
            <pc:sldMk cId="448692660" sldId="257"/>
            <ac:picMk id="7" creationId="{A581335F-0D20-82BF-6F8D-3914B699DB8A}"/>
          </ac:picMkLst>
        </pc:picChg>
      </pc:sldChg>
      <pc:sldChg chg="addSp delSp modSp">
        <pc:chgData name="Fligenia Da Silva (2122643)" userId="S::2122643@student.uwtsd.ac.uk::8a3ca18b-b37a-46ac-b2d9-5d1732a28ea3" providerId="AD" clId="Web-{D2BDC6F2-CB2E-CF2C-69DA-E6D88796A1B7}" dt="2022-04-01T15:14:06.123" v="22"/>
        <pc:sldMkLst>
          <pc:docMk/>
          <pc:sldMk cId="2344356588" sldId="258"/>
        </pc:sldMkLst>
        <pc:spChg chg="mod">
          <ac:chgData name="Fligenia Da Silva (2122643)" userId="S::2122643@student.uwtsd.ac.uk::8a3ca18b-b37a-46ac-b2d9-5d1732a28ea3" providerId="AD" clId="Web-{D2BDC6F2-CB2E-CF2C-69DA-E6D88796A1B7}" dt="2022-04-01T15:10:20.192" v="13" actId="14100"/>
          <ac:spMkLst>
            <pc:docMk/>
            <pc:sldMk cId="2344356588" sldId="258"/>
            <ac:spMk id="2" creationId="{ADD190E0-F9B2-6478-A39C-08F0120B5563}"/>
          </ac:spMkLst>
        </pc:spChg>
        <pc:spChg chg="mod">
          <ac:chgData name="Fligenia Da Silva (2122643)" userId="S::2122643@student.uwtsd.ac.uk::8a3ca18b-b37a-46ac-b2d9-5d1732a28ea3" providerId="AD" clId="Web-{D2BDC6F2-CB2E-CF2C-69DA-E6D88796A1B7}" dt="2022-04-01T14:54:03.760" v="3" actId="1076"/>
          <ac:spMkLst>
            <pc:docMk/>
            <pc:sldMk cId="2344356588" sldId="258"/>
            <ac:spMk id="3" creationId="{6F203E92-8581-074C-A7F7-D0965AC28D68}"/>
          </ac:spMkLst>
        </pc:spChg>
        <pc:picChg chg="add del mod">
          <ac:chgData name="Fligenia Da Silva (2122643)" userId="S::2122643@student.uwtsd.ac.uk::8a3ca18b-b37a-46ac-b2d9-5d1732a28ea3" providerId="AD" clId="Web-{D2BDC6F2-CB2E-CF2C-69DA-E6D88796A1B7}" dt="2022-04-01T15:14:06.123" v="22"/>
          <ac:picMkLst>
            <pc:docMk/>
            <pc:sldMk cId="2344356588" sldId="258"/>
            <ac:picMk id="4" creationId="{A060A61F-5BD7-D138-2992-F4DA6E04BF7B}"/>
          </ac:picMkLst>
        </pc:picChg>
      </pc:sldChg>
      <pc:sldChg chg="addSp delSp modSp ord">
        <pc:chgData name="Fligenia Da Silva (2122643)" userId="S::2122643@student.uwtsd.ac.uk::8a3ca18b-b37a-46ac-b2d9-5d1732a28ea3" providerId="AD" clId="Web-{D2BDC6F2-CB2E-CF2C-69DA-E6D88796A1B7}" dt="2022-04-01T17:44:26.857" v="497" actId="1076"/>
        <pc:sldMkLst>
          <pc:docMk/>
          <pc:sldMk cId="1766900421" sldId="259"/>
        </pc:sldMkLst>
        <pc:spChg chg="mod">
          <ac:chgData name="Fligenia Da Silva (2122643)" userId="S::2122643@student.uwtsd.ac.uk::8a3ca18b-b37a-46ac-b2d9-5d1732a28ea3" providerId="AD" clId="Web-{D2BDC6F2-CB2E-CF2C-69DA-E6D88796A1B7}" dt="2022-04-01T17:44:22.622" v="496" actId="1076"/>
          <ac:spMkLst>
            <pc:docMk/>
            <pc:sldMk cId="1766900421" sldId="259"/>
            <ac:spMk id="2" creationId="{65261B94-3393-DFB0-5876-87DC6A77DD54}"/>
          </ac:spMkLst>
        </pc:spChg>
        <pc:spChg chg="del">
          <ac:chgData name="Fligenia Da Silva (2122643)" userId="S::2122643@student.uwtsd.ac.uk::8a3ca18b-b37a-46ac-b2d9-5d1732a28ea3" providerId="AD" clId="Web-{D2BDC6F2-CB2E-CF2C-69DA-E6D88796A1B7}" dt="2022-04-01T15:14:24.561" v="24"/>
          <ac:spMkLst>
            <pc:docMk/>
            <pc:sldMk cId="1766900421" sldId="259"/>
            <ac:spMk id="3" creationId="{327504DA-0E18-3F40-07DA-EF882D270C02}"/>
          </ac:spMkLst>
        </pc:spChg>
        <pc:spChg chg="add mod">
          <ac:chgData name="Fligenia Da Silva (2122643)" userId="S::2122643@student.uwtsd.ac.uk::8a3ca18b-b37a-46ac-b2d9-5d1732a28ea3" providerId="AD" clId="Web-{D2BDC6F2-CB2E-CF2C-69DA-E6D88796A1B7}" dt="2022-04-01T17:42:11.502" v="493" actId="1076"/>
          <ac:spMkLst>
            <pc:docMk/>
            <pc:sldMk cId="1766900421" sldId="259"/>
            <ac:spMk id="5" creationId="{44007521-4165-1EA3-D3BA-5B0CB92530F4}"/>
          </ac:spMkLst>
        </pc:spChg>
        <pc:picChg chg="add mod">
          <ac:chgData name="Fligenia Da Silva (2122643)" userId="S::2122643@student.uwtsd.ac.uk::8a3ca18b-b37a-46ac-b2d9-5d1732a28ea3" providerId="AD" clId="Web-{D2BDC6F2-CB2E-CF2C-69DA-E6D88796A1B7}" dt="2022-04-01T17:42:18.503" v="495" actId="14100"/>
          <ac:picMkLst>
            <pc:docMk/>
            <pc:sldMk cId="1766900421" sldId="259"/>
            <ac:picMk id="3" creationId="{8703A968-8614-A456-B868-B3316534B4FA}"/>
          </ac:picMkLst>
        </pc:picChg>
        <pc:picChg chg="add mod">
          <ac:chgData name="Fligenia Da Silva (2122643)" userId="S::2122643@student.uwtsd.ac.uk::8a3ca18b-b37a-46ac-b2d9-5d1732a28ea3" providerId="AD" clId="Web-{D2BDC6F2-CB2E-CF2C-69DA-E6D88796A1B7}" dt="2022-04-01T17:44:26.857" v="497" actId="1076"/>
          <ac:picMkLst>
            <pc:docMk/>
            <pc:sldMk cId="1766900421" sldId="259"/>
            <ac:picMk id="4" creationId="{461700A5-E785-B562-29C7-9CAE27572072}"/>
          </ac:picMkLst>
        </pc:picChg>
      </pc:sldChg>
    </pc:docChg>
  </pc:docChgLst>
  <pc:docChgLst>
    <pc:chgData name="Fligenia Da Silva (2122643)" userId="S::2122643@student.uwtsd.ac.uk::8a3ca18b-b37a-46ac-b2d9-5d1732a28ea3" providerId="AD" clId="Web-{10E341A4-5175-5B46-F768-8BD6C1E02649}"/>
    <pc:docChg chg="modSld">
      <pc:chgData name="Fligenia Da Silva (2122643)" userId="S::2122643@student.uwtsd.ac.uk::8a3ca18b-b37a-46ac-b2d9-5d1732a28ea3" providerId="AD" clId="Web-{10E341A4-5175-5B46-F768-8BD6C1E02649}" dt="2022-04-01T17:55:56.050" v="56"/>
      <pc:docMkLst>
        <pc:docMk/>
      </pc:docMkLst>
      <pc:sldChg chg="addSp">
        <pc:chgData name="Fligenia Da Silva (2122643)" userId="S::2122643@student.uwtsd.ac.uk::8a3ca18b-b37a-46ac-b2d9-5d1732a28ea3" providerId="AD" clId="Web-{10E341A4-5175-5B46-F768-8BD6C1E02649}" dt="2022-04-01T17:55:56.050" v="56"/>
        <pc:sldMkLst>
          <pc:docMk/>
          <pc:sldMk cId="2344356588" sldId="258"/>
        </pc:sldMkLst>
        <pc:spChg chg="add">
          <ac:chgData name="Fligenia Da Silva (2122643)" userId="S::2122643@student.uwtsd.ac.uk::8a3ca18b-b37a-46ac-b2d9-5d1732a28ea3" providerId="AD" clId="Web-{10E341A4-5175-5B46-F768-8BD6C1E02649}" dt="2022-04-01T17:55:56.050" v="56"/>
          <ac:spMkLst>
            <pc:docMk/>
            <pc:sldMk cId="2344356588" sldId="258"/>
            <ac:spMk id="4" creationId="{7CACF6BC-489F-61A8-7328-503763983703}"/>
          </ac:spMkLst>
        </pc:spChg>
      </pc:sldChg>
      <pc:sldChg chg="addSp modSp">
        <pc:chgData name="Fligenia Da Silva (2122643)" userId="S::2122643@student.uwtsd.ac.uk::8a3ca18b-b37a-46ac-b2d9-5d1732a28ea3" providerId="AD" clId="Web-{10E341A4-5175-5B46-F768-8BD6C1E02649}" dt="2022-04-01T17:55:35.206" v="55" actId="1076"/>
        <pc:sldMkLst>
          <pc:docMk/>
          <pc:sldMk cId="1766900421" sldId="259"/>
        </pc:sldMkLst>
        <pc:spChg chg="mod">
          <ac:chgData name="Fligenia Da Silva (2122643)" userId="S::2122643@student.uwtsd.ac.uk::8a3ca18b-b37a-46ac-b2d9-5d1732a28ea3" providerId="AD" clId="Web-{10E341A4-5175-5B46-F768-8BD6C1E02649}" dt="2022-04-01T17:55:05.799" v="50" actId="1076"/>
          <ac:spMkLst>
            <pc:docMk/>
            <pc:sldMk cId="1766900421" sldId="259"/>
            <ac:spMk id="2" creationId="{65261B94-3393-DFB0-5876-87DC6A77DD54}"/>
          </ac:spMkLst>
        </pc:spChg>
        <pc:spChg chg="mod">
          <ac:chgData name="Fligenia Da Silva (2122643)" userId="S::2122643@student.uwtsd.ac.uk::8a3ca18b-b37a-46ac-b2d9-5d1732a28ea3" providerId="AD" clId="Web-{10E341A4-5175-5B46-F768-8BD6C1E02649}" dt="2022-04-01T17:54:04.751" v="32" actId="14100"/>
          <ac:spMkLst>
            <pc:docMk/>
            <pc:sldMk cId="1766900421" sldId="259"/>
            <ac:spMk id="5" creationId="{44007521-4165-1EA3-D3BA-5B0CB92530F4}"/>
          </ac:spMkLst>
        </pc:spChg>
        <pc:spChg chg="add mod">
          <ac:chgData name="Fligenia Da Silva (2122643)" userId="S::2122643@student.uwtsd.ac.uk::8a3ca18b-b37a-46ac-b2d9-5d1732a28ea3" providerId="AD" clId="Web-{10E341A4-5175-5B46-F768-8BD6C1E02649}" dt="2022-04-01T17:55:31.518" v="54" actId="1076"/>
          <ac:spMkLst>
            <pc:docMk/>
            <pc:sldMk cId="1766900421" sldId="259"/>
            <ac:spMk id="6" creationId="{69872A43-85BA-5FA2-4F03-749622492F7B}"/>
          </ac:spMkLst>
        </pc:spChg>
        <pc:picChg chg="mod">
          <ac:chgData name="Fligenia Da Silva (2122643)" userId="S::2122643@student.uwtsd.ac.uk::8a3ca18b-b37a-46ac-b2d9-5d1732a28ea3" providerId="AD" clId="Web-{10E341A4-5175-5B46-F768-8BD6C1E02649}" dt="2022-04-01T17:55:35.206" v="55" actId="1076"/>
          <ac:picMkLst>
            <pc:docMk/>
            <pc:sldMk cId="1766900421" sldId="259"/>
            <ac:picMk id="3" creationId="{8703A968-8614-A456-B868-B3316534B4FA}"/>
          </ac:picMkLst>
        </pc:picChg>
        <pc:picChg chg="mod">
          <ac:chgData name="Fligenia Da Silva (2122643)" userId="S::2122643@student.uwtsd.ac.uk::8a3ca18b-b37a-46ac-b2d9-5d1732a28ea3" providerId="AD" clId="Web-{10E341A4-5175-5B46-F768-8BD6C1E02649}" dt="2022-04-01T17:54:43.236" v="35" actId="1076"/>
          <ac:picMkLst>
            <pc:docMk/>
            <pc:sldMk cId="1766900421" sldId="259"/>
            <ac:picMk id="4" creationId="{461700A5-E785-B562-29C7-9CAE27572072}"/>
          </ac:picMkLst>
        </pc:picChg>
      </pc:sldChg>
    </pc:docChg>
  </pc:docChgLst>
  <pc:docChgLst>
    <pc:chgData name="Fligenia Da Silva (2122643)" userId="S::2122643@student.uwtsd.ac.uk::8a3ca18b-b37a-46ac-b2d9-5d1732a28ea3" providerId="AD" clId="Web-{E6CC12A0-C52B-57F9-2348-7744AE974371}"/>
    <pc:docChg chg="addSld modSld">
      <pc:chgData name="Fligenia Da Silva (2122643)" userId="S::2122643@student.uwtsd.ac.uk::8a3ca18b-b37a-46ac-b2d9-5d1732a28ea3" providerId="AD" clId="Web-{E6CC12A0-C52B-57F9-2348-7744AE974371}" dt="2022-04-20T21:53:31.003" v="293"/>
      <pc:docMkLst>
        <pc:docMk/>
      </pc:docMkLst>
      <pc:sldChg chg="modSp">
        <pc:chgData name="Fligenia Da Silva (2122643)" userId="S::2122643@student.uwtsd.ac.uk::8a3ca18b-b37a-46ac-b2d9-5d1732a28ea3" providerId="AD" clId="Web-{E6CC12A0-C52B-57F9-2348-7744AE974371}" dt="2022-04-20T21:52:48.112" v="287" actId="20577"/>
        <pc:sldMkLst>
          <pc:docMk/>
          <pc:sldMk cId="3176013698" sldId="266"/>
        </pc:sldMkLst>
        <pc:spChg chg="mod">
          <ac:chgData name="Fligenia Da Silva (2122643)" userId="S::2122643@student.uwtsd.ac.uk::8a3ca18b-b37a-46ac-b2d9-5d1732a28ea3" providerId="AD" clId="Web-{E6CC12A0-C52B-57F9-2348-7744AE974371}" dt="2022-04-20T21:52:43.205" v="285" actId="20577"/>
          <ac:spMkLst>
            <pc:docMk/>
            <pc:sldMk cId="3176013698" sldId="266"/>
            <ac:spMk id="3" creationId="{F284392B-2B63-4448-9B27-FAB739F96C99}"/>
          </ac:spMkLst>
        </pc:spChg>
        <pc:spChg chg="mod">
          <ac:chgData name="Fligenia Da Silva (2122643)" userId="S::2122643@student.uwtsd.ac.uk::8a3ca18b-b37a-46ac-b2d9-5d1732a28ea3" providerId="AD" clId="Web-{E6CC12A0-C52B-57F9-2348-7744AE974371}" dt="2022-04-20T21:52:48.112" v="287" actId="20577"/>
          <ac:spMkLst>
            <pc:docMk/>
            <pc:sldMk cId="3176013698" sldId="266"/>
            <ac:spMk id="4" creationId="{A4C71CFF-F2BB-4ED1-8617-E38C9DEACB23}"/>
          </ac:spMkLst>
        </pc:spChg>
      </pc:sldChg>
      <pc:sldChg chg="modSp">
        <pc:chgData name="Fligenia Da Silva (2122643)" userId="S::2122643@student.uwtsd.ac.uk::8a3ca18b-b37a-46ac-b2d9-5d1732a28ea3" providerId="AD" clId="Web-{E6CC12A0-C52B-57F9-2348-7744AE974371}" dt="2022-04-20T21:53:31.003" v="293"/>
        <pc:sldMkLst>
          <pc:docMk/>
          <pc:sldMk cId="1088531515" sldId="267"/>
        </pc:sldMkLst>
        <pc:graphicFrameChg chg="mod modGraphic">
          <ac:chgData name="Fligenia Da Silva (2122643)" userId="S::2122643@student.uwtsd.ac.uk::8a3ca18b-b37a-46ac-b2d9-5d1732a28ea3" providerId="AD" clId="Web-{E6CC12A0-C52B-57F9-2348-7744AE974371}" dt="2022-04-20T21:53:31.003" v="293"/>
          <ac:graphicFrameMkLst>
            <pc:docMk/>
            <pc:sldMk cId="1088531515" sldId="267"/>
            <ac:graphicFrameMk id="5" creationId="{C9F9C20F-1CC8-48ED-9316-86E463E9BA8A}"/>
          </ac:graphicFrameMkLst>
        </pc:graphicFrameChg>
        <pc:picChg chg="mod">
          <ac:chgData name="Fligenia Da Silva (2122643)" userId="S::2122643@student.uwtsd.ac.uk::8a3ca18b-b37a-46ac-b2d9-5d1732a28ea3" providerId="AD" clId="Web-{E6CC12A0-C52B-57F9-2348-7744AE974371}" dt="2022-04-20T21:53:14.862" v="290" actId="14100"/>
          <ac:picMkLst>
            <pc:docMk/>
            <pc:sldMk cId="1088531515" sldId="267"/>
            <ac:picMk id="6" creationId="{518FAE99-00EE-40E3-A8D3-6941BCF1CFAA}"/>
          </ac:picMkLst>
        </pc:picChg>
        <pc:picChg chg="mod">
          <ac:chgData name="Fligenia Da Silva (2122643)" userId="S::2122643@student.uwtsd.ac.uk::8a3ca18b-b37a-46ac-b2d9-5d1732a28ea3" providerId="AD" clId="Web-{E6CC12A0-C52B-57F9-2348-7744AE974371}" dt="2022-04-20T21:49:01.778" v="247" actId="14100"/>
          <ac:picMkLst>
            <pc:docMk/>
            <pc:sldMk cId="1088531515" sldId="267"/>
            <ac:picMk id="7" creationId="{6B6C13EB-0B6D-4E95-ACB5-10647C371AFB}"/>
          </ac:picMkLst>
        </pc:picChg>
        <pc:picChg chg="mod">
          <ac:chgData name="Fligenia Da Silva (2122643)" userId="S::2122643@student.uwtsd.ac.uk::8a3ca18b-b37a-46ac-b2d9-5d1732a28ea3" providerId="AD" clId="Web-{E6CC12A0-C52B-57F9-2348-7744AE974371}" dt="2022-04-20T21:53:20.519" v="291" actId="14100"/>
          <ac:picMkLst>
            <pc:docMk/>
            <pc:sldMk cId="1088531515" sldId="267"/>
            <ac:picMk id="8" creationId="{7ED7BDD5-5227-4138-9A25-8BAD35C4DF1D}"/>
          </ac:picMkLst>
        </pc:picChg>
      </pc:sldChg>
      <pc:sldChg chg="modSp">
        <pc:chgData name="Fligenia Da Silva (2122643)" userId="S::2122643@student.uwtsd.ac.uk::8a3ca18b-b37a-46ac-b2d9-5d1732a28ea3" providerId="AD" clId="Web-{E6CC12A0-C52B-57F9-2348-7744AE974371}" dt="2022-04-20T21:52:31.752" v="284" actId="20577"/>
        <pc:sldMkLst>
          <pc:docMk/>
          <pc:sldMk cId="4022585493" sldId="268"/>
        </pc:sldMkLst>
        <pc:spChg chg="mod">
          <ac:chgData name="Fligenia Da Silva (2122643)" userId="S::2122643@student.uwtsd.ac.uk::8a3ca18b-b37a-46ac-b2d9-5d1732a28ea3" providerId="AD" clId="Web-{E6CC12A0-C52B-57F9-2348-7744AE974371}" dt="2022-04-20T21:52:10.267" v="280" actId="20577"/>
          <ac:spMkLst>
            <pc:docMk/>
            <pc:sldMk cId="4022585493" sldId="268"/>
            <ac:spMk id="5" creationId="{524656FC-0296-499C-A48C-6C68D34930F9}"/>
          </ac:spMkLst>
        </pc:spChg>
        <pc:spChg chg="mod">
          <ac:chgData name="Fligenia Da Silva (2122643)" userId="S::2122643@student.uwtsd.ac.uk::8a3ca18b-b37a-46ac-b2d9-5d1732a28ea3" providerId="AD" clId="Web-{E6CC12A0-C52B-57F9-2348-7744AE974371}" dt="2022-04-20T21:52:23.845" v="283" actId="20577"/>
          <ac:spMkLst>
            <pc:docMk/>
            <pc:sldMk cId="4022585493" sldId="268"/>
            <ac:spMk id="6" creationId="{6AED7D06-7BFC-4B39-8641-11B6304AE9DE}"/>
          </ac:spMkLst>
        </pc:spChg>
        <pc:spChg chg="mod">
          <ac:chgData name="Fligenia Da Silva (2122643)" userId="S::2122643@student.uwtsd.ac.uk::8a3ca18b-b37a-46ac-b2d9-5d1732a28ea3" providerId="AD" clId="Web-{E6CC12A0-C52B-57F9-2348-7744AE974371}" dt="2022-04-20T21:52:31.752" v="284" actId="20577"/>
          <ac:spMkLst>
            <pc:docMk/>
            <pc:sldMk cId="4022585493" sldId="268"/>
            <ac:spMk id="10" creationId="{1B9EDB18-DF16-4AE1-91D0-2E1580930984}"/>
          </ac:spMkLst>
        </pc:spChg>
        <pc:picChg chg="mod">
          <ac:chgData name="Fligenia Da Silva (2122643)" userId="S::2122643@student.uwtsd.ac.uk::8a3ca18b-b37a-46ac-b2d9-5d1732a28ea3" providerId="AD" clId="Web-{E6CC12A0-C52B-57F9-2348-7744AE974371}" dt="2022-04-20T21:52:18.095" v="281" actId="1076"/>
          <ac:picMkLst>
            <pc:docMk/>
            <pc:sldMk cId="4022585493" sldId="268"/>
            <ac:picMk id="12" creationId="{FD5C8849-2A80-4F76-AC45-7F0695828D27}"/>
          </ac:picMkLst>
        </pc:picChg>
      </pc:sldChg>
      <pc:sldChg chg="modSp">
        <pc:chgData name="Fligenia Da Silva (2122643)" userId="S::2122643@student.uwtsd.ac.uk::8a3ca18b-b37a-46ac-b2d9-5d1732a28ea3" providerId="AD" clId="Web-{E6CC12A0-C52B-57F9-2348-7744AE974371}" dt="2022-04-20T20:57:06.296" v="4" actId="20577"/>
        <pc:sldMkLst>
          <pc:docMk/>
          <pc:sldMk cId="1721707519" sldId="269"/>
        </pc:sldMkLst>
        <pc:spChg chg="mod">
          <ac:chgData name="Fligenia Da Silva (2122643)" userId="S::2122643@student.uwtsd.ac.uk::8a3ca18b-b37a-46ac-b2d9-5d1732a28ea3" providerId="AD" clId="Web-{E6CC12A0-C52B-57F9-2348-7744AE974371}" dt="2022-04-20T20:57:06.296" v="4" actId="20577"/>
          <ac:spMkLst>
            <pc:docMk/>
            <pc:sldMk cId="1721707519" sldId="269"/>
            <ac:spMk id="3" creationId="{7B40F71F-713C-DFF6-6B17-CA57E8EDD0F5}"/>
          </ac:spMkLst>
        </pc:spChg>
      </pc:sldChg>
      <pc:sldChg chg="delSp modSp">
        <pc:chgData name="Fligenia Da Silva (2122643)" userId="S::2122643@student.uwtsd.ac.uk::8a3ca18b-b37a-46ac-b2d9-5d1732a28ea3" providerId="AD" clId="Web-{E6CC12A0-C52B-57F9-2348-7744AE974371}" dt="2022-04-20T21:13:58.973" v="79" actId="1076"/>
        <pc:sldMkLst>
          <pc:docMk/>
          <pc:sldMk cId="1603328452" sldId="270"/>
        </pc:sldMkLst>
        <pc:spChg chg="del">
          <ac:chgData name="Fligenia Da Silva (2122643)" userId="S::2122643@student.uwtsd.ac.uk::8a3ca18b-b37a-46ac-b2d9-5d1732a28ea3" providerId="AD" clId="Web-{E6CC12A0-C52B-57F9-2348-7744AE974371}" dt="2022-04-20T21:13:12.143" v="74"/>
          <ac:spMkLst>
            <pc:docMk/>
            <pc:sldMk cId="1603328452" sldId="270"/>
            <ac:spMk id="58" creationId="{00000000-0000-0000-0000-000000000000}"/>
          </ac:spMkLst>
        </pc:spChg>
        <pc:spChg chg="mod">
          <ac:chgData name="Fligenia Da Silva (2122643)" userId="S::2122643@student.uwtsd.ac.uk::8a3ca18b-b37a-46ac-b2d9-5d1732a28ea3" providerId="AD" clId="Web-{E6CC12A0-C52B-57F9-2348-7744AE974371}" dt="2022-04-20T21:11:00.498" v="57" actId="14100"/>
          <ac:spMkLst>
            <pc:docMk/>
            <pc:sldMk cId="1603328452" sldId="270"/>
            <ac:spMk id="60" creationId="{00000000-0000-0000-0000-000000000000}"/>
          </ac:spMkLst>
        </pc:spChg>
        <pc:picChg chg="mod">
          <ac:chgData name="Fligenia Da Silva (2122643)" userId="S::2122643@student.uwtsd.ac.uk::8a3ca18b-b37a-46ac-b2d9-5d1732a28ea3" providerId="AD" clId="Web-{E6CC12A0-C52B-57F9-2348-7744AE974371}" dt="2022-04-20T21:13:58.973" v="79" actId="1076"/>
          <ac:picMkLst>
            <pc:docMk/>
            <pc:sldMk cId="1603328452" sldId="270"/>
            <ac:picMk id="54" creationId="{00000000-0000-0000-0000-000000000000}"/>
          </ac:picMkLst>
        </pc:picChg>
      </pc:sldChg>
      <pc:sldChg chg="modSp">
        <pc:chgData name="Fligenia Da Silva (2122643)" userId="S::2122643@student.uwtsd.ac.uk::8a3ca18b-b37a-46ac-b2d9-5d1732a28ea3" providerId="AD" clId="Web-{E6CC12A0-C52B-57F9-2348-7744AE974371}" dt="2022-04-20T21:41:31.361" v="238" actId="20577"/>
        <pc:sldMkLst>
          <pc:docMk/>
          <pc:sldMk cId="757259236" sldId="279"/>
        </pc:sldMkLst>
        <pc:spChg chg="mod">
          <ac:chgData name="Fligenia Da Silva (2122643)" userId="S::2122643@student.uwtsd.ac.uk::8a3ca18b-b37a-46ac-b2d9-5d1732a28ea3" providerId="AD" clId="Web-{E6CC12A0-C52B-57F9-2348-7744AE974371}" dt="2022-04-20T21:41:31.361" v="238" actId="20577"/>
          <ac:spMkLst>
            <pc:docMk/>
            <pc:sldMk cId="757259236" sldId="279"/>
            <ac:spMk id="4" creationId="{B321D59F-E66B-4C5D-B5E3-1AD475FFEEA0}"/>
          </ac:spMkLst>
        </pc:spChg>
      </pc:sldChg>
      <pc:sldChg chg="addSp delSp modSp">
        <pc:chgData name="Fligenia Da Silva (2122643)" userId="S::2122643@student.uwtsd.ac.uk::8a3ca18b-b37a-46ac-b2d9-5d1732a28ea3" providerId="AD" clId="Web-{E6CC12A0-C52B-57F9-2348-7744AE974371}" dt="2022-04-20T21:23:02.240" v="119" actId="1076"/>
        <pc:sldMkLst>
          <pc:docMk/>
          <pc:sldMk cId="2015106669" sldId="282"/>
        </pc:sldMkLst>
        <pc:spChg chg="mod">
          <ac:chgData name="Fligenia Da Silva (2122643)" userId="S::2122643@student.uwtsd.ac.uk::8a3ca18b-b37a-46ac-b2d9-5d1732a28ea3" providerId="AD" clId="Web-{E6CC12A0-C52B-57F9-2348-7744AE974371}" dt="2022-04-20T21:01:00.984" v="14" actId="14100"/>
          <ac:spMkLst>
            <pc:docMk/>
            <pc:sldMk cId="2015106669" sldId="282"/>
            <ac:spMk id="2" creationId="{00000000-0000-0000-0000-000000000000}"/>
          </ac:spMkLst>
        </pc:spChg>
        <pc:spChg chg="mod">
          <ac:chgData name="Fligenia Da Silva (2122643)" userId="S::2122643@student.uwtsd.ac.uk::8a3ca18b-b37a-46ac-b2d9-5d1732a28ea3" providerId="AD" clId="Web-{E6CC12A0-C52B-57F9-2348-7744AE974371}" dt="2022-04-20T21:01:20.797" v="15" actId="14100"/>
          <ac:spMkLst>
            <pc:docMk/>
            <pc:sldMk cId="2015106669" sldId="282"/>
            <ac:spMk id="3" creationId="{00000000-0000-0000-0000-000000000000}"/>
          </ac:spMkLst>
        </pc:spChg>
        <pc:spChg chg="del mod">
          <ac:chgData name="Fligenia Da Silva (2122643)" userId="S::2122643@student.uwtsd.ac.uk::8a3ca18b-b37a-46ac-b2d9-5d1732a28ea3" providerId="AD" clId="Web-{E6CC12A0-C52B-57F9-2348-7744AE974371}" dt="2022-04-20T21:07:39.040" v="40"/>
          <ac:spMkLst>
            <pc:docMk/>
            <pc:sldMk cId="2015106669" sldId="282"/>
            <ac:spMk id="6" creationId="{D6F3A063-AD23-9699-5E39-4B10E8833CA9}"/>
          </ac:spMkLst>
        </pc:spChg>
        <pc:spChg chg="add mod">
          <ac:chgData name="Fligenia Da Silva (2122643)" userId="S::2122643@student.uwtsd.ac.uk::8a3ca18b-b37a-46ac-b2d9-5d1732a28ea3" providerId="AD" clId="Web-{E6CC12A0-C52B-57F9-2348-7744AE974371}" dt="2022-04-20T21:23:02.240" v="119" actId="1076"/>
          <ac:spMkLst>
            <pc:docMk/>
            <pc:sldMk cId="2015106669" sldId="282"/>
            <ac:spMk id="7" creationId="{F947D2B0-F2CF-73D3-FC1C-950A34503038}"/>
          </ac:spMkLst>
        </pc:spChg>
        <pc:spChg chg="add del">
          <ac:chgData name="Fligenia Da Silva (2122643)" userId="S::2122643@student.uwtsd.ac.uk::8a3ca18b-b37a-46ac-b2d9-5d1732a28ea3" providerId="AD" clId="Web-{E6CC12A0-C52B-57F9-2348-7744AE974371}" dt="2022-04-20T21:01:44.641" v="21"/>
          <ac:spMkLst>
            <pc:docMk/>
            <pc:sldMk cId="2015106669" sldId="282"/>
            <ac:spMk id="8" creationId="{82DB62B3-7DDF-B372-9AEE-E088D0EA803C}"/>
          </ac:spMkLst>
        </pc:spChg>
        <pc:spChg chg="add del mod">
          <ac:chgData name="Fligenia Da Silva (2122643)" userId="S::2122643@student.uwtsd.ac.uk::8a3ca18b-b37a-46ac-b2d9-5d1732a28ea3" providerId="AD" clId="Web-{E6CC12A0-C52B-57F9-2348-7744AE974371}" dt="2022-04-20T21:11:10.014" v="59"/>
          <ac:spMkLst>
            <pc:docMk/>
            <pc:sldMk cId="2015106669" sldId="282"/>
            <ac:spMk id="9" creationId="{786856F1-D76B-753A-5D16-D58CCC492C37}"/>
          </ac:spMkLst>
        </pc:spChg>
        <pc:picChg chg="mod">
          <ac:chgData name="Fligenia Da Silva (2122643)" userId="S::2122643@student.uwtsd.ac.uk::8a3ca18b-b37a-46ac-b2d9-5d1732a28ea3" providerId="AD" clId="Web-{E6CC12A0-C52B-57F9-2348-7744AE974371}" dt="2022-04-20T21:18:18.995" v="101" actId="1076"/>
          <ac:picMkLst>
            <pc:docMk/>
            <pc:sldMk cId="2015106669" sldId="282"/>
            <ac:picMk id="4" creationId="{BE5E464F-ACB6-A135-AF9D-DD67CDAABF7B}"/>
          </ac:picMkLst>
        </pc:picChg>
        <pc:picChg chg="mod">
          <ac:chgData name="Fligenia Da Silva (2122643)" userId="S::2122643@student.uwtsd.ac.uk::8a3ca18b-b37a-46ac-b2d9-5d1732a28ea3" providerId="AD" clId="Web-{E6CC12A0-C52B-57F9-2348-7744AE974371}" dt="2022-04-20T21:22:29.989" v="118" actId="14100"/>
          <ac:picMkLst>
            <pc:docMk/>
            <pc:sldMk cId="2015106669" sldId="282"/>
            <ac:picMk id="5" creationId="{F302C6D7-E67B-48E4-FBF4-B539CEDAC2D2}"/>
          </ac:picMkLst>
        </pc:picChg>
      </pc:sldChg>
      <pc:sldChg chg="addSp delSp modSp new mod setBg setClrOvrMap">
        <pc:chgData name="Fligenia Da Silva (2122643)" userId="S::2122643@student.uwtsd.ac.uk::8a3ca18b-b37a-46ac-b2d9-5d1732a28ea3" providerId="AD" clId="Web-{E6CC12A0-C52B-57F9-2348-7744AE974371}" dt="2022-04-20T21:42:01.440" v="245" actId="20577"/>
        <pc:sldMkLst>
          <pc:docMk/>
          <pc:sldMk cId="2920242238" sldId="287"/>
        </pc:sldMkLst>
        <pc:spChg chg="add mod ord">
          <ac:chgData name="Fligenia Da Silva (2122643)" userId="S::2122643@student.uwtsd.ac.uk::8a3ca18b-b37a-46ac-b2d9-5d1732a28ea3" providerId="AD" clId="Web-{E6CC12A0-C52B-57F9-2348-7744AE974371}" dt="2022-04-20T21:26:46.480" v="138" actId="20577"/>
          <ac:spMkLst>
            <pc:docMk/>
            <pc:sldMk cId="2920242238" sldId="287"/>
            <ac:spMk id="2" creationId="{969DAF01-EA4A-A77E-1938-0C3A902FE70A}"/>
          </ac:spMkLst>
        </pc:spChg>
        <pc:spChg chg="add del mod">
          <ac:chgData name="Fligenia Da Silva (2122643)" userId="S::2122643@student.uwtsd.ac.uk::8a3ca18b-b37a-46ac-b2d9-5d1732a28ea3" providerId="AD" clId="Web-{E6CC12A0-C52B-57F9-2348-7744AE974371}" dt="2022-04-20T21:26:09.338" v="128"/>
          <ac:spMkLst>
            <pc:docMk/>
            <pc:sldMk cId="2920242238" sldId="287"/>
            <ac:spMk id="4" creationId="{572F334C-BE95-5E59-3015-EE79D9B75366}"/>
          </ac:spMkLst>
        </pc:spChg>
        <pc:spChg chg="add del mod ord">
          <ac:chgData name="Fligenia Da Silva (2122643)" userId="S::2122643@student.uwtsd.ac.uk::8a3ca18b-b37a-46ac-b2d9-5d1732a28ea3" providerId="AD" clId="Web-{E6CC12A0-C52B-57F9-2348-7744AE974371}" dt="2022-04-20T21:37:21.120" v="198"/>
          <ac:spMkLst>
            <pc:docMk/>
            <pc:sldMk cId="2920242238" sldId="287"/>
            <ac:spMk id="6" creationId="{7D9705CC-CA3D-7585-A3A6-9D0377DA8CB1}"/>
          </ac:spMkLst>
        </pc:spChg>
        <pc:spChg chg="add del">
          <ac:chgData name="Fligenia Da Silva (2122643)" userId="S::2122643@student.uwtsd.ac.uk::8a3ca18b-b37a-46ac-b2d9-5d1732a28ea3" providerId="AD" clId="Web-{E6CC12A0-C52B-57F9-2348-7744AE974371}" dt="2022-04-20T21:26:58.199" v="140"/>
          <ac:spMkLst>
            <pc:docMk/>
            <pc:sldMk cId="2920242238" sldId="287"/>
            <ac:spMk id="7" creationId="{77B01B11-19AD-FE9B-8A1F-41997C3DCAF4}"/>
          </ac:spMkLst>
        </pc:spChg>
        <pc:spChg chg="add del">
          <ac:chgData name="Fligenia Da Silva (2122643)" userId="S::2122643@student.uwtsd.ac.uk::8a3ca18b-b37a-46ac-b2d9-5d1732a28ea3" providerId="AD" clId="Web-{E6CC12A0-C52B-57F9-2348-7744AE974371}" dt="2022-04-20T21:37:04.526" v="197"/>
          <ac:spMkLst>
            <pc:docMk/>
            <pc:sldMk cId="2920242238" sldId="287"/>
            <ac:spMk id="8" creationId="{5E8D2E83-FB3A-40E7-A9E5-7AB389D612B4}"/>
          </ac:spMkLst>
        </pc:spChg>
        <pc:spChg chg="add mod">
          <ac:chgData name="Fligenia Da Silva (2122643)" userId="S::2122643@student.uwtsd.ac.uk::8a3ca18b-b37a-46ac-b2d9-5d1732a28ea3" providerId="AD" clId="Web-{E6CC12A0-C52B-57F9-2348-7744AE974371}" dt="2022-04-20T21:42:01.440" v="245" actId="20577"/>
          <ac:spMkLst>
            <pc:docMk/>
            <pc:sldMk cId="2920242238" sldId="287"/>
            <ac:spMk id="9" creationId="{BC2A964D-6307-1A91-312B-8F2AAC46B1BD}"/>
          </ac:spMkLst>
        </pc:spChg>
        <pc:spChg chg="add">
          <ac:chgData name="Fligenia Da Silva (2122643)" userId="S::2122643@student.uwtsd.ac.uk::8a3ca18b-b37a-46ac-b2d9-5d1732a28ea3" providerId="AD" clId="Web-{E6CC12A0-C52B-57F9-2348-7744AE974371}" dt="2022-04-20T21:37:04.526" v="197"/>
          <ac:spMkLst>
            <pc:docMk/>
            <pc:sldMk cId="2920242238" sldId="287"/>
            <ac:spMk id="13" creationId="{6753252F-4873-4F63-801D-CC719279A7D5}"/>
          </ac:spMkLst>
        </pc:spChg>
        <pc:spChg chg="add">
          <ac:chgData name="Fligenia Da Silva (2122643)" userId="S::2122643@student.uwtsd.ac.uk::8a3ca18b-b37a-46ac-b2d9-5d1732a28ea3" providerId="AD" clId="Web-{E6CC12A0-C52B-57F9-2348-7744AE974371}" dt="2022-04-20T21:37:04.526" v="197"/>
          <ac:spMkLst>
            <pc:docMk/>
            <pc:sldMk cId="2920242238" sldId="287"/>
            <ac:spMk id="15" creationId="{047C8CCB-F95D-4249-92DD-651249D3535A}"/>
          </ac:spMkLst>
        </pc:spChg>
        <pc:picChg chg="add mod">
          <ac:chgData name="Fligenia Da Silva (2122643)" userId="S::2122643@student.uwtsd.ac.uk::8a3ca18b-b37a-46ac-b2d9-5d1732a28ea3" providerId="AD" clId="Web-{E6CC12A0-C52B-57F9-2348-7744AE974371}" dt="2022-04-20T21:38:09.606" v="211" actId="14100"/>
          <ac:picMkLst>
            <pc:docMk/>
            <pc:sldMk cId="2920242238" sldId="287"/>
            <ac:picMk id="3" creationId="{1DC207BF-A1BE-0981-F004-3EC0D9B09229}"/>
          </ac:picMkLst>
        </pc:picChg>
      </pc:sldChg>
    </pc:docChg>
  </pc:docChgLst>
  <pc:docChgLst>
    <pc:chgData name="Fligenia Da Silva (2122643)" userId="S::2122643@student.uwtsd.ac.uk::8a3ca18b-b37a-46ac-b2d9-5d1732a28ea3" providerId="AD" clId="Web-{9E7467CB-C445-6B56-E82D-E5D16E3E6719}"/>
    <pc:docChg chg="addSld delSld modSld sldOrd">
      <pc:chgData name="Fligenia Da Silva (2122643)" userId="S::2122643@student.uwtsd.ac.uk::8a3ca18b-b37a-46ac-b2d9-5d1732a28ea3" providerId="AD" clId="Web-{9E7467CB-C445-6B56-E82D-E5D16E3E6719}" dt="2022-04-09T11:02:18.631" v="2105" actId="20577"/>
      <pc:docMkLst>
        <pc:docMk/>
      </pc:docMkLst>
      <pc:sldChg chg="modSp">
        <pc:chgData name="Fligenia Da Silva (2122643)" userId="S::2122643@student.uwtsd.ac.uk::8a3ca18b-b37a-46ac-b2d9-5d1732a28ea3" providerId="AD" clId="Web-{9E7467CB-C445-6B56-E82D-E5D16E3E6719}" dt="2022-04-06T15:59:42.543" v="1900" actId="1076"/>
        <pc:sldMkLst>
          <pc:docMk/>
          <pc:sldMk cId="988977761" sldId="256"/>
        </pc:sldMkLst>
        <pc:spChg chg="mod">
          <ac:chgData name="Fligenia Da Silva (2122643)" userId="S::2122643@student.uwtsd.ac.uk::8a3ca18b-b37a-46ac-b2d9-5d1732a28ea3" providerId="AD" clId="Web-{9E7467CB-C445-6B56-E82D-E5D16E3E6719}" dt="2022-04-06T15:59:42.543" v="1900" actId="1076"/>
          <ac:spMkLst>
            <pc:docMk/>
            <pc:sldMk cId="988977761" sldId="256"/>
            <ac:spMk id="2" creationId="{00000000-0000-0000-0000-000000000000}"/>
          </ac:spMkLst>
        </pc:spChg>
        <pc:spChg chg="mod">
          <ac:chgData name="Fligenia Da Silva (2122643)" userId="S::2122643@student.uwtsd.ac.uk::8a3ca18b-b37a-46ac-b2d9-5d1732a28ea3" providerId="AD" clId="Web-{9E7467CB-C445-6B56-E82D-E5D16E3E6719}" dt="2022-04-06T15:59:17.994" v="1899" actId="20577"/>
          <ac:spMkLst>
            <pc:docMk/>
            <pc:sldMk cId="988977761" sldId="256"/>
            <ac:spMk id="4" creationId="{70A42C92-9F1C-0743-8D72-CAACB5B4ABEC}"/>
          </ac:spMkLst>
        </pc:spChg>
        <pc:spChg chg="mod">
          <ac:chgData name="Fligenia Da Silva (2122643)" userId="S::2122643@student.uwtsd.ac.uk::8a3ca18b-b37a-46ac-b2d9-5d1732a28ea3" providerId="AD" clId="Web-{9E7467CB-C445-6B56-E82D-E5D16E3E6719}" dt="2022-04-06T15:58:08.678" v="1894" actId="1076"/>
          <ac:spMkLst>
            <pc:docMk/>
            <pc:sldMk cId="988977761" sldId="256"/>
            <ac:spMk id="7" creationId="{D5B65235-58A8-822A-D039-C535B42B2A19}"/>
          </ac:spMkLst>
        </pc:spChg>
      </pc:sldChg>
      <pc:sldChg chg="modSp">
        <pc:chgData name="Fligenia Da Silva (2122643)" userId="S::2122643@student.uwtsd.ac.uk::8a3ca18b-b37a-46ac-b2d9-5d1732a28ea3" providerId="AD" clId="Web-{9E7467CB-C445-6B56-E82D-E5D16E3E6719}" dt="2022-04-06T16:01:13.829" v="1909" actId="1076"/>
        <pc:sldMkLst>
          <pc:docMk/>
          <pc:sldMk cId="448692660" sldId="257"/>
        </pc:sldMkLst>
        <pc:spChg chg="mod">
          <ac:chgData name="Fligenia Da Silva (2122643)" userId="S::2122643@student.uwtsd.ac.uk::8a3ca18b-b37a-46ac-b2d9-5d1732a28ea3" providerId="AD" clId="Web-{9E7467CB-C445-6B56-E82D-E5D16E3E6719}" dt="2022-04-06T16:00:39.249" v="1903" actId="1076"/>
          <ac:spMkLst>
            <pc:docMk/>
            <pc:sldMk cId="448692660" sldId="257"/>
            <ac:spMk id="2" creationId="{6B456708-0BC7-4804-8D85-75EF15C2A12E}"/>
          </ac:spMkLst>
        </pc:spChg>
        <pc:spChg chg="mod">
          <ac:chgData name="Fligenia Da Silva (2122643)" userId="S::2122643@student.uwtsd.ac.uk::8a3ca18b-b37a-46ac-b2d9-5d1732a28ea3" providerId="AD" clId="Web-{9E7467CB-C445-6B56-E82D-E5D16E3E6719}" dt="2022-04-06T16:01:04.188" v="1908" actId="1076"/>
          <ac:spMkLst>
            <pc:docMk/>
            <pc:sldMk cId="448692660" sldId="257"/>
            <ac:spMk id="8" creationId="{3AE088CC-2F6A-7627-CC4F-1DA0629A4E55}"/>
          </ac:spMkLst>
        </pc:spChg>
        <pc:spChg chg="mod">
          <ac:chgData name="Fligenia Da Silva (2122643)" userId="S::2122643@student.uwtsd.ac.uk::8a3ca18b-b37a-46ac-b2d9-5d1732a28ea3" providerId="AD" clId="Web-{9E7467CB-C445-6B56-E82D-E5D16E3E6719}" dt="2022-04-06T16:01:13.829" v="1909" actId="1076"/>
          <ac:spMkLst>
            <pc:docMk/>
            <pc:sldMk cId="448692660" sldId="257"/>
            <ac:spMk id="10" creationId="{2A2ECBDA-9B36-9AC8-63F9-82FB8390F63F}"/>
          </ac:spMkLst>
        </pc:spChg>
        <pc:picChg chg="mod">
          <ac:chgData name="Fligenia Da Silva (2122643)" userId="S::2122643@student.uwtsd.ac.uk::8a3ca18b-b37a-46ac-b2d9-5d1732a28ea3" providerId="AD" clId="Web-{9E7467CB-C445-6B56-E82D-E5D16E3E6719}" dt="2022-04-06T13:43:18.726" v="1477" actId="1076"/>
          <ac:picMkLst>
            <pc:docMk/>
            <pc:sldMk cId="448692660" sldId="257"/>
            <ac:picMk id="7" creationId="{A581335F-0D20-82BF-6F8D-3914B699DB8A}"/>
          </ac:picMkLst>
        </pc:picChg>
      </pc:sldChg>
      <pc:sldChg chg="addSp delSp modSp mod setBg">
        <pc:chgData name="Fligenia Da Silva (2122643)" userId="S::2122643@student.uwtsd.ac.uk::8a3ca18b-b37a-46ac-b2d9-5d1732a28ea3" providerId="AD" clId="Web-{9E7467CB-C445-6B56-E82D-E5D16E3E6719}" dt="2022-04-06T16:14:43.907" v="1985" actId="20577"/>
        <pc:sldMkLst>
          <pc:docMk/>
          <pc:sldMk cId="2344356588" sldId="258"/>
        </pc:sldMkLst>
        <pc:spChg chg="mod">
          <ac:chgData name="Fligenia Da Silva (2122643)" userId="S::2122643@student.uwtsd.ac.uk::8a3ca18b-b37a-46ac-b2d9-5d1732a28ea3" providerId="AD" clId="Web-{9E7467CB-C445-6B56-E82D-E5D16E3E6719}" dt="2022-04-06T14:48:29.884" v="1551" actId="20577"/>
          <ac:spMkLst>
            <pc:docMk/>
            <pc:sldMk cId="2344356588" sldId="258"/>
            <ac:spMk id="2" creationId="{ADD190E0-F9B2-6478-A39C-08F0120B5563}"/>
          </ac:spMkLst>
        </pc:spChg>
        <pc:spChg chg="add mod">
          <ac:chgData name="Fligenia Da Silva (2122643)" userId="S::2122643@student.uwtsd.ac.uk::8a3ca18b-b37a-46ac-b2d9-5d1732a28ea3" providerId="AD" clId="Web-{9E7467CB-C445-6B56-E82D-E5D16E3E6719}" dt="2022-04-06T14:46:43.113" v="1531" actId="1076"/>
          <ac:spMkLst>
            <pc:docMk/>
            <pc:sldMk cId="2344356588" sldId="258"/>
            <ac:spMk id="3" creationId="{6DD8B238-B09A-5430-233A-F69153AE4E10}"/>
          </ac:spMkLst>
        </pc:spChg>
        <pc:spChg chg="del mod">
          <ac:chgData name="Fligenia Da Silva (2122643)" userId="S::2122643@student.uwtsd.ac.uk::8a3ca18b-b37a-46ac-b2d9-5d1732a28ea3" providerId="AD" clId="Web-{9E7467CB-C445-6B56-E82D-E5D16E3E6719}" dt="2022-04-06T12:17:34.203" v="1168"/>
          <ac:spMkLst>
            <pc:docMk/>
            <pc:sldMk cId="2344356588" sldId="258"/>
            <ac:spMk id="3" creationId="{6F203E92-8581-074C-A7F7-D0965AC28D68}"/>
          </ac:spMkLst>
        </pc:spChg>
        <pc:spChg chg="add del mod">
          <ac:chgData name="Fligenia Da Silva (2122643)" userId="S::2122643@student.uwtsd.ac.uk::8a3ca18b-b37a-46ac-b2d9-5d1732a28ea3" providerId="AD" clId="Web-{9E7467CB-C445-6B56-E82D-E5D16E3E6719}" dt="2022-04-06T15:01:34.258" v="1597"/>
          <ac:spMkLst>
            <pc:docMk/>
            <pc:sldMk cId="2344356588" sldId="258"/>
            <ac:spMk id="4" creationId="{20CFF780-F8B1-0C1F-C673-E4D35215DA27}"/>
          </ac:spMkLst>
        </pc:spChg>
        <pc:spChg chg="del mod">
          <ac:chgData name="Fligenia Da Silva (2122643)" userId="S::2122643@student.uwtsd.ac.uk::8a3ca18b-b37a-46ac-b2d9-5d1732a28ea3" providerId="AD" clId="Web-{9E7467CB-C445-6B56-E82D-E5D16E3E6719}" dt="2022-04-06T12:57:01.553" v="1266"/>
          <ac:spMkLst>
            <pc:docMk/>
            <pc:sldMk cId="2344356588" sldId="258"/>
            <ac:spMk id="4" creationId="{7CACF6BC-489F-61A8-7328-503763983703}"/>
          </ac:spMkLst>
        </pc:spChg>
        <pc:spChg chg="add del mod">
          <ac:chgData name="Fligenia Da Silva (2122643)" userId="S::2122643@student.uwtsd.ac.uk::8a3ca18b-b37a-46ac-b2d9-5d1732a28ea3" providerId="AD" clId="Web-{9E7467CB-C445-6B56-E82D-E5D16E3E6719}" dt="2022-04-06T16:14:43.907" v="1985" actId="20577"/>
          <ac:spMkLst>
            <pc:docMk/>
            <pc:sldMk cId="2344356588" sldId="258"/>
            <ac:spMk id="7" creationId="{3C94A1E2-E067-EBBE-7A5A-329DDDB59563}"/>
          </ac:spMkLst>
        </pc:spChg>
        <pc:spChg chg="add del">
          <ac:chgData name="Fligenia Da Silva (2122643)" userId="S::2122643@student.uwtsd.ac.uk::8a3ca18b-b37a-46ac-b2d9-5d1732a28ea3" providerId="AD" clId="Web-{9E7467CB-C445-6B56-E82D-E5D16E3E6719}" dt="2022-04-06T13:20:26.906" v="1454"/>
          <ac:spMkLst>
            <pc:docMk/>
            <pc:sldMk cId="2344356588" sldId="258"/>
            <ac:spMk id="12" creationId="{09588DA8-065E-4F6F-8EFD-43104AB2E0CF}"/>
          </ac:spMkLst>
        </pc:spChg>
        <pc:spChg chg="add del">
          <ac:chgData name="Fligenia Da Silva (2122643)" userId="S::2122643@student.uwtsd.ac.uk::8a3ca18b-b37a-46ac-b2d9-5d1732a28ea3" providerId="AD" clId="Web-{9E7467CB-C445-6B56-E82D-E5D16E3E6719}" dt="2022-04-06T13:20:26.906" v="1454"/>
          <ac:spMkLst>
            <pc:docMk/>
            <pc:sldMk cId="2344356588" sldId="258"/>
            <ac:spMk id="14" creationId="{C4285719-470E-454C-AF62-8323075F1F5B}"/>
          </ac:spMkLst>
        </pc:spChg>
        <pc:spChg chg="add del">
          <ac:chgData name="Fligenia Da Silva (2122643)" userId="S::2122643@student.uwtsd.ac.uk::8a3ca18b-b37a-46ac-b2d9-5d1732a28ea3" providerId="AD" clId="Web-{9E7467CB-C445-6B56-E82D-E5D16E3E6719}" dt="2022-04-06T13:20:26.906" v="1454"/>
          <ac:spMkLst>
            <pc:docMk/>
            <pc:sldMk cId="2344356588" sldId="258"/>
            <ac:spMk id="16" creationId="{CD9FE4EF-C4D8-49A0-B2FF-81D8DB7D8A24}"/>
          </ac:spMkLst>
        </pc:spChg>
        <pc:spChg chg="add del">
          <ac:chgData name="Fligenia Da Silva (2122643)" userId="S::2122643@student.uwtsd.ac.uk::8a3ca18b-b37a-46ac-b2d9-5d1732a28ea3" providerId="AD" clId="Web-{9E7467CB-C445-6B56-E82D-E5D16E3E6719}" dt="2022-04-06T13:20:26.906" v="1454"/>
          <ac:spMkLst>
            <pc:docMk/>
            <pc:sldMk cId="2344356588" sldId="258"/>
            <ac:spMk id="18" creationId="{4300840D-0A0B-4512-BACA-B439D5B9C57C}"/>
          </ac:spMkLst>
        </pc:spChg>
        <pc:spChg chg="add del">
          <ac:chgData name="Fligenia Da Silva (2122643)" userId="S::2122643@student.uwtsd.ac.uk::8a3ca18b-b37a-46ac-b2d9-5d1732a28ea3" providerId="AD" clId="Web-{9E7467CB-C445-6B56-E82D-E5D16E3E6719}" dt="2022-04-06T13:20:26.906" v="1454"/>
          <ac:spMkLst>
            <pc:docMk/>
            <pc:sldMk cId="2344356588" sldId="258"/>
            <ac:spMk id="20" creationId="{D2B78728-A580-49A7-84F9-6EF6F583ADE0}"/>
          </ac:spMkLst>
        </pc:spChg>
        <pc:spChg chg="add del">
          <ac:chgData name="Fligenia Da Silva (2122643)" userId="S::2122643@student.uwtsd.ac.uk::8a3ca18b-b37a-46ac-b2d9-5d1732a28ea3" providerId="AD" clId="Web-{9E7467CB-C445-6B56-E82D-E5D16E3E6719}" dt="2022-04-06T13:20:26.906" v="1454"/>
          <ac:spMkLst>
            <pc:docMk/>
            <pc:sldMk cId="2344356588" sldId="258"/>
            <ac:spMk id="22" creationId="{38FAA1A1-D861-433F-88FA-1E9D6FD31D11}"/>
          </ac:spMkLst>
        </pc:spChg>
        <pc:spChg chg="add mod">
          <ac:chgData name="Fligenia Da Silva (2122643)" userId="S::2122643@student.uwtsd.ac.uk::8a3ca18b-b37a-46ac-b2d9-5d1732a28ea3" providerId="AD" clId="Web-{9E7467CB-C445-6B56-E82D-E5D16E3E6719}" dt="2022-04-06T15:01:25.085" v="1596" actId="1076"/>
          <ac:spMkLst>
            <pc:docMk/>
            <pc:sldMk cId="2344356588" sldId="258"/>
            <ac:spMk id="23" creationId="{289212DA-5BC0-7BEA-F1EF-67061C88B58B}"/>
          </ac:spMkLst>
        </pc:spChg>
        <pc:spChg chg="add del">
          <ac:chgData name="Fligenia Da Silva (2122643)" userId="S::2122643@student.uwtsd.ac.uk::8a3ca18b-b37a-46ac-b2d9-5d1732a28ea3" providerId="AD" clId="Web-{9E7467CB-C445-6B56-E82D-E5D16E3E6719}" dt="2022-04-06T13:20:26.906" v="1454"/>
          <ac:spMkLst>
            <pc:docMk/>
            <pc:sldMk cId="2344356588" sldId="258"/>
            <ac:spMk id="24" creationId="{8D71EDA1-87BF-4D5D-AB79-F346FD19278A}"/>
          </ac:spMkLst>
        </pc:spChg>
        <pc:spChg chg="add del">
          <ac:chgData name="Fligenia Da Silva (2122643)" userId="S::2122643@student.uwtsd.ac.uk::8a3ca18b-b37a-46ac-b2d9-5d1732a28ea3" providerId="AD" clId="Web-{9E7467CB-C445-6B56-E82D-E5D16E3E6719}" dt="2022-04-06T13:20:26.906" v="1454"/>
          <ac:spMkLst>
            <pc:docMk/>
            <pc:sldMk cId="2344356588" sldId="258"/>
            <ac:spMk id="26" creationId="{429917F3-0560-4C6F-B265-458B218C4B87}"/>
          </ac:spMkLst>
        </pc:spChg>
        <pc:spChg chg="add del">
          <ac:chgData name="Fligenia Da Silva (2122643)" userId="S::2122643@student.uwtsd.ac.uk::8a3ca18b-b37a-46ac-b2d9-5d1732a28ea3" providerId="AD" clId="Web-{9E7467CB-C445-6B56-E82D-E5D16E3E6719}" dt="2022-04-06T13:13:36.487" v="1369"/>
          <ac:spMkLst>
            <pc:docMk/>
            <pc:sldMk cId="2344356588" sldId="258"/>
            <ac:spMk id="29" creationId="{907EF6B7-1338-4443-8C46-6A318D952DFD}"/>
          </ac:spMkLst>
        </pc:spChg>
        <pc:spChg chg="add del">
          <ac:chgData name="Fligenia Da Silva (2122643)" userId="S::2122643@student.uwtsd.ac.uk::8a3ca18b-b37a-46ac-b2d9-5d1732a28ea3" providerId="AD" clId="Web-{9E7467CB-C445-6B56-E82D-E5D16E3E6719}" dt="2022-04-06T13:13:36.487" v="1369"/>
          <ac:spMkLst>
            <pc:docMk/>
            <pc:sldMk cId="2344356588" sldId="258"/>
            <ac:spMk id="31" creationId="{DAAE4CDD-124C-4DCF-9584-B6033B545DD5}"/>
          </ac:spMkLst>
        </pc:spChg>
        <pc:spChg chg="add del">
          <ac:chgData name="Fligenia Da Silva (2122643)" userId="S::2122643@student.uwtsd.ac.uk::8a3ca18b-b37a-46ac-b2d9-5d1732a28ea3" providerId="AD" clId="Web-{9E7467CB-C445-6B56-E82D-E5D16E3E6719}" dt="2022-04-06T13:13:36.487" v="1369"/>
          <ac:spMkLst>
            <pc:docMk/>
            <pc:sldMk cId="2344356588" sldId="258"/>
            <ac:spMk id="33" creationId="{081E4A58-353D-44AE-B2FC-2A74E2E400F7}"/>
          </ac:spMkLst>
        </pc:spChg>
        <pc:spChg chg="add del">
          <ac:chgData name="Fligenia Da Silva (2122643)" userId="S::2122643@student.uwtsd.ac.uk::8a3ca18b-b37a-46ac-b2d9-5d1732a28ea3" providerId="AD" clId="Web-{9E7467CB-C445-6B56-E82D-E5D16E3E6719}" dt="2022-04-06T13:17:21.588" v="1432"/>
          <ac:spMkLst>
            <pc:docMk/>
            <pc:sldMk cId="2344356588" sldId="258"/>
            <ac:spMk id="35" creationId="{2B566528-1B12-4246-9431-5C2D7D081168}"/>
          </ac:spMkLst>
        </pc:spChg>
        <pc:spChg chg="add del">
          <ac:chgData name="Fligenia Da Silva (2122643)" userId="S::2122643@student.uwtsd.ac.uk::8a3ca18b-b37a-46ac-b2d9-5d1732a28ea3" providerId="AD" clId="Web-{9E7467CB-C445-6B56-E82D-E5D16E3E6719}" dt="2022-04-06T13:17:21.588" v="1432"/>
          <ac:spMkLst>
            <pc:docMk/>
            <pc:sldMk cId="2344356588" sldId="258"/>
            <ac:spMk id="36" creationId="{2E80C965-DB6D-4F81-9E9E-B027384D0BD6}"/>
          </ac:spMkLst>
        </pc:spChg>
        <pc:spChg chg="add del">
          <ac:chgData name="Fligenia Da Silva (2122643)" userId="S::2122643@student.uwtsd.ac.uk::8a3ca18b-b37a-46ac-b2d9-5d1732a28ea3" providerId="AD" clId="Web-{9E7467CB-C445-6B56-E82D-E5D16E3E6719}" dt="2022-04-06T13:12:17.188" v="1366"/>
          <ac:spMkLst>
            <pc:docMk/>
            <pc:sldMk cId="2344356588" sldId="258"/>
            <ac:spMk id="38" creationId="{100EDD19-6802-4EC3-95CE-CFFAB042CFD6}"/>
          </ac:spMkLst>
        </pc:spChg>
        <pc:spChg chg="add del">
          <ac:chgData name="Fligenia Da Silva (2122643)" userId="S::2122643@student.uwtsd.ac.uk::8a3ca18b-b37a-46ac-b2d9-5d1732a28ea3" providerId="AD" clId="Web-{9E7467CB-C445-6B56-E82D-E5D16E3E6719}" dt="2022-04-06T13:12:17.188" v="1366"/>
          <ac:spMkLst>
            <pc:docMk/>
            <pc:sldMk cId="2344356588" sldId="258"/>
            <ac:spMk id="40" creationId="{DB17E863-922E-4C26-BD64-E8FD41D28661}"/>
          </ac:spMkLst>
        </pc:spChg>
        <pc:spChg chg="add del">
          <ac:chgData name="Fligenia Da Silva (2122643)" userId="S::2122643@student.uwtsd.ac.uk::8a3ca18b-b37a-46ac-b2d9-5d1732a28ea3" providerId="AD" clId="Web-{9E7467CB-C445-6B56-E82D-E5D16E3E6719}" dt="2022-04-06T13:17:21.588" v="1432"/>
          <ac:spMkLst>
            <pc:docMk/>
            <pc:sldMk cId="2344356588" sldId="258"/>
            <ac:spMk id="42" creationId="{A580F890-B085-4E95-96AA-55AEBEC5CE6E}"/>
          </ac:spMkLst>
        </pc:spChg>
        <pc:spChg chg="add del">
          <ac:chgData name="Fligenia Da Silva (2122643)" userId="S::2122643@student.uwtsd.ac.uk::8a3ca18b-b37a-46ac-b2d9-5d1732a28ea3" providerId="AD" clId="Web-{9E7467CB-C445-6B56-E82D-E5D16E3E6719}" dt="2022-04-06T13:17:21.588" v="1432"/>
          <ac:spMkLst>
            <pc:docMk/>
            <pc:sldMk cId="2344356588" sldId="258"/>
            <ac:spMk id="44" creationId="{D3F51FEB-38FB-4F6C-9F7B-2F2AFAB65463}"/>
          </ac:spMkLst>
        </pc:spChg>
        <pc:spChg chg="add del">
          <ac:chgData name="Fligenia Da Silva (2122643)" userId="S::2122643@student.uwtsd.ac.uk::8a3ca18b-b37a-46ac-b2d9-5d1732a28ea3" providerId="AD" clId="Web-{9E7467CB-C445-6B56-E82D-E5D16E3E6719}" dt="2022-04-06T13:10:35.123" v="1341"/>
          <ac:spMkLst>
            <pc:docMk/>
            <pc:sldMk cId="2344356588" sldId="258"/>
            <ac:spMk id="45" creationId="{7CB4857B-ED7C-444D-9F04-2F885114A1C2}"/>
          </ac:spMkLst>
        </pc:spChg>
        <pc:spChg chg="add del">
          <ac:chgData name="Fligenia Da Silva (2122643)" userId="S::2122643@student.uwtsd.ac.uk::8a3ca18b-b37a-46ac-b2d9-5d1732a28ea3" providerId="AD" clId="Web-{9E7467CB-C445-6B56-E82D-E5D16E3E6719}" dt="2022-04-06T13:17:21.588" v="1432"/>
          <ac:spMkLst>
            <pc:docMk/>
            <pc:sldMk cId="2344356588" sldId="258"/>
            <ac:spMk id="46" creationId="{1E547BA6-BAE0-43BB-A7CA-60F69CE252F0}"/>
          </ac:spMkLst>
        </pc:spChg>
        <pc:spChg chg="add del">
          <ac:chgData name="Fligenia Da Silva (2122643)" userId="S::2122643@student.uwtsd.ac.uk::8a3ca18b-b37a-46ac-b2d9-5d1732a28ea3" providerId="AD" clId="Web-{9E7467CB-C445-6B56-E82D-E5D16E3E6719}" dt="2022-04-06T13:10:35.123" v="1341"/>
          <ac:spMkLst>
            <pc:docMk/>
            <pc:sldMk cId="2344356588" sldId="258"/>
            <ac:spMk id="47" creationId="{D18046FB-44EA-4FD8-A585-EA09A319B2D0}"/>
          </ac:spMkLst>
        </pc:spChg>
        <pc:spChg chg="add del">
          <ac:chgData name="Fligenia Da Silva (2122643)" userId="S::2122643@student.uwtsd.ac.uk::8a3ca18b-b37a-46ac-b2d9-5d1732a28ea3" providerId="AD" clId="Web-{9E7467CB-C445-6B56-E82D-E5D16E3E6719}" dt="2022-04-06T13:10:35.123" v="1341"/>
          <ac:spMkLst>
            <pc:docMk/>
            <pc:sldMk cId="2344356588" sldId="258"/>
            <ac:spMk id="49" creationId="{479F5F2B-8B58-4140-AE6A-51F6C67B18D9}"/>
          </ac:spMkLst>
        </pc:spChg>
        <pc:grpChg chg="add del">
          <ac:chgData name="Fligenia Da Silva (2122643)" userId="S::2122643@student.uwtsd.ac.uk::8a3ca18b-b37a-46ac-b2d9-5d1732a28ea3" providerId="AD" clId="Web-{9E7467CB-C445-6B56-E82D-E5D16E3E6719}" dt="2022-04-06T13:20:26.906" v="1454"/>
          <ac:grpSpMkLst>
            <pc:docMk/>
            <pc:sldMk cId="2344356588" sldId="258"/>
            <ac:grpSpMk id="27" creationId="{AA39BAE7-7EB8-4E22-BCBB-F00F514DB7EA}"/>
          </ac:grpSpMkLst>
        </pc:grpChg>
        <pc:graphicFrameChg chg="add del">
          <ac:chgData name="Fligenia Da Silva (2122643)" userId="S::2122643@student.uwtsd.ac.uk::8a3ca18b-b37a-46ac-b2d9-5d1732a28ea3" providerId="AD" clId="Web-{9E7467CB-C445-6B56-E82D-E5D16E3E6719}" dt="2022-04-06T13:17:21.588" v="1432"/>
          <ac:graphicFrameMkLst>
            <pc:docMk/>
            <pc:sldMk cId="2344356588" sldId="258"/>
            <ac:graphicFrameMk id="34" creationId="{33769606-3D97-6CF5-2A22-4BFEB42B280E}"/>
          </ac:graphicFrameMkLst>
        </pc:graphicFrameChg>
        <pc:picChg chg="add mod">
          <ac:chgData name="Fligenia Da Silva (2122643)" userId="S::2122643@student.uwtsd.ac.uk::8a3ca18b-b37a-46ac-b2d9-5d1732a28ea3" providerId="AD" clId="Web-{9E7467CB-C445-6B56-E82D-E5D16E3E6719}" dt="2022-04-06T15:01:03.678" v="1594" actId="1076"/>
          <ac:picMkLst>
            <pc:docMk/>
            <pc:sldMk cId="2344356588" sldId="258"/>
            <ac:picMk id="5" creationId="{3DEBE548-EC50-FAA0-9D65-1B276AF41FCC}"/>
          </ac:picMkLst>
        </pc:picChg>
        <pc:picChg chg="add del mod ord">
          <ac:chgData name="Fligenia Da Silva (2122643)" userId="S::2122643@student.uwtsd.ac.uk::8a3ca18b-b37a-46ac-b2d9-5d1732a28ea3" providerId="AD" clId="Web-{9E7467CB-C445-6B56-E82D-E5D16E3E6719}" dt="2022-04-06T12:19:07.768" v="1176"/>
          <ac:picMkLst>
            <pc:docMk/>
            <pc:sldMk cId="2344356588" sldId="258"/>
            <ac:picMk id="5" creationId="{5D737180-94E1-1E82-4B53-1D8C9EA5A88C}"/>
          </ac:picMkLst>
        </pc:picChg>
      </pc:sldChg>
      <pc:sldChg chg="modSp">
        <pc:chgData name="Fligenia Da Silva (2122643)" userId="S::2122643@student.uwtsd.ac.uk::8a3ca18b-b37a-46ac-b2d9-5d1732a28ea3" providerId="AD" clId="Web-{9E7467CB-C445-6B56-E82D-E5D16E3E6719}" dt="2022-04-06T16:02:48.178" v="1918" actId="14100"/>
        <pc:sldMkLst>
          <pc:docMk/>
          <pc:sldMk cId="1766900421" sldId="259"/>
        </pc:sldMkLst>
        <pc:spChg chg="mod">
          <ac:chgData name="Fligenia Da Silva (2122643)" userId="S::2122643@student.uwtsd.ac.uk::8a3ca18b-b37a-46ac-b2d9-5d1732a28ea3" providerId="AD" clId="Web-{9E7467CB-C445-6B56-E82D-E5D16E3E6719}" dt="2022-04-01T18:19:42.795" v="7" actId="20577"/>
          <ac:spMkLst>
            <pc:docMk/>
            <pc:sldMk cId="1766900421" sldId="259"/>
            <ac:spMk id="2" creationId="{65261B94-3393-DFB0-5876-87DC6A77DD54}"/>
          </ac:spMkLst>
        </pc:spChg>
        <pc:spChg chg="mod">
          <ac:chgData name="Fligenia Da Silva (2122643)" userId="S::2122643@student.uwtsd.ac.uk::8a3ca18b-b37a-46ac-b2d9-5d1732a28ea3" providerId="AD" clId="Web-{9E7467CB-C445-6B56-E82D-E5D16E3E6719}" dt="2022-04-06T16:01:35.065" v="1911" actId="20577"/>
          <ac:spMkLst>
            <pc:docMk/>
            <pc:sldMk cId="1766900421" sldId="259"/>
            <ac:spMk id="5" creationId="{44007521-4165-1EA3-D3BA-5B0CB92530F4}"/>
          </ac:spMkLst>
        </pc:spChg>
        <pc:spChg chg="mod">
          <ac:chgData name="Fligenia Da Silva (2122643)" userId="S::2122643@student.uwtsd.ac.uk::8a3ca18b-b37a-46ac-b2d9-5d1732a28ea3" providerId="AD" clId="Web-{9E7467CB-C445-6B56-E82D-E5D16E3E6719}" dt="2022-04-06T16:02:36.459" v="1916" actId="1076"/>
          <ac:spMkLst>
            <pc:docMk/>
            <pc:sldMk cId="1766900421" sldId="259"/>
            <ac:spMk id="6" creationId="{69872A43-85BA-5FA2-4F03-749622492F7B}"/>
          </ac:spMkLst>
        </pc:spChg>
        <pc:picChg chg="mod">
          <ac:chgData name="Fligenia Da Silva (2122643)" userId="S::2122643@student.uwtsd.ac.uk::8a3ca18b-b37a-46ac-b2d9-5d1732a28ea3" providerId="AD" clId="Web-{9E7467CB-C445-6B56-E82D-E5D16E3E6719}" dt="2022-04-06T16:02:48.178" v="1918" actId="14100"/>
          <ac:picMkLst>
            <pc:docMk/>
            <pc:sldMk cId="1766900421" sldId="259"/>
            <ac:picMk id="3" creationId="{8703A968-8614-A456-B868-B3316534B4FA}"/>
          </ac:picMkLst>
        </pc:picChg>
        <pc:picChg chg="mod">
          <ac:chgData name="Fligenia Da Silva (2122643)" userId="S::2122643@student.uwtsd.ac.uk::8a3ca18b-b37a-46ac-b2d9-5d1732a28ea3" providerId="AD" clId="Web-{9E7467CB-C445-6B56-E82D-E5D16E3E6719}" dt="2022-04-01T18:20:21.358" v="11" actId="1076"/>
          <ac:picMkLst>
            <pc:docMk/>
            <pc:sldMk cId="1766900421" sldId="259"/>
            <ac:picMk id="4" creationId="{461700A5-E785-B562-29C7-9CAE27572072}"/>
          </ac:picMkLst>
        </pc:picChg>
      </pc:sldChg>
      <pc:sldChg chg="modSp">
        <pc:chgData name="Fligenia Da Silva (2122643)" userId="S::2122643@student.uwtsd.ac.uk::8a3ca18b-b37a-46ac-b2d9-5d1732a28ea3" providerId="AD" clId="Web-{9E7467CB-C445-6B56-E82D-E5D16E3E6719}" dt="2022-04-09T10:38:58.565" v="2019" actId="20577"/>
        <pc:sldMkLst>
          <pc:docMk/>
          <pc:sldMk cId="3300418969" sldId="260"/>
        </pc:sldMkLst>
        <pc:spChg chg="mod">
          <ac:chgData name="Fligenia Da Silva (2122643)" userId="S::2122643@student.uwtsd.ac.uk::8a3ca18b-b37a-46ac-b2d9-5d1732a28ea3" providerId="AD" clId="Web-{9E7467CB-C445-6B56-E82D-E5D16E3E6719}" dt="2022-04-09T10:38:58.565" v="2019" actId="20577"/>
          <ac:spMkLst>
            <pc:docMk/>
            <pc:sldMk cId="3300418969" sldId="260"/>
            <ac:spMk id="2" creationId="{B21903A4-FFF9-0B43-2996-3F3B5485ED63}"/>
          </ac:spMkLst>
        </pc:spChg>
        <pc:spChg chg="mod">
          <ac:chgData name="Fligenia Da Silva (2122643)" userId="S::2122643@student.uwtsd.ac.uk::8a3ca18b-b37a-46ac-b2d9-5d1732a28ea3" providerId="AD" clId="Web-{9E7467CB-C445-6B56-E82D-E5D16E3E6719}" dt="2022-04-09T00:22:15.622" v="2004" actId="20577"/>
          <ac:spMkLst>
            <pc:docMk/>
            <pc:sldMk cId="3300418969" sldId="260"/>
            <ac:spMk id="3" creationId="{9DF452C1-20C4-220C-ADF9-B60071657403}"/>
          </ac:spMkLst>
        </pc:spChg>
      </pc:sldChg>
      <pc:sldChg chg="modSp new del ord">
        <pc:chgData name="Fligenia Da Silva (2122643)" userId="S::2122643@student.uwtsd.ac.uk::8a3ca18b-b37a-46ac-b2d9-5d1732a28ea3" providerId="AD" clId="Web-{9E7467CB-C445-6B56-E82D-E5D16E3E6719}" dt="2022-04-06T15:58:45.571" v="1898"/>
        <pc:sldMkLst>
          <pc:docMk/>
          <pc:sldMk cId="2454782133" sldId="261"/>
        </pc:sldMkLst>
        <pc:spChg chg="mod">
          <ac:chgData name="Fligenia Da Silva (2122643)" userId="S::2122643@student.uwtsd.ac.uk::8a3ca18b-b37a-46ac-b2d9-5d1732a28ea3" providerId="AD" clId="Web-{9E7467CB-C445-6B56-E82D-E5D16E3E6719}" dt="2022-04-06T15:22:02.563" v="1705" actId="14100"/>
          <ac:spMkLst>
            <pc:docMk/>
            <pc:sldMk cId="2454782133" sldId="261"/>
            <ac:spMk id="2" creationId="{73EC5873-D6EA-3A4E-6F36-32349CFDB8FF}"/>
          </ac:spMkLst>
        </pc:spChg>
        <pc:spChg chg="mod">
          <ac:chgData name="Fligenia Da Silva (2122643)" userId="S::2122643@student.uwtsd.ac.uk::8a3ca18b-b37a-46ac-b2d9-5d1732a28ea3" providerId="AD" clId="Web-{9E7467CB-C445-6B56-E82D-E5D16E3E6719}" dt="2022-04-06T15:55:02.245" v="1879" actId="20577"/>
          <ac:spMkLst>
            <pc:docMk/>
            <pc:sldMk cId="2454782133" sldId="261"/>
            <ac:spMk id="3" creationId="{D476F301-3D86-0F15-D525-DCC7354BD639}"/>
          </ac:spMkLst>
        </pc:spChg>
      </pc:sldChg>
      <pc:sldChg chg="modSp new">
        <pc:chgData name="Fligenia Da Silva (2122643)" userId="S::2122643@student.uwtsd.ac.uk::8a3ca18b-b37a-46ac-b2d9-5d1732a28ea3" providerId="AD" clId="Web-{9E7467CB-C445-6B56-E82D-E5D16E3E6719}" dt="2022-04-09T10:11:19.219" v="2015" actId="20577"/>
        <pc:sldMkLst>
          <pc:docMk/>
          <pc:sldMk cId="3731170241" sldId="261"/>
        </pc:sldMkLst>
        <pc:spChg chg="mod">
          <ac:chgData name="Fligenia Da Silva (2122643)" userId="S::2122643@student.uwtsd.ac.uk::8a3ca18b-b37a-46ac-b2d9-5d1732a28ea3" providerId="AD" clId="Web-{9E7467CB-C445-6B56-E82D-E5D16E3E6719}" dt="2022-04-09T10:11:19.219" v="2015" actId="20577"/>
          <ac:spMkLst>
            <pc:docMk/>
            <pc:sldMk cId="3731170241" sldId="261"/>
            <ac:spMk id="2" creationId="{84B1AD9C-F749-3BAD-4985-C14183D57E50}"/>
          </ac:spMkLst>
        </pc:spChg>
        <pc:spChg chg="mod">
          <ac:chgData name="Fligenia Da Silva (2122643)" userId="S::2122643@student.uwtsd.ac.uk::8a3ca18b-b37a-46ac-b2d9-5d1732a28ea3" providerId="AD" clId="Web-{9E7467CB-C445-6B56-E82D-E5D16E3E6719}" dt="2022-04-09T00:22:33.545" v="2006" actId="20577"/>
          <ac:spMkLst>
            <pc:docMk/>
            <pc:sldMk cId="3731170241" sldId="261"/>
            <ac:spMk id="3" creationId="{89DB8450-5F64-10D5-A3E0-CA1EB6ADE293}"/>
          </ac:spMkLst>
        </pc:spChg>
      </pc:sldChg>
      <pc:sldChg chg="addSp delSp modSp new ord">
        <pc:chgData name="Fligenia Da Silva (2122643)" userId="S::2122643@student.uwtsd.ac.uk::8a3ca18b-b37a-46ac-b2d9-5d1732a28ea3" providerId="AD" clId="Web-{9E7467CB-C445-6B56-E82D-E5D16E3E6719}" dt="2022-04-09T11:02:18.631" v="2105" actId="20577"/>
        <pc:sldMkLst>
          <pc:docMk/>
          <pc:sldMk cId="197761340" sldId="262"/>
        </pc:sldMkLst>
        <pc:spChg chg="del">
          <ac:chgData name="Fligenia Da Silva (2122643)" userId="S::2122643@student.uwtsd.ac.uk::8a3ca18b-b37a-46ac-b2d9-5d1732a28ea3" providerId="AD" clId="Web-{9E7467CB-C445-6B56-E82D-E5D16E3E6719}" dt="2022-04-09T10:39:40.894" v="2021"/>
          <ac:spMkLst>
            <pc:docMk/>
            <pc:sldMk cId="197761340" sldId="262"/>
            <ac:spMk id="3" creationId="{A21838F5-2DBA-F829-5047-DAE9CE11B348}"/>
          </ac:spMkLst>
        </pc:spChg>
        <pc:spChg chg="add del">
          <ac:chgData name="Fligenia Da Silva (2122643)" userId="S::2122643@student.uwtsd.ac.uk::8a3ca18b-b37a-46ac-b2d9-5d1732a28ea3" providerId="AD" clId="Web-{9E7467CB-C445-6B56-E82D-E5D16E3E6719}" dt="2022-04-09T10:39:57.832" v="2023"/>
          <ac:spMkLst>
            <pc:docMk/>
            <pc:sldMk cId="197761340" sldId="262"/>
            <ac:spMk id="11" creationId="{C1CB71E4-6B94-436C-B029-E620D908CAF5}"/>
          </ac:spMkLst>
        </pc:spChg>
        <pc:spChg chg="add mod">
          <ac:chgData name="Fligenia Da Silva (2122643)" userId="S::2122643@student.uwtsd.ac.uk::8a3ca18b-b37a-46ac-b2d9-5d1732a28ea3" providerId="AD" clId="Web-{9E7467CB-C445-6B56-E82D-E5D16E3E6719}" dt="2022-04-09T11:01:37.364" v="2103" actId="20577"/>
          <ac:spMkLst>
            <pc:docMk/>
            <pc:sldMk cId="197761340" sldId="262"/>
            <ac:spMk id="18" creationId="{83816861-4267-2580-683C-53F5EE8A2D2B}"/>
          </ac:spMkLst>
        </pc:spChg>
        <pc:spChg chg="add mod">
          <ac:chgData name="Fligenia Da Silva (2122643)" userId="S::2122643@student.uwtsd.ac.uk::8a3ca18b-b37a-46ac-b2d9-5d1732a28ea3" providerId="AD" clId="Web-{9E7467CB-C445-6B56-E82D-E5D16E3E6719}" dt="2022-04-09T11:01:10.011" v="2101" actId="20577"/>
          <ac:spMkLst>
            <pc:docMk/>
            <pc:sldMk cId="197761340" sldId="262"/>
            <ac:spMk id="20" creationId="{D9BFE55F-BBF9-C527-EB37-B9BB3C13E530}"/>
          </ac:spMkLst>
        </pc:spChg>
        <pc:spChg chg="add mod">
          <ac:chgData name="Fligenia Da Silva (2122643)" userId="S::2122643@student.uwtsd.ac.uk::8a3ca18b-b37a-46ac-b2d9-5d1732a28ea3" providerId="AD" clId="Web-{9E7467CB-C445-6B56-E82D-E5D16E3E6719}" dt="2022-04-09T10:57:09.784" v="2070" actId="1076"/>
          <ac:spMkLst>
            <pc:docMk/>
            <pc:sldMk cId="197761340" sldId="262"/>
            <ac:spMk id="21" creationId="{77BA6CDB-39CD-C8D3-D42A-699252C41F45}"/>
          </ac:spMkLst>
        </pc:spChg>
        <pc:spChg chg="add mod">
          <ac:chgData name="Fligenia Da Silva (2122643)" userId="S::2122643@student.uwtsd.ac.uk::8a3ca18b-b37a-46ac-b2d9-5d1732a28ea3" providerId="AD" clId="Web-{9E7467CB-C445-6B56-E82D-E5D16E3E6719}" dt="2022-04-09T11:02:18.631" v="2105" actId="20577"/>
          <ac:spMkLst>
            <pc:docMk/>
            <pc:sldMk cId="197761340" sldId="262"/>
            <ac:spMk id="22" creationId="{9F9C6F1F-4F49-75B9-72CD-6EB42117EB92}"/>
          </ac:spMkLst>
        </pc:spChg>
        <pc:graphicFrameChg chg="add del mod ord modGraphic">
          <ac:chgData name="Fligenia Da Silva (2122643)" userId="S::2122643@student.uwtsd.ac.uk::8a3ca18b-b37a-46ac-b2d9-5d1732a28ea3" providerId="AD" clId="Web-{9E7467CB-C445-6B56-E82D-E5D16E3E6719}" dt="2022-04-09T10:40:39.568" v="2025"/>
          <ac:graphicFrameMkLst>
            <pc:docMk/>
            <pc:sldMk cId="197761340" sldId="262"/>
            <ac:graphicFrameMk id="4" creationId="{0D42D072-16DE-D3F8-8571-C564916017DB}"/>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C57814-A443-4D4E-A06B-FD3BB53B5ED6}" type="doc">
      <dgm:prSet loTypeId="urn:microsoft.com/office/officeart/2016/7/layout/BasicTimeline" loCatId="process" qsTypeId="urn:microsoft.com/office/officeart/2005/8/quickstyle/simple1" qsCatId="simple" csTypeId="urn:microsoft.com/office/officeart/2005/8/colors/accent1_2" csCatId="accent1" phldr="1"/>
      <dgm:spPr/>
      <dgm:t>
        <a:bodyPr/>
        <a:lstStyle/>
        <a:p>
          <a:endParaRPr lang="en-US"/>
        </a:p>
      </dgm:t>
    </dgm:pt>
    <dgm:pt modelId="{119A475F-E954-460D-AE41-6DECDCFB0AC8}">
      <dgm:prSet/>
      <dgm:spPr/>
      <dgm:t>
        <a:bodyPr/>
        <a:lstStyle/>
        <a:p>
          <a:pPr>
            <a:defRPr b="1"/>
          </a:pPr>
          <a:r>
            <a:rPr lang="en-US"/>
            <a:t>4 Aug.</a:t>
          </a:r>
        </a:p>
      </dgm:t>
    </dgm:pt>
    <dgm:pt modelId="{BEAEA3C4-227A-4FB5-8B6B-F2CD18B48AFD}" type="parTrans" cxnId="{FE8EE669-B78B-4000-B66F-224E40DAB384}">
      <dgm:prSet/>
      <dgm:spPr/>
      <dgm:t>
        <a:bodyPr/>
        <a:lstStyle/>
        <a:p>
          <a:endParaRPr lang="en-US"/>
        </a:p>
      </dgm:t>
    </dgm:pt>
    <dgm:pt modelId="{F5317F32-B0A2-4F46-8BCF-B5DC706FB0CC}" type="sibTrans" cxnId="{FE8EE669-B78B-4000-B66F-224E40DAB384}">
      <dgm:prSet/>
      <dgm:spPr/>
      <dgm:t>
        <a:bodyPr/>
        <a:lstStyle/>
        <a:p>
          <a:endParaRPr lang="en-US"/>
        </a:p>
      </dgm:t>
    </dgm:pt>
    <dgm:pt modelId="{5338CB6E-5DF5-4CDB-A3F4-DDD6A5A5DE9F}">
      <dgm:prSet/>
      <dgm:spPr/>
      <dgm:t>
        <a:bodyPr/>
        <a:lstStyle/>
        <a:p>
          <a:r>
            <a:rPr lang="en-US"/>
            <a:t>In August 4th Louis Vuitton was born in peasants family and millers from jura in </a:t>
          </a:r>
          <a:r>
            <a:rPr lang="en-US" err="1"/>
            <a:t>Anchay</a:t>
          </a:r>
          <a:r>
            <a:rPr lang="en-US"/>
            <a:t>.</a:t>
          </a:r>
        </a:p>
      </dgm:t>
    </dgm:pt>
    <dgm:pt modelId="{C80B2073-6C91-49A1-8ECB-576051FCFFC0}" type="parTrans" cxnId="{6816F8C2-2058-4B55-9EB9-D75AF88FA79D}">
      <dgm:prSet/>
      <dgm:spPr/>
      <dgm:t>
        <a:bodyPr/>
        <a:lstStyle/>
        <a:p>
          <a:endParaRPr lang="en-US"/>
        </a:p>
      </dgm:t>
    </dgm:pt>
    <dgm:pt modelId="{1B9ADAB8-36E0-4BDF-93FC-6D847CFF031C}" type="sibTrans" cxnId="{6816F8C2-2058-4B55-9EB9-D75AF88FA79D}">
      <dgm:prSet/>
      <dgm:spPr/>
      <dgm:t>
        <a:bodyPr/>
        <a:lstStyle/>
        <a:p>
          <a:endParaRPr lang="en-US"/>
        </a:p>
      </dgm:t>
    </dgm:pt>
    <dgm:pt modelId="{6F3CFB72-1A79-4DA9-B9DC-8C3ECB9E07A9}">
      <dgm:prSet/>
      <dgm:spPr/>
      <dgm:t>
        <a:bodyPr/>
        <a:lstStyle/>
        <a:p>
          <a:pPr>
            <a:defRPr b="1"/>
          </a:pPr>
          <a:r>
            <a:rPr lang="en-US"/>
            <a:t>1835</a:t>
          </a:r>
        </a:p>
      </dgm:t>
    </dgm:pt>
    <dgm:pt modelId="{8BC93D75-F2A0-48D1-80E1-51293E7D8F97}" type="parTrans" cxnId="{5988E8F8-EA4C-4B7A-8504-45B161686CD5}">
      <dgm:prSet/>
      <dgm:spPr/>
      <dgm:t>
        <a:bodyPr/>
        <a:lstStyle/>
        <a:p>
          <a:endParaRPr lang="en-US"/>
        </a:p>
      </dgm:t>
    </dgm:pt>
    <dgm:pt modelId="{ADA0D999-C617-452D-96DB-CFD634D008E7}" type="sibTrans" cxnId="{5988E8F8-EA4C-4B7A-8504-45B161686CD5}">
      <dgm:prSet/>
      <dgm:spPr/>
      <dgm:t>
        <a:bodyPr/>
        <a:lstStyle/>
        <a:p>
          <a:endParaRPr lang="en-US"/>
        </a:p>
      </dgm:t>
    </dgm:pt>
    <dgm:pt modelId="{8BF7EC86-CC17-4D82-8239-150BDBDBFE70}">
      <dgm:prSet/>
      <dgm:spPr/>
      <dgm:t>
        <a:bodyPr/>
        <a:lstStyle/>
        <a:p>
          <a:r>
            <a:rPr lang="en-US"/>
            <a:t>At 14 years old Louis Vuitton </a:t>
          </a:r>
          <a:r>
            <a:rPr lang="en-US" err="1"/>
            <a:t>deceded</a:t>
          </a:r>
          <a:r>
            <a:rPr lang="en-US"/>
            <a:t> leave his parents to go to Paris 1835 he </a:t>
          </a:r>
          <a:r>
            <a:rPr lang="en-US" err="1"/>
            <a:t>taked</a:t>
          </a:r>
          <a:r>
            <a:rPr lang="en-US"/>
            <a:t> two years to arrive Paris.</a:t>
          </a:r>
        </a:p>
      </dgm:t>
    </dgm:pt>
    <dgm:pt modelId="{EAA25259-7BAD-4D1A-A79C-48F90A5826B9}" type="parTrans" cxnId="{C8072C6D-CBC0-43E4-B608-4FF7A6D73847}">
      <dgm:prSet/>
      <dgm:spPr/>
      <dgm:t>
        <a:bodyPr/>
        <a:lstStyle/>
        <a:p>
          <a:endParaRPr lang="en-US"/>
        </a:p>
      </dgm:t>
    </dgm:pt>
    <dgm:pt modelId="{FA814ABE-09D9-4807-B802-B87D5B4BA59A}" type="sibTrans" cxnId="{C8072C6D-CBC0-43E4-B608-4FF7A6D73847}">
      <dgm:prSet/>
      <dgm:spPr/>
      <dgm:t>
        <a:bodyPr/>
        <a:lstStyle/>
        <a:p>
          <a:endParaRPr lang="en-US"/>
        </a:p>
      </dgm:t>
    </dgm:pt>
    <dgm:pt modelId="{20B5474D-0903-4292-94AB-A658A57E2DB0}">
      <dgm:prSet/>
      <dgm:spPr/>
      <dgm:t>
        <a:bodyPr/>
        <a:lstStyle/>
        <a:p>
          <a:pPr>
            <a:defRPr b="1"/>
          </a:pPr>
          <a:r>
            <a:rPr lang="en-US"/>
            <a:t>1837</a:t>
          </a:r>
        </a:p>
      </dgm:t>
    </dgm:pt>
    <dgm:pt modelId="{59F69F5E-C200-4F08-AB7C-15CF7444A506}" type="parTrans" cxnId="{52DA89FE-AA27-4841-A241-DD8268780069}">
      <dgm:prSet/>
      <dgm:spPr/>
      <dgm:t>
        <a:bodyPr/>
        <a:lstStyle/>
        <a:p>
          <a:endParaRPr lang="en-US"/>
        </a:p>
      </dgm:t>
    </dgm:pt>
    <dgm:pt modelId="{2649ED87-A4BA-4A5E-94AC-01489BDDA6ED}" type="sibTrans" cxnId="{52DA89FE-AA27-4841-A241-DD8268780069}">
      <dgm:prSet/>
      <dgm:spPr/>
      <dgm:t>
        <a:bodyPr/>
        <a:lstStyle/>
        <a:p>
          <a:endParaRPr lang="en-US"/>
        </a:p>
      </dgm:t>
    </dgm:pt>
    <dgm:pt modelId="{76AAC3F4-A2C9-4365-81F3-E003784DC450}">
      <dgm:prSet/>
      <dgm:spPr/>
      <dgm:t>
        <a:bodyPr/>
        <a:lstStyle/>
        <a:p>
          <a:r>
            <a:rPr lang="en-US"/>
            <a:t>He met sir called </a:t>
          </a:r>
          <a:r>
            <a:rPr lang="en-US" err="1"/>
            <a:t>marechal</a:t>
          </a:r>
          <a:r>
            <a:rPr lang="en-US"/>
            <a:t> in 1837 Louis </a:t>
          </a:r>
          <a:r>
            <a:rPr lang="en-US" err="1"/>
            <a:t>becames</a:t>
          </a:r>
          <a:r>
            <a:rPr lang="en-US"/>
            <a:t> </a:t>
          </a:r>
          <a:r>
            <a:rPr lang="en-US" err="1"/>
            <a:t>hes</a:t>
          </a:r>
          <a:r>
            <a:rPr lang="en-US"/>
            <a:t> apprenticed a </a:t>
          </a:r>
          <a:r>
            <a:rPr lang="en-US" err="1"/>
            <a:t>leyman</a:t>
          </a:r>
          <a:r>
            <a:rPr lang="en-US"/>
            <a:t> and packer who </a:t>
          </a:r>
          <a:r>
            <a:rPr lang="en-US" err="1"/>
            <a:t>teached</a:t>
          </a:r>
          <a:r>
            <a:rPr lang="en-US"/>
            <a:t> Louis how to design and manufacture of chest  and the travel </a:t>
          </a:r>
          <a:r>
            <a:rPr lang="en-US" err="1"/>
            <a:t>tunks</a:t>
          </a:r>
          <a:r>
            <a:rPr lang="en-US"/>
            <a:t>, later he will became the first clerk.</a:t>
          </a:r>
        </a:p>
      </dgm:t>
    </dgm:pt>
    <dgm:pt modelId="{A47C7C69-E569-4868-B810-207208819FE5}" type="parTrans" cxnId="{00DB4100-47DD-405A-A840-1C9CB543A7EA}">
      <dgm:prSet/>
      <dgm:spPr/>
      <dgm:t>
        <a:bodyPr/>
        <a:lstStyle/>
        <a:p>
          <a:endParaRPr lang="en-US"/>
        </a:p>
      </dgm:t>
    </dgm:pt>
    <dgm:pt modelId="{645B1187-EDFF-488F-B557-9A69880BF656}" type="sibTrans" cxnId="{00DB4100-47DD-405A-A840-1C9CB543A7EA}">
      <dgm:prSet/>
      <dgm:spPr/>
      <dgm:t>
        <a:bodyPr/>
        <a:lstStyle/>
        <a:p>
          <a:endParaRPr lang="en-US"/>
        </a:p>
      </dgm:t>
    </dgm:pt>
    <dgm:pt modelId="{D1CB4338-F060-43CB-BDEA-285CCEAFD35B}" type="pres">
      <dgm:prSet presAssocID="{83C57814-A443-4D4E-A06B-FD3BB53B5ED6}" presName="root" presStyleCnt="0">
        <dgm:presLayoutVars>
          <dgm:chMax/>
          <dgm:chPref/>
          <dgm:animLvl val="lvl"/>
        </dgm:presLayoutVars>
      </dgm:prSet>
      <dgm:spPr/>
    </dgm:pt>
    <dgm:pt modelId="{CECBB871-8B47-4ECF-B164-D80CB9C06834}" type="pres">
      <dgm:prSet presAssocID="{83C57814-A443-4D4E-A06B-FD3BB53B5ED6}"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4F374C44-8071-403B-B875-B9B008163883}" type="pres">
      <dgm:prSet presAssocID="{83C57814-A443-4D4E-A06B-FD3BB53B5ED6}" presName="nodes" presStyleCnt="0">
        <dgm:presLayoutVars>
          <dgm:chMax/>
          <dgm:chPref/>
          <dgm:animLvl val="lvl"/>
        </dgm:presLayoutVars>
      </dgm:prSet>
      <dgm:spPr/>
    </dgm:pt>
    <dgm:pt modelId="{2E66CDDC-7AD3-41DD-89D8-A77FE7BD13DE}" type="pres">
      <dgm:prSet presAssocID="{119A475F-E954-460D-AE41-6DECDCFB0AC8}" presName="composite" presStyleCnt="0"/>
      <dgm:spPr/>
    </dgm:pt>
    <dgm:pt modelId="{0FE0059E-81D8-4265-962B-600C5DC72253}" type="pres">
      <dgm:prSet presAssocID="{119A475F-E954-460D-AE41-6DECDCFB0AC8}" presName="L1TextContainer" presStyleLbl="revTx" presStyleIdx="0" presStyleCnt="3">
        <dgm:presLayoutVars>
          <dgm:chMax val="1"/>
          <dgm:chPref val="1"/>
          <dgm:bulletEnabled val="1"/>
        </dgm:presLayoutVars>
      </dgm:prSet>
      <dgm:spPr/>
    </dgm:pt>
    <dgm:pt modelId="{FA0A118A-10C8-48CA-A156-B8D41E3AA0C4}" type="pres">
      <dgm:prSet presAssocID="{119A475F-E954-460D-AE41-6DECDCFB0AC8}" presName="L2TextContainerWrapper" presStyleCnt="0">
        <dgm:presLayoutVars>
          <dgm:chMax val="0"/>
          <dgm:chPref val="0"/>
          <dgm:bulletEnabled val="1"/>
        </dgm:presLayoutVars>
      </dgm:prSet>
      <dgm:spPr/>
    </dgm:pt>
    <dgm:pt modelId="{29D0079C-C5A7-4438-B51C-DEF1C8DD2C68}" type="pres">
      <dgm:prSet presAssocID="{119A475F-E954-460D-AE41-6DECDCFB0AC8}" presName="L2TextContainer" presStyleLbl="bgAcc1" presStyleIdx="0" presStyleCnt="3"/>
      <dgm:spPr/>
    </dgm:pt>
    <dgm:pt modelId="{A1322E4A-0667-46B1-B757-65252406433E}" type="pres">
      <dgm:prSet presAssocID="{119A475F-E954-460D-AE41-6DECDCFB0AC8}" presName="FlexibleEmptyPlaceHolder" presStyleCnt="0"/>
      <dgm:spPr/>
    </dgm:pt>
    <dgm:pt modelId="{3254C1A1-B09E-42E9-A5EE-BAD8F46A56BB}" type="pres">
      <dgm:prSet presAssocID="{119A475F-E954-460D-AE41-6DECDCFB0AC8}" presName="ConnectLine" presStyleLbl="sibTrans1D1" presStyleIdx="0" presStyleCnt="3"/>
      <dgm:spPr>
        <a:noFill/>
        <a:ln w="6350" cap="flat" cmpd="sng" algn="ctr">
          <a:solidFill>
            <a:schemeClr val="accent1">
              <a:hueOff val="0"/>
              <a:satOff val="0"/>
              <a:lumOff val="0"/>
              <a:alphaOff val="0"/>
            </a:schemeClr>
          </a:solidFill>
          <a:prstDash val="dash"/>
          <a:miter lim="800000"/>
        </a:ln>
        <a:effectLst/>
      </dgm:spPr>
    </dgm:pt>
    <dgm:pt modelId="{479741D2-9322-43D3-A621-BC4017D69293}" type="pres">
      <dgm:prSet presAssocID="{119A475F-E954-460D-AE41-6DECDCFB0AC8}" presName="ConnectorPoint" presStyleLbl="alignNode1" presStyleIdx="0" presStyleCnt="3"/>
      <dgm:spPr/>
    </dgm:pt>
    <dgm:pt modelId="{C1EE3607-ECD4-43A2-873F-D8E249B26B80}" type="pres">
      <dgm:prSet presAssocID="{119A475F-E954-460D-AE41-6DECDCFB0AC8}" presName="EmptyPlaceHolder" presStyleCnt="0"/>
      <dgm:spPr/>
    </dgm:pt>
    <dgm:pt modelId="{B69B8380-10E2-46E2-B48C-64E63EE30448}" type="pres">
      <dgm:prSet presAssocID="{F5317F32-B0A2-4F46-8BCF-B5DC706FB0CC}" presName="spaceBetweenRectangles" presStyleCnt="0"/>
      <dgm:spPr/>
    </dgm:pt>
    <dgm:pt modelId="{5DC8374A-7001-4432-804F-7702A6EDD1EA}" type="pres">
      <dgm:prSet presAssocID="{6F3CFB72-1A79-4DA9-B9DC-8C3ECB9E07A9}" presName="composite" presStyleCnt="0"/>
      <dgm:spPr/>
    </dgm:pt>
    <dgm:pt modelId="{72A9A700-9CF1-49F6-BFCA-D6384017A306}" type="pres">
      <dgm:prSet presAssocID="{6F3CFB72-1A79-4DA9-B9DC-8C3ECB9E07A9}" presName="L1TextContainer" presStyleLbl="revTx" presStyleIdx="1" presStyleCnt="3">
        <dgm:presLayoutVars>
          <dgm:chMax val="1"/>
          <dgm:chPref val="1"/>
          <dgm:bulletEnabled val="1"/>
        </dgm:presLayoutVars>
      </dgm:prSet>
      <dgm:spPr/>
    </dgm:pt>
    <dgm:pt modelId="{8FB8122B-280E-47CB-AD8C-BA9D8ECAA9B7}" type="pres">
      <dgm:prSet presAssocID="{6F3CFB72-1A79-4DA9-B9DC-8C3ECB9E07A9}" presName="L2TextContainerWrapper" presStyleCnt="0">
        <dgm:presLayoutVars>
          <dgm:chMax val="0"/>
          <dgm:chPref val="0"/>
          <dgm:bulletEnabled val="1"/>
        </dgm:presLayoutVars>
      </dgm:prSet>
      <dgm:spPr/>
    </dgm:pt>
    <dgm:pt modelId="{4E27B303-61BB-4D00-B7A5-AC1B4C4AD175}" type="pres">
      <dgm:prSet presAssocID="{6F3CFB72-1A79-4DA9-B9DC-8C3ECB9E07A9}" presName="L2TextContainer" presStyleLbl="bgAcc1" presStyleIdx="1" presStyleCnt="3"/>
      <dgm:spPr/>
    </dgm:pt>
    <dgm:pt modelId="{8BEB9D31-0E3A-4444-A5B1-42DA34D9ED79}" type="pres">
      <dgm:prSet presAssocID="{6F3CFB72-1A79-4DA9-B9DC-8C3ECB9E07A9}" presName="FlexibleEmptyPlaceHolder" presStyleCnt="0"/>
      <dgm:spPr/>
    </dgm:pt>
    <dgm:pt modelId="{4862A5C9-9812-473B-B264-2D81FC0A3FFE}" type="pres">
      <dgm:prSet presAssocID="{6F3CFB72-1A79-4DA9-B9DC-8C3ECB9E07A9}" presName="ConnectLine" presStyleLbl="sibTrans1D1" presStyleIdx="1" presStyleCnt="3"/>
      <dgm:spPr>
        <a:noFill/>
        <a:ln w="6350" cap="flat" cmpd="sng" algn="ctr">
          <a:solidFill>
            <a:schemeClr val="accent1">
              <a:hueOff val="0"/>
              <a:satOff val="0"/>
              <a:lumOff val="0"/>
              <a:alphaOff val="0"/>
            </a:schemeClr>
          </a:solidFill>
          <a:prstDash val="dash"/>
          <a:miter lim="800000"/>
        </a:ln>
        <a:effectLst/>
      </dgm:spPr>
    </dgm:pt>
    <dgm:pt modelId="{1812B3C1-402D-48CD-9E9D-560EB3C7D415}" type="pres">
      <dgm:prSet presAssocID="{6F3CFB72-1A79-4DA9-B9DC-8C3ECB9E07A9}" presName="ConnectorPoint" presStyleLbl="alignNode1" presStyleIdx="1" presStyleCnt="3"/>
      <dgm:spPr/>
    </dgm:pt>
    <dgm:pt modelId="{33224519-87DF-4C1E-9796-AEECCCDE8782}" type="pres">
      <dgm:prSet presAssocID="{6F3CFB72-1A79-4DA9-B9DC-8C3ECB9E07A9}" presName="EmptyPlaceHolder" presStyleCnt="0"/>
      <dgm:spPr/>
    </dgm:pt>
    <dgm:pt modelId="{C7B1AD0C-4FAC-4A6B-9294-80DBC67A496E}" type="pres">
      <dgm:prSet presAssocID="{ADA0D999-C617-452D-96DB-CFD634D008E7}" presName="spaceBetweenRectangles" presStyleCnt="0"/>
      <dgm:spPr/>
    </dgm:pt>
    <dgm:pt modelId="{373D445B-C444-4ADF-B68E-5E3649C64E3C}" type="pres">
      <dgm:prSet presAssocID="{20B5474D-0903-4292-94AB-A658A57E2DB0}" presName="composite" presStyleCnt="0"/>
      <dgm:spPr/>
    </dgm:pt>
    <dgm:pt modelId="{AE6ACB66-D6C9-4287-802C-28CA754A4FF7}" type="pres">
      <dgm:prSet presAssocID="{20B5474D-0903-4292-94AB-A658A57E2DB0}" presName="L1TextContainer" presStyleLbl="revTx" presStyleIdx="2" presStyleCnt="3">
        <dgm:presLayoutVars>
          <dgm:chMax val="1"/>
          <dgm:chPref val="1"/>
          <dgm:bulletEnabled val="1"/>
        </dgm:presLayoutVars>
      </dgm:prSet>
      <dgm:spPr/>
    </dgm:pt>
    <dgm:pt modelId="{B4890DEE-AE63-4C38-A327-9BA37AD8B400}" type="pres">
      <dgm:prSet presAssocID="{20B5474D-0903-4292-94AB-A658A57E2DB0}" presName="L2TextContainerWrapper" presStyleCnt="0">
        <dgm:presLayoutVars>
          <dgm:chMax val="0"/>
          <dgm:chPref val="0"/>
          <dgm:bulletEnabled val="1"/>
        </dgm:presLayoutVars>
      </dgm:prSet>
      <dgm:spPr/>
    </dgm:pt>
    <dgm:pt modelId="{776FC878-CF57-469B-9411-887FB54C01A3}" type="pres">
      <dgm:prSet presAssocID="{20B5474D-0903-4292-94AB-A658A57E2DB0}" presName="L2TextContainer" presStyleLbl="bgAcc1" presStyleIdx="2" presStyleCnt="3"/>
      <dgm:spPr/>
    </dgm:pt>
    <dgm:pt modelId="{443659C7-819D-4FC5-8658-902ED2625CA8}" type="pres">
      <dgm:prSet presAssocID="{20B5474D-0903-4292-94AB-A658A57E2DB0}" presName="FlexibleEmptyPlaceHolder" presStyleCnt="0"/>
      <dgm:spPr/>
    </dgm:pt>
    <dgm:pt modelId="{3C95D26B-58FB-4C21-AF5F-4ECE545D2E97}" type="pres">
      <dgm:prSet presAssocID="{20B5474D-0903-4292-94AB-A658A57E2DB0}" presName="ConnectLine" presStyleLbl="sibTrans1D1" presStyleIdx="2" presStyleCnt="3"/>
      <dgm:spPr>
        <a:noFill/>
        <a:ln w="6350" cap="flat" cmpd="sng" algn="ctr">
          <a:solidFill>
            <a:schemeClr val="accent1">
              <a:hueOff val="0"/>
              <a:satOff val="0"/>
              <a:lumOff val="0"/>
              <a:alphaOff val="0"/>
            </a:schemeClr>
          </a:solidFill>
          <a:prstDash val="dash"/>
          <a:miter lim="800000"/>
        </a:ln>
        <a:effectLst/>
      </dgm:spPr>
    </dgm:pt>
    <dgm:pt modelId="{2AA26BC1-2E08-4A8A-B71F-CD775907114A}" type="pres">
      <dgm:prSet presAssocID="{20B5474D-0903-4292-94AB-A658A57E2DB0}" presName="ConnectorPoint" presStyleLbl="alignNode1" presStyleIdx="2" presStyleCnt="3"/>
      <dgm:spPr/>
    </dgm:pt>
    <dgm:pt modelId="{D2BF1A35-3142-428E-AABF-8A7F4D478129}" type="pres">
      <dgm:prSet presAssocID="{20B5474D-0903-4292-94AB-A658A57E2DB0}" presName="EmptyPlaceHolder" presStyleCnt="0"/>
      <dgm:spPr/>
    </dgm:pt>
  </dgm:ptLst>
  <dgm:cxnLst>
    <dgm:cxn modelId="{00DB4100-47DD-405A-A840-1C9CB543A7EA}" srcId="{20B5474D-0903-4292-94AB-A658A57E2DB0}" destId="{76AAC3F4-A2C9-4365-81F3-E003784DC450}" srcOrd="0" destOrd="0" parTransId="{A47C7C69-E569-4868-B810-207208819FE5}" sibTransId="{645B1187-EDFF-488F-B557-9A69880BF656}"/>
    <dgm:cxn modelId="{9CD28727-3002-4874-A204-4B5BEE884EEF}" type="presOf" srcId="{5338CB6E-5DF5-4CDB-A3F4-DDD6A5A5DE9F}" destId="{29D0079C-C5A7-4438-B51C-DEF1C8DD2C68}" srcOrd="0" destOrd="0" presId="urn:microsoft.com/office/officeart/2016/7/layout/BasicTimeline"/>
    <dgm:cxn modelId="{BCBE9360-101C-4D40-93F7-09523A7847D8}" type="presOf" srcId="{8BF7EC86-CC17-4D82-8239-150BDBDBFE70}" destId="{4E27B303-61BB-4D00-B7A5-AC1B4C4AD175}" srcOrd="0" destOrd="0" presId="urn:microsoft.com/office/officeart/2016/7/layout/BasicTimeline"/>
    <dgm:cxn modelId="{44ABB765-0BBA-4CDC-B922-18ECC72475FF}" type="presOf" srcId="{20B5474D-0903-4292-94AB-A658A57E2DB0}" destId="{AE6ACB66-D6C9-4287-802C-28CA754A4FF7}" srcOrd="0" destOrd="0" presId="urn:microsoft.com/office/officeart/2016/7/layout/BasicTimeline"/>
    <dgm:cxn modelId="{FE8EE669-B78B-4000-B66F-224E40DAB384}" srcId="{83C57814-A443-4D4E-A06B-FD3BB53B5ED6}" destId="{119A475F-E954-460D-AE41-6DECDCFB0AC8}" srcOrd="0" destOrd="0" parTransId="{BEAEA3C4-227A-4FB5-8B6B-F2CD18B48AFD}" sibTransId="{F5317F32-B0A2-4F46-8BCF-B5DC706FB0CC}"/>
    <dgm:cxn modelId="{C8072C6D-CBC0-43E4-B608-4FF7A6D73847}" srcId="{6F3CFB72-1A79-4DA9-B9DC-8C3ECB9E07A9}" destId="{8BF7EC86-CC17-4D82-8239-150BDBDBFE70}" srcOrd="0" destOrd="0" parTransId="{EAA25259-7BAD-4D1A-A79C-48F90A5826B9}" sibTransId="{FA814ABE-09D9-4807-B802-B87D5B4BA59A}"/>
    <dgm:cxn modelId="{9A2EEE52-2406-49E0-90A2-6394A5B1AF2B}" type="presOf" srcId="{119A475F-E954-460D-AE41-6DECDCFB0AC8}" destId="{0FE0059E-81D8-4265-962B-600C5DC72253}" srcOrd="0" destOrd="0" presId="urn:microsoft.com/office/officeart/2016/7/layout/BasicTimeline"/>
    <dgm:cxn modelId="{D8F86891-95C2-44FF-8FDF-AA10642433D6}" type="presOf" srcId="{76AAC3F4-A2C9-4365-81F3-E003784DC450}" destId="{776FC878-CF57-469B-9411-887FB54C01A3}" srcOrd="0" destOrd="0" presId="urn:microsoft.com/office/officeart/2016/7/layout/BasicTimeline"/>
    <dgm:cxn modelId="{26046FA5-A38A-436D-AAA6-AAFCB7D18706}" type="presOf" srcId="{83C57814-A443-4D4E-A06B-FD3BB53B5ED6}" destId="{D1CB4338-F060-43CB-BDEA-285CCEAFD35B}" srcOrd="0" destOrd="0" presId="urn:microsoft.com/office/officeart/2016/7/layout/BasicTimeline"/>
    <dgm:cxn modelId="{6816F8C2-2058-4B55-9EB9-D75AF88FA79D}" srcId="{119A475F-E954-460D-AE41-6DECDCFB0AC8}" destId="{5338CB6E-5DF5-4CDB-A3F4-DDD6A5A5DE9F}" srcOrd="0" destOrd="0" parTransId="{C80B2073-6C91-49A1-8ECB-576051FCFFC0}" sibTransId="{1B9ADAB8-36E0-4BDF-93FC-6D847CFF031C}"/>
    <dgm:cxn modelId="{FE7FE0D5-EBFE-47FF-8A11-7FA1BE1F5D0B}" type="presOf" srcId="{6F3CFB72-1A79-4DA9-B9DC-8C3ECB9E07A9}" destId="{72A9A700-9CF1-49F6-BFCA-D6384017A306}" srcOrd="0" destOrd="0" presId="urn:microsoft.com/office/officeart/2016/7/layout/BasicTimeline"/>
    <dgm:cxn modelId="{5988E8F8-EA4C-4B7A-8504-45B161686CD5}" srcId="{83C57814-A443-4D4E-A06B-FD3BB53B5ED6}" destId="{6F3CFB72-1A79-4DA9-B9DC-8C3ECB9E07A9}" srcOrd="1" destOrd="0" parTransId="{8BC93D75-F2A0-48D1-80E1-51293E7D8F97}" sibTransId="{ADA0D999-C617-452D-96DB-CFD634D008E7}"/>
    <dgm:cxn modelId="{52DA89FE-AA27-4841-A241-DD8268780069}" srcId="{83C57814-A443-4D4E-A06B-FD3BB53B5ED6}" destId="{20B5474D-0903-4292-94AB-A658A57E2DB0}" srcOrd="2" destOrd="0" parTransId="{59F69F5E-C200-4F08-AB7C-15CF7444A506}" sibTransId="{2649ED87-A4BA-4A5E-94AC-01489BDDA6ED}"/>
    <dgm:cxn modelId="{04759303-8C97-439E-8772-BEECFB6E03BD}" type="presParOf" srcId="{D1CB4338-F060-43CB-BDEA-285CCEAFD35B}" destId="{CECBB871-8B47-4ECF-B164-D80CB9C06834}" srcOrd="0" destOrd="0" presId="urn:microsoft.com/office/officeart/2016/7/layout/BasicTimeline"/>
    <dgm:cxn modelId="{E0C65EB8-9E0A-4EFF-A583-0F79367B2D66}" type="presParOf" srcId="{D1CB4338-F060-43CB-BDEA-285CCEAFD35B}" destId="{4F374C44-8071-403B-B875-B9B008163883}" srcOrd="1" destOrd="0" presId="urn:microsoft.com/office/officeart/2016/7/layout/BasicTimeline"/>
    <dgm:cxn modelId="{6FF4B7E2-B4E7-4F61-B82B-46A49C03CA82}" type="presParOf" srcId="{4F374C44-8071-403B-B875-B9B008163883}" destId="{2E66CDDC-7AD3-41DD-89D8-A77FE7BD13DE}" srcOrd="0" destOrd="0" presId="urn:microsoft.com/office/officeart/2016/7/layout/BasicTimeline"/>
    <dgm:cxn modelId="{57F934FE-0DA5-46C7-91A9-7F0C8491B1D7}" type="presParOf" srcId="{2E66CDDC-7AD3-41DD-89D8-A77FE7BD13DE}" destId="{0FE0059E-81D8-4265-962B-600C5DC72253}" srcOrd="0" destOrd="0" presId="urn:microsoft.com/office/officeart/2016/7/layout/BasicTimeline"/>
    <dgm:cxn modelId="{C16F2F5E-AF85-487D-A0E4-1FB04BA64332}" type="presParOf" srcId="{2E66CDDC-7AD3-41DD-89D8-A77FE7BD13DE}" destId="{FA0A118A-10C8-48CA-A156-B8D41E3AA0C4}" srcOrd="1" destOrd="0" presId="urn:microsoft.com/office/officeart/2016/7/layout/BasicTimeline"/>
    <dgm:cxn modelId="{69FAE6D0-303D-4D34-A22B-EF5679991B25}" type="presParOf" srcId="{FA0A118A-10C8-48CA-A156-B8D41E3AA0C4}" destId="{29D0079C-C5A7-4438-B51C-DEF1C8DD2C68}" srcOrd="0" destOrd="0" presId="urn:microsoft.com/office/officeart/2016/7/layout/BasicTimeline"/>
    <dgm:cxn modelId="{5F66D2F0-5F38-4F7B-AA80-418FB40CD948}" type="presParOf" srcId="{FA0A118A-10C8-48CA-A156-B8D41E3AA0C4}" destId="{A1322E4A-0667-46B1-B757-65252406433E}" srcOrd="1" destOrd="0" presId="urn:microsoft.com/office/officeart/2016/7/layout/BasicTimeline"/>
    <dgm:cxn modelId="{58D3417A-F270-4112-AE40-BACC9F625A57}" type="presParOf" srcId="{2E66CDDC-7AD3-41DD-89D8-A77FE7BD13DE}" destId="{3254C1A1-B09E-42E9-A5EE-BAD8F46A56BB}" srcOrd="2" destOrd="0" presId="urn:microsoft.com/office/officeart/2016/7/layout/BasicTimeline"/>
    <dgm:cxn modelId="{0E67351C-715D-40B2-BAE2-B555E69AC6D0}" type="presParOf" srcId="{2E66CDDC-7AD3-41DD-89D8-A77FE7BD13DE}" destId="{479741D2-9322-43D3-A621-BC4017D69293}" srcOrd="3" destOrd="0" presId="urn:microsoft.com/office/officeart/2016/7/layout/BasicTimeline"/>
    <dgm:cxn modelId="{F98590CA-3CFB-40D0-99D4-7CF98FCE654A}" type="presParOf" srcId="{2E66CDDC-7AD3-41DD-89D8-A77FE7BD13DE}" destId="{C1EE3607-ECD4-43A2-873F-D8E249B26B80}" srcOrd="4" destOrd="0" presId="urn:microsoft.com/office/officeart/2016/7/layout/BasicTimeline"/>
    <dgm:cxn modelId="{82DAA468-72B9-4C93-B36A-0F2B807043C7}" type="presParOf" srcId="{4F374C44-8071-403B-B875-B9B008163883}" destId="{B69B8380-10E2-46E2-B48C-64E63EE30448}" srcOrd="1" destOrd="0" presId="urn:microsoft.com/office/officeart/2016/7/layout/BasicTimeline"/>
    <dgm:cxn modelId="{CE9797AE-A7CE-4919-9B0C-85DEFB796187}" type="presParOf" srcId="{4F374C44-8071-403B-B875-B9B008163883}" destId="{5DC8374A-7001-4432-804F-7702A6EDD1EA}" srcOrd="2" destOrd="0" presId="urn:microsoft.com/office/officeart/2016/7/layout/BasicTimeline"/>
    <dgm:cxn modelId="{D60501DB-2107-4DB1-BAAC-FC4FD538B5C4}" type="presParOf" srcId="{5DC8374A-7001-4432-804F-7702A6EDD1EA}" destId="{72A9A700-9CF1-49F6-BFCA-D6384017A306}" srcOrd="0" destOrd="0" presId="urn:microsoft.com/office/officeart/2016/7/layout/BasicTimeline"/>
    <dgm:cxn modelId="{9026E00D-AE72-4D52-8321-C1D07DD93715}" type="presParOf" srcId="{5DC8374A-7001-4432-804F-7702A6EDD1EA}" destId="{8FB8122B-280E-47CB-AD8C-BA9D8ECAA9B7}" srcOrd="1" destOrd="0" presId="urn:microsoft.com/office/officeart/2016/7/layout/BasicTimeline"/>
    <dgm:cxn modelId="{AA640624-27B7-45AB-9087-73FD19BE10D8}" type="presParOf" srcId="{8FB8122B-280E-47CB-AD8C-BA9D8ECAA9B7}" destId="{4E27B303-61BB-4D00-B7A5-AC1B4C4AD175}" srcOrd="0" destOrd="0" presId="urn:microsoft.com/office/officeart/2016/7/layout/BasicTimeline"/>
    <dgm:cxn modelId="{6AD38AD9-826F-4BC9-A122-7F821B72C4B6}" type="presParOf" srcId="{8FB8122B-280E-47CB-AD8C-BA9D8ECAA9B7}" destId="{8BEB9D31-0E3A-4444-A5B1-42DA34D9ED79}" srcOrd="1" destOrd="0" presId="urn:microsoft.com/office/officeart/2016/7/layout/BasicTimeline"/>
    <dgm:cxn modelId="{7C5E01A3-A5CE-4B36-85D7-44FB3B5C2711}" type="presParOf" srcId="{5DC8374A-7001-4432-804F-7702A6EDD1EA}" destId="{4862A5C9-9812-473B-B264-2D81FC0A3FFE}" srcOrd="2" destOrd="0" presId="urn:microsoft.com/office/officeart/2016/7/layout/BasicTimeline"/>
    <dgm:cxn modelId="{8EB44771-82D9-494C-9672-3E3EA6B40BFC}" type="presParOf" srcId="{5DC8374A-7001-4432-804F-7702A6EDD1EA}" destId="{1812B3C1-402D-48CD-9E9D-560EB3C7D415}" srcOrd="3" destOrd="0" presId="urn:microsoft.com/office/officeart/2016/7/layout/BasicTimeline"/>
    <dgm:cxn modelId="{5173182C-9AA4-44F2-8E34-3ABC69EC97F7}" type="presParOf" srcId="{5DC8374A-7001-4432-804F-7702A6EDD1EA}" destId="{33224519-87DF-4C1E-9796-AEECCCDE8782}" srcOrd="4" destOrd="0" presId="urn:microsoft.com/office/officeart/2016/7/layout/BasicTimeline"/>
    <dgm:cxn modelId="{2D38AC4E-E3EB-46F1-88A9-7B168D81BA92}" type="presParOf" srcId="{4F374C44-8071-403B-B875-B9B008163883}" destId="{C7B1AD0C-4FAC-4A6B-9294-80DBC67A496E}" srcOrd="3" destOrd="0" presId="urn:microsoft.com/office/officeart/2016/7/layout/BasicTimeline"/>
    <dgm:cxn modelId="{02A2417D-ACF6-4257-BF65-5399C24D23AA}" type="presParOf" srcId="{4F374C44-8071-403B-B875-B9B008163883}" destId="{373D445B-C444-4ADF-B68E-5E3649C64E3C}" srcOrd="4" destOrd="0" presId="urn:microsoft.com/office/officeart/2016/7/layout/BasicTimeline"/>
    <dgm:cxn modelId="{63C1EA71-6645-4D28-8288-EA0A8AB1738B}" type="presParOf" srcId="{373D445B-C444-4ADF-B68E-5E3649C64E3C}" destId="{AE6ACB66-D6C9-4287-802C-28CA754A4FF7}" srcOrd="0" destOrd="0" presId="urn:microsoft.com/office/officeart/2016/7/layout/BasicTimeline"/>
    <dgm:cxn modelId="{61E02659-8F5B-45A6-B5E7-912338D57AA1}" type="presParOf" srcId="{373D445B-C444-4ADF-B68E-5E3649C64E3C}" destId="{B4890DEE-AE63-4C38-A327-9BA37AD8B400}" srcOrd="1" destOrd="0" presId="urn:microsoft.com/office/officeart/2016/7/layout/BasicTimeline"/>
    <dgm:cxn modelId="{9A23BD5E-E1FF-455A-97D4-DAD5EF13852B}" type="presParOf" srcId="{B4890DEE-AE63-4C38-A327-9BA37AD8B400}" destId="{776FC878-CF57-469B-9411-887FB54C01A3}" srcOrd="0" destOrd="0" presId="urn:microsoft.com/office/officeart/2016/7/layout/BasicTimeline"/>
    <dgm:cxn modelId="{D68B351B-8708-4554-9085-26F6F0CDCF2B}" type="presParOf" srcId="{B4890DEE-AE63-4C38-A327-9BA37AD8B400}" destId="{443659C7-819D-4FC5-8658-902ED2625CA8}" srcOrd="1" destOrd="0" presId="urn:microsoft.com/office/officeart/2016/7/layout/BasicTimeline"/>
    <dgm:cxn modelId="{6F0182D9-0897-4460-939F-38FBA9A32C98}" type="presParOf" srcId="{373D445B-C444-4ADF-B68E-5E3649C64E3C}" destId="{3C95D26B-58FB-4C21-AF5F-4ECE545D2E97}" srcOrd="2" destOrd="0" presId="urn:microsoft.com/office/officeart/2016/7/layout/BasicTimeline"/>
    <dgm:cxn modelId="{14A986F9-7B85-46BE-BADB-8D05D06851B6}" type="presParOf" srcId="{373D445B-C444-4ADF-B68E-5E3649C64E3C}" destId="{2AA26BC1-2E08-4A8A-B71F-CD775907114A}" srcOrd="3" destOrd="0" presId="urn:microsoft.com/office/officeart/2016/7/layout/BasicTimeline"/>
    <dgm:cxn modelId="{760BBFAB-97B6-4F71-9B6D-978C611C438B}" type="presParOf" srcId="{373D445B-C444-4ADF-B68E-5E3649C64E3C}" destId="{D2BF1A35-3142-428E-AABF-8A7F4D478129}" srcOrd="4" destOrd="0" presId="urn:microsoft.com/office/officeart/2016/7/layout/Basic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BB871-8B47-4ECF-B164-D80CB9C06834}">
      <dsp:nvSpPr>
        <dsp:cNvPr id="0" name=""/>
        <dsp:cNvSpPr/>
      </dsp:nvSpPr>
      <dsp:spPr>
        <a:xfrm>
          <a:off x="0" y="2124286"/>
          <a:ext cx="9846853"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0FE0059E-81D8-4265-962B-600C5DC72253}">
      <dsp:nvSpPr>
        <dsp:cNvPr id="0" name=""/>
        <dsp:cNvSpPr/>
      </dsp:nvSpPr>
      <dsp:spPr>
        <a:xfrm>
          <a:off x="274250" y="2281483"/>
          <a:ext cx="4011054" cy="480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t>4 Aug.</a:t>
          </a:r>
        </a:p>
      </dsp:txBody>
      <dsp:txXfrm>
        <a:off x="274250" y="2281483"/>
        <a:ext cx="4011054" cy="480088"/>
      </dsp:txXfrm>
    </dsp:sp>
    <dsp:sp modelId="{29D0079C-C5A7-4438-B51C-DEF1C8DD2C68}">
      <dsp:nvSpPr>
        <dsp:cNvPr id="0" name=""/>
        <dsp:cNvSpPr/>
      </dsp:nvSpPr>
      <dsp:spPr>
        <a:xfrm>
          <a:off x="769" y="592675"/>
          <a:ext cx="4558015" cy="72438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t>In August 4th Louis Vuitton was born in peasants family and millers from jura in </a:t>
          </a:r>
          <a:r>
            <a:rPr lang="en-US" sz="1200" kern="1200" err="1"/>
            <a:t>Anchay</a:t>
          </a:r>
          <a:r>
            <a:rPr lang="en-US" sz="1200" kern="1200"/>
            <a:t>.</a:t>
          </a:r>
        </a:p>
      </dsp:txBody>
      <dsp:txXfrm>
        <a:off x="36130" y="628036"/>
        <a:ext cx="4487293" cy="653659"/>
      </dsp:txXfrm>
    </dsp:sp>
    <dsp:sp modelId="{3254C1A1-B09E-42E9-A5EE-BAD8F46A56BB}">
      <dsp:nvSpPr>
        <dsp:cNvPr id="0" name=""/>
        <dsp:cNvSpPr/>
      </dsp:nvSpPr>
      <dsp:spPr>
        <a:xfrm>
          <a:off x="2279777" y="1317057"/>
          <a:ext cx="0" cy="807228"/>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2A9A700-9CF1-49F6-BFCA-D6384017A306}">
      <dsp:nvSpPr>
        <dsp:cNvPr id="0" name=""/>
        <dsp:cNvSpPr/>
      </dsp:nvSpPr>
      <dsp:spPr>
        <a:xfrm>
          <a:off x="2917899" y="1487000"/>
          <a:ext cx="4011054" cy="480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a:t>1835</a:t>
          </a:r>
        </a:p>
      </dsp:txBody>
      <dsp:txXfrm>
        <a:off x="2917899" y="1487000"/>
        <a:ext cx="4011054" cy="480088"/>
      </dsp:txXfrm>
    </dsp:sp>
    <dsp:sp modelId="{479741D2-9322-43D3-A621-BC4017D69293}">
      <dsp:nvSpPr>
        <dsp:cNvPr id="0" name=""/>
        <dsp:cNvSpPr/>
      </dsp:nvSpPr>
      <dsp:spPr>
        <a:xfrm>
          <a:off x="2247912" y="2092422"/>
          <a:ext cx="63728" cy="6372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27B303-61BB-4D00-B7A5-AC1B4C4AD175}">
      <dsp:nvSpPr>
        <dsp:cNvPr id="0" name=""/>
        <dsp:cNvSpPr/>
      </dsp:nvSpPr>
      <dsp:spPr>
        <a:xfrm>
          <a:off x="2644418" y="2931515"/>
          <a:ext cx="4558015" cy="72438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t>At 14 years old Louis Vuitton </a:t>
          </a:r>
          <a:r>
            <a:rPr lang="en-US" sz="1200" kern="1200" err="1"/>
            <a:t>deceded</a:t>
          </a:r>
          <a:r>
            <a:rPr lang="en-US" sz="1200" kern="1200"/>
            <a:t> leave his parents to go to Paris 1835 he </a:t>
          </a:r>
          <a:r>
            <a:rPr lang="en-US" sz="1200" kern="1200" err="1"/>
            <a:t>taked</a:t>
          </a:r>
          <a:r>
            <a:rPr lang="en-US" sz="1200" kern="1200"/>
            <a:t> two years to arrive Paris.</a:t>
          </a:r>
        </a:p>
      </dsp:txBody>
      <dsp:txXfrm>
        <a:off x="2679779" y="2966876"/>
        <a:ext cx="4487293" cy="653659"/>
      </dsp:txXfrm>
    </dsp:sp>
    <dsp:sp modelId="{4862A5C9-9812-473B-B264-2D81FC0A3FFE}">
      <dsp:nvSpPr>
        <dsp:cNvPr id="0" name=""/>
        <dsp:cNvSpPr/>
      </dsp:nvSpPr>
      <dsp:spPr>
        <a:xfrm>
          <a:off x="4923426" y="2124286"/>
          <a:ext cx="0" cy="807228"/>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AE6ACB66-D6C9-4287-802C-28CA754A4FF7}">
      <dsp:nvSpPr>
        <dsp:cNvPr id="0" name=""/>
        <dsp:cNvSpPr/>
      </dsp:nvSpPr>
      <dsp:spPr>
        <a:xfrm>
          <a:off x="5561548" y="2281483"/>
          <a:ext cx="4011054" cy="480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t>1837</a:t>
          </a:r>
        </a:p>
      </dsp:txBody>
      <dsp:txXfrm>
        <a:off x="5561548" y="2281483"/>
        <a:ext cx="4011054" cy="480088"/>
      </dsp:txXfrm>
    </dsp:sp>
    <dsp:sp modelId="{1812B3C1-402D-48CD-9E9D-560EB3C7D415}">
      <dsp:nvSpPr>
        <dsp:cNvPr id="0" name=""/>
        <dsp:cNvSpPr/>
      </dsp:nvSpPr>
      <dsp:spPr>
        <a:xfrm>
          <a:off x="4891562" y="2092422"/>
          <a:ext cx="63728" cy="6372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6FC878-CF57-469B-9411-887FB54C01A3}">
      <dsp:nvSpPr>
        <dsp:cNvPr id="0" name=""/>
        <dsp:cNvSpPr/>
      </dsp:nvSpPr>
      <dsp:spPr>
        <a:xfrm>
          <a:off x="5288067" y="321032"/>
          <a:ext cx="4558015" cy="99602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a:t>He met sir called </a:t>
          </a:r>
          <a:r>
            <a:rPr lang="en-US" sz="1200" kern="1200" err="1"/>
            <a:t>marechal</a:t>
          </a:r>
          <a:r>
            <a:rPr lang="en-US" sz="1200" kern="1200"/>
            <a:t> in 1837 Louis </a:t>
          </a:r>
          <a:r>
            <a:rPr lang="en-US" sz="1200" kern="1200" err="1"/>
            <a:t>becames</a:t>
          </a:r>
          <a:r>
            <a:rPr lang="en-US" sz="1200" kern="1200"/>
            <a:t> </a:t>
          </a:r>
          <a:r>
            <a:rPr lang="en-US" sz="1200" kern="1200" err="1"/>
            <a:t>hes</a:t>
          </a:r>
          <a:r>
            <a:rPr lang="en-US" sz="1200" kern="1200"/>
            <a:t> apprenticed a </a:t>
          </a:r>
          <a:r>
            <a:rPr lang="en-US" sz="1200" kern="1200" err="1"/>
            <a:t>leyman</a:t>
          </a:r>
          <a:r>
            <a:rPr lang="en-US" sz="1200" kern="1200"/>
            <a:t> and packer who </a:t>
          </a:r>
          <a:r>
            <a:rPr lang="en-US" sz="1200" kern="1200" err="1"/>
            <a:t>teached</a:t>
          </a:r>
          <a:r>
            <a:rPr lang="en-US" sz="1200" kern="1200"/>
            <a:t> Louis how to design and manufacture of chest  and the travel </a:t>
          </a:r>
          <a:r>
            <a:rPr lang="en-US" sz="1200" kern="1200" err="1"/>
            <a:t>tunks</a:t>
          </a:r>
          <a:r>
            <a:rPr lang="en-US" sz="1200" kern="1200"/>
            <a:t>, later he will became the first clerk.</a:t>
          </a:r>
        </a:p>
      </dsp:txBody>
      <dsp:txXfrm>
        <a:off x="5336689" y="369654"/>
        <a:ext cx="4460771" cy="898780"/>
      </dsp:txXfrm>
    </dsp:sp>
    <dsp:sp modelId="{3C95D26B-58FB-4C21-AF5F-4ECE545D2E97}">
      <dsp:nvSpPr>
        <dsp:cNvPr id="0" name=""/>
        <dsp:cNvSpPr/>
      </dsp:nvSpPr>
      <dsp:spPr>
        <a:xfrm>
          <a:off x="7567075" y="1317057"/>
          <a:ext cx="0" cy="807228"/>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2AA26BC1-2E08-4A8A-B71F-CD775907114A}">
      <dsp:nvSpPr>
        <dsp:cNvPr id="0" name=""/>
        <dsp:cNvSpPr/>
      </dsp:nvSpPr>
      <dsp:spPr>
        <a:xfrm>
          <a:off x="7535211" y="2092422"/>
          <a:ext cx="63728" cy="6372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4899BA-CC92-4DFE-A75B-941E24719DB0}" type="datetimeFigureOut">
              <a:t>20/04/2022</a:t>
            </a:fld>
            <a:endParaRPr lang="pt-PT"/>
          </a:p>
        </p:txBody>
      </p:sp>
      <p:sp>
        <p:nvSpPr>
          <p:cNvPr id="4" name="Marcador de Posição da Imagem do Diapositivo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6" name="Marcador de Posição do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DA1C9C-5973-438E-ACC0-F4BD4A56F3CB}" type="slidenum">
              <a:t>‹nº›</a:t>
            </a:fld>
            <a:endParaRPr lang="pt-PT"/>
          </a:p>
        </p:txBody>
      </p:sp>
    </p:spTree>
    <p:extLst>
      <p:ext uri="{BB962C8B-B14F-4D97-AF65-F5344CB8AC3E}">
        <p14:creationId xmlns:p14="http://schemas.microsoft.com/office/powerpoint/2010/main" val="2912101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Because technology has developed over the years. The is a great thing for a lot of companies such as Louis Vuitton, this means that they have more alternative route to promote/sell their products. </a:t>
            </a:r>
            <a:endParaRPr lang="en-US" dirty="0"/>
          </a:p>
        </p:txBody>
      </p:sp>
      <p:sp>
        <p:nvSpPr>
          <p:cNvPr id="4" name="Slide Number Placeholder 3"/>
          <p:cNvSpPr>
            <a:spLocks noGrp="1"/>
          </p:cNvSpPr>
          <p:nvPr>
            <p:ph type="sldNum" sz="quarter" idx="5"/>
          </p:nvPr>
        </p:nvSpPr>
        <p:spPr/>
        <p:txBody>
          <a:bodyPr/>
          <a:lstStyle/>
          <a:p>
            <a:fld id="{A6675498-E254-4B1C-8FF8-FE209FC12BAE}" type="slidenum">
              <a:rPr lang="en-US" smtClean="0"/>
              <a:t>7</a:t>
            </a:fld>
            <a:endParaRPr lang="en-US"/>
          </a:p>
        </p:txBody>
      </p:sp>
    </p:spTree>
    <p:extLst>
      <p:ext uri="{BB962C8B-B14F-4D97-AF65-F5344CB8AC3E}">
        <p14:creationId xmlns:p14="http://schemas.microsoft.com/office/powerpoint/2010/main" val="2202971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the introduction of modern technology A lot of branch owners were not able to effectively communicate with customers in order to find out what is good about the product and how they can improve.</a:t>
            </a:r>
          </a:p>
          <a:p>
            <a:r>
              <a:rPr lang="en-GB"/>
              <a:t> </a:t>
            </a:r>
          </a:p>
          <a:p>
            <a:r>
              <a:rPr lang="en-GB" dirty="0"/>
              <a:t>A</a:t>
            </a:r>
            <a:r>
              <a:rPr lang="en-US" dirty="0" err="1"/>
              <a:t>lso</a:t>
            </a:r>
            <a:r>
              <a:rPr lang="en-US" dirty="0"/>
              <a:t> due to the fact that computers and certain gadgets were invented later on in time- this was always a downfall in this company because this means stock inventory wouldn’t be accurate. The reason for this is that before modern technology there wasn’t a systematic data that would let you know how much of a certain product you’ve sold or how many you have left in stock; this work was done purely by hand so many times the data would be in correct. </a:t>
            </a:r>
            <a:endParaRPr lang="en-GB" dirty="0"/>
          </a:p>
        </p:txBody>
      </p:sp>
      <p:sp>
        <p:nvSpPr>
          <p:cNvPr id="4" name="Slide Number Placeholder 3"/>
          <p:cNvSpPr>
            <a:spLocks noGrp="1"/>
          </p:cNvSpPr>
          <p:nvPr>
            <p:ph type="sldNum" sz="quarter" idx="5"/>
          </p:nvPr>
        </p:nvSpPr>
        <p:spPr/>
        <p:txBody>
          <a:bodyPr/>
          <a:lstStyle/>
          <a:p>
            <a:fld id="{A6675498-E254-4B1C-8FF8-FE209FC12BAE}" type="slidenum">
              <a:rPr lang="en-US" smtClean="0"/>
              <a:t>8</a:t>
            </a:fld>
            <a:endParaRPr lang="en-US"/>
          </a:p>
        </p:txBody>
      </p:sp>
    </p:spTree>
    <p:extLst>
      <p:ext uri="{BB962C8B-B14F-4D97-AF65-F5344CB8AC3E}">
        <p14:creationId xmlns:p14="http://schemas.microsoft.com/office/powerpoint/2010/main" val="2394000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120c8a1d820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120c8a1d820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20c8a1d82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20c8a1d82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120c8a1d820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120c8a1d820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PT"/>
              <a:t>Clique para editar o estilo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a:t>Faça clique para editar o estilo</a:t>
            </a:r>
          </a:p>
        </p:txBody>
      </p:sp>
      <p:sp>
        <p:nvSpPr>
          <p:cNvPr id="4" name="Marcador de Posição da Data 3"/>
          <p:cNvSpPr>
            <a:spLocks noGrp="1"/>
          </p:cNvSpPr>
          <p:nvPr>
            <p:ph type="dt" sz="half" idx="10"/>
          </p:nvPr>
        </p:nvSpPr>
        <p:spPr/>
        <p:txBody>
          <a:body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103536075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a:t>Clique para editar o estilo</a:t>
            </a:r>
          </a:p>
        </p:txBody>
      </p:sp>
      <p:sp>
        <p:nvSpPr>
          <p:cNvPr id="3" name="Marcador de Posição de Conteúdo 2"/>
          <p:cNvSpPr>
            <a:spLocks noGrp="1"/>
          </p:cNvSpPr>
          <p:nvPr>
            <p:ph idx="1"/>
          </p:nvPr>
        </p:nvSpPr>
        <p:spPr/>
        <p:txBody>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p:cNvSpPr>
            <a:spLocks noGrp="1"/>
          </p:cNvSpPr>
          <p:nvPr>
            <p:ph type="dt" sz="half" idx="10"/>
          </p:nvPr>
        </p:nvSpPr>
        <p:spPr/>
        <p:txBody>
          <a:body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37305694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PT"/>
              <a:t>Clique para editar o estilo</a:t>
            </a:r>
          </a:p>
        </p:txBody>
      </p:sp>
      <p:sp>
        <p:nvSpPr>
          <p:cNvPr id="3" name="Marcador de Posição do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a:t>Clique para editar os estilos</a:t>
            </a:r>
          </a:p>
        </p:txBody>
      </p:sp>
      <p:sp>
        <p:nvSpPr>
          <p:cNvPr id="4" name="Marcador de Posição da Data 3"/>
          <p:cNvSpPr>
            <a:spLocks noGrp="1"/>
          </p:cNvSpPr>
          <p:nvPr>
            <p:ph type="dt" sz="half" idx="10"/>
          </p:nvPr>
        </p:nvSpPr>
        <p:spPr/>
        <p:txBody>
          <a:body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61462634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a:t>Clique para editar o estilo</a:t>
            </a:r>
          </a:p>
        </p:txBody>
      </p:sp>
      <p:sp>
        <p:nvSpPr>
          <p:cNvPr id="3" name="Marcador de Posição de Conteúdo 2"/>
          <p:cNvSpPr>
            <a:spLocks noGrp="1"/>
          </p:cNvSpPr>
          <p:nvPr>
            <p:ph sz="half" idx="1"/>
          </p:nvPr>
        </p:nvSpPr>
        <p:spPr>
          <a:xfrm>
            <a:off x="838200" y="1825625"/>
            <a:ext cx="5181600" cy="4351338"/>
          </a:xfrm>
        </p:spPr>
        <p:txBody>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e Conteúdo 3"/>
          <p:cNvSpPr>
            <a:spLocks noGrp="1"/>
          </p:cNvSpPr>
          <p:nvPr>
            <p:ph sz="half" idx="2"/>
          </p:nvPr>
        </p:nvSpPr>
        <p:spPr>
          <a:xfrm>
            <a:off x="6172200" y="1825625"/>
            <a:ext cx="5181600" cy="4351338"/>
          </a:xfrm>
        </p:spPr>
        <p:txBody>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5" name="Marcador de Posição da Data 4"/>
          <p:cNvSpPr>
            <a:spLocks noGrp="1"/>
          </p:cNvSpPr>
          <p:nvPr>
            <p:ph type="dt" sz="half" idx="10"/>
          </p:nvPr>
        </p:nvSpPr>
        <p:spPr/>
        <p:txBody>
          <a:bodyPr/>
          <a:lstStyle/>
          <a:p>
            <a:fld id="{E431C0BB-DC71-4713-A787-95011EDB8CA8}" type="datetimeFigureOut">
              <a:rPr lang="pt-PT" smtClean="0"/>
              <a:t>20/04/2022</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305642039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PT"/>
              <a:t>Clique para editar o estilo</a:t>
            </a:r>
          </a:p>
        </p:txBody>
      </p:sp>
      <p:sp>
        <p:nvSpPr>
          <p:cNvPr id="3" name="Marcador de Posição do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a:t>
            </a:r>
          </a:p>
        </p:txBody>
      </p:sp>
      <p:sp>
        <p:nvSpPr>
          <p:cNvPr id="4" name="Marcador de Posição de Conteúdo 3"/>
          <p:cNvSpPr>
            <a:spLocks noGrp="1"/>
          </p:cNvSpPr>
          <p:nvPr>
            <p:ph sz="half" idx="2"/>
          </p:nvPr>
        </p:nvSpPr>
        <p:spPr>
          <a:xfrm>
            <a:off x="839788" y="2505075"/>
            <a:ext cx="5157787" cy="3684588"/>
          </a:xfrm>
        </p:spPr>
        <p:txBody>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5" name="Marcador de Posição do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a:t>
            </a:r>
          </a:p>
        </p:txBody>
      </p:sp>
      <p:sp>
        <p:nvSpPr>
          <p:cNvPr id="6" name="Marcador de Posição de Conteúdo 5"/>
          <p:cNvSpPr>
            <a:spLocks noGrp="1"/>
          </p:cNvSpPr>
          <p:nvPr>
            <p:ph sz="quarter" idx="4"/>
          </p:nvPr>
        </p:nvSpPr>
        <p:spPr>
          <a:xfrm>
            <a:off x="6172200" y="2505075"/>
            <a:ext cx="5183188" cy="3684588"/>
          </a:xfrm>
        </p:spPr>
        <p:txBody>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7" name="Marcador de Posição da Data 6"/>
          <p:cNvSpPr>
            <a:spLocks noGrp="1"/>
          </p:cNvSpPr>
          <p:nvPr>
            <p:ph type="dt" sz="half" idx="10"/>
          </p:nvPr>
        </p:nvSpPr>
        <p:spPr/>
        <p:txBody>
          <a:bodyPr/>
          <a:lstStyle/>
          <a:p>
            <a:fld id="{E431C0BB-DC71-4713-A787-95011EDB8CA8}" type="datetimeFigureOut">
              <a:rPr lang="pt-PT" smtClean="0"/>
              <a:t>20/04/2022</a:t>
            </a:fld>
            <a:endParaRPr lang="pt-PT"/>
          </a:p>
        </p:txBody>
      </p:sp>
      <p:sp>
        <p:nvSpPr>
          <p:cNvPr id="8" name="Marcador de Posição do Rodapé 7"/>
          <p:cNvSpPr>
            <a:spLocks noGrp="1"/>
          </p:cNvSpPr>
          <p:nvPr>
            <p:ph type="ftr" sz="quarter" idx="11"/>
          </p:nvPr>
        </p:nvSpPr>
        <p:spPr/>
        <p:txBody>
          <a:bodyPr/>
          <a:lstStyle/>
          <a:p>
            <a:endParaRPr lang="pt-PT"/>
          </a:p>
        </p:txBody>
      </p:sp>
      <p:sp>
        <p:nvSpPr>
          <p:cNvPr id="9" name="Marcador de Posição do Número do Diapositivo 8"/>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284914932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a:t>Clique para editar o estilo</a:t>
            </a:r>
          </a:p>
        </p:txBody>
      </p:sp>
      <p:sp>
        <p:nvSpPr>
          <p:cNvPr id="3" name="Marcador de Posição da Data 2"/>
          <p:cNvSpPr>
            <a:spLocks noGrp="1"/>
          </p:cNvSpPr>
          <p:nvPr>
            <p:ph type="dt" sz="half" idx="10"/>
          </p:nvPr>
        </p:nvSpPr>
        <p:spPr/>
        <p:txBody>
          <a:bodyPr/>
          <a:lstStyle/>
          <a:p>
            <a:fld id="{E431C0BB-DC71-4713-A787-95011EDB8CA8}" type="datetimeFigureOut">
              <a:rPr lang="pt-PT" smtClean="0"/>
              <a:t>20/04/2022</a:t>
            </a:fld>
            <a:endParaRPr lang="pt-PT"/>
          </a:p>
        </p:txBody>
      </p:sp>
      <p:sp>
        <p:nvSpPr>
          <p:cNvPr id="4" name="Marcador de Posição do Rodapé 3"/>
          <p:cNvSpPr>
            <a:spLocks noGrp="1"/>
          </p:cNvSpPr>
          <p:nvPr>
            <p:ph type="ftr" sz="quarter" idx="11"/>
          </p:nvPr>
        </p:nvSpPr>
        <p:spPr/>
        <p:txBody>
          <a:bodyPr/>
          <a:lstStyle/>
          <a:p>
            <a:endParaRPr lang="pt-PT"/>
          </a:p>
        </p:txBody>
      </p:sp>
      <p:sp>
        <p:nvSpPr>
          <p:cNvPr id="5" name="Marcador de Posição do Número do Diapositivo 4"/>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245550768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E431C0BB-DC71-4713-A787-95011EDB8CA8}" type="datetimeFigureOut">
              <a:rPr lang="pt-PT" smtClean="0"/>
              <a:t>20/04/2022</a:t>
            </a:fld>
            <a:endParaRPr lang="pt-PT"/>
          </a:p>
        </p:txBody>
      </p:sp>
      <p:sp>
        <p:nvSpPr>
          <p:cNvPr id="3" name="Marcador de Posição do Rodapé 2"/>
          <p:cNvSpPr>
            <a:spLocks noGrp="1"/>
          </p:cNvSpPr>
          <p:nvPr>
            <p:ph type="ftr" sz="quarter" idx="11"/>
          </p:nvPr>
        </p:nvSpPr>
        <p:spPr/>
        <p:txBody>
          <a:bodyPr/>
          <a:lstStyle/>
          <a:p>
            <a:endParaRPr lang="pt-PT"/>
          </a:p>
        </p:txBody>
      </p:sp>
      <p:sp>
        <p:nvSpPr>
          <p:cNvPr id="4" name="Marcador de Posição do Número do Diapositivo 3"/>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96993479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a:t>Clique para editar o estilo</a:t>
            </a:r>
          </a:p>
        </p:txBody>
      </p:sp>
      <p:sp>
        <p:nvSpPr>
          <p:cNvPr id="3" name="Marcador de Posição de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a:t>
            </a:r>
          </a:p>
        </p:txBody>
      </p:sp>
      <p:sp>
        <p:nvSpPr>
          <p:cNvPr id="5" name="Marcador de Posição da Data 4"/>
          <p:cNvSpPr>
            <a:spLocks noGrp="1"/>
          </p:cNvSpPr>
          <p:nvPr>
            <p:ph type="dt" sz="half" idx="10"/>
          </p:nvPr>
        </p:nvSpPr>
        <p:spPr/>
        <p:txBody>
          <a:bodyPr/>
          <a:lstStyle/>
          <a:p>
            <a:fld id="{E431C0BB-DC71-4713-A787-95011EDB8CA8}" type="datetimeFigureOut">
              <a:rPr lang="pt-PT" smtClean="0"/>
              <a:t>20/04/2022</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408916468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a:t>Clique para editar o estilo</a:t>
            </a:r>
          </a:p>
        </p:txBody>
      </p:sp>
      <p:sp>
        <p:nvSpPr>
          <p:cNvPr id="3" name="Marcador de Posição d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PT"/>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a:t>
            </a:r>
          </a:p>
        </p:txBody>
      </p:sp>
      <p:sp>
        <p:nvSpPr>
          <p:cNvPr id="5" name="Marcador de Posição da Data 4"/>
          <p:cNvSpPr>
            <a:spLocks noGrp="1"/>
          </p:cNvSpPr>
          <p:nvPr>
            <p:ph type="dt" sz="half" idx="10"/>
          </p:nvPr>
        </p:nvSpPr>
        <p:spPr/>
        <p:txBody>
          <a:bodyPr/>
          <a:lstStyle/>
          <a:p>
            <a:fld id="{E431C0BB-DC71-4713-A787-95011EDB8CA8}" type="datetimeFigureOut">
              <a:rPr lang="pt-PT" smtClean="0"/>
              <a:t>20/04/2022</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3580662306"/>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a:t>Clique para editar o estilo</a:t>
            </a:r>
          </a:p>
        </p:txBody>
      </p:sp>
      <p:sp>
        <p:nvSpPr>
          <p:cNvPr id="3" name="Marcador de Posição de Texto Vertical 2"/>
          <p:cNvSpPr>
            <a:spLocks noGrp="1"/>
          </p:cNvSpPr>
          <p:nvPr>
            <p:ph type="body" orient="vert" idx="1"/>
          </p:nvPr>
        </p:nvSpPr>
        <p:spPr/>
        <p:txBody>
          <a:bodyPr vert="eaVert"/>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p:cNvSpPr>
            <a:spLocks noGrp="1"/>
          </p:cNvSpPr>
          <p:nvPr>
            <p:ph type="dt" sz="half" idx="10"/>
          </p:nvPr>
        </p:nvSpPr>
        <p:spPr/>
        <p:txBody>
          <a:body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104251094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PT"/>
              <a:t>Clique para editar o estilo</a:t>
            </a:r>
          </a:p>
        </p:txBody>
      </p:sp>
      <p:sp>
        <p:nvSpPr>
          <p:cNvPr id="3" name="Marcador de Posição de Texto Vertical 2"/>
          <p:cNvSpPr>
            <a:spLocks noGrp="1"/>
          </p:cNvSpPr>
          <p:nvPr>
            <p:ph type="body" orient="vert" idx="1"/>
          </p:nvPr>
        </p:nvSpPr>
        <p:spPr>
          <a:xfrm>
            <a:off x="838200" y="365125"/>
            <a:ext cx="7734300" cy="5811838"/>
          </a:xfrm>
        </p:spPr>
        <p:txBody>
          <a:bodyPr vert="eaVert"/>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p:cNvSpPr>
            <a:spLocks noGrp="1"/>
          </p:cNvSpPr>
          <p:nvPr>
            <p:ph type="dt" sz="half" idx="10"/>
          </p:nvPr>
        </p:nvSpPr>
        <p:spPr/>
        <p:txBody>
          <a:body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15A16595-07AD-4646-803E-1CCE41789BEC}" type="slidenum">
              <a:rPr lang="pt-PT" smtClean="0"/>
              <a:t>‹nº›</a:t>
            </a:fld>
            <a:endParaRPr lang="pt-PT"/>
          </a:p>
        </p:txBody>
      </p:sp>
    </p:spTree>
    <p:extLst>
      <p:ext uri="{BB962C8B-B14F-4D97-AF65-F5344CB8AC3E}">
        <p14:creationId xmlns:p14="http://schemas.microsoft.com/office/powerpoint/2010/main" val="285171879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1160EA64-D806-43AC-9DF2-F8C432F32B4C}" type="datetimeFigureOut">
              <a:rPr lang="en-US" dirty="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7A6979-0714-4377-B894-6BE4C2D6E202}" type="slidenum">
              <a:rPr lang="en-US" dirty="0"/>
              <a:pPr/>
              <a:t>‹nº›</a:t>
            </a:fld>
            <a:endParaRPr lang="en-US"/>
          </a:p>
        </p:txBody>
      </p:sp>
    </p:spTree>
    <p:extLst>
      <p:ext uri="{BB962C8B-B14F-4D97-AF65-F5344CB8AC3E}">
        <p14:creationId xmlns:p14="http://schemas.microsoft.com/office/powerpoint/2010/main" val="3101190266"/>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070A7B3-6521-4DCA-87E5-044747A908C1}" type="datetimeFigureOut">
              <a:rPr lang="en-US" dirty="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7A6979-0714-4377-B894-6BE4C2D6E202}" type="slidenum">
              <a:rPr lang="en-US" dirty="0"/>
              <a:pPr/>
              <a:t>‹nº›</a:t>
            </a:fld>
            <a:endParaRPr lang="en-US"/>
          </a:p>
        </p:txBody>
      </p:sp>
    </p:spTree>
    <p:extLst>
      <p:ext uri="{BB962C8B-B14F-4D97-AF65-F5344CB8AC3E}">
        <p14:creationId xmlns:p14="http://schemas.microsoft.com/office/powerpoint/2010/main" val="3894974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7A6979-0714-4377-B894-6BE4C2D6E202}" type="slidenum">
              <a:rPr lang="en-US" dirty="0"/>
              <a:pPr/>
              <a:t>‹nº›</a:t>
            </a:fld>
            <a:endParaRPr lang="en-US"/>
          </a:p>
        </p:txBody>
      </p:sp>
    </p:spTree>
    <p:extLst>
      <p:ext uri="{BB962C8B-B14F-4D97-AF65-F5344CB8AC3E}">
        <p14:creationId xmlns:p14="http://schemas.microsoft.com/office/powerpoint/2010/main" val="1763699656"/>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AB134690-1557-4C89-A502-4959FE7FAD70}" type="datetimeFigureOut">
              <a:rPr lang="en-US" dirty="0"/>
              <a:t>4/20/2022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3881505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7A6979-0714-4377-B894-6BE4C2D6E202}" type="slidenum">
              <a:rPr lang="en-US" dirty="0"/>
              <a:t>‹nº›</a:t>
            </a:fld>
            <a:endParaRPr lang="en-US"/>
          </a:p>
        </p:txBody>
      </p:sp>
      <p:sp>
        <p:nvSpPr>
          <p:cNvPr id="10" name="Title 9"/>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15478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1037C31-9E7A-4F99-8774-A0E530DE1A42}" type="datetimeFigureOut">
              <a:rPr lang="en-US" dirty="0"/>
              <a:t>4/20/2022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37219036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4/20/2022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22459777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4/20/2022</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4182045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4/20/2022</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16990777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9F9C37B-1D36-470B-8223-D6C91242EC14}" type="datetimeFigureOut">
              <a:rPr lang="en-US" dirty="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39655037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C6F52A-A82B-47A2-A83A-8C4C91F2D59F}" type="datetimeFigureOut">
              <a:rPr lang="en-US" dirty="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7A6979-0714-4377-B894-6BE4C2D6E202}" type="slidenum">
              <a:rPr lang="en-US" dirty="0"/>
              <a:t>‹nº›</a:t>
            </a:fld>
            <a:endParaRPr lang="en-US"/>
          </a:p>
        </p:txBody>
      </p:sp>
    </p:spTree>
    <p:extLst>
      <p:ext uri="{BB962C8B-B14F-4D97-AF65-F5344CB8AC3E}">
        <p14:creationId xmlns:p14="http://schemas.microsoft.com/office/powerpoint/2010/main" val="3632411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rmAutofit/>
          </a:bodyPr>
          <a:lstStyle>
            <a:lvl1pPr marL="609585" lvl="0" indent="-406390">
              <a:spcBef>
                <a:spcPts val="0"/>
              </a:spcBef>
              <a:spcAft>
                <a:spcPts val="0"/>
              </a:spcAft>
              <a:buSzPts val="1200"/>
              <a:buChar char="●"/>
              <a:defRPr sz="1600"/>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533"/>
          </a:p>
        </p:txBody>
      </p:sp>
      <p:sp>
        <p:nvSpPr>
          <p:cNvPr id="37" name="Google Shape;37;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rmAutofit/>
          </a:bodyPr>
          <a:lstStyle>
            <a:lvl1pPr marL="609585" lvl="0" indent="-457189" algn="ctr">
              <a:spcBef>
                <a:spcPts val="0"/>
              </a:spcBef>
              <a:spcAft>
                <a:spcPts val="0"/>
              </a:spcAft>
              <a:buSzPts val="1800"/>
              <a:buChar char="●"/>
              <a:defRPr/>
            </a:lvl1pPr>
            <a:lvl2pPr marL="1219170" lvl="1" indent="-423323" algn="ctr">
              <a:spcBef>
                <a:spcPts val="0"/>
              </a:spcBef>
              <a:spcAft>
                <a:spcPts val="0"/>
              </a:spcAft>
              <a:buSzPts val="1400"/>
              <a:buChar char="○"/>
              <a:defRPr/>
            </a:lvl2pPr>
            <a:lvl3pPr marL="1828754" lvl="2" indent="-423323" algn="ctr">
              <a:spcBef>
                <a:spcPts val="0"/>
              </a:spcBef>
              <a:spcAft>
                <a:spcPts val="0"/>
              </a:spcAft>
              <a:buSzPts val="1400"/>
              <a:buChar char="■"/>
              <a:defRPr/>
            </a:lvl3pPr>
            <a:lvl4pPr marL="2438339" lvl="3" indent="-423323" algn="ctr">
              <a:spcBef>
                <a:spcPts val="0"/>
              </a:spcBef>
              <a:spcAft>
                <a:spcPts val="0"/>
              </a:spcAft>
              <a:buSzPts val="1400"/>
              <a:buChar char="●"/>
              <a:defRPr/>
            </a:lvl4pPr>
            <a:lvl5pPr marL="3047924" lvl="4" indent="-423323" algn="ctr">
              <a:spcBef>
                <a:spcPts val="0"/>
              </a:spcBef>
              <a:spcAft>
                <a:spcPts val="0"/>
              </a:spcAft>
              <a:buSzPts val="1400"/>
              <a:buChar char="○"/>
              <a:defRPr/>
            </a:lvl5pPr>
            <a:lvl6pPr marL="3657509" lvl="5" indent="-423323" algn="ctr">
              <a:spcBef>
                <a:spcPts val="0"/>
              </a:spcBef>
              <a:spcAft>
                <a:spcPts val="0"/>
              </a:spcAft>
              <a:buSzPts val="1400"/>
              <a:buChar char="■"/>
              <a:defRPr/>
            </a:lvl6pPr>
            <a:lvl7pPr marL="4267093" lvl="6" indent="-423323" algn="ctr">
              <a:spcBef>
                <a:spcPts val="0"/>
              </a:spcBef>
              <a:spcAft>
                <a:spcPts val="0"/>
              </a:spcAft>
              <a:buSzPts val="1400"/>
              <a:buChar char="●"/>
              <a:defRPr/>
            </a:lvl7pPr>
            <a:lvl8pPr marL="4876678" lvl="7" indent="-423323" algn="ctr">
              <a:spcBef>
                <a:spcPts val="0"/>
              </a:spcBef>
              <a:spcAft>
                <a:spcPts val="0"/>
              </a:spcAft>
              <a:buSzPts val="1400"/>
              <a:buChar char="○"/>
              <a:defRPr/>
            </a:lvl8pPr>
            <a:lvl9pPr marL="5486263" lvl="8" indent="-423323"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3B7130-FCD1-4CA8-B80F-843B7E1458E9}"/>
              </a:ext>
            </a:extLst>
          </p:cNvPr>
          <p:cNvSpPr>
            <a:spLocks noGrp="1"/>
          </p:cNvSpPr>
          <p:nvPr>
            <p:ph type="ctrTitle"/>
          </p:nvPr>
        </p:nvSpPr>
        <p:spPr>
          <a:xfrm>
            <a:off x="1524000" y="1122363"/>
            <a:ext cx="9144000" cy="2387600"/>
          </a:xfrm>
        </p:spPr>
        <p:txBody>
          <a:bodyPr anchor="b"/>
          <a:lstStyle>
            <a:lvl1pPr algn="ctr">
              <a:defRPr sz="6000"/>
            </a:lvl1pPr>
          </a:lstStyle>
          <a:p>
            <a:r>
              <a:rPr lang="pt-PT"/>
              <a:t>Clique para editar o estilo de título do Modelo Global</a:t>
            </a:r>
            <a:endParaRPr lang="en-GB"/>
          </a:p>
        </p:txBody>
      </p:sp>
      <p:sp>
        <p:nvSpPr>
          <p:cNvPr id="3" name="Subtítulo 2">
            <a:extLst>
              <a:ext uri="{FF2B5EF4-FFF2-40B4-BE49-F238E27FC236}">
                <a16:creationId xmlns:a16="http://schemas.microsoft.com/office/drawing/2014/main" id="{4A9DD313-8636-4314-9038-69B1F749EE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a:t>Clique para editar o estilo de subtítulo do Modelo Global</a:t>
            </a:r>
            <a:endParaRPr lang="en-GB"/>
          </a:p>
        </p:txBody>
      </p:sp>
      <p:sp>
        <p:nvSpPr>
          <p:cNvPr id="4" name="Marcador de Posição da Data 3">
            <a:extLst>
              <a:ext uri="{FF2B5EF4-FFF2-40B4-BE49-F238E27FC236}">
                <a16:creationId xmlns:a16="http://schemas.microsoft.com/office/drawing/2014/main" id="{EFF6E509-58E5-414B-AFE3-B3345EA17F51}"/>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14118010-FDB2-42A3-864A-551D0CAA8283}"/>
              </a:ext>
            </a:extLst>
          </p:cNvPr>
          <p:cNvSpPr>
            <a:spLocks noGrp="1"/>
          </p:cNvSpPr>
          <p:nvPr>
            <p:ph type="ftr" sz="quarter" idx="11"/>
          </p:nvPr>
        </p:nvSpPr>
        <p:spPr/>
        <p:txBody>
          <a:bodyPr/>
          <a:lstStyle/>
          <a:p>
            <a:endParaRPr lang="en-GB"/>
          </a:p>
        </p:txBody>
      </p:sp>
      <p:sp>
        <p:nvSpPr>
          <p:cNvPr id="6" name="Marcador de Posição do Número do Diapositivo 5">
            <a:extLst>
              <a:ext uri="{FF2B5EF4-FFF2-40B4-BE49-F238E27FC236}">
                <a16:creationId xmlns:a16="http://schemas.microsoft.com/office/drawing/2014/main" id="{7221EB72-29ED-45BC-A7BA-6E3A671BE57F}"/>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23197684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534A51-00E4-4703-BCCD-40D632B4C4E3}"/>
              </a:ext>
            </a:extLst>
          </p:cNvPr>
          <p:cNvSpPr>
            <a:spLocks noGrp="1"/>
          </p:cNvSpPr>
          <p:nvPr>
            <p:ph type="title"/>
          </p:nvPr>
        </p:nvSpPr>
        <p:spPr/>
        <p:txBody>
          <a:bodyPr/>
          <a:lstStyle/>
          <a:p>
            <a:r>
              <a:rPr lang="pt-PT"/>
              <a:t>Clique para editar o estilo de título do Modelo Global</a:t>
            </a:r>
            <a:endParaRPr lang="en-GB"/>
          </a:p>
        </p:txBody>
      </p:sp>
      <p:sp>
        <p:nvSpPr>
          <p:cNvPr id="3" name="Marcador de Posição de Conteúdo 2">
            <a:extLst>
              <a:ext uri="{FF2B5EF4-FFF2-40B4-BE49-F238E27FC236}">
                <a16:creationId xmlns:a16="http://schemas.microsoft.com/office/drawing/2014/main" id="{A7867882-0F00-48B9-A1B7-33AD092D3D8F}"/>
              </a:ext>
            </a:extLst>
          </p:cNvPr>
          <p:cNvSpPr>
            <a:spLocks noGrp="1"/>
          </p:cNvSpPr>
          <p:nvPr>
            <p:ph idx="1"/>
          </p:nvPr>
        </p:nvSpPr>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a Data 3">
            <a:extLst>
              <a:ext uri="{FF2B5EF4-FFF2-40B4-BE49-F238E27FC236}">
                <a16:creationId xmlns:a16="http://schemas.microsoft.com/office/drawing/2014/main" id="{2DB7D660-D2FA-4CA6-BE99-3D7988A40EDA}"/>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A8DDF51E-D18F-4957-BB26-6A24713CB3E0}"/>
              </a:ext>
            </a:extLst>
          </p:cNvPr>
          <p:cNvSpPr>
            <a:spLocks noGrp="1"/>
          </p:cNvSpPr>
          <p:nvPr>
            <p:ph type="ftr" sz="quarter" idx="11"/>
          </p:nvPr>
        </p:nvSpPr>
        <p:spPr/>
        <p:txBody>
          <a:bodyPr/>
          <a:lstStyle/>
          <a:p>
            <a:endParaRPr lang="en-GB"/>
          </a:p>
        </p:txBody>
      </p:sp>
      <p:sp>
        <p:nvSpPr>
          <p:cNvPr id="6" name="Marcador de Posição do Número do Diapositivo 5">
            <a:extLst>
              <a:ext uri="{FF2B5EF4-FFF2-40B4-BE49-F238E27FC236}">
                <a16:creationId xmlns:a16="http://schemas.microsoft.com/office/drawing/2014/main" id="{934112D6-0E67-4D06-A83E-06050D815974}"/>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1784945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B1C41-A852-443E-9C04-5F72AF4DCF22}"/>
              </a:ext>
            </a:extLst>
          </p:cNvPr>
          <p:cNvSpPr>
            <a:spLocks noGrp="1"/>
          </p:cNvSpPr>
          <p:nvPr>
            <p:ph type="title"/>
          </p:nvPr>
        </p:nvSpPr>
        <p:spPr>
          <a:xfrm>
            <a:off x="831850" y="1709738"/>
            <a:ext cx="10515600" cy="2852737"/>
          </a:xfrm>
        </p:spPr>
        <p:txBody>
          <a:bodyPr anchor="b"/>
          <a:lstStyle>
            <a:lvl1pPr>
              <a:defRPr sz="6000"/>
            </a:lvl1pPr>
          </a:lstStyle>
          <a:p>
            <a:r>
              <a:rPr lang="pt-PT"/>
              <a:t>Clique para editar o estilo de título do Modelo Global</a:t>
            </a:r>
            <a:endParaRPr lang="en-GB"/>
          </a:p>
        </p:txBody>
      </p:sp>
      <p:sp>
        <p:nvSpPr>
          <p:cNvPr id="3" name="Marcador de Posição do Texto 2">
            <a:extLst>
              <a:ext uri="{FF2B5EF4-FFF2-40B4-BE49-F238E27FC236}">
                <a16:creationId xmlns:a16="http://schemas.microsoft.com/office/drawing/2014/main" id="{6429D880-9DE1-4D59-91F4-7BC15DC557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a:t>Clique para editar os estilos do texto de Modelo Global</a:t>
            </a:r>
          </a:p>
        </p:txBody>
      </p:sp>
      <p:sp>
        <p:nvSpPr>
          <p:cNvPr id="4" name="Marcador de Posição da Data 3">
            <a:extLst>
              <a:ext uri="{FF2B5EF4-FFF2-40B4-BE49-F238E27FC236}">
                <a16:creationId xmlns:a16="http://schemas.microsoft.com/office/drawing/2014/main" id="{FB24871C-520B-43A2-938C-2D9C1BE2381C}"/>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E7AC55C4-6265-4B6D-BD09-2C96357E3668}"/>
              </a:ext>
            </a:extLst>
          </p:cNvPr>
          <p:cNvSpPr>
            <a:spLocks noGrp="1"/>
          </p:cNvSpPr>
          <p:nvPr>
            <p:ph type="ftr" sz="quarter" idx="11"/>
          </p:nvPr>
        </p:nvSpPr>
        <p:spPr/>
        <p:txBody>
          <a:bodyPr/>
          <a:lstStyle/>
          <a:p>
            <a:endParaRPr lang="en-GB"/>
          </a:p>
        </p:txBody>
      </p:sp>
      <p:sp>
        <p:nvSpPr>
          <p:cNvPr id="6" name="Marcador de Posição do Número do Diapositivo 5">
            <a:extLst>
              <a:ext uri="{FF2B5EF4-FFF2-40B4-BE49-F238E27FC236}">
                <a16:creationId xmlns:a16="http://schemas.microsoft.com/office/drawing/2014/main" id="{CC27E294-2187-4870-9B93-B23BF98E23B0}"/>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29914931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05D2B5-87D9-4055-960A-DBAE289D24F0}"/>
              </a:ext>
            </a:extLst>
          </p:cNvPr>
          <p:cNvSpPr>
            <a:spLocks noGrp="1"/>
          </p:cNvSpPr>
          <p:nvPr>
            <p:ph type="title"/>
          </p:nvPr>
        </p:nvSpPr>
        <p:spPr/>
        <p:txBody>
          <a:bodyPr/>
          <a:lstStyle/>
          <a:p>
            <a:r>
              <a:rPr lang="pt-PT"/>
              <a:t>Clique para editar o estilo de título do Modelo Global</a:t>
            </a:r>
            <a:endParaRPr lang="en-GB"/>
          </a:p>
        </p:txBody>
      </p:sp>
      <p:sp>
        <p:nvSpPr>
          <p:cNvPr id="3" name="Marcador de Posição de Conteúdo 2">
            <a:extLst>
              <a:ext uri="{FF2B5EF4-FFF2-40B4-BE49-F238E27FC236}">
                <a16:creationId xmlns:a16="http://schemas.microsoft.com/office/drawing/2014/main" id="{CF855F3D-43A5-4CCA-B4C7-D3484D14E2AA}"/>
              </a:ext>
            </a:extLst>
          </p:cNvPr>
          <p:cNvSpPr>
            <a:spLocks noGrp="1"/>
          </p:cNvSpPr>
          <p:nvPr>
            <p:ph sz="half" idx="1"/>
          </p:nvPr>
        </p:nvSpPr>
        <p:spPr>
          <a:xfrm>
            <a:off x="838200" y="1825625"/>
            <a:ext cx="5181600" cy="435133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e Conteúdo 3">
            <a:extLst>
              <a:ext uri="{FF2B5EF4-FFF2-40B4-BE49-F238E27FC236}">
                <a16:creationId xmlns:a16="http://schemas.microsoft.com/office/drawing/2014/main" id="{38F82125-450D-4CAA-99ED-E51D61EA687C}"/>
              </a:ext>
            </a:extLst>
          </p:cNvPr>
          <p:cNvSpPr>
            <a:spLocks noGrp="1"/>
          </p:cNvSpPr>
          <p:nvPr>
            <p:ph sz="half" idx="2"/>
          </p:nvPr>
        </p:nvSpPr>
        <p:spPr>
          <a:xfrm>
            <a:off x="6172200" y="1825625"/>
            <a:ext cx="5181600" cy="435133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5" name="Marcador de Posição da Data 4">
            <a:extLst>
              <a:ext uri="{FF2B5EF4-FFF2-40B4-BE49-F238E27FC236}">
                <a16:creationId xmlns:a16="http://schemas.microsoft.com/office/drawing/2014/main" id="{3079766D-A622-49DC-BA66-8BBCFAE9B6F0}"/>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6" name="Marcador de Posição do Rodapé 5">
            <a:extLst>
              <a:ext uri="{FF2B5EF4-FFF2-40B4-BE49-F238E27FC236}">
                <a16:creationId xmlns:a16="http://schemas.microsoft.com/office/drawing/2014/main" id="{3B6EB56A-BF49-4A1E-A91A-C88D7BB19560}"/>
              </a:ext>
            </a:extLst>
          </p:cNvPr>
          <p:cNvSpPr>
            <a:spLocks noGrp="1"/>
          </p:cNvSpPr>
          <p:nvPr>
            <p:ph type="ftr" sz="quarter" idx="11"/>
          </p:nvPr>
        </p:nvSpPr>
        <p:spPr/>
        <p:txBody>
          <a:bodyPr/>
          <a:lstStyle/>
          <a:p>
            <a:endParaRPr lang="en-GB"/>
          </a:p>
        </p:txBody>
      </p:sp>
      <p:sp>
        <p:nvSpPr>
          <p:cNvPr id="7" name="Marcador de Posição do Número do Diapositivo 6">
            <a:extLst>
              <a:ext uri="{FF2B5EF4-FFF2-40B4-BE49-F238E27FC236}">
                <a16:creationId xmlns:a16="http://schemas.microsoft.com/office/drawing/2014/main" id="{BAF703D0-EDD7-4621-963C-188B4216FAEA}"/>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27332690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EE4A3B-3FAF-4C2C-9E7C-0087707E92F5}"/>
              </a:ext>
            </a:extLst>
          </p:cNvPr>
          <p:cNvSpPr>
            <a:spLocks noGrp="1"/>
          </p:cNvSpPr>
          <p:nvPr>
            <p:ph type="title"/>
          </p:nvPr>
        </p:nvSpPr>
        <p:spPr>
          <a:xfrm>
            <a:off x="839788" y="365125"/>
            <a:ext cx="10515600" cy="1325563"/>
          </a:xfrm>
        </p:spPr>
        <p:txBody>
          <a:bodyPr/>
          <a:lstStyle/>
          <a:p>
            <a:r>
              <a:rPr lang="pt-PT"/>
              <a:t>Clique para editar o estilo de título do Modelo Global</a:t>
            </a:r>
            <a:endParaRPr lang="en-GB"/>
          </a:p>
        </p:txBody>
      </p:sp>
      <p:sp>
        <p:nvSpPr>
          <p:cNvPr id="3" name="Marcador de Posição do Texto 2">
            <a:extLst>
              <a:ext uri="{FF2B5EF4-FFF2-40B4-BE49-F238E27FC236}">
                <a16:creationId xmlns:a16="http://schemas.microsoft.com/office/drawing/2014/main" id="{F0AD3AD4-DCD2-4AFD-94CB-DC021D08C1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4" name="Marcador de Posição de Conteúdo 3">
            <a:extLst>
              <a:ext uri="{FF2B5EF4-FFF2-40B4-BE49-F238E27FC236}">
                <a16:creationId xmlns:a16="http://schemas.microsoft.com/office/drawing/2014/main" id="{29EBFC43-01F5-4463-923D-6209CFCD966B}"/>
              </a:ext>
            </a:extLst>
          </p:cNvPr>
          <p:cNvSpPr>
            <a:spLocks noGrp="1"/>
          </p:cNvSpPr>
          <p:nvPr>
            <p:ph sz="half" idx="2"/>
          </p:nvPr>
        </p:nvSpPr>
        <p:spPr>
          <a:xfrm>
            <a:off x="839788" y="2505075"/>
            <a:ext cx="5157787" cy="368458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5" name="Marcador de Posição do Texto 4">
            <a:extLst>
              <a:ext uri="{FF2B5EF4-FFF2-40B4-BE49-F238E27FC236}">
                <a16:creationId xmlns:a16="http://schemas.microsoft.com/office/drawing/2014/main" id="{9A9484DC-C826-48DA-9485-947768BAD7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6" name="Marcador de Posição de Conteúdo 5">
            <a:extLst>
              <a:ext uri="{FF2B5EF4-FFF2-40B4-BE49-F238E27FC236}">
                <a16:creationId xmlns:a16="http://schemas.microsoft.com/office/drawing/2014/main" id="{A8780445-D190-4804-9817-49020BC0D3A2}"/>
              </a:ext>
            </a:extLst>
          </p:cNvPr>
          <p:cNvSpPr>
            <a:spLocks noGrp="1"/>
          </p:cNvSpPr>
          <p:nvPr>
            <p:ph sz="quarter" idx="4"/>
          </p:nvPr>
        </p:nvSpPr>
        <p:spPr>
          <a:xfrm>
            <a:off x="6172200" y="2505075"/>
            <a:ext cx="5183188" cy="368458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7" name="Marcador de Posição da Data 6">
            <a:extLst>
              <a:ext uri="{FF2B5EF4-FFF2-40B4-BE49-F238E27FC236}">
                <a16:creationId xmlns:a16="http://schemas.microsoft.com/office/drawing/2014/main" id="{98857FF2-F48A-45CD-AA28-029DE774E4FB}"/>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8" name="Marcador de Posição do Rodapé 7">
            <a:extLst>
              <a:ext uri="{FF2B5EF4-FFF2-40B4-BE49-F238E27FC236}">
                <a16:creationId xmlns:a16="http://schemas.microsoft.com/office/drawing/2014/main" id="{75D9382D-10B1-46C6-A362-8BE31D383FEF}"/>
              </a:ext>
            </a:extLst>
          </p:cNvPr>
          <p:cNvSpPr>
            <a:spLocks noGrp="1"/>
          </p:cNvSpPr>
          <p:nvPr>
            <p:ph type="ftr" sz="quarter" idx="11"/>
          </p:nvPr>
        </p:nvSpPr>
        <p:spPr/>
        <p:txBody>
          <a:bodyPr/>
          <a:lstStyle/>
          <a:p>
            <a:endParaRPr lang="en-GB"/>
          </a:p>
        </p:txBody>
      </p:sp>
      <p:sp>
        <p:nvSpPr>
          <p:cNvPr id="9" name="Marcador de Posição do Número do Diapositivo 8">
            <a:extLst>
              <a:ext uri="{FF2B5EF4-FFF2-40B4-BE49-F238E27FC236}">
                <a16:creationId xmlns:a16="http://schemas.microsoft.com/office/drawing/2014/main" id="{31FED63F-BBFF-4227-B74E-B59231B3042A}"/>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25096034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34ABB6-B6C5-4FFE-AC70-12E59AAE4A2D}"/>
              </a:ext>
            </a:extLst>
          </p:cNvPr>
          <p:cNvSpPr>
            <a:spLocks noGrp="1"/>
          </p:cNvSpPr>
          <p:nvPr>
            <p:ph type="title"/>
          </p:nvPr>
        </p:nvSpPr>
        <p:spPr/>
        <p:txBody>
          <a:bodyPr/>
          <a:lstStyle/>
          <a:p>
            <a:r>
              <a:rPr lang="pt-PT"/>
              <a:t>Clique para editar o estilo de título do Modelo Global</a:t>
            </a:r>
            <a:endParaRPr lang="en-GB"/>
          </a:p>
        </p:txBody>
      </p:sp>
      <p:sp>
        <p:nvSpPr>
          <p:cNvPr id="3" name="Marcador de Posição da Data 2">
            <a:extLst>
              <a:ext uri="{FF2B5EF4-FFF2-40B4-BE49-F238E27FC236}">
                <a16:creationId xmlns:a16="http://schemas.microsoft.com/office/drawing/2014/main" id="{36005B7F-90AF-4AA6-A943-4305528AC55D}"/>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4" name="Marcador de Posição do Rodapé 3">
            <a:extLst>
              <a:ext uri="{FF2B5EF4-FFF2-40B4-BE49-F238E27FC236}">
                <a16:creationId xmlns:a16="http://schemas.microsoft.com/office/drawing/2014/main" id="{37114A7D-3DEE-48B4-B71B-8E31A478F61F}"/>
              </a:ext>
            </a:extLst>
          </p:cNvPr>
          <p:cNvSpPr>
            <a:spLocks noGrp="1"/>
          </p:cNvSpPr>
          <p:nvPr>
            <p:ph type="ftr" sz="quarter" idx="11"/>
          </p:nvPr>
        </p:nvSpPr>
        <p:spPr/>
        <p:txBody>
          <a:bodyPr/>
          <a:lstStyle/>
          <a:p>
            <a:endParaRPr lang="en-GB"/>
          </a:p>
        </p:txBody>
      </p:sp>
      <p:sp>
        <p:nvSpPr>
          <p:cNvPr id="5" name="Marcador de Posição do Número do Diapositivo 4">
            <a:extLst>
              <a:ext uri="{FF2B5EF4-FFF2-40B4-BE49-F238E27FC236}">
                <a16:creationId xmlns:a16="http://schemas.microsoft.com/office/drawing/2014/main" id="{57B4978F-9584-4F67-A272-94D3901D4139}"/>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19029665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a:extLst>
              <a:ext uri="{FF2B5EF4-FFF2-40B4-BE49-F238E27FC236}">
                <a16:creationId xmlns:a16="http://schemas.microsoft.com/office/drawing/2014/main" id="{A7A20870-D535-4E5C-A2A7-888747FB6D67}"/>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3" name="Marcador de Posição do Rodapé 2">
            <a:extLst>
              <a:ext uri="{FF2B5EF4-FFF2-40B4-BE49-F238E27FC236}">
                <a16:creationId xmlns:a16="http://schemas.microsoft.com/office/drawing/2014/main" id="{A0B2C8A7-7C44-4CBA-8F19-99DE01929EC7}"/>
              </a:ext>
            </a:extLst>
          </p:cNvPr>
          <p:cNvSpPr>
            <a:spLocks noGrp="1"/>
          </p:cNvSpPr>
          <p:nvPr>
            <p:ph type="ftr" sz="quarter" idx="11"/>
          </p:nvPr>
        </p:nvSpPr>
        <p:spPr/>
        <p:txBody>
          <a:bodyPr/>
          <a:lstStyle/>
          <a:p>
            <a:endParaRPr lang="en-GB"/>
          </a:p>
        </p:txBody>
      </p:sp>
      <p:sp>
        <p:nvSpPr>
          <p:cNvPr id="4" name="Marcador de Posição do Número do Diapositivo 3">
            <a:extLst>
              <a:ext uri="{FF2B5EF4-FFF2-40B4-BE49-F238E27FC236}">
                <a16:creationId xmlns:a16="http://schemas.microsoft.com/office/drawing/2014/main" id="{92AA2A06-938C-4BB9-94D3-DAA3F71A91FE}"/>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16169559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599281-8049-457A-8270-23E3D318B01F}"/>
              </a:ext>
            </a:extLst>
          </p:cNvPr>
          <p:cNvSpPr>
            <a:spLocks noGrp="1"/>
          </p:cNvSpPr>
          <p:nvPr>
            <p:ph type="title"/>
          </p:nvPr>
        </p:nvSpPr>
        <p:spPr>
          <a:xfrm>
            <a:off x="839788" y="457200"/>
            <a:ext cx="3932237" cy="1600200"/>
          </a:xfrm>
        </p:spPr>
        <p:txBody>
          <a:bodyPr anchor="b"/>
          <a:lstStyle>
            <a:lvl1pPr>
              <a:defRPr sz="3200"/>
            </a:lvl1pPr>
          </a:lstStyle>
          <a:p>
            <a:r>
              <a:rPr lang="pt-PT"/>
              <a:t>Clique para editar o estilo de título do Modelo Global</a:t>
            </a:r>
            <a:endParaRPr lang="en-GB"/>
          </a:p>
        </p:txBody>
      </p:sp>
      <p:sp>
        <p:nvSpPr>
          <p:cNvPr id="3" name="Marcador de Posição de Conteúdo 2">
            <a:extLst>
              <a:ext uri="{FF2B5EF4-FFF2-40B4-BE49-F238E27FC236}">
                <a16:creationId xmlns:a16="http://schemas.microsoft.com/office/drawing/2014/main" id="{4BA54952-0AA4-41B7-9AEE-F028635AD6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o Texto 3">
            <a:extLst>
              <a:ext uri="{FF2B5EF4-FFF2-40B4-BE49-F238E27FC236}">
                <a16:creationId xmlns:a16="http://schemas.microsoft.com/office/drawing/2014/main" id="{13F83EB2-3494-47CE-B7FA-2AA3A6738F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Marcador de Posição da Data 4">
            <a:extLst>
              <a:ext uri="{FF2B5EF4-FFF2-40B4-BE49-F238E27FC236}">
                <a16:creationId xmlns:a16="http://schemas.microsoft.com/office/drawing/2014/main" id="{F314D11C-5378-4292-9FC7-BCC52798B451}"/>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6" name="Marcador de Posição do Rodapé 5">
            <a:extLst>
              <a:ext uri="{FF2B5EF4-FFF2-40B4-BE49-F238E27FC236}">
                <a16:creationId xmlns:a16="http://schemas.microsoft.com/office/drawing/2014/main" id="{8442530C-6C28-4BF2-9C05-125BA8186FAC}"/>
              </a:ext>
            </a:extLst>
          </p:cNvPr>
          <p:cNvSpPr>
            <a:spLocks noGrp="1"/>
          </p:cNvSpPr>
          <p:nvPr>
            <p:ph type="ftr" sz="quarter" idx="11"/>
          </p:nvPr>
        </p:nvSpPr>
        <p:spPr/>
        <p:txBody>
          <a:bodyPr/>
          <a:lstStyle/>
          <a:p>
            <a:endParaRPr lang="en-GB"/>
          </a:p>
        </p:txBody>
      </p:sp>
      <p:sp>
        <p:nvSpPr>
          <p:cNvPr id="7" name="Marcador de Posição do Número do Diapositivo 6">
            <a:extLst>
              <a:ext uri="{FF2B5EF4-FFF2-40B4-BE49-F238E27FC236}">
                <a16:creationId xmlns:a16="http://schemas.microsoft.com/office/drawing/2014/main" id="{8BB2EEBE-F5E7-495D-A5D0-7A9BCD0B7454}"/>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41922214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72B62F-CC5A-4EC3-9AA5-BDB5FBCC8641}"/>
              </a:ext>
            </a:extLst>
          </p:cNvPr>
          <p:cNvSpPr>
            <a:spLocks noGrp="1"/>
          </p:cNvSpPr>
          <p:nvPr>
            <p:ph type="title"/>
          </p:nvPr>
        </p:nvSpPr>
        <p:spPr>
          <a:xfrm>
            <a:off x="839788" y="457200"/>
            <a:ext cx="3932237" cy="1600200"/>
          </a:xfrm>
        </p:spPr>
        <p:txBody>
          <a:bodyPr anchor="b"/>
          <a:lstStyle>
            <a:lvl1pPr>
              <a:defRPr sz="3200"/>
            </a:lvl1pPr>
          </a:lstStyle>
          <a:p>
            <a:r>
              <a:rPr lang="pt-PT"/>
              <a:t>Clique para editar o estilo de título do Modelo Global</a:t>
            </a:r>
            <a:endParaRPr lang="en-GB"/>
          </a:p>
        </p:txBody>
      </p:sp>
      <p:sp>
        <p:nvSpPr>
          <p:cNvPr id="3" name="Marcador de Posição da Imagem 2">
            <a:extLst>
              <a:ext uri="{FF2B5EF4-FFF2-40B4-BE49-F238E27FC236}">
                <a16:creationId xmlns:a16="http://schemas.microsoft.com/office/drawing/2014/main" id="{FCED93A1-3384-48C4-9A2C-9974B09636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Marcador de Posição do Texto 3">
            <a:extLst>
              <a:ext uri="{FF2B5EF4-FFF2-40B4-BE49-F238E27FC236}">
                <a16:creationId xmlns:a16="http://schemas.microsoft.com/office/drawing/2014/main" id="{6BDD46DF-C988-4F85-9CEF-4D7089A9B3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Marcador de Posição da Data 4">
            <a:extLst>
              <a:ext uri="{FF2B5EF4-FFF2-40B4-BE49-F238E27FC236}">
                <a16:creationId xmlns:a16="http://schemas.microsoft.com/office/drawing/2014/main" id="{A3B04E24-0053-4C78-918F-4190C1C7C8C4}"/>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6" name="Marcador de Posição do Rodapé 5">
            <a:extLst>
              <a:ext uri="{FF2B5EF4-FFF2-40B4-BE49-F238E27FC236}">
                <a16:creationId xmlns:a16="http://schemas.microsoft.com/office/drawing/2014/main" id="{7F55EF65-CADF-4BA0-BEF3-6D234A2B3DEA}"/>
              </a:ext>
            </a:extLst>
          </p:cNvPr>
          <p:cNvSpPr>
            <a:spLocks noGrp="1"/>
          </p:cNvSpPr>
          <p:nvPr>
            <p:ph type="ftr" sz="quarter" idx="11"/>
          </p:nvPr>
        </p:nvSpPr>
        <p:spPr/>
        <p:txBody>
          <a:bodyPr/>
          <a:lstStyle/>
          <a:p>
            <a:endParaRPr lang="en-GB"/>
          </a:p>
        </p:txBody>
      </p:sp>
      <p:sp>
        <p:nvSpPr>
          <p:cNvPr id="7" name="Marcador de Posição do Número do Diapositivo 6">
            <a:extLst>
              <a:ext uri="{FF2B5EF4-FFF2-40B4-BE49-F238E27FC236}">
                <a16:creationId xmlns:a16="http://schemas.microsoft.com/office/drawing/2014/main" id="{0663CD1D-CA09-4DF6-859B-665F7CF96EF9}"/>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13937143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811354-A058-4367-BCF9-A5BD9CE69E95}"/>
              </a:ext>
            </a:extLst>
          </p:cNvPr>
          <p:cNvSpPr>
            <a:spLocks noGrp="1"/>
          </p:cNvSpPr>
          <p:nvPr>
            <p:ph type="title"/>
          </p:nvPr>
        </p:nvSpPr>
        <p:spPr/>
        <p:txBody>
          <a:bodyPr/>
          <a:lstStyle/>
          <a:p>
            <a:r>
              <a:rPr lang="pt-PT"/>
              <a:t>Clique para editar o estilo de título do Modelo Global</a:t>
            </a:r>
            <a:endParaRPr lang="en-GB"/>
          </a:p>
        </p:txBody>
      </p:sp>
      <p:sp>
        <p:nvSpPr>
          <p:cNvPr id="3" name="Marcador de Posição de Texto Vertical 2">
            <a:extLst>
              <a:ext uri="{FF2B5EF4-FFF2-40B4-BE49-F238E27FC236}">
                <a16:creationId xmlns:a16="http://schemas.microsoft.com/office/drawing/2014/main" id="{B05F10B5-2B02-4CF6-B617-480C95517237}"/>
              </a:ext>
            </a:extLst>
          </p:cNvPr>
          <p:cNvSpPr>
            <a:spLocks noGrp="1"/>
          </p:cNvSpPr>
          <p:nvPr>
            <p:ph type="body" orient="vert" idx="1"/>
          </p:nvPr>
        </p:nvSpPr>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a Data 3">
            <a:extLst>
              <a:ext uri="{FF2B5EF4-FFF2-40B4-BE49-F238E27FC236}">
                <a16:creationId xmlns:a16="http://schemas.microsoft.com/office/drawing/2014/main" id="{4191937F-6800-4C0A-9361-1F4333A39257}"/>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1926B498-F133-4776-ADE0-411537FC4561}"/>
              </a:ext>
            </a:extLst>
          </p:cNvPr>
          <p:cNvSpPr>
            <a:spLocks noGrp="1"/>
          </p:cNvSpPr>
          <p:nvPr>
            <p:ph type="ftr" sz="quarter" idx="11"/>
          </p:nvPr>
        </p:nvSpPr>
        <p:spPr/>
        <p:txBody>
          <a:bodyPr/>
          <a:lstStyle/>
          <a:p>
            <a:endParaRPr lang="en-GB"/>
          </a:p>
        </p:txBody>
      </p:sp>
      <p:sp>
        <p:nvSpPr>
          <p:cNvPr id="6" name="Marcador de Posição do Número do Diapositivo 5">
            <a:extLst>
              <a:ext uri="{FF2B5EF4-FFF2-40B4-BE49-F238E27FC236}">
                <a16:creationId xmlns:a16="http://schemas.microsoft.com/office/drawing/2014/main" id="{5A513487-3C48-4A4B-9BF7-15E8C31EC2D8}"/>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12005831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9EE8091-4E91-48DC-986D-0ADB231BC9CD}"/>
              </a:ext>
            </a:extLst>
          </p:cNvPr>
          <p:cNvSpPr>
            <a:spLocks noGrp="1"/>
          </p:cNvSpPr>
          <p:nvPr>
            <p:ph type="title" orient="vert"/>
          </p:nvPr>
        </p:nvSpPr>
        <p:spPr>
          <a:xfrm>
            <a:off x="8724900" y="365125"/>
            <a:ext cx="2628900" cy="5811838"/>
          </a:xfrm>
        </p:spPr>
        <p:txBody>
          <a:bodyPr vert="eaVert"/>
          <a:lstStyle/>
          <a:p>
            <a:r>
              <a:rPr lang="pt-PT"/>
              <a:t>Clique para editar o estilo de título do Modelo Global</a:t>
            </a:r>
            <a:endParaRPr lang="en-GB"/>
          </a:p>
        </p:txBody>
      </p:sp>
      <p:sp>
        <p:nvSpPr>
          <p:cNvPr id="3" name="Marcador de Posição de Texto Vertical 2">
            <a:extLst>
              <a:ext uri="{FF2B5EF4-FFF2-40B4-BE49-F238E27FC236}">
                <a16:creationId xmlns:a16="http://schemas.microsoft.com/office/drawing/2014/main" id="{CE37A816-CCA8-4A35-A613-776E874E6804}"/>
              </a:ext>
            </a:extLst>
          </p:cNvPr>
          <p:cNvSpPr>
            <a:spLocks noGrp="1"/>
          </p:cNvSpPr>
          <p:nvPr>
            <p:ph type="body" orient="vert" idx="1"/>
          </p:nvPr>
        </p:nvSpPr>
        <p:spPr>
          <a:xfrm>
            <a:off x="838200" y="365125"/>
            <a:ext cx="7734300" cy="5811838"/>
          </a:xfrm>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a Data 3">
            <a:extLst>
              <a:ext uri="{FF2B5EF4-FFF2-40B4-BE49-F238E27FC236}">
                <a16:creationId xmlns:a16="http://schemas.microsoft.com/office/drawing/2014/main" id="{4FEE06A2-D1F4-4C32-9AA4-2A35DA47DAA9}"/>
              </a:ext>
            </a:extLst>
          </p:cNvPr>
          <p:cNvSpPr>
            <a:spLocks noGrp="1"/>
          </p:cNvSpPr>
          <p:nvPr>
            <p:ph type="dt" sz="half" idx="10"/>
          </p:nvPr>
        </p:nvSpPr>
        <p:spPr/>
        <p:txBody>
          <a:body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E1A9357E-F597-41D1-8AED-14F171BF2D82}"/>
              </a:ext>
            </a:extLst>
          </p:cNvPr>
          <p:cNvSpPr>
            <a:spLocks noGrp="1"/>
          </p:cNvSpPr>
          <p:nvPr>
            <p:ph type="ftr" sz="quarter" idx="11"/>
          </p:nvPr>
        </p:nvSpPr>
        <p:spPr/>
        <p:txBody>
          <a:bodyPr/>
          <a:lstStyle/>
          <a:p>
            <a:endParaRPr lang="en-GB"/>
          </a:p>
        </p:txBody>
      </p:sp>
      <p:sp>
        <p:nvSpPr>
          <p:cNvPr id="6" name="Marcador de Posição do Número do Diapositivo 5">
            <a:extLst>
              <a:ext uri="{FF2B5EF4-FFF2-40B4-BE49-F238E27FC236}">
                <a16:creationId xmlns:a16="http://schemas.microsoft.com/office/drawing/2014/main" id="{84758820-B6BC-4D8F-8A3A-ED705391E28E}"/>
              </a:ext>
            </a:extLst>
          </p:cNvPr>
          <p:cNvSpPr>
            <a:spLocks noGrp="1"/>
          </p:cNvSpPr>
          <p:nvPr>
            <p:ph type="sldNum" sz="quarter" idx="12"/>
          </p:nvPr>
        </p:nvSpPr>
        <p:spPr/>
        <p:txBody>
          <a:bodyPr/>
          <a:lstStyle/>
          <a:p>
            <a:fld id="{545334F5-D81A-4930-8629-870C86B5DF17}" type="slidenum">
              <a:rPr lang="en-GB" smtClean="0"/>
              <a:t>‹nº›</a:t>
            </a:fld>
            <a:endParaRPr lang="en-GB"/>
          </a:p>
        </p:txBody>
      </p:sp>
    </p:spTree>
    <p:extLst>
      <p:ext uri="{BB962C8B-B14F-4D97-AF65-F5344CB8AC3E}">
        <p14:creationId xmlns:p14="http://schemas.microsoft.com/office/powerpoint/2010/main" val="31294984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4/20/2022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2565466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5347282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4/20/2022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24242726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4/20/2022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12746772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4/20/2022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42561718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4/20/2022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38173379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4/20/2022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1126888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359805014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251846421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4714685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‹nº›</a:t>
            </a:fld>
            <a:endParaRPr lang="en-US" dirty="0"/>
          </a:p>
        </p:txBody>
      </p:sp>
    </p:spTree>
    <p:extLst>
      <p:ext uri="{BB962C8B-B14F-4D97-AF65-F5344CB8AC3E}">
        <p14:creationId xmlns:p14="http://schemas.microsoft.com/office/powerpoint/2010/main" val="1533350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PT"/>
              <a:t>Clique para editar o estilo</a:t>
            </a:r>
          </a:p>
        </p:txBody>
      </p:sp>
      <p:sp>
        <p:nvSpPr>
          <p:cNvPr id="3" name="Marcador de Posição do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31C0BB-DC71-4713-A787-95011EDB8CA8}" type="datetimeFigureOut">
              <a:rPr lang="pt-PT" smtClean="0"/>
              <a:t>20/04/2022</a:t>
            </a:fld>
            <a:endParaRPr lang="pt-PT"/>
          </a:p>
        </p:txBody>
      </p:sp>
      <p:sp>
        <p:nvSpPr>
          <p:cNvPr id="5" name="Marcador de Posição do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PT"/>
          </a:p>
        </p:txBody>
      </p:sp>
      <p:sp>
        <p:nvSpPr>
          <p:cNvPr id="6" name="Marcador de Posição do Número do Diapositivo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A16595-07AD-4646-803E-1CCE41789BEC}" type="slidenum">
              <a:rPr lang="pt-PT" smtClean="0"/>
              <a:t>‹nº›</a:t>
            </a:fld>
            <a:endParaRPr lang="pt-PT"/>
          </a:p>
        </p:txBody>
      </p:sp>
    </p:spTree>
    <p:extLst>
      <p:ext uri="{BB962C8B-B14F-4D97-AF65-F5344CB8AC3E}">
        <p14:creationId xmlns:p14="http://schemas.microsoft.com/office/powerpoint/2010/main" val="313206647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7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4/20/2022</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‹nº›</a:t>
            </a:fld>
            <a:endParaRPr lang="en-US"/>
          </a:p>
        </p:txBody>
      </p:sp>
    </p:spTree>
    <p:extLst>
      <p:ext uri="{BB962C8B-B14F-4D97-AF65-F5344CB8AC3E}">
        <p14:creationId xmlns:p14="http://schemas.microsoft.com/office/powerpoint/2010/main" val="891316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‹nº›</a:t>
            </a:fld>
            <a:endParaRPr/>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702" r:id="rId7"/>
    <p:sldLayoutId id="2147483703" r:id="rId8"/>
    <p:sldLayoutId id="2147483704" r:id="rId9"/>
    <p:sldLayoutId id="2147483705" r:id="rId10"/>
    <p:sldLayoutId id="214748370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Título 1">
            <a:extLst>
              <a:ext uri="{FF2B5EF4-FFF2-40B4-BE49-F238E27FC236}">
                <a16:creationId xmlns:a16="http://schemas.microsoft.com/office/drawing/2014/main" id="{3548D723-6997-4C9C-8773-190834499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PT"/>
              <a:t>Clique para editar o estilo de título do Modelo Global</a:t>
            </a:r>
            <a:endParaRPr lang="en-GB"/>
          </a:p>
        </p:txBody>
      </p:sp>
      <p:sp>
        <p:nvSpPr>
          <p:cNvPr id="3" name="Marcador de Posição do Texto 2">
            <a:extLst>
              <a:ext uri="{FF2B5EF4-FFF2-40B4-BE49-F238E27FC236}">
                <a16:creationId xmlns:a16="http://schemas.microsoft.com/office/drawing/2014/main" id="{32F7485B-BCFF-4959-8060-6195C0FBE8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GB"/>
          </a:p>
        </p:txBody>
      </p:sp>
      <p:sp>
        <p:nvSpPr>
          <p:cNvPr id="4" name="Marcador de Posição da Data 3">
            <a:extLst>
              <a:ext uri="{FF2B5EF4-FFF2-40B4-BE49-F238E27FC236}">
                <a16:creationId xmlns:a16="http://schemas.microsoft.com/office/drawing/2014/main" id="{8EA1D017-EC4C-4029-BB67-E3720F3B57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19EF01-F2F8-44AE-84B6-550C201AA117}" type="datetimeFigureOut">
              <a:rPr lang="en-GB" smtClean="0"/>
              <a:t>20/04/2022</a:t>
            </a:fld>
            <a:endParaRPr lang="en-GB"/>
          </a:p>
        </p:txBody>
      </p:sp>
      <p:sp>
        <p:nvSpPr>
          <p:cNvPr id="5" name="Marcador de Posição do Rodapé 4">
            <a:extLst>
              <a:ext uri="{FF2B5EF4-FFF2-40B4-BE49-F238E27FC236}">
                <a16:creationId xmlns:a16="http://schemas.microsoft.com/office/drawing/2014/main" id="{0C43B489-DF07-474D-B215-0621169082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Marcador de Posição do Número do Diapositivo 5">
            <a:extLst>
              <a:ext uri="{FF2B5EF4-FFF2-40B4-BE49-F238E27FC236}">
                <a16:creationId xmlns:a16="http://schemas.microsoft.com/office/drawing/2014/main" id="{2A41168B-E567-435A-97C1-1574006897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334F5-D81A-4930-8629-870C86B5DF17}" type="slidenum">
              <a:rPr lang="en-GB" smtClean="0"/>
              <a:t>‹nº›</a:t>
            </a:fld>
            <a:endParaRPr lang="en-GB"/>
          </a:p>
        </p:txBody>
      </p:sp>
    </p:spTree>
    <p:extLst>
      <p:ext uri="{BB962C8B-B14F-4D97-AF65-F5344CB8AC3E}">
        <p14:creationId xmlns:p14="http://schemas.microsoft.com/office/powerpoint/2010/main" val="1000377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4/20/2022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‹nº›</a:t>
            </a:fld>
            <a:endParaRPr lang="en-US" dirty="0"/>
          </a:p>
        </p:txBody>
      </p:sp>
    </p:spTree>
    <p:extLst>
      <p:ext uri="{BB962C8B-B14F-4D97-AF65-F5344CB8AC3E}">
        <p14:creationId xmlns:p14="http://schemas.microsoft.com/office/powerpoint/2010/main" val="25243239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bitesize/guides/z4bjjhv/revision/6" TargetMode="External"/><Relationship Id="rId2" Type="http://schemas.openxmlformats.org/officeDocument/2006/relationships/hyperlink" Target="https://www.forbes.com/companies/louis-vuitton/?sh=12d64ac36dbe"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3.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3.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hyperlink" Target="https://overbr.com.br/ecoverde/fundador-do-colab-e-finalista-do-premio-cidadao-sustentavel-na-categoria-tecnologia" TargetMode="External"/><Relationship Id="rId2" Type="http://schemas.openxmlformats.org/officeDocument/2006/relationships/image" Target="../media/image30.jpeg"/><Relationship Id="rId1" Type="http://schemas.openxmlformats.org/officeDocument/2006/relationships/slideLayout" Target="../slideLayouts/slideLayout35.xml"/><Relationship Id="rId4" Type="http://schemas.openxmlformats.org/officeDocument/2006/relationships/hyperlink" Target="https://creativecommons.org/licenses/by/3.0/"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technofaq.org/posts/2017/05/best-5-ecommerce-platform-for-your-online-store/" TargetMode="External"/><Relationship Id="rId2" Type="http://schemas.openxmlformats.org/officeDocument/2006/relationships/image" Target="../media/image31.jpeg"/><Relationship Id="rId1" Type="http://schemas.openxmlformats.org/officeDocument/2006/relationships/slideLayout" Target="../slideLayouts/slideLayout35.xml"/><Relationship Id="rId5" Type="http://schemas.openxmlformats.org/officeDocument/2006/relationships/hyperlink" Target="https://creativecommons.org/licenses/by-nc-sa/3.0/" TargetMode="Externa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hyperlink" Target="https://www.chanel.com/" TargetMode="External"/><Relationship Id="rId2" Type="http://schemas.openxmlformats.org/officeDocument/2006/relationships/image" Target="../media/image33.jpeg"/><Relationship Id="rId1" Type="http://schemas.openxmlformats.org/officeDocument/2006/relationships/slideLayout" Target="../slideLayouts/slideLayout35.xml"/><Relationship Id="rId4" Type="http://schemas.openxmlformats.org/officeDocument/2006/relationships/hyperlink" Target="https://www.balmain.com/"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5.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hyperlink" Target="https://www.flickr.com/photos/mag3737/2288400701/" TargetMode="External"/><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hyperlink" Target="https://centromujer.republica.com/moda/bolso-para-perros-de-louis-vuitton.html" TargetMode="External"/><Relationship Id="rId2" Type="http://schemas.openxmlformats.org/officeDocument/2006/relationships/image" Target="../media/image37.jpe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3" Type="http://schemas.openxmlformats.org/officeDocument/2006/relationships/hyperlink" Target="https://www.flickr.com/photos/fufuwolf/8663319680" TargetMode="External"/><Relationship Id="rId2" Type="http://schemas.openxmlformats.org/officeDocument/2006/relationships/image" Target="../media/image38.jpeg"/><Relationship Id="rId1" Type="http://schemas.openxmlformats.org/officeDocument/2006/relationships/slideLayout" Target="../slideLayouts/slideLayout46.xml"/><Relationship Id="rId4" Type="http://schemas.openxmlformats.org/officeDocument/2006/relationships/hyperlink" Target="https://creativecommons.org/licenses/by/3.0/"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de.wikipedia.org/wiki/Datei:Louis_Vuitton_in_Paris_01.jpg" TargetMode="External"/><Relationship Id="rId2" Type="http://schemas.openxmlformats.org/officeDocument/2006/relationships/image" Target="../media/image39.jpeg"/><Relationship Id="rId1" Type="http://schemas.openxmlformats.org/officeDocument/2006/relationships/slideLayout" Target="../slideLayouts/slideLayout46.xml"/><Relationship Id="rId4" Type="http://schemas.openxmlformats.org/officeDocument/2006/relationships/hyperlink" Target="https://creativecommons.org/licenses/by-sa/3.0/"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pmooneydigitalcitizen.weebly.com/references.html" TargetMode="External"/><Relationship Id="rId2" Type="http://schemas.openxmlformats.org/officeDocument/2006/relationships/image" Target="../media/image40.png"/><Relationship Id="rId1" Type="http://schemas.openxmlformats.org/officeDocument/2006/relationships/slideLayout" Target="../slideLayouts/slideLayout51.xml"/><Relationship Id="rId4" Type="http://schemas.openxmlformats.org/officeDocument/2006/relationships/hyperlink" Target="https://medium.com/live-your-life-on-purpose/4-business-lessons-from-the-man-who-made-louis-vuitton-an-empire-768df2f46568"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61" name="Rectangle 11">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ctrTitle"/>
          </p:nvPr>
        </p:nvSpPr>
        <p:spPr>
          <a:xfrm>
            <a:off x="821301" y="251265"/>
            <a:ext cx="9623404" cy="1257202"/>
          </a:xfrm>
        </p:spPr>
        <p:txBody>
          <a:bodyPr vert="horz" lIns="91440" tIns="45720" rIns="91440" bIns="45720" rtlCol="0" anchor="b">
            <a:normAutofit/>
          </a:bodyPr>
          <a:lstStyle/>
          <a:p>
            <a:pPr algn="l"/>
            <a:r>
              <a:rPr lang="en-US" sz="2800" b="1" kern="1200" dirty="0">
                <a:latin typeface="+mj-lt"/>
                <a:ea typeface="+mj-ea"/>
                <a:cs typeface="+mj-cs"/>
              </a:rPr>
              <a:t>Digital Skills and Research Methods</a:t>
            </a:r>
            <a:br>
              <a:rPr lang="en-US" sz="2800" b="1" kern="1200" dirty="0"/>
            </a:br>
            <a:r>
              <a:rPr lang="en-US" sz="2800" b="1" kern="1200" dirty="0">
                <a:latin typeface="+mj-lt"/>
                <a:ea typeface="+mj-ea"/>
                <a:cs typeface="+mj-cs"/>
              </a:rPr>
              <a:t>MSW4003</a:t>
            </a:r>
            <a:endParaRPr lang="en-US" sz="2800" b="1" kern="1200" dirty="0">
              <a:latin typeface="+mj-lt"/>
              <a:ea typeface="Calibri Light"/>
              <a:cs typeface="Calibri Light"/>
            </a:endParaRPr>
          </a:p>
        </p:txBody>
      </p:sp>
      <p:sp>
        <p:nvSpPr>
          <p:cNvPr id="4" name="Marcador de Posição de Conteúdo 3">
            <a:extLst>
              <a:ext uri="{FF2B5EF4-FFF2-40B4-BE49-F238E27FC236}">
                <a16:creationId xmlns:a16="http://schemas.microsoft.com/office/drawing/2014/main" id="{70A42C92-9F1C-0743-8D72-CAACB5B4ABEC}"/>
              </a:ext>
            </a:extLst>
          </p:cNvPr>
          <p:cNvSpPr>
            <a:spLocks noGrp="1"/>
          </p:cNvSpPr>
          <p:nvPr>
            <p:ph type="subTitle" idx="1"/>
          </p:nvPr>
        </p:nvSpPr>
        <p:spPr>
          <a:xfrm>
            <a:off x="819819" y="2045078"/>
            <a:ext cx="11305132" cy="4569957"/>
          </a:xfrm>
        </p:spPr>
        <p:txBody>
          <a:bodyPr vert="horz" lIns="91440" tIns="45720" rIns="91440" bIns="45720" rtlCol="0" anchor="t">
            <a:normAutofit fontScale="25000" lnSpcReduction="20000"/>
          </a:bodyPr>
          <a:lstStyle/>
          <a:p>
            <a:pPr algn="l"/>
            <a:r>
              <a:rPr lang="en-US" sz="600" b="1" kern="1200" dirty="0">
                <a:latin typeface="+mn-lt"/>
                <a:ea typeface="+mn-ea"/>
                <a:cs typeface="+mn-cs"/>
              </a:rPr>
              <a:t> A</a:t>
            </a:r>
            <a:r>
              <a:rPr lang="en-US" sz="9600" b="1" kern="1200" dirty="0">
                <a:latin typeface="+mn-lt"/>
                <a:ea typeface="+mn-ea"/>
                <a:cs typeface="+mn-cs"/>
              </a:rPr>
              <a:t>ssessment Group3 \C</a:t>
            </a:r>
            <a:endParaRPr lang="en-US" sz="9600" b="1" kern="1200">
              <a:latin typeface="+mn-lt"/>
              <a:ea typeface="Calibri"/>
              <a:cs typeface="Calibri"/>
            </a:endParaRPr>
          </a:p>
          <a:p>
            <a:pPr algn="l"/>
            <a:r>
              <a:rPr lang="en-US" sz="9600" b="1" kern="1200" dirty="0">
                <a:latin typeface="+mn-lt"/>
                <a:ea typeface="+mn-ea"/>
                <a:cs typeface="+mn-cs"/>
              </a:rPr>
              <a:t>In this assessment we will talk about Louis Vuitton;</a:t>
            </a:r>
            <a:br>
              <a:rPr lang="en-US" sz="9600" b="1" kern="1200" dirty="0"/>
            </a:br>
            <a:r>
              <a:rPr lang="en-US" sz="9600" b="1" dirty="0"/>
              <a:t> </a:t>
            </a:r>
            <a:r>
              <a:rPr lang="en-US" sz="9600" b="1" kern="1200" dirty="0" err="1">
                <a:latin typeface="+mn-lt"/>
                <a:ea typeface="+mn-ea"/>
                <a:cs typeface="+mn-cs"/>
              </a:rPr>
              <a:t>I'am</a:t>
            </a:r>
            <a:r>
              <a:rPr lang="en-US" sz="9600" b="1" kern="1200" dirty="0">
                <a:latin typeface="+mn-lt"/>
                <a:ea typeface="+mn-ea"/>
                <a:cs typeface="+mn-cs"/>
              </a:rPr>
              <a:t> a </a:t>
            </a:r>
            <a:r>
              <a:rPr lang="en-US" sz="9600" b="1" kern="1200" dirty="0" err="1">
                <a:latin typeface="+mn-lt"/>
                <a:ea typeface="+mn-ea"/>
                <a:cs typeface="+mn-cs"/>
              </a:rPr>
              <a:t>Fligenia</a:t>
            </a:r>
            <a:r>
              <a:rPr lang="en-US" sz="9600" b="1" kern="1200" dirty="0">
                <a:latin typeface="+mn-lt"/>
                <a:ea typeface="+mn-ea"/>
                <a:cs typeface="+mn-cs"/>
              </a:rPr>
              <a:t> Silva ID:2122643 the leader of the group/C.</a:t>
            </a:r>
            <a:br>
              <a:rPr lang="en-US" sz="9600" b="1" kern="1200" dirty="0"/>
            </a:br>
            <a:r>
              <a:rPr lang="en-US" sz="9600" b="1" kern="1200" dirty="0">
                <a:latin typeface="+mn-lt"/>
                <a:ea typeface="+mn-ea"/>
                <a:cs typeface="+mn-cs"/>
              </a:rPr>
              <a:t>I will talk about background of</a:t>
            </a:r>
            <a:r>
              <a:rPr lang="en-US" sz="9600" b="1" dirty="0"/>
              <a:t> </a:t>
            </a:r>
            <a:r>
              <a:rPr lang="en-US" sz="9600" b="1" kern="1200" dirty="0">
                <a:latin typeface="+mn-lt"/>
                <a:ea typeface="+mn-ea"/>
                <a:cs typeface="+mn-cs"/>
              </a:rPr>
              <a:t> the  organization,</a:t>
            </a:r>
            <a:r>
              <a:rPr lang="en-US" sz="9600" b="1" dirty="0"/>
              <a:t>  </a:t>
            </a:r>
            <a:br>
              <a:rPr lang="en-US" sz="9600" b="1" kern="1200" dirty="0"/>
            </a:br>
            <a:r>
              <a:rPr lang="en-US" sz="9600" b="1" kern="1200" dirty="0">
                <a:latin typeface="+mn-lt"/>
                <a:ea typeface="+mn-ea"/>
                <a:cs typeface="+mn-cs"/>
              </a:rPr>
              <a:t>"Louis Vuitton"</a:t>
            </a:r>
            <a:endParaRPr lang="en-US" sz="9600" b="1" kern="1200" dirty="0">
              <a:latin typeface="+mn-lt"/>
              <a:ea typeface="Calibri"/>
              <a:cs typeface="Calibri"/>
            </a:endParaRPr>
          </a:p>
          <a:p>
            <a:pPr algn="l"/>
            <a:r>
              <a:rPr lang="en-US" sz="9600" b="1" kern="1200" dirty="0">
                <a:latin typeface="+mn-lt"/>
                <a:ea typeface="+mn-ea"/>
                <a:cs typeface="+mn-cs"/>
              </a:rPr>
              <a:t>2}   Eugenia id;2120337</a:t>
            </a:r>
            <a:endParaRPr lang="en-US" sz="9600" b="1" kern="1200">
              <a:latin typeface="+mn-lt"/>
              <a:ea typeface="Calibri"/>
              <a:cs typeface="Calibri"/>
            </a:endParaRPr>
          </a:p>
          <a:p>
            <a:pPr algn="l"/>
            <a:r>
              <a:rPr lang="en-US" sz="9600" b="1" kern="1200" dirty="0">
                <a:latin typeface="+mn-lt"/>
                <a:ea typeface="+mn-ea"/>
                <a:cs typeface="+mn-cs"/>
              </a:rPr>
              <a:t> will talk about -the challenge(s) before the introduction of modern technology;</a:t>
            </a:r>
            <a:endParaRPr lang="en-US" sz="9600" b="1" kern="1200">
              <a:latin typeface="+mn-lt"/>
              <a:ea typeface="Calibri"/>
              <a:cs typeface="Calibri"/>
            </a:endParaRPr>
          </a:p>
          <a:p>
            <a:pPr algn="l"/>
            <a:r>
              <a:rPr lang="en-US" sz="9600" b="1" kern="1200" dirty="0">
                <a:latin typeface="+mn-lt"/>
                <a:ea typeface="+mn-ea"/>
                <a:cs typeface="+mn-cs"/>
              </a:rPr>
              <a:t>3}  Arnold Id; 2123025</a:t>
            </a:r>
            <a:endParaRPr lang="en-US" sz="9600" b="1" kern="1200">
              <a:latin typeface="+mn-lt"/>
              <a:ea typeface="Calibri"/>
              <a:cs typeface="Calibri"/>
            </a:endParaRPr>
          </a:p>
          <a:p>
            <a:pPr algn="l"/>
            <a:r>
              <a:rPr lang="en-US" sz="9600" b="1" kern="1200" dirty="0">
                <a:latin typeface="+mn-lt"/>
                <a:ea typeface="+mn-ea"/>
                <a:cs typeface="+mn-cs"/>
              </a:rPr>
              <a:t> will talk about – the insights to the modern technology; introduced;</a:t>
            </a:r>
            <a:endParaRPr lang="en-US" sz="9600" b="1" kern="1200">
              <a:latin typeface="+mn-lt"/>
              <a:ea typeface="Calibri"/>
              <a:cs typeface="Calibri"/>
            </a:endParaRPr>
          </a:p>
          <a:p>
            <a:pPr algn="l"/>
            <a:r>
              <a:rPr lang="en-US" sz="9600" b="1" kern="1200" dirty="0">
                <a:latin typeface="+mn-lt"/>
                <a:ea typeface="+mn-ea"/>
                <a:cs typeface="+mn-cs"/>
              </a:rPr>
              <a:t>4} </a:t>
            </a:r>
            <a:r>
              <a:rPr lang="en-US" sz="9600" b="1" kern="1200" dirty="0" err="1">
                <a:latin typeface="+mn-lt"/>
                <a:ea typeface="+mn-ea"/>
                <a:cs typeface="+mn-cs"/>
              </a:rPr>
              <a:t>ketty</a:t>
            </a:r>
            <a:r>
              <a:rPr lang="en-US" sz="9600" b="1" kern="1200" dirty="0">
                <a:latin typeface="+mn-lt"/>
                <a:ea typeface="+mn-ea"/>
                <a:cs typeface="+mn-cs"/>
              </a:rPr>
              <a:t> id; 2121654 </a:t>
            </a:r>
            <a:endParaRPr lang="en-US" sz="9600" b="1" kern="1200">
              <a:latin typeface="+mn-lt"/>
              <a:ea typeface="Calibri"/>
              <a:cs typeface="Calibri"/>
            </a:endParaRPr>
          </a:p>
          <a:p>
            <a:pPr algn="l"/>
            <a:r>
              <a:rPr lang="en-US" sz="9600" b="1" kern="1200" dirty="0">
                <a:latin typeface="+mn-lt"/>
                <a:ea typeface="+mn-ea"/>
                <a:cs typeface="+mn-cs"/>
              </a:rPr>
              <a:t>will </a:t>
            </a:r>
            <a:r>
              <a:rPr lang="en-US" sz="9600" b="1" dirty="0"/>
              <a:t>talk</a:t>
            </a:r>
            <a:r>
              <a:rPr lang="en-US" sz="9600" b="1" kern="1200" dirty="0">
                <a:latin typeface="+mn-lt"/>
                <a:ea typeface="+mn-ea"/>
                <a:cs typeface="+mn-cs"/>
              </a:rPr>
              <a:t> about  -the impact of the technology introduced</a:t>
            </a:r>
            <a:r>
              <a:rPr lang="en-US" sz="9600" b="1" dirty="0"/>
              <a:t>;</a:t>
            </a:r>
            <a:endParaRPr lang="en-US" sz="9600" b="1" kern="1200" dirty="0">
              <a:latin typeface="+mn-lt"/>
              <a:ea typeface="Calibri"/>
              <a:cs typeface="Calibri"/>
            </a:endParaRPr>
          </a:p>
          <a:p>
            <a:pPr algn="l"/>
            <a:br>
              <a:rPr lang="en-US" sz="600" kern="1200" dirty="0"/>
            </a:br>
            <a:r>
              <a:rPr lang="en-US" sz="9600" b="1" dirty="0">
                <a:cs typeface="Calibri"/>
              </a:rPr>
              <a:t>5} Paul B. ID; </a:t>
            </a:r>
            <a:r>
              <a:rPr lang="en-US" sz="9600" b="1" dirty="0">
                <a:ea typeface="+mn-lt"/>
                <a:cs typeface="+mn-lt"/>
              </a:rPr>
              <a:t>2120571</a:t>
            </a:r>
            <a:r>
              <a:rPr lang="en-US" sz="9600" dirty="0">
                <a:ea typeface="+mn-lt"/>
                <a:cs typeface="+mn-lt"/>
              </a:rPr>
              <a:t> </a:t>
            </a:r>
            <a:r>
              <a:rPr lang="en-US" sz="9600" b="1" dirty="0">
                <a:cs typeface="Calibri"/>
              </a:rPr>
              <a:t>will talk about the lessons can draw in this case study.</a:t>
            </a:r>
            <a:endParaRPr lang="en-US" sz="9600" b="1" kern="1200" dirty="0">
              <a:latin typeface="+mn-lt"/>
              <a:ea typeface="Calibri"/>
              <a:cs typeface="Calibri"/>
            </a:endParaRPr>
          </a:p>
          <a:p>
            <a:pPr algn="l"/>
            <a:endParaRPr lang="en-US" sz="4000" b="1" kern="1200" dirty="0">
              <a:latin typeface="+mn-lt"/>
              <a:ea typeface="Calibri"/>
              <a:cs typeface="Calibri"/>
            </a:endParaRPr>
          </a:p>
          <a:p>
            <a:pPr algn="l"/>
            <a:endParaRPr lang="en-US" sz="4000" b="1" kern="1200" dirty="0">
              <a:latin typeface="+mn-lt"/>
              <a:ea typeface="Calibri"/>
              <a:cs typeface="Calibri"/>
            </a:endParaRPr>
          </a:p>
          <a:p>
            <a:pPr algn="l"/>
            <a:r>
              <a:rPr lang="en-US" sz="4000" b="1" kern="1200" dirty="0">
                <a:latin typeface="+mn-lt"/>
                <a:ea typeface="+mn-ea"/>
                <a:cs typeface="+mn-cs"/>
              </a:rPr>
              <a:t>          </a:t>
            </a:r>
            <a:endParaRPr lang="en-US" sz="4000" b="1" kern="1200" dirty="0">
              <a:latin typeface="+mn-lt"/>
              <a:ea typeface="Calibri"/>
              <a:cs typeface="Calibri"/>
            </a:endParaRPr>
          </a:p>
        </p:txBody>
      </p:sp>
      <p:sp>
        <p:nvSpPr>
          <p:cNvPr id="62" name="Rectangle 13">
            <a:extLst>
              <a:ext uri="{FF2B5EF4-FFF2-40B4-BE49-F238E27FC236}">
                <a16:creationId xmlns:a16="http://schemas.microsoft.com/office/drawing/2014/main" id="{A2555B16-BE1D-4C33-A27C-FF0671B6C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aixaDeTexto 6">
            <a:extLst>
              <a:ext uri="{FF2B5EF4-FFF2-40B4-BE49-F238E27FC236}">
                <a16:creationId xmlns:a16="http://schemas.microsoft.com/office/drawing/2014/main" id="{D5B65235-58A8-822A-D039-C535B42B2A19}"/>
              </a:ext>
            </a:extLst>
          </p:cNvPr>
          <p:cNvSpPr txBox="1"/>
          <p:nvPr/>
        </p:nvSpPr>
        <p:spPr>
          <a:xfrm>
            <a:off x="711938" y="1516473"/>
            <a:ext cx="712829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pt-PT" sz="2800" b="1" err="1">
                <a:cs typeface="Calibri"/>
              </a:rPr>
              <a:t>Lectures</a:t>
            </a:r>
            <a:r>
              <a:rPr lang="pt-PT" sz="2800" b="1">
                <a:cs typeface="Calibri"/>
              </a:rPr>
              <a:t>; </a:t>
            </a:r>
            <a:r>
              <a:rPr lang="pt-PT" sz="2800" b="1" err="1">
                <a:ea typeface="+mn-lt"/>
                <a:cs typeface="+mn-lt"/>
              </a:rPr>
              <a:t>Balendran</a:t>
            </a:r>
            <a:r>
              <a:rPr lang="pt-PT" sz="2800" b="1">
                <a:ea typeface="+mn-lt"/>
                <a:cs typeface="+mn-lt"/>
              </a:rPr>
              <a:t> </a:t>
            </a:r>
            <a:r>
              <a:rPr lang="pt-PT" sz="2800" b="1" err="1">
                <a:ea typeface="+mn-lt"/>
                <a:cs typeface="+mn-lt"/>
              </a:rPr>
              <a:t>Kandasemy</a:t>
            </a:r>
            <a:endParaRPr lang="pt-PT" sz="2800" b="1">
              <a:cs typeface="Calibri"/>
            </a:endParaRPr>
          </a:p>
        </p:txBody>
      </p:sp>
      <p:pic>
        <p:nvPicPr>
          <p:cNvPr id="10" name="Imagem 10" descr="Uma imagem com texto, brinquedo&#10;&#10;Descrição gerada automaticamente">
            <a:extLst>
              <a:ext uri="{FF2B5EF4-FFF2-40B4-BE49-F238E27FC236}">
                <a16:creationId xmlns:a16="http://schemas.microsoft.com/office/drawing/2014/main" id="{69F894BB-8D38-97F4-5426-17A9F5DEB8BE}"/>
              </a:ext>
            </a:extLst>
          </p:cNvPr>
          <p:cNvPicPr>
            <a:picLocks noChangeAspect="1"/>
          </p:cNvPicPr>
          <p:nvPr/>
        </p:nvPicPr>
        <p:blipFill>
          <a:blip r:embed="rId2"/>
          <a:stretch>
            <a:fillRect/>
          </a:stretch>
        </p:blipFill>
        <p:spPr>
          <a:xfrm>
            <a:off x="8778815" y="253127"/>
            <a:ext cx="2743200" cy="3044952"/>
          </a:xfrm>
          <a:prstGeom prst="rect">
            <a:avLst/>
          </a:prstGeom>
        </p:spPr>
      </p:pic>
    </p:spTree>
    <p:extLst>
      <p:ext uri="{BB962C8B-B14F-4D97-AF65-F5344CB8AC3E}">
        <p14:creationId xmlns:p14="http://schemas.microsoft.com/office/powerpoint/2010/main" val="988977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35E957-86C8-6EBC-8705-19CD697A2DE6}"/>
              </a:ext>
            </a:extLst>
          </p:cNvPr>
          <p:cNvSpPr>
            <a:spLocks noGrp="1"/>
          </p:cNvSpPr>
          <p:nvPr>
            <p:ph type="title"/>
          </p:nvPr>
        </p:nvSpPr>
        <p:spPr>
          <a:xfrm>
            <a:off x="411219" y="286684"/>
            <a:ext cx="9444858" cy="863963"/>
          </a:xfrm>
        </p:spPr>
        <p:txBody>
          <a:bodyPr>
            <a:normAutofit/>
          </a:bodyPr>
          <a:lstStyle/>
          <a:p>
            <a:r>
              <a:rPr lang="pt-PT" sz="3600" b="1" err="1">
                <a:ea typeface="+mj-lt"/>
                <a:cs typeface="+mj-lt"/>
              </a:rPr>
              <a:t>The</a:t>
            </a:r>
            <a:r>
              <a:rPr lang="pt-PT" sz="3600" b="1">
                <a:ea typeface="+mj-lt"/>
                <a:cs typeface="+mj-lt"/>
              </a:rPr>
              <a:t> </a:t>
            </a:r>
            <a:r>
              <a:rPr lang="pt-PT" sz="3600" b="1" err="1">
                <a:ea typeface="+mj-lt"/>
                <a:cs typeface="+mj-lt"/>
              </a:rPr>
              <a:t>holmless</a:t>
            </a:r>
            <a:r>
              <a:rPr lang="pt-PT" sz="3600" b="1">
                <a:ea typeface="+mj-lt"/>
                <a:cs typeface="+mj-lt"/>
              </a:rPr>
              <a:t> boy </a:t>
            </a:r>
            <a:r>
              <a:rPr lang="pt-PT" sz="3600" b="1" err="1">
                <a:ea typeface="+mj-lt"/>
                <a:cs typeface="+mj-lt"/>
              </a:rPr>
              <a:t>who</a:t>
            </a:r>
            <a:r>
              <a:rPr lang="pt-PT" sz="3600" b="1">
                <a:ea typeface="+mj-lt"/>
                <a:cs typeface="+mj-lt"/>
              </a:rPr>
              <a:t> </a:t>
            </a:r>
            <a:r>
              <a:rPr lang="pt-PT" sz="3600" b="1" err="1">
                <a:ea typeface="+mj-lt"/>
                <a:cs typeface="+mj-lt"/>
              </a:rPr>
              <a:t>became</a:t>
            </a:r>
            <a:r>
              <a:rPr lang="pt-PT" sz="3600" b="1">
                <a:ea typeface="+mj-lt"/>
                <a:cs typeface="+mj-lt"/>
              </a:rPr>
              <a:t> </a:t>
            </a:r>
            <a:r>
              <a:rPr lang="pt-PT" sz="3600" b="1" err="1">
                <a:ea typeface="+mj-lt"/>
                <a:cs typeface="+mj-lt"/>
              </a:rPr>
              <a:t>fashion</a:t>
            </a:r>
            <a:r>
              <a:rPr lang="pt-PT" sz="3600" b="1">
                <a:ea typeface="+mj-lt"/>
                <a:cs typeface="+mj-lt"/>
              </a:rPr>
              <a:t> </a:t>
            </a:r>
            <a:r>
              <a:rPr lang="pt-PT" sz="3600" b="1" err="1">
                <a:ea typeface="+mj-lt"/>
                <a:cs typeface="+mj-lt"/>
              </a:rPr>
              <a:t>Icon</a:t>
            </a:r>
          </a:p>
          <a:p>
            <a:endParaRPr lang="pt-PT" sz="3600" b="1">
              <a:cs typeface="Calibri Light"/>
            </a:endParaRPr>
          </a:p>
        </p:txBody>
      </p:sp>
      <p:sp>
        <p:nvSpPr>
          <p:cNvPr id="3" name="Marcador de Posição de Conteúdo 2">
            <a:extLst>
              <a:ext uri="{FF2B5EF4-FFF2-40B4-BE49-F238E27FC236}">
                <a16:creationId xmlns:a16="http://schemas.microsoft.com/office/drawing/2014/main" id="{1544C38B-F596-D296-5363-6EEF5E4EF4EE}"/>
              </a:ext>
            </a:extLst>
          </p:cNvPr>
          <p:cNvSpPr>
            <a:spLocks noGrp="1"/>
          </p:cNvSpPr>
          <p:nvPr>
            <p:ph idx="1"/>
          </p:nvPr>
        </p:nvSpPr>
        <p:spPr>
          <a:xfrm>
            <a:off x="95535" y="4457674"/>
            <a:ext cx="11996467" cy="4955682"/>
          </a:xfrm>
        </p:spPr>
        <p:txBody>
          <a:bodyPr vert="horz" lIns="91440" tIns="45720" rIns="91440" bIns="45720" rtlCol="0" anchor="t">
            <a:normAutofit/>
          </a:bodyPr>
          <a:lstStyle/>
          <a:p>
            <a:r>
              <a:rPr lang="pt-PT" sz="1800" b="1">
                <a:ea typeface="Calibri"/>
                <a:cs typeface="Calibri"/>
              </a:rPr>
              <a:t>1848 Louis </a:t>
            </a:r>
            <a:r>
              <a:rPr lang="pt-PT" sz="1800" b="1" err="1">
                <a:ea typeface="Calibri"/>
                <a:cs typeface="Calibri"/>
              </a:rPr>
              <a:t>met</a:t>
            </a:r>
            <a:r>
              <a:rPr lang="pt-PT" sz="1800" b="1">
                <a:ea typeface="Calibri"/>
                <a:cs typeface="Calibri"/>
              </a:rPr>
              <a:t> </a:t>
            </a:r>
            <a:r>
              <a:rPr lang="pt-PT" sz="1800" b="1" err="1">
                <a:ea typeface="Calibri"/>
                <a:cs typeface="Calibri"/>
              </a:rPr>
              <a:t>francois</a:t>
            </a:r>
            <a:r>
              <a:rPr lang="pt-PT" sz="1800" b="1">
                <a:ea typeface="Calibri"/>
                <a:cs typeface="Calibri"/>
              </a:rPr>
              <a:t> </a:t>
            </a:r>
            <a:r>
              <a:rPr lang="pt-PT" sz="1800" b="1" err="1">
                <a:ea typeface="Calibri"/>
                <a:cs typeface="Calibri"/>
              </a:rPr>
              <a:t>Goyard</a:t>
            </a:r>
            <a:r>
              <a:rPr lang="pt-PT" sz="1800" b="1">
                <a:ea typeface="Calibri"/>
                <a:cs typeface="Calibri"/>
              </a:rPr>
              <a:t> </a:t>
            </a:r>
            <a:r>
              <a:rPr lang="pt-PT" sz="1800" b="1" err="1">
                <a:ea typeface="Calibri"/>
                <a:cs typeface="Calibri"/>
              </a:rPr>
              <a:t>the</a:t>
            </a:r>
            <a:r>
              <a:rPr lang="pt-PT" sz="1800" b="1">
                <a:ea typeface="Calibri"/>
                <a:cs typeface="Calibri"/>
              </a:rPr>
              <a:t> </a:t>
            </a:r>
            <a:r>
              <a:rPr lang="pt-PT" sz="1800" b="1" err="1">
                <a:ea typeface="Calibri"/>
                <a:cs typeface="Calibri"/>
              </a:rPr>
              <a:t>owner</a:t>
            </a:r>
            <a:r>
              <a:rPr lang="pt-PT" sz="1800" b="1">
                <a:ea typeface="Calibri"/>
                <a:cs typeface="Calibri"/>
              </a:rPr>
              <a:t> </a:t>
            </a:r>
            <a:r>
              <a:rPr lang="pt-PT" sz="1800" b="1" err="1">
                <a:ea typeface="Calibri"/>
                <a:cs typeface="Calibri"/>
              </a:rPr>
              <a:t>of</a:t>
            </a:r>
            <a:r>
              <a:rPr lang="pt-PT" sz="1800" b="1">
                <a:ea typeface="Calibri"/>
                <a:cs typeface="Calibri"/>
              </a:rPr>
              <a:t> (</a:t>
            </a:r>
            <a:r>
              <a:rPr lang="pt-PT" sz="1800" b="1" err="1">
                <a:ea typeface="Calibri"/>
                <a:cs typeface="Calibri"/>
              </a:rPr>
              <a:t>goyard</a:t>
            </a:r>
            <a:r>
              <a:rPr lang="pt-PT" sz="1800" b="1">
                <a:ea typeface="Calibri"/>
                <a:cs typeface="Calibri"/>
              </a:rPr>
              <a:t>  </a:t>
            </a:r>
            <a:r>
              <a:rPr lang="pt-PT" sz="1800" b="1" err="1">
                <a:ea typeface="Calibri"/>
                <a:cs typeface="Calibri"/>
              </a:rPr>
              <a:t>trunks</a:t>
            </a:r>
            <a:r>
              <a:rPr lang="pt-PT" sz="1800" b="1">
                <a:ea typeface="Calibri"/>
                <a:cs typeface="Calibri"/>
              </a:rPr>
              <a:t> </a:t>
            </a:r>
            <a:r>
              <a:rPr lang="pt-PT" sz="1800" b="1" err="1">
                <a:ea typeface="Calibri"/>
                <a:cs typeface="Calibri"/>
              </a:rPr>
              <a:t>company</a:t>
            </a:r>
            <a:r>
              <a:rPr lang="pt-PT" sz="1800" b="1">
                <a:ea typeface="Calibri"/>
                <a:cs typeface="Calibri"/>
              </a:rPr>
              <a:t>) </a:t>
            </a:r>
            <a:r>
              <a:rPr lang="pt-PT" sz="1800" b="1" err="1">
                <a:ea typeface="Calibri"/>
                <a:cs typeface="Calibri"/>
              </a:rPr>
              <a:t>with</a:t>
            </a:r>
            <a:r>
              <a:rPr lang="pt-PT" sz="1800" b="1">
                <a:ea typeface="Calibri"/>
                <a:cs typeface="Calibri"/>
              </a:rPr>
              <a:t> </a:t>
            </a:r>
            <a:r>
              <a:rPr lang="pt-PT" sz="1800" b="1" err="1">
                <a:ea typeface="Calibri"/>
                <a:cs typeface="Calibri"/>
              </a:rPr>
              <a:t>who</a:t>
            </a:r>
            <a:r>
              <a:rPr lang="pt-PT" sz="1800" b="1">
                <a:ea typeface="Calibri"/>
                <a:cs typeface="Calibri"/>
              </a:rPr>
              <a:t> </a:t>
            </a:r>
            <a:r>
              <a:rPr lang="pt-PT" sz="1800" b="1" err="1">
                <a:ea typeface="Calibri"/>
                <a:cs typeface="Calibri"/>
              </a:rPr>
              <a:t>he</a:t>
            </a:r>
            <a:r>
              <a:rPr lang="pt-PT" sz="1800" b="1">
                <a:ea typeface="Calibri"/>
                <a:cs typeface="Calibri"/>
              </a:rPr>
              <a:t> </a:t>
            </a:r>
            <a:r>
              <a:rPr lang="pt-PT" sz="1800" b="1" err="1">
                <a:ea typeface="Calibri"/>
                <a:cs typeface="Calibri"/>
              </a:rPr>
              <a:t>shared</a:t>
            </a:r>
            <a:r>
              <a:rPr lang="pt-PT" sz="1800" b="1">
                <a:ea typeface="Calibri"/>
                <a:cs typeface="Calibri"/>
              </a:rPr>
              <a:t> </a:t>
            </a:r>
            <a:r>
              <a:rPr lang="pt-PT" sz="1800" b="1" err="1">
                <a:ea typeface="Calibri"/>
                <a:cs typeface="Calibri"/>
              </a:rPr>
              <a:t>same</a:t>
            </a:r>
            <a:r>
              <a:rPr lang="pt-PT" sz="1800" b="1">
                <a:ea typeface="Calibri"/>
                <a:cs typeface="Calibri"/>
              </a:rPr>
              <a:t> ideias </a:t>
            </a:r>
            <a:r>
              <a:rPr lang="pt-PT" sz="1800" b="1" err="1">
                <a:ea typeface="Calibri"/>
                <a:cs typeface="Calibri"/>
              </a:rPr>
              <a:t>and</a:t>
            </a:r>
            <a:r>
              <a:rPr lang="pt-PT" sz="1800" b="1">
                <a:ea typeface="Calibri"/>
                <a:cs typeface="Calibri"/>
              </a:rPr>
              <a:t> </a:t>
            </a:r>
            <a:r>
              <a:rPr lang="pt-PT" sz="1800" b="1" err="1">
                <a:ea typeface="Calibri"/>
                <a:cs typeface="Calibri"/>
              </a:rPr>
              <a:t>expriences</a:t>
            </a:r>
            <a:r>
              <a:rPr lang="pt-PT" sz="1800" b="1">
                <a:ea typeface="Calibri"/>
                <a:cs typeface="Calibri"/>
              </a:rPr>
              <a:t> </a:t>
            </a:r>
            <a:r>
              <a:rPr lang="pt-PT" sz="1800" b="1" err="1">
                <a:ea typeface="Calibri"/>
                <a:cs typeface="Calibri"/>
              </a:rPr>
              <a:t>with</a:t>
            </a:r>
            <a:r>
              <a:rPr lang="pt-PT" sz="1800" b="1">
                <a:ea typeface="Calibri"/>
                <a:cs typeface="Calibri"/>
              </a:rPr>
              <a:t>. </a:t>
            </a:r>
            <a:endParaRPr lang="pt-PT" b="1">
              <a:cs typeface="Calibri"/>
            </a:endParaRPr>
          </a:p>
          <a:p>
            <a:r>
              <a:rPr lang="pt-PT" sz="1800" b="1">
                <a:ea typeface="Calibri"/>
                <a:cs typeface="Calibri"/>
              </a:rPr>
              <a:t>Louis  </a:t>
            </a:r>
            <a:r>
              <a:rPr lang="pt-PT" sz="1800" b="1" err="1">
                <a:ea typeface="Calibri"/>
                <a:cs typeface="Calibri"/>
              </a:rPr>
              <a:t>started</a:t>
            </a:r>
            <a:r>
              <a:rPr lang="pt-PT" sz="1800" b="1">
                <a:ea typeface="Calibri"/>
                <a:cs typeface="Calibri"/>
              </a:rPr>
              <a:t> </a:t>
            </a:r>
            <a:r>
              <a:rPr lang="pt-PT" sz="1800" b="1" err="1">
                <a:ea typeface="Calibri"/>
                <a:cs typeface="Calibri"/>
              </a:rPr>
              <a:t>make</a:t>
            </a:r>
            <a:r>
              <a:rPr lang="pt-PT" sz="1800" b="1">
                <a:ea typeface="Calibri"/>
                <a:cs typeface="Calibri"/>
              </a:rPr>
              <a:t> </a:t>
            </a:r>
            <a:r>
              <a:rPr lang="pt-PT" sz="1800" b="1" err="1">
                <a:ea typeface="Calibri"/>
                <a:cs typeface="Calibri"/>
              </a:rPr>
              <a:t>the</a:t>
            </a:r>
            <a:r>
              <a:rPr lang="pt-PT" sz="1800" b="1">
                <a:ea typeface="Calibri"/>
                <a:cs typeface="Calibri"/>
              </a:rPr>
              <a:t> </a:t>
            </a:r>
            <a:r>
              <a:rPr lang="pt-PT" sz="1800" b="1" err="1">
                <a:ea typeface="Calibri"/>
                <a:cs typeface="Calibri"/>
              </a:rPr>
              <a:t>trunks</a:t>
            </a:r>
            <a:r>
              <a:rPr lang="pt-PT" sz="1800" b="1">
                <a:ea typeface="Calibri"/>
                <a:cs typeface="Calibri"/>
              </a:rPr>
              <a:t> for </a:t>
            </a:r>
            <a:r>
              <a:rPr lang="pt-PT" sz="1800" b="1" err="1">
                <a:ea typeface="Calibri"/>
                <a:cs typeface="Calibri"/>
              </a:rPr>
              <a:t>people</a:t>
            </a:r>
            <a:r>
              <a:rPr lang="pt-PT" sz="1800" b="1">
                <a:ea typeface="Calibri"/>
                <a:cs typeface="Calibri"/>
              </a:rPr>
              <a:t> </a:t>
            </a:r>
            <a:r>
              <a:rPr lang="pt-PT" sz="1800" b="1" err="1">
                <a:ea typeface="Calibri"/>
                <a:cs typeface="Calibri"/>
              </a:rPr>
              <a:t>travel</a:t>
            </a:r>
            <a:r>
              <a:rPr lang="pt-PT" sz="1800" b="1">
                <a:ea typeface="Calibri"/>
                <a:cs typeface="Calibri"/>
              </a:rPr>
              <a:t>, </a:t>
            </a:r>
            <a:r>
              <a:rPr lang="pt-PT" sz="1800" b="1" err="1">
                <a:ea typeface="Calibri"/>
                <a:cs typeface="Calibri"/>
              </a:rPr>
              <a:t>when</a:t>
            </a:r>
            <a:r>
              <a:rPr lang="pt-PT" sz="1800" b="1">
                <a:ea typeface="Calibri"/>
                <a:cs typeface="Calibri"/>
              </a:rPr>
              <a:t> </a:t>
            </a:r>
            <a:r>
              <a:rPr lang="pt-PT" sz="1800" b="1" err="1">
                <a:ea typeface="Calibri"/>
                <a:cs typeface="Calibri"/>
              </a:rPr>
              <a:t>the</a:t>
            </a:r>
            <a:r>
              <a:rPr lang="pt-PT" sz="1800" b="1">
                <a:ea typeface="Calibri"/>
                <a:cs typeface="Calibri"/>
              </a:rPr>
              <a:t> </a:t>
            </a:r>
            <a:r>
              <a:rPr lang="pt-PT" sz="1800" b="1" err="1">
                <a:ea typeface="Calibri"/>
                <a:cs typeface="Calibri"/>
              </a:rPr>
              <a:t>first</a:t>
            </a:r>
            <a:r>
              <a:rPr lang="pt-PT" sz="1800" b="1">
                <a:ea typeface="Calibri"/>
                <a:cs typeface="Calibri"/>
              </a:rPr>
              <a:t> </a:t>
            </a:r>
            <a:r>
              <a:rPr lang="pt-PT" sz="1800" b="1" err="1">
                <a:ea typeface="Calibri"/>
                <a:cs typeface="Calibri"/>
              </a:rPr>
              <a:t>railwai</a:t>
            </a:r>
            <a:r>
              <a:rPr lang="pt-PT" sz="1800" b="1">
                <a:ea typeface="Calibri"/>
                <a:cs typeface="Calibri"/>
              </a:rPr>
              <a:t> </a:t>
            </a:r>
            <a:r>
              <a:rPr lang="pt-PT" sz="1800" b="1" err="1">
                <a:ea typeface="Calibri"/>
                <a:cs typeface="Calibri"/>
              </a:rPr>
              <a:t>line</a:t>
            </a:r>
            <a:r>
              <a:rPr lang="pt-PT" sz="1800" b="1">
                <a:ea typeface="Calibri"/>
                <a:cs typeface="Calibri"/>
              </a:rPr>
              <a:t> </a:t>
            </a:r>
            <a:r>
              <a:rPr lang="pt-PT" sz="1800" b="1" err="1">
                <a:ea typeface="Calibri"/>
                <a:cs typeface="Calibri"/>
              </a:rPr>
              <a:t>opened</a:t>
            </a:r>
            <a:r>
              <a:rPr lang="pt-PT" sz="1800" b="1">
                <a:ea typeface="Calibri"/>
                <a:cs typeface="Calibri"/>
              </a:rPr>
              <a:t> in paris </a:t>
            </a:r>
            <a:r>
              <a:rPr lang="pt-PT" sz="1800" b="1" err="1">
                <a:ea typeface="Calibri"/>
                <a:cs typeface="Calibri"/>
              </a:rPr>
              <a:t>france</a:t>
            </a:r>
            <a:r>
              <a:rPr lang="pt-PT" sz="1800" b="1">
                <a:ea typeface="Calibri"/>
                <a:cs typeface="Calibri"/>
              </a:rPr>
              <a:t> </a:t>
            </a:r>
            <a:r>
              <a:rPr lang="pt-PT" sz="1800" b="1" err="1">
                <a:ea typeface="Calibri"/>
                <a:cs typeface="Calibri"/>
              </a:rPr>
              <a:t>the</a:t>
            </a:r>
            <a:r>
              <a:rPr lang="pt-PT" sz="1800" b="1">
                <a:ea typeface="Calibri"/>
                <a:cs typeface="Calibri"/>
              </a:rPr>
              <a:t> </a:t>
            </a:r>
            <a:r>
              <a:rPr lang="pt-PT" sz="1800" b="1" err="1">
                <a:ea typeface="Calibri"/>
                <a:cs typeface="Calibri"/>
              </a:rPr>
              <a:t>people</a:t>
            </a:r>
            <a:r>
              <a:rPr lang="pt-PT" sz="1800" b="1">
                <a:ea typeface="Calibri"/>
                <a:cs typeface="Calibri"/>
              </a:rPr>
              <a:t> </a:t>
            </a:r>
            <a:r>
              <a:rPr lang="pt-PT" sz="1800" b="1" err="1">
                <a:ea typeface="Calibri"/>
                <a:cs typeface="Calibri"/>
              </a:rPr>
              <a:t>stared</a:t>
            </a:r>
            <a:r>
              <a:rPr lang="pt-PT" sz="1800" b="1">
                <a:ea typeface="Calibri"/>
                <a:cs typeface="Calibri"/>
              </a:rPr>
              <a:t> </a:t>
            </a:r>
            <a:r>
              <a:rPr lang="pt-PT" sz="1800" b="1" err="1">
                <a:ea typeface="Calibri"/>
                <a:cs typeface="Calibri"/>
              </a:rPr>
              <a:t>travell</a:t>
            </a:r>
            <a:r>
              <a:rPr lang="pt-PT" sz="1800" b="1">
                <a:ea typeface="Calibri"/>
                <a:cs typeface="Calibri"/>
              </a:rPr>
              <a:t> a </a:t>
            </a:r>
            <a:r>
              <a:rPr lang="pt-PT" sz="1800" b="1" err="1">
                <a:ea typeface="Calibri"/>
                <a:cs typeface="Calibri"/>
              </a:rPr>
              <a:t>lot</a:t>
            </a:r>
            <a:r>
              <a:rPr lang="pt-PT" sz="1800" b="1">
                <a:ea typeface="Calibri"/>
                <a:cs typeface="Calibri"/>
              </a:rPr>
              <a:t>, Louis </a:t>
            </a:r>
            <a:r>
              <a:rPr lang="pt-PT" sz="1800" b="1" err="1">
                <a:ea typeface="Calibri"/>
                <a:cs typeface="Calibri"/>
              </a:rPr>
              <a:t>started</a:t>
            </a:r>
            <a:r>
              <a:rPr lang="pt-PT" sz="1800" b="1">
                <a:ea typeface="Calibri"/>
                <a:cs typeface="Calibri"/>
              </a:rPr>
              <a:t> </a:t>
            </a:r>
            <a:r>
              <a:rPr lang="pt-PT" sz="1800" b="1" err="1">
                <a:ea typeface="Calibri"/>
                <a:cs typeface="Calibri"/>
              </a:rPr>
              <a:t>make</a:t>
            </a:r>
            <a:r>
              <a:rPr lang="pt-PT" sz="1800" b="1">
                <a:ea typeface="Calibri"/>
                <a:cs typeface="Calibri"/>
              </a:rPr>
              <a:t> </a:t>
            </a:r>
            <a:r>
              <a:rPr lang="pt-PT" sz="1800" b="1" err="1">
                <a:ea typeface="Calibri"/>
                <a:cs typeface="Calibri"/>
              </a:rPr>
              <a:t>trunks</a:t>
            </a:r>
            <a:r>
              <a:rPr lang="pt-PT" sz="1800" b="1">
                <a:ea typeface="Calibri"/>
                <a:cs typeface="Calibri"/>
              </a:rPr>
              <a:t> </a:t>
            </a:r>
            <a:r>
              <a:rPr lang="pt-PT" sz="1800" b="1" err="1">
                <a:ea typeface="Calibri"/>
                <a:cs typeface="Calibri"/>
              </a:rPr>
              <a:t>and</a:t>
            </a:r>
            <a:r>
              <a:rPr lang="pt-PT" sz="1800" b="1">
                <a:ea typeface="Calibri"/>
                <a:cs typeface="Calibri"/>
              </a:rPr>
              <a:t> </a:t>
            </a:r>
            <a:r>
              <a:rPr lang="pt-PT" sz="1800" b="1" err="1">
                <a:ea typeface="Calibri"/>
                <a:cs typeface="Calibri"/>
              </a:rPr>
              <a:t>sel</a:t>
            </a:r>
            <a:r>
              <a:rPr lang="pt-PT" sz="1800" b="1">
                <a:ea typeface="Calibri"/>
                <a:cs typeface="Calibri"/>
              </a:rPr>
              <a:t>  to </a:t>
            </a:r>
            <a:r>
              <a:rPr lang="pt-PT" sz="1800" b="1" err="1">
                <a:ea typeface="Calibri"/>
                <a:cs typeface="Calibri"/>
              </a:rPr>
              <a:t>passangers</a:t>
            </a:r>
            <a:r>
              <a:rPr lang="pt-PT" sz="1800" b="1">
                <a:ea typeface="Calibri"/>
                <a:cs typeface="Calibri"/>
              </a:rPr>
              <a:t> </a:t>
            </a:r>
            <a:r>
              <a:rPr lang="pt-PT" sz="1800" b="1" err="1">
                <a:ea typeface="Calibri"/>
                <a:cs typeface="Calibri"/>
              </a:rPr>
              <a:t>traveled</a:t>
            </a:r>
            <a:r>
              <a:rPr lang="pt-PT" sz="1800" b="1">
                <a:ea typeface="Calibri"/>
                <a:cs typeface="Calibri"/>
              </a:rPr>
              <a:t> </a:t>
            </a:r>
            <a:r>
              <a:rPr lang="pt-PT" sz="1800" b="1" err="1">
                <a:ea typeface="Calibri"/>
                <a:cs typeface="Calibri"/>
              </a:rPr>
              <a:t>with</a:t>
            </a:r>
            <a:r>
              <a:rPr lang="pt-PT" sz="1800" b="1">
                <a:ea typeface="Calibri"/>
                <a:cs typeface="Calibri"/>
              </a:rPr>
              <a:t> </a:t>
            </a:r>
            <a:r>
              <a:rPr lang="pt-PT" sz="1800" b="1" err="1">
                <a:ea typeface="Calibri"/>
                <a:cs typeface="Calibri"/>
              </a:rPr>
              <a:t>furniture</a:t>
            </a:r>
            <a:r>
              <a:rPr lang="pt-PT" sz="1800" b="1">
                <a:ea typeface="Calibri"/>
                <a:cs typeface="Calibri"/>
              </a:rPr>
              <a:t> </a:t>
            </a:r>
            <a:r>
              <a:rPr lang="pt-PT" sz="1800" b="1" err="1">
                <a:ea typeface="Calibri"/>
                <a:cs typeface="Calibri"/>
              </a:rPr>
              <a:t>from</a:t>
            </a:r>
            <a:r>
              <a:rPr lang="pt-PT" sz="1800" b="1">
                <a:ea typeface="Calibri"/>
                <a:cs typeface="Calibri"/>
              </a:rPr>
              <a:t> </a:t>
            </a:r>
            <a:r>
              <a:rPr lang="pt-PT" sz="1800" b="1" err="1">
                <a:ea typeface="Calibri"/>
                <a:cs typeface="Calibri"/>
              </a:rPr>
              <a:t>the</a:t>
            </a:r>
            <a:r>
              <a:rPr lang="pt-PT" sz="1800" b="1">
                <a:ea typeface="Calibri"/>
                <a:cs typeface="Calibri"/>
              </a:rPr>
              <a:t> </a:t>
            </a:r>
            <a:r>
              <a:rPr lang="pt-PT" sz="1800" b="1" err="1">
                <a:ea typeface="Calibri"/>
                <a:cs typeface="Calibri"/>
              </a:rPr>
              <a:t>house</a:t>
            </a:r>
            <a:r>
              <a:rPr lang="pt-PT" sz="1800" b="1">
                <a:ea typeface="Calibri"/>
                <a:cs typeface="Calibri"/>
              </a:rPr>
              <a:t> as </a:t>
            </a:r>
            <a:r>
              <a:rPr lang="pt-PT" sz="1800" b="1" err="1">
                <a:ea typeface="Calibri"/>
                <a:cs typeface="Calibri"/>
              </a:rPr>
              <a:t>not</a:t>
            </a:r>
            <a:r>
              <a:rPr lang="pt-PT" sz="1800" b="1">
                <a:ea typeface="Calibri"/>
                <a:cs typeface="Calibri"/>
              </a:rPr>
              <a:t> to break. </a:t>
            </a:r>
          </a:p>
          <a:p>
            <a:r>
              <a:rPr lang="pt-PT" sz="1800" b="1" err="1">
                <a:ea typeface="Calibri"/>
                <a:cs typeface="Calibri"/>
              </a:rPr>
              <a:t>From</a:t>
            </a:r>
            <a:r>
              <a:rPr lang="pt-PT" sz="1800" b="1">
                <a:ea typeface="Calibri"/>
                <a:cs typeface="Calibri"/>
              </a:rPr>
              <a:t> </a:t>
            </a:r>
            <a:r>
              <a:rPr lang="pt-PT" sz="1800" b="1" err="1">
                <a:ea typeface="Calibri"/>
                <a:cs typeface="Calibri"/>
              </a:rPr>
              <a:t>that</a:t>
            </a:r>
            <a:r>
              <a:rPr lang="pt-PT" sz="1800" b="1">
                <a:ea typeface="Calibri"/>
                <a:cs typeface="Calibri"/>
              </a:rPr>
              <a:t> </a:t>
            </a:r>
            <a:r>
              <a:rPr lang="pt-PT" sz="1800" b="1" err="1">
                <a:ea typeface="Calibri"/>
                <a:cs typeface="Calibri"/>
              </a:rPr>
              <a:t>he</a:t>
            </a:r>
            <a:r>
              <a:rPr lang="pt-PT" sz="1800" b="1">
                <a:ea typeface="Calibri"/>
                <a:cs typeface="Calibri"/>
              </a:rPr>
              <a:t> </a:t>
            </a:r>
            <a:r>
              <a:rPr lang="pt-PT" sz="1800" b="1" err="1">
                <a:ea typeface="Calibri"/>
                <a:cs typeface="Calibri"/>
              </a:rPr>
              <a:t>started</a:t>
            </a:r>
            <a:r>
              <a:rPr lang="pt-PT" sz="1800" b="1">
                <a:ea typeface="Calibri"/>
                <a:cs typeface="Calibri"/>
              </a:rPr>
              <a:t> customize </a:t>
            </a:r>
            <a:r>
              <a:rPr lang="pt-PT" sz="1800" b="1" err="1">
                <a:ea typeface="Calibri"/>
                <a:cs typeface="Calibri"/>
              </a:rPr>
              <a:t>the</a:t>
            </a:r>
            <a:r>
              <a:rPr lang="pt-PT" sz="1800" b="1">
                <a:ea typeface="Calibri"/>
                <a:cs typeface="Calibri"/>
              </a:rPr>
              <a:t> </a:t>
            </a:r>
            <a:r>
              <a:rPr lang="pt-PT" sz="1800" b="1" err="1">
                <a:ea typeface="Calibri"/>
                <a:cs typeface="Calibri"/>
              </a:rPr>
              <a:t>trunks</a:t>
            </a:r>
            <a:r>
              <a:rPr lang="pt-PT" sz="1800" b="1">
                <a:ea typeface="Calibri"/>
                <a:cs typeface="Calibri"/>
              </a:rPr>
              <a:t> for </a:t>
            </a:r>
            <a:r>
              <a:rPr lang="pt-PT" sz="1800" b="1" err="1">
                <a:ea typeface="Calibri"/>
                <a:cs typeface="Calibri"/>
              </a:rPr>
              <a:t>same</a:t>
            </a:r>
            <a:r>
              <a:rPr lang="pt-PT" sz="1800" b="1">
                <a:ea typeface="Calibri"/>
                <a:cs typeface="Calibri"/>
              </a:rPr>
              <a:t> </a:t>
            </a:r>
            <a:r>
              <a:rPr lang="pt-PT" sz="1800" b="1" err="1">
                <a:ea typeface="Calibri"/>
                <a:cs typeface="Calibri"/>
              </a:rPr>
              <a:t>people</a:t>
            </a:r>
            <a:r>
              <a:rPr lang="pt-PT" sz="1800" b="1">
                <a:ea typeface="Calibri"/>
                <a:cs typeface="Calibri"/>
              </a:rPr>
              <a:t>, </a:t>
            </a:r>
            <a:r>
              <a:rPr lang="pt-PT" sz="1800" b="1" err="1">
                <a:ea typeface="Calibri"/>
                <a:cs typeface="Calibri"/>
              </a:rPr>
              <a:t>he</a:t>
            </a:r>
            <a:r>
              <a:rPr lang="pt-PT" sz="1800" b="1">
                <a:ea typeface="Calibri"/>
                <a:cs typeface="Calibri"/>
              </a:rPr>
              <a:t> </a:t>
            </a:r>
            <a:r>
              <a:rPr lang="pt-PT" sz="1800" b="1" err="1">
                <a:ea typeface="Calibri"/>
                <a:cs typeface="Calibri"/>
              </a:rPr>
              <a:t>became</a:t>
            </a:r>
            <a:r>
              <a:rPr lang="pt-PT" sz="1800" b="1">
                <a:ea typeface="Calibri"/>
                <a:cs typeface="Calibri"/>
              </a:rPr>
              <a:t> a </a:t>
            </a:r>
            <a:r>
              <a:rPr lang="pt-PT" sz="1800" b="1" err="1">
                <a:ea typeface="Calibri"/>
                <a:cs typeface="Calibri"/>
              </a:rPr>
              <a:t>favorite</a:t>
            </a:r>
            <a:r>
              <a:rPr lang="pt-PT" sz="1800" b="1">
                <a:ea typeface="Calibri"/>
                <a:cs typeface="Calibri"/>
              </a:rPr>
              <a:t> </a:t>
            </a:r>
            <a:r>
              <a:rPr lang="pt-PT" sz="1800" b="1" err="1">
                <a:ea typeface="Calibri"/>
                <a:cs typeface="Calibri"/>
              </a:rPr>
              <a:t>of</a:t>
            </a:r>
            <a:r>
              <a:rPr lang="pt-PT" sz="1800" b="1">
                <a:ea typeface="Calibri"/>
                <a:cs typeface="Calibri"/>
              </a:rPr>
              <a:t> </a:t>
            </a:r>
            <a:r>
              <a:rPr lang="pt-PT" sz="1800" b="1" err="1">
                <a:ea typeface="Calibri"/>
                <a:cs typeface="Calibri"/>
              </a:rPr>
              <a:t>amongst</a:t>
            </a:r>
            <a:r>
              <a:rPr lang="pt-PT" sz="1800" b="1">
                <a:ea typeface="Calibri"/>
                <a:cs typeface="Calibri"/>
              </a:rPr>
              <a:t> a Marechal </a:t>
            </a:r>
            <a:r>
              <a:rPr lang="pt-PT" sz="1800" b="1" err="1">
                <a:ea typeface="Calibri"/>
                <a:cs typeface="Calibri"/>
              </a:rPr>
              <a:t>costumers</a:t>
            </a:r>
            <a:r>
              <a:rPr lang="pt-PT" sz="1800" b="1">
                <a:ea typeface="Calibri"/>
                <a:cs typeface="Calibri"/>
              </a:rPr>
              <a:t> </a:t>
            </a:r>
            <a:r>
              <a:rPr lang="pt-PT" sz="1800" b="1" err="1">
                <a:ea typeface="Calibri"/>
                <a:cs typeface="Calibri"/>
              </a:rPr>
              <a:t>after</a:t>
            </a:r>
            <a:r>
              <a:rPr lang="pt-PT" sz="1800" b="1">
                <a:ea typeface="Calibri"/>
                <a:cs typeface="Calibri"/>
              </a:rPr>
              <a:t> </a:t>
            </a:r>
            <a:r>
              <a:rPr lang="pt-PT" sz="1800" b="1" err="1">
                <a:ea typeface="Calibri"/>
                <a:cs typeface="Calibri"/>
              </a:rPr>
              <a:t>impress</a:t>
            </a:r>
            <a:r>
              <a:rPr lang="pt-PT" sz="1800" b="1">
                <a:ea typeface="Calibri"/>
                <a:cs typeface="Calibri"/>
              </a:rPr>
              <a:t> </a:t>
            </a:r>
            <a:r>
              <a:rPr lang="pt-PT" sz="1800" b="1" err="1">
                <a:ea typeface="Calibri"/>
                <a:cs typeface="Calibri"/>
              </a:rPr>
              <a:t>of</a:t>
            </a:r>
            <a:r>
              <a:rPr lang="pt-PT" sz="1800" b="1">
                <a:ea typeface="Calibri"/>
                <a:cs typeface="Calibri"/>
              </a:rPr>
              <a:t>  France </a:t>
            </a:r>
            <a:r>
              <a:rPr lang="pt-PT" sz="1800" b="1" err="1">
                <a:ea typeface="Calibri"/>
                <a:cs typeface="Calibri"/>
              </a:rPr>
              <a:t>he</a:t>
            </a:r>
            <a:r>
              <a:rPr lang="pt-PT" sz="1800" b="1">
                <a:ea typeface="Calibri"/>
                <a:cs typeface="Calibri"/>
              </a:rPr>
              <a:t> </a:t>
            </a:r>
            <a:r>
              <a:rPr lang="pt-PT" sz="1800" b="1" err="1">
                <a:ea typeface="Calibri"/>
                <a:cs typeface="Calibri"/>
              </a:rPr>
              <a:t>was</a:t>
            </a:r>
            <a:r>
              <a:rPr lang="pt-PT" sz="1800" b="1">
                <a:ea typeface="Calibri"/>
                <a:cs typeface="Calibri"/>
              </a:rPr>
              <a:t> </a:t>
            </a:r>
            <a:r>
              <a:rPr lang="pt-PT" sz="1800" b="1" err="1">
                <a:ea typeface="Calibri"/>
                <a:cs typeface="Calibri"/>
              </a:rPr>
              <a:t>apointed</a:t>
            </a:r>
            <a:r>
              <a:rPr lang="pt-PT" sz="1800" b="1">
                <a:ea typeface="Calibri"/>
                <a:cs typeface="Calibri"/>
              </a:rPr>
              <a:t> Eugenia Montijo </a:t>
            </a:r>
            <a:r>
              <a:rPr lang="pt-PT" sz="1800" b="1" err="1">
                <a:ea typeface="Calibri"/>
                <a:cs typeface="Calibri"/>
              </a:rPr>
              <a:t>and</a:t>
            </a:r>
            <a:r>
              <a:rPr lang="pt-PT" sz="1800" b="1">
                <a:ea typeface="Calibri"/>
                <a:cs typeface="Calibri"/>
              </a:rPr>
              <a:t> </a:t>
            </a:r>
            <a:r>
              <a:rPr lang="pt-PT" sz="1800" b="1" err="1">
                <a:ea typeface="Calibri"/>
                <a:cs typeface="Calibri"/>
              </a:rPr>
              <a:t>became</a:t>
            </a:r>
            <a:r>
              <a:rPr lang="pt-PT" sz="1800" b="1">
                <a:ea typeface="Calibri"/>
                <a:cs typeface="Calibri"/>
              </a:rPr>
              <a:t> </a:t>
            </a:r>
            <a:r>
              <a:rPr lang="pt-PT" sz="1800" b="1" err="1">
                <a:ea typeface="Calibri"/>
                <a:cs typeface="Calibri"/>
              </a:rPr>
              <a:t>her</a:t>
            </a:r>
            <a:r>
              <a:rPr lang="pt-PT" sz="1800" b="1">
                <a:ea typeface="Calibri"/>
                <a:cs typeface="Calibri"/>
              </a:rPr>
              <a:t> </a:t>
            </a:r>
            <a:r>
              <a:rPr lang="pt-PT" sz="1800" b="1" err="1">
                <a:ea typeface="Calibri"/>
                <a:cs typeface="Calibri"/>
              </a:rPr>
              <a:t>personal</a:t>
            </a:r>
            <a:r>
              <a:rPr lang="pt-PT" sz="1800" b="1">
                <a:ea typeface="Calibri"/>
                <a:cs typeface="Calibri"/>
              </a:rPr>
              <a:t> box-</a:t>
            </a:r>
            <a:r>
              <a:rPr lang="pt-PT" sz="1800" b="1" err="1">
                <a:ea typeface="Calibri"/>
                <a:cs typeface="Calibri"/>
              </a:rPr>
              <a:t>maker</a:t>
            </a:r>
            <a:r>
              <a:rPr lang="pt-PT" sz="1800" b="1">
                <a:ea typeface="Calibri"/>
                <a:cs typeface="Calibri"/>
              </a:rPr>
              <a:t>.</a:t>
            </a:r>
          </a:p>
          <a:p>
            <a:endParaRPr lang="pt-PT" b="1">
              <a:ea typeface="Calibri"/>
              <a:cs typeface="Calibri"/>
            </a:endParaRPr>
          </a:p>
        </p:txBody>
      </p:sp>
      <p:sp>
        <p:nvSpPr>
          <p:cNvPr id="4" name="Marcador de Posição do Número do Diapositivo 3">
            <a:extLst>
              <a:ext uri="{FF2B5EF4-FFF2-40B4-BE49-F238E27FC236}">
                <a16:creationId xmlns:a16="http://schemas.microsoft.com/office/drawing/2014/main" id="{439B5B64-CB65-35B8-30EF-4110D3F26C83}"/>
              </a:ext>
            </a:extLst>
          </p:cNvPr>
          <p:cNvSpPr>
            <a:spLocks noGrp="1"/>
          </p:cNvSpPr>
          <p:nvPr>
            <p:ph type="sldNum" sz="quarter" idx="12"/>
          </p:nvPr>
        </p:nvSpPr>
        <p:spPr/>
        <p:txBody>
          <a:bodyPr/>
          <a:lstStyle/>
          <a:p>
            <a:fld id="{15A16595-07AD-4646-803E-1CCE41789BEC}" type="slidenum">
              <a:rPr lang="pt-PT" smtClean="0"/>
              <a:t>2</a:t>
            </a:fld>
            <a:endParaRPr lang="pt-PT"/>
          </a:p>
        </p:txBody>
      </p:sp>
      <p:pic>
        <p:nvPicPr>
          <p:cNvPr id="8" name="Imagem 8" descr="Uma imagem com texto&#10;&#10;Descrição gerada automaticamente">
            <a:extLst>
              <a:ext uri="{FF2B5EF4-FFF2-40B4-BE49-F238E27FC236}">
                <a16:creationId xmlns:a16="http://schemas.microsoft.com/office/drawing/2014/main" id="{2136E920-F3C8-2321-C9FB-0D3328E25FE3}"/>
              </a:ext>
            </a:extLst>
          </p:cNvPr>
          <p:cNvPicPr>
            <a:picLocks noChangeAspect="1"/>
          </p:cNvPicPr>
          <p:nvPr/>
        </p:nvPicPr>
        <p:blipFill>
          <a:blip r:embed="rId2"/>
          <a:stretch>
            <a:fillRect/>
          </a:stretch>
        </p:blipFill>
        <p:spPr>
          <a:xfrm>
            <a:off x="9584543" y="806670"/>
            <a:ext cx="2010995" cy="3018154"/>
          </a:xfrm>
          <a:prstGeom prst="rect">
            <a:avLst/>
          </a:prstGeom>
        </p:spPr>
      </p:pic>
      <p:graphicFrame>
        <p:nvGraphicFramePr>
          <p:cNvPr id="15" name="CaixaDeTexto 4">
            <a:extLst>
              <a:ext uri="{FF2B5EF4-FFF2-40B4-BE49-F238E27FC236}">
                <a16:creationId xmlns:a16="http://schemas.microsoft.com/office/drawing/2014/main" id="{ACA849F4-8F07-6180-E596-426A53DA62D5}"/>
              </a:ext>
            </a:extLst>
          </p:cNvPr>
          <p:cNvGraphicFramePr/>
          <p:nvPr>
            <p:extLst>
              <p:ext uri="{D42A27DB-BD31-4B8C-83A1-F6EECF244321}">
                <p14:modId xmlns:p14="http://schemas.microsoft.com/office/powerpoint/2010/main" val="1819572638"/>
              </p:ext>
            </p:extLst>
          </p:nvPr>
        </p:nvGraphicFramePr>
        <p:xfrm>
          <a:off x="214867" y="565842"/>
          <a:ext cx="9846853" cy="42485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6486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ntent Placeholder 10">
            <a:extLst>
              <a:ext uri="{FF2B5EF4-FFF2-40B4-BE49-F238E27FC236}">
                <a16:creationId xmlns:a16="http://schemas.microsoft.com/office/drawing/2014/main" id="{F8E429DD-E34B-7F79-D919-44B7884E38CA}"/>
              </a:ext>
            </a:extLst>
          </p:cNvPr>
          <p:cNvSpPr>
            <a:spLocks noGrp="1"/>
          </p:cNvSpPr>
          <p:nvPr>
            <p:ph idx="1"/>
          </p:nvPr>
        </p:nvSpPr>
        <p:spPr>
          <a:xfrm>
            <a:off x="838200" y="2333297"/>
            <a:ext cx="4619621" cy="3843666"/>
          </a:xfrm>
        </p:spPr>
        <p:txBody>
          <a:bodyPr vert="horz" lIns="91440" tIns="45720" rIns="91440" bIns="45720" rtlCol="0">
            <a:normAutofit/>
          </a:bodyPr>
          <a:lstStyle/>
          <a:p>
            <a:pPr marL="0" indent="0">
              <a:buNone/>
            </a:pPr>
            <a:endParaRPr lang="en-US" sz="2000">
              <a:ea typeface="Calibri"/>
              <a:cs typeface="Calibri"/>
            </a:endParaRPr>
          </a:p>
          <a:p>
            <a:pPr marL="0" indent="0">
              <a:buNone/>
            </a:pPr>
            <a:endParaRPr lang="en-US" sz="2000">
              <a:ea typeface="Calibri"/>
              <a:cs typeface="Calibri"/>
            </a:endParaRPr>
          </a:p>
        </p:txBody>
      </p:sp>
      <p:pic>
        <p:nvPicPr>
          <p:cNvPr id="7" name="Imagem 7" descr="Uma imagem com texto, ralador, fechar&#10;&#10;Descrição gerada automaticamente">
            <a:extLst>
              <a:ext uri="{FF2B5EF4-FFF2-40B4-BE49-F238E27FC236}">
                <a16:creationId xmlns:a16="http://schemas.microsoft.com/office/drawing/2014/main" id="{A581335F-0D20-82BF-6F8D-3914B699DB8A}"/>
              </a:ext>
            </a:extLst>
          </p:cNvPr>
          <p:cNvPicPr>
            <a:picLocks noChangeAspect="1"/>
          </p:cNvPicPr>
          <p:nvPr/>
        </p:nvPicPr>
        <p:blipFill rotWithShape="1">
          <a:blip r:embed="rId2"/>
          <a:srcRect l="20896" r="24762"/>
          <a:stretch/>
        </p:blipFill>
        <p:spPr>
          <a:xfrm>
            <a:off x="6872094" y="4661"/>
            <a:ext cx="5250953" cy="4587176"/>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ln>
            <a:solidFill>
              <a:srgbClr val="4472C4"/>
            </a:solidFill>
          </a:ln>
        </p:spPr>
      </p:pic>
      <p:sp>
        <p:nvSpPr>
          <p:cNvPr id="8" name="CaixaDeTexto 7">
            <a:extLst>
              <a:ext uri="{FF2B5EF4-FFF2-40B4-BE49-F238E27FC236}">
                <a16:creationId xmlns:a16="http://schemas.microsoft.com/office/drawing/2014/main" id="{3AE088CC-2F6A-7627-CC4F-1DA0629A4E55}"/>
              </a:ext>
            </a:extLst>
          </p:cNvPr>
          <p:cNvSpPr txBox="1"/>
          <p:nvPr/>
        </p:nvSpPr>
        <p:spPr>
          <a:xfrm>
            <a:off x="2481186" y="367605"/>
            <a:ext cx="6006860" cy="461665"/>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sz="2400" b="1">
                <a:ea typeface="Calibri"/>
                <a:cs typeface="Calibri"/>
              </a:rPr>
              <a:t>Background </a:t>
            </a:r>
            <a:r>
              <a:rPr lang="pt-PT" sz="2400" b="1" err="1">
                <a:ea typeface="Calibri"/>
                <a:cs typeface="Calibri"/>
              </a:rPr>
              <a:t>of</a:t>
            </a:r>
            <a:r>
              <a:rPr lang="pt-PT" sz="2400" b="1">
                <a:ea typeface="Calibri"/>
                <a:cs typeface="Calibri"/>
              </a:rPr>
              <a:t> </a:t>
            </a:r>
            <a:r>
              <a:rPr lang="pt-PT" sz="2400" b="1" err="1">
                <a:ea typeface="Calibri"/>
                <a:cs typeface="Calibri"/>
              </a:rPr>
              <a:t>the</a:t>
            </a:r>
            <a:r>
              <a:rPr lang="pt-PT" sz="2400" b="1">
                <a:ea typeface="Calibri"/>
                <a:cs typeface="Calibri"/>
              </a:rPr>
              <a:t> </a:t>
            </a:r>
            <a:r>
              <a:rPr lang="pt-PT" sz="2400" b="1" err="1">
                <a:ea typeface="Calibri"/>
                <a:cs typeface="Calibri"/>
              </a:rPr>
              <a:t>Organization</a:t>
            </a:r>
            <a:r>
              <a:rPr lang="pt-PT" sz="2400" b="1">
                <a:ea typeface="Calibri"/>
                <a:cs typeface="Calibri"/>
              </a:rPr>
              <a:t>; </a:t>
            </a:r>
          </a:p>
        </p:txBody>
      </p:sp>
      <p:sp>
        <p:nvSpPr>
          <p:cNvPr id="9" name="CaixaDeTexto 8">
            <a:extLst>
              <a:ext uri="{FF2B5EF4-FFF2-40B4-BE49-F238E27FC236}">
                <a16:creationId xmlns:a16="http://schemas.microsoft.com/office/drawing/2014/main" id="{8615F93A-CCB3-0E5B-5772-9676554C1784}"/>
              </a:ext>
            </a:extLst>
          </p:cNvPr>
          <p:cNvSpPr txBox="1"/>
          <p:nvPr/>
        </p:nvSpPr>
        <p:spPr>
          <a:xfrm>
            <a:off x="93993" y="3602068"/>
            <a:ext cx="6423803" cy="6712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pt-PT">
              <a:ea typeface="Calibri"/>
              <a:cs typeface="Calibri"/>
            </a:endParaRPr>
          </a:p>
        </p:txBody>
      </p:sp>
      <p:sp>
        <p:nvSpPr>
          <p:cNvPr id="10" name="CaixaDeTexto 9">
            <a:extLst>
              <a:ext uri="{FF2B5EF4-FFF2-40B4-BE49-F238E27FC236}">
                <a16:creationId xmlns:a16="http://schemas.microsoft.com/office/drawing/2014/main" id="{2A2ECBDA-9B36-9AC8-63F9-82FB8390F63F}"/>
              </a:ext>
            </a:extLst>
          </p:cNvPr>
          <p:cNvSpPr txBox="1"/>
          <p:nvPr/>
        </p:nvSpPr>
        <p:spPr>
          <a:xfrm>
            <a:off x="93150" y="1240569"/>
            <a:ext cx="6634582"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q"/>
            </a:pPr>
            <a:r>
              <a:rPr lang="pt-PT" sz="2000" b="1">
                <a:ea typeface="Calibri"/>
                <a:cs typeface="Calibri"/>
              </a:rPr>
              <a:t>  </a:t>
            </a:r>
            <a:r>
              <a:rPr lang="pt-PT" b="1">
                <a:ea typeface="Calibri"/>
                <a:cs typeface="Calibri"/>
              </a:rPr>
              <a:t>Louis </a:t>
            </a:r>
            <a:r>
              <a:rPr lang="pt-PT" b="1" err="1">
                <a:ea typeface="Calibri"/>
                <a:cs typeface="Calibri"/>
              </a:rPr>
              <a:t>vuitton</a:t>
            </a:r>
            <a:r>
              <a:rPr lang="pt-PT" b="1">
                <a:ea typeface="Calibri"/>
                <a:cs typeface="Calibri"/>
              </a:rPr>
              <a:t> </a:t>
            </a:r>
            <a:r>
              <a:rPr lang="pt-PT" b="1" err="1">
                <a:ea typeface="Calibri"/>
                <a:cs typeface="Calibri"/>
              </a:rPr>
              <a:t>opened</a:t>
            </a:r>
            <a:r>
              <a:rPr lang="pt-PT" b="1">
                <a:ea typeface="Calibri"/>
                <a:cs typeface="Calibri"/>
              </a:rPr>
              <a:t> </a:t>
            </a:r>
            <a:r>
              <a:rPr lang="pt-PT" b="1" err="1">
                <a:ea typeface="Calibri"/>
                <a:cs typeface="Calibri"/>
              </a:rPr>
              <a:t>his</a:t>
            </a:r>
            <a:r>
              <a:rPr lang="pt-PT" b="1">
                <a:ea typeface="Calibri"/>
                <a:cs typeface="Calibri"/>
              </a:rPr>
              <a:t> </a:t>
            </a:r>
            <a:r>
              <a:rPr lang="pt-PT" b="1" err="1">
                <a:ea typeface="Calibri"/>
                <a:cs typeface="Calibri"/>
              </a:rPr>
              <a:t>first</a:t>
            </a:r>
            <a:r>
              <a:rPr lang="pt-PT" b="1">
                <a:ea typeface="Calibri"/>
                <a:cs typeface="Calibri"/>
              </a:rPr>
              <a:t> </a:t>
            </a:r>
            <a:r>
              <a:rPr lang="pt-PT" b="1" err="1">
                <a:ea typeface="Calibri"/>
                <a:cs typeface="Calibri"/>
              </a:rPr>
              <a:t>shop</a:t>
            </a:r>
            <a:r>
              <a:rPr lang="pt-PT" b="1">
                <a:ea typeface="Calibri"/>
                <a:cs typeface="Calibri"/>
              </a:rPr>
              <a:t> 1854 in paris</a:t>
            </a:r>
          </a:p>
          <a:p>
            <a:pPr marL="285750" indent="-285750">
              <a:buFont typeface="Wingdings"/>
              <a:buChar char="q"/>
            </a:pPr>
            <a:r>
              <a:rPr lang="pt-PT" b="1" err="1">
                <a:ea typeface="+mn-lt"/>
                <a:cs typeface="Calibri"/>
              </a:rPr>
              <a:t>He</a:t>
            </a:r>
            <a:r>
              <a:rPr lang="pt-PT" b="1">
                <a:ea typeface="+mn-lt"/>
                <a:cs typeface="+mn-lt"/>
              </a:rPr>
              <a:t> came </a:t>
            </a:r>
            <a:r>
              <a:rPr lang="pt-PT" b="1" err="1">
                <a:ea typeface="+mn-lt"/>
                <a:cs typeface="+mn-lt"/>
              </a:rPr>
              <a:t>up</a:t>
            </a:r>
            <a:r>
              <a:rPr lang="pt-PT" b="1">
                <a:ea typeface="+mn-lt"/>
                <a:cs typeface="+mn-lt"/>
              </a:rPr>
              <a:t> </a:t>
            </a:r>
            <a:r>
              <a:rPr lang="pt-PT" b="1" err="1">
                <a:ea typeface="+mn-lt"/>
                <a:cs typeface="+mn-lt"/>
              </a:rPr>
              <a:t>with</a:t>
            </a:r>
            <a:r>
              <a:rPr lang="pt-PT" b="1">
                <a:ea typeface="+mn-lt"/>
                <a:cs typeface="+mn-lt"/>
              </a:rPr>
              <a:t> ideia for </a:t>
            </a:r>
            <a:r>
              <a:rPr lang="pt-PT" b="1" err="1">
                <a:ea typeface="+mn-lt"/>
                <a:cs typeface="+mn-lt"/>
              </a:rPr>
              <a:t>new</a:t>
            </a:r>
            <a:r>
              <a:rPr lang="pt-PT" b="1">
                <a:ea typeface="+mn-lt"/>
                <a:cs typeface="+mn-lt"/>
              </a:rPr>
              <a:t> </a:t>
            </a:r>
            <a:r>
              <a:rPr lang="pt-PT" b="1" err="1">
                <a:ea typeface="+mn-lt"/>
                <a:cs typeface="+mn-lt"/>
              </a:rPr>
              <a:t>product</a:t>
            </a:r>
            <a:r>
              <a:rPr lang="pt-PT" b="1">
                <a:ea typeface="+mn-lt"/>
                <a:cs typeface="+mn-lt"/>
              </a:rPr>
              <a:t> </a:t>
            </a:r>
            <a:r>
              <a:rPr lang="pt-PT" b="1" err="1">
                <a:ea typeface="+mn-lt"/>
                <a:cs typeface="+mn-lt"/>
              </a:rPr>
              <a:t>that</a:t>
            </a:r>
            <a:r>
              <a:rPr lang="pt-PT" b="1">
                <a:ea typeface="+mn-lt"/>
                <a:cs typeface="+mn-lt"/>
              </a:rPr>
              <a:t> </a:t>
            </a:r>
            <a:r>
              <a:rPr lang="pt-PT" b="1" err="1">
                <a:ea typeface="+mn-lt"/>
                <a:cs typeface="+mn-lt"/>
              </a:rPr>
              <a:t>change</a:t>
            </a:r>
            <a:r>
              <a:rPr lang="pt-PT" b="1">
                <a:ea typeface="+mn-lt"/>
                <a:cs typeface="+mn-lt"/>
              </a:rPr>
              <a:t>  </a:t>
            </a:r>
            <a:r>
              <a:rPr lang="pt-PT" b="1" err="1">
                <a:ea typeface="+mn-lt"/>
                <a:cs typeface="+mn-lt"/>
              </a:rPr>
              <a:t>the</a:t>
            </a:r>
            <a:r>
              <a:rPr lang="pt-PT" b="1">
                <a:ea typeface="+mn-lt"/>
                <a:cs typeface="+mn-lt"/>
              </a:rPr>
              <a:t> </a:t>
            </a:r>
            <a:r>
              <a:rPr lang="pt-PT" b="1" err="1">
                <a:ea typeface="+mn-lt"/>
                <a:cs typeface="+mn-lt"/>
              </a:rPr>
              <a:t>industry</a:t>
            </a:r>
            <a:r>
              <a:rPr lang="pt-PT" b="1">
                <a:ea typeface="+mn-lt"/>
                <a:cs typeface="+mn-lt"/>
              </a:rPr>
              <a:t> </a:t>
            </a:r>
            <a:r>
              <a:rPr lang="pt-PT" b="1" err="1">
                <a:ea typeface="+mn-lt"/>
                <a:cs typeface="+mn-lt"/>
              </a:rPr>
              <a:t>standar</a:t>
            </a:r>
            <a:r>
              <a:rPr lang="pt-PT" b="1">
                <a:ea typeface="+mn-lt"/>
                <a:cs typeface="+mn-lt"/>
              </a:rPr>
              <a:t>, </a:t>
            </a:r>
            <a:r>
              <a:rPr lang="pt-PT" b="1" err="1">
                <a:ea typeface="+mn-lt"/>
                <a:cs typeface="+mn-lt"/>
              </a:rPr>
              <a:t>at</a:t>
            </a:r>
            <a:r>
              <a:rPr lang="pt-PT" b="1">
                <a:ea typeface="+mn-lt"/>
                <a:cs typeface="+mn-lt"/>
              </a:rPr>
              <a:t> </a:t>
            </a:r>
            <a:r>
              <a:rPr lang="pt-PT" b="1" err="1">
                <a:ea typeface="+mn-lt"/>
                <a:cs typeface="+mn-lt"/>
              </a:rPr>
              <a:t>the</a:t>
            </a:r>
            <a:r>
              <a:rPr lang="pt-PT" b="1">
                <a:ea typeface="+mn-lt"/>
                <a:cs typeface="+mn-lt"/>
              </a:rPr>
              <a:t> time </a:t>
            </a:r>
            <a:r>
              <a:rPr lang="pt-PT" b="1" err="1">
                <a:ea typeface="+mn-lt"/>
                <a:cs typeface="+mn-lt"/>
              </a:rPr>
              <a:t>traditional</a:t>
            </a:r>
            <a:r>
              <a:rPr lang="pt-PT" b="1">
                <a:ea typeface="+mn-lt"/>
                <a:cs typeface="+mn-lt"/>
              </a:rPr>
              <a:t> boxes </a:t>
            </a:r>
            <a:r>
              <a:rPr lang="pt-PT" b="1" err="1">
                <a:ea typeface="+mn-lt"/>
                <a:cs typeface="+mn-lt"/>
              </a:rPr>
              <a:t>were</a:t>
            </a:r>
            <a:r>
              <a:rPr lang="pt-PT" b="1">
                <a:ea typeface="+mn-lt"/>
                <a:cs typeface="+mn-lt"/>
              </a:rPr>
              <a:t>  </a:t>
            </a:r>
            <a:r>
              <a:rPr lang="pt-PT" b="1" err="1">
                <a:ea typeface="+mn-lt"/>
                <a:cs typeface="+mn-lt"/>
              </a:rPr>
              <a:t>made</a:t>
            </a:r>
            <a:r>
              <a:rPr lang="pt-PT" b="1">
                <a:ea typeface="+mn-lt"/>
                <a:cs typeface="+mn-lt"/>
              </a:rPr>
              <a:t> </a:t>
            </a:r>
            <a:r>
              <a:rPr lang="pt-PT" b="1" err="1">
                <a:ea typeface="+mn-lt"/>
                <a:cs typeface="+mn-lt"/>
              </a:rPr>
              <a:t>with</a:t>
            </a:r>
            <a:r>
              <a:rPr lang="pt-PT" b="1">
                <a:ea typeface="+mn-lt"/>
                <a:cs typeface="+mn-lt"/>
              </a:rPr>
              <a:t> </a:t>
            </a:r>
            <a:r>
              <a:rPr lang="pt-PT" b="1" err="1">
                <a:ea typeface="+mn-lt"/>
                <a:cs typeface="+mn-lt"/>
              </a:rPr>
              <a:t>leather</a:t>
            </a:r>
            <a:r>
              <a:rPr lang="pt-PT" b="1">
                <a:ea typeface="+mn-lt"/>
                <a:cs typeface="+mn-lt"/>
              </a:rPr>
              <a:t> </a:t>
            </a:r>
            <a:r>
              <a:rPr lang="pt-PT" b="1" err="1">
                <a:ea typeface="+mn-lt"/>
                <a:cs typeface="+mn-lt"/>
              </a:rPr>
              <a:t>and</a:t>
            </a:r>
            <a:r>
              <a:rPr lang="pt-PT" b="1">
                <a:ea typeface="+mn-lt"/>
                <a:cs typeface="+mn-lt"/>
              </a:rPr>
              <a:t>  </a:t>
            </a:r>
            <a:r>
              <a:rPr lang="pt-PT" b="1" err="1">
                <a:cs typeface="Calibri"/>
              </a:rPr>
              <a:t>exprimenting</a:t>
            </a:r>
            <a:r>
              <a:rPr lang="pt-PT" b="1">
                <a:cs typeface="Calibri"/>
              </a:rPr>
              <a:t> </a:t>
            </a:r>
            <a:r>
              <a:rPr lang="pt-PT" b="1" err="1">
                <a:cs typeface="Calibri"/>
              </a:rPr>
              <a:t>with</a:t>
            </a:r>
            <a:r>
              <a:rPr lang="pt-PT" b="1">
                <a:cs typeface="Calibri"/>
              </a:rPr>
              <a:t> </a:t>
            </a:r>
            <a:r>
              <a:rPr lang="pt-PT" b="1" err="1">
                <a:cs typeface="Calibri"/>
              </a:rPr>
              <a:t>news</a:t>
            </a:r>
            <a:r>
              <a:rPr lang="pt-PT" b="1">
                <a:cs typeface="Calibri"/>
              </a:rPr>
              <a:t> </a:t>
            </a:r>
            <a:r>
              <a:rPr lang="pt-PT" b="1" err="1">
                <a:cs typeface="Calibri"/>
              </a:rPr>
              <a:t>materials</a:t>
            </a:r>
            <a:r>
              <a:rPr lang="pt-PT" b="1">
                <a:cs typeface="Calibri"/>
              </a:rPr>
              <a:t> </a:t>
            </a:r>
            <a:r>
              <a:rPr lang="pt-PT" b="1" err="1">
                <a:cs typeface="Calibri"/>
              </a:rPr>
              <a:t>including</a:t>
            </a:r>
            <a:r>
              <a:rPr lang="pt-PT" b="1">
                <a:cs typeface="Calibri"/>
              </a:rPr>
              <a:t> </a:t>
            </a:r>
            <a:r>
              <a:rPr lang="pt-PT" b="1" err="1">
                <a:cs typeface="Calibri"/>
              </a:rPr>
              <a:t>canvas</a:t>
            </a:r>
            <a:r>
              <a:rPr lang="pt-PT" b="1">
                <a:cs typeface="Calibri"/>
              </a:rPr>
              <a:t>.</a:t>
            </a:r>
          </a:p>
          <a:p>
            <a:pPr marL="285750" indent="-285750">
              <a:buFont typeface="Wingdings"/>
              <a:buChar char="q"/>
            </a:pPr>
            <a:r>
              <a:rPr lang="pt-PT" b="1">
                <a:cs typeface="Calibri"/>
              </a:rPr>
              <a:t> Louis </a:t>
            </a:r>
            <a:r>
              <a:rPr lang="pt-PT" b="1" err="1">
                <a:ea typeface="+mn-lt"/>
                <a:cs typeface="+mn-lt"/>
              </a:rPr>
              <a:t>joined</a:t>
            </a:r>
            <a:r>
              <a:rPr lang="pt-PT" b="1">
                <a:ea typeface="+mn-lt"/>
                <a:cs typeface="+mn-lt"/>
              </a:rPr>
              <a:t> </a:t>
            </a:r>
            <a:r>
              <a:rPr lang="pt-PT" b="1" err="1">
                <a:ea typeface="+mn-lt"/>
                <a:cs typeface="+mn-lt"/>
              </a:rPr>
              <a:t>the</a:t>
            </a:r>
            <a:r>
              <a:rPr lang="pt-PT" b="1">
                <a:ea typeface="+mn-lt"/>
                <a:cs typeface="+mn-lt"/>
              </a:rPr>
              <a:t> ideia </a:t>
            </a:r>
            <a:r>
              <a:rPr lang="pt-PT" b="1" err="1">
                <a:ea typeface="+mn-lt"/>
                <a:cs typeface="+mn-lt"/>
              </a:rPr>
              <a:t>with</a:t>
            </a:r>
            <a:r>
              <a:rPr lang="pt-PT" b="1">
                <a:ea typeface="+mn-lt"/>
                <a:cs typeface="+mn-lt"/>
              </a:rPr>
              <a:t> </a:t>
            </a:r>
            <a:r>
              <a:rPr lang="pt-PT" b="1" err="1">
                <a:ea typeface="+mn-lt"/>
                <a:cs typeface="+mn-lt"/>
              </a:rPr>
              <a:t>his</a:t>
            </a:r>
            <a:r>
              <a:rPr lang="pt-PT" b="1">
                <a:ea typeface="+mn-lt"/>
                <a:cs typeface="+mn-lt"/>
              </a:rPr>
              <a:t> </a:t>
            </a:r>
            <a:r>
              <a:rPr lang="pt-PT" b="1" err="1">
                <a:ea typeface="+mn-lt"/>
                <a:cs typeface="+mn-lt"/>
              </a:rPr>
              <a:t>son</a:t>
            </a:r>
            <a:r>
              <a:rPr lang="pt-PT" b="1">
                <a:ea typeface="+mn-lt"/>
                <a:cs typeface="+mn-lt"/>
              </a:rPr>
              <a:t> (George Vuitton) </a:t>
            </a:r>
            <a:r>
              <a:rPr lang="pt-PT" b="1" err="1">
                <a:ea typeface="+mn-lt"/>
                <a:cs typeface="+mn-lt"/>
              </a:rPr>
              <a:t>they</a:t>
            </a:r>
            <a:r>
              <a:rPr lang="pt-PT" b="1">
                <a:ea typeface="+mn-lt"/>
                <a:cs typeface="+mn-lt"/>
              </a:rPr>
              <a:t> </a:t>
            </a:r>
            <a:r>
              <a:rPr lang="pt-PT" b="1" err="1">
                <a:ea typeface="+mn-lt"/>
                <a:cs typeface="+mn-lt"/>
              </a:rPr>
              <a:t>start</a:t>
            </a:r>
            <a:r>
              <a:rPr lang="pt-PT" b="1">
                <a:ea typeface="+mn-lt"/>
                <a:cs typeface="+mn-lt"/>
              </a:rPr>
              <a:t> </a:t>
            </a:r>
            <a:r>
              <a:rPr lang="pt-PT" b="1" err="1">
                <a:ea typeface="+mn-lt"/>
                <a:cs typeface="+mn-lt"/>
              </a:rPr>
              <a:t>work</a:t>
            </a:r>
            <a:r>
              <a:rPr lang="pt-PT" b="1">
                <a:ea typeface="+mn-lt"/>
                <a:cs typeface="+mn-lt"/>
              </a:rPr>
              <a:t> </a:t>
            </a:r>
            <a:r>
              <a:rPr lang="pt-PT" b="1" err="1">
                <a:ea typeface="+mn-lt"/>
                <a:cs typeface="+mn-lt"/>
              </a:rPr>
              <a:t>togheter</a:t>
            </a:r>
            <a:r>
              <a:rPr lang="pt-PT" b="1">
                <a:ea typeface="+mn-lt"/>
                <a:cs typeface="+mn-lt"/>
              </a:rPr>
              <a:t>.</a:t>
            </a:r>
          </a:p>
          <a:p>
            <a:r>
              <a:rPr lang="pt-PT" b="1">
                <a:cs typeface="Calibri"/>
              </a:rPr>
              <a:t>In 1857 George </a:t>
            </a:r>
            <a:r>
              <a:rPr lang="pt-PT" b="1" err="1">
                <a:cs typeface="Calibri"/>
              </a:rPr>
              <a:t>vuiton</a:t>
            </a:r>
            <a:r>
              <a:rPr lang="pt-PT" b="1">
                <a:cs typeface="Calibri"/>
              </a:rPr>
              <a:t> </a:t>
            </a:r>
            <a:r>
              <a:rPr lang="pt-PT" b="1" err="1">
                <a:cs typeface="Calibri"/>
              </a:rPr>
              <a:t>became</a:t>
            </a:r>
            <a:r>
              <a:rPr lang="pt-PT" b="1">
                <a:cs typeface="Calibri"/>
              </a:rPr>
              <a:t> </a:t>
            </a:r>
            <a:r>
              <a:rPr lang="pt-PT" b="1" err="1">
                <a:cs typeface="Calibri"/>
              </a:rPr>
              <a:t>the</a:t>
            </a:r>
            <a:r>
              <a:rPr lang="pt-PT" b="1">
                <a:cs typeface="Calibri"/>
              </a:rPr>
              <a:t> sucessor </a:t>
            </a:r>
            <a:r>
              <a:rPr lang="pt-PT" b="1" err="1">
                <a:cs typeface="Calibri"/>
              </a:rPr>
              <a:t>of</a:t>
            </a:r>
            <a:r>
              <a:rPr lang="pt-PT" b="1">
                <a:cs typeface="Calibri"/>
              </a:rPr>
              <a:t> </a:t>
            </a:r>
            <a:r>
              <a:rPr lang="pt-PT" b="1" err="1">
                <a:cs typeface="Calibri"/>
              </a:rPr>
              <a:t>the</a:t>
            </a:r>
            <a:r>
              <a:rPr lang="pt-PT" b="1">
                <a:cs typeface="Calibri"/>
              </a:rPr>
              <a:t> (</a:t>
            </a:r>
            <a:r>
              <a:rPr lang="pt-PT" b="1" i="1" u="sng">
                <a:cs typeface="Calibri"/>
              </a:rPr>
              <a:t>Louis Vuitton </a:t>
            </a:r>
            <a:r>
              <a:rPr lang="pt-PT" b="1" i="1" u="sng" err="1">
                <a:cs typeface="Calibri"/>
              </a:rPr>
              <a:t>brand</a:t>
            </a:r>
            <a:r>
              <a:rPr lang="pt-PT" b="1">
                <a:cs typeface="Calibri"/>
              </a:rPr>
              <a:t>)  </a:t>
            </a:r>
            <a:r>
              <a:rPr lang="en-US" b="1">
                <a:ea typeface="+mn-lt"/>
                <a:cs typeface="+mn-lt"/>
              </a:rPr>
              <a:t>In 1885  Louis </a:t>
            </a:r>
            <a:r>
              <a:rPr lang="en-US" b="1" err="1">
                <a:ea typeface="+mn-lt"/>
                <a:cs typeface="+mn-lt"/>
              </a:rPr>
              <a:t>vuitton</a:t>
            </a:r>
            <a:r>
              <a:rPr lang="en-US" b="1">
                <a:ea typeface="+mn-lt"/>
                <a:cs typeface="+mn-lt"/>
              </a:rPr>
              <a:t> opened  his  first store in London at 289 Oxford Street</a:t>
            </a:r>
            <a:br>
              <a:rPr lang="en-US" b="1">
                <a:ea typeface="+mn-lt"/>
                <a:cs typeface="+mn-lt"/>
              </a:rPr>
            </a:br>
            <a:br>
              <a:rPr lang="en-US" sz="2000" b="1">
                <a:ea typeface="+mn-lt"/>
                <a:cs typeface="+mn-lt"/>
              </a:rPr>
            </a:br>
            <a:endParaRPr lang="pt-PT" sz="2000" b="1">
              <a:ea typeface="+mn-lt"/>
              <a:cs typeface="+mn-lt"/>
            </a:endParaRPr>
          </a:p>
        </p:txBody>
      </p:sp>
      <p:sp>
        <p:nvSpPr>
          <p:cNvPr id="4" name="Marcador de Posição do Número do Diapositivo 3">
            <a:extLst>
              <a:ext uri="{FF2B5EF4-FFF2-40B4-BE49-F238E27FC236}">
                <a16:creationId xmlns:a16="http://schemas.microsoft.com/office/drawing/2014/main" id="{A6BC9877-1060-764B-524B-CA57C9277A8D}"/>
              </a:ext>
            </a:extLst>
          </p:cNvPr>
          <p:cNvSpPr>
            <a:spLocks noGrp="1"/>
          </p:cNvSpPr>
          <p:nvPr>
            <p:ph type="sldNum" sz="quarter" idx="12"/>
          </p:nvPr>
        </p:nvSpPr>
        <p:spPr/>
        <p:txBody>
          <a:bodyPr/>
          <a:lstStyle/>
          <a:p>
            <a:fld id="{15A16595-07AD-4646-803E-1CCE41789BEC}" type="slidenum">
              <a:rPr lang="pt-PT" smtClean="0"/>
              <a:t>3</a:t>
            </a:fld>
            <a:endParaRPr lang="pt-PT"/>
          </a:p>
        </p:txBody>
      </p:sp>
      <p:sp>
        <p:nvSpPr>
          <p:cNvPr id="2" name="CaixaDeTexto 1">
            <a:extLst>
              <a:ext uri="{FF2B5EF4-FFF2-40B4-BE49-F238E27FC236}">
                <a16:creationId xmlns:a16="http://schemas.microsoft.com/office/drawing/2014/main" id="{512FF13A-60C4-326E-7254-E9A3A3EBA611}"/>
              </a:ext>
            </a:extLst>
          </p:cNvPr>
          <p:cNvSpPr txBox="1"/>
          <p:nvPr/>
        </p:nvSpPr>
        <p:spPr>
          <a:xfrm>
            <a:off x="5223642" y="4566744"/>
            <a:ext cx="491095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Sans-Serif"/>
              <a:buChar char="q"/>
            </a:pPr>
            <a:r>
              <a:rPr lang="pt-PT" b="1">
                <a:ea typeface="+mn-lt"/>
                <a:cs typeface="+mn-lt"/>
              </a:rPr>
              <a:t> in 1892 Louis </a:t>
            </a:r>
            <a:r>
              <a:rPr lang="pt-PT" b="1" err="1">
                <a:ea typeface="+mn-lt"/>
                <a:cs typeface="+mn-lt"/>
              </a:rPr>
              <a:t>past</a:t>
            </a:r>
            <a:r>
              <a:rPr lang="pt-PT" b="1">
                <a:ea typeface="+mn-lt"/>
                <a:cs typeface="+mn-lt"/>
              </a:rPr>
              <a:t> </a:t>
            </a:r>
            <a:r>
              <a:rPr lang="pt-PT" b="1" err="1">
                <a:ea typeface="+mn-lt"/>
                <a:cs typeface="+mn-lt"/>
              </a:rPr>
              <a:t>away</a:t>
            </a:r>
            <a:r>
              <a:rPr lang="pt-PT" b="1">
                <a:ea typeface="+mn-lt"/>
                <a:cs typeface="+mn-lt"/>
              </a:rPr>
              <a:t>. George  </a:t>
            </a:r>
            <a:r>
              <a:rPr lang="pt-PT" b="1" err="1">
                <a:ea typeface="+mn-lt"/>
                <a:cs typeface="+mn-lt"/>
              </a:rPr>
              <a:t>run</a:t>
            </a:r>
            <a:r>
              <a:rPr lang="pt-PT" b="1">
                <a:ea typeface="+mn-lt"/>
                <a:cs typeface="+mn-lt"/>
              </a:rPr>
              <a:t> </a:t>
            </a:r>
            <a:r>
              <a:rPr lang="pt-PT" b="1" err="1">
                <a:ea typeface="+mn-lt"/>
                <a:cs typeface="+mn-lt"/>
              </a:rPr>
              <a:t>the</a:t>
            </a:r>
            <a:r>
              <a:rPr lang="pt-PT" b="1">
                <a:ea typeface="+mn-lt"/>
                <a:cs typeface="+mn-lt"/>
              </a:rPr>
              <a:t> business </a:t>
            </a:r>
            <a:r>
              <a:rPr lang="pt-PT" b="1" err="1">
                <a:ea typeface="+mn-lt"/>
                <a:cs typeface="+mn-lt"/>
              </a:rPr>
              <a:t>until</a:t>
            </a:r>
            <a:r>
              <a:rPr lang="pt-PT" b="1">
                <a:ea typeface="+mn-lt"/>
                <a:cs typeface="+mn-lt"/>
              </a:rPr>
              <a:t> 1936 </a:t>
            </a:r>
            <a:r>
              <a:rPr lang="pt-PT" b="1" err="1">
                <a:ea typeface="+mn-lt"/>
                <a:cs typeface="+mn-lt"/>
              </a:rPr>
              <a:t>he</a:t>
            </a:r>
            <a:r>
              <a:rPr lang="pt-PT" b="1">
                <a:ea typeface="+mn-lt"/>
                <a:cs typeface="+mn-lt"/>
              </a:rPr>
              <a:t> </a:t>
            </a:r>
            <a:r>
              <a:rPr lang="pt-PT" b="1" err="1">
                <a:ea typeface="+mn-lt"/>
                <a:cs typeface="+mn-lt"/>
              </a:rPr>
              <a:t>past</a:t>
            </a:r>
            <a:r>
              <a:rPr lang="pt-PT" b="1">
                <a:ea typeface="+mn-lt"/>
                <a:cs typeface="+mn-lt"/>
              </a:rPr>
              <a:t> </a:t>
            </a:r>
            <a:r>
              <a:rPr lang="pt-PT" b="1" err="1">
                <a:ea typeface="+mn-lt"/>
                <a:cs typeface="+mn-lt"/>
              </a:rPr>
              <a:t>away</a:t>
            </a:r>
            <a:r>
              <a:rPr lang="pt-PT" b="1">
                <a:ea typeface="+mn-lt"/>
                <a:cs typeface="+mn-lt"/>
              </a:rPr>
              <a:t>, </a:t>
            </a:r>
            <a:r>
              <a:rPr lang="pt-PT" b="1" err="1">
                <a:ea typeface="+mn-lt"/>
                <a:cs typeface="+mn-lt"/>
              </a:rPr>
              <a:t>his</a:t>
            </a:r>
            <a:r>
              <a:rPr lang="pt-PT" b="1">
                <a:ea typeface="+mn-lt"/>
                <a:cs typeface="+mn-lt"/>
              </a:rPr>
              <a:t> </a:t>
            </a:r>
            <a:r>
              <a:rPr lang="pt-PT" b="1" err="1">
                <a:ea typeface="+mn-lt"/>
                <a:cs typeface="+mn-lt"/>
              </a:rPr>
              <a:t>brother</a:t>
            </a:r>
            <a:r>
              <a:rPr lang="pt-PT" b="1">
                <a:ea typeface="+mn-lt"/>
                <a:cs typeface="+mn-lt"/>
              </a:rPr>
              <a:t> </a:t>
            </a:r>
            <a:r>
              <a:rPr lang="pt-PT" b="1" err="1">
                <a:ea typeface="+mn-lt"/>
                <a:cs typeface="+mn-lt"/>
              </a:rPr>
              <a:t>Gastrom</a:t>
            </a:r>
            <a:r>
              <a:rPr lang="pt-PT" b="1">
                <a:ea typeface="+mn-lt"/>
                <a:cs typeface="+mn-lt"/>
              </a:rPr>
              <a:t> Vuitton </a:t>
            </a:r>
            <a:r>
              <a:rPr lang="pt-PT" b="1" err="1">
                <a:ea typeface="+mn-lt"/>
                <a:cs typeface="+mn-lt"/>
              </a:rPr>
              <a:t>became</a:t>
            </a:r>
            <a:r>
              <a:rPr lang="pt-PT" b="1">
                <a:ea typeface="+mn-lt"/>
                <a:cs typeface="+mn-lt"/>
              </a:rPr>
              <a:t> a manager </a:t>
            </a:r>
            <a:r>
              <a:rPr lang="pt-PT" b="1" err="1">
                <a:ea typeface="+mn-lt"/>
                <a:cs typeface="+mn-lt"/>
              </a:rPr>
              <a:t>and</a:t>
            </a:r>
            <a:r>
              <a:rPr lang="pt-PT" b="1">
                <a:ea typeface="+mn-lt"/>
                <a:cs typeface="+mn-lt"/>
              </a:rPr>
              <a:t> </a:t>
            </a:r>
            <a:r>
              <a:rPr lang="pt-PT" b="1" err="1">
                <a:ea typeface="+mn-lt"/>
                <a:cs typeface="+mn-lt"/>
              </a:rPr>
              <a:t>started</a:t>
            </a:r>
            <a:r>
              <a:rPr lang="pt-PT" b="1">
                <a:ea typeface="+mn-lt"/>
                <a:cs typeface="+mn-lt"/>
              </a:rPr>
              <a:t> </a:t>
            </a:r>
            <a:r>
              <a:rPr lang="pt-PT" b="1" err="1">
                <a:ea typeface="+mn-lt"/>
                <a:cs typeface="+mn-lt"/>
              </a:rPr>
              <a:t>taking</a:t>
            </a:r>
            <a:r>
              <a:rPr lang="pt-PT" b="1">
                <a:ea typeface="+mn-lt"/>
                <a:cs typeface="+mn-lt"/>
              </a:rPr>
              <a:t> </a:t>
            </a:r>
            <a:r>
              <a:rPr lang="pt-PT" b="1" err="1">
                <a:ea typeface="+mn-lt"/>
                <a:cs typeface="+mn-lt"/>
              </a:rPr>
              <a:t>care</a:t>
            </a:r>
            <a:r>
              <a:rPr lang="pt-PT" b="1">
                <a:ea typeface="+mn-lt"/>
                <a:cs typeface="+mn-lt"/>
              </a:rPr>
              <a:t> </a:t>
            </a:r>
            <a:r>
              <a:rPr lang="pt-PT" b="1" err="1">
                <a:ea typeface="+mn-lt"/>
                <a:cs typeface="+mn-lt"/>
              </a:rPr>
              <a:t>of</a:t>
            </a:r>
            <a:r>
              <a:rPr lang="pt-PT" b="1">
                <a:ea typeface="+mn-lt"/>
                <a:cs typeface="+mn-lt"/>
              </a:rPr>
              <a:t> </a:t>
            </a:r>
            <a:r>
              <a:rPr lang="pt-PT" b="1" err="1">
                <a:ea typeface="+mn-lt"/>
                <a:cs typeface="+mn-lt"/>
              </a:rPr>
              <a:t>the</a:t>
            </a:r>
            <a:r>
              <a:rPr lang="pt-PT" b="1">
                <a:ea typeface="+mn-lt"/>
                <a:cs typeface="+mn-lt"/>
              </a:rPr>
              <a:t> </a:t>
            </a:r>
            <a:r>
              <a:rPr lang="pt-PT" b="1" err="1">
                <a:ea typeface="+mn-lt"/>
                <a:cs typeface="+mn-lt"/>
              </a:rPr>
              <a:t>busines</a:t>
            </a:r>
            <a:r>
              <a:rPr lang="pt-PT" b="1">
                <a:ea typeface="+mn-lt"/>
                <a:cs typeface="+mn-lt"/>
              </a:rPr>
              <a:t>, in 1970 </a:t>
            </a:r>
            <a:r>
              <a:rPr lang="pt-PT" b="1" err="1">
                <a:ea typeface="+mn-lt"/>
                <a:cs typeface="+mn-lt"/>
              </a:rPr>
              <a:t>he</a:t>
            </a:r>
            <a:r>
              <a:rPr lang="pt-PT" b="1">
                <a:ea typeface="+mn-lt"/>
                <a:cs typeface="+mn-lt"/>
              </a:rPr>
              <a:t> </a:t>
            </a:r>
            <a:r>
              <a:rPr lang="pt-PT" b="1" err="1">
                <a:ea typeface="+mn-lt"/>
                <a:cs typeface="+mn-lt"/>
              </a:rPr>
              <a:t>past</a:t>
            </a:r>
            <a:r>
              <a:rPr lang="pt-PT" b="1">
                <a:ea typeface="+mn-lt"/>
                <a:cs typeface="+mn-lt"/>
              </a:rPr>
              <a:t> </a:t>
            </a:r>
            <a:r>
              <a:rPr lang="pt-PT" b="1" err="1">
                <a:ea typeface="+mn-lt"/>
                <a:cs typeface="+mn-lt"/>
              </a:rPr>
              <a:t>away</a:t>
            </a:r>
            <a:r>
              <a:rPr lang="pt-PT" b="1">
                <a:ea typeface="+mn-lt"/>
                <a:cs typeface="+mn-lt"/>
              </a:rPr>
              <a:t>.</a:t>
            </a:r>
            <a:endParaRPr lang="en-US" b="1">
              <a:ea typeface="+mn-lt"/>
              <a:cs typeface="+mn-lt"/>
            </a:endParaRPr>
          </a:p>
          <a:p>
            <a:pPr marL="285750" indent="-285750">
              <a:buFont typeface="Wingdings,Sans-Serif"/>
              <a:buChar char="q"/>
            </a:pPr>
            <a:r>
              <a:rPr lang="pt-PT" b="1">
                <a:ea typeface="+mn-lt"/>
                <a:cs typeface="+mn-lt"/>
              </a:rPr>
              <a:t>Patrick Vuitton </a:t>
            </a:r>
            <a:r>
              <a:rPr lang="pt-PT" b="1" err="1">
                <a:ea typeface="+mn-lt"/>
                <a:cs typeface="+mn-lt"/>
              </a:rPr>
              <a:t>begin</a:t>
            </a:r>
            <a:r>
              <a:rPr lang="pt-PT" b="1">
                <a:ea typeface="+mn-lt"/>
                <a:cs typeface="+mn-lt"/>
              </a:rPr>
              <a:t> </a:t>
            </a:r>
            <a:r>
              <a:rPr lang="pt-PT" b="1" err="1">
                <a:ea typeface="+mn-lt"/>
                <a:cs typeface="+mn-lt"/>
              </a:rPr>
              <a:t>apprenticeship</a:t>
            </a:r>
            <a:r>
              <a:rPr lang="pt-PT" b="1">
                <a:ea typeface="+mn-lt"/>
                <a:cs typeface="+mn-lt"/>
              </a:rPr>
              <a:t> asniere1973 </a:t>
            </a:r>
            <a:r>
              <a:rPr lang="pt-PT" b="1" err="1">
                <a:ea typeface="+mn-lt"/>
                <a:cs typeface="+mn-lt"/>
              </a:rPr>
              <a:t>with</a:t>
            </a:r>
            <a:endParaRPr lang="pt-PT" b="1">
              <a:ea typeface="+mn-lt"/>
              <a:cs typeface="+mn-lt"/>
            </a:endParaRPr>
          </a:p>
          <a:p>
            <a:r>
              <a:rPr lang="pt-PT" b="1">
                <a:ea typeface="+mn-lt"/>
                <a:cs typeface="+mn-lt"/>
              </a:rPr>
              <a:t>Henry </a:t>
            </a:r>
            <a:r>
              <a:rPr lang="pt-PT" b="1" err="1">
                <a:ea typeface="+mn-lt"/>
                <a:cs typeface="+mn-lt"/>
              </a:rPr>
              <a:t>vuitton</a:t>
            </a:r>
            <a:r>
              <a:rPr lang="pt-PT" b="1">
                <a:ea typeface="+mn-lt"/>
                <a:cs typeface="+mn-lt"/>
              </a:rPr>
              <a:t>, </a:t>
            </a:r>
            <a:r>
              <a:rPr lang="pt-PT" b="1" err="1">
                <a:ea typeface="+mn-lt"/>
                <a:cs typeface="+mn-lt"/>
              </a:rPr>
              <a:t>jacques</a:t>
            </a:r>
            <a:r>
              <a:rPr lang="pt-PT" b="1">
                <a:ea typeface="+mn-lt"/>
                <a:cs typeface="+mn-lt"/>
              </a:rPr>
              <a:t> </a:t>
            </a:r>
            <a:r>
              <a:rPr lang="pt-PT" b="1" err="1">
                <a:ea typeface="+mn-lt"/>
                <a:cs typeface="+mn-lt"/>
              </a:rPr>
              <a:t>vuitton</a:t>
            </a:r>
            <a:r>
              <a:rPr lang="pt-PT" b="1">
                <a:ea typeface="+mn-lt"/>
                <a:cs typeface="+mn-lt"/>
              </a:rPr>
              <a:t>, </a:t>
            </a:r>
            <a:r>
              <a:rPr lang="pt-PT" b="1" err="1">
                <a:ea typeface="+mn-lt"/>
                <a:cs typeface="+mn-lt"/>
              </a:rPr>
              <a:t>claude</a:t>
            </a:r>
            <a:r>
              <a:rPr lang="pt-PT" b="1">
                <a:ea typeface="+mn-lt"/>
                <a:cs typeface="+mn-lt"/>
              </a:rPr>
              <a:t> </a:t>
            </a:r>
            <a:r>
              <a:rPr lang="pt-PT" b="1" err="1">
                <a:ea typeface="+mn-lt"/>
                <a:cs typeface="+mn-lt"/>
              </a:rPr>
              <a:t>vuitton</a:t>
            </a:r>
            <a:r>
              <a:rPr lang="pt-PT" b="1">
                <a:ea typeface="+mn-lt"/>
                <a:cs typeface="+mn-lt"/>
              </a:rPr>
              <a:t>.</a:t>
            </a:r>
            <a:endParaRPr lang="en-US" b="1">
              <a:ea typeface="+mn-lt"/>
              <a:cs typeface="+mn-lt"/>
            </a:endParaRPr>
          </a:p>
          <a:p>
            <a:pPr algn="l"/>
            <a:endParaRPr lang="pt-PT" b="1">
              <a:cs typeface="Calibri"/>
            </a:endParaRPr>
          </a:p>
        </p:txBody>
      </p:sp>
    </p:spTree>
    <p:extLst>
      <p:ext uri="{BB962C8B-B14F-4D97-AF65-F5344CB8AC3E}">
        <p14:creationId xmlns:p14="http://schemas.microsoft.com/office/powerpoint/2010/main" val="448692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21903A4-FFF9-0B43-2996-3F3B5485ED63}"/>
              </a:ext>
            </a:extLst>
          </p:cNvPr>
          <p:cNvSpPr>
            <a:spLocks noGrp="1"/>
          </p:cNvSpPr>
          <p:nvPr>
            <p:ph type="title"/>
          </p:nvPr>
        </p:nvSpPr>
        <p:spPr>
          <a:xfrm>
            <a:off x="161346" y="1569322"/>
            <a:ext cx="7352474" cy="3218239"/>
          </a:xfrm>
        </p:spPr>
        <p:txBody>
          <a:bodyPr vert="horz" lIns="91440" tIns="45720" rIns="91440" bIns="45720" rtlCol="0" anchor="b">
            <a:noAutofit/>
          </a:bodyPr>
          <a:lstStyle/>
          <a:p>
            <a:pPr>
              <a:spcBef>
                <a:spcPts val="1000"/>
              </a:spcBef>
            </a:pPr>
            <a:endParaRPr lang="pt-PT" sz="2000" b="1">
              <a:cs typeface="+mj-lt"/>
            </a:endParaRPr>
          </a:p>
          <a:p>
            <a:pPr marL="285750" indent="-285750">
              <a:spcBef>
                <a:spcPts val="1000"/>
              </a:spcBef>
              <a:buFont typeface="Arial"/>
              <a:buChar char="•"/>
            </a:pPr>
            <a:br>
              <a:rPr lang="pt-PT" sz="2000" b="1">
                <a:cs typeface="Calibri Light"/>
              </a:rPr>
            </a:br>
            <a:r>
              <a:rPr lang="en-US" sz="2000" b="1">
                <a:cs typeface="Calibri Light"/>
              </a:rPr>
              <a:t>                                 </a:t>
            </a:r>
            <a:r>
              <a:rPr lang="en-US" sz="2800" b="1">
                <a:cs typeface="Calibri Light"/>
              </a:rPr>
              <a:t> </a:t>
            </a:r>
            <a:endParaRPr lang="pt-PT" sz="2800" b="1">
              <a:cs typeface="Calibri Light"/>
            </a:endParaRPr>
          </a:p>
        </p:txBody>
      </p:sp>
      <p:sp>
        <p:nvSpPr>
          <p:cNvPr id="23"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Posição de Conteúdo 2">
            <a:extLst>
              <a:ext uri="{FF2B5EF4-FFF2-40B4-BE49-F238E27FC236}">
                <a16:creationId xmlns:a16="http://schemas.microsoft.com/office/drawing/2014/main" id="{9DF452C1-20C4-220C-ADF9-B60071657403}"/>
              </a:ext>
            </a:extLst>
          </p:cNvPr>
          <p:cNvSpPr>
            <a:spLocks noGrp="1"/>
          </p:cNvSpPr>
          <p:nvPr>
            <p:ph idx="1"/>
          </p:nvPr>
        </p:nvSpPr>
        <p:spPr>
          <a:xfrm>
            <a:off x="4988339" y="3176891"/>
            <a:ext cx="5246642" cy="3547872"/>
          </a:xfrm>
        </p:spPr>
        <p:txBody>
          <a:bodyPr vert="horz" lIns="91440" tIns="45720" rIns="91440" bIns="45720" rtlCol="0" anchor="t">
            <a:normAutofit lnSpcReduction="10000"/>
          </a:bodyPr>
          <a:lstStyle/>
          <a:p>
            <a:pPr marL="0" indent="0">
              <a:spcBef>
                <a:spcPts val="0"/>
              </a:spcBef>
              <a:buNone/>
            </a:pPr>
            <a:r>
              <a:rPr lang="pt-PT" b="1">
                <a:ea typeface="+mn-lt"/>
                <a:cs typeface="+mn-lt"/>
              </a:rPr>
              <a:t>                              </a:t>
            </a:r>
            <a:r>
              <a:rPr lang="pt-PT" b="1" err="1">
                <a:ea typeface="+mn-lt"/>
                <a:cs typeface="+mn-lt"/>
              </a:rPr>
              <a:t>The</a:t>
            </a:r>
            <a:r>
              <a:rPr lang="pt-PT" b="1">
                <a:ea typeface="+mn-lt"/>
                <a:cs typeface="+mn-lt"/>
              </a:rPr>
              <a:t> </a:t>
            </a:r>
            <a:r>
              <a:rPr lang="pt-PT" b="1" err="1">
                <a:ea typeface="+mn-lt"/>
                <a:cs typeface="+mn-lt"/>
              </a:rPr>
              <a:t>partnerships</a:t>
            </a:r>
            <a:endParaRPr lang="pt-PT" b="1">
              <a:ea typeface="+mn-lt"/>
              <a:cs typeface="+mn-lt"/>
            </a:endParaRPr>
          </a:p>
          <a:p>
            <a:pPr>
              <a:spcBef>
                <a:spcPts val="0"/>
              </a:spcBef>
            </a:pPr>
            <a:endParaRPr lang="pt-PT" sz="2000" b="1">
              <a:ea typeface="+mn-lt"/>
              <a:cs typeface="+mn-lt"/>
            </a:endParaRPr>
          </a:p>
          <a:p>
            <a:pPr>
              <a:spcBef>
                <a:spcPts val="0"/>
              </a:spcBef>
              <a:buFont typeface="Wingdings" panose="020B0604020202020204" pitchFamily="34" charset="0"/>
              <a:buChar char="q"/>
            </a:pPr>
            <a:r>
              <a:rPr lang="pt-PT" sz="2000" b="1" err="1">
                <a:ea typeface="+mn-lt"/>
                <a:cs typeface="+mn-lt"/>
              </a:rPr>
              <a:t>Since</a:t>
            </a:r>
            <a:r>
              <a:rPr lang="pt-PT" sz="2000" b="1">
                <a:ea typeface="+mn-lt"/>
                <a:cs typeface="+mn-lt"/>
              </a:rPr>
              <a:t> 1987 , Louis Vuitton </a:t>
            </a:r>
            <a:r>
              <a:rPr lang="pt-PT" sz="2000" b="1" err="1">
                <a:ea typeface="+mn-lt"/>
                <a:cs typeface="+mn-lt"/>
              </a:rPr>
              <a:t>has</a:t>
            </a:r>
            <a:r>
              <a:rPr lang="pt-PT" sz="2000" b="1">
                <a:ea typeface="+mn-lt"/>
                <a:cs typeface="+mn-lt"/>
              </a:rPr>
              <a:t> </a:t>
            </a:r>
            <a:r>
              <a:rPr lang="pt-PT" sz="2000" b="1" err="1">
                <a:ea typeface="+mn-lt"/>
                <a:cs typeface="+mn-lt"/>
              </a:rPr>
              <a:t>been</a:t>
            </a:r>
            <a:r>
              <a:rPr lang="pt-PT" sz="2000" b="1">
                <a:ea typeface="+mn-lt"/>
                <a:cs typeface="+mn-lt"/>
              </a:rPr>
              <a:t> </a:t>
            </a:r>
            <a:r>
              <a:rPr lang="pt-PT" sz="2000" b="1" err="1">
                <a:ea typeface="+mn-lt"/>
                <a:cs typeface="+mn-lt"/>
              </a:rPr>
              <a:t>part</a:t>
            </a:r>
            <a:r>
              <a:rPr lang="pt-PT" sz="2000" b="1">
                <a:ea typeface="+mn-lt"/>
                <a:cs typeface="+mn-lt"/>
              </a:rPr>
              <a:t> </a:t>
            </a:r>
            <a:r>
              <a:rPr lang="pt-PT" sz="2000" b="1" err="1">
                <a:ea typeface="+mn-lt"/>
                <a:cs typeface="+mn-lt"/>
              </a:rPr>
              <a:t>of</a:t>
            </a:r>
            <a:r>
              <a:rPr lang="pt-PT" sz="2000" b="1">
                <a:ea typeface="+mn-lt"/>
                <a:cs typeface="+mn-lt"/>
              </a:rPr>
              <a:t> </a:t>
            </a:r>
            <a:r>
              <a:rPr lang="pt-PT" sz="2000" b="1" err="1">
                <a:ea typeface="+mn-lt"/>
                <a:cs typeface="+mn-lt"/>
              </a:rPr>
              <a:t>the</a:t>
            </a:r>
            <a:r>
              <a:rPr lang="pt-PT" sz="2000" b="1">
                <a:ea typeface="+mn-lt"/>
                <a:cs typeface="+mn-lt"/>
              </a:rPr>
              <a:t> </a:t>
            </a:r>
            <a:r>
              <a:rPr lang="pt-PT" sz="2000" b="1" err="1">
                <a:ea typeface="+mn-lt"/>
                <a:cs typeface="+mn-lt"/>
              </a:rPr>
              <a:t>French</a:t>
            </a:r>
            <a:r>
              <a:rPr lang="pt-PT" sz="2000" b="1">
                <a:ea typeface="+mn-lt"/>
                <a:cs typeface="+mn-lt"/>
              </a:rPr>
              <a:t> </a:t>
            </a:r>
            <a:r>
              <a:rPr lang="pt-PT" sz="2000" b="1" err="1">
                <a:ea typeface="+mn-lt"/>
                <a:cs typeface="+mn-lt"/>
              </a:rPr>
              <a:t>conglomerate</a:t>
            </a:r>
            <a:r>
              <a:rPr lang="pt-PT" sz="2000" b="1">
                <a:ea typeface="+mn-lt"/>
                <a:cs typeface="+mn-lt"/>
              </a:rPr>
              <a:t> LVMH Louis Vuitton </a:t>
            </a:r>
            <a:r>
              <a:rPr lang="pt-PT" sz="2000" b="1" err="1">
                <a:ea typeface="+mn-lt"/>
                <a:cs typeface="+mn-lt"/>
              </a:rPr>
              <a:t>Moët</a:t>
            </a:r>
            <a:r>
              <a:rPr lang="pt-PT" sz="2000" b="1">
                <a:ea typeface="+mn-lt"/>
                <a:cs typeface="+mn-lt"/>
              </a:rPr>
              <a:t> </a:t>
            </a:r>
            <a:r>
              <a:rPr lang="pt-PT" sz="2000" b="1" err="1">
                <a:ea typeface="+mn-lt"/>
                <a:cs typeface="+mn-lt"/>
              </a:rPr>
              <a:t>Hennessy</a:t>
            </a:r>
            <a:r>
              <a:rPr lang="pt-PT" sz="2000" b="1">
                <a:ea typeface="+mn-lt"/>
                <a:cs typeface="+mn-lt"/>
              </a:rPr>
              <a:t>, </a:t>
            </a:r>
            <a:r>
              <a:rPr lang="pt-PT" sz="2000" b="1" err="1">
                <a:ea typeface="+mn-lt"/>
                <a:cs typeface="+mn-lt"/>
              </a:rPr>
              <a:t>the</a:t>
            </a:r>
            <a:r>
              <a:rPr lang="pt-PT" sz="2000" b="1">
                <a:ea typeface="+mn-lt"/>
                <a:cs typeface="+mn-lt"/>
              </a:rPr>
              <a:t> </a:t>
            </a:r>
            <a:r>
              <a:rPr lang="pt-PT" sz="2000" b="1" err="1">
                <a:ea typeface="+mn-lt"/>
                <a:cs typeface="+mn-lt"/>
              </a:rPr>
              <a:t>world's</a:t>
            </a:r>
            <a:r>
              <a:rPr lang="pt-PT" sz="2000" b="1">
                <a:ea typeface="+mn-lt"/>
                <a:cs typeface="+mn-lt"/>
              </a:rPr>
              <a:t> </a:t>
            </a:r>
            <a:r>
              <a:rPr lang="pt-PT" sz="2000" b="1" err="1">
                <a:ea typeface="+mn-lt"/>
                <a:cs typeface="+mn-lt"/>
              </a:rPr>
              <a:t>leading</a:t>
            </a:r>
            <a:r>
              <a:rPr lang="pt-PT" sz="2000" b="1">
                <a:ea typeface="+mn-lt"/>
                <a:cs typeface="+mn-lt"/>
              </a:rPr>
              <a:t> </a:t>
            </a:r>
            <a:r>
              <a:rPr lang="pt-PT" sz="2000" b="1" err="1">
                <a:ea typeface="+mn-lt"/>
                <a:cs typeface="+mn-lt"/>
              </a:rPr>
              <a:t>luxury</a:t>
            </a:r>
            <a:r>
              <a:rPr lang="pt-PT" sz="2000" b="1">
                <a:ea typeface="+mn-lt"/>
                <a:cs typeface="+mn-lt"/>
              </a:rPr>
              <a:t> </a:t>
            </a:r>
            <a:r>
              <a:rPr lang="pt-PT" sz="2000" b="1" err="1">
                <a:ea typeface="+mn-lt"/>
                <a:cs typeface="+mn-lt"/>
              </a:rPr>
              <a:t>group</a:t>
            </a:r>
            <a:endParaRPr lang="pt-PT" sz="2000" b="1">
              <a:ea typeface="+mn-lt"/>
              <a:cs typeface="+mn-lt"/>
            </a:endParaRPr>
          </a:p>
          <a:p>
            <a:pPr>
              <a:spcBef>
                <a:spcPts val="0"/>
              </a:spcBef>
            </a:pPr>
            <a:endParaRPr lang="pt-PT" sz="2000" b="1">
              <a:ea typeface="+mn-lt"/>
              <a:cs typeface="+mn-lt"/>
            </a:endParaRPr>
          </a:p>
          <a:p>
            <a:pPr>
              <a:spcBef>
                <a:spcPts val="0"/>
              </a:spcBef>
              <a:buFont typeface="Wingdings" panose="020B0604020202020204" pitchFamily="34" charset="0"/>
              <a:buChar char="q"/>
            </a:pPr>
            <a:r>
              <a:rPr lang="pt-PT" sz="2000" b="1">
                <a:ea typeface="+mn-lt"/>
                <a:cs typeface="+mn-lt"/>
              </a:rPr>
              <a:t>  </a:t>
            </a:r>
            <a:r>
              <a:rPr lang="pt-PT" sz="2000" b="1" err="1">
                <a:ea typeface="+mn-lt"/>
                <a:cs typeface="+mn-lt"/>
              </a:rPr>
              <a:t>And</a:t>
            </a:r>
            <a:r>
              <a:rPr lang="pt-PT" sz="2000" b="1">
                <a:ea typeface="+mn-lt"/>
                <a:cs typeface="+mn-lt"/>
              </a:rPr>
              <a:t> </a:t>
            </a:r>
            <a:r>
              <a:rPr lang="pt-PT" sz="2000" b="1" err="1">
                <a:ea typeface="+mn-lt"/>
                <a:cs typeface="+mn-lt"/>
              </a:rPr>
              <a:t>others</a:t>
            </a:r>
            <a:r>
              <a:rPr lang="pt-PT" sz="2000" b="1">
                <a:ea typeface="+mn-lt"/>
                <a:cs typeface="+mn-lt"/>
              </a:rPr>
              <a:t> </a:t>
            </a:r>
            <a:r>
              <a:rPr lang="pt-PT" sz="2000" b="1" err="1">
                <a:ea typeface="+mn-lt"/>
                <a:cs typeface="+mn-lt"/>
              </a:rPr>
              <a:t>brand</a:t>
            </a:r>
            <a:r>
              <a:rPr lang="pt-PT" sz="2000" b="1">
                <a:ea typeface="+mn-lt"/>
                <a:cs typeface="+mn-lt"/>
              </a:rPr>
              <a:t> </a:t>
            </a:r>
            <a:r>
              <a:rPr lang="pt-PT" sz="2000" b="1" err="1">
                <a:ea typeface="+mn-lt"/>
                <a:cs typeface="+mn-lt"/>
              </a:rPr>
              <a:t>Guerlain</a:t>
            </a:r>
            <a:r>
              <a:rPr lang="pt-PT" sz="2000" b="1">
                <a:ea typeface="+mn-lt"/>
                <a:cs typeface="+mn-lt"/>
              </a:rPr>
              <a:t>, </a:t>
            </a:r>
            <a:r>
              <a:rPr lang="pt-PT" sz="2000" b="1" err="1">
                <a:ea typeface="+mn-lt"/>
                <a:cs typeface="+mn-lt"/>
              </a:rPr>
              <a:t>Berluti</a:t>
            </a:r>
            <a:r>
              <a:rPr lang="pt-PT" sz="2000" b="1">
                <a:ea typeface="+mn-lt"/>
                <a:cs typeface="+mn-lt"/>
              </a:rPr>
              <a:t>, </a:t>
            </a:r>
            <a:r>
              <a:rPr lang="pt-PT" sz="2000" b="1" err="1">
                <a:ea typeface="+mn-lt"/>
                <a:cs typeface="+mn-lt"/>
              </a:rPr>
              <a:t>givenchy</a:t>
            </a:r>
            <a:r>
              <a:rPr lang="pt-PT" sz="2000" b="1">
                <a:ea typeface="+mn-lt"/>
                <a:cs typeface="+mn-lt"/>
              </a:rPr>
              <a:t>, coco </a:t>
            </a:r>
            <a:r>
              <a:rPr lang="pt-PT" sz="2000" b="1" err="1">
                <a:ea typeface="+mn-lt"/>
                <a:cs typeface="+mn-lt"/>
              </a:rPr>
              <a:t>channel</a:t>
            </a:r>
            <a:r>
              <a:rPr lang="pt-PT" sz="2000" b="1">
                <a:ea typeface="+mn-lt"/>
                <a:cs typeface="+mn-lt"/>
              </a:rPr>
              <a:t>, </a:t>
            </a:r>
            <a:r>
              <a:rPr lang="pt-PT" sz="2000" b="1" err="1">
                <a:ea typeface="+mn-lt"/>
                <a:cs typeface="+mn-lt"/>
              </a:rPr>
              <a:t>Marc</a:t>
            </a:r>
            <a:r>
              <a:rPr lang="pt-PT" sz="2000" b="1">
                <a:ea typeface="+mn-lt"/>
                <a:cs typeface="+mn-lt"/>
              </a:rPr>
              <a:t> Jacobs.</a:t>
            </a:r>
          </a:p>
          <a:p>
            <a:pPr marL="0" indent="0">
              <a:spcBef>
                <a:spcPts val="0"/>
              </a:spcBef>
              <a:buNone/>
            </a:pPr>
            <a:endParaRPr lang="pt-PT" sz="2000" b="1">
              <a:ea typeface="+mn-lt"/>
              <a:cs typeface="+mn-lt"/>
            </a:endParaRPr>
          </a:p>
          <a:p>
            <a:pPr marL="0" indent="0">
              <a:spcBef>
                <a:spcPts val="0"/>
              </a:spcBef>
              <a:buNone/>
            </a:pPr>
            <a:r>
              <a:rPr lang="pt-PT" sz="2000" b="1" err="1">
                <a:ea typeface="+mn-lt"/>
                <a:cs typeface="+mn-lt"/>
              </a:rPr>
              <a:t>Now</a:t>
            </a:r>
            <a:r>
              <a:rPr lang="pt-PT" sz="2000" b="1">
                <a:ea typeface="+mn-lt"/>
                <a:cs typeface="+mn-lt"/>
              </a:rPr>
              <a:t> </a:t>
            </a:r>
            <a:r>
              <a:rPr lang="pt-PT" sz="2000" b="1" err="1">
                <a:ea typeface="+mn-lt"/>
                <a:cs typeface="+mn-lt"/>
              </a:rPr>
              <a:t>Lv</a:t>
            </a:r>
            <a:r>
              <a:rPr lang="pt-PT" sz="2000" b="1">
                <a:ea typeface="+mn-lt"/>
                <a:cs typeface="+mn-lt"/>
              </a:rPr>
              <a:t> </a:t>
            </a:r>
            <a:r>
              <a:rPr lang="pt-PT" sz="2000" b="1" err="1">
                <a:ea typeface="+mn-lt"/>
                <a:cs typeface="+mn-lt"/>
              </a:rPr>
              <a:t>is</a:t>
            </a:r>
            <a:r>
              <a:rPr lang="pt-PT" sz="2000" b="1">
                <a:ea typeface="+mn-lt"/>
                <a:cs typeface="+mn-lt"/>
              </a:rPr>
              <a:t> </a:t>
            </a:r>
            <a:r>
              <a:rPr lang="pt-PT" sz="2000" b="1" err="1">
                <a:ea typeface="+mn-lt"/>
                <a:cs typeface="+mn-lt"/>
              </a:rPr>
              <a:t>the</a:t>
            </a:r>
            <a:r>
              <a:rPr lang="pt-PT" sz="2000" b="1">
                <a:ea typeface="+mn-lt"/>
                <a:cs typeface="+mn-lt"/>
              </a:rPr>
              <a:t> top n1 </a:t>
            </a:r>
            <a:r>
              <a:rPr lang="pt-PT" sz="2000" b="1" err="1">
                <a:ea typeface="+mn-lt"/>
                <a:cs typeface="+mn-lt"/>
              </a:rPr>
              <a:t>luxury</a:t>
            </a:r>
            <a:r>
              <a:rPr lang="pt-PT" sz="2000" b="1">
                <a:ea typeface="+mn-lt"/>
                <a:cs typeface="+mn-lt"/>
              </a:rPr>
              <a:t> </a:t>
            </a:r>
            <a:r>
              <a:rPr lang="pt-PT" sz="2000" b="1" err="1">
                <a:ea typeface="+mn-lt"/>
                <a:cs typeface="+mn-lt"/>
              </a:rPr>
              <a:t>brand</a:t>
            </a:r>
            <a:r>
              <a:rPr lang="pt-PT" sz="2000" b="1">
                <a:ea typeface="+mn-lt"/>
                <a:cs typeface="+mn-lt"/>
              </a:rPr>
              <a:t> in </a:t>
            </a:r>
            <a:r>
              <a:rPr lang="pt-PT" sz="2000" b="1" err="1">
                <a:ea typeface="+mn-lt"/>
                <a:cs typeface="+mn-lt"/>
              </a:rPr>
              <a:t>the</a:t>
            </a:r>
            <a:r>
              <a:rPr lang="pt-PT" sz="2000" b="1">
                <a:ea typeface="+mn-lt"/>
                <a:cs typeface="+mn-lt"/>
              </a:rPr>
              <a:t> </a:t>
            </a:r>
            <a:r>
              <a:rPr lang="pt-PT" sz="2000" b="1" err="1">
                <a:ea typeface="+mn-lt"/>
                <a:cs typeface="+mn-lt"/>
              </a:rPr>
              <a:t>world</a:t>
            </a:r>
            <a:r>
              <a:rPr lang="pt-PT" sz="2000" b="1">
                <a:ea typeface="+mn-lt"/>
                <a:cs typeface="+mn-lt"/>
              </a:rPr>
              <a:t> </a:t>
            </a:r>
            <a:r>
              <a:rPr lang="pt-PT" sz="2000" b="1" err="1">
                <a:ea typeface="+mn-lt"/>
                <a:cs typeface="+mn-lt"/>
              </a:rPr>
              <a:t>value</a:t>
            </a:r>
            <a:r>
              <a:rPr lang="pt-PT" sz="2000" b="1">
                <a:ea typeface="+mn-lt"/>
                <a:cs typeface="+mn-lt"/>
              </a:rPr>
              <a:t> more </a:t>
            </a:r>
            <a:r>
              <a:rPr lang="pt-PT" sz="2000" b="1" err="1">
                <a:ea typeface="+mn-lt"/>
                <a:cs typeface="+mn-lt"/>
              </a:rPr>
              <a:t>than</a:t>
            </a:r>
            <a:r>
              <a:rPr lang="pt-PT" sz="2000" b="1">
                <a:ea typeface="+mn-lt"/>
                <a:cs typeface="+mn-lt"/>
              </a:rPr>
              <a:t> $32billion na 14% </a:t>
            </a:r>
            <a:r>
              <a:rPr lang="pt-PT" sz="2000" b="1" err="1">
                <a:ea typeface="+mn-lt"/>
                <a:cs typeface="+mn-lt"/>
              </a:rPr>
              <a:t>over</a:t>
            </a:r>
            <a:r>
              <a:rPr lang="pt-PT" sz="2000" b="1">
                <a:ea typeface="+mn-lt"/>
                <a:cs typeface="+mn-lt"/>
              </a:rPr>
              <a:t> </a:t>
            </a:r>
            <a:r>
              <a:rPr lang="pt-PT" sz="2000" b="1" err="1">
                <a:ea typeface="+mn-lt"/>
                <a:cs typeface="+mn-lt"/>
              </a:rPr>
              <a:t>year</a:t>
            </a:r>
            <a:r>
              <a:rPr lang="pt-PT" sz="2000" b="1">
                <a:ea typeface="+mn-lt"/>
                <a:cs typeface="+mn-lt"/>
              </a:rPr>
              <a:t> </a:t>
            </a:r>
            <a:r>
              <a:rPr lang="pt-PT" sz="2000" b="1" err="1">
                <a:ea typeface="+mn-lt"/>
                <a:cs typeface="+mn-lt"/>
              </a:rPr>
              <a:t>grouth</a:t>
            </a:r>
            <a:r>
              <a:rPr lang="pt-PT" sz="2000" b="1">
                <a:ea typeface="+mn-lt"/>
                <a:cs typeface="+mn-lt"/>
              </a:rPr>
              <a:t>, </a:t>
            </a:r>
            <a:r>
              <a:rPr lang="pt-PT" sz="2000" b="1" err="1">
                <a:ea typeface="+mn-lt"/>
                <a:cs typeface="+mn-lt"/>
              </a:rPr>
              <a:t>with</a:t>
            </a:r>
            <a:r>
              <a:rPr lang="pt-PT" sz="2000" b="1">
                <a:ea typeface="+mn-lt"/>
                <a:cs typeface="+mn-lt"/>
              </a:rPr>
              <a:t> 19.000 </a:t>
            </a:r>
            <a:r>
              <a:rPr lang="pt-PT" sz="2000" b="1" err="1">
                <a:ea typeface="+mn-lt"/>
                <a:cs typeface="+mn-lt"/>
              </a:rPr>
              <a:t>of</a:t>
            </a:r>
            <a:r>
              <a:rPr lang="pt-PT" sz="2000" b="1">
                <a:ea typeface="+mn-lt"/>
                <a:cs typeface="+mn-lt"/>
              </a:rPr>
              <a:t> </a:t>
            </a:r>
            <a:r>
              <a:rPr lang="pt-PT" sz="2000" b="1" err="1">
                <a:ea typeface="+mn-lt"/>
                <a:cs typeface="+mn-lt"/>
              </a:rPr>
              <a:t>employers</a:t>
            </a:r>
            <a:r>
              <a:rPr lang="pt-PT" sz="2000" b="1">
                <a:ea typeface="+mn-lt"/>
                <a:cs typeface="+mn-lt"/>
              </a:rPr>
              <a:t>.</a:t>
            </a:r>
          </a:p>
          <a:p>
            <a:pPr>
              <a:spcBef>
                <a:spcPts val="0"/>
              </a:spcBef>
            </a:pPr>
            <a:endParaRPr lang="pt-PT" sz="2000" b="1">
              <a:ea typeface="+mn-lt"/>
              <a:cs typeface="+mn-lt"/>
            </a:endParaRPr>
          </a:p>
          <a:p>
            <a:pPr>
              <a:spcBef>
                <a:spcPts val="0"/>
              </a:spcBef>
            </a:pPr>
            <a:endParaRPr lang="pt-PT" sz="2000" b="1">
              <a:ea typeface="+mn-lt"/>
              <a:cs typeface="+mn-lt"/>
            </a:endParaRPr>
          </a:p>
          <a:p>
            <a:pPr>
              <a:spcBef>
                <a:spcPts val="0"/>
              </a:spcBef>
            </a:pPr>
            <a:endParaRPr lang="pt-PT" sz="2000" b="1">
              <a:ea typeface="+mn-lt"/>
              <a:cs typeface="+mn-lt"/>
            </a:endParaRPr>
          </a:p>
          <a:p>
            <a:endParaRPr lang="pt-PT" sz="2000">
              <a:ea typeface="+mn-lt"/>
              <a:cs typeface="+mn-lt"/>
            </a:endParaRPr>
          </a:p>
        </p:txBody>
      </p:sp>
      <p:pic>
        <p:nvPicPr>
          <p:cNvPr id="4" name="Imagem 4" descr="Uma imagem com texto, fato&#10;&#10;Descrição gerada automaticamente">
            <a:extLst>
              <a:ext uri="{FF2B5EF4-FFF2-40B4-BE49-F238E27FC236}">
                <a16:creationId xmlns:a16="http://schemas.microsoft.com/office/drawing/2014/main" id="{46A2A680-4DCB-8B66-6055-FDB8A570B940}"/>
              </a:ext>
            </a:extLst>
          </p:cNvPr>
          <p:cNvPicPr>
            <a:picLocks noChangeAspect="1"/>
          </p:cNvPicPr>
          <p:nvPr/>
        </p:nvPicPr>
        <p:blipFill rotWithShape="1">
          <a:blip r:embed="rId2"/>
          <a:srcRect l="17767" r="9961" b="-1"/>
          <a:stretch/>
        </p:blipFill>
        <p:spPr>
          <a:xfrm>
            <a:off x="161118" y="2628931"/>
            <a:ext cx="3944571" cy="4098664"/>
          </a:xfrm>
          <a:prstGeom prst="rect">
            <a:avLst/>
          </a:prstGeom>
        </p:spPr>
      </p:pic>
      <p:sp>
        <p:nvSpPr>
          <p:cNvPr id="5" name="Marcador de Posição do Número do Diapositivo 4">
            <a:extLst>
              <a:ext uri="{FF2B5EF4-FFF2-40B4-BE49-F238E27FC236}">
                <a16:creationId xmlns:a16="http://schemas.microsoft.com/office/drawing/2014/main" id="{140C7838-CE2A-8F53-A307-4DE4217FAD50}"/>
              </a:ext>
            </a:extLst>
          </p:cNvPr>
          <p:cNvSpPr>
            <a:spLocks noGrp="1"/>
          </p:cNvSpPr>
          <p:nvPr>
            <p:ph type="sldNum" sz="quarter" idx="12"/>
          </p:nvPr>
        </p:nvSpPr>
        <p:spPr/>
        <p:txBody>
          <a:bodyPr/>
          <a:lstStyle/>
          <a:p>
            <a:fld id="{15A16595-07AD-4646-803E-1CCE41789BEC}" type="slidenum">
              <a:rPr lang="pt-PT" smtClean="0"/>
              <a:t>4</a:t>
            </a:fld>
            <a:endParaRPr lang="pt-PT"/>
          </a:p>
        </p:txBody>
      </p:sp>
      <p:sp>
        <p:nvSpPr>
          <p:cNvPr id="6" name="CaixaDeTexto 5">
            <a:extLst>
              <a:ext uri="{FF2B5EF4-FFF2-40B4-BE49-F238E27FC236}">
                <a16:creationId xmlns:a16="http://schemas.microsoft.com/office/drawing/2014/main" id="{B359AAD6-580E-E706-4A5F-272B8F419B90}"/>
              </a:ext>
            </a:extLst>
          </p:cNvPr>
          <p:cNvSpPr txBox="1"/>
          <p:nvPr/>
        </p:nvSpPr>
        <p:spPr>
          <a:xfrm>
            <a:off x="352946" y="136557"/>
            <a:ext cx="5267614"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sz="2000" b="1">
                <a:ea typeface="+mn-lt"/>
                <a:cs typeface="+mn-lt"/>
              </a:rPr>
              <a:t>1977 , </a:t>
            </a:r>
            <a:r>
              <a:rPr lang="pt-PT" sz="2000" b="1" err="1">
                <a:ea typeface="+mn-lt"/>
                <a:cs typeface="+mn-lt"/>
              </a:rPr>
              <a:t>the</a:t>
            </a:r>
            <a:r>
              <a:rPr lang="pt-PT" sz="2000" b="1">
                <a:ea typeface="+mn-lt"/>
                <a:cs typeface="+mn-lt"/>
              </a:rPr>
              <a:t> </a:t>
            </a:r>
            <a:r>
              <a:rPr lang="pt-PT" sz="2000" b="1" err="1">
                <a:ea typeface="+mn-lt"/>
                <a:cs typeface="+mn-lt"/>
              </a:rPr>
              <a:t>family</a:t>
            </a:r>
            <a:r>
              <a:rPr lang="pt-PT" sz="2000" b="1">
                <a:ea typeface="+mn-lt"/>
                <a:cs typeface="+mn-lt"/>
              </a:rPr>
              <a:t> business </a:t>
            </a:r>
            <a:r>
              <a:rPr lang="pt-PT" sz="2000" b="1" err="1">
                <a:ea typeface="+mn-lt"/>
                <a:cs typeface="+mn-lt"/>
              </a:rPr>
              <a:t>is</a:t>
            </a:r>
            <a:r>
              <a:rPr lang="pt-PT" sz="2000" b="1">
                <a:ea typeface="+mn-lt"/>
                <a:cs typeface="+mn-lt"/>
              </a:rPr>
              <a:t> </a:t>
            </a:r>
            <a:r>
              <a:rPr lang="pt-PT" sz="2000" b="1" err="1">
                <a:ea typeface="+mn-lt"/>
                <a:cs typeface="+mn-lt"/>
              </a:rPr>
              <a:t>managed</a:t>
            </a:r>
            <a:r>
              <a:rPr lang="pt-PT" sz="2000" b="1">
                <a:ea typeface="+mn-lt"/>
                <a:cs typeface="+mn-lt"/>
              </a:rPr>
              <a:t> </a:t>
            </a:r>
            <a:r>
              <a:rPr lang="pt-PT" sz="2000" b="1" err="1">
                <a:ea typeface="+mn-lt"/>
                <a:cs typeface="+mn-lt"/>
              </a:rPr>
              <a:t>by</a:t>
            </a:r>
            <a:r>
              <a:rPr lang="pt-PT" sz="2000" b="1">
                <a:ea typeface="+mn-lt"/>
                <a:cs typeface="+mn-lt"/>
              </a:rPr>
              <a:t> Odile Vuitton, </a:t>
            </a:r>
            <a:r>
              <a:rPr lang="pt-PT" sz="2000" b="1" err="1">
                <a:ea typeface="+mn-lt"/>
                <a:cs typeface="+mn-lt"/>
              </a:rPr>
              <a:t>daughter</a:t>
            </a:r>
            <a:r>
              <a:rPr lang="pt-PT" sz="2000" b="1">
                <a:ea typeface="+mn-lt"/>
                <a:cs typeface="+mn-lt"/>
              </a:rPr>
              <a:t> </a:t>
            </a:r>
            <a:r>
              <a:rPr lang="pt-PT" sz="2000" b="1" err="1">
                <a:ea typeface="+mn-lt"/>
                <a:cs typeface="+mn-lt"/>
              </a:rPr>
              <a:t>of</a:t>
            </a:r>
            <a:r>
              <a:rPr lang="pt-PT" sz="2000" b="1">
                <a:ea typeface="+mn-lt"/>
                <a:cs typeface="+mn-lt"/>
              </a:rPr>
              <a:t> </a:t>
            </a:r>
            <a:r>
              <a:rPr lang="pt-PT" sz="2000" b="1" err="1">
                <a:ea typeface="+mn-lt"/>
                <a:cs typeface="+mn-lt"/>
              </a:rPr>
              <a:t>Gastrom-vuitton</a:t>
            </a:r>
            <a:r>
              <a:rPr lang="pt-PT" sz="2000" b="1">
                <a:ea typeface="+mn-lt"/>
                <a:cs typeface="+mn-lt"/>
              </a:rPr>
              <a:t>, </a:t>
            </a:r>
            <a:r>
              <a:rPr lang="pt-PT" sz="2000" b="1" err="1">
                <a:ea typeface="+mn-lt"/>
                <a:cs typeface="+mn-lt"/>
              </a:rPr>
              <a:t>and</a:t>
            </a:r>
            <a:r>
              <a:rPr lang="pt-PT" sz="2000" b="1">
                <a:ea typeface="+mn-lt"/>
                <a:cs typeface="+mn-lt"/>
              </a:rPr>
              <a:t> </a:t>
            </a:r>
            <a:r>
              <a:rPr lang="pt-PT" sz="2000" b="1" err="1">
                <a:ea typeface="+mn-lt"/>
                <a:cs typeface="+mn-lt"/>
              </a:rPr>
              <a:t>by</a:t>
            </a:r>
            <a:r>
              <a:rPr lang="pt-PT" sz="2000" b="1">
                <a:ea typeface="+mn-lt"/>
                <a:cs typeface="+mn-lt"/>
              </a:rPr>
              <a:t> </a:t>
            </a:r>
            <a:r>
              <a:rPr lang="pt-PT" sz="2000" b="1" err="1">
                <a:ea typeface="+mn-lt"/>
                <a:cs typeface="+mn-lt"/>
              </a:rPr>
              <a:t>her</a:t>
            </a:r>
            <a:r>
              <a:rPr lang="pt-PT" sz="2000" b="1">
                <a:ea typeface="+mn-lt"/>
                <a:cs typeface="+mn-lt"/>
              </a:rPr>
              <a:t> </a:t>
            </a:r>
            <a:r>
              <a:rPr lang="pt-PT" sz="2000" b="1" err="1">
                <a:ea typeface="+mn-lt"/>
                <a:cs typeface="+mn-lt"/>
              </a:rPr>
              <a:t>husband</a:t>
            </a:r>
            <a:r>
              <a:rPr lang="pt-PT" sz="2000" b="1">
                <a:ea typeface="+mn-lt"/>
                <a:cs typeface="+mn-lt"/>
              </a:rPr>
              <a:t>, henry </a:t>
            </a:r>
            <a:r>
              <a:rPr lang="pt-PT" sz="2000" b="1" err="1">
                <a:ea typeface="+mn-lt"/>
                <a:cs typeface="+mn-lt"/>
              </a:rPr>
              <a:t>Racamier</a:t>
            </a:r>
            <a:r>
              <a:rPr lang="pt-PT" sz="2000" b="1">
                <a:ea typeface="+mn-lt"/>
                <a:cs typeface="+mn-lt"/>
              </a:rPr>
              <a:t>. </a:t>
            </a:r>
          </a:p>
          <a:p>
            <a:endParaRPr lang="pt-PT" sz="2000" b="1">
              <a:ea typeface="+mn-lt"/>
              <a:cs typeface="+mn-lt"/>
            </a:endParaRPr>
          </a:p>
          <a:p>
            <a:r>
              <a:rPr lang="pt-PT" sz="2000" b="1" err="1">
                <a:ea typeface="+mn-lt"/>
                <a:cs typeface="+mn-lt"/>
              </a:rPr>
              <a:t>within</a:t>
            </a:r>
            <a:r>
              <a:rPr lang="pt-PT" sz="2000" b="1">
                <a:ea typeface="+mn-lt"/>
                <a:cs typeface="+mn-lt"/>
              </a:rPr>
              <a:t> 6y LV sales </a:t>
            </a:r>
            <a:r>
              <a:rPr lang="pt-PT" sz="2000" b="1" err="1">
                <a:ea typeface="+mn-lt"/>
                <a:cs typeface="+mn-lt"/>
              </a:rPr>
              <a:t>soared</a:t>
            </a:r>
            <a:r>
              <a:rPr lang="pt-PT" sz="2000" b="1">
                <a:ea typeface="+mn-lt"/>
                <a:cs typeface="+mn-lt"/>
              </a:rPr>
              <a:t> </a:t>
            </a:r>
            <a:r>
              <a:rPr lang="pt-PT" sz="2000" b="1" err="1">
                <a:ea typeface="+mn-lt"/>
                <a:cs typeface="+mn-lt"/>
              </a:rPr>
              <a:t>from</a:t>
            </a:r>
            <a:r>
              <a:rPr lang="pt-PT" sz="2000" b="1">
                <a:ea typeface="+mn-lt"/>
                <a:cs typeface="+mn-lt"/>
              </a:rPr>
              <a:t> $20million to $260million </a:t>
            </a:r>
            <a:r>
              <a:rPr lang="pt-PT" sz="2000" b="1" err="1">
                <a:ea typeface="+mn-lt"/>
                <a:cs typeface="+mn-lt"/>
              </a:rPr>
              <a:t>turned</a:t>
            </a:r>
            <a:r>
              <a:rPr lang="pt-PT" sz="2000" b="1">
                <a:ea typeface="+mn-lt"/>
                <a:cs typeface="+mn-lt"/>
              </a:rPr>
              <a:t> </a:t>
            </a:r>
            <a:r>
              <a:rPr lang="pt-PT" sz="2000" b="1" err="1">
                <a:ea typeface="+mn-lt"/>
                <a:cs typeface="+mn-lt"/>
              </a:rPr>
              <a:t>the</a:t>
            </a:r>
            <a:r>
              <a:rPr lang="pt-PT" sz="2000" b="1">
                <a:ea typeface="+mn-lt"/>
                <a:cs typeface="+mn-lt"/>
              </a:rPr>
              <a:t> </a:t>
            </a:r>
            <a:r>
              <a:rPr lang="pt-PT" sz="2000" b="1" err="1">
                <a:ea typeface="+mn-lt"/>
                <a:cs typeface="+mn-lt"/>
              </a:rPr>
              <a:t>brand</a:t>
            </a:r>
            <a:r>
              <a:rPr lang="pt-PT" sz="2000" b="1">
                <a:ea typeface="+mn-lt"/>
                <a:cs typeface="+mn-lt"/>
              </a:rPr>
              <a:t> more </a:t>
            </a:r>
            <a:r>
              <a:rPr lang="pt-PT" sz="2000" b="1" err="1">
                <a:ea typeface="+mn-lt"/>
                <a:cs typeface="+mn-lt"/>
              </a:rPr>
              <a:t>public</a:t>
            </a:r>
            <a:r>
              <a:rPr lang="pt-PT" sz="2000" b="1">
                <a:ea typeface="+mn-lt"/>
                <a:cs typeface="+mn-lt"/>
              </a:rPr>
              <a:t>.</a:t>
            </a:r>
            <a:endParaRPr lang="pt-PT">
              <a:cs typeface="Calibri"/>
            </a:endParaRPr>
          </a:p>
          <a:p>
            <a:pPr marL="342900" indent="-342900">
              <a:buFont typeface="Wingdings"/>
              <a:buChar char="q"/>
            </a:pPr>
            <a:endParaRPr lang="pt-PT" sz="2000" b="1">
              <a:ea typeface="+mn-lt"/>
              <a:cs typeface="+mn-lt"/>
            </a:endParaRPr>
          </a:p>
          <a:p>
            <a:pPr marL="342900" indent="-342900">
              <a:buFont typeface="Wingdings"/>
              <a:buChar char="q"/>
            </a:pPr>
            <a:endParaRPr lang="pt-PT" sz="2000" b="1">
              <a:ea typeface="+mn-lt"/>
              <a:cs typeface="+mn-lt"/>
            </a:endParaRPr>
          </a:p>
        </p:txBody>
      </p:sp>
    </p:spTree>
    <p:extLst>
      <p:ext uri="{BB962C8B-B14F-4D97-AF65-F5344CB8AC3E}">
        <p14:creationId xmlns:p14="http://schemas.microsoft.com/office/powerpoint/2010/main" val="3300418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4B1AD9C-F749-3BAD-4985-C14183D57E50}"/>
              </a:ext>
            </a:extLst>
          </p:cNvPr>
          <p:cNvSpPr>
            <a:spLocks noGrp="1"/>
          </p:cNvSpPr>
          <p:nvPr>
            <p:ph type="title"/>
          </p:nvPr>
        </p:nvSpPr>
        <p:spPr>
          <a:xfrm>
            <a:off x="2897325" y="627293"/>
            <a:ext cx="4368602" cy="1956841"/>
          </a:xfrm>
        </p:spPr>
        <p:txBody>
          <a:bodyPr anchor="b">
            <a:normAutofit/>
          </a:bodyPr>
          <a:lstStyle/>
          <a:p>
            <a:r>
              <a:rPr lang="pt-PT" sz="3800" b="1" i="1">
                <a:cs typeface="Calibri Light"/>
              </a:rPr>
              <a:t>              REFERENCES</a:t>
            </a:r>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Posição de Conteúdo 2">
            <a:extLst>
              <a:ext uri="{FF2B5EF4-FFF2-40B4-BE49-F238E27FC236}">
                <a16:creationId xmlns:a16="http://schemas.microsoft.com/office/drawing/2014/main" id="{89DB8450-5F64-10D5-A3E0-CA1EB6ADE293}"/>
              </a:ext>
            </a:extLst>
          </p:cNvPr>
          <p:cNvSpPr>
            <a:spLocks noGrp="1"/>
          </p:cNvSpPr>
          <p:nvPr>
            <p:ph idx="1"/>
          </p:nvPr>
        </p:nvSpPr>
        <p:spPr>
          <a:xfrm>
            <a:off x="338155" y="3433616"/>
            <a:ext cx="9318796" cy="3320668"/>
          </a:xfrm>
        </p:spPr>
        <p:txBody>
          <a:bodyPr vert="horz" lIns="91440" tIns="45720" rIns="91440" bIns="45720" rtlCol="0" anchor="t">
            <a:normAutofit/>
          </a:bodyPr>
          <a:lstStyle/>
          <a:p>
            <a:pPr marL="0" indent="0">
              <a:buNone/>
            </a:pPr>
            <a:r>
              <a:rPr lang="pt-PT" sz="2200" i="1" dirty="0">
                <a:solidFill>
                  <a:schemeClr val="tx2">
                    <a:lumMod val="50000"/>
                  </a:schemeClr>
                </a:solidFill>
                <a:ea typeface="+mn-lt"/>
                <a:cs typeface="+mn-lt"/>
              </a:rPr>
              <a:t>Malle2Luxe 2008-2022 some </a:t>
            </a:r>
            <a:r>
              <a:rPr lang="pt-PT" sz="2200" i="1" dirty="0" err="1">
                <a:solidFill>
                  <a:schemeClr val="tx2">
                    <a:lumMod val="50000"/>
                  </a:schemeClr>
                </a:solidFill>
                <a:ea typeface="+mn-lt"/>
                <a:cs typeface="+mn-lt"/>
              </a:rPr>
              <a:t>of</a:t>
            </a:r>
            <a:r>
              <a:rPr lang="pt-PT" sz="2200" i="1" dirty="0">
                <a:solidFill>
                  <a:schemeClr val="tx2">
                    <a:lumMod val="50000"/>
                  </a:schemeClr>
                </a:solidFill>
                <a:ea typeface="+mn-lt"/>
                <a:cs typeface="+mn-lt"/>
              </a:rPr>
              <a:t> </a:t>
            </a:r>
            <a:r>
              <a:rPr lang="pt-PT" sz="2200" i="1" dirty="0" err="1">
                <a:solidFill>
                  <a:schemeClr val="tx2">
                    <a:lumMod val="50000"/>
                  </a:schemeClr>
                </a:solidFill>
                <a:ea typeface="+mn-lt"/>
                <a:cs typeface="+mn-lt"/>
              </a:rPr>
              <a:t>this</a:t>
            </a:r>
            <a:r>
              <a:rPr lang="pt-PT" sz="2200" i="1" dirty="0">
                <a:solidFill>
                  <a:schemeClr val="tx2">
                    <a:lumMod val="50000"/>
                  </a:schemeClr>
                </a:solidFill>
                <a:ea typeface="+mn-lt"/>
                <a:cs typeface="+mn-lt"/>
              </a:rPr>
              <a:t> </a:t>
            </a:r>
            <a:r>
              <a:rPr lang="pt-PT" sz="2200" i="1" dirty="0" err="1">
                <a:solidFill>
                  <a:schemeClr val="tx2">
                    <a:lumMod val="50000"/>
                  </a:schemeClr>
                </a:solidFill>
                <a:ea typeface="+mn-lt"/>
                <a:cs typeface="+mn-lt"/>
              </a:rPr>
              <a:t>information</a:t>
            </a:r>
          </a:p>
          <a:p>
            <a:pPr marL="0" indent="0">
              <a:buNone/>
            </a:pPr>
            <a:r>
              <a:rPr lang="pt-PT" sz="2200" i="1" dirty="0">
                <a:solidFill>
                  <a:schemeClr val="tx2">
                    <a:lumMod val="50000"/>
                  </a:schemeClr>
                </a:solidFill>
                <a:ea typeface="+mn-lt"/>
                <a:cs typeface="+mn-lt"/>
              </a:rPr>
              <a:t>[</a:t>
            </a:r>
            <a:r>
              <a:rPr lang="pt-PT" sz="2200" i="1" dirty="0" err="1">
                <a:solidFill>
                  <a:schemeClr val="tx2">
                    <a:lumMod val="50000"/>
                  </a:schemeClr>
                </a:solidFill>
                <a:ea typeface="+mn-lt"/>
                <a:cs typeface="+mn-lt"/>
              </a:rPr>
              <a:t>Accessed</a:t>
            </a:r>
            <a:r>
              <a:rPr lang="pt-PT" sz="2200" i="1" dirty="0">
                <a:solidFill>
                  <a:schemeClr val="tx2">
                    <a:lumMod val="50000"/>
                  </a:schemeClr>
                </a:solidFill>
                <a:ea typeface="+mn-lt"/>
                <a:cs typeface="+mn-lt"/>
              </a:rPr>
              <a:t> 17 </a:t>
            </a:r>
            <a:r>
              <a:rPr lang="pt-PT" sz="2200" i="1" dirty="0" err="1">
                <a:solidFill>
                  <a:schemeClr val="tx2">
                    <a:lumMod val="50000"/>
                  </a:schemeClr>
                </a:solidFill>
                <a:ea typeface="+mn-lt"/>
                <a:cs typeface="+mn-lt"/>
              </a:rPr>
              <a:t>April</a:t>
            </a:r>
            <a:r>
              <a:rPr lang="pt-PT" sz="2200" i="1" dirty="0">
                <a:solidFill>
                  <a:schemeClr val="tx2">
                    <a:lumMod val="50000"/>
                  </a:schemeClr>
                </a:solidFill>
                <a:ea typeface="+mn-lt"/>
                <a:cs typeface="+mn-lt"/>
              </a:rPr>
              <a:t> 2022] </a:t>
            </a:r>
            <a:r>
              <a:rPr lang="pt-PT" sz="2200" i="1" dirty="0" err="1">
                <a:solidFill>
                  <a:schemeClr val="tx2">
                    <a:lumMod val="50000"/>
                  </a:schemeClr>
                </a:solidFill>
                <a:ea typeface="+mn-lt"/>
                <a:cs typeface="+mn-lt"/>
              </a:rPr>
              <a:t>Available</a:t>
            </a:r>
            <a:r>
              <a:rPr lang="pt-PT" sz="2200" i="1" dirty="0">
                <a:solidFill>
                  <a:schemeClr val="tx2">
                    <a:lumMod val="50000"/>
                  </a:schemeClr>
                </a:solidFill>
                <a:ea typeface="+mn-lt"/>
                <a:cs typeface="+mn-lt"/>
              </a:rPr>
              <a:t> from</a:t>
            </a:r>
            <a:r>
              <a:rPr lang="pt-PT" sz="2200" dirty="0">
                <a:solidFill>
                  <a:srgbClr val="0070C0"/>
                </a:solidFill>
                <a:ea typeface="+mn-lt"/>
                <a:cs typeface="+mn-lt"/>
              </a:rPr>
              <a:t>https://www.malle2luxe.fr/home/trunk-louis-vuitton/ https://www.malle2luxe.fr/home/trunk-louis-vuitton/</a:t>
            </a:r>
            <a:endParaRPr lang="pt-PT" sz="2200" dirty="0">
              <a:solidFill>
                <a:srgbClr val="0070C0"/>
              </a:solidFill>
              <a:cs typeface="Calibri"/>
            </a:endParaRPr>
          </a:p>
          <a:p>
            <a:pPr marL="0" indent="0">
              <a:buNone/>
            </a:pPr>
            <a:endParaRPr lang="pt-PT" sz="2200">
              <a:solidFill>
                <a:srgbClr val="0070C0"/>
              </a:solidFill>
              <a:ea typeface="Calibri"/>
              <a:cs typeface="Calibri"/>
            </a:endParaRPr>
          </a:p>
          <a:p>
            <a:pPr marL="0" indent="0">
              <a:buNone/>
            </a:pPr>
            <a:endParaRPr lang="pt-PT" sz="2200">
              <a:solidFill>
                <a:srgbClr val="0070C0"/>
              </a:solidFill>
              <a:ea typeface="Calibri"/>
              <a:cs typeface="Calibri"/>
            </a:endParaRPr>
          </a:p>
          <a:p>
            <a:pPr marL="0" indent="0">
              <a:buNone/>
            </a:pPr>
            <a:endParaRPr lang="pt-PT" sz="2200">
              <a:ea typeface="Calibri"/>
              <a:cs typeface="Calibri"/>
            </a:endParaRPr>
          </a:p>
          <a:p>
            <a:endParaRPr lang="pt-PT" sz="2200">
              <a:ea typeface="Calibri"/>
              <a:cs typeface="Calibri"/>
            </a:endParaRPr>
          </a:p>
        </p:txBody>
      </p:sp>
      <p:pic>
        <p:nvPicPr>
          <p:cNvPr id="5" name="Picture 4">
            <a:extLst>
              <a:ext uri="{FF2B5EF4-FFF2-40B4-BE49-F238E27FC236}">
                <a16:creationId xmlns:a16="http://schemas.microsoft.com/office/drawing/2014/main" id="{B76D7754-4A1F-725D-C9C6-4D27BD5C99AE}"/>
              </a:ext>
            </a:extLst>
          </p:cNvPr>
          <p:cNvPicPr>
            <a:picLocks noChangeAspect="1"/>
          </p:cNvPicPr>
          <p:nvPr/>
        </p:nvPicPr>
        <p:blipFill rotWithShape="1">
          <a:blip r:embed="rId2"/>
          <a:srcRect l="19757" r="13289" b="-1"/>
          <a:stretch/>
        </p:blipFill>
        <p:spPr>
          <a:xfrm>
            <a:off x="7410796" y="-100631"/>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Marcador de Posição do Número do Diapositivo 3">
            <a:extLst>
              <a:ext uri="{FF2B5EF4-FFF2-40B4-BE49-F238E27FC236}">
                <a16:creationId xmlns:a16="http://schemas.microsoft.com/office/drawing/2014/main" id="{9A9E7129-0B1E-358B-62EE-F4576F893A37}"/>
              </a:ext>
            </a:extLst>
          </p:cNvPr>
          <p:cNvSpPr>
            <a:spLocks noGrp="1"/>
          </p:cNvSpPr>
          <p:nvPr>
            <p:ph type="sldNum" sz="quarter" idx="12"/>
          </p:nvPr>
        </p:nvSpPr>
        <p:spPr/>
        <p:txBody>
          <a:bodyPr/>
          <a:lstStyle/>
          <a:p>
            <a:fld id="{15A16595-07AD-4646-803E-1CCE41789BEC}" type="slidenum">
              <a:rPr lang="pt-PT" smtClean="0"/>
              <a:t>5</a:t>
            </a:fld>
            <a:endParaRPr lang="pt-PT"/>
          </a:p>
        </p:txBody>
      </p:sp>
    </p:spTree>
    <p:extLst>
      <p:ext uri="{BB962C8B-B14F-4D97-AF65-F5344CB8AC3E}">
        <p14:creationId xmlns:p14="http://schemas.microsoft.com/office/powerpoint/2010/main" val="3731170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2F914-BFFE-4F1F-A830-C0930D052D40}"/>
              </a:ext>
            </a:extLst>
          </p:cNvPr>
          <p:cNvSpPr>
            <a:spLocks noGrp="1"/>
          </p:cNvSpPr>
          <p:nvPr>
            <p:ph type="ctrTitle"/>
          </p:nvPr>
        </p:nvSpPr>
        <p:spPr/>
        <p:txBody>
          <a:bodyPr>
            <a:normAutofit fontScale="90000"/>
          </a:bodyPr>
          <a:lstStyle/>
          <a:p>
            <a:r>
              <a:rPr lang="en-GB"/>
              <a:t>The challenges before the introduction of modern technology. </a:t>
            </a:r>
            <a:endParaRPr lang="en-US"/>
          </a:p>
        </p:txBody>
      </p:sp>
      <p:pic>
        <p:nvPicPr>
          <p:cNvPr id="4" name="Picture 3">
            <a:extLst>
              <a:ext uri="{FF2B5EF4-FFF2-40B4-BE49-F238E27FC236}">
                <a16:creationId xmlns:a16="http://schemas.microsoft.com/office/drawing/2014/main" id="{342D1F08-BAD1-4056-998C-9BBB99DDA874}"/>
              </a:ext>
            </a:extLst>
          </p:cNvPr>
          <p:cNvPicPr>
            <a:picLocks noChangeAspect="1"/>
          </p:cNvPicPr>
          <p:nvPr/>
        </p:nvPicPr>
        <p:blipFill>
          <a:blip r:embed="rId2"/>
          <a:stretch>
            <a:fillRect/>
          </a:stretch>
        </p:blipFill>
        <p:spPr>
          <a:xfrm>
            <a:off x="374402" y="159391"/>
            <a:ext cx="3025538" cy="2013358"/>
          </a:xfrm>
          <a:prstGeom prst="rect">
            <a:avLst/>
          </a:prstGeom>
        </p:spPr>
      </p:pic>
      <p:pic>
        <p:nvPicPr>
          <p:cNvPr id="5" name="Picture 4">
            <a:extLst>
              <a:ext uri="{FF2B5EF4-FFF2-40B4-BE49-F238E27FC236}">
                <a16:creationId xmlns:a16="http://schemas.microsoft.com/office/drawing/2014/main" id="{D3978907-3F9B-40E9-9532-A0668580754A}"/>
              </a:ext>
            </a:extLst>
          </p:cNvPr>
          <p:cNvPicPr>
            <a:picLocks noChangeAspect="1"/>
          </p:cNvPicPr>
          <p:nvPr/>
        </p:nvPicPr>
        <p:blipFill>
          <a:blip r:embed="rId3"/>
          <a:stretch>
            <a:fillRect/>
          </a:stretch>
        </p:blipFill>
        <p:spPr>
          <a:xfrm>
            <a:off x="8792062" y="343949"/>
            <a:ext cx="2847975" cy="1786855"/>
          </a:xfrm>
          <a:prstGeom prst="rect">
            <a:avLst/>
          </a:prstGeom>
        </p:spPr>
      </p:pic>
      <p:pic>
        <p:nvPicPr>
          <p:cNvPr id="6" name="Picture 5">
            <a:extLst>
              <a:ext uri="{FF2B5EF4-FFF2-40B4-BE49-F238E27FC236}">
                <a16:creationId xmlns:a16="http://schemas.microsoft.com/office/drawing/2014/main" id="{C1DE45E5-4923-4FC3-A876-85BE52479907}"/>
              </a:ext>
            </a:extLst>
          </p:cNvPr>
          <p:cNvPicPr>
            <a:picLocks noChangeAspect="1"/>
          </p:cNvPicPr>
          <p:nvPr/>
        </p:nvPicPr>
        <p:blipFill>
          <a:blip r:embed="rId4"/>
          <a:stretch>
            <a:fillRect/>
          </a:stretch>
        </p:blipFill>
        <p:spPr>
          <a:xfrm>
            <a:off x="4274583" y="83297"/>
            <a:ext cx="3300675" cy="2196449"/>
          </a:xfrm>
          <a:prstGeom prst="rect">
            <a:avLst/>
          </a:prstGeom>
        </p:spPr>
      </p:pic>
      <p:pic>
        <p:nvPicPr>
          <p:cNvPr id="7" name="Picture 6">
            <a:extLst>
              <a:ext uri="{FF2B5EF4-FFF2-40B4-BE49-F238E27FC236}">
                <a16:creationId xmlns:a16="http://schemas.microsoft.com/office/drawing/2014/main" id="{1789DB53-88D2-4D56-8328-E10CB2D4B50D}"/>
              </a:ext>
            </a:extLst>
          </p:cNvPr>
          <p:cNvPicPr>
            <a:picLocks noChangeAspect="1"/>
          </p:cNvPicPr>
          <p:nvPr/>
        </p:nvPicPr>
        <p:blipFill>
          <a:blip r:embed="rId5"/>
          <a:stretch>
            <a:fillRect/>
          </a:stretch>
        </p:blipFill>
        <p:spPr>
          <a:xfrm>
            <a:off x="236027" y="4288604"/>
            <a:ext cx="3446739" cy="2013358"/>
          </a:xfrm>
          <a:prstGeom prst="rect">
            <a:avLst/>
          </a:prstGeom>
        </p:spPr>
      </p:pic>
      <p:pic>
        <p:nvPicPr>
          <p:cNvPr id="8" name="Picture 7">
            <a:extLst>
              <a:ext uri="{FF2B5EF4-FFF2-40B4-BE49-F238E27FC236}">
                <a16:creationId xmlns:a16="http://schemas.microsoft.com/office/drawing/2014/main" id="{7A31B980-3BAC-4D11-9033-E28045B9E437}"/>
              </a:ext>
            </a:extLst>
          </p:cNvPr>
          <p:cNvPicPr>
            <a:picLocks noChangeAspect="1"/>
          </p:cNvPicPr>
          <p:nvPr/>
        </p:nvPicPr>
        <p:blipFill>
          <a:blip r:embed="rId6"/>
          <a:stretch>
            <a:fillRect/>
          </a:stretch>
        </p:blipFill>
        <p:spPr>
          <a:xfrm>
            <a:off x="4274583" y="4223720"/>
            <a:ext cx="2378416" cy="2378416"/>
          </a:xfrm>
          <a:prstGeom prst="rect">
            <a:avLst/>
          </a:prstGeom>
        </p:spPr>
      </p:pic>
      <p:pic>
        <p:nvPicPr>
          <p:cNvPr id="9" name="Picture 8">
            <a:extLst>
              <a:ext uri="{FF2B5EF4-FFF2-40B4-BE49-F238E27FC236}">
                <a16:creationId xmlns:a16="http://schemas.microsoft.com/office/drawing/2014/main" id="{98FF1609-330D-430B-9B12-8AB87DA226F1}"/>
              </a:ext>
            </a:extLst>
          </p:cNvPr>
          <p:cNvPicPr>
            <a:picLocks noChangeAspect="1"/>
          </p:cNvPicPr>
          <p:nvPr/>
        </p:nvPicPr>
        <p:blipFill>
          <a:blip r:embed="rId7"/>
          <a:stretch>
            <a:fillRect/>
          </a:stretch>
        </p:blipFill>
        <p:spPr>
          <a:xfrm>
            <a:off x="7720499" y="4139662"/>
            <a:ext cx="2606349" cy="2606349"/>
          </a:xfrm>
          <a:prstGeom prst="rect">
            <a:avLst/>
          </a:prstGeom>
        </p:spPr>
      </p:pic>
    </p:spTree>
    <p:extLst>
      <p:ext uri="{BB962C8B-B14F-4D97-AF65-F5344CB8AC3E}">
        <p14:creationId xmlns:p14="http://schemas.microsoft.com/office/powerpoint/2010/main" val="3764332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84392B-2B63-4448-9B27-FAB739F96C99}"/>
              </a:ext>
            </a:extLst>
          </p:cNvPr>
          <p:cNvSpPr>
            <a:spLocks noGrp="1"/>
          </p:cNvSpPr>
          <p:nvPr>
            <p:ph idx="1"/>
          </p:nvPr>
        </p:nvSpPr>
        <p:spPr>
          <a:xfrm>
            <a:off x="276501" y="125734"/>
            <a:ext cx="4429565" cy="2030289"/>
          </a:xfrm>
        </p:spPr>
        <p:txBody>
          <a:bodyPr vert="horz" lIns="91440" tIns="45720" rIns="91440" bIns="45720" rtlCol="0" anchor="t">
            <a:noAutofit/>
          </a:bodyPr>
          <a:lstStyle/>
          <a:p>
            <a:r>
              <a:rPr lang="en-GB" sz="2400" b="1" dirty="0"/>
              <a:t>Louis Vuitton is one of the world's most valuable/luxurious brand. The company became famous for it’s trademark products such as: leather goods, handbags, shoes and jewellery. </a:t>
            </a:r>
            <a:endParaRPr lang="en-US" sz="2400" b="1"/>
          </a:p>
        </p:txBody>
      </p:sp>
      <p:sp>
        <p:nvSpPr>
          <p:cNvPr id="4" name="TextBox 3">
            <a:extLst>
              <a:ext uri="{FF2B5EF4-FFF2-40B4-BE49-F238E27FC236}">
                <a16:creationId xmlns:a16="http://schemas.microsoft.com/office/drawing/2014/main" id="{A4C71CFF-F2BB-4ED1-8617-E38C9DEACB23}"/>
              </a:ext>
            </a:extLst>
          </p:cNvPr>
          <p:cNvSpPr txBox="1"/>
          <p:nvPr/>
        </p:nvSpPr>
        <p:spPr>
          <a:xfrm>
            <a:off x="5239343" y="3068898"/>
            <a:ext cx="6258186" cy="4524315"/>
          </a:xfrm>
          <a:prstGeom prst="rect">
            <a:avLst/>
          </a:prstGeom>
          <a:noFill/>
        </p:spPr>
        <p:txBody>
          <a:bodyPr wrap="square" lIns="91440" tIns="45720" rIns="91440" bIns="45720" rtlCol="0" anchor="t">
            <a:spAutoFit/>
          </a:bodyPr>
          <a:lstStyle/>
          <a:p>
            <a:pPr defTabSz="457200">
              <a:defRPr/>
            </a:pPr>
            <a:r>
              <a:rPr kumimoji="0" lang="en-GB" sz="2400" b="1" i="0" u="none" strike="noStrike" kern="1200" cap="none" spc="0" normalizeH="0" baseline="0" noProof="0" dirty="0">
                <a:ln>
                  <a:noFill/>
                </a:ln>
                <a:solidFill>
                  <a:srgbClr val="000000"/>
                </a:solidFill>
                <a:effectLst/>
                <a:uLnTx/>
                <a:uFillTx/>
                <a:latin typeface="Gill Sans MT" panose="020B0502020104020203"/>
                <a:ea typeface="+mn-ea"/>
                <a:cs typeface="+mn-cs"/>
              </a:rPr>
              <a:t>Technology has become so advanced over the years that everything has become more accessible and convenient for everyone. This is a beneficial for a lot of companies especially Louis Vuitton as it’s a people pleaser.</a:t>
            </a:r>
            <a:r>
              <a:rPr lang="en-GB" sz="2400" b="1" dirty="0">
                <a:solidFill>
                  <a:srgbClr val="000000"/>
                </a:solidFill>
                <a:latin typeface="Gill Sans MT" panose="020B0502020104020203"/>
              </a:rPr>
              <a:t> </a:t>
            </a:r>
            <a:endParaRPr lang="en-GB" sz="2400" b="1" i="0" u="none" strike="noStrike" kern="1200" cap="none" spc="0" normalizeH="0" baseline="0" noProof="0" dirty="0">
              <a:ln>
                <a:noFill/>
              </a:ln>
              <a:solidFill>
                <a:srgbClr val="000000"/>
              </a:solidFill>
              <a:effectLst/>
              <a:uLnTx/>
              <a:uFillTx/>
              <a:latin typeface="Gill Sans MT" panose="020B0502020104020203"/>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Gill Sans MT" panose="020B0502020104020203"/>
                <a:ea typeface="+mn-ea"/>
                <a:cs typeface="+mn-cs"/>
              </a:rPr>
              <a:t>Since the introduction of modern technology the company has had a lot of advantages because now they are able to collect more statistics as to what customers gravitate to more as well as to advertise their products better</a:t>
            </a:r>
            <a:endParaRPr lang="en-US" sz="2400" b="1" i="0" u="none" strike="noStrike" kern="1200" cap="none" spc="0" normalizeH="0" baseline="0" noProof="0">
              <a:ln>
                <a:noFill/>
              </a:ln>
              <a:solidFill>
                <a:srgbClr val="000000"/>
              </a:solidFill>
              <a:effectLst/>
              <a:uLnTx/>
              <a:uFillTx/>
              <a:latin typeface="Gill Sans MT" panose="020B0502020104020203"/>
            </a:endParaRPr>
          </a:p>
        </p:txBody>
      </p:sp>
      <p:pic>
        <p:nvPicPr>
          <p:cNvPr id="5" name="Picture 4">
            <a:extLst>
              <a:ext uri="{FF2B5EF4-FFF2-40B4-BE49-F238E27FC236}">
                <a16:creationId xmlns:a16="http://schemas.microsoft.com/office/drawing/2014/main" id="{285C22EA-09D7-4CDA-B641-1DE22FAF4B04}"/>
              </a:ext>
            </a:extLst>
          </p:cNvPr>
          <p:cNvPicPr>
            <a:picLocks noChangeAspect="1"/>
          </p:cNvPicPr>
          <p:nvPr/>
        </p:nvPicPr>
        <p:blipFill>
          <a:blip r:embed="rId3"/>
          <a:stretch>
            <a:fillRect/>
          </a:stretch>
        </p:blipFill>
        <p:spPr>
          <a:xfrm>
            <a:off x="6195663" y="158211"/>
            <a:ext cx="3376176" cy="2246692"/>
          </a:xfrm>
          <a:prstGeom prst="rect">
            <a:avLst/>
          </a:prstGeom>
        </p:spPr>
      </p:pic>
      <p:pic>
        <p:nvPicPr>
          <p:cNvPr id="6" name="Picture 5">
            <a:extLst>
              <a:ext uri="{FF2B5EF4-FFF2-40B4-BE49-F238E27FC236}">
                <a16:creationId xmlns:a16="http://schemas.microsoft.com/office/drawing/2014/main" id="{6C9E7C84-07CE-44DE-B384-F076E4199CD9}"/>
              </a:ext>
            </a:extLst>
          </p:cNvPr>
          <p:cNvPicPr>
            <a:picLocks noChangeAspect="1"/>
          </p:cNvPicPr>
          <p:nvPr/>
        </p:nvPicPr>
        <p:blipFill>
          <a:blip r:embed="rId4"/>
          <a:stretch>
            <a:fillRect/>
          </a:stretch>
        </p:blipFill>
        <p:spPr>
          <a:xfrm>
            <a:off x="564860" y="2402806"/>
            <a:ext cx="3324225" cy="1623910"/>
          </a:xfrm>
          <a:prstGeom prst="rect">
            <a:avLst/>
          </a:prstGeom>
        </p:spPr>
      </p:pic>
      <p:pic>
        <p:nvPicPr>
          <p:cNvPr id="7" name="Picture 6">
            <a:extLst>
              <a:ext uri="{FF2B5EF4-FFF2-40B4-BE49-F238E27FC236}">
                <a16:creationId xmlns:a16="http://schemas.microsoft.com/office/drawing/2014/main" id="{C399AAB0-7585-4042-AADF-9871D8BE120C}"/>
              </a:ext>
            </a:extLst>
          </p:cNvPr>
          <p:cNvPicPr>
            <a:picLocks noChangeAspect="1"/>
          </p:cNvPicPr>
          <p:nvPr/>
        </p:nvPicPr>
        <p:blipFill>
          <a:blip r:embed="rId5"/>
          <a:stretch>
            <a:fillRect/>
          </a:stretch>
        </p:blipFill>
        <p:spPr>
          <a:xfrm>
            <a:off x="490755" y="4072216"/>
            <a:ext cx="2646727" cy="2658543"/>
          </a:xfrm>
          <a:prstGeom prst="rect">
            <a:avLst/>
          </a:prstGeom>
        </p:spPr>
      </p:pic>
    </p:spTree>
    <p:extLst>
      <p:ext uri="{BB962C8B-B14F-4D97-AF65-F5344CB8AC3E}">
        <p14:creationId xmlns:p14="http://schemas.microsoft.com/office/powerpoint/2010/main" val="317601369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B365D-DC81-4F44-A09A-0C69BDB75FBC}"/>
              </a:ext>
            </a:extLst>
          </p:cNvPr>
          <p:cNvSpPr>
            <a:spLocks noGrp="1"/>
          </p:cNvSpPr>
          <p:nvPr>
            <p:ph type="title"/>
          </p:nvPr>
        </p:nvSpPr>
        <p:spPr>
          <a:xfrm>
            <a:off x="1845243" y="150041"/>
            <a:ext cx="7729728" cy="1188720"/>
          </a:xfrm>
        </p:spPr>
        <p:txBody>
          <a:bodyPr/>
          <a:lstStyle/>
          <a:p>
            <a:r>
              <a:rPr lang="en-GB"/>
              <a:t>Disadvantages before modern technology</a:t>
            </a:r>
            <a:endParaRPr lang="en-US"/>
          </a:p>
        </p:txBody>
      </p:sp>
      <p:graphicFrame>
        <p:nvGraphicFramePr>
          <p:cNvPr id="5" name="Table 4">
            <a:extLst>
              <a:ext uri="{FF2B5EF4-FFF2-40B4-BE49-F238E27FC236}">
                <a16:creationId xmlns:a16="http://schemas.microsoft.com/office/drawing/2014/main" id="{C9F9C20F-1CC8-48ED-9316-86E463E9BA8A}"/>
              </a:ext>
            </a:extLst>
          </p:cNvPr>
          <p:cNvGraphicFramePr>
            <a:graphicFrameLocks noGrp="1"/>
          </p:cNvGraphicFramePr>
          <p:nvPr>
            <p:extLst>
              <p:ext uri="{D42A27DB-BD31-4B8C-83A1-F6EECF244321}">
                <p14:modId xmlns:p14="http://schemas.microsoft.com/office/powerpoint/2010/main" val="3779309032"/>
              </p:ext>
            </p:extLst>
          </p:nvPr>
        </p:nvGraphicFramePr>
        <p:xfrm>
          <a:off x="562063" y="3451231"/>
          <a:ext cx="11826642" cy="3383280"/>
        </p:xfrm>
        <a:graphic>
          <a:graphicData uri="http://schemas.openxmlformats.org/drawingml/2006/table">
            <a:tbl>
              <a:tblPr firstRow="1" bandRow="1">
                <a:tableStyleId>{5C22544A-7EE6-4342-B048-85BDC9FD1C3A}</a:tableStyleId>
              </a:tblPr>
              <a:tblGrid>
                <a:gridCol w="11826642">
                  <a:extLst>
                    <a:ext uri="{9D8B030D-6E8A-4147-A177-3AD203B41FA5}">
                      <a16:colId xmlns:a16="http://schemas.microsoft.com/office/drawing/2014/main" val="3057610044"/>
                    </a:ext>
                  </a:extLst>
                </a:gridCol>
              </a:tblGrid>
              <a:tr h="3174809">
                <a:tc>
                  <a:txBody>
                    <a:bodyPr/>
                    <a:lstStyle/>
                    <a:p>
                      <a:pPr marL="285750" indent="-285750">
                        <a:buFont typeface="Wingdings" panose="05000000000000000000" pitchFamily="2" charset="2"/>
                        <a:buChar char="q"/>
                      </a:pPr>
                      <a:r>
                        <a:rPr lang="en-GB" sz="1800" b="1" i="0" kern="1200" dirty="0">
                          <a:solidFill>
                            <a:schemeClr val="tx1"/>
                          </a:solidFill>
                          <a:effectLst/>
                          <a:latin typeface="+mn-lt"/>
                          <a:ea typeface="+mn-ea"/>
                          <a:cs typeface="+mn-cs"/>
                        </a:rPr>
                        <a:t>Less effective communication</a:t>
                      </a:r>
                    </a:p>
                    <a:p>
                      <a:pPr marL="0" indent="0">
                        <a:buFont typeface="Wingdings" panose="05000000000000000000" pitchFamily="2" charset="2"/>
                        <a:buNone/>
                      </a:pPr>
                      <a:endParaRPr lang="en-GB" sz="1800" b="1" i="0" kern="1200" dirty="0">
                        <a:solidFill>
                          <a:schemeClr val="tx1"/>
                        </a:solidFill>
                        <a:effectLst/>
                        <a:latin typeface="+mn-lt"/>
                        <a:ea typeface="+mn-ea"/>
                        <a:cs typeface="+mn-cs"/>
                      </a:endParaRPr>
                    </a:p>
                    <a:p>
                      <a:pPr marL="285750" indent="-285750">
                        <a:buFont typeface="Wingdings" panose="05000000000000000000" pitchFamily="2" charset="2"/>
                        <a:buChar char="q"/>
                      </a:pPr>
                      <a:r>
                        <a:rPr lang="en-GB" sz="1800" b="1" i="0" kern="1200" dirty="0">
                          <a:solidFill>
                            <a:schemeClr val="tx1"/>
                          </a:solidFill>
                          <a:effectLst/>
                          <a:latin typeface="+mn-lt"/>
                          <a:ea typeface="+mn-ea"/>
                          <a:cs typeface="+mn-cs"/>
                        </a:rPr>
                        <a:t>manufacturing techniques- as there was just option to go instore only there wasn’t different methods in which the company could distribute/advertise their products for example, social media wasn’t that influential now as it was10-15 years so the brand would have to rely on instore marketing and the occasional window display to attract customers. </a:t>
                      </a:r>
                    </a:p>
                    <a:p>
                      <a:pPr marL="0" indent="0">
                        <a:buFont typeface="Wingdings" panose="05000000000000000000" pitchFamily="2" charset="2"/>
                        <a:buNone/>
                      </a:pPr>
                      <a:endParaRPr lang="en-GB" sz="1800" b="1" i="0" kern="1200" dirty="0">
                        <a:solidFill>
                          <a:schemeClr val="tx1"/>
                        </a:solidFill>
                        <a:effectLst/>
                        <a:latin typeface="+mn-lt"/>
                        <a:ea typeface="+mn-ea"/>
                        <a:cs typeface="+mn-cs"/>
                      </a:endParaRPr>
                    </a:p>
                    <a:p>
                      <a:pPr marL="285750" indent="-285750">
                        <a:buFont typeface="Wingdings" panose="05000000000000000000" pitchFamily="2" charset="2"/>
                        <a:buChar char="q"/>
                      </a:pPr>
                      <a:r>
                        <a:rPr lang="en-GB" sz="1800" b="1" i="0" kern="1200" dirty="0">
                          <a:solidFill>
                            <a:schemeClr val="tx1"/>
                          </a:solidFill>
                          <a:effectLst/>
                          <a:latin typeface="+mn-lt"/>
                          <a:ea typeface="+mn-ea"/>
                          <a:cs typeface="+mn-cs"/>
                        </a:rPr>
                        <a:t>Non-effective management-</a:t>
                      </a:r>
                    </a:p>
                    <a:p>
                      <a:pPr marL="0" indent="0">
                        <a:buFont typeface="Wingdings" panose="05000000000000000000" pitchFamily="2" charset="2"/>
                        <a:buNone/>
                      </a:pPr>
                      <a:endParaRPr lang="en-GB" sz="1800" b="1" i="0" kern="1200" dirty="0">
                        <a:solidFill>
                          <a:schemeClr val="tx1"/>
                        </a:solidFill>
                        <a:effectLst/>
                        <a:latin typeface="+mn-lt"/>
                        <a:ea typeface="+mn-ea"/>
                        <a:cs typeface="+mn-cs"/>
                      </a:endParaRPr>
                    </a:p>
                    <a:p>
                      <a:pPr marL="285750" indent="-285750">
                        <a:buFont typeface="Wingdings" panose="05000000000000000000" pitchFamily="2" charset="2"/>
                        <a:buChar char="q"/>
                      </a:pPr>
                      <a:r>
                        <a:rPr lang="en-GB" sz="1800" b="1" i="0" kern="1200" dirty="0">
                          <a:solidFill>
                            <a:schemeClr val="tx1"/>
                          </a:solidFill>
                          <a:effectLst/>
                          <a:latin typeface="+mn-lt"/>
                          <a:ea typeface="+mn-ea"/>
                          <a:cs typeface="+mn-cs"/>
                        </a:rPr>
                        <a:t>Less promotions/marketing tactics- this was definitely a challenge for the company as employers were not able to get the feedback from all customers except if were instore resolving a destitute with staff or the store itself generated a survey. </a:t>
                      </a:r>
                    </a:p>
                  </a:txBody>
                  <a:tcPr/>
                </a:tc>
                <a:extLst>
                  <a:ext uri="{0D108BD9-81ED-4DB2-BD59-A6C34878D82A}">
                    <a16:rowId xmlns:a16="http://schemas.microsoft.com/office/drawing/2014/main" val="3883763831"/>
                  </a:ext>
                </a:extLst>
              </a:tr>
            </a:tbl>
          </a:graphicData>
        </a:graphic>
      </p:graphicFrame>
      <p:pic>
        <p:nvPicPr>
          <p:cNvPr id="6" name="Picture 5">
            <a:extLst>
              <a:ext uri="{FF2B5EF4-FFF2-40B4-BE49-F238E27FC236}">
                <a16:creationId xmlns:a16="http://schemas.microsoft.com/office/drawing/2014/main" id="{518FAE99-00EE-40E3-A8D3-6941BCF1CFAA}"/>
              </a:ext>
            </a:extLst>
          </p:cNvPr>
          <p:cNvPicPr>
            <a:picLocks noChangeAspect="1"/>
          </p:cNvPicPr>
          <p:nvPr/>
        </p:nvPicPr>
        <p:blipFill>
          <a:blip r:embed="rId3"/>
          <a:stretch>
            <a:fillRect/>
          </a:stretch>
        </p:blipFill>
        <p:spPr>
          <a:xfrm>
            <a:off x="463901" y="1348231"/>
            <a:ext cx="3349449" cy="1967721"/>
          </a:xfrm>
          <a:prstGeom prst="rect">
            <a:avLst/>
          </a:prstGeom>
        </p:spPr>
      </p:pic>
      <p:pic>
        <p:nvPicPr>
          <p:cNvPr id="7" name="Picture 6">
            <a:extLst>
              <a:ext uri="{FF2B5EF4-FFF2-40B4-BE49-F238E27FC236}">
                <a16:creationId xmlns:a16="http://schemas.microsoft.com/office/drawing/2014/main" id="{6B6C13EB-0B6D-4E95-ACB5-10647C371AFB}"/>
              </a:ext>
            </a:extLst>
          </p:cNvPr>
          <p:cNvPicPr>
            <a:picLocks noChangeAspect="1"/>
          </p:cNvPicPr>
          <p:nvPr/>
        </p:nvPicPr>
        <p:blipFill>
          <a:blip r:embed="rId4"/>
          <a:stretch>
            <a:fillRect/>
          </a:stretch>
        </p:blipFill>
        <p:spPr>
          <a:xfrm>
            <a:off x="4255788" y="1463250"/>
            <a:ext cx="3254628" cy="1974632"/>
          </a:xfrm>
          <a:prstGeom prst="rect">
            <a:avLst/>
          </a:prstGeom>
        </p:spPr>
      </p:pic>
      <p:pic>
        <p:nvPicPr>
          <p:cNvPr id="8" name="Picture 7">
            <a:extLst>
              <a:ext uri="{FF2B5EF4-FFF2-40B4-BE49-F238E27FC236}">
                <a16:creationId xmlns:a16="http://schemas.microsoft.com/office/drawing/2014/main" id="{7ED7BDD5-5227-4138-9A25-8BAD35C4DF1D}"/>
              </a:ext>
            </a:extLst>
          </p:cNvPr>
          <p:cNvPicPr>
            <a:picLocks noChangeAspect="1"/>
          </p:cNvPicPr>
          <p:nvPr/>
        </p:nvPicPr>
        <p:blipFill>
          <a:blip r:embed="rId5"/>
          <a:stretch>
            <a:fillRect/>
          </a:stretch>
        </p:blipFill>
        <p:spPr>
          <a:xfrm>
            <a:off x="7971157" y="1463250"/>
            <a:ext cx="3741042" cy="1972273"/>
          </a:xfrm>
          <a:prstGeom prst="rect">
            <a:avLst/>
          </a:prstGeom>
        </p:spPr>
      </p:pic>
    </p:spTree>
    <p:extLst>
      <p:ext uri="{BB962C8B-B14F-4D97-AF65-F5344CB8AC3E}">
        <p14:creationId xmlns:p14="http://schemas.microsoft.com/office/powerpoint/2010/main" val="10885315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DC2C9-79FD-45A9-A4BE-1F8363A39665}"/>
              </a:ext>
            </a:extLst>
          </p:cNvPr>
          <p:cNvSpPr>
            <a:spLocks noGrp="1"/>
          </p:cNvSpPr>
          <p:nvPr>
            <p:ph type="title"/>
          </p:nvPr>
        </p:nvSpPr>
        <p:spPr>
          <a:xfrm>
            <a:off x="1853631" y="523613"/>
            <a:ext cx="7729728" cy="1188720"/>
          </a:xfrm>
        </p:spPr>
        <p:txBody>
          <a:bodyPr/>
          <a:lstStyle/>
          <a:p>
            <a:r>
              <a:rPr lang="en-GB"/>
              <a:t>Disadvantages before modern technology (part 2). </a:t>
            </a:r>
            <a:endParaRPr lang="en-US"/>
          </a:p>
        </p:txBody>
      </p:sp>
      <p:sp>
        <p:nvSpPr>
          <p:cNvPr id="5" name="TextBox 4">
            <a:extLst>
              <a:ext uri="{FF2B5EF4-FFF2-40B4-BE49-F238E27FC236}">
                <a16:creationId xmlns:a16="http://schemas.microsoft.com/office/drawing/2014/main" id="{524656FC-0296-499C-A48C-6C68D34930F9}"/>
              </a:ext>
            </a:extLst>
          </p:cNvPr>
          <p:cNvSpPr txBox="1"/>
          <p:nvPr/>
        </p:nvSpPr>
        <p:spPr>
          <a:xfrm>
            <a:off x="302004" y="1838168"/>
            <a:ext cx="3296873" cy="3416320"/>
          </a:xfrm>
          <a:prstGeom prst="rect">
            <a:avLst/>
          </a:prstGeom>
          <a:noFill/>
        </p:spPr>
        <p:txBody>
          <a:bodyPr wrap="square" lIns="91440" tIns="45720" rIns="91440" bIns="45720" rtlCol="0" anchor="t">
            <a:spAutoFit/>
          </a:bodyPr>
          <a:lstStyle/>
          <a:p>
            <a:r>
              <a:rPr lang="en-GB" b="1" dirty="0"/>
              <a:t>As there was just instore orders not a lot of jobs were going around so very often you would only find a set of people in this retailer outlet. You wouldn’t find teenagers or young adults in the store you would find middle ages workers with a higher background as they were seems most appropriate for the work. </a:t>
            </a:r>
            <a:endParaRPr lang="en-US" b="1"/>
          </a:p>
        </p:txBody>
      </p:sp>
      <p:sp>
        <p:nvSpPr>
          <p:cNvPr id="6" name="TextBox 5">
            <a:extLst>
              <a:ext uri="{FF2B5EF4-FFF2-40B4-BE49-F238E27FC236}">
                <a16:creationId xmlns:a16="http://schemas.microsoft.com/office/drawing/2014/main" id="{6AED7D06-7BFC-4B39-8641-11B6304AE9DE}"/>
              </a:ext>
            </a:extLst>
          </p:cNvPr>
          <p:cNvSpPr txBox="1"/>
          <p:nvPr/>
        </p:nvSpPr>
        <p:spPr>
          <a:xfrm>
            <a:off x="4092640" y="3564357"/>
            <a:ext cx="4062005" cy="3785652"/>
          </a:xfrm>
          <a:prstGeom prst="rect">
            <a:avLst/>
          </a:prstGeom>
          <a:noFill/>
        </p:spPr>
        <p:txBody>
          <a:bodyPr wrap="square" lIns="91440" tIns="45720" rIns="91440" bIns="45720" rtlCol="0" anchor="t">
            <a:spAutoFit/>
          </a:bodyPr>
          <a:lstStyle/>
          <a:p>
            <a:r>
              <a:rPr lang="en-GB" sz="2000" b="1" dirty="0"/>
              <a:t>When the brand was just introduced not a lot of people could afford it. This lead to social isolation and negative impact on communities and they were classed as less than. For example, now that there is the use of social media- employers are able to advertise their products better and come up with promotions that’s suitable for all. </a:t>
            </a:r>
            <a:endParaRPr lang="en-US" sz="2000" b="1"/>
          </a:p>
        </p:txBody>
      </p:sp>
      <p:sp>
        <p:nvSpPr>
          <p:cNvPr id="10" name="TextBox 9">
            <a:extLst>
              <a:ext uri="{FF2B5EF4-FFF2-40B4-BE49-F238E27FC236}">
                <a16:creationId xmlns:a16="http://schemas.microsoft.com/office/drawing/2014/main" id="{1B9EDB18-DF16-4AE1-91D0-2E1580930984}"/>
              </a:ext>
            </a:extLst>
          </p:cNvPr>
          <p:cNvSpPr txBox="1"/>
          <p:nvPr/>
        </p:nvSpPr>
        <p:spPr>
          <a:xfrm>
            <a:off x="8476627" y="1707846"/>
            <a:ext cx="3629029" cy="2585323"/>
          </a:xfrm>
          <a:prstGeom prst="rect">
            <a:avLst/>
          </a:prstGeom>
          <a:noFill/>
        </p:spPr>
        <p:txBody>
          <a:bodyPr wrap="square" lIns="91440" tIns="45720" rIns="91440" bIns="45720" rtlCol="0" anchor="t">
            <a:spAutoFit/>
          </a:bodyPr>
          <a:lstStyle/>
          <a:p>
            <a:r>
              <a:rPr lang="en-GB" b="1" dirty="0"/>
              <a:t>Higher rates of disbursements. As before there wasn’t the use of modern technology there will be a lot of time that goes into new projects that wouldn’t be as successful as companies would want as the advertising and general marketing wasn’t as good as it should be.  </a:t>
            </a:r>
            <a:endParaRPr lang="en-US" b="1"/>
          </a:p>
        </p:txBody>
      </p:sp>
      <p:pic>
        <p:nvPicPr>
          <p:cNvPr id="12" name="Picture 11">
            <a:extLst>
              <a:ext uri="{FF2B5EF4-FFF2-40B4-BE49-F238E27FC236}">
                <a16:creationId xmlns:a16="http://schemas.microsoft.com/office/drawing/2014/main" id="{FD5C8849-2A80-4F76-AC45-7F0695828D27}"/>
              </a:ext>
            </a:extLst>
          </p:cNvPr>
          <p:cNvPicPr>
            <a:picLocks noChangeAspect="1"/>
          </p:cNvPicPr>
          <p:nvPr/>
        </p:nvPicPr>
        <p:blipFill>
          <a:blip r:embed="rId2"/>
          <a:stretch>
            <a:fillRect/>
          </a:stretch>
        </p:blipFill>
        <p:spPr>
          <a:xfrm>
            <a:off x="300427" y="5282952"/>
            <a:ext cx="2905125" cy="1571625"/>
          </a:xfrm>
          <a:prstGeom prst="rect">
            <a:avLst/>
          </a:prstGeom>
        </p:spPr>
      </p:pic>
      <p:pic>
        <p:nvPicPr>
          <p:cNvPr id="13" name="Picture 12">
            <a:extLst>
              <a:ext uri="{FF2B5EF4-FFF2-40B4-BE49-F238E27FC236}">
                <a16:creationId xmlns:a16="http://schemas.microsoft.com/office/drawing/2014/main" id="{246D879D-8EE7-4094-8624-EE41222505B7}"/>
              </a:ext>
            </a:extLst>
          </p:cNvPr>
          <p:cNvPicPr>
            <a:picLocks noChangeAspect="1"/>
          </p:cNvPicPr>
          <p:nvPr/>
        </p:nvPicPr>
        <p:blipFill rotWithShape="1">
          <a:blip r:embed="rId3"/>
          <a:srcRect t="21968"/>
          <a:stretch/>
        </p:blipFill>
        <p:spPr>
          <a:xfrm>
            <a:off x="4314002" y="1838168"/>
            <a:ext cx="3054967" cy="1609098"/>
          </a:xfrm>
          <a:prstGeom prst="rect">
            <a:avLst/>
          </a:prstGeom>
        </p:spPr>
      </p:pic>
      <p:pic>
        <p:nvPicPr>
          <p:cNvPr id="14" name="Picture 13">
            <a:extLst>
              <a:ext uri="{FF2B5EF4-FFF2-40B4-BE49-F238E27FC236}">
                <a16:creationId xmlns:a16="http://schemas.microsoft.com/office/drawing/2014/main" id="{0761CE9F-DE80-4C0E-B467-9729B3F54AF2}"/>
              </a:ext>
            </a:extLst>
          </p:cNvPr>
          <p:cNvPicPr>
            <a:picLocks noChangeAspect="1"/>
          </p:cNvPicPr>
          <p:nvPr/>
        </p:nvPicPr>
        <p:blipFill>
          <a:blip r:embed="rId4"/>
          <a:stretch>
            <a:fillRect/>
          </a:stretch>
        </p:blipFill>
        <p:spPr>
          <a:xfrm>
            <a:off x="8885809" y="4549675"/>
            <a:ext cx="2308325" cy="2308325"/>
          </a:xfrm>
          <a:prstGeom prst="rect">
            <a:avLst/>
          </a:prstGeom>
        </p:spPr>
      </p:pic>
    </p:spTree>
    <p:extLst>
      <p:ext uri="{BB962C8B-B14F-4D97-AF65-F5344CB8AC3E}">
        <p14:creationId xmlns:p14="http://schemas.microsoft.com/office/powerpoint/2010/main" val="4022585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84F7BA-B564-C2B9-17DE-D8177F1B153C}"/>
              </a:ext>
            </a:extLst>
          </p:cNvPr>
          <p:cNvSpPr>
            <a:spLocks noGrp="1"/>
          </p:cNvSpPr>
          <p:nvPr>
            <p:ph type="title"/>
          </p:nvPr>
        </p:nvSpPr>
        <p:spPr/>
        <p:txBody>
          <a:bodyPr/>
          <a:lstStyle/>
          <a:p>
            <a:r>
              <a:rPr lang="pt-PT"/>
              <a:t>REFERENCES</a:t>
            </a:r>
          </a:p>
        </p:txBody>
      </p:sp>
      <p:sp>
        <p:nvSpPr>
          <p:cNvPr id="3" name="Marcador de Posição de Conteúdo 2">
            <a:extLst>
              <a:ext uri="{FF2B5EF4-FFF2-40B4-BE49-F238E27FC236}">
                <a16:creationId xmlns:a16="http://schemas.microsoft.com/office/drawing/2014/main" id="{7B40F71F-713C-DFF6-6B17-CA57E8EDD0F5}"/>
              </a:ext>
            </a:extLst>
          </p:cNvPr>
          <p:cNvSpPr>
            <a:spLocks noGrp="1"/>
          </p:cNvSpPr>
          <p:nvPr>
            <p:ph idx="1"/>
          </p:nvPr>
        </p:nvSpPr>
        <p:spPr/>
        <p:txBody>
          <a:bodyPr vert="horz" lIns="91440" tIns="45720" rIns="91440" bIns="45720" rtlCol="0" anchor="t">
            <a:normAutofit/>
          </a:bodyPr>
          <a:lstStyle/>
          <a:p>
            <a:r>
              <a:rPr lang="pt-PT" i="1" dirty="0">
                <a:ea typeface="+mn-lt"/>
                <a:cs typeface="+mn-lt"/>
              </a:rPr>
              <a:t>23 </a:t>
            </a:r>
            <a:r>
              <a:rPr lang="pt-PT" i="1" dirty="0" err="1">
                <a:ea typeface="+mn-lt"/>
                <a:cs typeface="+mn-lt"/>
              </a:rPr>
              <a:t>Biggest</a:t>
            </a:r>
            <a:r>
              <a:rPr lang="pt-PT" i="1" dirty="0">
                <a:ea typeface="+mn-lt"/>
                <a:cs typeface="+mn-lt"/>
              </a:rPr>
              <a:t> </a:t>
            </a:r>
            <a:r>
              <a:rPr lang="pt-PT" i="1" dirty="0" err="1">
                <a:ea typeface="+mn-lt"/>
                <a:cs typeface="+mn-lt"/>
              </a:rPr>
              <a:t>Advantages</a:t>
            </a:r>
            <a:r>
              <a:rPr lang="pt-PT" i="1" dirty="0">
                <a:ea typeface="+mn-lt"/>
                <a:cs typeface="+mn-lt"/>
              </a:rPr>
              <a:t> </a:t>
            </a:r>
            <a:r>
              <a:rPr lang="pt-PT" i="1" dirty="0" err="1">
                <a:ea typeface="+mn-lt"/>
                <a:cs typeface="+mn-lt"/>
              </a:rPr>
              <a:t>and</a:t>
            </a:r>
            <a:r>
              <a:rPr lang="pt-PT" i="1" dirty="0">
                <a:ea typeface="+mn-lt"/>
                <a:cs typeface="+mn-lt"/>
              </a:rPr>
              <a:t> </a:t>
            </a:r>
            <a:r>
              <a:rPr lang="pt-PT" i="1" dirty="0" err="1">
                <a:ea typeface="+mn-lt"/>
                <a:cs typeface="+mn-lt"/>
              </a:rPr>
              <a:t>Disadvantages</a:t>
            </a:r>
            <a:r>
              <a:rPr lang="pt-PT" i="1" dirty="0">
                <a:ea typeface="+mn-lt"/>
                <a:cs typeface="+mn-lt"/>
              </a:rPr>
              <a:t> </a:t>
            </a:r>
            <a:r>
              <a:rPr lang="pt-PT" i="1" dirty="0" err="1">
                <a:ea typeface="+mn-lt"/>
                <a:cs typeface="+mn-lt"/>
              </a:rPr>
              <a:t>of</a:t>
            </a:r>
            <a:r>
              <a:rPr lang="pt-PT" i="1" dirty="0">
                <a:ea typeface="+mn-lt"/>
                <a:cs typeface="+mn-lt"/>
              </a:rPr>
              <a:t> </a:t>
            </a:r>
            <a:r>
              <a:rPr lang="pt-PT" i="1" dirty="0" err="1">
                <a:ea typeface="+mn-lt"/>
                <a:cs typeface="+mn-lt"/>
              </a:rPr>
              <a:t>Technology</a:t>
            </a:r>
            <a:r>
              <a:rPr lang="pt-PT" i="1" dirty="0">
                <a:ea typeface="+mn-lt"/>
                <a:cs typeface="+mn-lt"/>
              </a:rPr>
              <a:t> – Vittana.org</a:t>
            </a:r>
            <a:endParaRPr lang="pt-PT" i="1" dirty="0"/>
          </a:p>
          <a:p>
            <a:r>
              <a:rPr lang="pt-PT" dirty="0">
                <a:ea typeface="+mn-lt"/>
                <a:cs typeface="+mn-lt"/>
                <a:hlinkClick r:id="rId2"/>
              </a:rPr>
              <a:t>https://www.forbes.com/companies/louis-vuitton/?sh=12d64ac36dbe</a:t>
            </a:r>
            <a:endParaRPr lang="pt-PT">
              <a:ea typeface="+mn-lt"/>
              <a:cs typeface="+mn-lt"/>
            </a:endParaRPr>
          </a:p>
          <a:p>
            <a:r>
              <a:rPr lang="pt-PT" dirty="0">
                <a:ea typeface="+mn-lt"/>
                <a:cs typeface="+mn-lt"/>
                <a:hlinkClick r:id="rId3"/>
              </a:rPr>
              <a:t>https://www.bbc.co.uk/bitesize/guides/z4bjjhv/revision/6</a:t>
            </a:r>
            <a:r>
              <a:rPr lang="pt-PT" dirty="0">
                <a:ea typeface="+mn-lt"/>
                <a:cs typeface="+mn-lt"/>
              </a:rPr>
              <a:t> </a:t>
            </a:r>
          </a:p>
          <a:p>
            <a:br>
              <a:rPr lang="en-US" dirty="0"/>
            </a:br>
            <a:endParaRPr lang="en-US"/>
          </a:p>
          <a:p>
            <a:endParaRPr lang="pt-PT" dirty="0"/>
          </a:p>
        </p:txBody>
      </p:sp>
    </p:spTree>
    <p:extLst>
      <p:ext uri="{BB962C8B-B14F-4D97-AF65-F5344CB8AC3E}">
        <p14:creationId xmlns:p14="http://schemas.microsoft.com/office/powerpoint/2010/main" val="1721707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l="7201" t="18451" b="16806"/>
          <a:stretch/>
        </p:blipFill>
        <p:spPr>
          <a:xfrm>
            <a:off x="7209410" y="733268"/>
            <a:ext cx="4934209" cy="2557563"/>
          </a:xfrm>
          <a:prstGeom prst="rect">
            <a:avLst/>
          </a:prstGeom>
          <a:noFill/>
          <a:ln>
            <a:noFill/>
          </a:ln>
        </p:spPr>
      </p:pic>
      <p:sp>
        <p:nvSpPr>
          <p:cNvPr id="55" name="Google Shape;55;p13"/>
          <p:cNvSpPr/>
          <p:nvPr/>
        </p:nvSpPr>
        <p:spPr>
          <a:xfrm>
            <a:off x="109633" y="1275300"/>
            <a:ext cx="6938800" cy="55828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267" b="1">
              <a:solidFill>
                <a:srgbClr val="FF0000"/>
              </a:solidFill>
            </a:endParaRPr>
          </a:p>
          <a:p>
            <a:pPr algn="ctr">
              <a:buClr>
                <a:schemeClr val="dk1"/>
              </a:buClr>
              <a:buSzPts val="1100"/>
            </a:pPr>
            <a:r>
              <a:rPr lang="en" sz="2800" b="1">
                <a:solidFill>
                  <a:srgbClr val="FF0000"/>
                </a:solidFill>
              </a:rPr>
              <a:t>ARTIFICIAL</a:t>
            </a:r>
            <a:r>
              <a:rPr lang="en" sz="3200" b="1">
                <a:solidFill>
                  <a:srgbClr val="FF0000"/>
                </a:solidFill>
              </a:rPr>
              <a:t> INTELLIGENCE</a:t>
            </a:r>
            <a:endParaRPr sz="3200" b="1">
              <a:solidFill>
                <a:srgbClr val="FF0000"/>
              </a:solidFill>
            </a:endParaRPr>
          </a:p>
          <a:p>
            <a:pPr marL="609585" indent="-474121">
              <a:spcBef>
                <a:spcPts val="1333"/>
              </a:spcBef>
              <a:buClr>
                <a:schemeClr val="dk1"/>
              </a:buClr>
              <a:buSzPts val="2000"/>
              <a:buChar char="❖"/>
            </a:pPr>
            <a:r>
              <a:rPr lang="en" sz="2667" b="1">
                <a:solidFill>
                  <a:schemeClr val="dk1"/>
                </a:solidFill>
              </a:rPr>
              <a:t>L</a:t>
            </a:r>
            <a:r>
              <a:rPr lang="en" sz="2667">
                <a:solidFill>
                  <a:schemeClr val="dk1"/>
                </a:solidFill>
              </a:rPr>
              <a:t>ouis Vuitton has been investing in artificial intelligence (AI) in recent years</a:t>
            </a:r>
            <a:endParaRPr sz="2667">
              <a:solidFill>
                <a:schemeClr val="dk1"/>
              </a:solidFill>
            </a:endParaRPr>
          </a:p>
          <a:p>
            <a:pPr marL="609585" indent="-474121">
              <a:buClr>
                <a:schemeClr val="dk1"/>
              </a:buClr>
              <a:buSzPts val="2000"/>
              <a:buChar char="❖"/>
            </a:pPr>
            <a:r>
              <a:rPr lang="en" sz="2667">
                <a:solidFill>
                  <a:schemeClr val="dk1"/>
                </a:solidFill>
              </a:rPr>
              <a:t>The company's goal is to improve the buying experience for shoppers</a:t>
            </a:r>
            <a:endParaRPr sz="2667">
              <a:solidFill>
                <a:schemeClr val="dk1"/>
              </a:solidFill>
            </a:endParaRPr>
          </a:p>
          <a:p>
            <a:pPr marL="609585" indent="-474121">
              <a:buClr>
                <a:schemeClr val="dk1"/>
              </a:buClr>
              <a:buSzPts val="2000"/>
              <a:buChar char="❖"/>
            </a:pPr>
            <a:r>
              <a:rPr lang="en" sz="2667">
                <a:solidFill>
                  <a:schemeClr val="dk1"/>
                </a:solidFill>
              </a:rPr>
              <a:t>They also aim to  analyse data, increase profits, predict trends and provide portfolio advice</a:t>
            </a:r>
            <a:endParaRPr sz="2667">
              <a:solidFill>
                <a:schemeClr val="dk1"/>
              </a:solidFill>
            </a:endParaRPr>
          </a:p>
          <a:p>
            <a:pPr marL="609585" indent="-423323">
              <a:buClr>
                <a:schemeClr val="dk1"/>
              </a:buClr>
              <a:buSzPts val="1400"/>
              <a:buChar char="❖"/>
            </a:pPr>
            <a:r>
              <a:rPr lang="en" sz="2667">
                <a:solidFill>
                  <a:schemeClr val="dk1"/>
                </a:solidFill>
              </a:rPr>
              <a:t>Example: </a:t>
            </a:r>
            <a:r>
              <a:rPr lang="en" sz="2667" b="1">
                <a:solidFill>
                  <a:schemeClr val="dk1"/>
                </a:solidFill>
              </a:rPr>
              <a:t>chatbots and touchscreens</a:t>
            </a:r>
            <a:r>
              <a:rPr lang="en" sz="3200" b="1">
                <a:solidFill>
                  <a:schemeClr val="dk1"/>
                </a:solidFill>
              </a:rPr>
              <a:t> </a:t>
            </a:r>
            <a:r>
              <a:rPr lang="en" sz="2667">
                <a:solidFill>
                  <a:schemeClr val="dk1"/>
                </a:solidFill>
              </a:rPr>
              <a:t>(CB Insights, 2022).</a:t>
            </a:r>
            <a:endParaRPr sz="2400">
              <a:solidFill>
                <a:schemeClr val="dk1"/>
              </a:solidFill>
            </a:endParaRPr>
          </a:p>
          <a:p>
            <a:pPr algn="ctr">
              <a:buClr>
                <a:schemeClr val="dk1"/>
              </a:buClr>
              <a:buSzPts val="1100"/>
            </a:pPr>
            <a:endParaRPr sz="2267" b="1">
              <a:solidFill>
                <a:srgbClr val="0000FF"/>
              </a:solidFill>
            </a:endParaRPr>
          </a:p>
        </p:txBody>
      </p:sp>
      <p:pic>
        <p:nvPicPr>
          <p:cNvPr id="56" name="Google Shape;56;p13"/>
          <p:cNvPicPr preferRelativeResize="0"/>
          <p:nvPr/>
        </p:nvPicPr>
        <p:blipFill rotWithShape="1">
          <a:blip r:embed="rId4">
            <a:alphaModFix/>
          </a:blip>
          <a:srcRect l="21794" t="4743" r="4724"/>
          <a:stretch/>
        </p:blipFill>
        <p:spPr>
          <a:xfrm>
            <a:off x="7080334" y="3135734"/>
            <a:ext cx="5127733" cy="2899193"/>
          </a:xfrm>
          <a:prstGeom prst="rect">
            <a:avLst/>
          </a:prstGeom>
          <a:noFill/>
          <a:ln>
            <a:noFill/>
          </a:ln>
        </p:spPr>
      </p:pic>
      <p:sp>
        <p:nvSpPr>
          <p:cNvPr id="57" name="Google Shape;57;p13"/>
          <p:cNvSpPr/>
          <p:nvPr/>
        </p:nvSpPr>
        <p:spPr>
          <a:xfrm>
            <a:off x="159267" y="58867"/>
            <a:ext cx="12032800" cy="674400"/>
          </a:xfrm>
          <a:prstGeom prst="roundRect">
            <a:avLst>
              <a:gd name="adj" fmla="val 16667"/>
            </a:avLst>
          </a:prstGeom>
          <a:solidFill>
            <a:schemeClr val="lt1"/>
          </a:solid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lgn="ctr">
              <a:lnSpc>
                <a:spcPct val="150000"/>
              </a:lnSpc>
            </a:pPr>
            <a:r>
              <a:rPr lang="en" sz="2400" b="1">
                <a:solidFill>
                  <a:srgbClr val="0000FF"/>
                </a:solidFill>
              </a:rPr>
              <a:t>INSIGHT TO THE MODERN TECHNOLOGIES INTRODUCED AT LOUIS VUITTON</a:t>
            </a:r>
            <a:endParaRPr sz="2400" b="1">
              <a:solidFill>
                <a:srgbClr val="0000FF"/>
              </a:solidFill>
            </a:endParaRPr>
          </a:p>
        </p:txBody>
      </p:sp>
      <p:sp>
        <p:nvSpPr>
          <p:cNvPr id="59" name="Google Shape;59;p13"/>
          <p:cNvSpPr/>
          <p:nvPr/>
        </p:nvSpPr>
        <p:spPr>
          <a:xfrm rot="21599995">
            <a:off x="-24074" y="538128"/>
            <a:ext cx="7769747" cy="807011"/>
          </a:xfrm>
          <a:prstGeom prst="flowChartPunchedTap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r>
              <a:rPr lang="en" sz="2400">
                <a:solidFill>
                  <a:srgbClr val="0000FF"/>
                </a:solidFill>
                <a:latin typeface="Lobster"/>
                <a:ea typeface="Lobster"/>
                <a:cs typeface="Lobster"/>
                <a:sym typeface="Lobster"/>
              </a:rPr>
              <a:t>The Company is having prospects for the following Technologies</a:t>
            </a:r>
            <a:endParaRPr sz="2400">
              <a:solidFill>
                <a:srgbClr val="0000FF"/>
              </a:solidFill>
              <a:latin typeface="Lobster"/>
              <a:ea typeface="Lobster"/>
              <a:cs typeface="Lobster"/>
              <a:sym typeface="Lobster"/>
            </a:endParaRPr>
          </a:p>
        </p:txBody>
      </p:sp>
      <p:sp>
        <p:nvSpPr>
          <p:cNvPr id="60" name="Google Shape;60;p13"/>
          <p:cNvSpPr txBox="1"/>
          <p:nvPr/>
        </p:nvSpPr>
        <p:spPr>
          <a:xfrm>
            <a:off x="7393324" y="3840443"/>
            <a:ext cx="4266800" cy="2974685"/>
          </a:xfrm>
          <a:prstGeom prst="rect">
            <a:avLst/>
          </a:prstGeom>
          <a:solidFill>
            <a:srgbClr val="FFFFFF"/>
          </a:solidFill>
          <a:ln w="19050" cap="flat" cmpd="sng">
            <a:solidFill>
              <a:srgbClr val="0000FF"/>
            </a:solidFill>
            <a:prstDash val="solid"/>
            <a:round/>
            <a:headEnd type="none" w="sm" len="sm"/>
            <a:tailEnd type="none" w="sm" len="sm"/>
          </a:ln>
        </p:spPr>
        <p:txBody>
          <a:bodyPr spcFirstLastPara="1" wrap="square" lIns="121900" tIns="121900" rIns="121900" bIns="121900" anchor="t" anchorCtr="0">
            <a:spAutoFit/>
          </a:bodyPr>
          <a:lstStyle/>
          <a:p>
            <a:r>
              <a:rPr lang="en" sz="2533" b="1" dirty="0"/>
              <a:t>MODULE CODE: </a:t>
            </a:r>
            <a:r>
              <a:rPr lang="en" sz="2533" dirty="0"/>
              <a:t>BMSW 4001</a:t>
            </a:r>
            <a:endParaRPr sz="2533" dirty="0"/>
          </a:p>
          <a:p>
            <a:r>
              <a:rPr lang="en" sz="2533" b="1" dirty="0"/>
              <a:t>STUDENT NAME: </a:t>
            </a:r>
            <a:r>
              <a:rPr lang="en" sz="2533" dirty="0"/>
              <a:t>Arnold Huni</a:t>
            </a:r>
            <a:endParaRPr sz="2533" dirty="0"/>
          </a:p>
          <a:p>
            <a:r>
              <a:rPr lang="en" sz="2533" b="1"/>
              <a:t>STUDENT ID: </a:t>
            </a:r>
            <a:r>
              <a:rPr lang="en" sz="2533"/>
              <a:t>2123025</a:t>
            </a:r>
            <a:endParaRPr sz="2533"/>
          </a:p>
          <a:p>
            <a:r>
              <a:rPr lang="en" sz="2533" b="1"/>
              <a:t>LECTURER: </a:t>
            </a:r>
            <a:r>
              <a:rPr lang="en" sz="2533"/>
              <a:t>Balendran Kandasemy</a:t>
            </a:r>
            <a:endParaRPr sz="2533"/>
          </a:p>
        </p:txBody>
      </p:sp>
    </p:spTree>
    <p:extLst>
      <p:ext uri="{BB962C8B-B14F-4D97-AF65-F5344CB8AC3E}">
        <p14:creationId xmlns:p14="http://schemas.microsoft.com/office/powerpoint/2010/main" val="16033284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64"/>
        <p:cNvGrpSpPr/>
        <p:nvPr/>
      </p:nvGrpSpPr>
      <p:grpSpPr>
        <a:xfrm>
          <a:off x="0" y="0"/>
          <a:ext cx="0" cy="0"/>
          <a:chOff x="0" y="0"/>
          <a:chExt cx="0" cy="0"/>
        </a:xfrm>
      </p:grpSpPr>
      <p:sp>
        <p:nvSpPr>
          <p:cNvPr id="65" name="Google Shape;65;p14"/>
          <p:cNvSpPr/>
          <p:nvPr/>
        </p:nvSpPr>
        <p:spPr>
          <a:xfrm>
            <a:off x="159267" y="834933"/>
            <a:ext cx="8206000" cy="5826800"/>
          </a:xfrm>
          <a:prstGeom prst="round2DiagRect">
            <a:avLst>
              <a:gd name="adj1" fmla="val 16667"/>
              <a:gd name="adj2" fmla="val 0"/>
            </a:avLst>
          </a:prstGeom>
          <a:solidFill>
            <a:schemeClr val="lt1"/>
          </a:solidFill>
          <a:ln w="19050" cap="flat" cmpd="sng">
            <a:solidFill>
              <a:srgbClr val="FF00FF"/>
            </a:solidFill>
            <a:prstDash val="solid"/>
            <a:round/>
            <a:headEnd type="none" w="sm" len="sm"/>
            <a:tailEnd type="none" w="sm" len="sm"/>
          </a:ln>
        </p:spPr>
        <p:txBody>
          <a:bodyPr spcFirstLastPara="1" wrap="square" lIns="121900" tIns="121900" rIns="121900" bIns="121900" anchor="ctr" anchorCtr="0">
            <a:noAutofit/>
          </a:bodyPr>
          <a:lstStyle/>
          <a:p>
            <a:pPr algn="ctr"/>
            <a:r>
              <a:rPr lang="en" sz="2667" b="1">
                <a:solidFill>
                  <a:srgbClr val="FF0000"/>
                </a:solidFill>
              </a:rPr>
              <a:t>NOVEL FABRICS</a:t>
            </a:r>
            <a:endParaRPr sz="3067" b="1">
              <a:solidFill>
                <a:srgbClr val="FF0000"/>
              </a:solidFill>
            </a:endParaRPr>
          </a:p>
          <a:p>
            <a:pPr marL="365751" indent="-440256">
              <a:buClr>
                <a:schemeClr val="dk1"/>
              </a:buClr>
              <a:buSzPts val="1600"/>
              <a:buChar char="➔"/>
            </a:pPr>
            <a:r>
              <a:rPr lang="en" sz="2400">
                <a:solidFill>
                  <a:schemeClr val="dk1"/>
                </a:solidFill>
              </a:rPr>
              <a:t>Novel fabrics are  the future of fashion</a:t>
            </a:r>
            <a:endParaRPr sz="2400">
              <a:solidFill>
                <a:schemeClr val="dk1"/>
              </a:solidFill>
            </a:endParaRPr>
          </a:p>
          <a:p>
            <a:pPr marL="365751" indent="-440256">
              <a:buClr>
                <a:schemeClr val="dk1"/>
              </a:buClr>
              <a:buSzPts val="1600"/>
              <a:buChar char="➔"/>
            </a:pPr>
            <a:r>
              <a:rPr lang="en" sz="2133">
                <a:solidFill>
                  <a:schemeClr val="dk1"/>
                </a:solidFill>
              </a:rPr>
              <a:t>Designers  differentiate themselves by adopting sustainable alternatives</a:t>
            </a:r>
            <a:endParaRPr sz="2133">
              <a:solidFill>
                <a:schemeClr val="dk1"/>
              </a:solidFill>
            </a:endParaRPr>
          </a:p>
          <a:p>
            <a:pPr marL="365751" indent="-440256">
              <a:buClr>
                <a:schemeClr val="dk1"/>
              </a:buClr>
              <a:buSzPts val="1600"/>
              <a:buChar char="➔"/>
            </a:pPr>
            <a:r>
              <a:rPr lang="en" sz="2133">
                <a:solidFill>
                  <a:schemeClr val="dk1"/>
                </a:solidFill>
              </a:rPr>
              <a:t>Louis Vuitton is replacing  Eco-leather with lab-grown leather to save animals</a:t>
            </a:r>
            <a:endParaRPr sz="2133">
              <a:solidFill>
                <a:schemeClr val="dk1"/>
              </a:solidFill>
            </a:endParaRPr>
          </a:p>
          <a:p>
            <a:pPr marL="609585" algn="ctr"/>
            <a:r>
              <a:rPr lang="en" sz="2667" b="1">
                <a:solidFill>
                  <a:srgbClr val="FF0000"/>
                </a:solidFill>
              </a:rPr>
              <a:t>THE INTERNET OF THINGS (IOT)</a:t>
            </a:r>
            <a:endParaRPr sz="2667" b="1">
              <a:solidFill>
                <a:srgbClr val="FF0000"/>
              </a:solidFill>
            </a:endParaRPr>
          </a:p>
          <a:p>
            <a:pPr marL="365751" indent="-440256">
              <a:buClr>
                <a:schemeClr val="dk1"/>
              </a:buClr>
              <a:buSzPts val="1600"/>
              <a:buChar char="➔"/>
            </a:pPr>
            <a:r>
              <a:rPr lang="en" sz="2133">
                <a:solidFill>
                  <a:schemeClr val="dk1"/>
                </a:solidFill>
              </a:rPr>
              <a:t>a network of 'things,' that are embedded with emerging technologies</a:t>
            </a:r>
            <a:endParaRPr sz="2133">
              <a:solidFill>
                <a:schemeClr val="dk1"/>
              </a:solidFill>
            </a:endParaRPr>
          </a:p>
          <a:p>
            <a:pPr marL="365751" indent="-440256">
              <a:buClr>
                <a:schemeClr val="dk1"/>
              </a:buClr>
              <a:buSzPts val="1600"/>
              <a:buChar char="➔"/>
            </a:pPr>
            <a:r>
              <a:rPr lang="en" sz="2133">
                <a:solidFill>
                  <a:schemeClr val="dk1"/>
                </a:solidFill>
              </a:rPr>
              <a:t>Allows data to be exchanged and connected over the web</a:t>
            </a:r>
            <a:endParaRPr sz="2133">
              <a:solidFill>
                <a:schemeClr val="dk1"/>
              </a:solidFill>
            </a:endParaRPr>
          </a:p>
          <a:p>
            <a:pPr algn="ctr"/>
            <a:r>
              <a:rPr lang="en" sz="2800" b="1">
                <a:solidFill>
                  <a:srgbClr val="FF0000"/>
                </a:solidFill>
              </a:rPr>
              <a:t>MOBILE COMMERCE</a:t>
            </a:r>
            <a:endParaRPr sz="2800" b="1">
              <a:solidFill>
                <a:srgbClr val="FF0000"/>
              </a:solidFill>
            </a:endParaRPr>
          </a:p>
          <a:p>
            <a:pPr marL="365751" indent="-440256">
              <a:buClr>
                <a:schemeClr val="dk1"/>
              </a:buClr>
              <a:buSzPts val="1600"/>
              <a:buChar char="➔"/>
            </a:pPr>
            <a:r>
              <a:rPr lang="en" sz="2133">
                <a:solidFill>
                  <a:schemeClr val="dk1"/>
                </a:solidFill>
              </a:rPr>
              <a:t>Using 'mobile technology' to advance sales</a:t>
            </a:r>
            <a:endParaRPr sz="2133">
              <a:solidFill>
                <a:schemeClr val="dk1"/>
              </a:solidFill>
            </a:endParaRPr>
          </a:p>
          <a:p>
            <a:pPr marL="365751" indent="-440256">
              <a:buClr>
                <a:schemeClr val="dk1"/>
              </a:buClr>
              <a:buSzPts val="1600"/>
              <a:buChar char="➔"/>
            </a:pPr>
            <a:r>
              <a:rPr lang="en" sz="2133">
                <a:solidFill>
                  <a:schemeClr val="dk1"/>
                </a:solidFill>
              </a:rPr>
              <a:t>E.g.  Insta-shopping,  smart wallets,  Apple pay  and Android Pay</a:t>
            </a:r>
            <a:endParaRPr sz="2133">
              <a:solidFill>
                <a:schemeClr val="dk1"/>
              </a:solidFill>
            </a:endParaRPr>
          </a:p>
          <a:p>
            <a:pPr marL="365751" indent="-440256">
              <a:buClr>
                <a:schemeClr val="dk1"/>
              </a:buClr>
              <a:buSzPts val="1600"/>
              <a:buChar char="➔"/>
            </a:pPr>
            <a:r>
              <a:rPr lang="en" sz="2133">
                <a:solidFill>
                  <a:schemeClr val="dk1"/>
                </a:solidFill>
              </a:rPr>
              <a:t>Transforming mobile shopping into a cutting-edge technological tool (kochar, 2022).</a:t>
            </a:r>
            <a:endParaRPr sz="2133">
              <a:solidFill>
                <a:schemeClr val="dk1"/>
              </a:solidFill>
            </a:endParaRPr>
          </a:p>
        </p:txBody>
      </p:sp>
      <p:sp>
        <p:nvSpPr>
          <p:cNvPr id="66" name="Google Shape;66;p14"/>
          <p:cNvSpPr/>
          <p:nvPr/>
        </p:nvSpPr>
        <p:spPr>
          <a:xfrm>
            <a:off x="159267" y="160467"/>
            <a:ext cx="12032800" cy="674400"/>
          </a:xfrm>
          <a:prstGeom prst="roundRect">
            <a:avLst>
              <a:gd name="adj" fmla="val 16667"/>
            </a:avLst>
          </a:prstGeom>
          <a:solidFill>
            <a:schemeClr val="lt1"/>
          </a:solidFill>
          <a:ln w="28575" cap="flat" cmpd="sng">
            <a:solidFill>
              <a:srgbClr val="FF0000"/>
            </a:solidFill>
            <a:prstDash val="solid"/>
            <a:round/>
            <a:headEnd type="none" w="sm" len="sm"/>
            <a:tailEnd type="none" w="sm" len="sm"/>
          </a:ln>
        </p:spPr>
        <p:txBody>
          <a:bodyPr spcFirstLastPara="1" wrap="square" lIns="121900" tIns="121900" rIns="121900" bIns="0" anchor="ctr" anchorCtr="0">
            <a:noAutofit/>
          </a:bodyPr>
          <a:lstStyle/>
          <a:p>
            <a:pPr algn="ctr">
              <a:lnSpc>
                <a:spcPct val="150000"/>
              </a:lnSpc>
              <a:buClr>
                <a:schemeClr val="dk1"/>
              </a:buClr>
              <a:buSzPts val="1100"/>
            </a:pPr>
            <a:r>
              <a:rPr lang="en" sz="2400" b="1">
                <a:solidFill>
                  <a:srgbClr val="0000FF"/>
                </a:solidFill>
              </a:rPr>
              <a:t>INSIGHT TO THE MODERN TECHNOLOGIES INTRODUCED AT LOUIS VUITTON</a:t>
            </a:r>
            <a:endParaRPr sz="2400" b="1">
              <a:solidFill>
                <a:srgbClr val="0000FF"/>
              </a:solidFill>
            </a:endParaRPr>
          </a:p>
        </p:txBody>
      </p:sp>
      <p:pic>
        <p:nvPicPr>
          <p:cNvPr id="67" name="Google Shape;67;p14"/>
          <p:cNvPicPr preferRelativeResize="0"/>
          <p:nvPr/>
        </p:nvPicPr>
        <p:blipFill rotWithShape="1">
          <a:blip r:embed="rId3">
            <a:alphaModFix/>
          </a:blip>
          <a:srcRect l="23045" t="8858" r="22434" b="14840"/>
          <a:stretch/>
        </p:blipFill>
        <p:spPr>
          <a:xfrm>
            <a:off x="8552967" y="3217969"/>
            <a:ext cx="3521700" cy="2006931"/>
          </a:xfrm>
          <a:prstGeom prst="rect">
            <a:avLst/>
          </a:prstGeom>
          <a:noFill/>
          <a:ln>
            <a:noFill/>
          </a:ln>
        </p:spPr>
      </p:pic>
      <p:pic>
        <p:nvPicPr>
          <p:cNvPr id="68" name="Google Shape;68;p14"/>
          <p:cNvPicPr preferRelativeResize="0"/>
          <p:nvPr/>
        </p:nvPicPr>
        <p:blipFill rotWithShape="1">
          <a:blip r:embed="rId4">
            <a:alphaModFix/>
          </a:blip>
          <a:srcRect l="4839" t="14264" r="19074" b="6490"/>
          <a:stretch/>
        </p:blipFill>
        <p:spPr>
          <a:xfrm>
            <a:off x="8610431" y="5240667"/>
            <a:ext cx="3521703" cy="1589565"/>
          </a:xfrm>
          <a:prstGeom prst="rect">
            <a:avLst/>
          </a:prstGeom>
          <a:noFill/>
          <a:ln>
            <a:noFill/>
          </a:ln>
        </p:spPr>
      </p:pic>
      <p:sp>
        <p:nvSpPr>
          <p:cNvPr id="69" name="Google Shape;69;p14"/>
          <p:cNvSpPr/>
          <p:nvPr/>
        </p:nvSpPr>
        <p:spPr>
          <a:xfrm>
            <a:off x="5181600" y="6396233"/>
            <a:ext cx="1052000" cy="434000"/>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r>
              <a:rPr lang="en" sz="2533" b="1"/>
              <a:t>Arnold</a:t>
            </a:r>
            <a:endParaRPr sz="2533" b="1"/>
          </a:p>
        </p:txBody>
      </p:sp>
      <p:sp>
        <p:nvSpPr>
          <p:cNvPr id="70" name="Google Shape;70;p14"/>
          <p:cNvSpPr/>
          <p:nvPr/>
        </p:nvSpPr>
        <p:spPr>
          <a:xfrm rot="20087933">
            <a:off x="7168130" y="5610952"/>
            <a:ext cx="2382356" cy="433909"/>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r>
              <a:rPr lang="en" sz="2533" b="1"/>
              <a:t>Mobile Commerce</a:t>
            </a:r>
            <a:endParaRPr sz="2533" b="1"/>
          </a:p>
        </p:txBody>
      </p:sp>
      <p:pic>
        <p:nvPicPr>
          <p:cNvPr id="71" name="Google Shape;71;p14"/>
          <p:cNvPicPr preferRelativeResize="0"/>
          <p:nvPr/>
        </p:nvPicPr>
        <p:blipFill>
          <a:blip r:embed="rId5">
            <a:alphaModFix/>
          </a:blip>
          <a:stretch>
            <a:fillRect/>
          </a:stretch>
        </p:blipFill>
        <p:spPr>
          <a:xfrm>
            <a:off x="8596034" y="916900"/>
            <a:ext cx="3353980" cy="2207197"/>
          </a:xfrm>
          <a:prstGeom prst="rect">
            <a:avLst/>
          </a:prstGeom>
          <a:noFill/>
          <a:ln>
            <a:noFill/>
          </a:ln>
        </p:spPr>
      </p:pic>
    </p:spTree>
    <p:extLst>
      <p:ext uri="{BB962C8B-B14F-4D97-AF65-F5344CB8AC3E}">
        <p14:creationId xmlns:p14="http://schemas.microsoft.com/office/powerpoint/2010/main" val="1792511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Shape 75"/>
        <p:cNvGrpSpPr/>
        <p:nvPr/>
      </p:nvGrpSpPr>
      <p:grpSpPr>
        <a:xfrm>
          <a:off x="0" y="0"/>
          <a:ext cx="0" cy="0"/>
          <a:chOff x="0" y="0"/>
          <a:chExt cx="0" cy="0"/>
        </a:xfrm>
      </p:grpSpPr>
      <p:sp>
        <p:nvSpPr>
          <p:cNvPr id="76" name="Google Shape;76;p15"/>
          <p:cNvSpPr/>
          <p:nvPr/>
        </p:nvSpPr>
        <p:spPr>
          <a:xfrm>
            <a:off x="159267" y="594467"/>
            <a:ext cx="8721200" cy="6263200"/>
          </a:xfrm>
          <a:prstGeom prst="round2DiagRect">
            <a:avLst>
              <a:gd name="adj1" fmla="val 16667"/>
              <a:gd name="adj2" fmla="val 0"/>
            </a:avLst>
          </a:prstGeom>
          <a:solidFill>
            <a:srgbClr val="C9DAF8"/>
          </a:solidFill>
          <a:ln w="19050"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lgn="ctr"/>
            <a:r>
              <a:rPr lang="en" sz="2667" b="1">
                <a:solidFill>
                  <a:srgbClr val="FF0000"/>
                </a:solidFill>
              </a:rPr>
              <a:t>BLOCKCHAIN</a:t>
            </a:r>
            <a:endParaRPr sz="3067" b="1">
              <a:solidFill>
                <a:srgbClr val="FF0000"/>
              </a:solidFill>
            </a:endParaRPr>
          </a:p>
          <a:p>
            <a:pPr marL="243834" indent="-431789">
              <a:buClr>
                <a:schemeClr val="dk1"/>
              </a:buClr>
              <a:buSzPts val="1500"/>
              <a:buChar char="★"/>
            </a:pPr>
            <a:r>
              <a:rPr lang="en" sz="2267">
                <a:solidFill>
                  <a:schemeClr val="dk1"/>
                </a:solidFill>
              </a:rPr>
              <a:t>A tool for sales  consumer trust, reliability, and accuracy</a:t>
            </a:r>
            <a:endParaRPr sz="2267">
              <a:solidFill>
                <a:schemeClr val="dk1"/>
              </a:solidFill>
            </a:endParaRPr>
          </a:p>
          <a:p>
            <a:pPr marL="243834" indent="-448722">
              <a:buClr>
                <a:schemeClr val="dk1"/>
              </a:buClr>
              <a:buSzPts val="1700"/>
              <a:buChar char="★"/>
            </a:pPr>
            <a:r>
              <a:rPr lang="en" sz="2267">
                <a:solidFill>
                  <a:schemeClr val="dk1"/>
                </a:solidFill>
              </a:rPr>
              <a:t>Connecting all stakeholders to share data, records, and documents in a straightforward and secure way</a:t>
            </a:r>
            <a:endParaRPr sz="2267">
              <a:solidFill>
                <a:schemeClr val="dk1"/>
              </a:solidFill>
            </a:endParaRPr>
          </a:p>
          <a:p>
            <a:pPr marL="243834" indent="-448722">
              <a:buClr>
                <a:schemeClr val="dk1"/>
              </a:buClr>
              <a:buSzPts val="1700"/>
              <a:buChar char="★"/>
            </a:pPr>
            <a:r>
              <a:rPr lang="en" sz="2267">
                <a:solidFill>
                  <a:schemeClr val="dk1"/>
                </a:solidFill>
              </a:rPr>
              <a:t>Louis Vuitton is beginning  to use blockchain for digital records and secure virtual monetary transfers (Grensing-Pophal, 2021)</a:t>
            </a:r>
            <a:endParaRPr sz="2267">
              <a:solidFill>
                <a:schemeClr val="dk1"/>
              </a:solidFill>
            </a:endParaRPr>
          </a:p>
          <a:p>
            <a:r>
              <a:rPr lang="en" sz="2667" b="1">
                <a:solidFill>
                  <a:srgbClr val="FF0000"/>
                </a:solidFill>
              </a:rPr>
              <a:t>VIRTUAL AND AUGMENTED REALITY (VR)</a:t>
            </a:r>
            <a:endParaRPr sz="2667" b="1">
              <a:solidFill>
                <a:srgbClr val="FF0000"/>
              </a:solidFill>
            </a:endParaRPr>
          </a:p>
          <a:p>
            <a:pPr marL="243834" indent="-431789">
              <a:buClr>
                <a:schemeClr val="dk1"/>
              </a:buClr>
              <a:buSzPts val="1500"/>
              <a:buChar char="★"/>
            </a:pPr>
            <a:r>
              <a:rPr lang="en" sz="2267">
                <a:solidFill>
                  <a:schemeClr val="dk1"/>
                </a:solidFill>
              </a:rPr>
              <a:t>Louis Vuitton intends to merge the physical and digitally retail worlds through 'Virtual Reality' systems</a:t>
            </a:r>
            <a:endParaRPr sz="2267">
              <a:solidFill>
                <a:schemeClr val="dk1"/>
              </a:solidFill>
            </a:endParaRPr>
          </a:p>
          <a:p>
            <a:pPr marL="243834" indent="-448722">
              <a:buClr>
                <a:schemeClr val="dk1"/>
              </a:buClr>
              <a:buSzPts val="1700"/>
              <a:buChar char="★"/>
            </a:pPr>
            <a:r>
              <a:rPr lang="en" sz="2267">
                <a:solidFill>
                  <a:schemeClr val="dk1"/>
                </a:solidFill>
              </a:rPr>
              <a:t>Buyers can now virtually try on clothes, thanks to the company's emerging technology (Bruno, 2022)</a:t>
            </a:r>
            <a:endParaRPr sz="2267">
              <a:solidFill>
                <a:schemeClr val="dk1"/>
              </a:solidFill>
            </a:endParaRPr>
          </a:p>
          <a:p>
            <a:r>
              <a:rPr lang="en" sz="2667" b="1">
                <a:solidFill>
                  <a:srgbClr val="FF0000"/>
                </a:solidFill>
              </a:rPr>
              <a:t>VIRTUAL INTERVIEWS AND TRAINING</a:t>
            </a:r>
            <a:endParaRPr sz="2667" b="1">
              <a:solidFill>
                <a:srgbClr val="FF0000"/>
              </a:solidFill>
            </a:endParaRPr>
          </a:p>
          <a:p>
            <a:pPr marL="243834" indent="-448722">
              <a:buClr>
                <a:schemeClr val="dk1"/>
              </a:buClr>
              <a:buSzPts val="1700"/>
              <a:buChar char="★"/>
            </a:pPr>
            <a:r>
              <a:rPr lang="en" sz="2267">
                <a:solidFill>
                  <a:schemeClr val="dk1"/>
                </a:solidFill>
              </a:rPr>
              <a:t> Louis Vuitton employs 'Microsoft Teams, Google Hangouts, Skype  and Zoom' to to remotely interview or train people</a:t>
            </a:r>
            <a:endParaRPr sz="2267">
              <a:solidFill>
                <a:schemeClr val="dk1"/>
              </a:solidFill>
            </a:endParaRPr>
          </a:p>
          <a:p>
            <a:pPr marL="243834" indent="-448722">
              <a:buClr>
                <a:schemeClr val="dk1"/>
              </a:buClr>
              <a:buSzPts val="1700"/>
              <a:buChar char="★"/>
            </a:pPr>
            <a:r>
              <a:rPr lang="en" sz="2267">
                <a:solidFill>
                  <a:schemeClr val="dk1"/>
                </a:solidFill>
              </a:rPr>
              <a:t>Provide flexibility, wider pool of applicants, save time &amp; cost</a:t>
            </a:r>
            <a:endParaRPr sz="2267">
              <a:solidFill>
                <a:schemeClr val="dk1"/>
              </a:solidFill>
            </a:endParaRPr>
          </a:p>
          <a:p>
            <a:pPr marL="243834" indent="-448722">
              <a:buClr>
                <a:schemeClr val="dk1"/>
              </a:buClr>
              <a:buSzPts val="1700"/>
              <a:buChar char="★"/>
            </a:pPr>
            <a:r>
              <a:rPr lang="en" sz="2267">
                <a:solidFill>
                  <a:schemeClr val="dk1"/>
                </a:solidFill>
              </a:rPr>
              <a:t>Immune to lockdown effects &amp; tests digital skills of clients </a:t>
            </a:r>
            <a:endParaRPr sz="2267">
              <a:solidFill>
                <a:schemeClr val="dk1"/>
              </a:solidFill>
            </a:endParaRPr>
          </a:p>
        </p:txBody>
      </p:sp>
      <p:sp>
        <p:nvSpPr>
          <p:cNvPr id="77" name="Google Shape;77;p15"/>
          <p:cNvSpPr/>
          <p:nvPr/>
        </p:nvSpPr>
        <p:spPr>
          <a:xfrm>
            <a:off x="159267" y="-42733"/>
            <a:ext cx="12032800" cy="637200"/>
          </a:xfrm>
          <a:prstGeom prst="roundRect">
            <a:avLst>
              <a:gd name="adj" fmla="val 16667"/>
            </a:avLst>
          </a:prstGeom>
          <a:solidFill>
            <a:schemeClr val="lt1"/>
          </a:solid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lgn="ctr"/>
            <a:r>
              <a:rPr lang="en" sz="2400" b="1">
                <a:solidFill>
                  <a:srgbClr val="0000FF"/>
                </a:solidFill>
              </a:rPr>
              <a:t>INSIGHT TO THE MODERN TECHNOLOGIES INTRODUCED AT LOUIS VUITTON</a:t>
            </a:r>
            <a:endParaRPr sz="2400" b="1">
              <a:solidFill>
                <a:srgbClr val="0000FF"/>
              </a:solidFill>
            </a:endParaRPr>
          </a:p>
        </p:txBody>
      </p:sp>
      <p:pic>
        <p:nvPicPr>
          <p:cNvPr id="78" name="Google Shape;78;p15"/>
          <p:cNvPicPr preferRelativeResize="0"/>
          <p:nvPr/>
        </p:nvPicPr>
        <p:blipFill rotWithShape="1">
          <a:blip r:embed="rId3">
            <a:alphaModFix/>
          </a:blip>
          <a:srcRect l="8473" t="20261" r="2795" b="8670"/>
          <a:stretch/>
        </p:blipFill>
        <p:spPr>
          <a:xfrm>
            <a:off x="8641028" y="2710134"/>
            <a:ext cx="3525840" cy="2077700"/>
          </a:xfrm>
          <a:prstGeom prst="rect">
            <a:avLst/>
          </a:prstGeom>
          <a:noFill/>
          <a:ln>
            <a:noFill/>
          </a:ln>
        </p:spPr>
      </p:pic>
      <p:pic>
        <p:nvPicPr>
          <p:cNvPr id="79" name="Google Shape;79;p15"/>
          <p:cNvPicPr preferRelativeResize="0"/>
          <p:nvPr/>
        </p:nvPicPr>
        <p:blipFill>
          <a:blip r:embed="rId4">
            <a:alphaModFix/>
          </a:blip>
          <a:stretch>
            <a:fillRect/>
          </a:stretch>
        </p:blipFill>
        <p:spPr>
          <a:xfrm>
            <a:off x="8417304" y="696067"/>
            <a:ext cx="3698496" cy="2077684"/>
          </a:xfrm>
          <a:prstGeom prst="rect">
            <a:avLst/>
          </a:prstGeom>
          <a:noFill/>
          <a:ln>
            <a:noFill/>
          </a:ln>
        </p:spPr>
      </p:pic>
      <p:sp>
        <p:nvSpPr>
          <p:cNvPr id="80" name="Google Shape;80;p15"/>
          <p:cNvSpPr/>
          <p:nvPr/>
        </p:nvSpPr>
        <p:spPr>
          <a:xfrm>
            <a:off x="10228233" y="2328100"/>
            <a:ext cx="1938400" cy="434000"/>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r>
              <a:rPr lang="en" sz="2533" b="1"/>
              <a:t>Virtual Reality</a:t>
            </a:r>
            <a:endParaRPr sz="2533" b="1"/>
          </a:p>
        </p:txBody>
      </p:sp>
      <p:pic>
        <p:nvPicPr>
          <p:cNvPr id="81" name="Google Shape;81;p15"/>
          <p:cNvPicPr preferRelativeResize="0"/>
          <p:nvPr/>
        </p:nvPicPr>
        <p:blipFill>
          <a:blip r:embed="rId5">
            <a:alphaModFix/>
          </a:blip>
          <a:stretch>
            <a:fillRect/>
          </a:stretch>
        </p:blipFill>
        <p:spPr>
          <a:xfrm>
            <a:off x="8700301" y="4794101"/>
            <a:ext cx="3525831" cy="1983276"/>
          </a:xfrm>
          <a:prstGeom prst="rect">
            <a:avLst/>
          </a:prstGeom>
          <a:noFill/>
          <a:ln>
            <a:noFill/>
          </a:ln>
        </p:spPr>
      </p:pic>
      <p:sp>
        <p:nvSpPr>
          <p:cNvPr id="82" name="Google Shape;82;p15"/>
          <p:cNvSpPr/>
          <p:nvPr/>
        </p:nvSpPr>
        <p:spPr>
          <a:xfrm>
            <a:off x="11276933" y="6423833"/>
            <a:ext cx="915200" cy="434000"/>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r>
              <a:rPr lang="en" sz="1467" b="1"/>
              <a:t>Arnold</a:t>
            </a:r>
            <a:endParaRPr sz="1467" b="1"/>
          </a:p>
        </p:txBody>
      </p:sp>
      <p:sp>
        <p:nvSpPr>
          <p:cNvPr id="83" name="Google Shape;83;p15"/>
          <p:cNvSpPr/>
          <p:nvPr/>
        </p:nvSpPr>
        <p:spPr>
          <a:xfrm>
            <a:off x="9774867" y="4461700"/>
            <a:ext cx="2392000" cy="434000"/>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r>
              <a:rPr lang="en" sz="2533" b="1"/>
              <a:t>Remote Interview</a:t>
            </a:r>
            <a:endParaRPr sz="2533" b="1"/>
          </a:p>
        </p:txBody>
      </p:sp>
    </p:spTree>
    <p:extLst>
      <p:ext uri="{BB962C8B-B14F-4D97-AF65-F5344CB8AC3E}">
        <p14:creationId xmlns:p14="http://schemas.microsoft.com/office/powerpoint/2010/main" val="3052851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87"/>
        <p:cNvGrpSpPr/>
        <p:nvPr/>
      </p:nvGrpSpPr>
      <p:grpSpPr>
        <a:xfrm>
          <a:off x="0" y="0"/>
          <a:ext cx="0" cy="0"/>
          <a:chOff x="0" y="0"/>
          <a:chExt cx="0" cy="0"/>
        </a:xfrm>
      </p:grpSpPr>
      <p:sp>
        <p:nvSpPr>
          <p:cNvPr id="88" name="Google Shape;88;p16"/>
          <p:cNvSpPr/>
          <p:nvPr/>
        </p:nvSpPr>
        <p:spPr>
          <a:xfrm>
            <a:off x="159267" y="-42733"/>
            <a:ext cx="12032800" cy="637200"/>
          </a:xfrm>
          <a:prstGeom prst="roundRect">
            <a:avLst>
              <a:gd name="adj" fmla="val 16667"/>
            </a:avLst>
          </a:prstGeom>
          <a:solidFill>
            <a:schemeClr val="lt1"/>
          </a:solid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lgn="ctr"/>
            <a:r>
              <a:rPr lang="en" sz="2400" b="1">
                <a:solidFill>
                  <a:srgbClr val="0000FF"/>
                </a:solidFill>
              </a:rPr>
              <a:t>INSIGHT TO THE MODERN TECHNOLOGIES INTRODUCED AT LOUIS VUITTON</a:t>
            </a:r>
            <a:endParaRPr sz="2400" b="1">
              <a:solidFill>
                <a:srgbClr val="0000FF"/>
              </a:solidFill>
            </a:endParaRPr>
          </a:p>
        </p:txBody>
      </p:sp>
      <p:sp>
        <p:nvSpPr>
          <p:cNvPr id="89" name="Google Shape;89;p16"/>
          <p:cNvSpPr/>
          <p:nvPr/>
        </p:nvSpPr>
        <p:spPr>
          <a:xfrm>
            <a:off x="11140000" y="6423833"/>
            <a:ext cx="1052000" cy="434000"/>
          </a:xfrm>
          <a:prstGeom prst="round2DiagRect">
            <a:avLst>
              <a:gd name="adj1" fmla="val 16667"/>
              <a:gd name="adj2" fmla="val 0"/>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r>
              <a:rPr lang="en" sz="2533" b="1"/>
              <a:t>Arnold</a:t>
            </a:r>
            <a:endParaRPr sz="2533" b="1"/>
          </a:p>
        </p:txBody>
      </p:sp>
      <p:sp>
        <p:nvSpPr>
          <p:cNvPr id="90" name="Google Shape;90;p16"/>
          <p:cNvSpPr/>
          <p:nvPr/>
        </p:nvSpPr>
        <p:spPr>
          <a:xfrm>
            <a:off x="352933" y="922933"/>
            <a:ext cx="11574800" cy="5430800"/>
          </a:xfrm>
          <a:prstGeom prst="round2DiagRect">
            <a:avLst>
              <a:gd name="adj1" fmla="val 14991"/>
              <a:gd name="adj2" fmla="val 0"/>
            </a:avLst>
          </a:prstGeom>
          <a:solidFill>
            <a:schemeClr val="lt1"/>
          </a:solidFill>
          <a:ln w="2857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lgn="ctr"/>
            <a:r>
              <a:rPr lang="en" sz="2400" b="1" dirty="0">
                <a:solidFill>
                  <a:srgbClr val="FF0000"/>
                </a:solidFill>
              </a:rPr>
              <a:t>REFERENCES</a:t>
            </a:r>
            <a:endParaRPr sz="2400" b="1" dirty="0">
              <a:solidFill>
                <a:srgbClr val="FF0000"/>
              </a:solidFill>
            </a:endParaRPr>
          </a:p>
          <a:p>
            <a:pPr>
              <a:buClr>
                <a:schemeClr val="dk1"/>
              </a:buClr>
              <a:buSzPts val="1100"/>
            </a:pPr>
            <a:r>
              <a:rPr lang="en" sz="2333" dirty="0">
                <a:solidFill>
                  <a:schemeClr val="dk1"/>
                </a:solidFill>
                <a:latin typeface="Calibri"/>
                <a:ea typeface="Calibri"/>
                <a:cs typeface="Calibri"/>
                <a:sym typeface="Calibri"/>
              </a:rPr>
              <a:t>CB Insights, 2022. The Future of Fashion: Technology &amp;amp; the Industry. CB Insights Research. Available at: </a:t>
            </a:r>
            <a:r>
              <a:rPr lang="en" sz="2333" dirty="0">
                <a:solidFill>
                  <a:schemeClr val="accent1">
                    <a:lumMod val="50000"/>
                  </a:schemeClr>
                </a:solidFill>
                <a:latin typeface="Calibri"/>
                <a:ea typeface="Calibri"/>
                <a:cs typeface="Calibri"/>
                <a:sym typeface="Calibri"/>
              </a:rPr>
              <a:t>https://www.cbinsights.com/research/fashion-tech-future-trends/</a:t>
            </a:r>
            <a:endParaRPr sz="2333" dirty="0">
              <a:solidFill>
                <a:schemeClr val="accent1">
                  <a:lumMod val="50000"/>
                </a:schemeClr>
              </a:solidFill>
              <a:latin typeface="Calibri"/>
              <a:ea typeface="Calibri"/>
              <a:cs typeface="Calibri"/>
            </a:endParaRPr>
          </a:p>
          <a:p>
            <a:pPr>
              <a:spcBef>
                <a:spcPts val="1333"/>
              </a:spcBef>
              <a:buClr>
                <a:schemeClr val="dk1"/>
              </a:buClr>
              <a:buSzPts val="1100"/>
            </a:pPr>
            <a:r>
              <a:rPr lang="en" sz="2333" dirty="0" err="1">
                <a:solidFill>
                  <a:schemeClr val="dk1"/>
                </a:solidFill>
                <a:latin typeface="Calibri"/>
                <a:ea typeface="Calibri"/>
                <a:cs typeface="Calibri"/>
                <a:sym typeface="Calibri"/>
              </a:rPr>
              <a:t>Grensing</a:t>
            </a:r>
            <a:r>
              <a:rPr lang="en" sz="2333" dirty="0">
                <a:solidFill>
                  <a:schemeClr val="dk1"/>
                </a:solidFill>
                <a:latin typeface="Calibri"/>
                <a:ea typeface="Calibri"/>
                <a:cs typeface="Calibri"/>
                <a:sym typeface="Calibri"/>
              </a:rPr>
              <a:t>-Pophal, L., 2021. Recruitment Training for a Virtual World. SHRM. Available at: </a:t>
            </a:r>
            <a:r>
              <a:rPr lang="en" sz="2333" dirty="0">
                <a:solidFill>
                  <a:schemeClr val="accent1">
                    <a:lumMod val="50000"/>
                  </a:schemeClr>
                </a:solidFill>
                <a:latin typeface="Calibri"/>
                <a:ea typeface="Calibri"/>
                <a:cs typeface="Calibri"/>
                <a:sym typeface="Calibri"/>
              </a:rPr>
              <a:t>https://www.shrm.org/resourcesandtools/hr-topics/talent-acquisition/pages/recruitment-training-virtual-world.aspx.</a:t>
            </a:r>
            <a:endParaRPr sz="2333" dirty="0">
              <a:solidFill>
                <a:schemeClr val="accent1">
                  <a:lumMod val="50000"/>
                </a:schemeClr>
              </a:solidFill>
              <a:latin typeface="Calibri"/>
              <a:ea typeface="Calibri"/>
              <a:cs typeface="Calibri"/>
            </a:endParaRPr>
          </a:p>
          <a:p>
            <a:pPr>
              <a:spcBef>
                <a:spcPts val="1333"/>
              </a:spcBef>
              <a:buClr>
                <a:schemeClr val="dk1"/>
              </a:buClr>
              <a:buSzPts val="1100"/>
            </a:pPr>
            <a:r>
              <a:rPr lang="en" sz="2333" dirty="0">
                <a:solidFill>
                  <a:schemeClr val="dk1"/>
                </a:solidFill>
                <a:latin typeface="Calibri"/>
                <a:ea typeface="Calibri"/>
                <a:cs typeface="Calibri"/>
                <a:sym typeface="Calibri"/>
              </a:rPr>
              <a:t>Bruno, B., 2022. Virtual Interviewing for HR Online Class: LinkedIn Learning, formerly Lynda.com. LinkedIn. Available a</a:t>
            </a:r>
            <a:r>
              <a:rPr lang="en" sz="2333" dirty="0">
                <a:solidFill>
                  <a:schemeClr val="accent1">
                    <a:lumMod val="50000"/>
                  </a:schemeClr>
                </a:solidFill>
                <a:latin typeface="Calibri"/>
                <a:ea typeface="Calibri"/>
                <a:cs typeface="Calibri"/>
                <a:sym typeface="Calibri"/>
              </a:rPr>
              <a:t>t: https://www.linkedin.com/learning/virtual-interviewing-for-hr.</a:t>
            </a:r>
            <a:endParaRPr sz="2333" dirty="0">
              <a:solidFill>
                <a:schemeClr val="accent1">
                  <a:lumMod val="50000"/>
                </a:schemeClr>
              </a:solidFill>
              <a:latin typeface="Calibri"/>
              <a:ea typeface="Calibri"/>
              <a:cs typeface="Calibri"/>
            </a:endParaRPr>
          </a:p>
          <a:p>
            <a:pPr>
              <a:spcBef>
                <a:spcPts val="1333"/>
              </a:spcBef>
              <a:spcAft>
                <a:spcPts val="1333"/>
              </a:spcAft>
              <a:buClr>
                <a:schemeClr val="dk1"/>
              </a:buClr>
              <a:buSzPts val="1100"/>
            </a:pPr>
            <a:r>
              <a:rPr lang="en" sz="2333" dirty="0" err="1">
                <a:solidFill>
                  <a:schemeClr val="dk1"/>
                </a:solidFill>
                <a:latin typeface="Calibri"/>
                <a:ea typeface="Calibri"/>
                <a:cs typeface="Calibri"/>
                <a:sym typeface="Calibri"/>
              </a:rPr>
              <a:t>kochar</a:t>
            </a:r>
            <a:r>
              <a:rPr lang="en" sz="2333" dirty="0">
                <a:solidFill>
                  <a:schemeClr val="dk1"/>
                </a:solidFill>
                <a:latin typeface="Calibri"/>
                <a:ea typeface="Calibri"/>
                <a:cs typeface="Calibri"/>
                <a:sym typeface="Calibri"/>
              </a:rPr>
              <a:t>, S., 2022. Top 9 Technology Trends Reshaping The Fashion Industry In 2022. </a:t>
            </a:r>
            <a:r>
              <a:rPr lang="en" sz="2333" dirty="0" err="1">
                <a:solidFill>
                  <a:schemeClr val="dk1"/>
                </a:solidFill>
                <a:latin typeface="Calibri"/>
                <a:ea typeface="Calibri"/>
                <a:cs typeface="Calibri"/>
                <a:sym typeface="Calibri"/>
              </a:rPr>
              <a:t>Techpacker</a:t>
            </a:r>
            <a:r>
              <a:rPr lang="en" sz="2333" dirty="0">
                <a:solidFill>
                  <a:schemeClr val="dk1"/>
                </a:solidFill>
                <a:latin typeface="Calibri"/>
                <a:ea typeface="Calibri"/>
                <a:cs typeface="Calibri"/>
                <a:sym typeface="Calibri"/>
              </a:rPr>
              <a:t> Blog. Available at:</a:t>
            </a:r>
            <a:r>
              <a:rPr lang="en" sz="2333" dirty="0">
                <a:solidFill>
                  <a:schemeClr val="accent1">
                    <a:lumMod val="50000"/>
                  </a:schemeClr>
                </a:solidFill>
                <a:latin typeface="Calibri"/>
                <a:ea typeface="Calibri"/>
                <a:cs typeface="Calibri"/>
                <a:sym typeface="Calibri"/>
              </a:rPr>
              <a:t> https://techpacker.com/blog/design/top-9-fashion-technology-trends/</a:t>
            </a:r>
            <a:endParaRPr sz="2400" dirty="0">
              <a:solidFill>
                <a:schemeClr val="accent1">
                  <a:lumMod val="50000"/>
                </a:schemeClr>
              </a:solidFill>
            </a:endParaRPr>
          </a:p>
        </p:txBody>
      </p:sp>
    </p:spTree>
    <p:extLst>
      <p:ext uri="{BB962C8B-B14F-4D97-AF65-F5344CB8AC3E}">
        <p14:creationId xmlns:p14="http://schemas.microsoft.com/office/powerpoint/2010/main" val="355583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9">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CE708407-D01D-4E57-8998-FF799DBC3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88A4A55-FCA6-495B-BB92-9E5A6F441BC1}"/>
              </a:ext>
            </a:extLst>
          </p:cNvPr>
          <p:cNvSpPr>
            <a:spLocks noGrp="1"/>
          </p:cNvSpPr>
          <p:nvPr>
            <p:ph type="ctrTitle"/>
          </p:nvPr>
        </p:nvSpPr>
        <p:spPr>
          <a:xfrm>
            <a:off x="699723" y="1622066"/>
            <a:ext cx="3554226" cy="2663688"/>
          </a:xfrm>
        </p:spPr>
        <p:txBody>
          <a:bodyPr anchor="b">
            <a:normAutofit/>
          </a:bodyPr>
          <a:lstStyle/>
          <a:p>
            <a:pPr algn="l"/>
            <a:r>
              <a:rPr lang="en-GB" sz="4400">
                <a:solidFill>
                  <a:schemeClr val="bg1"/>
                </a:solidFill>
              </a:rPr>
              <a:t>The Impact of the Technology Introduction </a:t>
            </a:r>
          </a:p>
        </p:txBody>
      </p:sp>
      <p:sp>
        <p:nvSpPr>
          <p:cNvPr id="3" name="Subtítulo 2">
            <a:extLst>
              <a:ext uri="{FF2B5EF4-FFF2-40B4-BE49-F238E27FC236}">
                <a16:creationId xmlns:a16="http://schemas.microsoft.com/office/drawing/2014/main" id="{3CA99BA2-9906-41B4-BCB9-FAC6FD4082E6}"/>
              </a:ext>
            </a:extLst>
          </p:cNvPr>
          <p:cNvSpPr>
            <a:spLocks noGrp="1"/>
          </p:cNvSpPr>
          <p:nvPr>
            <p:ph type="subTitle" idx="1"/>
          </p:nvPr>
        </p:nvSpPr>
        <p:spPr>
          <a:xfrm>
            <a:off x="767290" y="4532243"/>
            <a:ext cx="3300457" cy="1256307"/>
          </a:xfrm>
        </p:spPr>
        <p:txBody>
          <a:bodyPr anchor="t">
            <a:normAutofit/>
          </a:bodyPr>
          <a:lstStyle/>
          <a:p>
            <a:pPr algn="l"/>
            <a:r>
              <a:rPr lang="pt-PT" sz="1500">
                <a:solidFill>
                  <a:schemeClr val="bg1"/>
                </a:solidFill>
              </a:rPr>
              <a:t>Ketty Keila Jordao Do Espirito – 2121654</a:t>
            </a:r>
          </a:p>
          <a:p>
            <a:pPr algn="l"/>
            <a:r>
              <a:rPr lang="pt-PT" sz="1500">
                <a:solidFill>
                  <a:schemeClr val="bg1"/>
                </a:solidFill>
              </a:rPr>
              <a:t>Digital  Skills And Research Methods</a:t>
            </a:r>
          </a:p>
          <a:p>
            <a:pPr algn="l"/>
            <a:r>
              <a:rPr lang="pt-PT" sz="1500">
                <a:solidFill>
                  <a:schemeClr val="bg1"/>
                </a:solidFill>
              </a:rPr>
              <a:t>Teacher: Balendran Kandasam</a:t>
            </a:r>
            <a:endParaRPr lang="en-GB" sz="1500">
              <a:solidFill>
                <a:schemeClr val="bg1"/>
              </a:solidFill>
            </a:endParaRPr>
          </a:p>
        </p:txBody>
      </p:sp>
      <p:grpSp>
        <p:nvGrpSpPr>
          <p:cNvPr id="14" name="Group 13">
            <a:extLst>
              <a:ext uri="{FF2B5EF4-FFF2-40B4-BE49-F238E27FC236}">
                <a16:creationId xmlns:a16="http://schemas.microsoft.com/office/drawing/2014/main" id="{7F963B07-5C9E-478C-A53E-B6F5B4A789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28" name="Freeform 5">
              <a:extLst>
                <a:ext uri="{FF2B5EF4-FFF2-40B4-BE49-F238E27FC236}">
                  <a16:creationId xmlns:a16="http://schemas.microsoft.com/office/drawing/2014/main" id="{A152F29E-C625-4313-96BF-5675B357C0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9" name="Freeform 5">
              <a:extLst>
                <a:ext uri="{FF2B5EF4-FFF2-40B4-BE49-F238E27FC236}">
                  <a16:creationId xmlns:a16="http://schemas.microsoft.com/office/drawing/2014/main" id="{C2A5CB78-6497-4151-83B6-568BD27EC5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pic>
        <p:nvPicPr>
          <p:cNvPr id="5" name="Imagem 4" descr="Uma imagem com texto&#10;&#10;Descrição gerada automaticamente">
            <a:extLst>
              <a:ext uri="{FF2B5EF4-FFF2-40B4-BE49-F238E27FC236}">
                <a16:creationId xmlns:a16="http://schemas.microsoft.com/office/drawing/2014/main" id="{67ECF4FB-08CE-41DB-B1DA-C2D846174A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8104" y="1865873"/>
            <a:ext cx="6472362" cy="2540401"/>
          </a:xfrm>
          <a:prstGeom prst="rect">
            <a:avLst/>
          </a:prstGeom>
        </p:spPr>
      </p:pic>
    </p:spTree>
    <p:extLst>
      <p:ext uri="{BB962C8B-B14F-4D97-AF65-F5344CB8AC3E}">
        <p14:creationId xmlns:p14="http://schemas.microsoft.com/office/powerpoint/2010/main" val="524523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Imagem 11" descr="Uma imagem com texto, interior, fechar&#10;&#10;Descrição gerada automaticamente">
            <a:extLst>
              <a:ext uri="{FF2B5EF4-FFF2-40B4-BE49-F238E27FC236}">
                <a16:creationId xmlns:a16="http://schemas.microsoft.com/office/drawing/2014/main" id="{170B394D-ED69-354E-4A05-BE1FADCCA40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9243" r="1924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2" name="CaixaDeTexto 11">
            <a:extLst>
              <a:ext uri="{FF2B5EF4-FFF2-40B4-BE49-F238E27FC236}">
                <a16:creationId xmlns:a16="http://schemas.microsoft.com/office/drawing/2014/main" id="{B808FA33-A053-3EAA-BF5F-776125B2E836}"/>
              </a:ext>
            </a:extLst>
          </p:cNvPr>
          <p:cNvSpPr txBox="1"/>
          <p:nvPr/>
        </p:nvSpPr>
        <p:spPr>
          <a:xfrm>
            <a:off x="9254978" y="6657945"/>
            <a:ext cx="293702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Esta Fotografia</a:t>
            </a:r>
            <a:r>
              <a:rPr lang="en-US" sz="700">
                <a:solidFill>
                  <a:srgbClr val="FFFFFF"/>
                </a:solidFill>
              </a:rPr>
              <a:t> por Autor desconhecido está licenciada sob a licença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
        <p:nvSpPr>
          <p:cNvPr id="5" name="CaixaDeTexto 4">
            <a:extLst>
              <a:ext uri="{FF2B5EF4-FFF2-40B4-BE49-F238E27FC236}">
                <a16:creationId xmlns:a16="http://schemas.microsoft.com/office/drawing/2014/main" id="{71141559-3466-CD0B-D05E-3517A2BB3A26}"/>
              </a:ext>
            </a:extLst>
          </p:cNvPr>
          <p:cNvSpPr txBox="1"/>
          <p:nvPr/>
        </p:nvSpPr>
        <p:spPr>
          <a:xfrm>
            <a:off x="890878" y="393380"/>
            <a:ext cx="1083765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sz="2800" b="1" dirty="0" err="1">
                <a:cs typeface="Calibri"/>
              </a:rPr>
              <a:t>How</a:t>
            </a:r>
            <a:r>
              <a:rPr lang="pt-PT" sz="2800" b="1" dirty="0">
                <a:cs typeface="Calibri"/>
              </a:rPr>
              <a:t> </a:t>
            </a:r>
            <a:r>
              <a:rPr lang="pt-PT" sz="2800" b="1" dirty="0" err="1">
                <a:cs typeface="Calibri"/>
              </a:rPr>
              <a:t>technology</a:t>
            </a:r>
            <a:r>
              <a:rPr lang="pt-PT" sz="2800" b="1" dirty="0">
                <a:cs typeface="Calibri"/>
              </a:rPr>
              <a:t> </a:t>
            </a:r>
            <a:r>
              <a:rPr lang="pt-PT" sz="2800" b="1" dirty="0" err="1">
                <a:cs typeface="Calibri"/>
              </a:rPr>
              <a:t>changing</a:t>
            </a:r>
            <a:r>
              <a:rPr lang="pt-PT" sz="2800" b="1" dirty="0">
                <a:cs typeface="Calibri"/>
              </a:rPr>
              <a:t> </a:t>
            </a:r>
            <a:r>
              <a:rPr lang="pt-PT" sz="2800" b="1" dirty="0" err="1">
                <a:cs typeface="Calibri"/>
              </a:rPr>
              <a:t>the</a:t>
            </a:r>
            <a:r>
              <a:rPr lang="pt-PT" sz="2800" b="1" dirty="0">
                <a:cs typeface="Calibri"/>
              </a:rPr>
              <a:t> </a:t>
            </a:r>
            <a:r>
              <a:rPr lang="pt-PT" sz="2800" b="1" dirty="0" err="1">
                <a:cs typeface="Calibri"/>
              </a:rPr>
              <a:t>market</a:t>
            </a:r>
            <a:r>
              <a:rPr lang="pt-PT" sz="2800" b="1" dirty="0">
                <a:cs typeface="Calibri"/>
              </a:rPr>
              <a:t> </a:t>
            </a:r>
            <a:r>
              <a:rPr lang="pt-PT" sz="2800" b="1" dirty="0" err="1">
                <a:cs typeface="Calibri"/>
              </a:rPr>
              <a:t>fashion</a:t>
            </a:r>
            <a:r>
              <a:rPr lang="pt-PT" sz="2800" b="1" dirty="0">
                <a:cs typeface="Calibri"/>
              </a:rPr>
              <a:t> </a:t>
            </a:r>
            <a:r>
              <a:rPr lang="pt-PT" sz="2800" b="1" dirty="0" err="1">
                <a:cs typeface="Calibri"/>
              </a:rPr>
              <a:t>world</a:t>
            </a:r>
            <a:endParaRPr lang="pt-PT" sz="2800" b="1" dirty="0">
              <a:ea typeface="Calibri"/>
              <a:cs typeface="Calibri"/>
            </a:endParaRPr>
          </a:p>
        </p:txBody>
      </p:sp>
      <p:sp>
        <p:nvSpPr>
          <p:cNvPr id="6" name="CaixaDeTexto 5">
            <a:extLst>
              <a:ext uri="{FF2B5EF4-FFF2-40B4-BE49-F238E27FC236}">
                <a16:creationId xmlns:a16="http://schemas.microsoft.com/office/drawing/2014/main" id="{F487EFB0-99B7-A122-21A8-D04D12074780}"/>
              </a:ext>
            </a:extLst>
          </p:cNvPr>
          <p:cNvSpPr txBox="1"/>
          <p:nvPr/>
        </p:nvSpPr>
        <p:spPr>
          <a:xfrm>
            <a:off x="465636" y="891248"/>
            <a:ext cx="6207719"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sz="2000" b="1" dirty="0" err="1">
                <a:cs typeface="Calibri"/>
              </a:rPr>
              <a:t>from</a:t>
            </a:r>
            <a:r>
              <a:rPr lang="pt-PT" sz="2000" b="1" dirty="0">
                <a:cs typeface="Calibri"/>
              </a:rPr>
              <a:t> </a:t>
            </a:r>
            <a:r>
              <a:rPr lang="pt-PT" sz="2000" b="1" dirty="0" err="1">
                <a:cs typeface="Calibri"/>
              </a:rPr>
              <a:t>changes</a:t>
            </a:r>
            <a:r>
              <a:rPr lang="pt-PT" sz="2000" b="1" dirty="0">
                <a:cs typeface="Calibri"/>
              </a:rPr>
              <a:t> in </a:t>
            </a:r>
            <a:r>
              <a:rPr lang="pt-PT" sz="2000" b="1" dirty="0" err="1">
                <a:cs typeface="Calibri"/>
              </a:rPr>
              <a:t>the</a:t>
            </a:r>
            <a:r>
              <a:rPr lang="pt-PT" sz="2000" b="1" dirty="0">
                <a:cs typeface="Calibri"/>
              </a:rPr>
              <a:t> comercial </a:t>
            </a:r>
            <a:r>
              <a:rPr lang="pt-PT" sz="2000" b="1" dirty="0" err="1">
                <a:cs typeface="Calibri"/>
              </a:rPr>
              <a:t>chain</a:t>
            </a:r>
            <a:r>
              <a:rPr lang="pt-PT" sz="2000" b="1" dirty="0">
                <a:cs typeface="Calibri"/>
              </a:rPr>
              <a:t> </a:t>
            </a:r>
            <a:r>
              <a:rPr lang="pt-PT" sz="2000" b="1" dirty="0" err="1">
                <a:cs typeface="Calibri"/>
              </a:rPr>
              <a:t>through</a:t>
            </a:r>
            <a:r>
              <a:rPr lang="pt-PT" sz="2000" b="1" dirty="0">
                <a:cs typeface="Calibri"/>
              </a:rPr>
              <a:t> online </a:t>
            </a:r>
            <a:r>
              <a:rPr lang="pt-PT" sz="2000" b="1" dirty="0" err="1">
                <a:cs typeface="Calibri"/>
              </a:rPr>
              <a:t>stores</a:t>
            </a:r>
            <a:r>
              <a:rPr lang="pt-PT" sz="2000" b="1" dirty="0">
                <a:cs typeface="Calibri"/>
              </a:rPr>
              <a:t> to positive </a:t>
            </a:r>
            <a:r>
              <a:rPr lang="pt-PT" sz="2000" b="1" dirty="0" err="1">
                <a:cs typeface="Calibri"/>
              </a:rPr>
              <a:t>changes</a:t>
            </a:r>
            <a:r>
              <a:rPr lang="pt-PT" sz="2000" b="1" dirty="0">
                <a:cs typeface="Calibri"/>
              </a:rPr>
              <a:t> in </a:t>
            </a:r>
            <a:r>
              <a:rPr lang="pt-PT" sz="2000" b="1" dirty="0" err="1">
                <a:cs typeface="Calibri"/>
              </a:rPr>
              <a:t>production</a:t>
            </a:r>
            <a:r>
              <a:rPr lang="pt-PT" sz="2000" b="1" dirty="0">
                <a:cs typeface="Calibri"/>
              </a:rPr>
              <a:t> </a:t>
            </a:r>
            <a:r>
              <a:rPr lang="pt-PT" sz="2000" b="1" dirty="0" err="1">
                <a:cs typeface="Calibri"/>
              </a:rPr>
              <a:t>stages</a:t>
            </a:r>
            <a:r>
              <a:rPr lang="pt-PT" sz="2000" b="1" dirty="0">
                <a:cs typeface="Calibri"/>
              </a:rPr>
              <a:t> </a:t>
            </a:r>
            <a:r>
              <a:rPr lang="pt-PT" sz="2000" b="1" dirty="0" err="1">
                <a:cs typeface="Calibri"/>
              </a:rPr>
              <a:t>with</a:t>
            </a:r>
            <a:r>
              <a:rPr lang="pt-PT" sz="2000" b="1" dirty="0">
                <a:cs typeface="Calibri"/>
              </a:rPr>
              <a:t> </a:t>
            </a:r>
            <a:r>
              <a:rPr lang="pt-PT" sz="2000" b="1" dirty="0" err="1">
                <a:cs typeface="Calibri"/>
              </a:rPr>
              <a:t>inovations</a:t>
            </a:r>
            <a:r>
              <a:rPr lang="pt-PT" sz="2000" b="1" dirty="0">
                <a:cs typeface="Calibri"/>
              </a:rPr>
              <a:t> </a:t>
            </a:r>
            <a:r>
              <a:rPr lang="pt-PT" sz="2000" b="1" dirty="0" err="1">
                <a:cs typeface="Calibri"/>
              </a:rPr>
              <a:t>focused</a:t>
            </a:r>
            <a:r>
              <a:rPr lang="pt-PT" sz="2000" b="1" dirty="0">
                <a:cs typeface="Calibri"/>
              </a:rPr>
              <a:t> </a:t>
            </a:r>
            <a:r>
              <a:rPr lang="pt-PT" sz="2000" b="1" dirty="0" err="1">
                <a:cs typeface="Calibri"/>
              </a:rPr>
              <a:t>on</a:t>
            </a:r>
            <a:r>
              <a:rPr lang="pt-PT" sz="2000" b="1" dirty="0">
                <a:cs typeface="Calibri"/>
              </a:rPr>
              <a:t> </a:t>
            </a:r>
            <a:r>
              <a:rPr lang="pt-PT" sz="2000" b="1" dirty="0" err="1">
                <a:cs typeface="Calibri"/>
              </a:rPr>
              <a:t>sustentability</a:t>
            </a:r>
            <a:r>
              <a:rPr lang="pt-PT" sz="2000" b="1" dirty="0">
                <a:cs typeface="Calibri"/>
              </a:rPr>
              <a:t>. </a:t>
            </a:r>
            <a:endParaRPr lang="pt-PT" sz="2000">
              <a:ea typeface="Calibri"/>
              <a:cs typeface="Calibri"/>
            </a:endParaRPr>
          </a:p>
          <a:p>
            <a:r>
              <a:rPr lang="pt-PT" sz="2000" b="1" dirty="0" err="1">
                <a:cs typeface="Calibri"/>
              </a:rPr>
              <a:t>These</a:t>
            </a:r>
            <a:r>
              <a:rPr lang="pt-PT" sz="2000" b="1" dirty="0">
                <a:cs typeface="Calibri"/>
              </a:rPr>
              <a:t> </a:t>
            </a:r>
            <a:r>
              <a:rPr lang="pt-PT" sz="2000" b="1" dirty="0" err="1">
                <a:cs typeface="Calibri"/>
              </a:rPr>
              <a:t>changes</a:t>
            </a:r>
            <a:r>
              <a:rPr lang="pt-PT" sz="2000" b="1" dirty="0">
                <a:cs typeface="Calibri"/>
              </a:rPr>
              <a:t> in </a:t>
            </a:r>
            <a:r>
              <a:rPr lang="pt-PT" sz="2000" b="1" dirty="0" err="1">
                <a:cs typeface="Calibri"/>
              </a:rPr>
              <a:t>addtion</a:t>
            </a:r>
            <a:r>
              <a:rPr lang="pt-PT" sz="2000" b="1" dirty="0">
                <a:cs typeface="Calibri"/>
              </a:rPr>
              <a:t> to </a:t>
            </a:r>
            <a:r>
              <a:rPr lang="pt-PT" sz="2000" b="1" dirty="0" err="1">
                <a:cs typeface="Calibri"/>
              </a:rPr>
              <a:t>mitigating</a:t>
            </a:r>
            <a:r>
              <a:rPr lang="pt-PT" sz="2000" b="1" dirty="0">
                <a:cs typeface="Calibri"/>
              </a:rPr>
              <a:t> </a:t>
            </a:r>
            <a:r>
              <a:rPr lang="pt-PT" sz="2000" b="1" dirty="0" err="1">
                <a:cs typeface="Calibri"/>
              </a:rPr>
              <a:t>the</a:t>
            </a:r>
            <a:r>
              <a:rPr lang="pt-PT" sz="2000" b="1" dirty="0">
                <a:cs typeface="Calibri"/>
              </a:rPr>
              <a:t> </a:t>
            </a:r>
            <a:r>
              <a:rPr lang="pt-PT" sz="2000" b="1" dirty="0" err="1">
                <a:cs typeface="Calibri"/>
              </a:rPr>
              <a:t>negativity</a:t>
            </a:r>
            <a:r>
              <a:rPr lang="pt-PT" sz="2000" b="1" dirty="0">
                <a:cs typeface="Calibri"/>
              </a:rPr>
              <a:t> </a:t>
            </a:r>
            <a:r>
              <a:rPr lang="pt-PT" sz="2000" b="1" dirty="0" err="1">
                <a:cs typeface="Calibri"/>
              </a:rPr>
              <a:t>impacts</a:t>
            </a:r>
            <a:r>
              <a:rPr lang="pt-PT" sz="2000" b="1" dirty="0">
                <a:cs typeface="Calibri"/>
              </a:rPr>
              <a:t> </a:t>
            </a:r>
            <a:r>
              <a:rPr lang="pt-PT" sz="2000" b="1" dirty="0" err="1">
                <a:cs typeface="Calibri"/>
              </a:rPr>
              <a:t>that</a:t>
            </a:r>
            <a:r>
              <a:rPr lang="pt-PT" sz="2000" b="1" dirty="0">
                <a:cs typeface="Calibri"/>
              </a:rPr>
              <a:t> </a:t>
            </a:r>
            <a:r>
              <a:rPr lang="pt-PT" sz="2000" b="1" dirty="0" err="1">
                <a:cs typeface="Calibri"/>
              </a:rPr>
              <a:t>the</a:t>
            </a:r>
            <a:r>
              <a:rPr lang="pt-PT" sz="2000" b="1" dirty="0">
                <a:cs typeface="Calibri"/>
              </a:rPr>
              <a:t> </a:t>
            </a:r>
            <a:r>
              <a:rPr lang="pt-PT" sz="2000" b="1" dirty="0" err="1">
                <a:cs typeface="Calibri"/>
              </a:rPr>
              <a:t>textile</a:t>
            </a:r>
            <a:r>
              <a:rPr lang="pt-PT" sz="2000" b="1" dirty="0">
                <a:cs typeface="Calibri"/>
              </a:rPr>
              <a:t> </a:t>
            </a:r>
            <a:r>
              <a:rPr lang="pt-PT" sz="2000" b="1" dirty="0" err="1">
                <a:cs typeface="Calibri"/>
              </a:rPr>
              <a:t>industry</a:t>
            </a:r>
            <a:r>
              <a:rPr lang="pt-PT" sz="2000" b="1" dirty="0">
                <a:cs typeface="Calibri"/>
              </a:rPr>
              <a:t> causes </a:t>
            </a:r>
            <a:r>
              <a:rPr lang="pt-PT" sz="2000" b="1" dirty="0" err="1">
                <a:cs typeface="Calibri"/>
              </a:rPr>
              <a:t>on</a:t>
            </a:r>
            <a:r>
              <a:rPr lang="pt-PT" sz="2000" b="1" dirty="0">
                <a:cs typeface="Calibri"/>
              </a:rPr>
              <a:t> </a:t>
            </a:r>
            <a:r>
              <a:rPr lang="pt-PT" sz="2000" b="1" dirty="0" err="1">
                <a:cs typeface="Calibri"/>
              </a:rPr>
              <a:t>the</a:t>
            </a:r>
            <a:r>
              <a:rPr lang="pt-PT" sz="2000" b="1" dirty="0">
                <a:cs typeface="Calibri"/>
              </a:rPr>
              <a:t> </a:t>
            </a:r>
            <a:r>
              <a:rPr lang="pt-PT" sz="2000" b="1" dirty="0" err="1">
                <a:cs typeface="Calibri"/>
              </a:rPr>
              <a:t>envroiment</a:t>
            </a:r>
            <a:r>
              <a:rPr lang="pt-PT" sz="2000" b="1" dirty="0">
                <a:cs typeface="Calibri"/>
              </a:rPr>
              <a:t>, cause </a:t>
            </a:r>
            <a:r>
              <a:rPr lang="pt-PT" sz="2000" b="1" dirty="0" err="1">
                <a:cs typeface="Calibri"/>
              </a:rPr>
              <a:t>aesthetic</a:t>
            </a:r>
            <a:r>
              <a:rPr lang="pt-PT" sz="2000" b="1" dirty="0">
                <a:cs typeface="Calibri"/>
              </a:rPr>
              <a:t> </a:t>
            </a:r>
            <a:r>
              <a:rPr lang="pt-PT" sz="2000" b="1" dirty="0" err="1">
                <a:cs typeface="Calibri"/>
              </a:rPr>
              <a:t>effects</a:t>
            </a:r>
            <a:r>
              <a:rPr lang="pt-PT" sz="2000" b="1" dirty="0">
                <a:cs typeface="Calibri"/>
              </a:rPr>
              <a:t> </a:t>
            </a:r>
            <a:r>
              <a:rPr lang="pt-PT" sz="2000" b="1" dirty="0" err="1">
                <a:cs typeface="Calibri"/>
              </a:rPr>
              <a:t>effecting</a:t>
            </a:r>
            <a:r>
              <a:rPr lang="pt-PT" sz="2000" b="1" dirty="0">
                <a:cs typeface="Calibri"/>
              </a:rPr>
              <a:t> </a:t>
            </a:r>
            <a:r>
              <a:rPr lang="pt-PT" sz="2000" b="1" dirty="0" err="1">
                <a:cs typeface="Calibri"/>
              </a:rPr>
              <a:t>the</a:t>
            </a:r>
            <a:r>
              <a:rPr lang="pt-PT" sz="2000" b="1" dirty="0">
                <a:cs typeface="Calibri"/>
              </a:rPr>
              <a:t> </a:t>
            </a:r>
            <a:r>
              <a:rPr lang="pt-PT" sz="2000" b="1" dirty="0" err="1">
                <a:cs typeface="Calibri"/>
              </a:rPr>
              <a:t>way</a:t>
            </a:r>
            <a:r>
              <a:rPr lang="pt-PT" sz="2000" b="1" dirty="0">
                <a:cs typeface="Calibri"/>
              </a:rPr>
              <a:t> </a:t>
            </a:r>
            <a:r>
              <a:rPr lang="pt-PT" sz="2000" b="1" dirty="0" err="1">
                <a:cs typeface="Calibri"/>
              </a:rPr>
              <a:t>people</a:t>
            </a:r>
            <a:r>
              <a:rPr lang="pt-PT" sz="2000" b="1" dirty="0">
                <a:cs typeface="Calibri"/>
              </a:rPr>
              <a:t> </a:t>
            </a:r>
            <a:r>
              <a:rPr lang="pt-PT" sz="2000" b="1" dirty="0" err="1">
                <a:cs typeface="Calibri"/>
              </a:rPr>
              <a:t>dress</a:t>
            </a:r>
            <a:r>
              <a:rPr lang="pt-PT" sz="2000" b="1" dirty="0">
                <a:cs typeface="Calibri"/>
              </a:rPr>
              <a:t>.  </a:t>
            </a:r>
            <a:r>
              <a:rPr lang="pt-PT" sz="2000" b="1" dirty="0" err="1">
                <a:cs typeface="Calibri"/>
              </a:rPr>
              <a:t>O</a:t>
            </a:r>
            <a:r>
              <a:rPr lang="pt-PT" sz="2000" b="1" dirty="0" err="1">
                <a:ea typeface="+mn-lt"/>
                <a:cs typeface="+mn-lt"/>
              </a:rPr>
              <a:t>verall</a:t>
            </a:r>
            <a:r>
              <a:rPr lang="pt-PT" sz="2000" b="1" dirty="0">
                <a:ea typeface="+mn-lt"/>
                <a:cs typeface="+mn-lt"/>
              </a:rPr>
              <a:t>, </a:t>
            </a:r>
            <a:r>
              <a:rPr lang="pt-PT" sz="2000" b="1" dirty="0" err="1">
                <a:ea typeface="+mn-lt"/>
                <a:cs typeface="+mn-lt"/>
              </a:rPr>
              <a:t>the</a:t>
            </a:r>
            <a:r>
              <a:rPr lang="pt-PT" sz="2000" b="1" dirty="0">
                <a:ea typeface="+mn-lt"/>
                <a:cs typeface="+mn-lt"/>
              </a:rPr>
              <a:t> </a:t>
            </a:r>
            <a:r>
              <a:rPr lang="pt-PT" sz="2000" b="1" dirty="0" err="1">
                <a:ea typeface="+mn-lt"/>
                <a:cs typeface="+mn-lt"/>
              </a:rPr>
              <a:t>advent</a:t>
            </a:r>
            <a:r>
              <a:rPr lang="pt-PT" sz="2000" b="1" dirty="0">
                <a:ea typeface="+mn-lt"/>
                <a:cs typeface="+mn-lt"/>
              </a:rPr>
              <a:t> </a:t>
            </a:r>
            <a:r>
              <a:rPr lang="pt-PT" sz="2000" b="1" dirty="0" err="1">
                <a:ea typeface="+mn-lt"/>
                <a:cs typeface="+mn-lt"/>
              </a:rPr>
              <a:t>of</a:t>
            </a:r>
            <a:r>
              <a:rPr lang="pt-PT" sz="2000" b="1" dirty="0">
                <a:ea typeface="+mn-lt"/>
                <a:cs typeface="+mn-lt"/>
              </a:rPr>
              <a:t> </a:t>
            </a:r>
            <a:r>
              <a:rPr lang="pt-PT" sz="2000" b="1" dirty="0" err="1">
                <a:ea typeface="+mn-lt"/>
                <a:cs typeface="+mn-lt"/>
              </a:rPr>
              <a:t>technology</a:t>
            </a:r>
            <a:r>
              <a:rPr lang="pt-PT" sz="2000" b="1" dirty="0">
                <a:ea typeface="+mn-lt"/>
                <a:cs typeface="+mn-lt"/>
              </a:rPr>
              <a:t> </a:t>
            </a:r>
            <a:r>
              <a:rPr lang="pt-PT" sz="2000" b="1" dirty="0" err="1">
                <a:ea typeface="+mn-lt"/>
                <a:cs typeface="+mn-lt"/>
              </a:rPr>
              <a:t>marked</a:t>
            </a:r>
            <a:r>
              <a:rPr lang="pt-PT" sz="2000" b="1" dirty="0">
                <a:ea typeface="+mn-lt"/>
                <a:cs typeface="+mn-lt"/>
              </a:rPr>
              <a:t> a </a:t>
            </a:r>
            <a:r>
              <a:rPr lang="pt-PT" sz="2000" b="1" dirty="0" err="1">
                <a:ea typeface="+mn-lt"/>
                <a:cs typeface="+mn-lt"/>
              </a:rPr>
              <a:t>new</a:t>
            </a:r>
            <a:r>
              <a:rPr lang="pt-PT" sz="2000" b="1" dirty="0">
                <a:ea typeface="+mn-lt"/>
                <a:cs typeface="+mn-lt"/>
              </a:rPr>
              <a:t> </a:t>
            </a:r>
            <a:r>
              <a:rPr lang="pt-PT" sz="2000" b="1" dirty="0" err="1">
                <a:ea typeface="+mn-lt"/>
                <a:cs typeface="+mn-lt"/>
              </a:rPr>
              <a:t>dawn</a:t>
            </a:r>
            <a:r>
              <a:rPr lang="pt-PT" sz="2000" b="1" dirty="0">
                <a:ea typeface="+mn-lt"/>
                <a:cs typeface="+mn-lt"/>
              </a:rPr>
              <a:t> for </a:t>
            </a:r>
            <a:r>
              <a:rPr lang="pt-PT" sz="2000" b="1" dirty="0" err="1">
                <a:ea typeface="+mn-lt"/>
                <a:cs typeface="+mn-lt"/>
              </a:rPr>
              <a:t>the</a:t>
            </a:r>
            <a:r>
              <a:rPr lang="pt-PT" sz="2000" b="1" dirty="0">
                <a:ea typeface="+mn-lt"/>
                <a:cs typeface="+mn-lt"/>
              </a:rPr>
              <a:t> </a:t>
            </a:r>
            <a:r>
              <a:rPr lang="pt-PT" sz="2000" b="1" dirty="0" err="1">
                <a:ea typeface="+mn-lt"/>
                <a:cs typeface="+mn-lt"/>
              </a:rPr>
              <a:t>entire</a:t>
            </a:r>
            <a:r>
              <a:rPr lang="pt-PT" sz="2000" b="1" dirty="0">
                <a:ea typeface="+mn-lt"/>
                <a:cs typeface="+mn-lt"/>
              </a:rPr>
              <a:t> </a:t>
            </a:r>
            <a:r>
              <a:rPr lang="pt-PT" sz="2000" b="1" dirty="0" err="1">
                <a:ea typeface="+mn-lt"/>
                <a:cs typeface="+mn-lt"/>
              </a:rPr>
              <a:t>world</a:t>
            </a:r>
            <a:r>
              <a:rPr lang="pt-PT" sz="2000" b="1" dirty="0">
                <a:ea typeface="+mn-lt"/>
                <a:cs typeface="+mn-lt"/>
              </a:rPr>
              <a:t>. </a:t>
            </a:r>
            <a:r>
              <a:rPr lang="pt-PT" sz="2000" b="1" dirty="0" err="1">
                <a:ea typeface="+mn-lt"/>
                <a:cs typeface="+mn-lt"/>
              </a:rPr>
              <a:t>Clearly</a:t>
            </a:r>
            <a:r>
              <a:rPr lang="pt-PT" sz="2000" b="1" dirty="0">
                <a:ea typeface="+mn-lt"/>
                <a:cs typeface="+mn-lt"/>
              </a:rPr>
              <a:t>, </a:t>
            </a:r>
            <a:r>
              <a:rPr lang="pt-PT" sz="2000" b="1" dirty="0" err="1">
                <a:ea typeface="+mn-lt"/>
                <a:cs typeface="+mn-lt"/>
              </a:rPr>
              <a:t>the</a:t>
            </a:r>
            <a:r>
              <a:rPr lang="pt-PT" sz="2000" b="1" dirty="0">
                <a:ea typeface="+mn-lt"/>
                <a:cs typeface="+mn-lt"/>
              </a:rPr>
              <a:t> </a:t>
            </a:r>
            <a:r>
              <a:rPr lang="pt-PT" sz="2000" b="1" dirty="0" err="1">
                <a:ea typeface="+mn-lt"/>
                <a:cs typeface="+mn-lt"/>
              </a:rPr>
              <a:t>reality</a:t>
            </a:r>
            <a:r>
              <a:rPr lang="pt-PT" sz="2000" b="1" dirty="0">
                <a:ea typeface="+mn-lt"/>
                <a:cs typeface="+mn-lt"/>
              </a:rPr>
              <a:t> </a:t>
            </a:r>
            <a:r>
              <a:rPr lang="pt-PT" sz="2000" b="1" dirty="0" err="1">
                <a:ea typeface="+mn-lt"/>
                <a:cs typeface="+mn-lt"/>
              </a:rPr>
              <a:t>of</a:t>
            </a:r>
            <a:r>
              <a:rPr lang="pt-PT" sz="2000" b="1" dirty="0">
                <a:ea typeface="+mn-lt"/>
                <a:cs typeface="+mn-lt"/>
              </a:rPr>
              <a:t> </a:t>
            </a:r>
            <a:r>
              <a:rPr lang="pt-PT" sz="2000" b="1" dirty="0" err="1">
                <a:ea typeface="+mn-lt"/>
                <a:cs typeface="+mn-lt"/>
              </a:rPr>
              <a:t>life</a:t>
            </a:r>
            <a:r>
              <a:rPr lang="pt-PT" sz="2000" b="1" dirty="0">
                <a:ea typeface="+mn-lt"/>
                <a:cs typeface="+mn-lt"/>
              </a:rPr>
              <a:t> </a:t>
            </a:r>
            <a:r>
              <a:rPr lang="pt-PT" sz="2000" b="1" dirty="0" err="1">
                <a:ea typeface="+mn-lt"/>
                <a:cs typeface="+mn-lt"/>
              </a:rPr>
              <a:t>has</a:t>
            </a:r>
            <a:r>
              <a:rPr lang="pt-PT" sz="2000" b="1" dirty="0">
                <a:ea typeface="+mn-lt"/>
                <a:cs typeface="+mn-lt"/>
              </a:rPr>
              <a:t> </a:t>
            </a:r>
            <a:r>
              <a:rPr lang="pt-PT" sz="2000" b="1" dirty="0" err="1">
                <a:ea typeface="+mn-lt"/>
                <a:cs typeface="+mn-lt"/>
              </a:rPr>
              <a:t>never</a:t>
            </a:r>
            <a:r>
              <a:rPr lang="pt-PT" sz="2000" b="1" dirty="0">
                <a:ea typeface="+mn-lt"/>
                <a:cs typeface="+mn-lt"/>
              </a:rPr>
              <a:t> </a:t>
            </a:r>
            <a:r>
              <a:rPr lang="pt-PT" sz="2000" b="1" dirty="0" err="1">
                <a:ea typeface="+mn-lt"/>
                <a:cs typeface="+mn-lt"/>
              </a:rPr>
              <a:t>been</a:t>
            </a:r>
            <a:r>
              <a:rPr lang="pt-PT" sz="2000" b="1" dirty="0">
                <a:ea typeface="+mn-lt"/>
                <a:cs typeface="+mn-lt"/>
              </a:rPr>
              <a:t> </a:t>
            </a:r>
            <a:r>
              <a:rPr lang="pt-PT" sz="2000" b="1" dirty="0" err="1">
                <a:ea typeface="+mn-lt"/>
                <a:cs typeface="+mn-lt"/>
              </a:rPr>
              <a:t>the</a:t>
            </a:r>
            <a:r>
              <a:rPr lang="pt-PT" sz="2000" b="1" dirty="0">
                <a:ea typeface="+mn-lt"/>
                <a:cs typeface="+mn-lt"/>
              </a:rPr>
              <a:t> </a:t>
            </a:r>
            <a:r>
              <a:rPr lang="pt-PT" sz="2000" b="1" dirty="0" err="1">
                <a:ea typeface="+mn-lt"/>
                <a:cs typeface="+mn-lt"/>
              </a:rPr>
              <a:t>same</a:t>
            </a:r>
            <a:r>
              <a:rPr lang="pt-PT" sz="2000" b="1" dirty="0">
                <a:ea typeface="+mn-lt"/>
                <a:cs typeface="+mn-lt"/>
              </a:rPr>
              <a:t> </a:t>
            </a:r>
            <a:r>
              <a:rPr lang="pt-PT" sz="2000" b="1" dirty="0" err="1">
                <a:ea typeface="+mn-lt"/>
                <a:cs typeface="+mn-lt"/>
              </a:rPr>
              <a:t>since</a:t>
            </a:r>
            <a:r>
              <a:rPr lang="pt-PT" sz="2000" b="1" dirty="0">
                <a:ea typeface="+mn-lt"/>
                <a:cs typeface="+mn-lt"/>
              </a:rPr>
              <a:t> </a:t>
            </a:r>
            <a:r>
              <a:rPr lang="pt-PT" sz="2000" b="1" dirty="0" err="1">
                <a:ea typeface="+mn-lt"/>
                <a:cs typeface="+mn-lt"/>
              </a:rPr>
              <a:t>advancements</a:t>
            </a:r>
            <a:r>
              <a:rPr lang="pt-PT" sz="2000" b="1" dirty="0">
                <a:ea typeface="+mn-lt"/>
                <a:cs typeface="+mn-lt"/>
              </a:rPr>
              <a:t> in </a:t>
            </a:r>
            <a:r>
              <a:rPr lang="pt-PT" sz="2000" b="1" dirty="0" err="1">
                <a:ea typeface="+mn-lt"/>
                <a:cs typeface="+mn-lt"/>
              </a:rPr>
              <a:t>technology</a:t>
            </a:r>
            <a:r>
              <a:rPr lang="pt-PT" sz="2000" b="1" dirty="0">
                <a:ea typeface="+mn-lt"/>
                <a:cs typeface="+mn-lt"/>
              </a:rPr>
              <a:t> </a:t>
            </a:r>
            <a:r>
              <a:rPr lang="pt-PT" sz="2000" b="1" dirty="0" err="1">
                <a:ea typeface="+mn-lt"/>
                <a:cs typeface="+mn-lt"/>
              </a:rPr>
              <a:t>have</a:t>
            </a:r>
            <a:r>
              <a:rPr lang="pt-PT" sz="2000" b="1" dirty="0">
                <a:ea typeface="+mn-lt"/>
                <a:cs typeface="+mn-lt"/>
              </a:rPr>
              <a:t> </a:t>
            </a:r>
            <a:r>
              <a:rPr lang="pt-PT" sz="2000" b="1" dirty="0" err="1">
                <a:ea typeface="+mn-lt"/>
                <a:cs typeface="+mn-lt"/>
              </a:rPr>
              <a:t>become</a:t>
            </a:r>
            <a:r>
              <a:rPr lang="pt-PT" sz="2000" b="1" dirty="0">
                <a:ea typeface="+mn-lt"/>
                <a:cs typeface="+mn-lt"/>
              </a:rPr>
              <a:t> </a:t>
            </a:r>
            <a:r>
              <a:rPr lang="pt-PT" sz="2000" b="1" dirty="0" err="1">
                <a:ea typeface="+mn-lt"/>
                <a:cs typeface="+mn-lt"/>
              </a:rPr>
              <a:t>part</a:t>
            </a:r>
            <a:r>
              <a:rPr lang="pt-PT" sz="2000" b="1" dirty="0">
                <a:ea typeface="+mn-lt"/>
                <a:cs typeface="+mn-lt"/>
              </a:rPr>
              <a:t> </a:t>
            </a:r>
            <a:r>
              <a:rPr lang="pt-PT" sz="2000" b="1" dirty="0" err="1">
                <a:ea typeface="+mn-lt"/>
                <a:cs typeface="+mn-lt"/>
              </a:rPr>
              <a:t>of</a:t>
            </a:r>
            <a:r>
              <a:rPr lang="pt-PT" sz="2000" b="1" dirty="0">
                <a:ea typeface="+mn-lt"/>
                <a:cs typeface="+mn-lt"/>
              </a:rPr>
              <a:t> </a:t>
            </a:r>
            <a:r>
              <a:rPr lang="pt-PT" sz="2000" b="1" dirty="0" err="1">
                <a:ea typeface="+mn-lt"/>
                <a:cs typeface="+mn-lt"/>
              </a:rPr>
              <a:t>our</a:t>
            </a:r>
            <a:r>
              <a:rPr lang="pt-PT" sz="2000" b="1" dirty="0">
                <a:ea typeface="+mn-lt"/>
                <a:cs typeface="+mn-lt"/>
              </a:rPr>
              <a:t> </a:t>
            </a:r>
            <a:r>
              <a:rPr lang="pt-PT" sz="2000" b="1" dirty="0" err="1">
                <a:ea typeface="+mn-lt"/>
                <a:cs typeface="+mn-lt"/>
              </a:rPr>
              <a:t>everyday</a:t>
            </a:r>
            <a:r>
              <a:rPr lang="pt-PT" sz="2000" b="1" dirty="0">
                <a:ea typeface="+mn-lt"/>
                <a:cs typeface="+mn-lt"/>
              </a:rPr>
              <a:t> lives</a:t>
            </a:r>
            <a:endParaRPr lang="en" sz="2000" b="1" dirty="0">
              <a:ea typeface="Calibri"/>
              <a:cs typeface="Calibri"/>
            </a:endParaRPr>
          </a:p>
        </p:txBody>
      </p:sp>
      <p:sp>
        <p:nvSpPr>
          <p:cNvPr id="7" name="CaixaDeTexto 6">
            <a:extLst>
              <a:ext uri="{FF2B5EF4-FFF2-40B4-BE49-F238E27FC236}">
                <a16:creationId xmlns:a16="http://schemas.microsoft.com/office/drawing/2014/main" id="{F1714DD5-19C2-9E2A-7EDA-376857025EE2}"/>
              </a:ext>
            </a:extLst>
          </p:cNvPr>
          <p:cNvSpPr txBox="1"/>
          <p:nvPr/>
        </p:nvSpPr>
        <p:spPr>
          <a:xfrm>
            <a:off x="368483" y="4764361"/>
            <a:ext cx="646355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pt-PT" sz="2400" b="1" dirty="0">
              <a:ea typeface="Calibri"/>
              <a:cs typeface="Calibri"/>
            </a:endParaRPr>
          </a:p>
        </p:txBody>
      </p:sp>
      <p:sp>
        <p:nvSpPr>
          <p:cNvPr id="2" name="CaixaDeTexto 1">
            <a:extLst>
              <a:ext uri="{FF2B5EF4-FFF2-40B4-BE49-F238E27FC236}">
                <a16:creationId xmlns:a16="http://schemas.microsoft.com/office/drawing/2014/main" id="{E0B9D840-ABAD-4248-6810-48E0231F7E21}"/>
              </a:ext>
            </a:extLst>
          </p:cNvPr>
          <p:cNvSpPr txBox="1"/>
          <p:nvPr/>
        </p:nvSpPr>
        <p:spPr>
          <a:xfrm>
            <a:off x="3473570" y="5342626"/>
            <a:ext cx="34045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dirty="0">
                <a:ea typeface="+mn-lt"/>
                <a:cs typeface="+mn-lt"/>
              </a:rPr>
              <a:t> </a:t>
            </a:r>
            <a:r>
              <a:rPr lang="pt-PT" dirty="0" err="1">
                <a:ea typeface="+mn-lt"/>
                <a:cs typeface="+mn-lt"/>
              </a:rPr>
              <a:t>become</a:t>
            </a:r>
            <a:r>
              <a:rPr lang="pt-PT" dirty="0">
                <a:ea typeface="+mn-lt"/>
                <a:cs typeface="+mn-lt"/>
              </a:rPr>
              <a:t> </a:t>
            </a:r>
            <a:r>
              <a:rPr lang="pt-PT" dirty="0" err="1">
                <a:ea typeface="+mn-lt"/>
                <a:cs typeface="+mn-lt"/>
              </a:rPr>
              <a:t>part</a:t>
            </a:r>
            <a:r>
              <a:rPr lang="pt-PT" dirty="0">
                <a:ea typeface="+mn-lt"/>
                <a:cs typeface="+mn-lt"/>
              </a:rPr>
              <a:t> </a:t>
            </a:r>
            <a:r>
              <a:rPr lang="pt-PT" dirty="0" err="1">
                <a:ea typeface="+mn-lt"/>
                <a:cs typeface="+mn-lt"/>
              </a:rPr>
              <a:t>of</a:t>
            </a:r>
            <a:r>
              <a:rPr lang="pt-PT" dirty="0">
                <a:ea typeface="+mn-lt"/>
                <a:cs typeface="+mn-lt"/>
              </a:rPr>
              <a:t> </a:t>
            </a:r>
            <a:r>
              <a:rPr lang="pt-PT" dirty="0" err="1">
                <a:ea typeface="+mn-lt"/>
                <a:cs typeface="+mn-lt"/>
              </a:rPr>
              <a:t>our</a:t>
            </a:r>
            <a:r>
              <a:rPr lang="pt-PT" dirty="0">
                <a:ea typeface="+mn-lt"/>
                <a:cs typeface="+mn-lt"/>
              </a:rPr>
              <a:t> </a:t>
            </a:r>
            <a:r>
              <a:rPr lang="pt-PT" dirty="0" err="1">
                <a:ea typeface="+mn-lt"/>
                <a:cs typeface="+mn-lt"/>
              </a:rPr>
              <a:t>everyday</a:t>
            </a:r>
            <a:r>
              <a:rPr lang="pt-PT" dirty="0">
                <a:ea typeface="+mn-lt"/>
                <a:cs typeface="+mn-lt"/>
              </a:rPr>
              <a:t> lives</a:t>
            </a:r>
            <a:endParaRPr lang="pt-PT" dirty="0"/>
          </a:p>
        </p:txBody>
      </p:sp>
    </p:spTree>
    <p:extLst>
      <p:ext uri="{BB962C8B-B14F-4D97-AF65-F5344CB8AC3E}">
        <p14:creationId xmlns:p14="http://schemas.microsoft.com/office/powerpoint/2010/main" val="28579659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13B2DE7-CA55-4EFA-A94E-82D39622CE37}"/>
              </a:ext>
            </a:extLst>
          </p:cNvPr>
          <p:cNvSpPr>
            <a:spLocks noGrp="1"/>
          </p:cNvSpPr>
          <p:nvPr>
            <p:ph type="title"/>
          </p:nvPr>
        </p:nvSpPr>
        <p:spPr>
          <a:xfrm>
            <a:off x="610700" y="142624"/>
            <a:ext cx="5120561" cy="1325563"/>
          </a:xfrm>
        </p:spPr>
        <p:style>
          <a:lnRef idx="2">
            <a:schemeClr val="dk1"/>
          </a:lnRef>
          <a:fillRef idx="1">
            <a:schemeClr val="lt1"/>
          </a:fillRef>
          <a:effectRef idx="0">
            <a:schemeClr val="dk1"/>
          </a:effectRef>
          <a:fontRef idx="minor">
            <a:schemeClr val="dk1"/>
          </a:fontRef>
        </p:style>
        <p:txBody>
          <a:bodyPr>
            <a:normAutofit/>
          </a:bodyPr>
          <a:lstStyle/>
          <a:p>
            <a:r>
              <a:rPr lang="en-GB" b="1" dirty="0">
                <a:latin typeface="Arial Black"/>
              </a:rPr>
              <a:t>Luis </a:t>
            </a:r>
            <a:r>
              <a:rPr lang="en-GB" b="1" dirty="0" err="1">
                <a:latin typeface="Arial Black"/>
              </a:rPr>
              <a:t>vuitton</a:t>
            </a:r>
            <a:r>
              <a:rPr lang="en" dirty="0">
                <a:latin typeface="Calibri"/>
                <a:ea typeface="Calibri Light"/>
                <a:cs typeface="Calibri Light"/>
              </a:rPr>
              <a:t> </a:t>
            </a:r>
            <a:endParaRPr lang="en" b="1" dirty="0">
              <a:latin typeface="Calibri"/>
              <a:ea typeface="Calibri Light"/>
              <a:cs typeface="Calibri Light"/>
            </a:endParaRPr>
          </a:p>
        </p:txBody>
      </p:sp>
      <p:sp>
        <p:nvSpPr>
          <p:cNvPr id="3" name="Marcador de Posição de Conteúdo 2">
            <a:extLst>
              <a:ext uri="{FF2B5EF4-FFF2-40B4-BE49-F238E27FC236}">
                <a16:creationId xmlns:a16="http://schemas.microsoft.com/office/drawing/2014/main" id="{63C43BAF-FCAE-4D41-9F4F-862CEB00523C}"/>
              </a:ext>
            </a:extLst>
          </p:cNvPr>
          <p:cNvSpPr>
            <a:spLocks noGrp="1"/>
          </p:cNvSpPr>
          <p:nvPr>
            <p:ph idx="1"/>
          </p:nvPr>
        </p:nvSpPr>
        <p:spPr>
          <a:xfrm>
            <a:off x="418931" y="1622017"/>
            <a:ext cx="6853208" cy="4020659"/>
          </a:xfr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a:bodyPr>
          <a:lstStyle/>
          <a:p>
            <a:pPr marL="342900" indent="-342900">
              <a:buFont typeface="Wingdings" panose="020B0604020202020204" pitchFamily="34" charset="0"/>
              <a:buChar char="Ø"/>
            </a:pPr>
            <a:r>
              <a:rPr lang="en" sz="2000" dirty="0">
                <a:ea typeface="+mn-lt"/>
                <a:cs typeface="+mn-lt"/>
              </a:rPr>
              <a:t>with technology today everything is easier, simple and accessible. for example let's talk about the brand Louis </a:t>
            </a:r>
            <a:r>
              <a:rPr lang="en" sz="2000" dirty="0" err="1">
                <a:ea typeface="+mn-lt"/>
                <a:cs typeface="+mn-lt"/>
              </a:rPr>
              <a:t>vuitton</a:t>
            </a:r>
            <a:r>
              <a:rPr lang="en" sz="2000" dirty="0">
                <a:ea typeface="+mn-lt"/>
                <a:cs typeface="+mn-lt"/>
              </a:rPr>
              <a:t>" with technology this company created the websites, platforms in almost all social </a:t>
            </a:r>
            <a:r>
              <a:rPr lang="en" sz="2000" dirty="0" err="1">
                <a:ea typeface="+mn-lt"/>
                <a:cs typeface="+mn-lt"/>
              </a:rPr>
              <a:t>midia</a:t>
            </a:r>
            <a:r>
              <a:rPr lang="en" sz="2000" dirty="0">
                <a:ea typeface="+mn-lt"/>
                <a:cs typeface="+mn-lt"/>
              </a:rPr>
              <a:t> to facilitate connections with customers.
they have also through technology created a means to specify types of fabrics which are as follows:</a:t>
            </a:r>
          </a:p>
          <a:p>
            <a:pPr marL="342900" indent="-342900">
              <a:buFont typeface="Wingdings" panose="020B0604020202020204" pitchFamily="34" charset="0"/>
              <a:buChar char="Ø"/>
            </a:pPr>
            <a:r>
              <a:rPr lang="en" sz="2000" dirty="0">
                <a:ea typeface="+mn-lt"/>
                <a:cs typeface="+mn-lt"/>
              </a:rPr>
              <a:t>anti-fungus.</a:t>
            </a:r>
            <a:endParaRPr lang="pt-PT" dirty="0">
              <a:ea typeface="+mn-lt"/>
              <a:cs typeface="+mn-lt"/>
            </a:endParaRPr>
          </a:p>
          <a:p>
            <a:pPr marL="342900" indent="-342900">
              <a:buFont typeface="Wingdings" panose="020B0604020202020204" pitchFamily="34" charset="0"/>
              <a:buChar char="Ø"/>
            </a:pPr>
            <a:r>
              <a:rPr lang="en" sz="2000" dirty="0">
                <a:ea typeface="+mn-lt"/>
                <a:cs typeface="+mn-lt"/>
              </a:rPr>
              <a:t> Anti allergy</a:t>
            </a:r>
            <a:endParaRPr lang="pt-PT" dirty="0">
              <a:ea typeface="Calibri"/>
              <a:cs typeface="Calibri"/>
            </a:endParaRPr>
          </a:p>
          <a:p>
            <a:pPr marL="457200" indent="-457200">
              <a:lnSpc>
                <a:spcPct val="100000"/>
              </a:lnSpc>
              <a:spcBef>
                <a:spcPts val="0"/>
              </a:spcBef>
              <a:buFont typeface="Wingdings,Sans-Serif"/>
              <a:buChar char="Ø"/>
            </a:pPr>
            <a:r>
              <a:rPr lang="en" sz="2000" dirty="0">
                <a:ea typeface="+mn-lt"/>
                <a:cs typeface="+mn-lt"/>
              </a:rPr>
              <a:t>Digital </a:t>
            </a:r>
            <a:r>
              <a:rPr lang="en" sz="2000" dirty="0" err="1">
                <a:ea typeface="+mn-lt"/>
                <a:cs typeface="+mn-lt"/>
              </a:rPr>
              <a:t>textil</a:t>
            </a:r>
            <a:r>
              <a:rPr lang="en" sz="2000" dirty="0">
                <a:ea typeface="+mn-lt"/>
                <a:cs typeface="+mn-lt"/>
              </a:rPr>
              <a:t>.</a:t>
            </a:r>
            <a:endParaRPr lang="en-US" sz="2000" dirty="0">
              <a:ea typeface="+mn-lt"/>
              <a:cs typeface="+mn-lt"/>
            </a:endParaRPr>
          </a:p>
          <a:p>
            <a:pPr marL="457200" indent="-457200">
              <a:lnSpc>
                <a:spcPct val="100000"/>
              </a:lnSpc>
              <a:spcBef>
                <a:spcPts val="0"/>
              </a:spcBef>
              <a:buFont typeface="Wingdings,Sans-Serif"/>
              <a:buChar char="Ø"/>
            </a:pPr>
            <a:r>
              <a:rPr lang="en" sz="2000" dirty="0">
                <a:ea typeface="+mn-lt"/>
                <a:cs typeface="+mn-lt"/>
              </a:rPr>
              <a:t>Anti UV,</a:t>
            </a:r>
            <a:endParaRPr lang="en-US" sz="2000" dirty="0">
              <a:ea typeface="+mn-lt"/>
              <a:cs typeface="+mn-lt"/>
            </a:endParaRPr>
          </a:p>
          <a:p>
            <a:pPr marL="457200" indent="-457200">
              <a:lnSpc>
                <a:spcPct val="100000"/>
              </a:lnSpc>
              <a:spcBef>
                <a:spcPts val="0"/>
              </a:spcBef>
              <a:buFont typeface="Wingdings,Sans-Serif"/>
              <a:buChar char="Ø"/>
            </a:pPr>
            <a:r>
              <a:rPr lang="en" sz="2000" dirty="0">
                <a:ea typeface="+mn-lt"/>
                <a:cs typeface="+mn-lt"/>
              </a:rPr>
              <a:t>Against Flame.</a:t>
            </a:r>
            <a:endParaRPr lang="en-US" sz="2000" dirty="0">
              <a:ea typeface="+mn-lt"/>
              <a:cs typeface="+mn-lt"/>
            </a:endParaRPr>
          </a:p>
          <a:p>
            <a:pPr marL="457200" indent="-457200">
              <a:lnSpc>
                <a:spcPct val="100000"/>
              </a:lnSpc>
              <a:spcBef>
                <a:spcPts val="0"/>
              </a:spcBef>
              <a:buFont typeface="Wingdings,Sans-Serif"/>
              <a:buChar char="Ø"/>
            </a:pPr>
            <a:r>
              <a:rPr lang="en" sz="2000" dirty="0" err="1">
                <a:ea typeface="+mn-lt"/>
                <a:cs typeface="+mn-lt"/>
              </a:rPr>
              <a:t>Supermicrofiber</a:t>
            </a:r>
            <a:r>
              <a:rPr lang="en" sz="2000" dirty="0">
                <a:ea typeface="+mn-lt"/>
                <a:cs typeface="+mn-lt"/>
              </a:rPr>
              <a:t>.</a:t>
            </a:r>
            <a:endParaRPr lang="en-US" sz="2000" dirty="0">
              <a:ea typeface="+mn-lt"/>
              <a:cs typeface="+mn-lt"/>
            </a:endParaRPr>
          </a:p>
          <a:p>
            <a:pPr marL="457200" indent="-457200">
              <a:lnSpc>
                <a:spcPct val="100000"/>
              </a:lnSpc>
              <a:spcBef>
                <a:spcPts val="0"/>
              </a:spcBef>
              <a:buFont typeface="Wingdings,Sans-Serif"/>
              <a:buChar char="Ø"/>
            </a:pPr>
            <a:r>
              <a:rPr lang="en" sz="2000" dirty="0">
                <a:ea typeface="+mn-lt"/>
                <a:cs typeface="+mn-lt"/>
              </a:rPr>
              <a:t>Waterproof.</a:t>
            </a:r>
            <a:endParaRPr lang="en-US" sz="2000" dirty="0">
              <a:ea typeface="+mn-lt"/>
              <a:cs typeface="+mn-lt"/>
            </a:endParaRPr>
          </a:p>
          <a:p>
            <a:pPr marL="457200" indent="-457200">
              <a:lnSpc>
                <a:spcPct val="100000"/>
              </a:lnSpc>
              <a:spcBef>
                <a:spcPts val="0"/>
              </a:spcBef>
              <a:buFont typeface="Wingdings,Sans-Serif"/>
              <a:buChar char="Ø"/>
            </a:pPr>
            <a:endParaRPr lang="en" sz="2000" dirty="0">
              <a:ea typeface="+mn-lt"/>
              <a:cs typeface="+mn-lt"/>
            </a:endParaRPr>
          </a:p>
          <a:p>
            <a:pPr marL="0" indent="0">
              <a:buNone/>
            </a:pPr>
            <a:endParaRPr lang="en" sz="2000" dirty="0">
              <a:ea typeface="Calibri"/>
              <a:cs typeface="Calibri"/>
            </a:endParaRPr>
          </a:p>
          <a:p>
            <a:pPr marL="0" indent="0">
              <a:buNone/>
            </a:pPr>
            <a:endParaRPr lang="en" sz="2000" dirty="0">
              <a:ea typeface="Calibri"/>
              <a:cs typeface="Calibri"/>
            </a:endParaRPr>
          </a:p>
          <a:p>
            <a:pPr marL="0" indent="0">
              <a:buNone/>
            </a:pPr>
            <a:endParaRPr lang="en" sz="2000" dirty="0">
              <a:ea typeface="Calibri"/>
              <a:cs typeface="Calibri"/>
            </a:endParaRPr>
          </a:p>
        </p:txBody>
      </p:sp>
      <p:sp>
        <p:nvSpPr>
          <p:cNvPr id="44" name="Oval 4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Imagem 7">
            <a:extLst>
              <a:ext uri="{FF2B5EF4-FFF2-40B4-BE49-F238E27FC236}">
                <a16:creationId xmlns:a16="http://schemas.microsoft.com/office/drawing/2014/main" id="{B7644567-EE1A-7AB0-EB1C-260B275013A0}"/>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8891" r="6706" b="4"/>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46" name="Arc 4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0" name="Imagem 10" descr="Online Shop Free Stock Photo - Public Domain Pictures">
            <a:extLst>
              <a:ext uri="{FF2B5EF4-FFF2-40B4-BE49-F238E27FC236}">
                <a16:creationId xmlns:a16="http://schemas.microsoft.com/office/drawing/2014/main" id="{D4637EA8-1EE1-BEF6-969A-1E4CF63AEFC0}"/>
              </a:ext>
            </a:extLst>
          </p:cNvPr>
          <p:cNvPicPr>
            <a:picLocks noChangeAspect="1"/>
          </p:cNvPicPr>
          <p:nvPr/>
        </p:nvPicPr>
        <p:blipFill rotWithShape="1">
          <a:blip r:embed="rId4"/>
          <a:srcRect l="21900" r="4" b="4"/>
          <a:stretch/>
        </p:blipFill>
        <p:spPr>
          <a:xfrm>
            <a:off x="8245048" y="257736"/>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8" name="CaixaDeTexto 7">
            <a:extLst>
              <a:ext uri="{FF2B5EF4-FFF2-40B4-BE49-F238E27FC236}">
                <a16:creationId xmlns:a16="http://schemas.microsoft.com/office/drawing/2014/main" id="{88FC9A1E-D1C1-19BA-F55F-CF51646B100C}"/>
              </a:ext>
            </a:extLst>
          </p:cNvPr>
          <p:cNvSpPr txBox="1"/>
          <p:nvPr/>
        </p:nvSpPr>
        <p:spPr>
          <a:xfrm>
            <a:off x="9001710" y="6657945"/>
            <a:ext cx="319029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Esta Fotografia</a:t>
            </a:r>
            <a:r>
              <a:rPr lang="en-US" sz="700">
                <a:solidFill>
                  <a:srgbClr val="FFFFFF"/>
                </a:solidFill>
              </a:rPr>
              <a:t> por Autor desconhecido está licenciada sob a licença </a:t>
            </a:r>
            <a:r>
              <a:rPr lang="en-US" sz="700">
                <a:solidFill>
                  <a:srgbClr val="FFFFFF"/>
                </a:solidFill>
                <a:hlinkClick r:id="rId5">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145111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m 7" descr="Uma imagem com interior, acessório&#10;&#10;Descrição gerada automaticamente">
            <a:extLst>
              <a:ext uri="{FF2B5EF4-FFF2-40B4-BE49-F238E27FC236}">
                <a16:creationId xmlns:a16="http://schemas.microsoft.com/office/drawing/2014/main" id="{CB8C676A-E5D9-73FC-4EEE-663909572604}"/>
              </a:ext>
            </a:extLst>
          </p:cNvPr>
          <p:cNvPicPr>
            <a:picLocks noChangeAspect="1"/>
          </p:cNvPicPr>
          <p:nvPr/>
        </p:nvPicPr>
        <p:blipFill rotWithShape="1">
          <a:blip r:embed="rId2"/>
          <a:srcRect r="6237"/>
          <a:stretch/>
        </p:blipFill>
        <p:spPr>
          <a:xfrm>
            <a:off x="2522356" y="10"/>
            <a:ext cx="9669642" cy="6857990"/>
          </a:xfrm>
          <a:prstGeom prst="rect">
            <a:avLst/>
          </a:prstGeom>
        </p:spPr>
      </p:pic>
      <p:sp>
        <p:nvSpPr>
          <p:cNvPr id="20"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Marcador de Posição de Conteúdo 5">
            <a:extLst>
              <a:ext uri="{FF2B5EF4-FFF2-40B4-BE49-F238E27FC236}">
                <a16:creationId xmlns:a16="http://schemas.microsoft.com/office/drawing/2014/main" id="{951C6B7A-5C74-7315-0C7D-691D77BE06D3}"/>
              </a:ext>
            </a:extLst>
          </p:cNvPr>
          <p:cNvSpPr>
            <a:spLocks noGrp="1"/>
          </p:cNvSpPr>
          <p:nvPr>
            <p:ph idx="1"/>
          </p:nvPr>
        </p:nvSpPr>
        <p:spPr>
          <a:xfrm>
            <a:off x="134978" y="872355"/>
            <a:ext cx="6453245" cy="5712460"/>
          </a:xfrm>
        </p:spPr>
        <p:txBody>
          <a:bodyPr vert="horz" lIns="91440" tIns="45720" rIns="91440" bIns="45720" rtlCol="0" anchor="t">
            <a:noAutofit/>
          </a:bodyPr>
          <a:lstStyle/>
          <a:p>
            <a:r>
              <a:rPr lang="en" sz="2000" b="1" dirty="0">
                <a:ea typeface="+mn-lt"/>
                <a:cs typeface="+mn-lt"/>
              </a:rPr>
              <a:t>Luxury fashion brand</a:t>
            </a:r>
            <a:r>
              <a:rPr lang="en" sz="2000" b="1" dirty="0">
                <a:ea typeface="+mn-lt"/>
                <a:cs typeface="+mn-lt"/>
                <a:hlinkClick r:id="rId3"/>
              </a:rPr>
              <a:t> </a:t>
            </a:r>
            <a:r>
              <a:rPr lang="en" sz="2000" b="1" dirty="0">
                <a:ea typeface="+mn-lt"/>
                <a:cs typeface="+mn-lt"/>
              </a:rPr>
              <a:t> LV and others brand</a:t>
            </a:r>
            <a:r>
              <a:rPr lang="en" sz="2000" b="1" dirty="0">
                <a:ea typeface="+mn-lt"/>
                <a:cs typeface="+mn-lt"/>
                <a:hlinkClick r:id="rId4"/>
              </a:rPr>
              <a:t> </a:t>
            </a:r>
            <a:r>
              <a:rPr lang="en" sz="2000" b="1" dirty="0">
                <a:ea typeface="+mn-lt"/>
                <a:cs typeface="+mn-lt"/>
              </a:rPr>
              <a:t>are particularly attuned to this moment, as the progression of technology promises to imbue delivering excellent customer service as well as a luxurious shopping experience. </a:t>
            </a:r>
          </a:p>
          <a:p>
            <a:r>
              <a:rPr lang="en" sz="2000" b="1" dirty="0">
                <a:ea typeface="+mn-lt"/>
                <a:cs typeface="+mn-lt"/>
              </a:rPr>
              <a:t>More to the point, popular fashion luxury brands have raked in billions of dollars in revenue with the aide of technological advancements.</a:t>
            </a:r>
          </a:p>
          <a:p>
            <a:endParaRPr lang="en" sz="2000" b="1" dirty="0">
              <a:ea typeface="+mn-lt"/>
              <a:cs typeface="+mn-lt"/>
            </a:endParaRPr>
          </a:p>
          <a:p>
            <a:r>
              <a:rPr lang="en" sz="2000" b="1" dirty="0">
                <a:ea typeface="+mn-lt"/>
                <a:cs typeface="+mn-lt"/>
              </a:rPr>
              <a:t> This is great for business, as it enables expert salesmen (available at the experience centers) to ensure that prospects move forward with respect to consumer purchasing power.</a:t>
            </a:r>
          </a:p>
          <a:p>
            <a:r>
              <a:rPr lang="en" sz="2000" b="1" dirty="0">
                <a:ea typeface="+mn-lt"/>
                <a:cs typeface="+mn-lt"/>
              </a:rPr>
              <a:t> Having recently completed the first-ever remote fashion week, I decided to start off this years review with a focus on advancements in technology.</a:t>
            </a:r>
            <a:endParaRPr lang="en" sz="2000" b="1">
              <a:ea typeface="Calibri"/>
              <a:cs typeface="Calibri"/>
            </a:endParaRPr>
          </a:p>
        </p:txBody>
      </p:sp>
      <p:sp>
        <p:nvSpPr>
          <p:cNvPr id="5" name="CaixaDeTexto 4">
            <a:extLst>
              <a:ext uri="{FF2B5EF4-FFF2-40B4-BE49-F238E27FC236}">
                <a16:creationId xmlns:a16="http://schemas.microsoft.com/office/drawing/2014/main" id="{B7FCF17B-D955-DC8F-3466-14D9D2328A94}"/>
              </a:ext>
            </a:extLst>
          </p:cNvPr>
          <p:cNvSpPr txBox="1"/>
          <p:nvPr/>
        </p:nvSpPr>
        <p:spPr>
          <a:xfrm>
            <a:off x="339308" y="94890"/>
            <a:ext cx="528799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 sz="2800" dirty="0">
              <a:ea typeface="Calibri"/>
              <a:cs typeface="Calibri"/>
            </a:endParaRPr>
          </a:p>
        </p:txBody>
      </p:sp>
    </p:spTree>
    <p:extLst>
      <p:ext uri="{BB962C8B-B14F-4D97-AF65-F5344CB8AC3E}">
        <p14:creationId xmlns:p14="http://schemas.microsoft.com/office/powerpoint/2010/main" val="16926505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Marcador de Posição de Conteúdo 5">
            <a:extLst>
              <a:ext uri="{FF2B5EF4-FFF2-40B4-BE49-F238E27FC236}">
                <a16:creationId xmlns:a16="http://schemas.microsoft.com/office/drawing/2014/main" id="{AEA4E7D9-175D-4CAC-8FD7-5A1AA4E1D09A}"/>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2905" r="4474" b="4527"/>
          <a:stretch/>
        </p:blipFill>
        <p:spPr>
          <a:xfrm>
            <a:off x="3523488" y="10"/>
            <a:ext cx="8668512" cy="6857990"/>
          </a:xfrm>
          <a:prstGeom prst="rect">
            <a:avLst/>
          </a:prstGeom>
        </p:spPr>
      </p:pic>
      <p:sp>
        <p:nvSpPr>
          <p:cNvPr id="26" name="Rectangle 25">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09B29A29-E914-44B2-9CD1-E18082E54DDB}"/>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800" b="1"/>
              <a:t>REFERENCES</a:t>
            </a:r>
          </a:p>
        </p:txBody>
      </p:sp>
      <p:sp>
        <p:nvSpPr>
          <p:cNvPr id="28" name="Rectangle 2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Marcador de Posição de Conteúdo 3">
            <a:extLst>
              <a:ext uri="{FF2B5EF4-FFF2-40B4-BE49-F238E27FC236}">
                <a16:creationId xmlns:a16="http://schemas.microsoft.com/office/drawing/2014/main" id="{B321D59F-E66B-4C5D-B5E3-1AD475FFEEA0}"/>
              </a:ext>
            </a:extLst>
          </p:cNvPr>
          <p:cNvSpPr>
            <a:spLocks noGrp="1"/>
          </p:cNvSpPr>
          <p:nvPr>
            <p:ph sz="half" idx="2"/>
          </p:nvPr>
        </p:nvSpPr>
        <p:spPr>
          <a:xfrm>
            <a:off x="371094" y="2718054"/>
            <a:ext cx="9089207" cy="3207258"/>
          </a:xfrm>
        </p:spPr>
        <p:txBody>
          <a:bodyPr vert="horz" lIns="91440" tIns="45720" rIns="91440" bIns="45720" rtlCol="0" anchor="t">
            <a:normAutofit/>
          </a:bodyPr>
          <a:lstStyle/>
          <a:p>
            <a:pPr marL="0" indent="0">
              <a:buNone/>
            </a:pPr>
            <a:r>
              <a:rPr lang="en-US" sz="3200" dirty="0">
                <a:solidFill>
                  <a:srgbClr val="000000"/>
                </a:solidFill>
                <a:ea typeface="Calibri" panose="020F0502020204030204"/>
                <a:cs typeface="Calibri"/>
              </a:rPr>
              <a:t>"Forbes</a:t>
            </a:r>
            <a:r>
              <a:rPr lang="en-US" sz="2400" dirty="0">
                <a:solidFill>
                  <a:srgbClr val="000000"/>
                </a:solidFill>
                <a:ea typeface="+mn-lt"/>
                <a:cs typeface="+mn-lt"/>
              </a:rPr>
              <a:t> </a:t>
            </a:r>
            <a:r>
              <a:rPr lang="pt-PT" sz="2400" dirty="0">
                <a:solidFill>
                  <a:schemeClr val="tx2">
                    <a:lumMod val="50000"/>
                  </a:schemeClr>
                </a:solidFill>
                <a:ea typeface="+mn-lt"/>
                <a:cs typeface="+mn-lt"/>
              </a:rPr>
              <a:t>2022 [Online],</a:t>
            </a:r>
            <a:r>
              <a:rPr lang="pt-PT" sz="2400" i="1" dirty="0">
                <a:solidFill>
                  <a:schemeClr val="tx2">
                    <a:lumMod val="50000"/>
                  </a:schemeClr>
                </a:solidFill>
                <a:ea typeface="+mn-lt"/>
                <a:cs typeface="+mn-lt"/>
              </a:rPr>
              <a:t>[</a:t>
            </a:r>
            <a:r>
              <a:rPr lang="pt-PT" sz="2400" i="1" dirty="0" err="1">
                <a:solidFill>
                  <a:schemeClr val="tx2">
                    <a:lumMod val="50000"/>
                  </a:schemeClr>
                </a:solidFill>
                <a:ea typeface="+mn-lt"/>
                <a:cs typeface="+mn-lt"/>
              </a:rPr>
              <a:t>Accessed</a:t>
            </a:r>
            <a:r>
              <a:rPr lang="pt-PT" sz="2400" i="1" dirty="0">
                <a:solidFill>
                  <a:schemeClr val="tx2">
                    <a:lumMod val="50000"/>
                  </a:schemeClr>
                </a:solidFill>
                <a:ea typeface="+mn-lt"/>
                <a:cs typeface="+mn-lt"/>
              </a:rPr>
              <a:t> 15 </a:t>
            </a:r>
            <a:r>
              <a:rPr lang="pt-PT" sz="2400" i="1" dirty="0" err="1">
                <a:solidFill>
                  <a:schemeClr val="tx2">
                    <a:lumMod val="50000"/>
                  </a:schemeClr>
                </a:solidFill>
                <a:ea typeface="+mn-lt"/>
                <a:cs typeface="+mn-lt"/>
              </a:rPr>
              <a:t>April</a:t>
            </a:r>
            <a:r>
              <a:rPr lang="pt-PT" sz="2400" i="1" dirty="0">
                <a:solidFill>
                  <a:schemeClr val="tx2">
                    <a:lumMod val="50000"/>
                  </a:schemeClr>
                </a:solidFill>
                <a:ea typeface="+mn-lt"/>
                <a:cs typeface="+mn-lt"/>
              </a:rPr>
              <a:t> 2022] </a:t>
            </a:r>
            <a:r>
              <a:rPr lang="pt-PT" sz="2400" i="1" dirty="0" err="1">
                <a:solidFill>
                  <a:schemeClr val="tx2">
                    <a:lumMod val="50000"/>
                  </a:schemeClr>
                </a:solidFill>
                <a:ea typeface="+mn-lt"/>
                <a:cs typeface="+mn-lt"/>
              </a:rPr>
              <a:t>Available</a:t>
            </a:r>
            <a:r>
              <a:rPr lang="pt-PT" sz="2400" i="1" dirty="0">
                <a:solidFill>
                  <a:schemeClr val="tx2">
                    <a:lumMod val="50000"/>
                  </a:schemeClr>
                </a:solidFill>
                <a:ea typeface="+mn-lt"/>
                <a:cs typeface="+mn-lt"/>
              </a:rPr>
              <a:t> </a:t>
            </a:r>
            <a:r>
              <a:rPr lang="pt-PT" sz="2400" i="1" dirty="0" err="1">
                <a:solidFill>
                  <a:schemeClr val="tx2">
                    <a:lumMod val="50000"/>
                  </a:schemeClr>
                </a:solidFill>
                <a:ea typeface="+mn-lt"/>
                <a:cs typeface="+mn-lt"/>
              </a:rPr>
              <a:t>from</a:t>
            </a:r>
            <a:r>
              <a:rPr lang="pt-PT" sz="2400" dirty="0">
                <a:solidFill>
                  <a:schemeClr val="tx2">
                    <a:lumMod val="50000"/>
                  </a:schemeClr>
                </a:solidFill>
                <a:ea typeface="+mn-lt"/>
                <a:cs typeface="+mn-lt"/>
              </a:rPr>
              <a:t>:</a:t>
            </a:r>
            <a:r>
              <a:rPr lang="en-US" sz="2400" dirty="0">
                <a:ea typeface="+mn-lt"/>
                <a:cs typeface="+mn-lt"/>
              </a:rPr>
              <a:t>  </a:t>
            </a:r>
            <a:r>
              <a:rPr lang="en-US" sz="2400" dirty="0">
                <a:solidFill>
                  <a:schemeClr val="accent1">
                    <a:lumMod val="75000"/>
                  </a:schemeClr>
                </a:solidFill>
                <a:ea typeface="+mn-lt"/>
                <a:cs typeface="+mn-lt"/>
              </a:rPr>
              <a:t>https://account.forbes.com/subscribe?eventSource=header&amp;redirect=https://www.forbes.com/home_europe/</a:t>
            </a:r>
            <a:endParaRPr lang="en-US" sz="2400">
              <a:solidFill>
                <a:schemeClr val="accent1">
                  <a:lumMod val="75000"/>
                </a:schemeClr>
              </a:solidFill>
              <a:ea typeface="Calibri" panose="020F0502020204030204"/>
              <a:cs typeface="Calibri"/>
            </a:endParaRPr>
          </a:p>
          <a:p>
            <a:pPr marL="0" indent="0">
              <a:buNone/>
            </a:pPr>
            <a:endParaRPr lang="en-US" sz="2400" dirty="0">
              <a:solidFill>
                <a:srgbClr val="000000"/>
              </a:solidFill>
              <a:ea typeface="Calibri" panose="020F0502020204030204"/>
              <a:cs typeface="Calibri"/>
            </a:endParaRPr>
          </a:p>
        </p:txBody>
      </p:sp>
    </p:spTree>
    <p:extLst>
      <p:ext uri="{BB962C8B-B14F-4D97-AF65-F5344CB8AC3E}">
        <p14:creationId xmlns:p14="http://schemas.microsoft.com/office/powerpoint/2010/main" val="7572592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8119" y="257297"/>
            <a:ext cx="8048415" cy="1311365"/>
          </a:xfrm>
        </p:spPr>
        <p:txBody>
          <a:bodyPr vert="horz" lIns="91440" tIns="45720" rIns="91440" bIns="45720" rtlCol="0" anchor="b">
            <a:normAutofit/>
          </a:bodyPr>
          <a:lstStyle/>
          <a:p>
            <a:pPr algn="l"/>
            <a:r>
              <a:rPr lang="en-US" sz="4000" b="1" dirty="0"/>
              <a:t>The lessons that can be drawn from the case</a:t>
            </a:r>
            <a:endParaRPr lang="en-US" sz="4000" b="1">
              <a:ea typeface="Calibri Light"/>
              <a:cs typeface="Calibri Light"/>
            </a:endParaRPr>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237514" y="2562850"/>
            <a:ext cx="7599522" cy="3541373"/>
          </a:xfrm>
        </p:spPr>
        <p:txBody>
          <a:bodyPr vert="horz" lIns="91440" tIns="45720" rIns="91440" bIns="45720" rtlCol="0" anchor="t">
            <a:normAutofit/>
          </a:bodyPr>
          <a:lstStyle/>
          <a:p>
            <a:pPr indent="-228600" algn="l">
              <a:buFont typeface="Arial" panose="020B0604020202020204" pitchFamily="34" charset="0"/>
              <a:buChar char="•"/>
            </a:pPr>
            <a:r>
              <a:rPr lang="en-US" sz="3600" dirty="0"/>
              <a:t>1. </a:t>
            </a:r>
            <a:r>
              <a:rPr lang="en-US" sz="3600" b="1" dirty="0"/>
              <a:t>Quality Before marketing aka under-promise over-deliver</a:t>
            </a:r>
            <a:r>
              <a:rPr lang="en-US" sz="2200" dirty="0"/>
              <a:t>.</a:t>
            </a:r>
          </a:p>
          <a:p>
            <a:pPr indent="-228600" algn="l">
              <a:buFont typeface="Arial" panose="020B0604020202020204" pitchFamily="34" charset="0"/>
              <a:buChar char="•"/>
            </a:pPr>
            <a:r>
              <a:rPr lang="en-US" b="1" dirty="0"/>
              <a:t>To keep your customers happy with your service or products.</a:t>
            </a:r>
            <a:endParaRPr lang="en-US" b="1">
              <a:ea typeface="Calibri"/>
              <a:cs typeface="Calibri"/>
            </a:endParaRPr>
          </a:p>
          <a:p>
            <a:pPr indent="-228600" algn="l">
              <a:buFont typeface="Arial" panose="020B0604020202020204" pitchFamily="34" charset="0"/>
              <a:buChar char="•"/>
            </a:pPr>
            <a:r>
              <a:rPr lang="en-US" b="1" dirty="0"/>
              <a:t>The price of these is not the point the important thing, is to gain the trust of your customers.</a:t>
            </a:r>
            <a:endParaRPr lang="en-US" b="1">
              <a:ea typeface="Calibri"/>
              <a:cs typeface="Calibri"/>
            </a:endParaRPr>
          </a:p>
          <a:p>
            <a:pPr indent="-228600" algn="l">
              <a:buFont typeface="Arial" panose="020B0604020202020204" pitchFamily="34" charset="0"/>
              <a:buChar char="•"/>
            </a:pPr>
            <a:r>
              <a:rPr lang="en-US" b="1" dirty="0"/>
              <a:t>Just to give them what they want in this way, give them the best that you say it is.</a:t>
            </a:r>
            <a:endParaRPr lang="en-US" b="1">
              <a:ea typeface="Calibri"/>
              <a:cs typeface="Calibri"/>
            </a:endParaRPr>
          </a:p>
        </p:txBody>
      </p:sp>
      <p:pic>
        <p:nvPicPr>
          <p:cNvPr id="4" name="Imagem 5" descr="Uma imagem com texto&#10;&#10;Descrição gerada automaticamente">
            <a:extLst>
              <a:ext uri="{FF2B5EF4-FFF2-40B4-BE49-F238E27FC236}">
                <a16:creationId xmlns:a16="http://schemas.microsoft.com/office/drawing/2014/main" id="{BE5E464F-ACB6-A135-AF9D-DD67CDAABF7B}"/>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017210" y="212338"/>
            <a:ext cx="4134459" cy="2725479"/>
          </a:xfrm>
          <a:prstGeom prst="rect">
            <a:avLst/>
          </a:prstGeom>
        </p:spPr>
      </p:pic>
      <p:pic>
        <p:nvPicPr>
          <p:cNvPr id="5" name="Picture 4">
            <a:extLst>
              <a:ext uri="{FF2B5EF4-FFF2-40B4-BE49-F238E27FC236}">
                <a16:creationId xmlns:a16="http://schemas.microsoft.com/office/drawing/2014/main" id="{F302C6D7-E67B-48E4-FBF4-B539CEDAC2D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r="6250" b="6250"/>
          <a:stretch/>
        </p:blipFill>
        <p:spPr>
          <a:xfrm>
            <a:off x="7891968" y="3029647"/>
            <a:ext cx="4183632" cy="2087268"/>
          </a:xfrm>
          <a:prstGeom prst="rect">
            <a:avLst/>
          </a:prstGeom>
        </p:spPr>
      </p:pic>
      <p:sp>
        <p:nvSpPr>
          <p:cNvPr id="7" name="CaixaDeTexto 6">
            <a:extLst>
              <a:ext uri="{FF2B5EF4-FFF2-40B4-BE49-F238E27FC236}">
                <a16:creationId xmlns:a16="http://schemas.microsoft.com/office/drawing/2014/main" id="{F947D2B0-F2CF-73D3-FC1C-950A34503038}"/>
              </a:ext>
            </a:extLst>
          </p:cNvPr>
          <p:cNvSpPr txBox="1"/>
          <p:nvPr/>
        </p:nvSpPr>
        <p:spPr>
          <a:xfrm>
            <a:off x="7749579" y="5540942"/>
            <a:ext cx="4438814"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400" b="1" dirty="0">
                <a:ea typeface="+mn-lt"/>
                <a:cs typeface="+mn-lt"/>
              </a:rPr>
              <a:t>MODULE CODE: BMSW 4001</a:t>
            </a:r>
            <a:endParaRPr lang="en-US" sz="2400" b="1" dirty="0">
              <a:ea typeface="+mn-lt"/>
              <a:cs typeface="+mn-lt"/>
            </a:endParaRPr>
          </a:p>
          <a:p>
            <a:r>
              <a:rPr lang="en-US" sz="2400" b="1" dirty="0">
                <a:ea typeface="+mn-lt"/>
                <a:cs typeface="+mn-lt"/>
              </a:rPr>
              <a:t>Paul </a:t>
            </a:r>
            <a:r>
              <a:rPr lang="en-US" sz="2400" b="1" dirty="0" err="1">
                <a:ea typeface="+mn-lt"/>
                <a:cs typeface="+mn-lt"/>
              </a:rPr>
              <a:t>Batlers</a:t>
            </a:r>
            <a:r>
              <a:rPr lang="en-US" sz="2400" b="1" dirty="0">
                <a:ea typeface="+mn-lt"/>
                <a:cs typeface="+mn-lt"/>
              </a:rPr>
              <a:t> ID; 2120571</a:t>
            </a:r>
            <a:endParaRPr lang="en" sz="2400" b="1" dirty="0">
              <a:ea typeface="+mn-lt"/>
              <a:cs typeface="+mn-lt"/>
            </a:endParaRPr>
          </a:p>
          <a:p>
            <a:r>
              <a:rPr lang="en" sz="2400" b="1" dirty="0">
                <a:ea typeface="+mn-lt"/>
                <a:cs typeface="+mn-lt"/>
              </a:rPr>
              <a:t>LECTURER: Balendran </a:t>
            </a:r>
            <a:r>
              <a:rPr lang="en" sz="2400" b="1" dirty="0" err="1">
                <a:ea typeface="+mn-lt"/>
                <a:cs typeface="+mn-lt"/>
              </a:rPr>
              <a:t>Kandasemy</a:t>
            </a:r>
            <a:endParaRPr lang="en-US" sz="2400" b="1" dirty="0">
              <a:ea typeface="+mn-lt"/>
              <a:cs typeface="+mn-lt"/>
            </a:endParaRPr>
          </a:p>
          <a:p>
            <a:endParaRPr lang="en-US" sz="2400" b="1" dirty="0">
              <a:ea typeface="+mn-lt"/>
              <a:cs typeface="+mn-lt"/>
            </a:endParaRPr>
          </a:p>
          <a:p>
            <a:endParaRPr lang="en-US" dirty="0">
              <a:cs typeface="Calibri"/>
            </a:endParaRPr>
          </a:p>
        </p:txBody>
      </p:sp>
    </p:spTree>
    <p:extLst>
      <p:ext uri="{BB962C8B-B14F-4D97-AF65-F5344CB8AC3E}">
        <p14:creationId xmlns:p14="http://schemas.microsoft.com/office/powerpoint/2010/main" val="2015106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C457CD8-3C19-4034-4000-2AE7256B96FD}"/>
              </a:ext>
            </a:extLst>
          </p:cNvPr>
          <p:cNvSpPr>
            <a:spLocks noGrp="1"/>
          </p:cNvSpPr>
          <p:nvPr>
            <p:ph idx="1"/>
          </p:nvPr>
        </p:nvSpPr>
        <p:spPr>
          <a:xfrm>
            <a:off x="5766165" y="794920"/>
            <a:ext cx="6335255" cy="5842118"/>
          </a:xfrm>
        </p:spPr>
        <p:txBody>
          <a:bodyPr vert="horz" lIns="91440" tIns="45720" rIns="91440" bIns="45720" rtlCol="0" anchor="t">
            <a:noAutofit/>
          </a:bodyPr>
          <a:lstStyle/>
          <a:p>
            <a:pPr marL="0" indent="0">
              <a:buNone/>
            </a:pPr>
            <a:r>
              <a:rPr lang="en-GB" sz="3600" b="1" dirty="0">
                <a:cs typeface="Calibri"/>
              </a:rPr>
              <a:t>2. </a:t>
            </a:r>
            <a:r>
              <a:rPr lang="en-GB" sz="3600" b="1" dirty="0">
                <a:ea typeface="+mn-lt"/>
                <a:cs typeface="+mn-lt"/>
              </a:rPr>
              <a:t>Find the balance between creativity and innovation.</a:t>
            </a:r>
            <a:r>
              <a:rPr lang="en-GB" b="1" dirty="0">
                <a:ea typeface="+mn-lt"/>
                <a:cs typeface="+mn-lt"/>
              </a:rPr>
              <a:t> </a:t>
            </a:r>
          </a:p>
          <a:p>
            <a:pPr>
              <a:buNone/>
            </a:pPr>
            <a:r>
              <a:rPr lang="en-GB" b="1" dirty="0">
                <a:ea typeface="+mn-lt"/>
                <a:cs typeface="+mn-lt"/>
              </a:rPr>
              <a:t>In a big business, doesn't matter what it is, customers need choices. </a:t>
            </a:r>
            <a:endParaRPr lang="en-GB" b="1">
              <a:ea typeface="Calibri"/>
              <a:cs typeface="Calibri"/>
            </a:endParaRPr>
          </a:p>
          <a:p>
            <a:pPr>
              <a:buNone/>
            </a:pPr>
            <a:r>
              <a:rPr lang="en-GB" b="1" dirty="0">
                <a:ea typeface="+mn-lt"/>
                <a:cs typeface="+mn-lt"/>
              </a:rPr>
              <a:t>Why is good to offer choices?</a:t>
            </a:r>
            <a:endParaRPr lang="en-GB" b="1">
              <a:ea typeface="Calibri"/>
              <a:cs typeface="Calibri"/>
            </a:endParaRPr>
          </a:p>
          <a:p>
            <a:pPr>
              <a:buNone/>
            </a:pPr>
            <a:r>
              <a:rPr lang="en-GB" b="1" dirty="0">
                <a:ea typeface="+mn-lt"/>
                <a:cs typeface="+mn-lt"/>
              </a:rPr>
              <a:t>Is it impossible to offer, to any customer what they want. </a:t>
            </a:r>
            <a:endParaRPr lang="en-GB" b="1">
              <a:ea typeface="Calibri"/>
              <a:cs typeface="Calibri"/>
            </a:endParaRPr>
          </a:p>
          <a:p>
            <a:pPr>
              <a:buNone/>
            </a:pPr>
            <a:r>
              <a:rPr lang="en-GB" b="1" dirty="0">
                <a:ea typeface="+mn-lt"/>
                <a:cs typeface="+mn-lt"/>
              </a:rPr>
              <a:t>Louis Vuitton A special line in the company policy is personalization</a:t>
            </a:r>
            <a:endParaRPr lang="en-GB" b="1">
              <a:ea typeface="Calibri"/>
              <a:cs typeface="Calibri"/>
            </a:endParaRPr>
          </a:p>
          <a:p>
            <a:pPr marL="0" indent="0">
              <a:buNone/>
            </a:pPr>
            <a:r>
              <a:rPr lang="en-GB" b="1" dirty="0">
                <a:ea typeface="+mn-lt"/>
                <a:cs typeface="+mn-lt"/>
              </a:rPr>
              <a:t>and the design of custom goods, which allows even the most demanding clients to get exactly what they want.</a:t>
            </a:r>
            <a:endParaRPr lang="en-GB" b="1">
              <a:ea typeface="Calibri"/>
              <a:cs typeface="Calibri"/>
            </a:endParaRPr>
          </a:p>
        </p:txBody>
      </p:sp>
      <p:pic>
        <p:nvPicPr>
          <p:cNvPr id="17" name="Imagem 17" descr="Uma imagem com acessório&#10;&#10;Descrição gerada automaticamente">
            <a:extLst>
              <a:ext uri="{FF2B5EF4-FFF2-40B4-BE49-F238E27FC236}">
                <a16:creationId xmlns:a16="http://schemas.microsoft.com/office/drawing/2014/main" id="{51154562-6829-B45D-FAE3-2E29E3825F6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81154" y="858127"/>
            <a:ext cx="5532407" cy="5630575"/>
          </a:xfrm>
          <a:prstGeom prst="rect">
            <a:avLst/>
          </a:prstGeom>
        </p:spPr>
      </p:pic>
    </p:spTree>
    <p:extLst>
      <p:ext uri="{BB962C8B-B14F-4D97-AF65-F5344CB8AC3E}">
        <p14:creationId xmlns:p14="http://schemas.microsoft.com/office/powerpoint/2010/main" val="1613812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9" name="Rectangle 1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57968E-A537-E2D2-9B69-98DC82907C06}"/>
              </a:ext>
            </a:extLst>
          </p:cNvPr>
          <p:cNvSpPr>
            <a:spLocks noGrp="1"/>
          </p:cNvSpPr>
          <p:nvPr>
            <p:ph idx="1"/>
          </p:nvPr>
        </p:nvSpPr>
        <p:spPr>
          <a:xfrm>
            <a:off x="173776" y="734619"/>
            <a:ext cx="4731953" cy="5618602"/>
          </a:xfrm>
        </p:spPr>
        <p:txBody>
          <a:bodyPr vert="horz" lIns="91440" tIns="45720" rIns="91440" bIns="45720" rtlCol="0" anchor="ctr">
            <a:normAutofit fontScale="92500"/>
          </a:bodyPr>
          <a:lstStyle/>
          <a:p>
            <a:pPr marL="0" indent="0">
              <a:buNone/>
            </a:pPr>
            <a:r>
              <a:rPr lang="en-GB" sz="3600" dirty="0">
                <a:ea typeface="+mn-lt"/>
                <a:cs typeface="+mn-lt"/>
              </a:rPr>
              <a:t>3.</a:t>
            </a:r>
            <a:r>
              <a:rPr lang="en-GB" sz="3600" b="1" dirty="0">
                <a:ea typeface="+mn-lt"/>
                <a:cs typeface="+mn-lt"/>
              </a:rPr>
              <a:t> Be kind even if is fake</a:t>
            </a:r>
            <a:r>
              <a:rPr lang="en-GB" sz="3600" dirty="0">
                <a:ea typeface="+mn-lt"/>
                <a:cs typeface="+mn-lt"/>
              </a:rPr>
              <a:t>!</a:t>
            </a:r>
            <a:endParaRPr lang="en-US" sz="3600">
              <a:ea typeface="Calibri"/>
              <a:cs typeface="Calibri"/>
            </a:endParaRPr>
          </a:p>
          <a:p>
            <a:pPr>
              <a:buNone/>
            </a:pPr>
            <a:r>
              <a:rPr lang="en-GB" dirty="0">
                <a:ea typeface="+mn-lt"/>
                <a:cs typeface="+mn-lt"/>
              </a:rPr>
              <a:t>In any business, in any market, you do business with other people.</a:t>
            </a:r>
            <a:endParaRPr lang="en-GB" dirty="0">
              <a:ea typeface="Calibri"/>
              <a:cs typeface="Calibri"/>
            </a:endParaRPr>
          </a:p>
          <a:p>
            <a:pPr>
              <a:buNone/>
            </a:pPr>
            <a:r>
              <a:rPr lang="en-GB" dirty="0">
                <a:ea typeface="+mn-lt"/>
                <a:cs typeface="+mn-lt"/>
              </a:rPr>
              <a:t>Treat your employees, partners, and investors as your peers and not as a subordinate.</a:t>
            </a:r>
            <a:endParaRPr lang="en-GB" dirty="0">
              <a:ea typeface="Calibri"/>
              <a:cs typeface="Calibri"/>
            </a:endParaRPr>
          </a:p>
          <a:p>
            <a:pPr>
              <a:buNone/>
            </a:pPr>
            <a:r>
              <a:rPr lang="en-GB" dirty="0">
                <a:ea typeface="+mn-lt"/>
                <a:cs typeface="+mn-lt"/>
              </a:rPr>
              <a:t>In life/business must take advantage of anything. </a:t>
            </a:r>
            <a:endParaRPr lang="en-GB" dirty="0">
              <a:ea typeface="Calibri"/>
              <a:cs typeface="Calibri"/>
            </a:endParaRPr>
          </a:p>
          <a:p>
            <a:pPr marL="0" indent="0">
              <a:buNone/>
            </a:pPr>
            <a:r>
              <a:rPr lang="en-GB" dirty="0">
                <a:ea typeface="+mn-lt"/>
                <a:cs typeface="+mn-lt"/>
              </a:rPr>
              <a:t>When someone comes up with an idea, pay attention because in the future his idea can become a massive income.</a:t>
            </a:r>
            <a:endParaRPr lang="en-GB" dirty="0">
              <a:ea typeface="Calibri"/>
              <a:cs typeface="Calibri"/>
            </a:endParaRPr>
          </a:p>
          <a:p>
            <a:pPr marL="0" indent="0">
              <a:buNone/>
            </a:pPr>
            <a:endParaRPr lang="en-GB" dirty="0">
              <a:ea typeface="+mn-lt"/>
              <a:cs typeface="+mn-lt"/>
            </a:endParaRPr>
          </a:p>
        </p:txBody>
      </p:sp>
      <p:sp>
        <p:nvSpPr>
          <p:cNvPr id="24" name="Rectangle 23">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Imagem 10" descr="Uma imagem com texto, chão&#10;&#10;Descrição gerada automaticamente">
            <a:extLst>
              <a:ext uri="{FF2B5EF4-FFF2-40B4-BE49-F238E27FC236}">
                <a16:creationId xmlns:a16="http://schemas.microsoft.com/office/drawing/2014/main" id="{DE9AA90A-791C-192D-7D6B-51E33A4DA15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7098" r="14044" b="1"/>
          <a:stretch/>
        </p:blipFill>
        <p:spPr>
          <a:xfrm>
            <a:off x="4899487" y="109239"/>
            <a:ext cx="7208201" cy="6639522"/>
          </a:xfrm>
          <a:prstGeom prst="rect">
            <a:avLst/>
          </a:prstGeom>
        </p:spPr>
      </p:pic>
      <p:sp>
        <p:nvSpPr>
          <p:cNvPr id="11" name="CaixaDeTexto 10">
            <a:extLst>
              <a:ext uri="{FF2B5EF4-FFF2-40B4-BE49-F238E27FC236}">
                <a16:creationId xmlns:a16="http://schemas.microsoft.com/office/drawing/2014/main" id="{C93C245A-5750-C38A-AE3D-D7F3ED4D34B9}"/>
              </a:ext>
            </a:extLst>
          </p:cNvPr>
          <p:cNvSpPr txBox="1"/>
          <p:nvPr/>
        </p:nvSpPr>
        <p:spPr>
          <a:xfrm>
            <a:off x="8466176" y="5858593"/>
            <a:ext cx="293702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Esta Fotografia</a:t>
            </a:r>
            <a:r>
              <a:rPr lang="en-US" sz="700">
                <a:solidFill>
                  <a:srgbClr val="FFFFFF"/>
                </a:solidFill>
              </a:rPr>
              <a:t> por Autor desconhecido está licenciada sob a licença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
        <p:nvSpPr>
          <p:cNvPr id="13" name="CaixaDeTexto 12">
            <a:extLst>
              <a:ext uri="{FF2B5EF4-FFF2-40B4-BE49-F238E27FC236}">
                <a16:creationId xmlns:a16="http://schemas.microsoft.com/office/drawing/2014/main" id="{7857D0B0-EDCD-302F-BE18-F3313E1BE7D7}"/>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pt-PT"/>
              <a:t>Clique para adicionar texto</a:t>
            </a:r>
          </a:p>
        </p:txBody>
      </p:sp>
    </p:spTree>
    <p:extLst>
      <p:ext uri="{BB962C8B-B14F-4D97-AF65-F5344CB8AC3E}">
        <p14:creationId xmlns:p14="http://schemas.microsoft.com/office/powerpoint/2010/main" val="3455969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ED80FE-BA8D-9651-7B80-596256F55526}"/>
              </a:ext>
            </a:extLst>
          </p:cNvPr>
          <p:cNvSpPr>
            <a:spLocks noGrp="1"/>
          </p:cNvSpPr>
          <p:nvPr>
            <p:ph idx="1"/>
          </p:nvPr>
        </p:nvSpPr>
        <p:spPr>
          <a:xfrm>
            <a:off x="4807280" y="454325"/>
            <a:ext cx="7190338" cy="6301456"/>
          </a:xfrm>
        </p:spPr>
        <p:txBody>
          <a:bodyPr vert="horz" lIns="91440" tIns="45720" rIns="91440" bIns="45720" rtlCol="0" anchor="t">
            <a:noAutofit/>
          </a:bodyPr>
          <a:lstStyle/>
          <a:p>
            <a:pPr marL="0" indent="0">
              <a:buNone/>
            </a:pPr>
            <a:r>
              <a:rPr lang="en-GB" sz="3600" b="1" dirty="0">
                <a:ea typeface="+mn-lt"/>
                <a:cs typeface="+mn-lt"/>
              </a:rPr>
              <a:t>4. Emotional Implementation</a:t>
            </a:r>
          </a:p>
          <a:p>
            <a:pPr>
              <a:buNone/>
            </a:pPr>
            <a:r>
              <a:rPr lang="en-GB" b="1" dirty="0">
                <a:ea typeface="+mn-lt"/>
                <a:cs typeface="+mn-lt"/>
              </a:rPr>
              <a:t>Around the world, Louis Vuitton is known as a luxury brand of fashion.</a:t>
            </a:r>
            <a:endParaRPr lang="en-GB" b="1" dirty="0">
              <a:ea typeface="Calibri"/>
              <a:cs typeface="Calibri"/>
            </a:endParaRPr>
          </a:p>
          <a:p>
            <a:pPr>
              <a:buNone/>
            </a:pPr>
            <a:r>
              <a:rPr lang="en-GB" b="1" dirty="0">
                <a:ea typeface="+mn-lt"/>
                <a:cs typeface="+mn-lt"/>
              </a:rPr>
              <a:t>On our planet, the population is reported about 7.8 billion from this number about 37% know what Louis Vuitton is.</a:t>
            </a:r>
            <a:endParaRPr lang="en-GB" b="1" dirty="0">
              <a:ea typeface="Calibri"/>
              <a:cs typeface="Calibri"/>
            </a:endParaRPr>
          </a:p>
          <a:p>
            <a:pPr>
              <a:buNone/>
            </a:pPr>
            <a:r>
              <a:rPr lang="en-GB" b="1" dirty="0">
                <a:ea typeface="+mn-lt"/>
                <a:cs typeface="+mn-lt"/>
              </a:rPr>
              <a:t>From 37% just 13% can afford to buy a Louis Vuitton products with no issue, 20% can buy with a little struggle,</a:t>
            </a:r>
            <a:endParaRPr lang="en-GB" b="1" dirty="0">
              <a:ea typeface="Calibri"/>
              <a:cs typeface="Calibri"/>
            </a:endParaRPr>
          </a:p>
          <a:p>
            <a:pPr>
              <a:buNone/>
            </a:pPr>
            <a:r>
              <a:rPr lang="en-GB" b="1" dirty="0">
                <a:ea typeface="+mn-lt"/>
                <a:cs typeface="+mn-lt"/>
              </a:rPr>
              <a:t>5% buy with a credit card and 2% prefer to buy fake Louis Vuitton products.</a:t>
            </a:r>
            <a:endParaRPr lang="en-GB" b="1" dirty="0">
              <a:ea typeface="Calibri"/>
              <a:cs typeface="Calibri"/>
            </a:endParaRPr>
          </a:p>
          <a:p>
            <a:pPr marL="0" indent="0">
              <a:buNone/>
            </a:pPr>
            <a:r>
              <a:rPr lang="en-GB" b="1" dirty="0">
                <a:ea typeface="+mn-lt"/>
                <a:cs typeface="+mn-lt"/>
              </a:rPr>
              <a:t>This is happening because of an emotion that the brand gives you. </a:t>
            </a:r>
            <a:endParaRPr lang="en-GB" b="1" dirty="0">
              <a:ea typeface="Calibri"/>
              <a:cs typeface="Calibri" panose="020F0502020204030204"/>
            </a:endParaRPr>
          </a:p>
        </p:txBody>
      </p:sp>
      <p:pic>
        <p:nvPicPr>
          <p:cNvPr id="2" name="Imagem 3" descr="Uma imagem com edifício, exterior, pessoas&#10;&#10;Descrição gerada automaticamente">
            <a:extLst>
              <a:ext uri="{FF2B5EF4-FFF2-40B4-BE49-F238E27FC236}">
                <a16:creationId xmlns:a16="http://schemas.microsoft.com/office/drawing/2014/main" id="{96068DB6-91CF-05C7-FC8A-689F240768D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5531" r="11914" b="-2"/>
          <a:stretch/>
        </p:blipFill>
        <p:spPr>
          <a:xfrm>
            <a:off x="20" y="10"/>
            <a:ext cx="4635571" cy="6857990"/>
          </a:xfrm>
          <a:prstGeom prst="rect">
            <a:avLst/>
          </a:prstGeom>
          <a:effectLst/>
        </p:spPr>
      </p:pic>
      <p:cxnSp>
        <p:nvCxnSpPr>
          <p:cNvPr id="14" name="Straight Connector 1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0E871"/>
            </a:solidFill>
          </a:ln>
        </p:spPr>
        <p:style>
          <a:lnRef idx="1">
            <a:schemeClr val="accent1"/>
          </a:lnRef>
          <a:fillRef idx="0">
            <a:schemeClr val="accent1"/>
          </a:fillRef>
          <a:effectRef idx="0">
            <a:schemeClr val="accent1"/>
          </a:effectRef>
          <a:fontRef idx="minor">
            <a:schemeClr val="tx1"/>
          </a:fontRef>
        </p:style>
      </p:cxnSp>
      <p:sp>
        <p:nvSpPr>
          <p:cNvPr id="4" name="CaixaDeTexto 3">
            <a:extLst>
              <a:ext uri="{FF2B5EF4-FFF2-40B4-BE49-F238E27FC236}">
                <a16:creationId xmlns:a16="http://schemas.microsoft.com/office/drawing/2014/main" id="{8D759B7D-9AE1-BF00-1A07-3CD7519D77AA}"/>
              </a:ext>
            </a:extLst>
          </p:cNvPr>
          <p:cNvSpPr txBox="1"/>
          <p:nvPr/>
        </p:nvSpPr>
        <p:spPr>
          <a:xfrm>
            <a:off x="1578344" y="6657945"/>
            <a:ext cx="305724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Esta Fotografia</a:t>
            </a:r>
            <a:r>
              <a:rPr lang="en-US" sz="700">
                <a:solidFill>
                  <a:srgbClr val="FFFFFF"/>
                </a:solidFill>
              </a:rPr>
              <a:t> por Autor desconhecido está licenciada sob a licença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897269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5C54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m 3">
            <a:extLst>
              <a:ext uri="{FF2B5EF4-FFF2-40B4-BE49-F238E27FC236}">
                <a16:creationId xmlns:a16="http://schemas.microsoft.com/office/drawing/2014/main" id="{1DC207BF-A1BE-0981-F004-3EC0D9B0922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8170" r="2" b="381"/>
          <a:stretch/>
        </p:blipFill>
        <p:spPr>
          <a:xfrm>
            <a:off x="2989053" y="398718"/>
            <a:ext cx="8726576" cy="2980422"/>
          </a:xfrm>
          <a:prstGeom prst="rect">
            <a:avLst/>
          </a:prstGeom>
        </p:spPr>
      </p:pic>
      <p:sp>
        <p:nvSpPr>
          <p:cNvPr id="2" name="CaixaDeTexto 1">
            <a:extLst>
              <a:ext uri="{FF2B5EF4-FFF2-40B4-BE49-F238E27FC236}">
                <a16:creationId xmlns:a16="http://schemas.microsoft.com/office/drawing/2014/main" id="{969DAF01-EA4A-A77E-1938-0C3A902FE70A}"/>
              </a:ext>
            </a:extLst>
          </p:cNvPr>
          <p:cNvSpPr txBox="1"/>
          <p:nvPr/>
        </p:nvSpPr>
        <p:spPr>
          <a:xfrm>
            <a:off x="618063" y="4856921"/>
            <a:ext cx="9565028" cy="124924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Aft>
                <a:spcPts val="600"/>
              </a:spcAft>
            </a:pPr>
            <a:endParaRPr lang="en-US" dirty="0">
              <a:cs typeface="Calibri"/>
            </a:endParaRPr>
          </a:p>
        </p:txBody>
      </p:sp>
      <p:sp>
        <p:nvSpPr>
          <p:cNvPr id="9" name="CaixaDeTexto 8">
            <a:extLst>
              <a:ext uri="{FF2B5EF4-FFF2-40B4-BE49-F238E27FC236}">
                <a16:creationId xmlns:a16="http://schemas.microsoft.com/office/drawing/2014/main" id="{BC2A964D-6307-1A91-312B-8F2AAC46B1BD}"/>
              </a:ext>
            </a:extLst>
          </p:cNvPr>
          <p:cNvSpPr txBox="1"/>
          <p:nvPr/>
        </p:nvSpPr>
        <p:spPr>
          <a:xfrm>
            <a:off x="2322484" y="4134030"/>
            <a:ext cx="9227388" cy="20559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spcAft>
                <a:spcPts val="600"/>
              </a:spcAft>
            </a:pPr>
            <a:r>
              <a:rPr lang="en-US" sz="2800" b="1" i="1" dirty="0">
                <a:ea typeface="+mn-lt"/>
                <a:cs typeface="+mn-lt"/>
              </a:rPr>
              <a:t>   Author ( Nicole </a:t>
            </a:r>
            <a:r>
              <a:rPr lang="en-US" sz="2800" b="1" i="1" dirty="0" err="1">
                <a:ea typeface="+mn-lt"/>
                <a:cs typeface="+mn-lt"/>
              </a:rPr>
              <a:t>Sudjono</a:t>
            </a:r>
            <a:r>
              <a:rPr lang="en-US" sz="2800" b="1" i="1" dirty="0">
                <a:ea typeface="+mn-lt"/>
                <a:cs typeface="+mn-lt"/>
              </a:rPr>
              <a:t> 2020 </a:t>
            </a:r>
            <a:r>
              <a:rPr lang="pt-PT" sz="2800" i="1" dirty="0">
                <a:solidFill>
                  <a:schemeClr val="tx2">
                    <a:lumMod val="50000"/>
                  </a:schemeClr>
                </a:solidFill>
                <a:ea typeface="+mn-lt"/>
                <a:cs typeface="+mn-lt"/>
              </a:rPr>
              <a:t>Online],[</a:t>
            </a:r>
            <a:r>
              <a:rPr lang="pt-PT" sz="2800" i="1" dirty="0" err="1">
                <a:solidFill>
                  <a:schemeClr val="tx2">
                    <a:lumMod val="50000"/>
                  </a:schemeClr>
                </a:solidFill>
                <a:ea typeface="+mn-lt"/>
                <a:cs typeface="+mn-lt"/>
              </a:rPr>
              <a:t>Accessed</a:t>
            </a:r>
            <a:r>
              <a:rPr lang="pt-PT" sz="2800" i="1" dirty="0">
                <a:solidFill>
                  <a:schemeClr val="tx2">
                    <a:lumMod val="50000"/>
                  </a:schemeClr>
                </a:solidFill>
                <a:ea typeface="+mn-lt"/>
                <a:cs typeface="+mn-lt"/>
              </a:rPr>
              <a:t> 15 </a:t>
            </a:r>
            <a:r>
              <a:rPr lang="pt-PT" sz="2800" i="1" dirty="0" err="1">
                <a:solidFill>
                  <a:schemeClr val="tx2">
                    <a:lumMod val="50000"/>
                  </a:schemeClr>
                </a:solidFill>
                <a:ea typeface="+mn-lt"/>
                <a:cs typeface="+mn-lt"/>
              </a:rPr>
              <a:t>April</a:t>
            </a:r>
            <a:r>
              <a:rPr lang="pt-PT" sz="2800" i="1" dirty="0">
                <a:solidFill>
                  <a:schemeClr val="tx2">
                    <a:lumMod val="50000"/>
                  </a:schemeClr>
                </a:solidFill>
                <a:ea typeface="+mn-lt"/>
                <a:cs typeface="+mn-lt"/>
              </a:rPr>
              <a:t> 2022] </a:t>
            </a:r>
            <a:r>
              <a:rPr lang="pt-PT" sz="2800" i="1" dirty="0" err="1">
                <a:solidFill>
                  <a:schemeClr val="tx2">
                    <a:lumMod val="50000"/>
                  </a:schemeClr>
                </a:solidFill>
                <a:ea typeface="+mn-lt"/>
                <a:cs typeface="+mn-lt"/>
              </a:rPr>
              <a:t>Available</a:t>
            </a:r>
            <a:r>
              <a:rPr lang="pt-PT" sz="2800" i="1" dirty="0">
                <a:solidFill>
                  <a:schemeClr val="tx2">
                    <a:lumMod val="50000"/>
                  </a:schemeClr>
                </a:solidFill>
                <a:ea typeface="+mn-lt"/>
                <a:cs typeface="+mn-lt"/>
              </a:rPr>
              <a:t> </a:t>
            </a:r>
            <a:r>
              <a:rPr lang="pt-PT" sz="2800" i="1" dirty="0" err="1">
                <a:solidFill>
                  <a:schemeClr val="tx2">
                    <a:lumMod val="50000"/>
                  </a:schemeClr>
                </a:solidFill>
                <a:ea typeface="+mn-lt"/>
                <a:cs typeface="+mn-lt"/>
              </a:rPr>
              <a:t>from</a:t>
            </a:r>
            <a:r>
              <a:rPr lang="pt-PT" sz="2800" i="1" dirty="0">
                <a:solidFill>
                  <a:schemeClr val="tx2">
                    <a:lumMod val="50000"/>
                  </a:schemeClr>
                </a:solidFill>
                <a:ea typeface="+mn-lt"/>
                <a:cs typeface="+mn-lt"/>
              </a:rPr>
              <a:t>:</a:t>
            </a:r>
            <a:r>
              <a:rPr lang="en-US" sz="2800" i="1" dirty="0">
                <a:ea typeface="+mn-lt"/>
                <a:cs typeface="+mn-lt"/>
              </a:rPr>
              <a:t> </a:t>
            </a:r>
            <a:endParaRPr lang="en-US" sz="2400" i="1" dirty="0">
              <a:solidFill>
                <a:srgbClr val="000000"/>
              </a:solidFill>
              <a:ea typeface="+mn-lt"/>
              <a:cs typeface="+mn-lt"/>
            </a:endParaRPr>
          </a:p>
          <a:p>
            <a:pPr algn="ctr">
              <a:lnSpc>
                <a:spcPct val="90000"/>
              </a:lnSpc>
              <a:spcBef>
                <a:spcPct val="0"/>
              </a:spcBef>
              <a:spcAft>
                <a:spcPts val="600"/>
              </a:spcAft>
            </a:pPr>
            <a:r>
              <a:rPr lang="en-US" sz="2400" dirty="0">
                <a:solidFill>
                  <a:srgbClr val="FFFFFF"/>
                </a:solidFill>
                <a:ea typeface="+mn-lt"/>
                <a:cs typeface="+mn-lt"/>
                <a:hlinkClick r:id="rId4">
                  <a:extLst>
                    <a:ext uri="{A12FA001-AC4F-418D-AE19-62706E023703}">
                      <ahyp:hlinkClr xmlns:ahyp="http://schemas.microsoft.com/office/drawing/2018/hyperlinkcolor" val="tx"/>
                    </a:ext>
                  </a:extLst>
                </a:hlinkClick>
              </a:rPr>
              <a:t>https://medium.com/live-your-life-on-purpose/4-business-lessons-from-the-man-who-made-louis-vuitton-an-empire-768df2f46568</a:t>
            </a:r>
            <a:endParaRPr lang="en-US" sz="2400">
              <a:ea typeface="+mn-lt"/>
              <a:cs typeface="+mn-lt"/>
            </a:endParaRPr>
          </a:p>
          <a:p>
            <a:pPr algn="l"/>
            <a:endParaRPr lang="pt-PT" sz="2400" dirty="0">
              <a:cs typeface="Calibri"/>
            </a:endParaRPr>
          </a:p>
        </p:txBody>
      </p:sp>
    </p:spTree>
    <p:extLst>
      <p:ext uri="{BB962C8B-B14F-4D97-AF65-F5344CB8AC3E}">
        <p14:creationId xmlns:p14="http://schemas.microsoft.com/office/powerpoint/2010/main" val="2920242238"/>
      </p:ext>
    </p:extLst>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Ecrã Panorâmico</PresentationFormat>
  <Slides>24</Slides>
  <Notes>6</Notes>
  <HiddenSlides>1</HiddenSlides>
  <ScaleCrop>false</ScaleCrop>
  <HeadingPairs>
    <vt:vector size="4" baseType="variant">
      <vt:variant>
        <vt:lpstr>Tema</vt:lpstr>
      </vt:variant>
      <vt:variant>
        <vt:i4>5</vt:i4>
      </vt:variant>
      <vt:variant>
        <vt:lpstr>Títulos dos diapositivos</vt:lpstr>
      </vt:variant>
      <vt:variant>
        <vt:i4>24</vt:i4>
      </vt:variant>
    </vt:vector>
  </HeadingPairs>
  <TitlesOfParts>
    <vt:vector size="29" baseType="lpstr">
      <vt:lpstr>Tema do Office</vt:lpstr>
      <vt:lpstr>Parcel</vt:lpstr>
      <vt:lpstr>Simple Light</vt:lpstr>
      <vt:lpstr>Tema do Office</vt:lpstr>
      <vt:lpstr>Office Theme</vt:lpstr>
      <vt:lpstr>Digital Skills and Research Methods MSW4003</vt:lpstr>
      <vt:lpstr>The holmless boy who became fashion Icon </vt:lpstr>
      <vt:lpstr>Apresentação do PowerPoint</vt:lpstr>
      <vt:lpstr>                                    </vt:lpstr>
      <vt:lpstr>              REFERENCES</vt:lpstr>
      <vt:lpstr>The challenges before the introduction of modern technology. </vt:lpstr>
      <vt:lpstr>Apresentação do PowerPoint</vt:lpstr>
      <vt:lpstr>Disadvantages before modern technology</vt:lpstr>
      <vt:lpstr>Disadvantages before modern technology (part 2). </vt:lpstr>
      <vt:lpstr>REFERENCES</vt:lpstr>
      <vt:lpstr>Apresentação do PowerPoint</vt:lpstr>
      <vt:lpstr>Apresentação do PowerPoint</vt:lpstr>
      <vt:lpstr>Apresentação do PowerPoint</vt:lpstr>
      <vt:lpstr>Apresentação do PowerPoint</vt:lpstr>
      <vt:lpstr>The Impact of the Technology Introduction </vt:lpstr>
      <vt:lpstr>Apresentação do PowerPoint</vt:lpstr>
      <vt:lpstr>Luis vuitton </vt:lpstr>
      <vt:lpstr>Apresentação do PowerPoint</vt:lpstr>
      <vt:lpstr>REFERENCES</vt:lpstr>
      <vt:lpstr>The lessons that can be drawn from the case</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
  <cp:revision>1009</cp:revision>
  <dcterms:created xsi:type="dcterms:W3CDTF">2022-03-28T14:05:51Z</dcterms:created>
  <dcterms:modified xsi:type="dcterms:W3CDTF">2022-04-20T21:53:34Z</dcterms:modified>
</cp:coreProperties>
</file>