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  <p:sldMasterId id="2147483663" r:id="rId7"/>
  </p:sldMasterIdLst>
  <p:notesMasterIdLst>
    <p:notesMasterId r:id="rId16"/>
  </p:notesMasterIdLst>
  <p:sldIdLst>
    <p:sldId id="953" r:id="rId8"/>
    <p:sldId id="435" r:id="rId9"/>
    <p:sldId id="314" r:id="rId10"/>
    <p:sldId id="493" r:id="rId11"/>
    <p:sldId id="437" r:id="rId12"/>
    <p:sldId id="483" r:id="rId13"/>
    <p:sldId id="956" r:id="rId14"/>
    <p:sldId id="95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8FF00"/>
    <a:srgbClr val="FF00FF"/>
    <a:srgbClr val="00E8F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73038-7987-DD29-6C1D-E2D71C1C5B2F}" v="158" dt="2024-10-07T08:02:11.962"/>
    <p1510:client id="{069F948D-627D-568C-88BF-CFB798B2884D}" v="312" dt="2024-10-07T13:56:15.828"/>
    <p1510:client id="{15A00ACB-B8FF-9529-5204-BF90F81CBAB3}" v="2" dt="2024-10-07T12:34:48.9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7C78CC99-24B4-F879-4851-814A3F07761B}"/>
    <pc:docChg chg="addSld modSld">
      <pc:chgData name="Heddwen Davies" userId="S::heddwen.davies@uwtsd.ac.uk::b3b4628a-d1d7-4a79-b47e-b6ca4059bab0" providerId="AD" clId="Web-{7C78CC99-24B4-F879-4851-814A3F07761B}" dt="2023-10-04T08:45:28.249" v="105" actId="20577"/>
      <pc:docMkLst>
        <pc:docMk/>
      </pc:docMkLst>
      <pc:sldChg chg="modSp">
        <pc:chgData name="Heddwen Davies" userId="S::heddwen.davies@uwtsd.ac.uk::b3b4628a-d1d7-4a79-b47e-b6ca4059bab0" providerId="AD" clId="Web-{7C78CC99-24B4-F879-4851-814A3F07761B}" dt="2023-10-04T08:33:28.413" v="18" actId="20577"/>
        <pc:sldMkLst>
          <pc:docMk/>
          <pc:sldMk cId="2598640502" sldId="345"/>
        </pc:sldMkLst>
        <pc:spChg chg="mod">
          <ac:chgData name="Heddwen Davies" userId="S::heddwen.davies@uwtsd.ac.uk::b3b4628a-d1d7-4a79-b47e-b6ca4059bab0" providerId="AD" clId="Web-{7C78CC99-24B4-F879-4851-814A3F07761B}" dt="2023-10-04T08:33:28.413" v="18" actId="20577"/>
          <ac:spMkLst>
            <pc:docMk/>
            <pc:sldMk cId="2598640502" sldId="345"/>
            <ac:spMk id="3" creationId="{9F0C690C-D625-4E4D-A277-88280A0E9D8E}"/>
          </ac:spMkLst>
        </pc:spChg>
      </pc:sldChg>
      <pc:sldChg chg="modSp">
        <pc:chgData name="Heddwen Davies" userId="S::heddwen.davies@uwtsd.ac.uk::b3b4628a-d1d7-4a79-b47e-b6ca4059bab0" providerId="AD" clId="Web-{7C78CC99-24B4-F879-4851-814A3F07761B}" dt="2023-10-04T08:41:01.740" v="23" actId="14100"/>
        <pc:sldMkLst>
          <pc:docMk/>
          <pc:sldMk cId="3157652917" sldId="391"/>
        </pc:sldMkLst>
        <pc:spChg chg="mod">
          <ac:chgData name="Heddwen Davies" userId="S::heddwen.davies@uwtsd.ac.uk::b3b4628a-d1d7-4a79-b47e-b6ca4059bab0" providerId="AD" clId="Web-{7C78CC99-24B4-F879-4851-814A3F07761B}" dt="2023-10-04T08:40:59.365" v="22" actId="14100"/>
          <ac:spMkLst>
            <pc:docMk/>
            <pc:sldMk cId="3157652917" sldId="391"/>
            <ac:spMk id="2" creationId="{3B1D6D5C-A125-B4E9-F56F-5BC36B776FAE}"/>
          </ac:spMkLst>
        </pc:spChg>
        <pc:picChg chg="mod">
          <ac:chgData name="Heddwen Davies" userId="S::heddwen.davies@uwtsd.ac.uk::b3b4628a-d1d7-4a79-b47e-b6ca4059bab0" providerId="AD" clId="Web-{7C78CC99-24B4-F879-4851-814A3F07761B}" dt="2023-10-04T08:41:01.740" v="23" actId="14100"/>
          <ac:picMkLst>
            <pc:docMk/>
            <pc:sldMk cId="3157652917" sldId="391"/>
            <ac:picMk id="3" creationId="{3ED01110-865C-7734-E6A9-739D9ACF65DA}"/>
          </ac:picMkLst>
        </pc:picChg>
      </pc:sldChg>
      <pc:sldChg chg="addSp modSp modNotes">
        <pc:chgData name="Heddwen Davies" userId="S::heddwen.davies@uwtsd.ac.uk::b3b4628a-d1d7-4a79-b47e-b6ca4059bab0" providerId="AD" clId="Web-{7C78CC99-24B4-F879-4851-814A3F07761B}" dt="2023-10-04T08:33:26.600" v="17"/>
        <pc:sldMkLst>
          <pc:docMk/>
          <pc:sldMk cId="1264476339" sldId="399"/>
        </pc:sldMkLst>
        <pc:spChg chg="add mod">
          <ac:chgData name="Heddwen Davies" userId="S::heddwen.davies@uwtsd.ac.uk::b3b4628a-d1d7-4a79-b47e-b6ca4059bab0" providerId="AD" clId="Web-{7C78CC99-24B4-F879-4851-814A3F07761B}" dt="2023-10-04T08:31:43.003" v="6" actId="20577"/>
          <ac:spMkLst>
            <pc:docMk/>
            <pc:sldMk cId="1264476339" sldId="399"/>
            <ac:spMk id="4" creationId="{1D06C265-79CF-0167-AC4C-5699D20BF040}"/>
          </ac:spMkLst>
        </pc:spChg>
      </pc:sldChg>
      <pc:sldChg chg="modSp new">
        <pc:chgData name="Heddwen Davies" userId="S::heddwen.davies@uwtsd.ac.uk::b3b4628a-d1d7-4a79-b47e-b6ca4059bab0" providerId="AD" clId="Web-{7C78CC99-24B4-F879-4851-814A3F07761B}" dt="2023-10-04T08:45:28.249" v="105" actId="20577"/>
        <pc:sldMkLst>
          <pc:docMk/>
          <pc:sldMk cId="3945813970" sldId="409"/>
        </pc:sldMkLst>
        <pc:spChg chg="mod">
          <ac:chgData name="Heddwen Davies" userId="S::heddwen.davies@uwtsd.ac.uk::b3b4628a-d1d7-4a79-b47e-b6ca4059bab0" providerId="AD" clId="Web-{7C78CC99-24B4-F879-4851-814A3F07761B}" dt="2023-10-04T08:43:16.682" v="33" actId="20577"/>
          <ac:spMkLst>
            <pc:docMk/>
            <pc:sldMk cId="3945813970" sldId="409"/>
            <ac:spMk id="2" creationId="{BF671FE8-A282-A398-B7ED-E1FC37F3AB26}"/>
          </ac:spMkLst>
        </pc:spChg>
        <pc:spChg chg="mod">
          <ac:chgData name="Heddwen Davies" userId="S::heddwen.davies@uwtsd.ac.uk::b3b4628a-d1d7-4a79-b47e-b6ca4059bab0" providerId="AD" clId="Web-{7C78CC99-24B4-F879-4851-814A3F07761B}" dt="2023-10-04T08:45:28.249" v="105" actId="20577"/>
          <ac:spMkLst>
            <pc:docMk/>
            <pc:sldMk cId="3945813970" sldId="409"/>
            <ac:spMk id="3" creationId="{18BB5A67-BC6E-E2F5-E0D4-3193E3EC1D4C}"/>
          </ac:spMkLst>
        </pc:spChg>
      </pc:sldChg>
    </pc:docChg>
  </pc:docChgLst>
  <pc:docChgLst>
    <pc:chgData name="Anna Stevenson" userId="S::a.stevenson@uwtsd.ac.uk::ae8dda73-5b0a-4ab6-8413-d9e5d0f56ad1" providerId="AD" clId="Web-{1E85599B-4348-32BE-F2F6-F61C2D74FBC0}"/>
    <pc:docChg chg="modSld">
      <pc:chgData name="Anna Stevenson" userId="S::a.stevenson@uwtsd.ac.uk::ae8dda73-5b0a-4ab6-8413-d9e5d0f56ad1" providerId="AD" clId="Web-{1E85599B-4348-32BE-F2F6-F61C2D74FBC0}" dt="2023-09-07T12:09:18.244" v="6" actId="20577"/>
      <pc:docMkLst>
        <pc:docMk/>
      </pc:docMkLst>
      <pc:sldChg chg="modSp">
        <pc:chgData name="Anna Stevenson" userId="S::a.stevenson@uwtsd.ac.uk::ae8dda73-5b0a-4ab6-8413-d9e5d0f56ad1" providerId="AD" clId="Web-{1E85599B-4348-32BE-F2F6-F61C2D74FBC0}" dt="2023-09-07T12:09:18.244" v="6" actId="20577"/>
        <pc:sldMkLst>
          <pc:docMk/>
          <pc:sldMk cId="438340929" sldId="360"/>
        </pc:sldMkLst>
        <pc:spChg chg="mod">
          <ac:chgData name="Anna Stevenson" userId="S::a.stevenson@uwtsd.ac.uk::ae8dda73-5b0a-4ab6-8413-d9e5d0f56ad1" providerId="AD" clId="Web-{1E85599B-4348-32BE-F2F6-F61C2D74FBC0}" dt="2023-09-07T12:09:18.244" v="6" actId="20577"/>
          <ac:spMkLst>
            <pc:docMk/>
            <pc:sldMk cId="438340929" sldId="360"/>
            <ac:spMk id="3" creationId="{234EB28C-1D46-1F45-A8D9-1E9A9F84FA10}"/>
          </ac:spMkLst>
        </pc:spChg>
      </pc:sldChg>
    </pc:docChg>
  </pc:docChgLst>
  <pc:docChgLst>
    <pc:chgData name="Heddwen Davies" userId="S::heddwen.davies@uwtsd.ac.uk::b3b4628a-d1d7-4a79-b47e-b6ca4059bab0" providerId="AD" clId="Web-{B550C79A-2FE8-3492-CA7B-9D638B5F8782}"/>
    <pc:docChg chg="delSld modSld">
      <pc:chgData name="Heddwen Davies" userId="S::heddwen.davies@uwtsd.ac.uk::b3b4628a-d1d7-4a79-b47e-b6ca4059bab0" providerId="AD" clId="Web-{B550C79A-2FE8-3492-CA7B-9D638B5F8782}" dt="2024-08-02T14:19:41.278" v="54" actId="20577"/>
      <pc:docMkLst>
        <pc:docMk/>
      </pc:docMkLst>
      <pc:sldChg chg="modSp">
        <pc:chgData name="Heddwen Davies" userId="S::heddwen.davies@uwtsd.ac.uk::b3b4628a-d1d7-4a79-b47e-b6ca4059bab0" providerId="AD" clId="Web-{B550C79A-2FE8-3492-CA7B-9D638B5F8782}" dt="2024-08-02T14:13:11.785" v="4" actId="20577"/>
        <pc:sldMkLst>
          <pc:docMk/>
          <pc:sldMk cId="1494912364" sldId="313"/>
        </pc:sldMkLst>
        <pc:spChg chg="mod">
          <ac:chgData name="Heddwen Davies" userId="S::heddwen.davies@uwtsd.ac.uk::b3b4628a-d1d7-4a79-b47e-b6ca4059bab0" providerId="AD" clId="Web-{B550C79A-2FE8-3492-CA7B-9D638B5F8782}" dt="2024-08-02T14:13:11.785" v="4" actId="20577"/>
          <ac:spMkLst>
            <pc:docMk/>
            <pc:sldMk cId="1494912364" sldId="313"/>
            <ac:spMk id="4" creationId="{42B0C406-73FB-8C33-E6F5-6E8BFC9FA804}"/>
          </ac:spMkLst>
        </pc:spChg>
      </pc:sldChg>
      <pc:sldChg chg="modSp">
        <pc:chgData name="Heddwen Davies" userId="S::heddwen.davies@uwtsd.ac.uk::b3b4628a-d1d7-4a79-b47e-b6ca4059bab0" providerId="AD" clId="Web-{B550C79A-2FE8-3492-CA7B-9D638B5F8782}" dt="2024-08-02T14:15:38.279" v="46" actId="20577"/>
        <pc:sldMkLst>
          <pc:docMk/>
          <pc:sldMk cId="3844060253" sldId="422"/>
        </pc:sldMkLst>
        <pc:spChg chg="mod">
          <ac:chgData name="Heddwen Davies" userId="S::heddwen.davies@uwtsd.ac.uk::b3b4628a-d1d7-4a79-b47e-b6ca4059bab0" providerId="AD" clId="Web-{B550C79A-2FE8-3492-CA7B-9D638B5F8782}" dt="2024-08-02T14:15:38.279" v="46" actId="20577"/>
          <ac:spMkLst>
            <pc:docMk/>
            <pc:sldMk cId="3844060253" sldId="422"/>
            <ac:spMk id="2" creationId="{FC6D6103-B37B-4519-9D03-B99B2FC942E3}"/>
          </ac:spMkLst>
        </pc:spChg>
      </pc:sldChg>
      <pc:sldChg chg="modSp">
        <pc:chgData name="Heddwen Davies" userId="S::heddwen.davies@uwtsd.ac.uk::b3b4628a-d1d7-4a79-b47e-b6ca4059bab0" providerId="AD" clId="Web-{B550C79A-2FE8-3492-CA7B-9D638B5F8782}" dt="2024-08-02T14:15:04.917" v="28" actId="20577"/>
        <pc:sldMkLst>
          <pc:docMk/>
          <pc:sldMk cId="1589865178" sldId="423"/>
        </pc:sldMkLst>
        <pc:spChg chg="mod">
          <ac:chgData name="Heddwen Davies" userId="S::heddwen.davies@uwtsd.ac.uk::b3b4628a-d1d7-4a79-b47e-b6ca4059bab0" providerId="AD" clId="Web-{B550C79A-2FE8-3492-CA7B-9D638B5F8782}" dt="2024-08-02T14:15:04.917" v="28" actId="20577"/>
          <ac:spMkLst>
            <pc:docMk/>
            <pc:sldMk cId="1589865178" sldId="423"/>
            <ac:spMk id="2" creationId="{FC6D6103-B37B-4519-9D03-B99B2FC942E3}"/>
          </ac:spMkLst>
        </pc:spChg>
        <pc:spChg chg="mod">
          <ac:chgData name="Heddwen Davies" userId="S::heddwen.davies@uwtsd.ac.uk::b3b4628a-d1d7-4a79-b47e-b6ca4059bab0" providerId="AD" clId="Web-{B550C79A-2FE8-3492-CA7B-9D638B5F8782}" dt="2024-08-02T14:13:57.304" v="10" actId="20577"/>
          <ac:spMkLst>
            <pc:docMk/>
            <pc:sldMk cId="1589865178" sldId="423"/>
            <ac:spMk id="3" creationId="{6BB797D8-A312-E5AE-374E-63077727E4BA}"/>
          </ac:spMkLst>
        </pc:spChg>
        <pc:spChg chg="mod">
          <ac:chgData name="Heddwen Davies" userId="S::heddwen.davies@uwtsd.ac.uk::b3b4628a-d1d7-4a79-b47e-b6ca4059bab0" providerId="AD" clId="Web-{B550C79A-2FE8-3492-CA7B-9D638B5F8782}" dt="2024-08-02T14:14:08.758" v="16" actId="14100"/>
          <ac:spMkLst>
            <pc:docMk/>
            <pc:sldMk cId="1589865178" sldId="423"/>
            <ac:spMk id="5" creationId="{EDEFAD4B-917E-C19A-9E25-BBAD0CB1F351}"/>
          </ac:spMkLst>
        </pc:spChg>
      </pc:sldChg>
      <pc:sldChg chg="modSp">
        <pc:chgData name="Heddwen Davies" userId="S::heddwen.davies@uwtsd.ac.uk::b3b4628a-d1d7-4a79-b47e-b6ca4059bab0" providerId="AD" clId="Web-{B550C79A-2FE8-3492-CA7B-9D638B5F8782}" dt="2024-08-02T14:18:08.319" v="50" actId="20577"/>
        <pc:sldMkLst>
          <pc:docMk/>
          <pc:sldMk cId="1173574030" sldId="446"/>
        </pc:sldMkLst>
        <pc:spChg chg="mod">
          <ac:chgData name="Heddwen Davies" userId="S::heddwen.davies@uwtsd.ac.uk::b3b4628a-d1d7-4a79-b47e-b6ca4059bab0" providerId="AD" clId="Web-{B550C79A-2FE8-3492-CA7B-9D638B5F8782}" dt="2024-08-02T14:18:08.319" v="50" actId="20577"/>
          <ac:spMkLst>
            <pc:docMk/>
            <pc:sldMk cId="1173574030" sldId="446"/>
            <ac:spMk id="2" creationId="{48A90085-B9E0-9FD0-EDB5-8C1E3802896A}"/>
          </ac:spMkLst>
        </pc:spChg>
      </pc:sldChg>
      <pc:sldChg chg="modSp">
        <pc:chgData name="Heddwen Davies" userId="S::heddwen.davies@uwtsd.ac.uk::b3b4628a-d1d7-4a79-b47e-b6ca4059bab0" providerId="AD" clId="Web-{B550C79A-2FE8-3492-CA7B-9D638B5F8782}" dt="2024-08-02T14:19:41.278" v="54" actId="20577"/>
        <pc:sldMkLst>
          <pc:docMk/>
          <pc:sldMk cId="2394114469" sldId="451"/>
        </pc:sldMkLst>
        <pc:spChg chg="mod">
          <ac:chgData name="Heddwen Davies" userId="S::heddwen.davies@uwtsd.ac.uk::b3b4628a-d1d7-4a79-b47e-b6ca4059bab0" providerId="AD" clId="Web-{B550C79A-2FE8-3492-CA7B-9D638B5F8782}" dt="2024-08-02T14:19:41.278" v="54" actId="20577"/>
          <ac:spMkLst>
            <pc:docMk/>
            <pc:sldMk cId="2394114469" sldId="451"/>
            <ac:spMk id="3" creationId="{04A5B2F9-055D-7E36-8080-3D1247746C33}"/>
          </ac:spMkLst>
        </pc:spChg>
      </pc:sldChg>
      <pc:sldChg chg="del">
        <pc:chgData name="Heddwen Davies" userId="S::heddwen.davies@uwtsd.ac.uk::b3b4628a-d1d7-4a79-b47e-b6ca4059bab0" providerId="AD" clId="Web-{B550C79A-2FE8-3492-CA7B-9D638B5F8782}" dt="2024-08-02T14:13:25.771" v="5"/>
        <pc:sldMkLst>
          <pc:docMk/>
          <pc:sldMk cId="2566356462" sldId="478"/>
        </pc:sldMkLst>
      </pc:sldChg>
    </pc:docChg>
  </pc:docChgLst>
  <pc:docChgLst>
    <pc:chgData name="Anna Stevenson" userId="S::a.stevenson@uwtsd.ac.uk::ae8dda73-5b0a-4ab6-8413-d9e5d0f56ad1" providerId="AD" clId="Web-{DE810AFA-6487-CA04-915C-DD4EB9A65AB8}"/>
    <pc:docChg chg="modSld">
      <pc:chgData name="Anna Stevenson" userId="S::a.stevenson@uwtsd.ac.uk::ae8dda73-5b0a-4ab6-8413-d9e5d0f56ad1" providerId="AD" clId="Web-{DE810AFA-6487-CA04-915C-DD4EB9A65AB8}" dt="2023-09-07T12:54:12.757" v="23" actId="14100"/>
      <pc:docMkLst>
        <pc:docMk/>
      </pc:docMkLst>
      <pc:sldChg chg="addSp modSp">
        <pc:chgData name="Anna Stevenson" userId="S::a.stevenson@uwtsd.ac.uk::ae8dda73-5b0a-4ab6-8413-d9e5d0f56ad1" providerId="AD" clId="Web-{DE810AFA-6487-CA04-915C-DD4EB9A65AB8}" dt="2023-09-07T12:43:15.279" v="12" actId="1076"/>
        <pc:sldMkLst>
          <pc:docMk/>
          <pc:sldMk cId="486248853" sldId="322"/>
        </pc:sldMkLst>
        <pc:spChg chg="add mod">
          <ac:chgData name="Anna Stevenson" userId="S::a.stevenson@uwtsd.ac.uk::ae8dda73-5b0a-4ab6-8413-d9e5d0f56ad1" providerId="AD" clId="Web-{DE810AFA-6487-CA04-915C-DD4EB9A65AB8}" dt="2023-09-07T12:43:15.279" v="12" actId="1076"/>
          <ac:spMkLst>
            <pc:docMk/>
            <pc:sldMk cId="486248853" sldId="322"/>
            <ac:spMk id="2" creationId="{221283C0-D61C-39E1-59F7-FBFC8CC4E101}"/>
          </ac:spMkLst>
        </pc:spChg>
        <pc:picChg chg="mod">
          <ac:chgData name="Anna Stevenson" userId="S::a.stevenson@uwtsd.ac.uk::ae8dda73-5b0a-4ab6-8413-d9e5d0f56ad1" providerId="AD" clId="Web-{DE810AFA-6487-CA04-915C-DD4EB9A65AB8}" dt="2023-09-07T12:43:13.060" v="11" actId="1076"/>
          <ac:picMkLst>
            <pc:docMk/>
            <pc:sldMk cId="486248853" sldId="322"/>
            <ac:picMk id="10" creationId="{2C9B603B-8FD1-8E0F-0644-FA66821D42FF}"/>
          </ac:picMkLst>
        </pc:picChg>
      </pc:sldChg>
      <pc:sldChg chg="delSp">
        <pc:chgData name="Anna Stevenson" userId="S::a.stevenson@uwtsd.ac.uk::ae8dda73-5b0a-4ab6-8413-d9e5d0f56ad1" providerId="AD" clId="Web-{DE810AFA-6487-CA04-915C-DD4EB9A65AB8}" dt="2023-09-07T12:43:04.982" v="8"/>
        <pc:sldMkLst>
          <pc:docMk/>
          <pc:sldMk cId="2598640502" sldId="345"/>
        </pc:sldMkLst>
        <pc:spChg chg="del">
          <ac:chgData name="Anna Stevenson" userId="S::a.stevenson@uwtsd.ac.uk::ae8dda73-5b0a-4ab6-8413-d9e5d0f56ad1" providerId="AD" clId="Web-{DE810AFA-6487-CA04-915C-DD4EB9A65AB8}" dt="2023-09-07T12:43:04.982" v="8"/>
          <ac:spMkLst>
            <pc:docMk/>
            <pc:sldMk cId="2598640502" sldId="345"/>
            <ac:spMk id="5" creationId="{3ED169E8-2F4A-5B48-96AD-C385550A14EE}"/>
          </ac:spMkLst>
        </pc:spChg>
        <pc:spChg chg="del">
          <ac:chgData name="Anna Stevenson" userId="S::a.stevenson@uwtsd.ac.uk::ae8dda73-5b0a-4ab6-8413-d9e5d0f56ad1" providerId="AD" clId="Web-{DE810AFA-6487-CA04-915C-DD4EB9A65AB8}" dt="2023-09-07T12:43:01.544" v="7"/>
          <ac:spMkLst>
            <pc:docMk/>
            <pc:sldMk cId="2598640502" sldId="345"/>
            <ac:spMk id="7" creationId="{07670AFD-4F56-FE4D-8C22-4DFFDC10AA7C}"/>
          </ac:spMkLst>
        </pc:spChg>
      </pc:sldChg>
      <pc:sldChg chg="modSp">
        <pc:chgData name="Anna Stevenson" userId="S::a.stevenson@uwtsd.ac.uk::ae8dda73-5b0a-4ab6-8413-d9e5d0f56ad1" providerId="AD" clId="Web-{DE810AFA-6487-CA04-915C-DD4EB9A65AB8}" dt="2023-09-07T12:40:50.086" v="6" actId="20577"/>
        <pc:sldMkLst>
          <pc:docMk/>
          <pc:sldMk cId="292853042" sldId="355"/>
        </pc:sldMkLst>
        <pc:spChg chg="mod">
          <ac:chgData name="Anna Stevenson" userId="S::a.stevenson@uwtsd.ac.uk::ae8dda73-5b0a-4ab6-8413-d9e5d0f56ad1" providerId="AD" clId="Web-{DE810AFA-6487-CA04-915C-DD4EB9A65AB8}" dt="2023-09-07T12:40:50.086" v="6" actId="20577"/>
          <ac:spMkLst>
            <pc:docMk/>
            <pc:sldMk cId="292853042" sldId="355"/>
            <ac:spMk id="3" creationId="{FF3D7CC6-F7C8-E840-8FC6-C7B5CBB24BEA}"/>
          </ac:spMkLst>
        </pc:spChg>
      </pc:sldChg>
      <pc:sldChg chg="delSp modSp">
        <pc:chgData name="Anna Stevenson" userId="S::a.stevenson@uwtsd.ac.uk::ae8dda73-5b0a-4ab6-8413-d9e5d0f56ad1" providerId="AD" clId="Web-{DE810AFA-6487-CA04-915C-DD4EB9A65AB8}" dt="2023-09-07T12:54:12.757" v="23" actId="14100"/>
        <pc:sldMkLst>
          <pc:docMk/>
          <pc:sldMk cId="17555447" sldId="357"/>
        </pc:sldMkLst>
        <pc:spChg chg="mod">
          <ac:chgData name="Anna Stevenson" userId="S::a.stevenson@uwtsd.ac.uk::ae8dda73-5b0a-4ab6-8413-d9e5d0f56ad1" providerId="AD" clId="Web-{DE810AFA-6487-CA04-915C-DD4EB9A65AB8}" dt="2023-09-07T12:53:57.898" v="15" actId="20577"/>
          <ac:spMkLst>
            <pc:docMk/>
            <pc:sldMk cId="17555447" sldId="357"/>
            <ac:spMk id="9" creationId="{5F825A49-3E59-81F7-754B-30A89FA787BA}"/>
          </ac:spMkLst>
        </pc:spChg>
        <pc:spChg chg="del">
          <ac:chgData name="Anna Stevenson" userId="S::a.stevenson@uwtsd.ac.uk::ae8dda73-5b0a-4ab6-8413-d9e5d0f56ad1" providerId="AD" clId="Web-{DE810AFA-6487-CA04-915C-DD4EB9A65AB8}" dt="2023-09-07T12:54:02.367" v="20"/>
          <ac:spMkLst>
            <pc:docMk/>
            <pc:sldMk cId="17555447" sldId="357"/>
            <ac:spMk id="11" creationId="{513EB36C-9464-A925-760F-BD6EC763E159}"/>
          </ac:spMkLst>
        </pc:spChg>
        <pc:spChg chg="del">
          <ac:chgData name="Anna Stevenson" userId="S::a.stevenson@uwtsd.ac.uk::ae8dda73-5b0a-4ab6-8413-d9e5d0f56ad1" providerId="AD" clId="Web-{DE810AFA-6487-CA04-915C-DD4EB9A65AB8}" dt="2023-09-07T12:54:02.367" v="19"/>
          <ac:spMkLst>
            <pc:docMk/>
            <pc:sldMk cId="17555447" sldId="357"/>
            <ac:spMk id="15" creationId="{55A923E1-7B78-F862-DF47-2783E47107C6}"/>
          </ac:spMkLst>
        </pc:spChg>
        <pc:spChg chg="del">
          <ac:chgData name="Anna Stevenson" userId="S::a.stevenson@uwtsd.ac.uk::ae8dda73-5b0a-4ab6-8413-d9e5d0f56ad1" providerId="AD" clId="Web-{DE810AFA-6487-CA04-915C-DD4EB9A65AB8}" dt="2023-09-07T12:54:02.367" v="18"/>
          <ac:spMkLst>
            <pc:docMk/>
            <pc:sldMk cId="17555447" sldId="357"/>
            <ac:spMk id="16" creationId="{14F46E79-9A07-D11A-C672-66CBB5978EBE}"/>
          </ac:spMkLst>
        </pc:spChg>
        <pc:spChg chg="del">
          <ac:chgData name="Anna Stevenson" userId="S::a.stevenson@uwtsd.ac.uk::ae8dda73-5b0a-4ab6-8413-d9e5d0f56ad1" providerId="AD" clId="Web-{DE810AFA-6487-CA04-915C-DD4EB9A65AB8}" dt="2023-09-07T12:54:02.367" v="17"/>
          <ac:spMkLst>
            <pc:docMk/>
            <pc:sldMk cId="17555447" sldId="357"/>
            <ac:spMk id="18" creationId="{FDD29C47-0075-35FC-5996-8CFA283B07B6}"/>
          </ac:spMkLst>
        </pc:spChg>
        <pc:spChg chg="del">
          <ac:chgData name="Anna Stevenson" userId="S::a.stevenson@uwtsd.ac.uk::ae8dda73-5b0a-4ab6-8413-d9e5d0f56ad1" providerId="AD" clId="Web-{DE810AFA-6487-CA04-915C-DD4EB9A65AB8}" dt="2023-09-07T12:54:02.367" v="16"/>
          <ac:spMkLst>
            <pc:docMk/>
            <pc:sldMk cId="17555447" sldId="357"/>
            <ac:spMk id="19" creationId="{F0B0EC90-87ED-2570-4337-AD71A1E97B77}"/>
          </ac:spMkLst>
        </pc:spChg>
        <pc:spChg chg="mod">
          <ac:chgData name="Anna Stevenson" userId="S::a.stevenson@uwtsd.ac.uk::ae8dda73-5b0a-4ab6-8413-d9e5d0f56ad1" providerId="AD" clId="Web-{DE810AFA-6487-CA04-915C-DD4EB9A65AB8}" dt="2023-09-07T12:54:12.757" v="23" actId="14100"/>
          <ac:spMkLst>
            <pc:docMk/>
            <pc:sldMk cId="17555447" sldId="357"/>
            <ac:spMk id="30" creationId="{E499E679-8F80-294D-B799-E3EC49F9F623}"/>
          </ac:spMkLst>
        </pc:spChg>
        <pc:picChg chg="mod">
          <ac:chgData name="Anna Stevenson" userId="S::a.stevenson@uwtsd.ac.uk::ae8dda73-5b0a-4ab6-8413-d9e5d0f56ad1" providerId="AD" clId="Web-{DE810AFA-6487-CA04-915C-DD4EB9A65AB8}" dt="2023-09-07T12:54:08.585" v="22" actId="1076"/>
          <ac:picMkLst>
            <pc:docMk/>
            <pc:sldMk cId="17555447" sldId="357"/>
            <ac:picMk id="10" creationId="{2C9B603B-8FD1-8E0F-0644-FA66821D42FF}"/>
          </ac:picMkLst>
        </pc:picChg>
      </pc:sldChg>
    </pc:docChg>
  </pc:docChgLst>
  <pc:docChgLst>
    <pc:chgData name="Anna Stevenson" userId="S::a.stevenson@uwtsd.ac.uk::ae8dda73-5b0a-4ab6-8413-d9e5d0f56ad1" providerId="AD" clId="Web-{3A01AF98-C6CE-F529-0DA3-BE91E9418E97}"/>
    <pc:docChg chg="addSld modSld">
      <pc:chgData name="Anna Stevenson" userId="S::a.stevenson@uwtsd.ac.uk::ae8dda73-5b0a-4ab6-8413-d9e5d0f56ad1" providerId="AD" clId="Web-{3A01AF98-C6CE-F529-0DA3-BE91E9418E97}" dt="2024-09-06T11:24:42.845" v="48" actId="20577"/>
      <pc:docMkLst>
        <pc:docMk/>
      </pc:docMkLst>
      <pc:sldChg chg="modSp">
        <pc:chgData name="Anna Stevenson" userId="S::a.stevenson@uwtsd.ac.uk::ae8dda73-5b0a-4ab6-8413-d9e5d0f56ad1" providerId="AD" clId="Web-{3A01AF98-C6CE-F529-0DA3-BE91E9418E97}" dt="2024-09-06T11:24:23.876" v="27" actId="20577"/>
        <pc:sldMkLst>
          <pc:docMk/>
          <pc:sldMk cId="2773496238" sldId="483"/>
        </pc:sldMkLst>
        <pc:spChg chg="mod">
          <ac:chgData name="Anna Stevenson" userId="S::a.stevenson@uwtsd.ac.uk::ae8dda73-5b0a-4ab6-8413-d9e5d0f56ad1" providerId="AD" clId="Web-{3A01AF98-C6CE-F529-0DA3-BE91E9418E97}" dt="2024-09-06T11:24:23.876" v="27" actId="20577"/>
          <ac:spMkLst>
            <pc:docMk/>
            <pc:sldMk cId="2773496238" sldId="483"/>
            <ac:spMk id="3" creationId="{F358EDCC-4C34-064D-8FFC-A86290814E5F}"/>
          </ac:spMkLst>
        </pc:spChg>
      </pc:sldChg>
      <pc:sldChg chg="modSp new">
        <pc:chgData name="Anna Stevenson" userId="S::a.stevenson@uwtsd.ac.uk::ae8dda73-5b0a-4ab6-8413-d9e5d0f56ad1" providerId="AD" clId="Web-{3A01AF98-C6CE-F529-0DA3-BE91E9418E97}" dt="2024-09-06T11:24:42.845" v="48" actId="20577"/>
        <pc:sldMkLst>
          <pc:docMk/>
          <pc:sldMk cId="3278340267" sldId="956"/>
        </pc:sldMkLst>
        <pc:spChg chg="mod">
          <ac:chgData name="Anna Stevenson" userId="S::a.stevenson@uwtsd.ac.uk::ae8dda73-5b0a-4ab6-8413-d9e5d0f56ad1" providerId="AD" clId="Web-{3A01AF98-C6CE-F529-0DA3-BE91E9418E97}" dt="2024-09-06T11:24:34.080" v="35" actId="1076"/>
          <ac:spMkLst>
            <pc:docMk/>
            <pc:sldMk cId="3278340267" sldId="956"/>
            <ac:spMk id="2" creationId="{3995E7DD-7409-6976-0099-1F3365C533F5}"/>
          </ac:spMkLst>
        </pc:spChg>
        <pc:spChg chg="mod">
          <ac:chgData name="Anna Stevenson" userId="S::a.stevenson@uwtsd.ac.uk::ae8dda73-5b0a-4ab6-8413-d9e5d0f56ad1" providerId="AD" clId="Web-{3A01AF98-C6CE-F529-0DA3-BE91E9418E97}" dt="2024-09-06T11:24:42.845" v="48" actId="20577"/>
          <ac:spMkLst>
            <pc:docMk/>
            <pc:sldMk cId="3278340267" sldId="956"/>
            <ac:spMk id="3" creationId="{A006B5F8-2051-82F3-3515-C3E3C138D615}"/>
          </ac:spMkLst>
        </pc:spChg>
      </pc:sldChg>
    </pc:docChg>
  </pc:docChgLst>
  <pc:docChgLst>
    <pc:chgData name="Kate Piper (IMH)" userId="S::k.piper1@uwtsd.ac.uk::f69ee4e2-845b-4a1f-89c4-60fce9da139f" providerId="AD" clId="Web-{E78B4365-3BD5-B955-3495-50297F3079E3}"/>
    <pc:docChg chg="modSld delMainMaster">
      <pc:chgData name="Kate Piper (IMH)" userId="S::k.piper1@uwtsd.ac.uk::f69ee4e2-845b-4a1f-89c4-60fce9da139f" providerId="AD" clId="Web-{E78B4365-3BD5-B955-3495-50297F3079E3}" dt="2024-10-03T11:34:33.246" v="61" actId="1076"/>
      <pc:docMkLst>
        <pc:docMk/>
      </pc:docMkLst>
      <pc:sldChg chg="modSp modNotes">
        <pc:chgData name="Kate Piper (IMH)" userId="S::k.piper1@uwtsd.ac.uk::f69ee4e2-845b-4a1f-89c4-60fce9da139f" providerId="AD" clId="Web-{E78B4365-3BD5-B955-3495-50297F3079E3}" dt="2024-10-03T11:26:42.790" v="52" actId="20577"/>
        <pc:sldMkLst>
          <pc:docMk/>
          <pc:sldMk cId="1910153817" sldId="437"/>
        </pc:sldMkLst>
        <pc:spChg chg="mod">
          <ac:chgData name="Kate Piper (IMH)" userId="S::k.piper1@uwtsd.ac.uk::f69ee4e2-845b-4a1f-89c4-60fce9da139f" providerId="AD" clId="Web-{E78B4365-3BD5-B955-3495-50297F3079E3}" dt="2024-10-03T11:25:40.694" v="41" actId="1076"/>
          <ac:spMkLst>
            <pc:docMk/>
            <pc:sldMk cId="1910153817" sldId="437"/>
            <ac:spMk id="2" creationId="{5BCDCCB1-83EB-3913-BE11-0AEEE671CD89}"/>
          </ac:spMkLst>
        </pc:spChg>
        <pc:spChg chg="mod">
          <ac:chgData name="Kate Piper (IMH)" userId="S::k.piper1@uwtsd.ac.uk::f69ee4e2-845b-4a1f-89c4-60fce9da139f" providerId="AD" clId="Web-{E78B4365-3BD5-B955-3495-50297F3079E3}" dt="2024-10-03T11:26:42.790" v="52" actId="20577"/>
          <ac:spMkLst>
            <pc:docMk/>
            <pc:sldMk cId="1910153817" sldId="437"/>
            <ac:spMk id="3" creationId="{59E0BACA-4E84-2A78-78B7-D2EB4B8634FE}"/>
          </ac:spMkLst>
        </pc:spChg>
        <pc:picChg chg="mod">
          <ac:chgData name="Kate Piper (IMH)" userId="S::k.piper1@uwtsd.ac.uk::f69ee4e2-845b-4a1f-89c4-60fce9da139f" providerId="AD" clId="Web-{E78B4365-3BD5-B955-3495-50297F3079E3}" dt="2024-10-03T11:25:37.490" v="40" actId="1076"/>
          <ac:picMkLst>
            <pc:docMk/>
            <pc:sldMk cId="1910153817" sldId="437"/>
            <ac:picMk id="9" creationId="{D4E65199-04FA-FBD7-3716-CADD904C76CD}"/>
          </ac:picMkLst>
        </pc:picChg>
      </pc:sldChg>
      <pc:sldChg chg="addSp modSp">
        <pc:chgData name="Kate Piper (IMH)" userId="S::k.piper1@uwtsd.ac.uk::f69ee4e2-845b-4a1f-89c4-60fce9da139f" providerId="AD" clId="Web-{E78B4365-3BD5-B955-3495-50297F3079E3}" dt="2024-10-03T11:34:33.246" v="61" actId="1076"/>
        <pc:sldMkLst>
          <pc:docMk/>
          <pc:sldMk cId="2773496238" sldId="483"/>
        </pc:sldMkLst>
        <pc:spChg chg="ord">
          <ac:chgData name="Kate Piper (IMH)" userId="S::k.piper1@uwtsd.ac.uk::f69ee4e2-845b-4a1f-89c4-60fce9da139f" providerId="AD" clId="Web-{E78B4365-3BD5-B955-3495-50297F3079E3}" dt="2024-10-03T11:34:29.136" v="60"/>
          <ac:spMkLst>
            <pc:docMk/>
            <pc:sldMk cId="2773496238" sldId="483"/>
            <ac:spMk id="2" creationId="{5874D94E-28DA-034B-BAC1-1BAE0197F977}"/>
          </ac:spMkLst>
        </pc:spChg>
        <pc:spChg chg="mod">
          <ac:chgData name="Kate Piper (IMH)" userId="S::k.piper1@uwtsd.ac.uk::f69ee4e2-845b-4a1f-89c4-60fce9da139f" providerId="AD" clId="Web-{E78B4365-3BD5-B955-3495-50297F3079E3}" dt="2024-10-03T11:34:12.682" v="59" actId="14100"/>
          <ac:spMkLst>
            <pc:docMk/>
            <pc:sldMk cId="2773496238" sldId="483"/>
            <ac:spMk id="3" creationId="{F358EDCC-4C34-064D-8FFC-A86290814E5F}"/>
          </ac:spMkLst>
        </pc:spChg>
        <pc:picChg chg="add mod">
          <ac:chgData name="Kate Piper (IMH)" userId="S::k.piper1@uwtsd.ac.uk::f69ee4e2-845b-4a1f-89c4-60fce9da139f" providerId="AD" clId="Web-{E78B4365-3BD5-B955-3495-50297F3079E3}" dt="2024-10-03T11:34:33.246" v="61" actId="1076"/>
          <ac:picMkLst>
            <pc:docMk/>
            <pc:sldMk cId="2773496238" sldId="483"/>
            <ac:picMk id="4" creationId="{F589444D-3695-9E5A-D0E2-B8894022E046}"/>
          </ac:picMkLst>
        </pc:picChg>
      </pc:sldChg>
      <pc:sldChg chg="modSp">
        <pc:chgData name="Kate Piper (IMH)" userId="S::k.piper1@uwtsd.ac.uk::f69ee4e2-845b-4a1f-89c4-60fce9da139f" providerId="AD" clId="Web-{E78B4365-3BD5-B955-3495-50297F3079E3}" dt="2024-10-03T11:24:06.596" v="23" actId="20577"/>
        <pc:sldMkLst>
          <pc:docMk/>
          <pc:sldMk cId="2734481624" sldId="493"/>
        </pc:sldMkLst>
        <pc:spChg chg="mod">
          <ac:chgData name="Kate Piper (IMH)" userId="S::k.piper1@uwtsd.ac.uk::f69ee4e2-845b-4a1f-89c4-60fce9da139f" providerId="AD" clId="Web-{E78B4365-3BD5-B955-3495-50297F3079E3}" dt="2024-10-03T11:24:06.596" v="23" actId="20577"/>
          <ac:spMkLst>
            <pc:docMk/>
            <pc:sldMk cId="2734481624" sldId="493"/>
            <ac:spMk id="7" creationId="{F62AF462-00E3-F99F-980C-D5E0CA2E0720}"/>
          </ac:spMkLst>
        </pc:spChg>
      </pc:sldChg>
      <pc:sldMasterChg chg="del delSldLayout">
        <pc:chgData name="Kate Piper (IMH)" userId="S::k.piper1@uwtsd.ac.uk::f69ee4e2-845b-4a1f-89c4-60fce9da139f" providerId="AD" clId="Web-{E78B4365-3BD5-B955-3495-50297F3079E3}" dt="2024-10-03T11:23:33.954" v="2"/>
        <pc:sldMasterMkLst>
          <pc:docMk/>
          <pc:sldMasterMk cId="3994187330" sldId="2147483650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3"/>
        <pc:sldMasterMkLst>
          <pc:docMk/>
          <pc:sldMasterMk cId="503966888" sldId="2147483653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4"/>
        <pc:sldMasterMkLst>
          <pc:docMk/>
          <pc:sldMasterMk cId="19418140" sldId="2147483654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5"/>
        <pc:sldMasterMkLst>
          <pc:docMk/>
          <pc:sldMasterMk cId="1086982509" sldId="2147483655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5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6"/>
        <pc:sldMasterMkLst>
          <pc:docMk/>
          <pc:sldMasterMk cId="537362470" sldId="2147483656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6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7"/>
        <pc:sldMasterMkLst>
          <pc:docMk/>
          <pc:sldMasterMk cId="3275634550" sldId="2147483657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7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9"/>
        <pc:sldMasterMkLst>
          <pc:docMk/>
          <pc:sldMasterMk cId="1800093731" sldId="2147483659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9"/>
          <pc:sldLayoutMkLst>
            <pc:docMk/>
            <pc:sldMasterMk cId="1800093731" sldId="2147483659"/>
            <pc:sldLayoutMk cId="1597148504" sldId="2147483716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8"/>
        <pc:sldMasterMkLst>
          <pc:docMk/>
          <pc:sldMasterMk cId="509104092" sldId="2147483660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3226961651" sldId="2147483661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2559846961" sldId="2147483662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1015047696" sldId="2147483664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3254424546" sldId="2147483665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909243197" sldId="2147483666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3858342677" sldId="2147483667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4149895886" sldId="2147483668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2767811847" sldId="2147483669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2449762007" sldId="2147483670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2218564827" sldId="2147483671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3568773314" sldId="2147483684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1390777920" sldId="2147483685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8"/>
          <pc:sldLayoutMkLst>
            <pc:docMk/>
            <pc:sldMasterMk cId="509104092" sldId="2147483660"/>
            <pc:sldLayoutMk cId="1397922843" sldId="2147483688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5"/>
        <pc:sldMasterMkLst>
          <pc:docMk/>
          <pc:sldMasterMk cId="130175223" sldId="2147483673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5"/>
          <pc:sldLayoutMkLst>
            <pc:docMk/>
            <pc:sldMasterMk cId="130175223" sldId="2147483673"/>
            <pc:sldLayoutMk cId="324980695" sldId="2147483693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8"/>
        <pc:sldMasterMkLst>
          <pc:docMk/>
          <pc:sldMasterMk cId="2215794927" sldId="2147483707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8"/>
          <pc:sldLayoutMkLst>
            <pc:docMk/>
            <pc:sldMasterMk cId="2215794927" sldId="2147483707"/>
            <pc:sldLayoutMk cId="3475296125" sldId="2147483683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0"/>
        <pc:sldMasterMkLst>
          <pc:docMk/>
          <pc:sldMasterMk cId="3508390215" sldId="2147483708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0"/>
          <pc:sldLayoutMkLst>
            <pc:docMk/>
            <pc:sldMasterMk cId="3508390215" sldId="2147483708"/>
            <pc:sldLayoutMk cId="724236427" sldId="2147483717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1"/>
        <pc:sldMasterMkLst>
          <pc:docMk/>
          <pc:sldMasterMk cId="2581267852" sldId="2147483709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1"/>
          <pc:sldLayoutMkLst>
            <pc:docMk/>
            <pc:sldMasterMk cId="2581267852" sldId="2147483709"/>
            <pc:sldLayoutMk cId="196634507" sldId="2147483686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2"/>
        <pc:sldMasterMkLst>
          <pc:docMk/>
          <pc:sldMasterMk cId="741040061" sldId="2147483711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2"/>
          <pc:sldLayoutMkLst>
            <pc:docMk/>
            <pc:sldMasterMk cId="741040061" sldId="2147483711"/>
            <pc:sldLayoutMk cId="763020717" sldId="2147483710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3"/>
        <pc:sldMasterMkLst>
          <pc:docMk/>
          <pc:sldMasterMk cId="58822457" sldId="2147483712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3"/>
          <pc:sldLayoutMkLst>
            <pc:docMk/>
            <pc:sldMasterMk cId="58822457" sldId="2147483712"/>
            <pc:sldLayoutMk cId="2624528723" sldId="2147483689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4"/>
        <pc:sldMasterMkLst>
          <pc:docMk/>
          <pc:sldMasterMk cId="754378712" sldId="2147483713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3132846485" sldId="2147483690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1638318787" sldId="2147483698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1988994691" sldId="2147483699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1668414652" sldId="2147483700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3376813219" sldId="2147483701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1322761775" sldId="2147483703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1402491513" sldId="2147483704"/>
          </pc:sldLayoutMkLst>
        </pc:sldLayoutChg>
        <pc:sldLayoutChg chg="del">
          <pc:chgData name="Kate Piper (IMH)" userId="S::k.piper1@uwtsd.ac.uk::f69ee4e2-845b-4a1f-89c4-60fce9da139f" providerId="AD" clId="Web-{E78B4365-3BD5-B955-3495-50297F3079E3}" dt="2024-10-03T11:23:33.954" v="14"/>
          <pc:sldLayoutMkLst>
            <pc:docMk/>
            <pc:sldMasterMk cId="754378712" sldId="2147483713"/>
            <pc:sldLayoutMk cId="2661865558" sldId="2147483705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6"/>
        <pc:sldMasterMkLst>
          <pc:docMk/>
          <pc:sldMasterMk cId="217095490" sldId="2147483714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6"/>
          <pc:sldLayoutMkLst>
            <pc:docMk/>
            <pc:sldMasterMk cId="217095490" sldId="2147483714"/>
            <pc:sldLayoutMk cId="3583415931" sldId="2147483696"/>
          </pc:sldLayoutMkLst>
        </pc:sldLayoutChg>
      </pc:sldMasterChg>
      <pc:sldMasterChg chg="del delSldLayout">
        <pc:chgData name="Kate Piper (IMH)" userId="S::k.piper1@uwtsd.ac.uk::f69ee4e2-845b-4a1f-89c4-60fce9da139f" providerId="AD" clId="Web-{E78B4365-3BD5-B955-3495-50297F3079E3}" dt="2024-10-03T11:23:33.954" v="17"/>
        <pc:sldMasterMkLst>
          <pc:docMk/>
          <pc:sldMasterMk cId="1743180627" sldId="2147483715"/>
        </pc:sldMasterMkLst>
        <pc:sldLayoutChg chg="del">
          <pc:chgData name="Kate Piper (IMH)" userId="S::k.piper1@uwtsd.ac.uk::f69ee4e2-845b-4a1f-89c4-60fce9da139f" providerId="AD" clId="Web-{E78B4365-3BD5-B955-3495-50297F3079E3}" dt="2024-10-03T11:23:33.954" v="17"/>
          <pc:sldLayoutMkLst>
            <pc:docMk/>
            <pc:sldMasterMk cId="1743180627" sldId="2147483715"/>
            <pc:sldLayoutMk cId="3714548059" sldId="2147483697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F49A14E2-D315-2CA6-5984-459A7A836D17}"/>
    <pc:docChg chg="modSld">
      <pc:chgData name="Heddwen Davies" userId="S::heddwen.davies@uwtsd.ac.uk::b3b4628a-d1d7-4a79-b47e-b6ca4059bab0" providerId="AD" clId="Web-{F49A14E2-D315-2CA6-5984-459A7A836D17}" dt="2023-10-08T22:34:03.102" v="3" actId="20577"/>
      <pc:docMkLst>
        <pc:docMk/>
      </pc:docMkLst>
      <pc:sldChg chg="modSp">
        <pc:chgData name="Heddwen Davies" userId="S::heddwen.davies@uwtsd.ac.uk::b3b4628a-d1d7-4a79-b47e-b6ca4059bab0" providerId="AD" clId="Web-{F49A14E2-D315-2CA6-5984-459A7A836D17}" dt="2023-10-08T22:34:03.102" v="3" actId="20577"/>
        <pc:sldMkLst>
          <pc:docMk/>
          <pc:sldMk cId="1635859425" sldId="457"/>
        </pc:sldMkLst>
        <pc:spChg chg="mod">
          <ac:chgData name="Heddwen Davies" userId="S::heddwen.davies@uwtsd.ac.uk::b3b4628a-d1d7-4a79-b47e-b6ca4059bab0" providerId="AD" clId="Web-{F49A14E2-D315-2CA6-5984-459A7A836D17}" dt="2023-10-08T22:34:03.102" v="3" actId="20577"/>
          <ac:spMkLst>
            <pc:docMk/>
            <pc:sldMk cId="1635859425" sldId="457"/>
            <ac:spMk id="4" creationId="{42B0C406-73FB-8C33-E6F5-6E8BFC9FA804}"/>
          </ac:spMkLst>
        </pc:spChg>
      </pc:sldChg>
    </pc:docChg>
  </pc:docChgLst>
  <pc:docChgLst>
    <pc:chgData name="Kate Piper (IMH)" userId="S::k.piper1@uwtsd.ac.uk::f69ee4e2-845b-4a1f-89c4-60fce9da139f" providerId="AD" clId="Web-{069F948D-627D-568C-88BF-CFB798B2884D}"/>
    <pc:docChg chg="modSld">
      <pc:chgData name="Kate Piper (IMH)" userId="S::k.piper1@uwtsd.ac.uk::f69ee4e2-845b-4a1f-89c4-60fce9da139f" providerId="AD" clId="Web-{069F948D-627D-568C-88BF-CFB798B2884D}" dt="2024-10-07T13:56:15.828" v="161" actId="20577"/>
      <pc:docMkLst>
        <pc:docMk/>
      </pc:docMkLst>
      <pc:sldChg chg="addSp modSp addAnim">
        <pc:chgData name="Kate Piper (IMH)" userId="S::k.piper1@uwtsd.ac.uk::f69ee4e2-845b-4a1f-89c4-60fce9da139f" providerId="AD" clId="Web-{069F948D-627D-568C-88BF-CFB798B2884D}" dt="2024-10-07T13:56:15.828" v="161" actId="20577"/>
        <pc:sldMkLst>
          <pc:docMk/>
          <pc:sldMk cId="1964865994" sldId="435"/>
        </pc:sldMkLst>
        <pc:spChg chg="add mod">
          <ac:chgData name="Kate Piper (IMH)" userId="S::k.piper1@uwtsd.ac.uk::f69ee4e2-845b-4a1f-89c4-60fce9da139f" providerId="AD" clId="Web-{069F948D-627D-568C-88BF-CFB798B2884D}" dt="2024-10-07T13:56:15.828" v="161" actId="20577"/>
          <ac:spMkLst>
            <pc:docMk/>
            <pc:sldMk cId="1964865994" sldId="435"/>
            <ac:spMk id="2" creationId="{A10F8361-2A6E-5650-F6F5-EF3F6BDE8ED9}"/>
          </ac:spMkLst>
        </pc:spChg>
      </pc:sldChg>
    </pc:docChg>
  </pc:docChgLst>
  <pc:docChgLst>
    <pc:chgData name="Anna Stevenson" userId="S::a.stevenson@uwtsd.ac.uk::ae8dda73-5b0a-4ab6-8413-d9e5d0f56ad1" providerId="AD" clId="Web-{8750C010-D1A7-FC38-15C9-A0F297F4978F}"/>
    <pc:docChg chg="addSld delSld modSld sldOrd">
      <pc:chgData name="Anna Stevenson" userId="S::a.stevenson@uwtsd.ac.uk::ae8dda73-5b0a-4ab6-8413-d9e5d0f56ad1" providerId="AD" clId="Web-{8750C010-D1A7-FC38-15C9-A0F297F4978F}" dt="2024-08-02T12:31:17.752" v="370"/>
      <pc:docMkLst>
        <pc:docMk/>
      </pc:docMkLst>
      <pc:sldChg chg="modSp">
        <pc:chgData name="Anna Stevenson" userId="S::a.stevenson@uwtsd.ac.uk::ae8dda73-5b0a-4ab6-8413-d9e5d0f56ad1" providerId="AD" clId="Web-{8750C010-D1A7-FC38-15C9-A0F297F4978F}" dt="2024-08-02T10:01:22.932" v="309" actId="20577"/>
        <pc:sldMkLst>
          <pc:docMk/>
          <pc:sldMk cId="3312812071" sldId="314"/>
        </pc:sldMkLst>
        <pc:spChg chg="mod">
          <ac:chgData name="Anna Stevenson" userId="S::a.stevenson@uwtsd.ac.uk::ae8dda73-5b0a-4ab6-8413-d9e5d0f56ad1" providerId="AD" clId="Web-{8750C010-D1A7-FC38-15C9-A0F297F4978F}" dt="2024-08-02T10:01:22.932" v="309" actId="20577"/>
          <ac:spMkLst>
            <pc:docMk/>
            <pc:sldMk cId="3312812071" sldId="314"/>
            <ac:spMk id="3" creationId="{595F2825-5378-04EC-4961-C78754BCA14F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6:29.057" v="0" actId="20577"/>
          <ac:spMkLst>
            <pc:docMk/>
            <pc:sldMk cId="3312812071" sldId="314"/>
            <ac:spMk id="5" creationId="{8CDB47FF-39ED-CB40-AFDA-70E48A083F13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7:18.127" v="244" actId="1076"/>
        <pc:sldMkLst>
          <pc:docMk/>
          <pc:sldMk cId="203410289" sldId="344"/>
        </pc:sldMkLst>
        <pc:spChg chg="mod">
          <ac:chgData name="Anna Stevenson" userId="S::a.stevenson@uwtsd.ac.uk::ae8dda73-5b0a-4ab6-8413-d9e5d0f56ad1" providerId="AD" clId="Web-{8750C010-D1A7-FC38-15C9-A0F297F4978F}" dt="2024-08-02T09:57:18.127" v="244" actId="1076"/>
          <ac:spMkLst>
            <pc:docMk/>
            <pc:sldMk cId="203410289" sldId="344"/>
            <ac:spMk id="4" creationId="{B84618DC-1AC3-D045-B548-BCC064038450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8:06.842" v="47" actId="20577"/>
          <ac:spMkLst>
            <pc:docMk/>
            <pc:sldMk cId="203410289" sldId="344"/>
            <ac:spMk id="6" creationId="{EE903444-82C4-014D-B744-54003761198F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7:08.111" v="239" actId="1076"/>
          <ac:spMkLst>
            <pc:docMk/>
            <pc:sldMk cId="203410289" sldId="344"/>
            <ac:spMk id="7" creationId="{80055BB6-BA02-FA4B-86ED-44EDA8A5BB33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2:44.867" v="157" actId="1076"/>
        <pc:sldMkLst>
          <pc:docMk/>
          <pc:sldMk cId="623745602" sldId="363"/>
        </pc:sldMkLst>
        <pc:spChg chg="mod">
          <ac:chgData name="Anna Stevenson" userId="S::a.stevenson@uwtsd.ac.uk::ae8dda73-5b0a-4ab6-8413-d9e5d0f56ad1" providerId="AD" clId="Web-{8750C010-D1A7-FC38-15C9-A0F297F4978F}" dt="2024-08-02T09:52:41.023" v="155" actId="20577"/>
          <ac:spMkLst>
            <pc:docMk/>
            <pc:sldMk cId="623745602" sldId="363"/>
            <ac:spMk id="3" creationId="{CB029E5D-3245-4F43-AC79-DC2833E497A6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2:44.867" v="157" actId="1076"/>
          <ac:spMkLst>
            <pc:docMk/>
            <pc:sldMk cId="623745602" sldId="363"/>
            <ac:spMk id="6" creationId="{F5C0AF1B-C506-4042-A71D-321F528A9623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3:51.557" v="179" actId="20577"/>
        <pc:sldMkLst>
          <pc:docMk/>
          <pc:sldMk cId="2717100334" sldId="390"/>
        </pc:sldMkLst>
        <pc:spChg chg="mod">
          <ac:chgData name="Anna Stevenson" userId="S::a.stevenson@uwtsd.ac.uk::ae8dda73-5b0a-4ab6-8413-d9e5d0f56ad1" providerId="AD" clId="Web-{8750C010-D1A7-FC38-15C9-A0F297F4978F}" dt="2024-08-02T09:53:51.557" v="179" actId="20577"/>
          <ac:spMkLst>
            <pc:docMk/>
            <pc:sldMk cId="2717100334" sldId="390"/>
            <ac:spMk id="3" creationId="{60904F3A-52BE-E84C-9FCD-512EE427EA5C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3:02.852" v="162" actId="14100"/>
        <pc:sldMkLst>
          <pc:docMk/>
          <pc:sldMk cId="3157652917" sldId="391"/>
        </pc:sldMkLst>
        <pc:picChg chg="mod">
          <ac:chgData name="Anna Stevenson" userId="S::a.stevenson@uwtsd.ac.uk::ae8dda73-5b0a-4ab6-8413-d9e5d0f56ad1" providerId="AD" clId="Web-{8750C010-D1A7-FC38-15C9-A0F297F4978F}" dt="2024-08-02T09:53:02.852" v="162" actId="14100"/>
          <ac:picMkLst>
            <pc:docMk/>
            <pc:sldMk cId="3157652917" sldId="391"/>
            <ac:picMk id="3" creationId="{3ED01110-865C-7734-E6A9-739D9ACF65DA}"/>
          </ac:picMkLst>
        </pc:picChg>
      </pc:sldChg>
      <pc:sldChg chg="addSp delSp modSp">
        <pc:chgData name="Anna Stevenson" userId="S::a.stevenson@uwtsd.ac.uk::ae8dda73-5b0a-4ab6-8413-d9e5d0f56ad1" providerId="AD" clId="Web-{8750C010-D1A7-FC38-15C9-A0F297F4978F}" dt="2024-08-02T09:58:15.394" v="254" actId="20577"/>
        <pc:sldMkLst>
          <pc:docMk/>
          <pc:sldMk cId="960586969" sldId="421"/>
        </pc:sldMkLst>
        <pc:spChg chg="add mod">
          <ac:chgData name="Anna Stevenson" userId="S::a.stevenson@uwtsd.ac.uk::ae8dda73-5b0a-4ab6-8413-d9e5d0f56ad1" providerId="AD" clId="Web-{8750C010-D1A7-FC38-15C9-A0F297F4978F}" dt="2024-08-02T09:50:02.049" v="100"/>
          <ac:spMkLst>
            <pc:docMk/>
            <pc:sldMk cId="960586969" sldId="421"/>
            <ac:spMk id="3" creationId="{99DF37D7-984D-27DA-5222-31EF2DAE061F}"/>
          </ac:spMkLst>
        </pc:spChg>
        <pc:spChg chg="del">
          <ac:chgData name="Anna Stevenson" userId="S::a.stevenson@uwtsd.ac.uk::ae8dda73-5b0a-4ab6-8413-d9e5d0f56ad1" providerId="AD" clId="Web-{8750C010-D1A7-FC38-15C9-A0F297F4978F}" dt="2024-08-02T09:49:20.032" v="90"/>
          <ac:spMkLst>
            <pc:docMk/>
            <pc:sldMk cId="960586969" sldId="421"/>
            <ac:spMk id="5" creationId="{EDEFAD4B-917E-C19A-9E25-BBAD0CB1F351}"/>
          </ac:spMkLst>
        </pc:spChg>
        <pc:spChg chg="add del mod">
          <ac:chgData name="Anna Stevenson" userId="S::a.stevenson@uwtsd.ac.uk::ae8dda73-5b0a-4ab6-8413-d9e5d0f56ad1" providerId="AD" clId="Web-{8750C010-D1A7-FC38-15C9-A0F297F4978F}" dt="2024-08-02T09:49:47.127" v="98"/>
          <ac:spMkLst>
            <pc:docMk/>
            <pc:sldMk cId="960586969" sldId="421"/>
            <ac:spMk id="6" creationId="{D214760F-5B38-B569-3BC6-8A471F2993E8}"/>
          </ac:spMkLst>
        </pc:spChg>
        <pc:spChg chg="add mod">
          <ac:chgData name="Anna Stevenson" userId="S::a.stevenson@uwtsd.ac.uk::ae8dda73-5b0a-4ab6-8413-d9e5d0f56ad1" providerId="AD" clId="Web-{8750C010-D1A7-FC38-15C9-A0F297F4978F}" dt="2024-08-02T09:58:15.394" v="254" actId="20577"/>
          <ac:spMkLst>
            <pc:docMk/>
            <pc:sldMk cId="960586969" sldId="421"/>
            <ac:spMk id="8" creationId="{88AD5AAF-6D27-C54D-2470-C11D1FB8913D}"/>
          </ac:spMkLst>
        </pc:spChg>
        <pc:spChg chg="del mod">
          <ac:chgData name="Anna Stevenson" userId="S::a.stevenson@uwtsd.ac.uk::ae8dda73-5b0a-4ab6-8413-d9e5d0f56ad1" providerId="AD" clId="Web-{8750C010-D1A7-FC38-15C9-A0F297F4978F}" dt="2024-08-02T09:58:05.878" v="248"/>
          <ac:spMkLst>
            <pc:docMk/>
            <pc:sldMk cId="960586969" sldId="421"/>
            <ac:spMk id="10" creationId="{EFF8D0E4-5315-A37C-3C45-8C539BCF13C6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8:37.343" v="78" actId="20577"/>
          <ac:spMkLst>
            <pc:docMk/>
            <pc:sldMk cId="960586969" sldId="421"/>
            <ac:spMk id="20" creationId="{D1FBF43C-EFD3-532E-E947-BAC0E5E6542B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8:41.453" v="79" actId="1076"/>
          <ac:spMkLst>
            <pc:docMk/>
            <pc:sldMk cId="960586969" sldId="421"/>
            <ac:spMk id="21" creationId="{30B88ACB-15FB-D648-3A7E-6CE99ABD18D9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6:45.266" v="223" actId="20577"/>
        <pc:sldMkLst>
          <pc:docMk/>
          <pc:sldMk cId="3844060253" sldId="422"/>
        </pc:sldMkLst>
        <pc:spChg chg="mod">
          <ac:chgData name="Anna Stevenson" userId="S::a.stevenson@uwtsd.ac.uk::ae8dda73-5b0a-4ab6-8413-d9e5d0f56ad1" providerId="AD" clId="Web-{8750C010-D1A7-FC38-15C9-A0F297F4978F}" dt="2024-08-02T09:56:45.266" v="223" actId="20577"/>
          <ac:spMkLst>
            <pc:docMk/>
            <pc:sldMk cId="3844060253" sldId="422"/>
            <ac:spMk id="2" creationId="{FC6D6103-B37B-4519-9D03-B99B2FC942E3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9:16.829" v="89" actId="1076"/>
          <ac:spMkLst>
            <pc:docMk/>
            <pc:sldMk cId="3844060253" sldId="422"/>
            <ac:spMk id="18" creationId="{167E75EF-76F8-374B-B251-5B25A6FE09B3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47:22.528" v="38" actId="20577"/>
        <pc:sldMkLst>
          <pc:docMk/>
          <pc:sldMk cId="1589865178" sldId="423"/>
        </pc:sldMkLst>
        <pc:spChg chg="mod">
          <ac:chgData name="Anna Stevenson" userId="S::a.stevenson@uwtsd.ac.uk::ae8dda73-5b0a-4ab6-8413-d9e5d0f56ad1" providerId="AD" clId="Web-{8750C010-D1A7-FC38-15C9-A0F297F4978F}" dt="2024-08-02T09:47:16.778" v="36" actId="20577"/>
          <ac:spMkLst>
            <pc:docMk/>
            <pc:sldMk cId="1589865178" sldId="423"/>
            <ac:spMk id="2" creationId="{FC6D6103-B37B-4519-9D03-B99B2FC942E3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7:22.528" v="38" actId="20577"/>
          <ac:spMkLst>
            <pc:docMk/>
            <pc:sldMk cId="1589865178" sldId="423"/>
            <ac:spMk id="3" creationId="{6BB797D8-A312-E5AE-374E-63077727E4BA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7:20.825" v="37" actId="20577"/>
          <ac:spMkLst>
            <pc:docMk/>
            <pc:sldMk cId="1589865178" sldId="423"/>
            <ac:spMk id="5" creationId="{EDEFAD4B-917E-C19A-9E25-BBAD0CB1F351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6:28.531" v="219" actId="20577"/>
        <pc:sldMkLst>
          <pc:docMk/>
          <pc:sldMk cId="985849044" sldId="424"/>
        </pc:sldMkLst>
        <pc:spChg chg="mod">
          <ac:chgData name="Anna Stevenson" userId="S::a.stevenson@uwtsd.ac.uk::ae8dda73-5b0a-4ab6-8413-d9e5d0f56ad1" providerId="AD" clId="Web-{8750C010-D1A7-FC38-15C9-A0F297F4978F}" dt="2024-08-02T09:56:28.531" v="219" actId="20577"/>
          <ac:spMkLst>
            <pc:docMk/>
            <pc:sldMk cId="985849044" sldId="424"/>
            <ac:spMk id="2" creationId="{FC6D6103-B37B-4519-9D03-B99B2FC942E3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8:54.062" v="82" actId="20577"/>
          <ac:spMkLst>
            <pc:docMk/>
            <pc:sldMk cId="985849044" sldId="424"/>
            <ac:spMk id="3" creationId="{6BB797D8-A312-E5AE-374E-63077727E4BA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47:06.418" v="35" actId="14100"/>
          <ac:spMkLst>
            <pc:docMk/>
            <pc:sldMk cId="985849044" sldId="424"/>
            <ac:spMk id="5" creationId="{EDEFAD4B-917E-C19A-9E25-BBAD0CB1F351}"/>
          </ac:spMkLst>
        </pc:spChg>
      </pc:sldChg>
      <pc:sldChg chg="addSp delSp modSp">
        <pc:chgData name="Anna Stevenson" userId="S::a.stevenson@uwtsd.ac.uk::ae8dda73-5b0a-4ab6-8413-d9e5d0f56ad1" providerId="AD" clId="Web-{8750C010-D1A7-FC38-15C9-A0F297F4978F}" dt="2024-08-02T10:01:12.838" v="307" actId="20577"/>
        <pc:sldMkLst>
          <pc:docMk/>
          <pc:sldMk cId="3782617535" sldId="430"/>
        </pc:sldMkLst>
        <pc:spChg chg="add del">
          <ac:chgData name="Anna Stevenson" userId="S::a.stevenson@uwtsd.ac.uk::ae8dda73-5b0a-4ab6-8413-d9e5d0f56ad1" providerId="AD" clId="Web-{8750C010-D1A7-FC38-15C9-A0F297F4978F}" dt="2024-08-02T09:51:53.631" v="145"/>
          <ac:spMkLst>
            <pc:docMk/>
            <pc:sldMk cId="3782617535" sldId="430"/>
            <ac:spMk id="4" creationId="{91E07C80-55A4-1C5D-41AA-5843C896F284}"/>
          </ac:spMkLst>
        </pc:spChg>
        <pc:spChg chg="del mod">
          <ac:chgData name="Anna Stevenson" userId="S::a.stevenson@uwtsd.ac.uk::ae8dda73-5b0a-4ab6-8413-d9e5d0f56ad1" providerId="AD" clId="Web-{8750C010-D1A7-FC38-15C9-A0F297F4978F}" dt="2024-08-02T09:51:54.272" v="146"/>
          <ac:spMkLst>
            <pc:docMk/>
            <pc:sldMk cId="3782617535" sldId="430"/>
            <ac:spMk id="5" creationId="{EDEFAD4B-917E-C19A-9E25-BBAD0CB1F351}"/>
          </ac:spMkLst>
        </pc:spChg>
        <pc:spChg chg="mod">
          <ac:chgData name="Anna Stevenson" userId="S::a.stevenson@uwtsd.ac.uk::ae8dda73-5b0a-4ab6-8413-d9e5d0f56ad1" providerId="AD" clId="Web-{8750C010-D1A7-FC38-15C9-A0F297F4978F}" dt="2024-08-02T10:01:12.838" v="307" actId="20577"/>
          <ac:spMkLst>
            <pc:docMk/>
            <pc:sldMk cId="3782617535" sldId="430"/>
            <ac:spMk id="9" creationId="{0BB7CA57-EA9F-B987-354B-F113710D72EF}"/>
          </ac:spMkLst>
        </pc:spChg>
        <pc:spChg chg="mod">
          <ac:chgData name="Anna Stevenson" userId="S::a.stevenson@uwtsd.ac.uk::ae8dda73-5b0a-4ab6-8413-d9e5d0f56ad1" providerId="AD" clId="Web-{8750C010-D1A7-FC38-15C9-A0F297F4978F}" dt="2024-08-02T10:00:08.883" v="276" actId="20577"/>
          <ac:spMkLst>
            <pc:docMk/>
            <pc:sldMk cId="3782617535" sldId="430"/>
            <ac:spMk id="11" creationId="{2F3EBCAF-B6C0-8622-9778-14970A8B34BC}"/>
          </ac:spMkLst>
        </pc:spChg>
        <pc:spChg chg="add">
          <ac:chgData name="Anna Stevenson" userId="S::a.stevenson@uwtsd.ac.uk::ae8dda73-5b0a-4ab6-8413-d9e5d0f56ad1" providerId="AD" clId="Web-{8750C010-D1A7-FC38-15C9-A0F297F4978F}" dt="2024-08-02T09:51:54.631" v="147"/>
          <ac:spMkLst>
            <pc:docMk/>
            <pc:sldMk cId="3782617535" sldId="430"/>
            <ac:spMk id="20" creationId="{7D850990-D5EE-2887-94F7-07F84B1DD1D5}"/>
          </ac:spMkLst>
        </pc:spChg>
      </pc:sldChg>
      <pc:sldChg chg="addSp delSp modSp">
        <pc:chgData name="Anna Stevenson" userId="S::a.stevenson@uwtsd.ac.uk::ae8dda73-5b0a-4ab6-8413-d9e5d0f56ad1" providerId="AD" clId="Web-{8750C010-D1A7-FC38-15C9-A0F297F4978F}" dt="2024-08-02T10:01:03.775" v="302" actId="20577"/>
        <pc:sldMkLst>
          <pc:docMk/>
          <pc:sldMk cId="1558481421" sldId="431"/>
        </pc:sldMkLst>
        <pc:spChg chg="add">
          <ac:chgData name="Anna Stevenson" userId="S::a.stevenson@uwtsd.ac.uk::ae8dda73-5b0a-4ab6-8413-d9e5d0f56ad1" providerId="AD" clId="Web-{8750C010-D1A7-FC38-15C9-A0F297F4978F}" dt="2024-08-02T09:51:43.881" v="142"/>
          <ac:spMkLst>
            <pc:docMk/>
            <pc:sldMk cId="1558481421" sldId="431"/>
            <ac:spMk id="4" creationId="{DE23398A-A088-F37A-24FA-F9C332CB2465}"/>
          </ac:spMkLst>
        </pc:spChg>
        <pc:spChg chg="del">
          <ac:chgData name="Anna Stevenson" userId="S::a.stevenson@uwtsd.ac.uk::ae8dda73-5b0a-4ab6-8413-d9e5d0f56ad1" providerId="AD" clId="Web-{8750C010-D1A7-FC38-15C9-A0F297F4978F}" dt="2024-08-02T09:51:43.584" v="141"/>
          <ac:spMkLst>
            <pc:docMk/>
            <pc:sldMk cId="1558481421" sldId="431"/>
            <ac:spMk id="5" creationId="{EDEFAD4B-917E-C19A-9E25-BBAD0CB1F351}"/>
          </ac:spMkLst>
        </pc:spChg>
        <pc:spChg chg="mod">
          <ac:chgData name="Anna Stevenson" userId="S::a.stevenson@uwtsd.ac.uk::ae8dda73-5b0a-4ab6-8413-d9e5d0f56ad1" providerId="AD" clId="Web-{8750C010-D1A7-FC38-15C9-A0F297F4978F}" dt="2024-08-02T10:00:18.789" v="278" actId="20577"/>
          <ac:spMkLst>
            <pc:docMk/>
            <pc:sldMk cId="1558481421" sldId="431"/>
            <ac:spMk id="7" creationId="{22E873AA-5DF3-DA7B-C9D5-CA29D80B13B3}"/>
          </ac:spMkLst>
        </pc:spChg>
        <pc:spChg chg="del">
          <ac:chgData name="Anna Stevenson" userId="S::a.stevenson@uwtsd.ac.uk::ae8dda73-5b0a-4ab6-8413-d9e5d0f56ad1" providerId="AD" clId="Web-{8750C010-D1A7-FC38-15C9-A0F297F4978F}" dt="2024-08-02T10:00:44.821" v="288"/>
          <ac:spMkLst>
            <pc:docMk/>
            <pc:sldMk cId="1558481421" sldId="431"/>
            <ac:spMk id="9" creationId="{46B0C051-17B7-5C51-D07F-47015302509D}"/>
          </ac:spMkLst>
        </pc:spChg>
        <pc:spChg chg="add del mod">
          <ac:chgData name="Anna Stevenson" userId="S::a.stevenson@uwtsd.ac.uk::ae8dda73-5b0a-4ab6-8413-d9e5d0f56ad1" providerId="AD" clId="Web-{8750C010-D1A7-FC38-15C9-A0F297F4978F}" dt="2024-08-02T10:00:51.072" v="293"/>
          <ac:spMkLst>
            <pc:docMk/>
            <pc:sldMk cId="1558481421" sldId="431"/>
            <ac:spMk id="11" creationId="{05461DE8-0F2E-88D4-7D55-1B5EE9DFEC06}"/>
          </ac:spMkLst>
        </pc:spChg>
        <pc:spChg chg="add del mod">
          <ac:chgData name="Anna Stevenson" userId="S::a.stevenson@uwtsd.ac.uk::ae8dda73-5b0a-4ab6-8413-d9e5d0f56ad1" providerId="AD" clId="Web-{8750C010-D1A7-FC38-15C9-A0F297F4978F}" dt="2024-08-02T10:00:47.900" v="292"/>
          <ac:spMkLst>
            <pc:docMk/>
            <pc:sldMk cId="1558481421" sldId="431"/>
            <ac:spMk id="15" creationId="{8545DBC2-6407-C82F-3575-6C2363AC3B54}"/>
          </ac:spMkLst>
        </pc:spChg>
        <pc:spChg chg="add mod">
          <ac:chgData name="Anna Stevenson" userId="S::a.stevenson@uwtsd.ac.uk::ae8dda73-5b0a-4ab6-8413-d9e5d0f56ad1" providerId="AD" clId="Web-{8750C010-D1A7-FC38-15C9-A0F297F4978F}" dt="2024-08-02T10:01:03.775" v="302" actId="20577"/>
          <ac:spMkLst>
            <pc:docMk/>
            <pc:sldMk cId="1558481421" sldId="431"/>
            <ac:spMk id="17" creationId="{C571F6C2-1297-2692-70EE-E2B618CE0FA4}"/>
          </ac:spMkLst>
        </pc:spChg>
        <pc:picChg chg="mod">
          <ac:chgData name="Anna Stevenson" userId="S::a.stevenson@uwtsd.ac.uk::ae8dda73-5b0a-4ab6-8413-d9e5d0f56ad1" providerId="AD" clId="Web-{8750C010-D1A7-FC38-15C9-A0F297F4978F}" dt="2024-08-02T10:00:31.837" v="286" actId="1076"/>
          <ac:picMkLst>
            <pc:docMk/>
            <pc:sldMk cId="1558481421" sldId="431"/>
            <ac:picMk id="16" creationId="{DFEFF21B-7550-7AD8-B6EA-F5DE3A24ED49}"/>
          </ac:picMkLst>
        </pc:picChg>
        <pc:picChg chg="del">
          <ac:chgData name="Anna Stevenson" userId="S::a.stevenson@uwtsd.ac.uk::ae8dda73-5b0a-4ab6-8413-d9e5d0f56ad1" providerId="AD" clId="Web-{8750C010-D1A7-FC38-15C9-A0F297F4978F}" dt="2024-08-02T10:00:19.508" v="279"/>
          <ac:picMkLst>
            <pc:docMk/>
            <pc:sldMk cId="1558481421" sldId="431"/>
            <ac:picMk id="18" creationId="{2CB3748E-2DB6-90E1-D86C-062FB49D10C9}"/>
          </ac:picMkLst>
        </pc:picChg>
        <pc:picChg chg="mod">
          <ac:chgData name="Anna Stevenson" userId="S::a.stevenson@uwtsd.ac.uk::ae8dda73-5b0a-4ab6-8413-d9e5d0f56ad1" providerId="AD" clId="Web-{8750C010-D1A7-FC38-15C9-A0F297F4978F}" dt="2024-08-02T10:00:33.384" v="287" actId="1076"/>
          <ac:picMkLst>
            <pc:docMk/>
            <pc:sldMk cId="1558481421" sldId="431"/>
            <ac:picMk id="19" creationId="{23519091-EB9E-36B8-B4B3-BFDCF1EB2484}"/>
          </ac:picMkLst>
        </pc:picChg>
        <pc:picChg chg="del">
          <ac:chgData name="Anna Stevenson" userId="S::a.stevenson@uwtsd.ac.uk::ae8dda73-5b0a-4ab6-8413-d9e5d0f56ad1" providerId="AD" clId="Web-{8750C010-D1A7-FC38-15C9-A0F297F4978F}" dt="2024-08-02T10:00:20.539" v="280"/>
          <ac:picMkLst>
            <pc:docMk/>
            <pc:sldMk cId="1558481421" sldId="431"/>
            <ac:picMk id="20" creationId="{FDBEB871-29A2-4CEE-4C61-5ACA7EF288A4}"/>
          </ac:picMkLst>
        </pc:picChg>
        <pc:picChg chg="mod">
          <ac:chgData name="Anna Stevenson" userId="S::a.stevenson@uwtsd.ac.uk::ae8dda73-5b0a-4ab6-8413-d9e5d0f56ad1" providerId="AD" clId="Web-{8750C010-D1A7-FC38-15C9-A0F297F4978F}" dt="2024-08-02T10:00:29.930" v="285" actId="1076"/>
          <ac:picMkLst>
            <pc:docMk/>
            <pc:sldMk cId="1558481421" sldId="431"/>
            <ac:picMk id="21" creationId="{B42D062B-0DBB-DA52-C369-BEFA3C6CB892}"/>
          </ac:picMkLst>
        </pc:picChg>
        <pc:picChg chg="del mod">
          <ac:chgData name="Anna Stevenson" userId="S::a.stevenson@uwtsd.ac.uk::ae8dda73-5b0a-4ab6-8413-d9e5d0f56ad1" providerId="AD" clId="Web-{8750C010-D1A7-FC38-15C9-A0F297F4978F}" dt="2024-08-02T10:00:28.321" v="284"/>
          <ac:picMkLst>
            <pc:docMk/>
            <pc:sldMk cId="1558481421" sldId="431"/>
            <ac:picMk id="23" creationId="{77DA6BB9-A16F-F1E6-1ECB-839B33B1B1C4}"/>
          </ac:picMkLst>
        </pc:picChg>
      </pc:sldChg>
      <pc:sldChg chg="addSp delSp modSp">
        <pc:chgData name="Anna Stevenson" userId="S::a.stevenson@uwtsd.ac.uk::ae8dda73-5b0a-4ab6-8413-d9e5d0f56ad1" providerId="AD" clId="Web-{8750C010-D1A7-FC38-15C9-A0F297F4978F}" dt="2024-08-02T09:59:11.849" v="273" actId="1076"/>
        <pc:sldMkLst>
          <pc:docMk/>
          <pc:sldMk cId="1072928244" sldId="432"/>
        </pc:sldMkLst>
        <pc:spChg chg="add">
          <ac:chgData name="Anna Stevenson" userId="S::a.stevenson@uwtsd.ac.uk::ae8dda73-5b0a-4ab6-8413-d9e5d0f56ad1" providerId="AD" clId="Web-{8750C010-D1A7-FC38-15C9-A0F297F4978F}" dt="2024-08-02T09:51:40.318" v="140"/>
          <ac:spMkLst>
            <pc:docMk/>
            <pc:sldMk cId="1072928244" sldId="432"/>
            <ac:spMk id="4" creationId="{D30F4FEA-1F04-65E0-59F2-2091A49F14F1}"/>
          </ac:spMkLst>
        </pc:spChg>
        <pc:spChg chg="del">
          <ac:chgData name="Anna Stevenson" userId="S::a.stevenson@uwtsd.ac.uk::ae8dda73-5b0a-4ab6-8413-d9e5d0f56ad1" providerId="AD" clId="Web-{8750C010-D1A7-FC38-15C9-A0F297F4978F}" dt="2024-08-02T09:51:40.115" v="139"/>
          <ac:spMkLst>
            <pc:docMk/>
            <pc:sldMk cId="1072928244" sldId="432"/>
            <ac:spMk id="5" creationId="{EDEFAD4B-917E-C19A-9E25-BBAD0CB1F351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9:11.834" v="272" actId="1076"/>
          <ac:spMkLst>
            <pc:docMk/>
            <pc:sldMk cId="1072928244" sldId="432"/>
            <ac:spMk id="9" creationId="{995E5C3E-05BC-D87D-47EC-B26E6DB8A84D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9:11.849" v="273" actId="1076"/>
          <ac:spMkLst>
            <pc:docMk/>
            <pc:sldMk cId="1072928244" sldId="432"/>
            <ac:spMk id="11" creationId="{C40BBDE0-FFEB-30CD-6E42-91452813A31E}"/>
          </ac:spMkLst>
        </pc:spChg>
      </pc:sldChg>
      <pc:sldChg chg="addSp delSp modSp">
        <pc:chgData name="Anna Stevenson" userId="S::a.stevenson@uwtsd.ac.uk::ae8dda73-5b0a-4ab6-8413-d9e5d0f56ad1" providerId="AD" clId="Web-{8750C010-D1A7-FC38-15C9-A0F297F4978F}" dt="2024-08-02T09:58:49.708" v="262" actId="20577"/>
        <pc:sldMkLst>
          <pc:docMk/>
          <pc:sldMk cId="1964865994" sldId="435"/>
        </pc:sldMkLst>
        <pc:spChg chg="add">
          <ac:chgData name="Anna Stevenson" userId="S::a.stevenson@uwtsd.ac.uk::ae8dda73-5b0a-4ab6-8413-d9e5d0f56ad1" providerId="AD" clId="Web-{8750C010-D1A7-FC38-15C9-A0F297F4978F}" dt="2024-08-02T09:51:37.490" v="138"/>
          <ac:spMkLst>
            <pc:docMk/>
            <pc:sldMk cId="1964865994" sldId="435"/>
            <ac:spMk id="4" creationId="{3CB801E5-A849-308A-5A4F-6A308D998D20}"/>
          </ac:spMkLst>
        </pc:spChg>
        <pc:spChg chg="del">
          <ac:chgData name="Anna Stevenson" userId="S::a.stevenson@uwtsd.ac.uk::ae8dda73-5b0a-4ab6-8413-d9e5d0f56ad1" providerId="AD" clId="Web-{8750C010-D1A7-FC38-15C9-A0F297F4978F}" dt="2024-08-02T09:51:37.255" v="137"/>
          <ac:spMkLst>
            <pc:docMk/>
            <pc:sldMk cId="1964865994" sldId="435"/>
            <ac:spMk id="5" creationId="{EDEFAD4B-917E-C19A-9E25-BBAD0CB1F351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8:49.708" v="262" actId="20577"/>
          <ac:spMkLst>
            <pc:docMk/>
            <pc:sldMk cId="1964865994" sldId="435"/>
            <ac:spMk id="9" creationId="{DD9BC0F0-4E99-0687-677F-11438D9980FC}"/>
          </ac:spMkLst>
        </pc:spChg>
      </pc:sldChg>
      <pc:sldChg chg="addSp modSp">
        <pc:chgData name="Anna Stevenson" userId="S::a.stevenson@uwtsd.ac.uk::ae8dda73-5b0a-4ab6-8413-d9e5d0f56ad1" providerId="AD" clId="Web-{8750C010-D1A7-FC38-15C9-A0F297F4978F}" dt="2024-08-02T09:58:30.348" v="261" actId="20577"/>
        <pc:sldMkLst>
          <pc:docMk/>
          <pc:sldMk cId="1910153817" sldId="437"/>
        </pc:sldMkLst>
        <pc:spChg chg="add mod">
          <ac:chgData name="Anna Stevenson" userId="S::a.stevenson@uwtsd.ac.uk::ae8dda73-5b0a-4ab6-8413-d9e5d0f56ad1" providerId="AD" clId="Web-{8750C010-D1A7-FC38-15C9-A0F297F4978F}" dt="2024-08-02T09:58:30.348" v="261" actId="20577"/>
          <ac:spMkLst>
            <pc:docMk/>
            <pc:sldMk cId="1910153817" sldId="437"/>
            <ac:spMk id="3" creationId="{59E0BACA-4E84-2A78-78B7-D2EB4B8634FE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1:34.224" v="136" actId="1076"/>
          <ac:spMkLst>
            <pc:docMk/>
            <pc:sldMk cId="1910153817" sldId="437"/>
            <ac:spMk id="25" creationId="{4724F19C-8848-BF6D-D2A6-1D305F0C24A2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2:54.336" v="161" actId="20577"/>
        <pc:sldMkLst>
          <pc:docMk/>
          <pc:sldMk cId="3716484995" sldId="439"/>
        </pc:sldMkLst>
        <pc:spChg chg="mod">
          <ac:chgData name="Anna Stevenson" userId="S::a.stevenson@uwtsd.ac.uk::ae8dda73-5b0a-4ab6-8413-d9e5d0f56ad1" providerId="AD" clId="Web-{8750C010-D1A7-FC38-15C9-A0F297F4978F}" dt="2024-08-02T09:52:51.586" v="159" actId="20577"/>
          <ac:spMkLst>
            <pc:docMk/>
            <pc:sldMk cId="3716484995" sldId="439"/>
            <ac:spMk id="3" creationId="{32D711AF-E82D-E759-AFBA-F895C7FD1DA2}"/>
          </ac:spMkLst>
        </pc:spChg>
        <pc:spChg chg="mod">
          <ac:chgData name="Anna Stevenson" userId="S::a.stevenson@uwtsd.ac.uk::ae8dda73-5b0a-4ab6-8413-d9e5d0f56ad1" providerId="AD" clId="Web-{8750C010-D1A7-FC38-15C9-A0F297F4978F}" dt="2024-08-02T09:52:54.336" v="161" actId="20577"/>
          <ac:spMkLst>
            <pc:docMk/>
            <pc:sldMk cId="3716484995" sldId="439"/>
            <ac:spMk id="6" creationId="{AF79ED18-DB7F-AAC7-0D39-05790827967F}"/>
          </ac:spMkLst>
        </pc:spChg>
      </pc:sldChg>
      <pc:sldChg chg="ord">
        <pc:chgData name="Anna Stevenson" userId="S::a.stevenson@uwtsd.ac.uk::ae8dda73-5b0a-4ab6-8413-d9e5d0f56ad1" providerId="AD" clId="Web-{8750C010-D1A7-FC38-15C9-A0F297F4978F}" dt="2024-08-02T10:03:53.344" v="313"/>
        <pc:sldMkLst>
          <pc:docMk/>
          <pc:sldMk cId="3867489291" sldId="444"/>
        </pc:sldMkLst>
      </pc:sldChg>
      <pc:sldChg chg="modSp ord">
        <pc:chgData name="Anna Stevenson" userId="S::a.stevenson@uwtsd.ac.uk::ae8dda73-5b0a-4ab6-8413-d9e5d0f56ad1" providerId="AD" clId="Web-{8750C010-D1A7-FC38-15C9-A0F297F4978F}" dt="2024-08-02T10:04:35.642" v="325" actId="20577"/>
        <pc:sldMkLst>
          <pc:docMk/>
          <pc:sldMk cId="1173574030" sldId="446"/>
        </pc:sldMkLst>
        <pc:spChg chg="mod">
          <ac:chgData name="Anna Stevenson" userId="S::a.stevenson@uwtsd.ac.uk::ae8dda73-5b0a-4ab6-8413-d9e5d0f56ad1" providerId="AD" clId="Web-{8750C010-D1A7-FC38-15C9-A0F297F4978F}" dt="2024-08-02T10:04:35.642" v="325" actId="20577"/>
          <ac:spMkLst>
            <pc:docMk/>
            <pc:sldMk cId="1173574030" sldId="446"/>
            <ac:spMk id="6" creationId="{F646C945-8AAD-E373-81EB-40505B6417BF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10:06:12.489" v="365" actId="1076"/>
        <pc:sldMkLst>
          <pc:docMk/>
          <pc:sldMk cId="3196793553" sldId="447"/>
        </pc:sldMkLst>
        <pc:spChg chg="mod">
          <ac:chgData name="Anna Stevenson" userId="S::a.stevenson@uwtsd.ac.uk::ae8dda73-5b0a-4ab6-8413-d9e5d0f56ad1" providerId="AD" clId="Web-{8750C010-D1A7-FC38-15C9-A0F297F4978F}" dt="2024-08-02T10:06:12.489" v="365" actId="1076"/>
          <ac:spMkLst>
            <pc:docMk/>
            <pc:sldMk cId="3196793553" sldId="447"/>
            <ac:spMk id="3" creationId="{C2D6D204-60FE-9678-3057-11A71ED8263A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10:06:22.411" v="367" actId="1076"/>
        <pc:sldMkLst>
          <pc:docMk/>
          <pc:sldMk cId="2426639284" sldId="452"/>
        </pc:sldMkLst>
        <pc:spChg chg="mod">
          <ac:chgData name="Anna Stevenson" userId="S::a.stevenson@uwtsd.ac.uk::ae8dda73-5b0a-4ab6-8413-d9e5d0f56ad1" providerId="AD" clId="Web-{8750C010-D1A7-FC38-15C9-A0F297F4978F}" dt="2024-08-02T10:06:22.411" v="367" actId="1076"/>
          <ac:spMkLst>
            <pc:docMk/>
            <pc:sldMk cId="2426639284" sldId="452"/>
            <ac:spMk id="2" creationId="{DCCE4272-304E-CA25-399E-3E039BF20691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09:54:47.840" v="194" actId="20577"/>
        <pc:sldMkLst>
          <pc:docMk/>
          <pc:sldMk cId="3000838342" sldId="459"/>
        </pc:sldMkLst>
        <pc:spChg chg="mod">
          <ac:chgData name="Anna Stevenson" userId="S::a.stevenson@uwtsd.ac.uk::ae8dda73-5b0a-4ab6-8413-d9e5d0f56ad1" providerId="AD" clId="Web-{8750C010-D1A7-FC38-15C9-A0F297F4978F}" dt="2024-08-02T09:54:47.840" v="194" actId="20577"/>
          <ac:spMkLst>
            <pc:docMk/>
            <pc:sldMk cId="3000838342" sldId="459"/>
            <ac:spMk id="3" creationId="{FB7376D0-3450-21BE-7399-A9414229FF90}"/>
          </ac:spMkLst>
        </pc:spChg>
      </pc:sldChg>
      <pc:sldChg chg="ord">
        <pc:chgData name="Anna Stevenson" userId="S::a.stevenson@uwtsd.ac.uk::ae8dda73-5b0a-4ab6-8413-d9e5d0f56ad1" providerId="AD" clId="Web-{8750C010-D1A7-FC38-15C9-A0F297F4978F}" dt="2024-08-02T10:03:50.703" v="312"/>
        <pc:sldMkLst>
          <pc:docMk/>
          <pc:sldMk cId="1534951490" sldId="462"/>
        </pc:sldMkLst>
      </pc:sldChg>
      <pc:sldChg chg="ord">
        <pc:chgData name="Anna Stevenson" userId="S::a.stevenson@uwtsd.ac.uk::ae8dda73-5b0a-4ab6-8413-d9e5d0f56ad1" providerId="AD" clId="Web-{8750C010-D1A7-FC38-15C9-A0F297F4978F}" dt="2024-08-02T10:03:45.640" v="311"/>
        <pc:sldMkLst>
          <pc:docMk/>
          <pc:sldMk cId="2136215999" sldId="463"/>
        </pc:sldMkLst>
      </pc:sldChg>
      <pc:sldChg chg="ord">
        <pc:chgData name="Anna Stevenson" userId="S::a.stevenson@uwtsd.ac.uk::ae8dda73-5b0a-4ab6-8413-d9e5d0f56ad1" providerId="AD" clId="Web-{8750C010-D1A7-FC38-15C9-A0F297F4978F}" dt="2024-08-02T10:04:07.188" v="315"/>
        <pc:sldMkLst>
          <pc:docMk/>
          <pc:sldMk cId="4247571193" sldId="465"/>
        </pc:sldMkLst>
      </pc:sldChg>
      <pc:sldChg chg="ord">
        <pc:chgData name="Anna Stevenson" userId="S::a.stevenson@uwtsd.ac.uk::ae8dda73-5b0a-4ab6-8413-d9e5d0f56ad1" providerId="AD" clId="Web-{8750C010-D1A7-FC38-15C9-A0F297F4978F}" dt="2024-08-02T10:04:11.672" v="316"/>
        <pc:sldMkLst>
          <pc:docMk/>
          <pc:sldMk cId="661511143" sldId="467"/>
        </pc:sldMkLst>
      </pc:sldChg>
      <pc:sldChg chg="modSp">
        <pc:chgData name="Anna Stevenson" userId="S::a.stevenson@uwtsd.ac.uk::ae8dda73-5b0a-4ab6-8413-d9e5d0f56ad1" providerId="AD" clId="Web-{8750C010-D1A7-FC38-15C9-A0F297F4978F}" dt="2024-08-02T10:06:51.615" v="369" actId="1076"/>
        <pc:sldMkLst>
          <pc:docMk/>
          <pc:sldMk cId="2484889181" sldId="470"/>
        </pc:sldMkLst>
        <pc:spChg chg="mod">
          <ac:chgData name="Anna Stevenson" userId="S::a.stevenson@uwtsd.ac.uk::ae8dda73-5b0a-4ab6-8413-d9e5d0f56ad1" providerId="AD" clId="Web-{8750C010-D1A7-FC38-15C9-A0F297F4978F}" dt="2024-08-02T10:06:48.459" v="368" actId="1076"/>
          <ac:spMkLst>
            <pc:docMk/>
            <pc:sldMk cId="2484889181" sldId="470"/>
            <ac:spMk id="3" creationId="{96B367B9-D62C-CB1C-BC73-F7CCAC69F986}"/>
          </ac:spMkLst>
        </pc:spChg>
        <pc:spChg chg="mod">
          <ac:chgData name="Anna Stevenson" userId="S::a.stevenson@uwtsd.ac.uk::ae8dda73-5b0a-4ab6-8413-d9e5d0f56ad1" providerId="AD" clId="Web-{8750C010-D1A7-FC38-15C9-A0F297F4978F}" dt="2024-08-02T10:06:51.615" v="369" actId="1076"/>
          <ac:spMkLst>
            <pc:docMk/>
            <pc:sldMk cId="2484889181" sldId="470"/>
            <ac:spMk id="9" creationId="{A27E9FCC-0C78-9FAE-A8D9-427AB730D68A}"/>
          </ac:spMkLst>
        </pc:spChg>
      </pc:sldChg>
      <pc:sldChg chg="modSp">
        <pc:chgData name="Anna Stevenson" userId="S::a.stevenson@uwtsd.ac.uk::ae8dda73-5b0a-4ab6-8413-d9e5d0f56ad1" providerId="AD" clId="Web-{8750C010-D1A7-FC38-15C9-A0F297F4978F}" dt="2024-08-02T10:05:53.551" v="364" actId="1076"/>
        <pc:sldMkLst>
          <pc:docMk/>
          <pc:sldMk cId="416230086" sldId="471"/>
        </pc:sldMkLst>
        <pc:spChg chg="mod">
          <ac:chgData name="Anna Stevenson" userId="S::a.stevenson@uwtsd.ac.uk::ae8dda73-5b0a-4ab6-8413-d9e5d0f56ad1" providerId="AD" clId="Web-{8750C010-D1A7-FC38-15C9-A0F297F4978F}" dt="2024-08-02T10:05:53.551" v="364" actId="1076"/>
          <ac:spMkLst>
            <pc:docMk/>
            <pc:sldMk cId="416230086" sldId="471"/>
            <ac:spMk id="6" creationId="{8D9CC57F-BF59-D55A-CC61-D08EB80D997C}"/>
          </ac:spMkLst>
        </pc:spChg>
      </pc:sldChg>
      <pc:sldChg chg="del">
        <pc:chgData name="Anna Stevenson" userId="S::a.stevenson@uwtsd.ac.uk::ae8dda73-5b0a-4ab6-8413-d9e5d0f56ad1" providerId="AD" clId="Web-{8750C010-D1A7-FC38-15C9-A0F297F4978F}" dt="2024-08-02T10:03:30.171" v="310"/>
        <pc:sldMkLst>
          <pc:docMk/>
          <pc:sldMk cId="1104825648" sldId="472"/>
        </pc:sldMkLst>
      </pc:sldChg>
      <pc:sldChg chg="new">
        <pc:chgData name="Anna Stevenson" userId="S::a.stevenson@uwtsd.ac.uk::ae8dda73-5b0a-4ab6-8413-d9e5d0f56ad1" providerId="AD" clId="Web-{8750C010-D1A7-FC38-15C9-A0F297F4978F}" dt="2024-08-02T12:31:17.752" v="370"/>
        <pc:sldMkLst>
          <pc:docMk/>
          <pc:sldMk cId="2566356462" sldId="478"/>
        </pc:sldMkLst>
      </pc:sldChg>
      <pc:sldChg chg="modSp new del">
        <pc:chgData name="Anna Stevenson" userId="S::a.stevenson@uwtsd.ac.uk::ae8dda73-5b0a-4ab6-8413-d9e5d0f56ad1" providerId="AD" clId="Web-{8750C010-D1A7-FC38-15C9-A0F297F4978F}" dt="2024-08-02T10:05:28.019" v="363"/>
        <pc:sldMkLst>
          <pc:docMk/>
          <pc:sldMk cId="3852668837" sldId="478"/>
        </pc:sldMkLst>
        <pc:spChg chg="mod">
          <ac:chgData name="Anna Stevenson" userId="S::a.stevenson@uwtsd.ac.uk::ae8dda73-5b0a-4ab6-8413-d9e5d0f56ad1" providerId="AD" clId="Web-{8750C010-D1A7-FC38-15C9-A0F297F4978F}" dt="2024-08-02T10:05:10.612" v="343" actId="20577"/>
          <ac:spMkLst>
            <pc:docMk/>
            <pc:sldMk cId="3852668837" sldId="478"/>
            <ac:spMk id="2" creationId="{7797ED50-71A7-0149-CAE8-A839418567AF}"/>
          </ac:spMkLst>
        </pc:spChg>
        <pc:spChg chg="mod">
          <ac:chgData name="Anna Stevenson" userId="S::a.stevenson@uwtsd.ac.uk::ae8dda73-5b0a-4ab6-8413-d9e5d0f56ad1" providerId="AD" clId="Web-{8750C010-D1A7-FC38-15C9-A0F297F4978F}" dt="2024-08-02T10:05:27.769" v="362" actId="20577"/>
          <ac:spMkLst>
            <pc:docMk/>
            <pc:sldMk cId="3852668837" sldId="478"/>
            <ac:spMk id="3" creationId="{4815280D-B719-0739-5965-7DBA3C64AA57}"/>
          </ac:spMkLst>
        </pc:spChg>
      </pc:sldChg>
    </pc:docChg>
  </pc:docChgLst>
  <pc:docChgLst>
    <pc:chgData name="Anna Stevenson" userId="S::a.stevenson@uwtsd.ac.uk::ae8dda73-5b0a-4ab6-8413-d9e5d0f56ad1" providerId="AD" clId="Web-{439FDC3E-536A-ED90-BBE4-31E59741B1C7}"/>
    <pc:docChg chg="addSld delSld modSld sldOrd">
      <pc:chgData name="Anna Stevenson" userId="S::a.stevenson@uwtsd.ac.uk::ae8dda73-5b0a-4ab6-8413-d9e5d0f56ad1" providerId="AD" clId="Web-{439FDC3E-536A-ED90-BBE4-31E59741B1C7}" dt="2023-09-28T10:58:38.993" v="279" actId="14100"/>
      <pc:docMkLst>
        <pc:docMk/>
      </pc:docMkLst>
      <pc:sldChg chg="modSp">
        <pc:chgData name="Anna Stevenson" userId="S::a.stevenson@uwtsd.ac.uk::ae8dda73-5b0a-4ab6-8413-d9e5d0f56ad1" providerId="AD" clId="Web-{439FDC3E-536A-ED90-BBE4-31E59741B1C7}" dt="2023-09-27T12:33:14.646" v="93" actId="20577"/>
        <pc:sldMkLst>
          <pc:docMk/>
          <pc:sldMk cId="1494912364" sldId="313"/>
        </pc:sldMkLst>
        <pc:spChg chg="mod">
          <ac:chgData name="Anna Stevenson" userId="S::a.stevenson@uwtsd.ac.uk::ae8dda73-5b0a-4ab6-8413-d9e5d0f56ad1" providerId="AD" clId="Web-{439FDC3E-536A-ED90-BBE4-31E59741B1C7}" dt="2023-09-27T12:33:14.646" v="93" actId="20577"/>
          <ac:spMkLst>
            <pc:docMk/>
            <pc:sldMk cId="1494912364" sldId="313"/>
            <ac:spMk id="2" creationId="{EDD4C10A-E4A0-4C54-98D4-C13432B17C16}"/>
          </ac:spMkLst>
        </pc:spChg>
      </pc:sldChg>
      <pc:sldChg chg="modSp">
        <pc:chgData name="Anna Stevenson" userId="S::a.stevenson@uwtsd.ac.uk::ae8dda73-5b0a-4ab6-8413-d9e5d0f56ad1" providerId="AD" clId="Web-{439FDC3E-536A-ED90-BBE4-31E59741B1C7}" dt="2023-09-28T10:58:38.993" v="279" actId="14100"/>
        <pc:sldMkLst>
          <pc:docMk/>
          <pc:sldMk cId="486248853" sldId="322"/>
        </pc:sldMkLst>
        <pc:spChg chg="mod">
          <ac:chgData name="Anna Stevenson" userId="S::a.stevenson@uwtsd.ac.uk::ae8dda73-5b0a-4ab6-8413-d9e5d0f56ad1" providerId="AD" clId="Web-{439FDC3E-536A-ED90-BBE4-31E59741B1C7}" dt="2023-09-28T10:58:38.993" v="279" actId="14100"/>
          <ac:spMkLst>
            <pc:docMk/>
            <pc:sldMk cId="486248853" sldId="322"/>
            <ac:spMk id="2" creationId="{221283C0-D61C-39E1-59F7-FBFC8CC4E101}"/>
          </ac:spMkLst>
        </pc:spChg>
      </pc:sldChg>
      <pc:sldChg chg="delSp modSp">
        <pc:chgData name="Anna Stevenson" userId="S::a.stevenson@uwtsd.ac.uk::ae8dda73-5b0a-4ab6-8413-d9e5d0f56ad1" providerId="AD" clId="Web-{439FDC3E-536A-ED90-BBE4-31E59741B1C7}" dt="2023-09-27T10:47:25.043" v="11" actId="14100"/>
        <pc:sldMkLst>
          <pc:docMk/>
          <pc:sldMk cId="2674958083" sldId="323"/>
        </pc:sldMkLst>
        <pc:spChg chg="del">
          <ac:chgData name="Anna Stevenson" userId="S::a.stevenson@uwtsd.ac.uk::ae8dda73-5b0a-4ab6-8413-d9e5d0f56ad1" providerId="AD" clId="Web-{439FDC3E-536A-ED90-BBE4-31E59741B1C7}" dt="2023-09-27T10:47:17.230" v="7"/>
          <ac:spMkLst>
            <pc:docMk/>
            <pc:sldMk cId="2674958083" sldId="323"/>
            <ac:spMk id="16" creationId="{D49CF71A-CE3C-C7F5-9AB3-5581D0B73975}"/>
          </ac:spMkLst>
        </pc:spChg>
        <pc:spChg chg="del">
          <ac:chgData name="Anna Stevenson" userId="S::a.stevenson@uwtsd.ac.uk::ae8dda73-5b0a-4ab6-8413-d9e5d0f56ad1" providerId="AD" clId="Web-{439FDC3E-536A-ED90-BBE4-31E59741B1C7}" dt="2023-09-27T10:47:17.230" v="6"/>
          <ac:spMkLst>
            <pc:docMk/>
            <pc:sldMk cId="2674958083" sldId="323"/>
            <ac:spMk id="17" creationId="{B4AF4ADE-C654-F68B-13A0-781A183AC428}"/>
          </ac:spMkLst>
        </pc:spChg>
        <pc:spChg chg="del">
          <ac:chgData name="Anna Stevenson" userId="S::a.stevenson@uwtsd.ac.uk::ae8dda73-5b0a-4ab6-8413-d9e5d0f56ad1" providerId="AD" clId="Web-{439FDC3E-536A-ED90-BBE4-31E59741B1C7}" dt="2023-09-27T10:47:17.230" v="3"/>
          <ac:spMkLst>
            <pc:docMk/>
            <pc:sldMk cId="2674958083" sldId="323"/>
            <ac:spMk id="18" creationId="{B69EB86E-3099-9AD1-FA25-ED7E58EFE635}"/>
          </ac:spMkLst>
        </pc:spChg>
        <pc:spChg chg="del">
          <ac:chgData name="Anna Stevenson" userId="S::a.stevenson@uwtsd.ac.uk::ae8dda73-5b0a-4ab6-8413-d9e5d0f56ad1" providerId="AD" clId="Web-{439FDC3E-536A-ED90-BBE4-31E59741B1C7}" dt="2023-09-27T10:47:17.230" v="2"/>
          <ac:spMkLst>
            <pc:docMk/>
            <pc:sldMk cId="2674958083" sldId="323"/>
            <ac:spMk id="20" creationId="{9A90FA30-FB3B-8C13-217A-5BED0119D502}"/>
          </ac:spMkLst>
        </pc:spChg>
        <pc:spChg chg="del">
          <ac:chgData name="Anna Stevenson" userId="S::a.stevenson@uwtsd.ac.uk::ae8dda73-5b0a-4ab6-8413-d9e5d0f56ad1" providerId="AD" clId="Web-{439FDC3E-536A-ED90-BBE4-31E59741B1C7}" dt="2023-09-27T10:47:17.230" v="1"/>
          <ac:spMkLst>
            <pc:docMk/>
            <pc:sldMk cId="2674958083" sldId="323"/>
            <ac:spMk id="21" creationId="{FDA748F3-1579-DEDD-A42E-D8284E135C48}"/>
          </ac:spMkLst>
        </pc:spChg>
        <pc:picChg chg="mod">
          <ac:chgData name="Anna Stevenson" userId="S::a.stevenson@uwtsd.ac.uk::ae8dda73-5b0a-4ab6-8413-d9e5d0f56ad1" providerId="AD" clId="Web-{439FDC3E-536A-ED90-BBE4-31E59741B1C7}" dt="2023-09-27T10:47:25.043" v="11" actId="14100"/>
          <ac:picMkLst>
            <pc:docMk/>
            <pc:sldMk cId="2674958083" sldId="323"/>
            <ac:picMk id="1030" creationId="{B8AAE096-0551-F71E-3A45-E1A72529FF93}"/>
          </ac:picMkLst>
        </pc:picChg>
        <pc:picChg chg="del">
          <ac:chgData name="Anna Stevenson" userId="S::a.stevenson@uwtsd.ac.uk::ae8dda73-5b0a-4ab6-8413-d9e5d0f56ad1" providerId="AD" clId="Web-{439FDC3E-536A-ED90-BBE4-31E59741B1C7}" dt="2023-09-27T10:47:11.183" v="0"/>
          <ac:picMkLst>
            <pc:docMk/>
            <pc:sldMk cId="2674958083" sldId="323"/>
            <ac:picMk id="1032" creationId="{A93FDF82-0A2F-966D-E1AE-86981EE41345}"/>
          </ac:picMkLst>
        </pc:picChg>
        <pc:picChg chg="del">
          <ac:chgData name="Anna Stevenson" userId="S::a.stevenson@uwtsd.ac.uk::ae8dda73-5b0a-4ab6-8413-d9e5d0f56ad1" providerId="AD" clId="Web-{439FDC3E-536A-ED90-BBE4-31E59741B1C7}" dt="2023-09-27T10:47:17.230" v="5"/>
          <ac:picMkLst>
            <pc:docMk/>
            <pc:sldMk cId="2674958083" sldId="323"/>
            <ac:picMk id="1034" creationId="{54C300F3-7AFF-1E23-C200-10584660C407}"/>
          </ac:picMkLst>
        </pc:picChg>
        <pc:picChg chg="del">
          <ac:chgData name="Anna Stevenson" userId="S::a.stevenson@uwtsd.ac.uk::ae8dda73-5b0a-4ab6-8413-d9e5d0f56ad1" providerId="AD" clId="Web-{439FDC3E-536A-ED90-BBE4-31E59741B1C7}" dt="2023-09-27T10:47:17.230" v="4"/>
          <ac:picMkLst>
            <pc:docMk/>
            <pc:sldMk cId="2674958083" sldId="323"/>
            <ac:picMk id="1036" creationId="{92D177C6-2BD4-2EAB-34E5-455CAE7EC4D8}"/>
          </ac:picMkLst>
        </pc:picChg>
      </pc:sldChg>
      <pc:sldChg chg="delSp modSp">
        <pc:chgData name="Anna Stevenson" userId="S::a.stevenson@uwtsd.ac.uk::ae8dda73-5b0a-4ab6-8413-d9e5d0f56ad1" providerId="AD" clId="Web-{439FDC3E-536A-ED90-BBE4-31E59741B1C7}" dt="2023-09-27T10:48:39.920" v="13" actId="1076"/>
        <pc:sldMkLst>
          <pc:docMk/>
          <pc:sldMk cId="1595664556" sldId="324"/>
        </pc:sldMkLst>
        <pc:spChg chg="mod">
          <ac:chgData name="Anna Stevenson" userId="S::a.stevenson@uwtsd.ac.uk::ae8dda73-5b0a-4ab6-8413-d9e5d0f56ad1" providerId="AD" clId="Web-{439FDC3E-536A-ED90-BBE4-31E59741B1C7}" dt="2023-09-27T10:48:39.920" v="13" actId="1076"/>
          <ac:spMkLst>
            <pc:docMk/>
            <pc:sldMk cId="1595664556" sldId="324"/>
            <ac:spMk id="10" creationId="{47BC3BF6-E1BC-CB6E-7ABA-E81E0159C8AE}"/>
          </ac:spMkLst>
        </pc:spChg>
        <pc:picChg chg="del">
          <ac:chgData name="Anna Stevenson" userId="S::a.stevenson@uwtsd.ac.uk::ae8dda73-5b0a-4ab6-8413-d9e5d0f56ad1" providerId="AD" clId="Web-{439FDC3E-536A-ED90-BBE4-31E59741B1C7}" dt="2023-09-27T10:48:32.592" v="12"/>
          <ac:picMkLst>
            <pc:docMk/>
            <pc:sldMk cId="1595664556" sldId="324"/>
            <ac:picMk id="3076" creationId="{72FCC664-CDE1-F9EC-2F83-E060EB1CC453}"/>
          </ac:picMkLst>
        </pc:picChg>
      </pc:sldChg>
      <pc:sldChg chg="modSp ord">
        <pc:chgData name="Anna Stevenson" userId="S::a.stevenson@uwtsd.ac.uk::ae8dda73-5b0a-4ab6-8413-d9e5d0f56ad1" providerId="AD" clId="Web-{439FDC3E-536A-ED90-BBE4-31E59741B1C7}" dt="2023-09-27T12:58:11.308" v="150"/>
        <pc:sldMkLst>
          <pc:docMk/>
          <pc:sldMk cId="2562271770" sldId="343"/>
        </pc:sldMkLst>
        <pc:spChg chg="mod">
          <ac:chgData name="Anna Stevenson" userId="S::a.stevenson@uwtsd.ac.uk::ae8dda73-5b0a-4ab6-8413-d9e5d0f56ad1" providerId="AD" clId="Web-{439FDC3E-536A-ED90-BBE4-31E59741B1C7}" dt="2023-09-27T12:57:59.417" v="149" actId="20577"/>
          <ac:spMkLst>
            <pc:docMk/>
            <pc:sldMk cId="2562271770" sldId="343"/>
            <ac:spMk id="3" creationId="{E2C3E20D-E314-694F-AC19-FD0D508DFB7C}"/>
          </ac:spMkLst>
        </pc:spChg>
      </pc:sldChg>
      <pc:sldChg chg="modSp">
        <pc:chgData name="Anna Stevenson" userId="S::a.stevenson@uwtsd.ac.uk::ae8dda73-5b0a-4ab6-8413-d9e5d0f56ad1" providerId="AD" clId="Web-{439FDC3E-536A-ED90-BBE4-31E59741B1C7}" dt="2023-09-28T08:49:55.974" v="153" actId="20577"/>
        <pc:sldMkLst>
          <pc:docMk/>
          <pc:sldMk cId="2217969537" sldId="354"/>
        </pc:sldMkLst>
        <pc:spChg chg="mod">
          <ac:chgData name="Anna Stevenson" userId="S::a.stevenson@uwtsd.ac.uk::ae8dda73-5b0a-4ab6-8413-d9e5d0f56ad1" providerId="AD" clId="Web-{439FDC3E-536A-ED90-BBE4-31E59741B1C7}" dt="2023-09-28T08:49:55.974" v="153" actId="20577"/>
          <ac:spMkLst>
            <pc:docMk/>
            <pc:sldMk cId="2217969537" sldId="354"/>
            <ac:spMk id="2" creationId="{2B8A7216-0263-4B48-BC8F-3553EB4B033C}"/>
          </ac:spMkLst>
        </pc:spChg>
      </pc:sldChg>
      <pc:sldChg chg="modSp">
        <pc:chgData name="Anna Stevenson" userId="S::a.stevenson@uwtsd.ac.uk::ae8dda73-5b0a-4ab6-8413-d9e5d0f56ad1" providerId="AD" clId="Web-{439FDC3E-536A-ED90-BBE4-31E59741B1C7}" dt="2023-09-27T10:50:22.439" v="88" actId="20577"/>
        <pc:sldMkLst>
          <pc:docMk/>
          <pc:sldMk cId="438340929" sldId="360"/>
        </pc:sldMkLst>
        <pc:spChg chg="mod">
          <ac:chgData name="Anna Stevenson" userId="S::a.stevenson@uwtsd.ac.uk::ae8dda73-5b0a-4ab6-8413-d9e5d0f56ad1" providerId="AD" clId="Web-{439FDC3E-536A-ED90-BBE4-31E59741B1C7}" dt="2023-09-27T10:50:22.439" v="88" actId="20577"/>
          <ac:spMkLst>
            <pc:docMk/>
            <pc:sldMk cId="438340929" sldId="360"/>
            <ac:spMk id="3" creationId="{234EB28C-1D46-1F45-A8D9-1E9A9F84FA10}"/>
          </ac:spMkLst>
        </pc:spChg>
      </pc:sldChg>
      <pc:sldChg chg="modSp ord">
        <pc:chgData name="Anna Stevenson" userId="S::a.stevenson@uwtsd.ac.uk::ae8dda73-5b0a-4ab6-8413-d9e5d0f56ad1" providerId="AD" clId="Web-{439FDC3E-536A-ED90-BBE4-31E59741B1C7}" dt="2023-09-27T12:41:04.251" v="132" actId="20577"/>
        <pc:sldMkLst>
          <pc:docMk/>
          <pc:sldMk cId="623745602" sldId="363"/>
        </pc:sldMkLst>
        <pc:spChg chg="mod">
          <ac:chgData name="Anna Stevenson" userId="S::a.stevenson@uwtsd.ac.uk::ae8dda73-5b0a-4ab6-8413-d9e5d0f56ad1" providerId="AD" clId="Web-{439FDC3E-536A-ED90-BBE4-31E59741B1C7}" dt="2023-09-27T12:41:04.251" v="132" actId="20577"/>
          <ac:spMkLst>
            <pc:docMk/>
            <pc:sldMk cId="623745602" sldId="363"/>
            <ac:spMk id="3" creationId="{CB029E5D-3245-4F43-AC79-DC2833E497A6}"/>
          </ac:spMkLst>
        </pc:spChg>
        <pc:picChg chg="mod">
          <ac:chgData name="Anna Stevenson" userId="S::a.stevenson@uwtsd.ac.uk::ae8dda73-5b0a-4ab6-8413-d9e5d0f56ad1" providerId="AD" clId="Web-{439FDC3E-536A-ED90-BBE4-31E59741B1C7}" dt="2023-09-27T12:40:04.200" v="130" actId="1076"/>
          <ac:picMkLst>
            <pc:docMk/>
            <pc:sldMk cId="623745602" sldId="363"/>
            <ac:picMk id="5" creationId="{AECE153B-57F7-334C-AB50-487117BACD23}"/>
          </ac:picMkLst>
        </pc:picChg>
      </pc:sldChg>
      <pc:sldChg chg="addSp delSp modSp new">
        <pc:chgData name="Anna Stevenson" userId="S::a.stevenson@uwtsd.ac.uk::ae8dda73-5b0a-4ab6-8413-d9e5d0f56ad1" providerId="AD" clId="Web-{439FDC3E-536A-ED90-BBE4-31E59741B1C7}" dt="2023-09-27T12:39:59.216" v="129" actId="14100"/>
        <pc:sldMkLst>
          <pc:docMk/>
          <pc:sldMk cId="3195666797" sldId="367"/>
        </pc:sldMkLst>
        <pc:spChg chg="mod">
          <ac:chgData name="Anna Stevenson" userId="S::a.stevenson@uwtsd.ac.uk::ae8dda73-5b0a-4ab6-8413-d9e5d0f56ad1" providerId="AD" clId="Web-{439FDC3E-536A-ED90-BBE4-31E59741B1C7}" dt="2023-09-27T12:39:44.934" v="125" actId="1076"/>
          <ac:spMkLst>
            <pc:docMk/>
            <pc:sldMk cId="3195666797" sldId="367"/>
            <ac:spMk id="2" creationId="{E9B95B00-BA74-6DF8-7D05-4B1D25444973}"/>
          </ac:spMkLst>
        </pc:spChg>
        <pc:spChg chg="del">
          <ac:chgData name="Anna Stevenson" userId="S::a.stevenson@uwtsd.ac.uk::ae8dda73-5b0a-4ab6-8413-d9e5d0f56ad1" providerId="AD" clId="Web-{439FDC3E-536A-ED90-BBE4-31E59741B1C7}" dt="2023-09-27T12:39:38.746" v="122"/>
          <ac:spMkLst>
            <pc:docMk/>
            <pc:sldMk cId="3195666797" sldId="367"/>
            <ac:spMk id="3" creationId="{BDBE318D-818C-6238-E846-410507FB68CA}"/>
          </ac:spMkLst>
        </pc:spChg>
        <pc:picChg chg="add mod ord">
          <ac:chgData name="Anna Stevenson" userId="S::a.stevenson@uwtsd.ac.uk::ae8dda73-5b0a-4ab6-8413-d9e5d0f56ad1" providerId="AD" clId="Web-{439FDC3E-536A-ED90-BBE4-31E59741B1C7}" dt="2023-09-27T12:39:59.216" v="129" actId="14100"/>
          <ac:picMkLst>
            <pc:docMk/>
            <pc:sldMk cId="3195666797" sldId="367"/>
            <ac:picMk id="4" creationId="{8461B51E-FA18-C555-2675-E7AB67176663}"/>
          </ac:picMkLst>
        </pc:picChg>
      </pc:sldChg>
      <pc:sldChg chg="modSp add ord replId">
        <pc:chgData name="Anna Stevenson" userId="S::a.stevenson@uwtsd.ac.uk::ae8dda73-5b0a-4ab6-8413-d9e5d0f56ad1" providerId="AD" clId="Web-{439FDC3E-536A-ED90-BBE4-31E59741B1C7}" dt="2023-09-28T08:57:07.546" v="278" actId="20577"/>
        <pc:sldMkLst>
          <pc:docMk/>
          <pc:sldMk cId="186025405" sldId="372"/>
        </pc:sldMkLst>
        <pc:spChg chg="mod">
          <ac:chgData name="Anna Stevenson" userId="S::a.stevenson@uwtsd.ac.uk::ae8dda73-5b0a-4ab6-8413-d9e5d0f56ad1" providerId="AD" clId="Web-{439FDC3E-536A-ED90-BBE4-31E59741B1C7}" dt="2023-09-28T08:55:12.543" v="169" actId="20577"/>
          <ac:spMkLst>
            <pc:docMk/>
            <pc:sldMk cId="186025405" sldId="372"/>
            <ac:spMk id="2" creationId="{2B8A7216-0263-4B48-BC8F-3553EB4B033C}"/>
          </ac:spMkLst>
        </pc:spChg>
        <pc:spChg chg="mod">
          <ac:chgData name="Anna Stevenson" userId="S::a.stevenson@uwtsd.ac.uk::ae8dda73-5b0a-4ab6-8413-d9e5d0f56ad1" providerId="AD" clId="Web-{439FDC3E-536A-ED90-BBE4-31E59741B1C7}" dt="2023-09-28T08:57:07.546" v="278" actId="20577"/>
          <ac:spMkLst>
            <pc:docMk/>
            <pc:sldMk cId="186025405" sldId="372"/>
            <ac:spMk id="3" creationId="{FC4E7D0D-718D-574C-8051-1CE8815B8F28}"/>
          </ac:spMkLst>
        </pc:spChg>
      </pc:sldChg>
      <pc:sldChg chg="new del">
        <pc:chgData name="Anna Stevenson" userId="S::a.stevenson@uwtsd.ac.uk::ae8dda73-5b0a-4ab6-8413-d9e5d0f56ad1" providerId="AD" clId="Web-{439FDC3E-536A-ED90-BBE4-31E59741B1C7}" dt="2023-09-28T08:50:00.052" v="155"/>
        <pc:sldMkLst>
          <pc:docMk/>
          <pc:sldMk cId="2658028450" sldId="372"/>
        </pc:sldMkLst>
      </pc:sldChg>
    </pc:docChg>
  </pc:docChgLst>
  <pc:docChgLst>
    <pc:chgData name="Kate Piper (IMH)" userId="S::k.piper1@uwtsd.ac.uk::f69ee4e2-845b-4a1f-89c4-60fce9da139f" providerId="AD" clId="Web-{15A00ACB-B8FF-9529-5204-BF90F81CBAB3}"/>
    <pc:docChg chg="sldOrd">
      <pc:chgData name="Kate Piper (IMH)" userId="S::k.piper1@uwtsd.ac.uk::f69ee4e2-845b-4a1f-89c4-60fce9da139f" providerId="AD" clId="Web-{15A00ACB-B8FF-9529-5204-BF90F81CBAB3}" dt="2024-10-07T12:34:48.949" v="1"/>
      <pc:docMkLst>
        <pc:docMk/>
      </pc:docMkLst>
      <pc:sldChg chg="ord">
        <pc:chgData name="Kate Piper (IMH)" userId="S::k.piper1@uwtsd.ac.uk::f69ee4e2-845b-4a1f-89c4-60fce9da139f" providerId="AD" clId="Web-{15A00ACB-B8FF-9529-5204-BF90F81CBAB3}" dt="2024-10-07T12:34:48.949" v="1"/>
        <pc:sldMkLst>
          <pc:docMk/>
          <pc:sldMk cId="1964865994" sldId="435"/>
        </pc:sldMkLst>
      </pc:sldChg>
      <pc:sldChg chg="ord">
        <pc:chgData name="Kate Piper (IMH)" userId="S::k.piper1@uwtsd.ac.uk::f69ee4e2-845b-4a1f-89c4-60fce9da139f" providerId="AD" clId="Web-{15A00ACB-B8FF-9529-5204-BF90F81CBAB3}" dt="2024-10-07T12:33:46.197" v="0"/>
        <pc:sldMkLst>
          <pc:docMk/>
          <pc:sldMk cId="3278340267" sldId="956"/>
        </pc:sldMkLst>
      </pc:sldChg>
    </pc:docChg>
  </pc:docChgLst>
  <pc:docChgLst>
    <pc:chgData name="Anna Stevenson" userId="S::a.stevenson@uwtsd.ac.uk::ae8dda73-5b0a-4ab6-8413-d9e5d0f56ad1" providerId="AD" clId="Web-{44A26DBD-CD1A-A924-1C0E-088ACDD7B6A3}"/>
    <pc:docChg chg="delSld modSld">
      <pc:chgData name="Anna Stevenson" userId="S::a.stevenson@uwtsd.ac.uk::ae8dda73-5b0a-4ab6-8413-d9e5d0f56ad1" providerId="AD" clId="Web-{44A26DBD-CD1A-A924-1C0E-088ACDD7B6A3}" dt="2023-09-26T17:30:12.008" v="39"/>
      <pc:docMkLst>
        <pc:docMk/>
      </pc:docMkLst>
      <pc:sldChg chg="del">
        <pc:chgData name="Anna Stevenson" userId="S::a.stevenson@uwtsd.ac.uk::ae8dda73-5b0a-4ab6-8413-d9e5d0f56ad1" providerId="AD" clId="Web-{44A26DBD-CD1A-A924-1C0E-088ACDD7B6A3}" dt="2023-09-26T17:22:53.980" v="0"/>
        <pc:sldMkLst>
          <pc:docMk/>
          <pc:sldMk cId="1841607935" sldId="329"/>
        </pc:sldMkLst>
      </pc:sldChg>
      <pc:sldChg chg="addAnim">
        <pc:chgData name="Anna Stevenson" userId="S::a.stevenson@uwtsd.ac.uk::ae8dda73-5b0a-4ab6-8413-d9e5d0f56ad1" providerId="AD" clId="Web-{44A26DBD-CD1A-A924-1C0E-088ACDD7B6A3}" dt="2023-09-26T17:26:17.361" v="30"/>
        <pc:sldMkLst>
          <pc:docMk/>
          <pc:sldMk cId="203410289" sldId="344"/>
        </pc:sldMkLst>
      </pc:sldChg>
      <pc:sldChg chg="modSp">
        <pc:chgData name="Anna Stevenson" userId="S::a.stevenson@uwtsd.ac.uk::ae8dda73-5b0a-4ab6-8413-d9e5d0f56ad1" providerId="AD" clId="Web-{44A26DBD-CD1A-A924-1C0E-088ACDD7B6A3}" dt="2023-09-26T17:25:53.563" v="28" actId="20577"/>
        <pc:sldMkLst>
          <pc:docMk/>
          <pc:sldMk cId="2598640502" sldId="345"/>
        </pc:sldMkLst>
        <pc:spChg chg="mod">
          <ac:chgData name="Anna Stevenson" userId="S::a.stevenson@uwtsd.ac.uk::ae8dda73-5b0a-4ab6-8413-d9e5d0f56ad1" providerId="AD" clId="Web-{44A26DBD-CD1A-A924-1C0E-088ACDD7B6A3}" dt="2023-09-26T17:25:53.563" v="28" actId="20577"/>
          <ac:spMkLst>
            <pc:docMk/>
            <pc:sldMk cId="2598640502" sldId="345"/>
            <ac:spMk id="3" creationId="{9F0C690C-D625-4E4D-A277-88280A0E9D8E}"/>
          </ac:spMkLst>
        </pc:spChg>
      </pc:sldChg>
      <pc:sldChg chg="modSp">
        <pc:chgData name="Anna Stevenson" userId="S::a.stevenson@uwtsd.ac.uk::ae8dda73-5b0a-4ab6-8413-d9e5d0f56ad1" providerId="AD" clId="Web-{44A26DBD-CD1A-A924-1C0E-088ACDD7B6A3}" dt="2023-09-26T17:26:00.876" v="29" actId="20577"/>
        <pc:sldMkLst>
          <pc:docMk/>
          <pc:sldMk cId="292853042" sldId="355"/>
        </pc:sldMkLst>
        <pc:spChg chg="mod">
          <ac:chgData name="Anna Stevenson" userId="S::a.stevenson@uwtsd.ac.uk::ae8dda73-5b0a-4ab6-8413-d9e5d0f56ad1" providerId="AD" clId="Web-{44A26DBD-CD1A-A924-1C0E-088ACDD7B6A3}" dt="2023-09-26T17:26:00.876" v="29" actId="20577"/>
          <ac:spMkLst>
            <pc:docMk/>
            <pc:sldMk cId="292853042" sldId="355"/>
            <ac:spMk id="3" creationId="{FF3D7CC6-F7C8-E840-8FC6-C7B5CBB24BEA}"/>
          </ac:spMkLst>
        </pc:spChg>
      </pc:sldChg>
      <pc:sldChg chg="modSp">
        <pc:chgData name="Anna Stevenson" userId="S::a.stevenson@uwtsd.ac.uk::ae8dda73-5b0a-4ab6-8413-d9e5d0f56ad1" providerId="AD" clId="Web-{44A26DBD-CD1A-A924-1C0E-088ACDD7B6A3}" dt="2023-09-26T17:30:10.696" v="38" actId="20577"/>
        <pc:sldMkLst>
          <pc:docMk/>
          <pc:sldMk cId="438340929" sldId="360"/>
        </pc:sldMkLst>
        <pc:spChg chg="mod">
          <ac:chgData name="Anna Stevenson" userId="S::a.stevenson@uwtsd.ac.uk::ae8dda73-5b0a-4ab6-8413-d9e5d0f56ad1" providerId="AD" clId="Web-{44A26DBD-CD1A-A924-1C0E-088ACDD7B6A3}" dt="2023-09-26T17:30:10.696" v="38" actId="20577"/>
          <ac:spMkLst>
            <pc:docMk/>
            <pc:sldMk cId="438340929" sldId="360"/>
            <ac:spMk id="3" creationId="{234EB28C-1D46-1F45-A8D9-1E9A9F84FA10}"/>
          </ac:spMkLst>
        </pc:spChg>
      </pc:sldChg>
      <pc:sldChg chg="delSp modSp">
        <pc:chgData name="Anna Stevenson" userId="S::a.stevenson@uwtsd.ac.uk::ae8dda73-5b0a-4ab6-8413-d9e5d0f56ad1" providerId="AD" clId="Web-{44A26DBD-CD1A-A924-1C0E-088ACDD7B6A3}" dt="2023-09-26T17:24:54.921" v="21"/>
        <pc:sldMkLst>
          <pc:docMk/>
          <pc:sldMk cId="2288566202" sldId="362"/>
        </pc:sldMkLst>
        <pc:spChg chg="mod">
          <ac:chgData name="Anna Stevenson" userId="S::a.stevenson@uwtsd.ac.uk::ae8dda73-5b0a-4ab6-8413-d9e5d0f56ad1" providerId="AD" clId="Web-{44A26DBD-CD1A-A924-1C0E-088ACDD7B6A3}" dt="2023-09-26T17:24:50.562" v="19" actId="20577"/>
          <ac:spMkLst>
            <pc:docMk/>
            <pc:sldMk cId="2288566202" sldId="362"/>
            <ac:spMk id="3" creationId="{CB029E5D-3245-4F43-AC79-DC2833E497A6}"/>
          </ac:spMkLst>
        </pc:spChg>
        <pc:spChg chg="del mod">
          <ac:chgData name="Anna Stevenson" userId="S::a.stevenson@uwtsd.ac.uk::ae8dda73-5b0a-4ab6-8413-d9e5d0f56ad1" providerId="AD" clId="Web-{44A26DBD-CD1A-A924-1C0E-088ACDD7B6A3}" dt="2023-09-26T17:24:54.921" v="21"/>
          <ac:spMkLst>
            <pc:docMk/>
            <pc:sldMk cId="2288566202" sldId="362"/>
            <ac:spMk id="5" creationId="{9EBB32A4-06E7-E74D-9974-99AEC471B8AD}"/>
          </ac:spMkLst>
        </pc:spChg>
        <pc:picChg chg="del">
          <ac:chgData name="Anna Stevenson" userId="S::a.stevenson@uwtsd.ac.uk::ae8dda73-5b0a-4ab6-8413-d9e5d0f56ad1" providerId="AD" clId="Web-{44A26DBD-CD1A-A924-1C0E-088ACDD7B6A3}" dt="2023-09-26T17:24:28.452" v="5"/>
          <ac:picMkLst>
            <pc:docMk/>
            <pc:sldMk cId="2288566202" sldId="362"/>
            <ac:picMk id="4" creationId="{B42ED4B0-A5E9-BA45-911C-78801E0D1ADD}"/>
          </ac:picMkLst>
        </pc:picChg>
      </pc:sldChg>
      <pc:sldChg chg="modSp">
        <pc:chgData name="Anna Stevenson" userId="S::a.stevenson@uwtsd.ac.uk::ae8dda73-5b0a-4ab6-8413-d9e5d0f56ad1" providerId="AD" clId="Web-{44A26DBD-CD1A-A924-1C0E-088ACDD7B6A3}" dt="2023-09-26T17:25:38.376" v="23" actId="20577"/>
        <pc:sldMkLst>
          <pc:docMk/>
          <pc:sldMk cId="623745602" sldId="363"/>
        </pc:sldMkLst>
        <pc:spChg chg="mod">
          <ac:chgData name="Anna Stevenson" userId="S::a.stevenson@uwtsd.ac.uk::ae8dda73-5b0a-4ab6-8413-d9e5d0f56ad1" providerId="AD" clId="Web-{44A26DBD-CD1A-A924-1C0E-088ACDD7B6A3}" dt="2023-09-26T17:25:38.376" v="23" actId="20577"/>
          <ac:spMkLst>
            <pc:docMk/>
            <pc:sldMk cId="623745602" sldId="363"/>
            <ac:spMk id="3" creationId="{CB029E5D-3245-4F43-AC79-DC2833E497A6}"/>
          </ac:spMkLst>
        </pc:spChg>
      </pc:sldChg>
      <pc:sldChg chg="del">
        <pc:chgData name="Anna Stevenson" userId="S::a.stevenson@uwtsd.ac.uk::ae8dda73-5b0a-4ab6-8413-d9e5d0f56ad1" providerId="AD" clId="Web-{44A26DBD-CD1A-A924-1C0E-088ACDD7B6A3}" dt="2023-09-26T17:30:12.008" v="39"/>
        <pc:sldMkLst>
          <pc:docMk/>
          <pc:sldMk cId="2309547482" sldId="364"/>
        </pc:sldMkLst>
      </pc:sldChg>
      <pc:sldChg chg="modSp">
        <pc:chgData name="Anna Stevenson" userId="S::a.stevenson@uwtsd.ac.uk::ae8dda73-5b0a-4ab6-8413-d9e5d0f56ad1" providerId="AD" clId="Web-{44A26DBD-CD1A-A924-1C0E-088ACDD7B6A3}" dt="2023-09-26T17:24:21.139" v="4" actId="20577"/>
        <pc:sldMkLst>
          <pc:docMk/>
          <pc:sldMk cId="2399897791" sldId="366"/>
        </pc:sldMkLst>
        <pc:spChg chg="mod">
          <ac:chgData name="Anna Stevenson" userId="S::a.stevenson@uwtsd.ac.uk::ae8dda73-5b0a-4ab6-8413-d9e5d0f56ad1" providerId="AD" clId="Web-{44A26DBD-CD1A-A924-1C0E-088ACDD7B6A3}" dt="2023-09-26T17:24:06.201" v="1" actId="20577"/>
          <ac:spMkLst>
            <pc:docMk/>
            <pc:sldMk cId="2399897791" sldId="366"/>
            <ac:spMk id="2" creationId="{8DA24301-E3CC-4E41-8051-3EEC66973993}"/>
          </ac:spMkLst>
        </pc:spChg>
        <pc:spChg chg="mod">
          <ac:chgData name="Anna Stevenson" userId="S::a.stevenson@uwtsd.ac.uk::ae8dda73-5b0a-4ab6-8413-d9e5d0f56ad1" providerId="AD" clId="Web-{44A26DBD-CD1A-A924-1C0E-088ACDD7B6A3}" dt="2023-09-26T17:24:21.139" v="4" actId="20577"/>
          <ac:spMkLst>
            <pc:docMk/>
            <pc:sldMk cId="2399897791" sldId="366"/>
            <ac:spMk id="3" creationId="{CB029E5D-3245-4F43-AC79-DC2833E497A6}"/>
          </ac:spMkLst>
        </pc:spChg>
      </pc:sldChg>
    </pc:docChg>
  </pc:docChgLst>
  <pc:docChgLst>
    <pc:chgData name="Anna Stevenson" userId="S::a.stevenson@uwtsd.ac.uk::ae8dda73-5b0a-4ab6-8413-d9e5d0f56ad1" providerId="AD" clId="Web-{BD21FFBC-1DA8-928D-6E29-6B4EB20D0DCE}"/>
    <pc:docChg chg="addSld delSld modSld">
      <pc:chgData name="Anna Stevenson" userId="S::a.stevenson@uwtsd.ac.uk::ae8dda73-5b0a-4ab6-8413-d9e5d0f56ad1" providerId="AD" clId="Web-{BD21FFBC-1DA8-928D-6E29-6B4EB20D0DCE}" dt="2023-09-24T22:40:55.161" v="102" actId="20577"/>
      <pc:docMkLst>
        <pc:docMk/>
      </pc:docMkLst>
      <pc:sldChg chg="addSp delSp modSp">
        <pc:chgData name="Anna Stevenson" userId="S::a.stevenson@uwtsd.ac.uk::ae8dda73-5b0a-4ab6-8413-d9e5d0f56ad1" providerId="AD" clId="Web-{BD21FFBC-1DA8-928D-6E29-6B4EB20D0DCE}" dt="2023-09-24T22:40:03.815" v="99"/>
        <pc:sldMkLst>
          <pc:docMk/>
          <pc:sldMk cId="1841607935" sldId="329"/>
        </pc:sldMkLst>
        <pc:spChg chg="del">
          <ac:chgData name="Anna Stevenson" userId="S::a.stevenson@uwtsd.ac.uk::ae8dda73-5b0a-4ab6-8413-d9e5d0f56ad1" providerId="AD" clId="Web-{BD21FFBC-1DA8-928D-6E29-6B4EB20D0DCE}" dt="2023-09-24T22:39:09.360" v="63"/>
          <ac:spMkLst>
            <pc:docMk/>
            <pc:sldMk cId="1841607935" sldId="329"/>
            <ac:spMk id="3" creationId="{B9F0CA6A-DC57-314D-8A30-A1E680AA9E26}"/>
          </ac:spMkLst>
        </pc:spChg>
        <pc:spChg chg="add del mod">
          <ac:chgData name="Anna Stevenson" userId="S::a.stevenson@uwtsd.ac.uk::ae8dda73-5b0a-4ab6-8413-d9e5d0f56ad1" providerId="AD" clId="Web-{BD21FFBC-1DA8-928D-6E29-6B4EB20D0DCE}" dt="2023-09-24T22:39:12.564" v="64"/>
          <ac:spMkLst>
            <pc:docMk/>
            <pc:sldMk cId="1841607935" sldId="329"/>
            <ac:spMk id="7" creationId="{78DEADC7-DC8F-484F-A895-B374A246B212}"/>
          </ac:spMkLst>
        </pc:spChg>
        <pc:graphicFrameChg chg="add mod modGraphic">
          <ac:chgData name="Anna Stevenson" userId="S::a.stevenson@uwtsd.ac.uk::ae8dda73-5b0a-4ab6-8413-d9e5d0f56ad1" providerId="AD" clId="Web-{BD21FFBC-1DA8-928D-6E29-6B4EB20D0DCE}" dt="2023-09-24T22:40:03.815" v="99"/>
          <ac:graphicFrameMkLst>
            <pc:docMk/>
            <pc:sldMk cId="1841607935" sldId="329"/>
            <ac:graphicFrameMk id="4" creationId="{B1545C01-3ECF-6026-47EF-0A2ABA983803}"/>
          </ac:graphicFrameMkLst>
        </pc:graphicFrameChg>
        <pc:picChg chg="del mod">
          <ac:chgData name="Anna Stevenson" userId="S::a.stevenson@uwtsd.ac.uk::ae8dda73-5b0a-4ab6-8413-d9e5d0f56ad1" providerId="AD" clId="Web-{BD21FFBC-1DA8-928D-6E29-6B4EB20D0DCE}" dt="2023-09-24T22:39:06.798" v="62"/>
          <ac:picMkLst>
            <pc:docMk/>
            <pc:sldMk cId="1841607935" sldId="329"/>
            <ac:picMk id="5" creationId="{30EF63DC-4955-6600-B156-233472D5142F}"/>
          </ac:picMkLst>
        </pc:picChg>
      </pc:sldChg>
      <pc:sldChg chg="modSp">
        <pc:chgData name="Anna Stevenson" userId="S::a.stevenson@uwtsd.ac.uk::ae8dda73-5b0a-4ab6-8413-d9e5d0f56ad1" providerId="AD" clId="Web-{BD21FFBC-1DA8-928D-6E29-6B4EB20D0DCE}" dt="2023-09-24T22:40:55.161" v="102" actId="20577"/>
        <pc:sldMkLst>
          <pc:docMk/>
          <pc:sldMk cId="2309547482" sldId="364"/>
        </pc:sldMkLst>
        <pc:spChg chg="mod">
          <ac:chgData name="Anna Stevenson" userId="S::a.stevenson@uwtsd.ac.uk::ae8dda73-5b0a-4ab6-8413-d9e5d0f56ad1" providerId="AD" clId="Web-{BD21FFBC-1DA8-928D-6E29-6B4EB20D0DCE}" dt="2023-09-24T22:40:55.161" v="102" actId="20577"/>
          <ac:spMkLst>
            <pc:docMk/>
            <pc:sldMk cId="2309547482" sldId="364"/>
            <ac:spMk id="2" creationId="{8DA24301-E3CC-4E41-8051-3EEC66973993}"/>
          </ac:spMkLst>
        </pc:spChg>
      </pc:sldChg>
      <pc:sldChg chg="addSp delSp modSp new del">
        <pc:chgData name="Anna Stevenson" userId="S::a.stevenson@uwtsd.ac.uk::ae8dda73-5b0a-4ab6-8413-d9e5d0f56ad1" providerId="AD" clId="Web-{BD21FFBC-1DA8-928D-6E29-6B4EB20D0DCE}" dt="2023-09-24T22:40:14.331" v="100"/>
        <pc:sldMkLst>
          <pc:docMk/>
          <pc:sldMk cId="4195231298" sldId="367"/>
        </pc:sldMkLst>
        <pc:spChg chg="del">
          <ac:chgData name="Anna Stevenson" userId="S::a.stevenson@uwtsd.ac.uk::ae8dda73-5b0a-4ab6-8413-d9e5d0f56ad1" providerId="AD" clId="Web-{BD21FFBC-1DA8-928D-6E29-6B4EB20D0DCE}" dt="2023-09-24T22:36:58.433" v="2"/>
          <ac:spMkLst>
            <pc:docMk/>
            <pc:sldMk cId="4195231298" sldId="367"/>
            <ac:spMk id="2" creationId="{71F8A14E-BDD6-CCDF-3971-7BD696CFC760}"/>
          </ac:spMkLst>
        </pc:spChg>
        <pc:spChg chg="del">
          <ac:chgData name="Anna Stevenson" userId="S::a.stevenson@uwtsd.ac.uk::ae8dda73-5b0a-4ab6-8413-d9e5d0f56ad1" providerId="AD" clId="Web-{BD21FFBC-1DA8-928D-6E29-6B4EB20D0DCE}" dt="2023-09-24T22:36:58.433" v="1"/>
          <ac:spMkLst>
            <pc:docMk/>
            <pc:sldMk cId="4195231298" sldId="367"/>
            <ac:spMk id="3" creationId="{B05D1C18-48A0-688A-A38F-D8B74A6BC73B}"/>
          </ac:spMkLst>
        </pc:spChg>
        <pc:graphicFrameChg chg="add mod modGraphic">
          <ac:chgData name="Anna Stevenson" userId="S::a.stevenson@uwtsd.ac.uk::ae8dda73-5b0a-4ab6-8413-d9e5d0f56ad1" providerId="AD" clId="Web-{BD21FFBC-1DA8-928D-6E29-6B4EB20D0DCE}" dt="2023-09-24T22:37:10.792" v="6" actId="1076"/>
          <ac:graphicFrameMkLst>
            <pc:docMk/>
            <pc:sldMk cId="4195231298" sldId="367"/>
            <ac:graphicFrameMk id="5" creationId="{031453D3-F0D3-ABFD-3ED3-F5091EC48BF4}"/>
          </ac:graphicFrameMkLst>
        </pc:graphicFrameChg>
      </pc:sldChg>
    </pc:docChg>
  </pc:docChgLst>
  <pc:docChgLst>
    <pc:chgData name="Anna Stevenson" userId="S::a.stevenson@uwtsd.ac.uk::ae8dda73-5b0a-4ab6-8413-d9e5d0f56ad1" providerId="AD" clId="Web-{300D2000-0193-7D3A-15EB-4E90EF2E224E}"/>
    <pc:docChg chg="addSld sldOrd addMainMaster modMainMaster">
      <pc:chgData name="Anna Stevenson" userId="S::a.stevenson@uwtsd.ac.uk::ae8dda73-5b0a-4ab6-8413-d9e5d0f56ad1" providerId="AD" clId="Web-{300D2000-0193-7D3A-15EB-4E90EF2E224E}" dt="2023-10-01T16:42:46.249" v="3"/>
      <pc:docMkLst>
        <pc:docMk/>
      </pc:docMkLst>
      <pc:sldChg chg="add ord">
        <pc:chgData name="Anna Stevenson" userId="S::a.stevenson@uwtsd.ac.uk::ae8dda73-5b0a-4ab6-8413-d9e5d0f56ad1" providerId="AD" clId="Web-{300D2000-0193-7D3A-15EB-4E90EF2E224E}" dt="2023-10-01T16:42:46.249" v="2"/>
        <pc:sldMkLst>
          <pc:docMk/>
          <pc:sldMk cId="1525941072" sldId="404"/>
        </pc:sldMkLst>
      </pc:sldChg>
      <pc:sldChg chg="add ord">
        <pc:chgData name="Anna Stevenson" userId="S::a.stevenson@uwtsd.ac.uk::ae8dda73-5b0a-4ab6-8413-d9e5d0f56ad1" providerId="AD" clId="Web-{300D2000-0193-7D3A-15EB-4E90EF2E224E}" dt="2023-10-01T16:42:46.249" v="3"/>
        <pc:sldMkLst>
          <pc:docMk/>
          <pc:sldMk cId="2595077612" sldId="405"/>
        </pc:sldMkLst>
      </pc:sldChg>
      <pc:sldMasterChg chg="modSldLayout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1800093731" sldId="2147483659"/>
        </pc:sldMasterMkLst>
        <pc:sldLayoutChg chg="replI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1800093731" sldId="2147483659"/>
            <pc:sldLayoutMk cId="1597148504" sldId="2147483716"/>
          </pc:sldLayoutMkLst>
        </pc:sldLayoutChg>
      </pc:sldMasterChg>
      <pc:sldMasterChg chg="add addSldLayout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509104092" sldId="2147483660"/>
        </pc:sldMasterMkLst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3226961651" sldId="2147483661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2559846961" sldId="2147483662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1015047696" sldId="2147483664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3254424546" sldId="2147483665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909243197" sldId="2147483666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3858342677" sldId="2147483667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4149895886" sldId="2147483668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2767811847" sldId="2147483669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2449762007" sldId="2147483670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2218564827" sldId="2147483671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3568773314" sldId="2147483684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1390777920" sldId="2147483685"/>
          </pc:sldLayoutMkLst>
        </pc:sldLayoutChg>
        <pc:sldLayoutChg chg="ad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509104092" sldId="2147483660"/>
            <pc:sldLayoutMk cId="1397922843" sldId="2147483688"/>
          </pc:sldLayoutMkLst>
        </pc:sldLayoutChg>
      </pc:sldMasterChg>
      <pc:sldMasterChg chg="replId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2215794927" sldId="2147483707"/>
        </pc:sldMasterMkLst>
      </pc:sldMasterChg>
      <pc:sldMasterChg chg="replId modSldLayout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3508390215" sldId="2147483708"/>
        </pc:sldMasterMkLst>
        <pc:sldLayoutChg chg="replI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3508390215" sldId="2147483708"/>
            <pc:sldLayoutMk cId="724236427" sldId="2147483717"/>
          </pc:sldLayoutMkLst>
        </pc:sldLayoutChg>
      </pc:sldMasterChg>
      <pc:sldMasterChg chg="replId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2581267852" sldId="2147483709"/>
        </pc:sldMasterMkLst>
      </pc:sldMasterChg>
      <pc:sldMasterChg chg="replId modSldLayout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741040061" sldId="2147483711"/>
        </pc:sldMasterMkLst>
        <pc:sldLayoutChg chg="replId">
          <pc:chgData name="Anna Stevenson" userId="S::a.stevenson@uwtsd.ac.uk::ae8dda73-5b0a-4ab6-8413-d9e5d0f56ad1" providerId="AD" clId="Web-{300D2000-0193-7D3A-15EB-4E90EF2E224E}" dt="2023-10-01T16:42:27.218" v="0"/>
          <pc:sldLayoutMkLst>
            <pc:docMk/>
            <pc:sldMasterMk cId="741040061" sldId="2147483711"/>
            <pc:sldLayoutMk cId="763020717" sldId="2147483710"/>
          </pc:sldLayoutMkLst>
        </pc:sldLayoutChg>
      </pc:sldMasterChg>
      <pc:sldMasterChg chg="replId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58822457" sldId="2147483712"/>
        </pc:sldMasterMkLst>
      </pc:sldMasterChg>
      <pc:sldMasterChg chg="replId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754378712" sldId="2147483713"/>
        </pc:sldMasterMkLst>
      </pc:sldMasterChg>
      <pc:sldMasterChg chg="replId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217095490" sldId="2147483714"/>
        </pc:sldMasterMkLst>
      </pc:sldMasterChg>
      <pc:sldMasterChg chg="replId">
        <pc:chgData name="Anna Stevenson" userId="S::a.stevenson@uwtsd.ac.uk::ae8dda73-5b0a-4ab6-8413-d9e5d0f56ad1" providerId="AD" clId="Web-{300D2000-0193-7D3A-15EB-4E90EF2E224E}" dt="2023-10-01T16:42:27.218" v="0"/>
        <pc:sldMasterMkLst>
          <pc:docMk/>
          <pc:sldMasterMk cId="1743180627" sldId="2147483715"/>
        </pc:sldMasterMkLst>
      </pc:sldMasterChg>
    </pc:docChg>
  </pc:docChgLst>
  <pc:docChgLst>
    <pc:chgData name="Heddwen Davies" userId="S::heddwen.davies@uwtsd.ac.uk::b3b4628a-d1d7-4a79-b47e-b6ca4059bab0" providerId="AD" clId="Web-{1AC76FF4-34F7-1227-BCF8-0750BD5B96DA}"/>
    <pc:docChg chg="modSld">
      <pc:chgData name="Heddwen Davies" userId="S::heddwen.davies@uwtsd.ac.uk::b3b4628a-d1d7-4a79-b47e-b6ca4059bab0" providerId="AD" clId="Web-{1AC76FF4-34F7-1227-BCF8-0750BD5B96DA}" dt="2024-10-03T12:17:28.689" v="30" actId="20577"/>
      <pc:docMkLst>
        <pc:docMk/>
      </pc:docMkLst>
      <pc:sldChg chg="modSp">
        <pc:chgData name="Heddwen Davies" userId="S::heddwen.davies@uwtsd.ac.uk::b3b4628a-d1d7-4a79-b47e-b6ca4059bab0" providerId="AD" clId="Web-{1AC76FF4-34F7-1227-BCF8-0750BD5B96DA}" dt="2024-10-03T12:17:28.689" v="30" actId="20577"/>
        <pc:sldMkLst>
          <pc:docMk/>
          <pc:sldMk cId="3278340267" sldId="956"/>
        </pc:sldMkLst>
        <pc:spChg chg="mod">
          <ac:chgData name="Heddwen Davies" userId="S::heddwen.davies@uwtsd.ac.uk::b3b4628a-d1d7-4a79-b47e-b6ca4059bab0" providerId="AD" clId="Web-{1AC76FF4-34F7-1227-BCF8-0750BD5B96DA}" dt="2024-10-03T12:17:28.689" v="30" actId="20577"/>
          <ac:spMkLst>
            <pc:docMk/>
            <pc:sldMk cId="3278340267" sldId="956"/>
            <ac:spMk id="3" creationId="{A006B5F8-2051-82F3-3515-C3E3C138D615}"/>
          </ac:spMkLst>
        </pc:spChg>
      </pc:sldChg>
    </pc:docChg>
  </pc:docChgLst>
  <pc:docChgLst>
    <pc:chgData name="Heddwen Davies" userId="S::heddwen.davies@uwtsd.ac.uk::b3b4628a-d1d7-4a79-b47e-b6ca4059bab0" providerId="AD" clId="Web-{70799435-8C4E-BB52-1C84-1154F44021E2}"/>
    <pc:docChg chg="addSld delSld modSld sldOrd">
      <pc:chgData name="Heddwen Davies" userId="S::heddwen.davies@uwtsd.ac.uk::b3b4628a-d1d7-4a79-b47e-b6ca4059bab0" providerId="AD" clId="Web-{70799435-8C4E-BB52-1C84-1154F44021E2}" dt="2023-10-08T20:51:26.909" v="2360" actId="20577"/>
      <pc:docMkLst>
        <pc:docMk/>
      </pc:docMkLst>
      <pc:sldChg chg="modSp">
        <pc:chgData name="Heddwen Davies" userId="S::heddwen.davies@uwtsd.ac.uk::b3b4628a-d1d7-4a79-b47e-b6ca4059bab0" providerId="AD" clId="Web-{70799435-8C4E-BB52-1C84-1154F44021E2}" dt="2023-10-08T20:02:36.762" v="284" actId="20577"/>
        <pc:sldMkLst>
          <pc:docMk/>
          <pc:sldMk cId="3945813970" sldId="409"/>
        </pc:sldMkLst>
        <pc:spChg chg="mod">
          <ac:chgData name="Heddwen Davies" userId="S::heddwen.davies@uwtsd.ac.uk::b3b4628a-d1d7-4a79-b47e-b6ca4059bab0" providerId="AD" clId="Web-{70799435-8C4E-BB52-1C84-1154F44021E2}" dt="2023-10-08T20:02:36.762" v="284" actId="20577"/>
          <ac:spMkLst>
            <pc:docMk/>
            <pc:sldMk cId="3945813970" sldId="409"/>
            <ac:spMk id="2" creationId="{BF671FE8-A282-A398-B7ED-E1FC37F3AB26}"/>
          </ac:spMkLst>
        </pc:spChg>
      </pc:sldChg>
      <pc:sldChg chg="modSp">
        <pc:chgData name="Heddwen Davies" userId="S::heddwen.davies@uwtsd.ac.uk::b3b4628a-d1d7-4a79-b47e-b6ca4059bab0" providerId="AD" clId="Web-{70799435-8C4E-BB52-1C84-1154F44021E2}" dt="2023-10-08T20:51:12.502" v="2353" actId="20577"/>
        <pc:sldMkLst>
          <pc:docMk/>
          <pc:sldMk cId="2995264797" sldId="411"/>
        </pc:sldMkLst>
        <pc:spChg chg="mod">
          <ac:chgData name="Heddwen Davies" userId="S::heddwen.davies@uwtsd.ac.uk::b3b4628a-d1d7-4a79-b47e-b6ca4059bab0" providerId="AD" clId="Web-{70799435-8C4E-BB52-1C84-1154F44021E2}" dt="2023-10-08T20:49:50.390" v="2242" actId="20577"/>
          <ac:spMkLst>
            <pc:docMk/>
            <pc:sldMk cId="2995264797" sldId="411"/>
            <ac:spMk id="2" creationId="{A04B2983-9626-1FDC-C53A-22ADBCB7F0F1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51:12.502" v="2353" actId="20577"/>
          <ac:spMkLst>
            <pc:docMk/>
            <pc:sldMk cId="2995264797" sldId="411"/>
            <ac:spMk id="3" creationId="{2A9B7CC2-9364-7598-A38A-B63E84767450}"/>
          </ac:spMkLst>
        </pc:spChg>
      </pc:sldChg>
      <pc:sldChg chg="addSp delSp modSp">
        <pc:chgData name="Heddwen Davies" userId="S::heddwen.davies@uwtsd.ac.uk::b3b4628a-d1d7-4a79-b47e-b6ca4059bab0" providerId="AD" clId="Web-{70799435-8C4E-BB52-1C84-1154F44021E2}" dt="2023-10-08T20:01:47.948" v="277" actId="1076"/>
        <pc:sldMkLst>
          <pc:docMk/>
          <pc:sldMk cId="3716484995" sldId="439"/>
        </pc:sldMkLst>
        <pc:spChg chg="mod">
          <ac:chgData name="Heddwen Davies" userId="S::heddwen.davies@uwtsd.ac.uk::b3b4628a-d1d7-4a79-b47e-b6ca4059bab0" providerId="AD" clId="Web-{70799435-8C4E-BB52-1C84-1154F44021E2}" dt="2023-10-08T19:58:08.989" v="30" actId="20577"/>
          <ac:spMkLst>
            <pc:docMk/>
            <pc:sldMk cId="3716484995" sldId="439"/>
            <ac:spMk id="2" creationId="{C9EB4F6D-C807-9699-CA80-46AD9D21CA74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01:43.573" v="276" actId="14100"/>
          <ac:spMkLst>
            <pc:docMk/>
            <pc:sldMk cId="3716484995" sldId="439"/>
            <ac:spMk id="3" creationId="{32D711AF-E82D-E759-AFBA-F895C7FD1DA2}"/>
          </ac:spMkLst>
        </pc:spChg>
        <pc:spChg chg="add del mod">
          <ac:chgData name="Heddwen Davies" userId="S::heddwen.davies@uwtsd.ac.uk::b3b4628a-d1d7-4a79-b47e-b6ca4059bab0" providerId="AD" clId="Web-{70799435-8C4E-BB52-1C84-1154F44021E2}" dt="2023-10-08T19:58:21.755" v="34"/>
          <ac:spMkLst>
            <pc:docMk/>
            <pc:sldMk cId="3716484995" sldId="439"/>
            <ac:spMk id="4" creationId="{FCBCF1BA-67C8-6378-61DA-828E40302408}"/>
          </ac:spMkLst>
        </pc:spChg>
        <pc:spChg chg="add del mod">
          <ac:chgData name="Heddwen Davies" userId="S::heddwen.davies@uwtsd.ac.uk::b3b4628a-d1d7-4a79-b47e-b6ca4059bab0" providerId="AD" clId="Web-{70799435-8C4E-BB52-1C84-1154F44021E2}" dt="2023-10-08T19:58:29.302" v="37"/>
          <ac:spMkLst>
            <pc:docMk/>
            <pc:sldMk cId="3716484995" sldId="439"/>
            <ac:spMk id="5" creationId="{A9027ED3-9382-1BDD-BEAF-AD8C127448FA}"/>
          </ac:spMkLst>
        </pc:spChg>
        <pc:spChg chg="add mod">
          <ac:chgData name="Heddwen Davies" userId="S::heddwen.davies@uwtsd.ac.uk::b3b4628a-d1d7-4a79-b47e-b6ca4059bab0" providerId="AD" clId="Web-{70799435-8C4E-BB52-1C84-1154F44021E2}" dt="2023-10-08T20:01:47.948" v="277" actId="1076"/>
          <ac:spMkLst>
            <pc:docMk/>
            <pc:sldMk cId="3716484995" sldId="439"/>
            <ac:spMk id="6" creationId="{AF79ED18-DB7F-AAC7-0D39-05790827967F}"/>
          </ac:spMkLst>
        </pc:spChg>
      </pc:sldChg>
      <pc:sldChg chg="modSp">
        <pc:chgData name="Heddwen Davies" userId="S::heddwen.davies@uwtsd.ac.uk::b3b4628a-d1d7-4a79-b47e-b6ca4059bab0" providerId="AD" clId="Web-{70799435-8C4E-BB52-1C84-1154F44021E2}" dt="2023-10-08T20:51:26.909" v="2360" actId="20577"/>
        <pc:sldMkLst>
          <pc:docMk/>
          <pc:sldMk cId="1104825648" sldId="472"/>
        </pc:sldMkLst>
        <pc:spChg chg="mod">
          <ac:chgData name="Heddwen Davies" userId="S::heddwen.davies@uwtsd.ac.uk::b3b4628a-d1d7-4a79-b47e-b6ca4059bab0" providerId="AD" clId="Web-{70799435-8C4E-BB52-1C84-1154F44021E2}" dt="2023-10-08T20:51:26.909" v="2360" actId="20577"/>
          <ac:spMkLst>
            <pc:docMk/>
            <pc:sldMk cId="1104825648" sldId="472"/>
            <ac:spMk id="2" creationId="{EDD4C10A-E4A0-4C54-98D4-C13432B17C16}"/>
          </ac:spMkLst>
        </pc:spChg>
      </pc:sldChg>
      <pc:sldChg chg="new del">
        <pc:chgData name="Heddwen Davies" userId="S::heddwen.davies@uwtsd.ac.uk::b3b4628a-d1d7-4a79-b47e-b6ca4059bab0" providerId="AD" clId="Web-{70799435-8C4E-BB52-1C84-1154F44021E2}" dt="2023-10-08T20:02:28.324" v="280"/>
        <pc:sldMkLst>
          <pc:docMk/>
          <pc:sldMk cId="839030692" sldId="473"/>
        </pc:sldMkLst>
      </pc:sldChg>
      <pc:sldChg chg="modSp add replId">
        <pc:chgData name="Heddwen Davies" userId="S::heddwen.davies@uwtsd.ac.uk::b3b4628a-d1d7-4a79-b47e-b6ca4059bab0" providerId="AD" clId="Web-{70799435-8C4E-BB52-1C84-1154F44021E2}" dt="2023-10-08T20:10:09.415" v="506" actId="20577"/>
        <pc:sldMkLst>
          <pc:docMk/>
          <pc:sldMk cId="2553005209" sldId="474"/>
        </pc:sldMkLst>
        <pc:spChg chg="mod">
          <ac:chgData name="Heddwen Davies" userId="S::heddwen.davies@uwtsd.ac.uk::b3b4628a-d1d7-4a79-b47e-b6ca4059bab0" providerId="AD" clId="Web-{70799435-8C4E-BB52-1C84-1154F44021E2}" dt="2023-10-08T20:10:09.415" v="506" actId="20577"/>
          <ac:spMkLst>
            <pc:docMk/>
            <pc:sldMk cId="2553005209" sldId="474"/>
            <ac:spMk id="2" creationId="{BF671FE8-A282-A398-B7ED-E1FC37F3AB26}"/>
          </ac:spMkLst>
        </pc:spChg>
        <pc:graphicFrameChg chg="modGraphic">
          <ac:chgData name="Heddwen Davies" userId="S::heddwen.davies@uwtsd.ac.uk::b3b4628a-d1d7-4a79-b47e-b6ca4059bab0" providerId="AD" clId="Web-{70799435-8C4E-BB52-1C84-1154F44021E2}" dt="2023-10-08T20:09:52.540" v="501" actId="20577"/>
          <ac:graphicFrameMkLst>
            <pc:docMk/>
            <pc:sldMk cId="2553005209" sldId="474"/>
            <ac:graphicFrameMk id="5" creationId="{66CD7FAF-6E7C-19D0-40A9-59C2EE102899}"/>
          </ac:graphicFrameMkLst>
        </pc:graphicFrameChg>
      </pc:sldChg>
      <pc:sldChg chg="new del">
        <pc:chgData name="Heddwen Davies" userId="S::heddwen.davies@uwtsd.ac.uk::b3b4628a-d1d7-4a79-b47e-b6ca4059bab0" providerId="AD" clId="Web-{70799435-8C4E-BB52-1C84-1154F44021E2}" dt="2023-10-08T20:31:10.154" v="1261"/>
        <pc:sldMkLst>
          <pc:docMk/>
          <pc:sldMk cId="2709965148" sldId="475"/>
        </pc:sldMkLst>
      </pc:sldChg>
      <pc:sldChg chg="modSp add ord replId">
        <pc:chgData name="Heddwen Davies" userId="S::heddwen.davies@uwtsd.ac.uk::b3b4628a-d1d7-4a79-b47e-b6ca4059bab0" providerId="AD" clId="Web-{70799435-8C4E-BB52-1C84-1154F44021E2}" dt="2023-10-08T20:30:47.278" v="1259" actId="20577"/>
        <pc:sldMkLst>
          <pc:docMk/>
          <pc:sldMk cId="2476190634" sldId="476"/>
        </pc:sldMkLst>
        <pc:spChg chg="mod">
          <ac:chgData name="Heddwen Davies" userId="S::heddwen.davies@uwtsd.ac.uk::b3b4628a-d1d7-4a79-b47e-b6ca4059bab0" providerId="AD" clId="Web-{70799435-8C4E-BB52-1C84-1154F44021E2}" dt="2023-10-08T20:30:47.278" v="1259" actId="20577"/>
          <ac:spMkLst>
            <pc:docMk/>
            <pc:sldMk cId="2476190634" sldId="476"/>
            <ac:spMk id="3" creationId="{FB7376D0-3450-21BE-7399-A9414229FF90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12:01.309" v="557" actId="20577"/>
          <ac:spMkLst>
            <pc:docMk/>
            <pc:sldMk cId="2476190634" sldId="476"/>
            <ac:spMk id="4" creationId="{56C85637-DAD8-743F-0F5E-79E30816B251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12:44.373" v="632" actId="20577"/>
          <ac:spMkLst>
            <pc:docMk/>
            <pc:sldMk cId="2476190634" sldId="476"/>
            <ac:spMk id="5" creationId="{9C5FE39D-432B-F38B-9B7E-7C2DC3FCEDDB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13:12.405" v="685" actId="14100"/>
          <ac:spMkLst>
            <pc:docMk/>
            <pc:sldMk cId="2476190634" sldId="476"/>
            <ac:spMk id="6" creationId="{154EC245-62F1-600C-BD4A-764A8516DB8D}"/>
          </ac:spMkLst>
        </pc:spChg>
      </pc:sldChg>
      <pc:sldChg chg="modSp add replId">
        <pc:chgData name="Heddwen Davies" userId="S::heddwen.davies@uwtsd.ac.uk::b3b4628a-d1d7-4a79-b47e-b6ca4059bab0" providerId="AD" clId="Web-{70799435-8C4E-BB52-1C84-1154F44021E2}" dt="2023-10-08T20:48:56.514" v="2207" actId="20577"/>
        <pc:sldMkLst>
          <pc:docMk/>
          <pc:sldMk cId="1696788810" sldId="477"/>
        </pc:sldMkLst>
        <pc:spChg chg="mod">
          <ac:chgData name="Heddwen Davies" userId="S::heddwen.davies@uwtsd.ac.uk::b3b4628a-d1d7-4a79-b47e-b6ca4059bab0" providerId="AD" clId="Web-{70799435-8C4E-BB52-1C84-1154F44021E2}" dt="2023-10-08T20:48:56.514" v="2207" actId="20577"/>
          <ac:spMkLst>
            <pc:docMk/>
            <pc:sldMk cId="1696788810" sldId="477"/>
            <ac:spMk id="3" creationId="{621A37EE-5EF9-17EA-9D8C-2D181ED92D1B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31:28.780" v="1290" actId="20577"/>
          <ac:spMkLst>
            <pc:docMk/>
            <pc:sldMk cId="1696788810" sldId="477"/>
            <ac:spMk id="5" creationId="{9A1C7560-D7D9-68F5-4819-F05D988816E9}"/>
          </ac:spMkLst>
        </pc:spChg>
        <pc:spChg chg="mod">
          <ac:chgData name="Heddwen Davies" userId="S::heddwen.davies@uwtsd.ac.uk::b3b4628a-d1d7-4a79-b47e-b6ca4059bab0" providerId="AD" clId="Web-{70799435-8C4E-BB52-1C84-1154F44021E2}" dt="2023-10-08T20:31:53.515" v="1323" actId="20577"/>
          <ac:spMkLst>
            <pc:docMk/>
            <pc:sldMk cId="1696788810" sldId="477"/>
            <ac:spMk id="6" creationId="{51FA5C07-A1B3-9F49-196B-4D0CC2D58B12}"/>
          </ac:spMkLst>
        </pc:spChg>
      </pc:sldChg>
    </pc:docChg>
  </pc:docChgLst>
  <pc:docChgLst>
    <pc:chgData name="Heddwen Davies" userId="S::heddwen.davies@uwtsd.ac.uk::b3b4628a-d1d7-4a79-b47e-b6ca4059bab0" providerId="AD" clId="Web-{B52B03F5-3517-2686-5CA3-5408A3E8512E}"/>
    <pc:docChg chg="addSld modSld">
      <pc:chgData name="Heddwen Davies" userId="S::heddwen.davies@uwtsd.ac.uk::b3b4628a-d1d7-4a79-b47e-b6ca4059bab0" providerId="AD" clId="Web-{B52B03F5-3517-2686-5CA3-5408A3E8512E}" dt="2023-10-03T19:32:26.024" v="364" actId="20577"/>
      <pc:docMkLst>
        <pc:docMk/>
      </pc:docMkLst>
      <pc:sldChg chg="modSp">
        <pc:chgData name="Heddwen Davies" userId="S::heddwen.davies@uwtsd.ac.uk::b3b4628a-d1d7-4a79-b47e-b6ca4059bab0" providerId="AD" clId="Web-{B52B03F5-3517-2686-5CA3-5408A3E8512E}" dt="2023-10-03T19:18:47.972" v="13" actId="20577"/>
        <pc:sldMkLst>
          <pc:docMk/>
          <pc:sldMk cId="1494912364" sldId="313"/>
        </pc:sldMkLst>
        <pc:spChg chg="mod">
          <ac:chgData name="Heddwen Davies" userId="S::heddwen.davies@uwtsd.ac.uk::b3b4628a-d1d7-4a79-b47e-b6ca4059bab0" providerId="AD" clId="Web-{B52B03F5-3517-2686-5CA3-5408A3E8512E}" dt="2023-10-03T19:18:47.972" v="13" actId="20577"/>
          <ac:spMkLst>
            <pc:docMk/>
            <pc:sldMk cId="1494912364" sldId="313"/>
            <ac:spMk id="4" creationId="{42B0C406-73FB-8C33-E6F5-6E8BFC9FA804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27:07.703" v="207" actId="20577"/>
        <pc:sldMkLst>
          <pc:docMk/>
          <pc:sldMk cId="623745602" sldId="363"/>
        </pc:sldMkLst>
        <pc:spChg chg="mod">
          <ac:chgData name="Heddwen Davies" userId="S::heddwen.davies@uwtsd.ac.uk::b3b4628a-d1d7-4a79-b47e-b6ca4059bab0" providerId="AD" clId="Web-{B52B03F5-3517-2686-5CA3-5408A3E8512E}" dt="2023-10-03T19:27:07.703" v="207" actId="20577"/>
          <ac:spMkLst>
            <pc:docMk/>
            <pc:sldMk cId="623745602" sldId="363"/>
            <ac:spMk id="3" creationId="{CB029E5D-3245-4F43-AC79-DC2833E497A6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19:40.724" v="23" actId="20577"/>
        <pc:sldMkLst>
          <pc:docMk/>
          <pc:sldMk cId="857141251" sldId="373"/>
        </pc:sldMkLst>
        <pc:spChg chg="mod">
          <ac:chgData name="Heddwen Davies" userId="S::heddwen.davies@uwtsd.ac.uk::b3b4628a-d1d7-4a79-b47e-b6ca4059bab0" providerId="AD" clId="Web-{B52B03F5-3517-2686-5CA3-5408A3E8512E}" dt="2023-10-03T19:19:40.724" v="23" actId="20577"/>
          <ac:spMkLst>
            <pc:docMk/>
            <pc:sldMk cId="857141251" sldId="373"/>
            <ac:spMk id="3" creationId="{F63230C5-A65C-1AFE-D9AB-A936B57DBA86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31:52.007" v="341" actId="20577"/>
        <pc:sldMkLst>
          <pc:docMk/>
          <pc:sldMk cId="1165135699" sldId="375"/>
        </pc:sldMkLst>
        <pc:spChg chg="mod">
          <ac:chgData name="Heddwen Davies" userId="S::heddwen.davies@uwtsd.ac.uk::b3b4628a-d1d7-4a79-b47e-b6ca4059bab0" providerId="AD" clId="Web-{B52B03F5-3517-2686-5CA3-5408A3E8512E}" dt="2023-10-03T19:31:52.007" v="341" actId="20577"/>
          <ac:spMkLst>
            <pc:docMk/>
            <pc:sldMk cId="1165135699" sldId="375"/>
            <ac:spMk id="23554" creationId="{FCE73863-1016-0916-9B20-EFD484F462CA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31:31.804" v="335" actId="20577"/>
        <pc:sldMkLst>
          <pc:docMk/>
          <pc:sldMk cId="806129180" sldId="377"/>
        </pc:sldMkLst>
        <pc:spChg chg="mod">
          <ac:chgData name="Heddwen Davies" userId="S::heddwen.davies@uwtsd.ac.uk::b3b4628a-d1d7-4a79-b47e-b6ca4059bab0" providerId="AD" clId="Web-{B52B03F5-3517-2686-5CA3-5408A3E8512E}" dt="2023-10-03T19:30:31.302" v="282" actId="20577"/>
          <ac:spMkLst>
            <pc:docMk/>
            <pc:sldMk cId="806129180" sldId="377"/>
            <ac:spMk id="14338" creationId="{5C1CBB30-FB88-FCDF-7236-6CBCAD59D2C7}"/>
          </ac:spMkLst>
        </pc:spChg>
        <pc:spChg chg="mod">
          <ac:chgData name="Heddwen Davies" userId="S::heddwen.davies@uwtsd.ac.uk::b3b4628a-d1d7-4a79-b47e-b6ca4059bab0" providerId="AD" clId="Web-{B52B03F5-3517-2686-5CA3-5408A3E8512E}" dt="2023-10-03T19:31:31.804" v="335" actId="20577"/>
          <ac:spMkLst>
            <pc:docMk/>
            <pc:sldMk cId="806129180" sldId="377"/>
            <ac:spMk id="14339" creationId="{DF49CFEF-E2BE-35A5-FB3A-F556DA6FEDAD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29:25.535" v="273" actId="20577"/>
        <pc:sldMkLst>
          <pc:docMk/>
          <pc:sldMk cId="3157652917" sldId="391"/>
        </pc:sldMkLst>
        <pc:spChg chg="mod">
          <ac:chgData name="Heddwen Davies" userId="S::heddwen.davies@uwtsd.ac.uk::b3b4628a-d1d7-4a79-b47e-b6ca4059bab0" providerId="AD" clId="Web-{B52B03F5-3517-2686-5CA3-5408A3E8512E}" dt="2023-10-03T19:28:27.830" v="234" actId="20577"/>
          <ac:spMkLst>
            <pc:docMk/>
            <pc:sldMk cId="3157652917" sldId="391"/>
            <ac:spMk id="2" creationId="{3B1D6D5C-A125-B4E9-F56F-5BC36B776FAE}"/>
          </ac:spMkLst>
        </pc:spChg>
        <pc:spChg chg="mod">
          <ac:chgData name="Heddwen Davies" userId="S::heddwen.davies@uwtsd.ac.uk::b3b4628a-d1d7-4a79-b47e-b6ca4059bab0" providerId="AD" clId="Web-{B52B03F5-3517-2686-5CA3-5408A3E8512E}" dt="2023-10-03T19:29:25.535" v="273" actId="20577"/>
          <ac:spMkLst>
            <pc:docMk/>
            <pc:sldMk cId="3157652917" sldId="391"/>
            <ac:spMk id="6147" creationId="{EB6E85C1-EA88-4B4A-9FAC-3488B74B62E8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25:08.169" v="203" actId="14100"/>
        <pc:sldMkLst>
          <pc:docMk/>
          <pc:sldMk cId="374158057" sldId="398"/>
        </pc:sldMkLst>
        <pc:spChg chg="mod">
          <ac:chgData name="Heddwen Davies" userId="S::heddwen.davies@uwtsd.ac.uk::b3b4628a-d1d7-4a79-b47e-b6ca4059bab0" providerId="AD" clId="Web-{B52B03F5-3517-2686-5CA3-5408A3E8512E}" dt="2023-10-03T19:25:08.169" v="203" actId="14100"/>
          <ac:spMkLst>
            <pc:docMk/>
            <pc:sldMk cId="374158057" sldId="398"/>
            <ac:spMk id="8195" creationId="{63D7BABF-FC2E-DC66-D1B5-68CA5AFB567A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21:11.835" v="25" actId="14100"/>
        <pc:sldMkLst>
          <pc:docMk/>
          <pc:sldMk cId="3554138816" sldId="401"/>
        </pc:sldMkLst>
        <pc:spChg chg="mod">
          <ac:chgData name="Heddwen Davies" userId="S::heddwen.davies@uwtsd.ac.uk::b3b4628a-d1d7-4a79-b47e-b6ca4059bab0" providerId="AD" clId="Web-{B52B03F5-3517-2686-5CA3-5408A3E8512E}" dt="2023-10-03T19:21:11.835" v="25" actId="14100"/>
          <ac:spMkLst>
            <pc:docMk/>
            <pc:sldMk cId="3554138816" sldId="401"/>
            <ac:spMk id="3" creationId="{EAD1C3FF-4CF0-F303-0F93-2234C1DE8D53}"/>
          </ac:spMkLst>
        </pc:spChg>
      </pc:sldChg>
      <pc:sldChg chg="modSp">
        <pc:chgData name="Heddwen Davies" userId="S::heddwen.davies@uwtsd.ac.uk::b3b4628a-d1d7-4a79-b47e-b6ca4059bab0" providerId="AD" clId="Web-{B52B03F5-3517-2686-5CA3-5408A3E8512E}" dt="2023-10-03T19:32:26.024" v="364" actId="20577"/>
        <pc:sldMkLst>
          <pc:docMk/>
          <pc:sldMk cId="131248292" sldId="403"/>
        </pc:sldMkLst>
        <pc:spChg chg="mod">
          <ac:chgData name="Heddwen Davies" userId="S::heddwen.davies@uwtsd.ac.uk::b3b4628a-d1d7-4a79-b47e-b6ca4059bab0" providerId="AD" clId="Web-{B52B03F5-3517-2686-5CA3-5408A3E8512E}" dt="2023-10-03T19:32:26.024" v="364" actId="20577"/>
          <ac:spMkLst>
            <pc:docMk/>
            <pc:sldMk cId="131248292" sldId="403"/>
            <ac:spMk id="2" creationId="{EDDE6717-247A-B908-0B47-8BF4F3C989B1}"/>
          </ac:spMkLst>
        </pc:spChg>
      </pc:sldChg>
      <pc:sldChg chg="modSp new">
        <pc:chgData name="Heddwen Davies" userId="S::heddwen.davies@uwtsd.ac.uk::b3b4628a-d1d7-4a79-b47e-b6ca4059bab0" providerId="AD" clId="Web-{B52B03F5-3517-2686-5CA3-5408A3E8512E}" dt="2023-10-03T19:24:30.949" v="188" actId="20577"/>
        <pc:sldMkLst>
          <pc:docMk/>
          <pc:sldMk cId="603558110" sldId="406"/>
        </pc:sldMkLst>
        <pc:spChg chg="mod">
          <ac:chgData name="Heddwen Davies" userId="S::heddwen.davies@uwtsd.ac.uk::b3b4628a-d1d7-4a79-b47e-b6ca4059bab0" providerId="AD" clId="Web-{B52B03F5-3517-2686-5CA3-5408A3E8512E}" dt="2023-10-03T19:21:26.429" v="32" actId="20577"/>
          <ac:spMkLst>
            <pc:docMk/>
            <pc:sldMk cId="603558110" sldId="406"/>
            <ac:spMk id="2" creationId="{CD3BEB9D-E21E-EE1B-2FD9-6092D766FE42}"/>
          </ac:spMkLst>
        </pc:spChg>
        <pc:spChg chg="mod">
          <ac:chgData name="Heddwen Davies" userId="S::heddwen.davies@uwtsd.ac.uk::b3b4628a-d1d7-4a79-b47e-b6ca4059bab0" providerId="AD" clId="Web-{B52B03F5-3517-2686-5CA3-5408A3E8512E}" dt="2023-10-03T19:24:30.949" v="188" actId="20577"/>
          <ac:spMkLst>
            <pc:docMk/>
            <pc:sldMk cId="603558110" sldId="406"/>
            <ac:spMk id="3" creationId="{A25070E5-20E9-4F41-62FA-3B0CA714F0E4}"/>
          </ac:spMkLst>
        </pc:spChg>
      </pc:sldChg>
    </pc:docChg>
  </pc:docChgLst>
  <pc:docChgLst>
    <pc:chgData name="Anna Stevenson" userId="S::a.stevenson@uwtsd.ac.uk::ae8dda73-5b0a-4ab6-8413-d9e5d0f56ad1" providerId="AD" clId="Web-{E5E90FB6-AA55-4680-322F-128D7277BC04}"/>
    <pc:docChg chg="addSld delSld modSld sldOrd">
      <pc:chgData name="Anna Stevenson" userId="S::a.stevenson@uwtsd.ac.uk::ae8dda73-5b0a-4ab6-8413-d9e5d0f56ad1" providerId="AD" clId="Web-{E5E90FB6-AA55-4680-322F-128D7277BC04}" dt="2024-08-03T08:46:25.154" v="2028"/>
      <pc:docMkLst>
        <pc:docMk/>
      </pc:docMkLst>
      <pc:sldChg chg="del">
        <pc:chgData name="Anna Stevenson" userId="S::a.stevenson@uwtsd.ac.uk::ae8dda73-5b0a-4ab6-8413-d9e5d0f56ad1" providerId="AD" clId="Web-{E5E90FB6-AA55-4680-322F-128D7277BC04}" dt="2024-08-03T08:30:09.595" v="1902"/>
        <pc:sldMkLst>
          <pc:docMk/>
          <pc:sldMk cId="1494912364" sldId="313"/>
        </pc:sldMkLst>
      </pc:sldChg>
      <pc:sldChg chg="modSp">
        <pc:chgData name="Anna Stevenson" userId="S::a.stevenson@uwtsd.ac.uk::ae8dda73-5b0a-4ab6-8413-d9e5d0f56ad1" providerId="AD" clId="Web-{E5E90FB6-AA55-4680-322F-128D7277BC04}" dt="2024-08-03T08:41:44.537" v="1910" actId="20577"/>
        <pc:sldMkLst>
          <pc:docMk/>
          <pc:sldMk cId="3312812071" sldId="314"/>
        </pc:sldMkLst>
        <pc:spChg chg="mod">
          <ac:chgData name="Anna Stevenson" userId="S::a.stevenson@uwtsd.ac.uk::ae8dda73-5b0a-4ab6-8413-d9e5d0f56ad1" providerId="AD" clId="Web-{E5E90FB6-AA55-4680-322F-128D7277BC04}" dt="2024-08-03T08:41:44.537" v="1910" actId="20577"/>
          <ac:spMkLst>
            <pc:docMk/>
            <pc:sldMk cId="3312812071" sldId="314"/>
            <ac:spMk id="3" creationId="{595F2825-5378-04EC-4961-C78754BCA14F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2T15:44:49.594" v="764"/>
        <pc:sldMkLst>
          <pc:docMk/>
          <pc:sldMk cId="3624276193" sldId="337"/>
        </pc:sldMkLst>
      </pc:sldChg>
      <pc:sldChg chg="add del">
        <pc:chgData name="Anna Stevenson" userId="S::a.stevenson@uwtsd.ac.uk::ae8dda73-5b0a-4ab6-8413-d9e5d0f56ad1" providerId="AD" clId="Web-{E5E90FB6-AA55-4680-322F-128D7277BC04}" dt="2024-08-02T15:44:48.094" v="763"/>
        <pc:sldMkLst>
          <pc:docMk/>
          <pc:sldMk cId="3911455265" sldId="341"/>
        </pc:sldMkLst>
      </pc:sldChg>
      <pc:sldChg chg="add del">
        <pc:chgData name="Anna Stevenson" userId="S::a.stevenson@uwtsd.ac.uk::ae8dda73-5b0a-4ab6-8413-d9e5d0f56ad1" providerId="AD" clId="Web-{E5E90FB6-AA55-4680-322F-128D7277BC04}" dt="2024-08-02T15:44:43.563" v="760"/>
        <pc:sldMkLst>
          <pc:docMk/>
          <pc:sldMk cId="2483827821" sldId="342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47" v="357"/>
        <pc:sldMkLst>
          <pc:docMk/>
          <pc:sldMk cId="2562271770" sldId="343"/>
        </pc:sldMkLst>
      </pc:sldChg>
      <pc:sldChg chg="modSp del ord">
        <pc:chgData name="Anna Stevenson" userId="S::a.stevenson@uwtsd.ac.uk::ae8dda73-5b0a-4ab6-8413-d9e5d0f56ad1" providerId="AD" clId="Web-{E5E90FB6-AA55-4680-322F-128D7277BC04}" dt="2024-08-02T15:57:14.863" v="1083"/>
        <pc:sldMkLst>
          <pc:docMk/>
          <pc:sldMk cId="203410289" sldId="344"/>
        </pc:sldMkLst>
        <pc:spChg chg="mod">
          <ac:chgData name="Anna Stevenson" userId="S::a.stevenson@uwtsd.ac.uk::ae8dda73-5b0a-4ab6-8413-d9e5d0f56ad1" providerId="AD" clId="Web-{E5E90FB6-AA55-4680-322F-128D7277BC04}" dt="2024-08-02T15:55:39.845" v="1066" actId="20577"/>
          <ac:spMkLst>
            <pc:docMk/>
            <pc:sldMk cId="203410289" sldId="344"/>
            <ac:spMk id="4" creationId="{B84618DC-1AC3-D045-B548-BCC064038450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3:38.280" v="965" actId="20577"/>
          <ac:spMkLst>
            <pc:docMk/>
            <pc:sldMk cId="203410289" sldId="344"/>
            <ac:spMk id="7" creationId="{80055BB6-BA02-FA4B-86ED-44EDA8A5BB33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2T15:46:08.268" v="771"/>
        <pc:sldMkLst>
          <pc:docMk/>
          <pc:sldMk cId="2917750831" sldId="348"/>
        </pc:sldMkLst>
      </pc:sldChg>
      <pc:sldChg chg="add del">
        <pc:chgData name="Anna Stevenson" userId="S::a.stevenson@uwtsd.ac.uk::ae8dda73-5b0a-4ab6-8413-d9e5d0f56ad1" providerId="AD" clId="Web-{E5E90FB6-AA55-4680-322F-128D7277BC04}" dt="2024-08-02T15:44:40.750" v="758"/>
        <pc:sldMkLst>
          <pc:docMk/>
          <pc:sldMk cId="2807085228" sldId="349"/>
        </pc:sldMkLst>
      </pc:sldChg>
      <pc:sldChg chg="add del">
        <pc:chgData name="Anna Stevenson" userId="S::a.stevenson@uwtsd.ac.uk::ae8dda73-5b0a-4ab6-8413-d9e5d0f56ad1" providerId="AD" clId="Web-{E5E90FB6-AA55-4680-322F-128D7277BC04}" dt="2024-08-02T15:44:32.985" v="757"/>
        <pc:sldMkLst>
          <pc:docMk/>
          <pc:sldMk cId="887251909" sldId="350"/>
        </pc:sldMkLst>
      </pc:sldChg>
      <pc:sldChg chg="delSp add del">
        <pc:chgData name="Anna Stevenson" userId="S::a.stevenson@uwtsd.ac.uk::ae8dda73-5b0a-4ab6-8413-d9e5d0f56ad1" providerId="AD" clId="Web-{E5E90FB6-AA55-4680-322F-128D7277BC04}" dt="2024-08-02T15:45:23.861" v="770"/>
        <pc:sldMkLst>
          <pc:docMk/>
          <pc:sldMk cId="907923393" sldId="351"/>
        </pc:sldMkLst>
        <pc:picChg chg="del">
          <ac:chgData name="Anna Stevenson" userId="S::a.stevenson@uwtsd.ac.uk::ae8dda73-5b0a-4ab6-8413-d9e5d0f56ad1" providerId="AD" clId="Web-{E5E90FB6-AA55-4680-322F-128D7277BC04}" dt="2024-08-02T15:45:04.704" v="765"/>
          <ac:picMkLst>
            <pc:docMk/>
            <pc:sldMk cId="907923393" sldId="351"/>
            <ac:picMk id="5" creationId="{D5E079BB-1DED-C4A9-952D-E47783B06973}"/>
          </ac:picMkLst>
        </pc:picChg>
      </pc:sldChg>
      <pc:sldChg chg="addSp delSp modSp add del">
        <pc:chgData name="Anna Stevenson" userId="S::a.stevenson@uwtsd.ac.uk::ae8dda73-5b0a-4ab6-8413-d9e5d0f56ad1" providerId="AD" clId="Web-{E5E90FB6-AA55-4680-322F-128D7277BC04}" dt="2024-08-02T16:41:36.934" v="1646"/>
        <pc:sldMkLst>
          <pc:docMk/>
          <pc:sldMk cId="887251909" sldId="354"/>
        </pc:sldMkLst>
        <pc:spChg chg="mod">
          <ac:chgData name="Anna Stevenson" userId="S::a.stevenson@uwtsd.ac.uk::ae8dda73-5b0a-4ab6-8413-d9e5d0f56ad1" providerId="AD" clId="Web-{E5E90FB6-AA55-4680-322F-128D7277BC04}" dt="2024-08-02T15:33:03.873" v="311" actId="14100"/>
          <ac:spMkLst>
            <pc:docMk/>
            <pc:sldMk cId="887251909" sldId="354"/>
            <ac:spMk id="2" creationId="{BEED96D4-A114-33CD-D689-B5879D4AA5C6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41:28.090" v="1643" actId="20577"/>
          <ac:spMkLst>
            <pc:docMk/>
            <pc:sldMk cId="887251909" sldId="354"/>
            <ac:spMk id="3" creationId="{CF9DE9B9-4228-1103-61CA-AD95996BADF8}"/>
          </ac:spMkLst>
        </pc:spChg>
        <pc:picChg chg="del mod">
          <ac:chgData name="Anna Stevenson" userId="S::a.stevenson@uwtsd.ac.uk::ae8dda73-5b0a-4ab6-8413-d9e5d0f56ad1" providerId="AD" clId="Web-{E5E90FB6-AA55-4680-322F-128D7277BC04}" dt="2024-08-02T15:45:08.532" v="766"/>
          <ac:picMkLst>
            <pc:docMk/>
            <pc:sldMk cId="887251909" sldId="354"/>
            <ac:picMk id="4" creationId="{8AE55AB8-335F-46F0-5A52-593737CD5F37}"/>
          </ac:picMkLst>
        </pc:picChg>
        <pc:picChg chg="add mod">
          <ac:chgData name="Anna Stevenson" userId="S::a.stevenson@uwtsd.ac.uk::ae8dda73-5b0a-4ab6-8413-d9e5d0f56ad1" providerId="AD" clId="Web-{E5E90FB6-AA55-4680-322F-128D7277BC04}" dt="2024-08-02T15:45:15.564" v="769" actId="14100"/>
          <ac:picMkLst>
            <pc:docMk/>
            <pc:sldMk cId="887251909" sldId="354"/>
            <ac:picMk id="5" creationId="{D94555C1-A143-57AC-86DF-5DE85239182F}"/>
          </ac:picMkLst>
        </pc:picChg>
      </pc:sldChg>
      <pc:sldChg chg="add del">
        <pc:chgData name="Anna Stevenson" userId="S::a.stevenson@uwtsd.ac.uk::ae8dda73-5b0a-4ab6-8413-d9e5d0f56ad1" providerId="AD" clId="Web-{E5E90FB6-AA55-4680-322F-128D7277BC04}" dt="2024-08-02T15:44:44.922" v="761"/>
        <pc:sldMkLst>
          <pc:docMk/>
          <pc:sldMk cId="4079562049" sldId="355"/>
        </pc:sldMkLst>
      </pc:sldChg>
      <pc:sldChg chg="add del">
        <pc:chgData name="Anna Stevenson" userId="S::a.stevenson@uwtsd.ac.uk::ae8dda73-5b0a-4ab6-8413-d9e5d0f56ad1" providerId="AD" clId="Web-{E5E90FB6-AA55-4680-322F-128D7277BC04}" dt="2024-08-02T15:24:43.720" v="110"/>
        <pc:sldMkLst>
          <pc:docMk/>
          <pc:sldMk cId="2926365363" sldId="356"/>
        </pc:sldMkLst>
      </pc:sldChg>
      <pc:sldChg chg="add del ord">
        <pc:chgData name="Anna Stevenson" userId="S::a.stevenson@uwtsd.ac.uk::ae8dda73-5b0a-4ab6-8413-d9e5d0f56ad1" providerId="AD" clId="Web-{E5E90FB6-AA55-4680-322F-128D7277BC04}" dt="2024-08-03T08:46:25.154" v="2021"/>
        <pc:sldMkLst>
          <pc:docMk/>
          <pc:sldMk cId="4079562049" sldId="357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47" v="355"/>
        <pc:sldMkLst>
          <pc:docMk/>
          <pc:sldMk cId="623745602" sldId="363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47" v="356"/>
        <pc:sldMkLst>
          <pc:docMk/>
          <pc:sldMk cId="3195666797" sldId="367"/>
        </pc:sldMkLst>
      </pc:sldChg>
      <pc:sldChg chg="del">
        <pc:chgData name="Anna Stevenson" userId="S::a.stevenson@uwtsd.ac.uk::ae8dda73-5b0a-4ab6-8413-d9e5d0f56ad1" providerId="AD" clId="Web-{E5E90FB6-AA55-4680-322F-128D7277BC04}" dt="2024-08-02T16:47:35.631" v="1725"/>
        <pc:sldMkLst>
          <pc:docMk/>
          <pc:sldMk cId="2852872517" sldId="382"/>
        </pc:sldMkLst>
      </pc:sldChg>
      <pc:sldChg chg="del">
        <pc:chgData name="Anna Stevenson" userId="S::a.stevenson@uwtsd.ac.uk::ae8dda73-5b0a-4ab6-8413-d9e5d0f56ad1" providerId="AD" clId="Web-{E5E90FB6-AA55-4680-322F-128D7277BC04}" dt="2024-08-02T16:47:35.631" v="1726"/>
        <pc:sldMkLst>
          <pc:docMk/>
          <pc:sldMk cId="3361558390" sldId="383"/>
        </pc:sldMkLst>
      </pc:sldChg>
      <pc:sldChg chg="del">
        <pc:chgData name="Anna Stevenson" userId="S::a.stevenson@uwtsd.ac.uk::ae8dda73-5b0a-4ab6-8413-d9e5d0f56ad1" providerId="AD" clId="Web-{E5E90FB6-AA55-4680-322F-128D7277BC04}" dt="2024-08-02T16:47:35.647" v="1727"/>
        <pc:sldMkLst>
          <pc:docMk/>
          <pc:sldMk cId="3416706394" sldId="384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32" v="349"/>
        <pc:sldMkLst>
          <pc:docMk/>
          <pc:sldMk cId="3179048513" sldId="386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32" v="350"/>
        <pc:sldMkLst>
          <pc:docMk/>
          <pc:sldMk cId="2905077534" sldId="387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32" v="347"/>
        <pc:sldMkLst>
          <pc:docMk/>
          <pc:sldMk cId="3005068303" sldId="388"/>
        </pc:sldMkLst>
      </pc:sldChg>
      <pc:sldChg chg="del">
        <pc:chgData name="Anna Stevenson" userId="S::a.stevenson@uwtsd.ac.uk::ae8dda73-5b0a-4ab6-8413-d9e5d0f56ad1" providerId="AD" clId="Web-{E5E90FB6-AA55-4680-322F-128D7277BC04}" dt="2024-08-02T16:47:35.647" v="1728"/>
        <pc:sldMkLst>
          <pc:docMk/>
          <pc:sldMk cId="415863232" sldId="389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32" v="348"/>
        <pc:sldMkLst>
          <pc:docMk/>
          <pc:sldMk cId="2717100334" sldId="390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32" v="353"/>
        <pc:sldMkLst>
          <pc:docMk/>
          <pc:sldMk cId="3157652917" sldId="391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32" v="352"/>
        <pc:sldMkLst>
          <pc:docMk/>
          <pc:sldMk cId="3945813970" sldId="409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23" v="2003"/>
        <pc:sldMkLst>
          <pc:docMk/>
          <pc:sldMk cId="2995264797" sldId="411"/>
        </pc:sldMkLst>
      </pc:sldChg>
      <pc:sldChg chg="delSp del ord">
        <pc:chgData name="Anna Stevenson" userId="S::a.stevenson@uwtsd.ac.uk::ae8dda73-5b0a-4ab6-8413-d9e5d0f56ad1" providerId="AD" clId="Web-{E5E90FB6-AA55-4680-322F-128D7277BC04}" dt="2024-08-02T15:58:56.272" v="1145"/>
        <pc:sldMkLst>
          <pc:docMk/>
          <pc:sldMk cId="960586969" sldId="421"/>
        </pc:sldMkLst>
        <pc:picChg chg="del">
          <ac:chgData name="Anna Stevenson" userId="S::a.stevenson@uwtsd.ac.uk::ae8dda73-5b0a-4ab6-8413-d9e5d0f56ad1" providerId="AD" clId="Web-{E5E90FB6-AA55-4680-322F-128D7277BC04}" dt="2024-08-02T15:52:04.246" v="938"/>
          <ac:picMkLst>
            <pc:docMk/>
            <pc:sldMk cId="960586969" sldId="421"/>
            <ac:picMk id="16" creationId="{6166BF59-F4F8-2946-D0FC-D3A67FF38E01}"/>
          </ac:picMkLst>
        </pc:picChg>
      </pc:sldChg>
      <pc:sldChg chg="addSp delSp modSp del ord">
        <pc:chgData name="Anna Stevenson" userId="S::a.stevenson@uwtsd.ac.uk::ae8dda73-5b0a-4ab6-8413-d9e5d0f56ad1" providerId="AD" clId="Web-{E5E90FB6-AA55-4680-322F-128D7277BC04}" dt="2024-08-02T16:50:52.605" v="1757"/>
        <pc:sldMkLst>
          <pc:docMk/>
          <pc:sldMk cId="3844060253" sldId="422"/>
        </pc:sldMkLst>
        <pc:spChg chg="del mod">
          <ac:chgData name="Anna Stevenson" userId="S::a.stevenson@uwtsd.ac.uk::ae8dda73-5b0a-4ab6-8413-d9e5d0f56ad1" providerId="AD" clId="Web-{E5E90FB6-AA55-4680-322F-128D7277BC04}" dt="2024-08-02T15:52:52.888" v="953"/>
          <ac:spMkLst>
            <pc:docMk/>
            <pc:sldMk cId="3844060253" sldId="422"/>
            <ac:spMk id="2" creationId="{FC6D6103-B37B-4519-9D03-B99B2FC942E3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38.694" v="1142" actId="14100"/>
          <ac:spMkLst>
            <pc:docMk/>
            <pc:sldMk cId="3844060253" sldId="422"/>
            <ac:spMk id="4" creationId="{530F40EB-1D12-62E3-A00E-08E2F4A78522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5:52:56.060" v="954"/>
          <ac:spMkLst>
            <pc:docMk/>
            <pc:sldMk cId="3844060253" sldId="422"/>
            <ac:spMk id="5" creationId="{23608DBC-BC6B-405C-91EF-40779E0109EB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38.709" v="1143" actId="14100"/>
          <ac:spMkLst>
            <pc:docMk/>
            <pc:sldMk cId="3844060253" sldId="422"/>
            <ac:spMk id="7" creationId="{0755F8BF-F169-EF8F-BC1C-2E9E929FF1DD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17.998" v="1250"/>
          <ac:spMkLst>
            <pc:docMk/>
            <pc:sldMk cId="3844060253" sldId="422"/>
            <ac:spMk id="8" creationId="{9BF47498-C68C-E003-1CAD-C0FE2F011376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38.709" v="1144" actId="14100"/>
          <ac:spMkLst>
            <pc:docMk/>
            <pc:sldMk cId="3844060253" sldId="422"/>
            <ac:spMk id="9" creationId="{004176AC-CCDA-F48F-303A-19DEABFDFB7B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17.998" v="1251"/>
          <ac:spMkLst>
            <pc:docMk/>
            <pc:sldMk cId="3844060253" sldId="422"/>
            <ac:spMk id="11" creationId="{D469709A-1DEE-791A-D7DB-65B0AB2044C4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18.013" v="1252"/>
          <ac:spMkLst>
            <pc:docMk/>
            <pc:sldMk cId="3844060253" sldId="422"/>
            <ac:spMk id="13" creationId="{2C35256E-2F50-6AA8-2C10-2AB651E7C908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18.013" v="1253"/>
          <ac:spMkLst>
            <pc:docMk/>
            <pc:sldMk cId="3844060253" sldId="422"/>
            <ac:spMk id="15" creationId="{66DCD617-F433-2E0C-CAA5-F7B8DD91C3A6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41"/>
          <ac:spMkLst>
            <pc:docMk/>
            <pc:sldMk cId="3844060253" sldId="422"/>
            <ac:spMk id="17" creationId="{41E3ADA4-F9F1-594D-8AF4-B78D5E5B619B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40"/>
          <ac:spMkLst>
            <pc:docMk/>
            <pc:sldMk cId="3844060253" sldId="422"/>
            <ac:spMk id="18" creationId="{167E75EF-76F8-374B-B251-5B25A6FE09B3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39"/>
          <ac:spMkLst>
            <pc:docMk/>
            <pc:sldMk cId="3844060253" sldId="422"/>
            <ac:spMk id="19" creationId="{E8CC9F21-FF60-D948-AD80-50C2D33F76FB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38"/>
          <ac:spMkLst>
            <pc:docMk/>
            <pc:sldMk cId="3844060253" sldId="422"/>
            <ac:spMk id="20" creationId="{887BCCA0-B10E-7E4C-A61F-0ED8A4CAE4E5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37"/>
          <ac:spMkLst>
            <pc:docMk/>
            <pc:sldMk cId="3844060253" sldId="422"/>
            <ac:spMk id="21" creationId="{73141BC6-5CA6-F54A-89A5-A81491FB2D90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18.029" v="1254"/>
          <ac:spMkLst>
            <pc:docMk/>
            <pc:sldMk cId="3844060253" sldId="422"/>
            <ac:spMk id="22" creationId="{E57A7CAE-1F25-25C1-DA83-EA9238569AB1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36"/>
          <ac:spMkLst>
            <pc:docMk/>
            <pc:sldMk cId="3844060253" sldId="422"/>
            <ac:spMk id="24" creationId="{7452CE74-7AFF-2A44-9BF9-CBA3790A915C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31.537" v="1135"/>
          <ac:spMkLst>
            <pc:docMk/>
            <pc:sldMk cId="3844060253" sldId="422"/>
            <ac:spMk id="25" creationId="{81B0726F-DD33-4E47-A32F-848D6C73C48C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18.029" v="1255"/>
          <ac:spMkLst>
            <pc:docMk/>
            <pc:sldMk cId="3844060253" sldId="422"/>
            <ac:spMk id="26" creationId="{45E1BF20-059D-305B-B2F7-BCBA98A92DEF}"/>
          </ac:spMkLst>
        </pc:spChg>
      </pc:sldChg>
      <pc:sldChg chg="delSp modSp del ord">
        <pc:chgData name="Anna Stevenson" userId="S::a.stevenson@uwtsd.ac.uk::ae8dda73-5b0a-4ab6-8413-d9e5d0f56ad1" providerId="AD" clId="Web-{E5E90FB6-AA55-4680-322F-128D7277BC04}" dt="2024-08-02T16:50:52.605" v="1758"/>
        <pc:sldMkLst>
          <pc:docMk/>
          <pc:sldMk cId="1589865178" sldId="423"/>
        </pc:sldMkLst>
        <pc:spChg chg="mod">
          <ac:chgData name="Anna Stevenson" userId="S::a.stevenson@uwtsd.ac.uk::ae8dda73-5b0a-4ab6-8413-d9e5d0f56ad1" providerId="AD" clId="Web-{E5E90FB6-AA55-4680-322F-128D7277BC04}" dt="2024-08-02T16:50:13.213" v="1748"/>
          <ac:spMkLst>
            <pc:docMk/>
            <pc:sldMk cId="1589865178" sldId="423"/>
            <ac:spMk id="2" creationId="{FC6D6103-B37B-4519-9D03-B99B2FC942E3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8:20.787" v="1128"/>
          <ac:spMkLst>
            <pc:docMk/>
            <pc:sldMk cId="1589865178" sldId="423"/>
            <ac:spMk id="5" creationId="{EDEFAD4B-917E-C19A-9E25-BBAD0CB1F351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26.787" v="1129" actId="1076"/>
          <ac:spMkLst>
            <pc:docMk/>
            <pc:sldMk cId="1589865178" sldId="423"/>
            <ac:spMk id="6" creationId="{3721726D-EB97-0536-511A-D71CDE518E95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26.787" v="1130" actId="1076"/>
          <ac:spMkLst>
            <pc:docMk/>
            <pc:sldMk cId="1589865178" sldId="423"/>
            <ac:spMk id="8" creationId="{61757264-7A36-FF20-C8A0-A394F4397CAF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26.803" v="1131" actId="1076"/>
          <ac:spMkLst>
            <pc:docMk/>
            <pc:sldMk cId="1589865178" sldId="423"/>
            <ac:spMk id="12" creationId="{EF051A50-0DE5-38E3-2761-724AA75EAFFC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26.803" v="1132" actId="1076"/>
          <ac:spMkLst>
            <pc:docMk/>
            <pc:sldMk cId="1589865178" sldId="423"/>
            <ac:spMk id="13" creationId="{B9A680FE-401E-29C5-641B-508D5601BC3E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26.818" v="1133" actId="1076"/>
          <ac:spMkLst>
            <pc:docMk/>
            <pc:sldMk cId="1589865178" sldId="423"/>
            <ac:spMk id="14" creationId="{F174B219-3E53-9BBF-D29A-1CE01A088B46}"/>
          </ac:spMkLst>
        </pc:spChg>
      </pc:sldChg>
      <pc:sldChg chg="addSp delSp modSp del ord">
        <pc:chgData name="Anna Stevenson" userId="S::a.stevenson@uwtsd.ac.uk::ae8dda73-5b0a-4ab6-8413-d9e5d0f56ad1" providerId="AD" clId="Web-{E5E90FB6-AA55-4680-322F-128D7277BC04}" dt="2024-08-02T16:50:52.605" v="1759"/>
        <pc:sldMkLst>
          <pc:docMk/>
          <pc:sldMk cId="985849044" sldId="424"/>
        </pc:sldMkLst>
        <pc:spChg chg="del mod">
          <ac:chgData name="Anna Stevenson" userId="S::a.stevenson@uwtsd.ac.uk::ae8dda73-5b0a-4ab6-8413-d9e5d0f56ad1" providerId="AD" clId="Web-{E5E90FB6-AA55-4680-322F-128D7277BC04}" dt="2024-08-02T15:58:08.802" v="1127"/>
          <ac:spMkLst>
            <pc:docMk/>
            <pc:sldMk cId="985849044" sldId="424"/>
            <ac:spMk id="2" creationId="{FC6D6103-B37B-4519-9D03-B99B2FC942E3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0:16.400" v="925" actId="20577"/>
          <ac:spMkLst>
            <pc:docMk/>
            <pc:sldMk cId="985849044" sldId="424"/>
            <ac:spMk id="3" creationId="{6BB797D8-A312-E5AE-374E-63077727E4BA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7:35.895" v="1084"/>
          <ac:spMkLst>
            <pc:docMk/>
            <pc:sldMk cId="985849044" sldId="424"/>
            <ac:spMk id="5" creationId="{EDEFAD4B-917E-C19A-9E25-BBAD0CB1F351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00:59.291" v="1187" actId="1076"/>
          <ac:spMkLst>
            <pc:docMk/>
            <pc:sldMk cId="985849044" sldId="424"/>
            <ac:spMk id="6" creationId="{3721726D-EB97-0536-511A-D71CDE518E95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50:04.166" v="1746" actId="1076"/>
          <ac:spMkLst>
            <pc:docMk/>
            <pc:sldMk cId="985849044" sldId="424"/>
            <ac:spMk id="7" creationId="{A60BABA3-707F-2D03-01EF-0D54C8083F1F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7:51.099" v="1107" actId="1076"/>
          <ac:spMkLst>
            <pc:docMk/>
            <pc:sldMk cId="985849044" sldId="424"/>
            <ac:spMk id="8" creationId="{61757264-7A36-FF20-C8A0-A394F4397CAF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01.115" v="1124" actId="1076"/>
          <ac:spMkLst>
            <pc:docMk/>
            <pc:sldMk cId="985849044" sldId="424"/>
            <ac:spMk id="12" creationId="{EF051A50-0DE5-38E3-2761-724AA75EAFFC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8:03.677" v="1125" actId="1076"/>
          <ac:spMkLst>
            <pc:docMk/>
            <pc:sldMk cId="985849044" sldId="424"/>
            <ac:spMk id="13" creationId="{B9A680FE-401E-29C5-641B-508D5601BC3E}"/>
          </ac:spMkLst>
        </pc:spChg>
      </pc:sldChg>
      <pc:sldChg chg="modSp del ord">
        <pc:chgData name="Anna Stevenson" userId="S::a.stevenson@uwtsd.ac.uk::ae8dda73-5b0a-4ab6-8413-d9e5d0f56ad1" providerId="AD" clId="Web-{E5E90FB6-AA55-4680-322F-128D7277BC04}" dt="2024-08-03T08:46:25.154" v="2020"/>
        <pc:sldMkLst>
          <pc:docMk/>
          <pc:sldMk cId="3782617535" sldId="430"/>
        </pc:sldMkLst>
        <pc:spChg chg="mod">
          <ac:chgData name="Anna Stevenson" userId="S::a.stevenson@uwtsd.ac.uk::ae8dda73-5b0a-4ab6-8413-d9e5d0f56ad1" providerId="AD" clId="Web-{E5E90FB6-AA55-4680-322F-128D7277BC04}" dt="2024-08-02T16:05:37.191" v="1326" actId="20577"/>
          <ac:spMkLst>
            <pc:docMk/>
            <pc:sldMk cId="3782617535" sldId="430"/>
            <ac:spMk id="9" creationId="{0BB7CA57-EA9F-B987-354B-F113710D72EF}"/>
          </ac:spMkLst>
        </pc:spChg>
      </pc:sldChg>
      <pc:sldChg chg="addSp delSp modSp del ord modNotes">
        <pc:chgData name="Anna Stevenson" userId="S::a.stevenson@uwtsd.ac.uk::ae8dda73-5b0a-4ab6-8413-d9e5d0f56ad1" providerId="AD" clId="Web-{E5E90FB6-AA55-4680-322F-128D7277BC04}" dt="2024-08-03T08:46:25.154" v="2022"/>
        <pc:sldMkLst>
          <pc:docMk/>
          <pc:sldMk cId="1558481421" sldId="431"/>
        </pc:sldMkLst>
        <pc:spChg chg="del">
          <ac:chgData name="Anna Stevenson" userId="S::a.stevenson@uwtsd.ac.uk::ae8dda73-5b0a-4ab6-8413-d9e5d0f56ad1" providerId="AD" clId="Web-{E5E90FB6-AA55-4680-322F-128D7277BC04}" dt="2024-08-02T16:07:15.053" v="1399"/>
          <ac:spMkLst>
            <pc:docMk/>
            <pc:sldMk cId="1558481421" sldId="431"/>
            <ac:spMk id="3" creationId="{6BB797D8-A312-E5AE-374E-63077727E4BA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7:15.053" v="1393"/>
          <ac:spMkLst>
            <pc:docMk/>
            <pc:sldMk cId="1558481421" sldId="431"/>
            <ac:spMk id="4" creationId="{DE23398A-A088-F37A-24FA-F9C332CB2465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7:26.194" v="1407"/>
          <ac:spMkLst>
            <pc:docMk/>
            <pc:sldMk cId="1558481421" sldId="431"/>
            <ac:spMk id="5" creationId="{1282A40A-0CE1-3114-EA37-A71E51D6EC60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7:15.053" v="1398"/>
          <ac:spMkLst>
            <pc:docMk/>
            <pc:sldMk cId="1558481421" sldId="431"/>
            <ac:spMk id="6" creationId="{3721726D-EB97-0536-511A-D71CDE518E95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39:32.321" v="1622" actId="20577"/>
          <ac:spMkLst>
            <pc:docMk/>
            <pc:sldMk cId="1558481421" sldId="431"/>
            <ac:spMk id="7" creationId="{22E873AA-5DF3-DA7B-C9D5-CA29D80B13B3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7:15.053" v="1397"/>
          <ac:spMkLst>
            <pc:docMk/>
            <pc:sldMk cId="1558481421" sldId="431"/>
            <ac:spMk id="8" creationId="{61757264-7A36-FF20-C8A0-A394F4397CAF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7:15.569" v="1401"/>
          <ac:spMkLst>
            <pc:docMk/>
            <pc:sldMk cId="1558481421" sldId="431"/>
            <ac:spMk id="10" creationId="{8386261B-813A-41C1-ED75-A7661CF10813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7:15.053" v="1396"/>
          <ac:spMkLst>
            <pc:docMk/>
            <pc:sldMk cId="1558481421" sldId="431"/>
            <ac:spMk id="12" creationId="{EF051A50-0DE5-38E3-2761-724AA75EAFFC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7:15.053" v="1395"/>
          <ac:spMkLst>
            <pc:docMk/>
            <pc:sldMk cId="1558481421" sldId="431"/>
            <ac:spMk id="13" creationId="{B9A680FE-401E-29C5-641B-508D5601BC3E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7:15.053" v="1394"/>
          <ac:spMkLst>
            <pc:docMk/>
            <pc:sldMk cId="1558481421" sldId="431"/>
            <ac:spMk id="14" creationId="{F174B219-3E53-9BBF-D29A-1CE01A088B46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7:15.584" v="1402"/>
          <ac:spMkLst>
            <pc:docMk/>
            <pc:sldMk cId="1558481421" sldId="431"/>
            <ac:spMk id="15" creationId="{D2CAA5B9-FD59-CDA9-E222-D5ED905BE329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05:31.738" v="1324" actId="20577"/>
          <ac:spMkLst>
            <pc:docMk/>
            <pc:sldMk cId="1558481421" sldId="431"/>
            <ac:spMk id="17" creationId="{C571F6C2-1297-2692-70EE-E2B618CE0FA4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7:15.584" v="1403"/>
          <ac:spMkLst>
            <pc:docMk/>
            <pc:sldMk cId="1558481421" sldId="431"/>
            <ac:spMk id="20" creationId="{0BEADDA5-5010-F27C-533E-4B74DC01EA8D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7:15.600" v="1404"/>
          <ac:spMkLst>
            <pc:docMk/>
            <pc:sldMk cId="1558481421" sldId="431"/>
            <ac:spMk id="23" creationId="{0D36A6F4-8F03-7B46-857D-30962ADC1FEC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7:35.960" v="1409"/>
          <ac:spMkLst>
            <pc:docMk/>
            <pc:sldMk cId="1558481421" sldId="431"/>
            <ac:spMk id="25" creationId="{8C41B1DF-3A06-7209-BDDE-5F66EBA01603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38:16.444" v="1600" actId="20577"/>
          <ac:spMkLst>
            <pc:docMk/>
            <pc:sldMk cId="1558481421" sldId="431"/>
            <ac:spMk id="28" creationId="{8358A6B9-48AF-C4D9-AF2A-D0A055997980}"/>
          </ac:spMkLst>
        </pc:spChg>
        <pc:graphicFrameChg chg="add mod modGraphic">
          <ac:chgData name="Anna Stevenson" userId="S::a.stevenson@uwtsd.ac.uk::ae8dda73-5b0a-4ab6-8413-d9e5d0f56ad1" providerId="AD" clId="Web-{E5E90FB6-AA55-4680-322F-128D7277BC04}" dt="2024-08-02T16:38:08.413" v="1597" actId="1076"/>
          <ac:graphicFrameMkLst>
            <pc:docMk/>
            <pc:sldMk cId="1558481421" sldId="431"/>
            <ac:graphicFrameMk id="27" creationId="{FB743085-9A61-4938-352A-73AE56774E6C}"/>
          </ac:graphicFrameMkLst>
        </pc:graphicFrameChg>
        <pc:picChg chg="mod">
          <ac:chgData name="Anna Stevenson" userId="S::a.stevenson@uwtsd.ac.uk::ae8dda73-5b0a-4ab6-8413-d9e5d0f56ad1" providerId="AD" clId="Web-{E5E90FB6-AA55-4680-322F-128D7277BC04}" dt="2024-08-02T16:39:24.384" v="1617" actId="1076"/>
          <ac:picMkLst>
            <pc:docMk/>
            <pc:sldMk cId="1558481421" sldId="431"/>
            <ac:picMk id="16" creationId="{DFEFF21B-7550-7AD8-B6EA-F5DE3A24ED49}"/>
          </ac:picMkLst>
        </pc:picChg>
        <pc:picChg chg="mod">
          <ac:chgData name="Anna Stevenson" userId="S::a.stevenson@uwtsd.ac.uk::ae8dda73-5b0a-4ab6-8413-d9e5d0f56ad1" providerId="AD" clId="Web-{E5E90FB6-AA55-4680-322F-128D7277BC04}" dt="2024-08-02T16:39:25.368" v="1618" actId="1076"/>
          <ac:picMkLst>
            <pc:docMk/>
            <pc:sldMk cId="1558481421" sldId="431"/>
            <ac:picMk id="19" creationId="{23519091-EB9E-36B8-B4B3-BFDCF1EB2484}"/>
          </ac:picMkLst>
        </pc:picChg>
        <pc:picChg chg="del">
          <ac:chgData name="Anna Stevenson" userId="S::a.stevenson@uwtsd.ac.uk::ae8dda73-5b0a-4ab6-8413-d9e5d0f56ad1" providerId="AD" clId="Web-{E5E90FB6-AA55-4680-322F-128D7277BC04}" dt="2024-08-02T16:04:06.686" v="1274"/>
          <ac:picMkLst>
            <pc:docMk/>
            <pc:sldMk cId="1558481421" sldId="431"/>
            <ac:picMk id="21" creationId="{B42D062B-0DBB-DA52-C369-BEFA3C6CB892}"/>
          </ac:picMkLst>
        </pc:picChg>
        <pc:picChg chg="add mod modCrop">
          <ac:chgData name="Anna Stevenson" userId="S::a.stevenson@uwtsd.ac.uk::ae8dda73-5b0a-4ab6-8413-d9e5d0f56ad1" providerId="AD" clId="Web-{E5E90FB6-AA55-4680-322F-128D7277BC04}" dt="2024-08-02T16:39:35.196" v="1626" actId="1076"/>
          <ac:picMkLst>
            <pc:docMk/>
            <pc:sldMk cId="1558481421" sldId="431"/>
            <ac:picMk id="29" creationId="{895F1139-2D1A-E371-BE23-3E16BA241D94}"/>
          </ac:picMkLst>
        </pc:picChg>
        <pc:picChg chg="add mod">
          <ac:chgData name="Anna Stevenson" userId="S::a.stevenson@uwtsd.ac.uk::ae8dda73-5b0a-4ab6-8413-d9e5d0f56ad1" providerId="AD" clId="Web-{E5E90FB6-AA55-4680-322F-128D7277BC04}" dt="2024-08-02T16:39:35.165" v="1625" actId="1076"/>
          <ac:picMkLst>
            <pc:docMk/>
            <pc:sldMk cId="1558481421" sldId="431"/>
            <ac:picMk id="30" creationId="{98633DB7-C411-B4D3-33C1-5186BC236A91}"/>
          </ac:picMkLst>
        </pc:picChg>
      </pc:sldChg>
      <pc:sldChg chg="addSp delSp modSp del ord">
        <pc:chgData name="Anna Stevenson" userId="S::a.stevenson@uwtsd.ac.uk::ae8dda73-5b0a-4ab6-8413-d9e5d0f56ad1" providerId="AD" clId="Web-{E5E90FB6-AA55-4680-322F-128D7277BC04}" dt="2024-08-03T08:46:25.154" v="2026"/>
        <pc:sldMkLst>
          <pc:docMk/>
          <pc:sldMk cId="1072928244" sldId="432"/>
        </pc:sldMkLst>
        <pc:spChg chg="del">
          <ac:chgData name="Anna Stevenson" userId="S::a.stevenson@uwtsd.ac.uk::ae8dda73-5b0a-4ab6-8413-d9e5d0f56ad1" providerId="AD" clId="Web-{E5E90FB6-AA55-4680-322F-128D7277BC04}" dt="2024-08-02T16:06:50.506" v="1383"/>
          <ac:spMkLst>
            <pc:docMk/>
            <pc:sldMk cId="1072928244" sldId="432"/>
            <ac:spMk id="3" creationId="{6BB797D8-A312-E5AE-374E-63077727E4BA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6:50.506" v="1377"/>
          <ac:spMkLst>
            <pc:docMk/>
            <pc:sldMk cId="1072928244" sldId="432"/>
            <ac:spMk id="4" creationId="{D30F4FEA-1F04-65E0-59F2-2091A49F14F1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6:59.225" v="1391"/>
          <ac:spMkLst>
            <pc:docMk/>
            <pc:sldMk cId="1072928244" sldId="432"/>
            <ac:spMk id="5" creationId="{126B79F6-AF01-29A3-A07F-824FBACF77EB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6:50.506" v="1382"/>
          <ac:spMkLst>
            <pc:docMk/>
            <pc:sldMk cId="1072928244" sldId="432"/>
            <ac:spMk id="6" creationId="{3721726D-EB97-0536-511A-D71CDE518E95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6:50.506" v="1381"/>
          <ac:spMkLst>
            <pc:docMk/>
            <pc:sldMk cId="1072928244" sldId="432"/>
            <ac:spMk id="8" creationId="{61757264-7A36-FF20-C8A0-A394F4397CAF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04:52.815" v="1305" actId="20577"/>
          <ac:spMkLst>
            <pc:docMk/>
            <pc:sldMk cId="1072928244" sldId="432"/>
            <ac:spMk id="9" creationId="{995E5C3E-05BC-D87D-47EC-B26E6DB8A84D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6:51.053" v="1385"/>
          <ac:spMkLst>
            <pc:docMk/>
            <pc:sldMk cId="1072928244" sldId="432"/>
            <ac:spMk id="10" creationId="{87410DCC-0998-3E65-E3EE-EB9E99A90E4C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6:50.506" v="1380"/>
          <ac:spMkLst>
            <pc:docMk/>
            <pc:sldMk cId="1072928244" sldId="432"/>
            <ac:spMk id="12" creationId="{EF051A50-0DE5-38E3-2761-724AA75EAFFC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6:50.506" v="1379"/>
          <ac:spMkLst>
            <pc:docMk/>
            <pc:sldMk cId="1072928244" sldId="432"/>
            <ac:spMk id="13" creationId="{B9A680FE-401E-29C5-641B-508D5601BC3E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6:50.506" v="1378"/>
          <ac:spMkLst>
            <pc:docMk/>
            <pc:sldMk cId="1072928244" sldId="432"/>
            <ac:spMk id="14" creationId="{F174B219-3E53-9BBF-D29A-1CE01A088B46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7:04.459" v="1392"/>
          <ac:spMkLst>
            <pc:docMk/>
            <pc:sldMk cId="1072928244" sldId="432"/>
            <ac:spMk id="16" creationId="{8B1B5D08-29B7-035B-B767-8501AB3FC9AC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6:51.068" v="1387"/>
          <ac:spMkLst>
            <pc:docMk/>
            <pc:sldMk cId="1072928244" sldId="432"/>
            <ac:spMk id="18" creationId="{34E6B768-EB3C-F24D-7E98-67E37B45747A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6:51.084" v="1388"/>
          <ac:spMkLst>
            <pc:docMk/>
            <pc:sldMk cId="1072928244" sldId="432"/>
            <ac:spMk id="20" creationId="{860BFC6F-14BD-2EE3-4F7A-0B1EA862C109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6:51.084" v="1389"/>
          <ac:spMkLst>
            <pc:docMk/>
            <pc:sldMk cId="1072928244" sldId="432"/>
            <ac:spMk id="22" creationId="{32990A5F-83BB-53A1-0E6D-0833E5DAB240}"/>
          </ac:spMkLst>
        </pc:spChg>
      </pc:sldChg>
      <pc:sldChg chg="addSp delSp modSp add del ord">
        <pc:chgData name="Anna Stevenson" userId="S::a.stevenson@uwtsd.ac.uk::ae8dda73-5b0a-4ab6-8413-d9e5d0f56ad1" providerId="AD" clId="Web-{E5E90FB6-AA55-4680-322F-128D7277BC04}" dt="2024-08-03T08:42:47.773" v="1942" actId="1076"/>
        <pc:sldMkLst>
          <pc:docMk/>
          <pc:sldMk cId="1964865994" sldId="435"/>
        </pc:sldMkLst>
        <pc:spChg chg="add del mod">
          <ac:chgData name="Anna Stevenson" userId="S::a.stevenson@uwtsd.ac.uk::ae8dda73-5b0a-4ab6-8413-d9e5d0f56ad1" providerId="AD" clId="Web-{E5E90FB6-AA55-4680-322F-128D7277BC04}" dt="2024-08-03T08:42:21.335" v="1924"/>
          <ac:spMkLst>
            <pc:docMk/>
            <pc:sldMk cId="1964865994" sldId="435"/>
            <ac:spMk id="3" creationId="{224E2ACE-CAB7-0081-6C89-6CF0063762BB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62"/>
          <ac:spMkLst>
            <pc:docMk/>
            <pc:sldMk cId="1964865994" sldId="435"/>
            <ac:spMk id="3" creationId="{6BB797D8-A312-E5AE-374E-63077727E4BA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56"/>
          <ac:spMkLst>
            <pc:docMk/>
            <pc:sldMk cId="1964865994" sldId="435"/>
            <ac:spMk id="4" creationId="{3CB801E5-A849-308A-5A4F-6A308D998D20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3:42.686" v="1270"/>
          <ac:spMkLst>
            <pc:docMk/>
            <pc:sldMk cId="1964865994" sldId="435"/>
            <ac:spMk id="5" creationId="{6C3E2B34-033A-B541-7518-3F32B3F6C2AE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61"/>
          <ac:spMkLst>
            <pc:docMk/>
            <pc:sldMk cId="1964865994" sldId="435"/>
            <ac:spMk id="6" creationId="{3721726D-EB97-0536-511A-D71CDE518E95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60"/>
          <ac:spMkLst>
            <pc:docMk/>
            <pc:sldMk cId="1964865994" sldId="435"/>
            <ac:spMk id="8" creationId="{61757264-7A36-FF20-C8A0-A394F4397CAF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3T08:42:43.773" v="1940" actId="1076"/>
          <ac:spMkLst>
            <pc:docMk/>
            <pc:sldMk cId="1964865994" sldId="435"/>
            <ac:spMk id="9" creationId="{DD9BC0F0-4E99-0687-677F-11438D9980FC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33.607" v="1264"/>
          <ac:spMkLst>
            <pc:docMk/>
            <pc:sldMk cId="1964865994" sldId="435"/>
            <ac:spMk id="10" creationId="{097E74B8-10CA-81C5-EF79-B40A42677093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59"/>
          <ac:spMkLst>
            <pc:docMk/>
            <pc:sldMk cId="1964865994" sldId="435"/>
            <ac:spMk id="12" creationId="{EF051A50-0DE5-38E3-2761-724AA75EAFFC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58"/>
          <ac:spMkLst>
            <pc:docMk/>
            <pc:sldMk cId="1964865994" sldId="435"/>
            <ac:spMk id="13" creationId="{B9A680FE-401E-29C5-641B-508D5601BC3E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3:33.061" v="1257"/>
          <ac:spMkLst>
            <pc:docMk/>
            <pc:sldMk cId="1964865994" sldId="435"/>
            <ac:spMk id="14" creationId="{F174B219-3E53-9BBF-D29A-1CE01A088B46}"/>
          </ac:spMkLst>
        </pc:spChg>
        <pc:spChg chg="del mod">
          <ac:chgData name="Anna Stevenson" userId="S::a.stevenson@uwtsd.ac.uk::ae8dda73-5b0a-4ab6-8413-d9e5d0f56ad1" providerId="AD" clId="Web-{E5E90FB6-AA55-4680-322F-128D7277BC04}" dt="2024-08-02T15:59:59.039" v="1165"/>
          <ac:spMkLst>
            <pc:docMk/>
            <pc:sldMk cId="1964865994" sldId="435"/>
            <ac:spMk id="16" creationId="{D49CF71A-CE3C-C7F5-9AB3-5581D0B73975}"/>
          </ac:spMkLst>
        </pc:spChg>
        <pc:spChg chg="del mod">
          <ac:chgData name="Anna Stevenson" userId="S::a.stevenson@uwtsd.ac.uk::ae8dda73-5b0a-4ab6-8413-d9e5d0f56ad1" providerId="AD" clId="Web-{E5E90FB6-AA55-4680-322F-128D7277BC04}" dt="2024-08-03T08:42:26.913" v="1933"/>
          <ac:spMkLst>
            <pc:docMk/>
            <pc:sldMk cId="1964865994" sldId="435"/>
            <ac:spMk id="17" creationId="{B4AF4ADE-C654-F68B-13A0-781A183AC428}"/>
          </ac:spMkLst>
        </pc:spChg>
        <pc:spChg chg="del">
          <ac:chgData name="Anna Stevenson" userId="S::a.stevenson@uwtsd.ac.uk::ae8dda73-5b0a-4ab6-8413-d9e5d0f56ad1" providerId="AD" clId="Web-{E5E90FB6-AA55-4680-322F-128D7277BC04}" dt="2024-08-03T08:42:25.382" v="1928"/>
          <ac:spMkLst>
            <pc:docMk/>
            <pc:sldMk cId="1964865994" sldId="435"/>
            <ac:spMk id="18" creationId="{B69EB86E-3099-9AD1-FA25-ED7E58EFE635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33.607" v="1265"/>
          <ac:spMkLst>
            <pc:docMk/>
            <pc:sldMk cId="1964865994" sldId="435"/>
            <ac:spMk id="19" creationId="{51741A60-8F34-FE33-747C-CA544D3AA57E}"/>
          </ac:spMkLst>
        </pc:spChg>
        <pc:spChg chg="del">
          <ac:chgData name="Anna Stevenson" userId="S::a.stevenson@uwtsd.ac.uk::ae8dda73-5b0a-4ab6-8413-d9e5d0f56ad1" providerId="AD" clId="Web-{E5E90FB6-AA55-4680-322F-128D7277BC04}" dt="2024-08-03T08:42:25.382" v="1927"/>
          <ac:spMkLst>
            <pc:docMk/>
            <pc:sldMk cId="1964865994" sldId="435"/>
            <ac:spMk id="20" creationId="{9A90FA30-FB3B-8C13-217A-5BED0119D502}"/>
          </ac:spMkLst>
        </pc:spChg>
        <pc:spChg chg="del">
          <ac:chgData name="Anna Stevenson" userId="S::a.stevenson@uwtsd.ac.uk::ae8dda73-5b0a-4ab6-8413-d9e5d0f56ad1" providerId="AD" clId="Web-{E5E90FB6-AA55-4680-322F-128D7277BC04}" dt="2024-08-03T08:42:25.382" v="1926"/>
          <ac:spMkLst>
            <pc:docMk/>
            <pc:sldMk cId="1964865994" sldId="435"/>
            <ac:spMk id="21" creationId="{FDA748F3-1579-DEDD-A42E-D8284E135C48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33.623" v="1266"/>
          <ac:spMkLst>
            <pc:docMk/>
            <pc:sldMk cId="1964865994" sldId="435"/>
            <ac:spMk id="23" creationId="{3A8B9987-DA69-815A-8DFC-883C993C4FB0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3:37.826" v="1269"/>
          <ac:spMkLst>
            <pc:docMk/>
            <pc:sldMk cId="1964865994" sldId="435"/>
            <ac:spMk id="25" creationId="{3F6944FD-B3E6-D32D-AD0C-4CFA57F04C25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3:33.639" v="1268"/>
          <ac:spMkLst>
            <pc:docMk/>
            <pc:sldMk cId="1964865994" sldId="435"/>
            <ac:spMk id="27" creationId="{FEE8909D-7084-6FFA-101B-29983561DE15}"/>
          </ac:spMkLst>
        </pc:spChg>
        <pc:picChg chg="mod">
          <ac:chgData name="Anna Stevenson" userId="S::a.stevenson@uwtsd.ac.uk::ae8dda73-5b0a-4ab6-8413-d9e5d0f56ad1" providerId="AD" clId="Web-{E5E90FB6-AA55-4680-322F-128D7277BC04}" dt="2024-08-03T08:42:47.773" v="1942" actId="1076"/>
          <ac:picMkLst>
            <pc:docMk/>
            <pc:sldMk cId="1964865994" sldId="435"/>
            <ac:picMk id="11" creationId="{563D14F2-7B80-2A70-1287-0B340CFD4DE3}"/>
          </ac:picMkLst>
        </pc:picChg>
        <pc:picChg chg="add del mod">
          <ac:chgData name="Anna Stevenson" userId="S::a.stevenson@uwtsd.ac.uk::ae8dda73-5b0a-4ab6-8413-d9e5d0f56ad1" providerId="AD" clId="Web-{E5E90FB6-AA55-4680-322F-128D7277BC04}" dt="2024-08-03T08:42:25.382" v="1932"/>
          <ac:picMkLst>
            <pc:docMk/>
            <pc:sldMk cId="1964865994" sldId="435"/>
            <ac:picMk id="1026" creationId="{CADEC1B7-4891-0E5E-E9A4-A337D9C4CBE0}"/>
          </ac:picMkLst>
        </pc:picChg>
        <pc:picChg chg="del">
          <ac:chgData name="Anna Stevenson" userId="S::a.stevenson@uwtsd.ac.uk::ae8dda73-5b0a-4ab6-8413-d9e5d0f56ad1" providerId="AD" clId="Web-{E5E90FB6-AA55-4680-322F-128D7277BC04}" dt="2024-08-03T08:42:25.382" v="1931"/>
          <ac:picMkLst>
            <pc:docMk/>
            <pc:sldMk cId="1964865994" sldId="435"/>
            <ac:picMk id="1032" creationId="{A93FDF82-0A2F-966D-E1AE-86981EE41345}"/>
          </ac:picMkLst>
        </pc:picChg>
        <pc:picChg chg="del">
          <ac:chgData name="Anna Stevenson" userId="S::a.stevenson@uwtsd.ac.uk::ae8dda73-5b0a-4ab6-8413-d9e5d0f56ad1" providerId="AD" clId="Web-{E5E90FB6-AA55-4680-322F-128D7277BC04}" dt="2024-08-03T08:42:25.382" v="1930"/>
          <ac:picMkLst>
            <pc:docMk/>
            <pc:sldMk cId="1964865994" sldId="435"/>
            <ac:picMk id="1034" creationId="{54C300F3-7AFF-1E23-C200-10584660C407}"/>
          </ac:picMkLst>
        </pc:picChg>
        <pc:picChg chg="del">
          <ac:chgData name="Anna Stevenson" userId="S::a.stevenson@uwtsd.ac.uk::ae8dda73-5b0a-4ab6-8413-d9e5d0f56ad1" providerId="AD" clId="Web-{E5E90FB6-AA55-4680-322F-128D7277BC04}" dt="2024-08-03T08:42:25.382" v="1929"/>
          <ac:picMkLst>
            <pc:docMk/>
            <pc:sldMk cId="1964865994" sldId="435"/>
            <ac:picMk id="1036" creationId="{92D177C6-2BD4-2EAB-34E5-455CAE7EC4D8}"/>
          </ac:picMkLst>
        </pc:picChg>
      </pc:sldChg>
      <pc:sldChg chg="addSp delSp modSp add del ord">
        <pc:chgData name="Anna Stevenson" userId="S::a.stevenson@uwtsd.ac.uk::ae8dda73-5b0a-4ab6-8413-d9e5d0f56ad1" providerId="AD" clId="Web-{E5E90FB6-AA55-4680-322F-128D7277BC04}" dt="2024-08-02T17:06:39.773" v="1877" actId="14100"/>
        <pc:sldMkLst>
          <pc:docMk/>
          <pc:sldMk cId="1910153817" sldId="437"/>
        </pc:sldMkLst>
        <pc:spChg chg="add mod">
          <ac:chgData name="Anna Stevenson" userId="S::a.stevenson@uwtsd.ac.uk::ae8dda73-5b0a-4ab6-8413-d9e5d0f56ad1" providerId="AD" clId="Web-{E5E90FB6-AA55-4680-322F-128D7277BC04}" dt="2024-08-02T17:06:39.773" v="1877" actId="14100"/>
          <ac:spMkLst>
            <pc:docMk/>
            <pc:sldMk cId="1910153817" sldId="437"/>
            <ac:spMk id="2" creationId="{5BCDCCB1-83EB-3913-BE11-0AEEE671CD89}"/>
          </ac:spMkLst>
        </pc:spChg>
        <pc:spChg chg="mod">
          <ac:chgData name="Anna Stevenson" userId="S::a.stevenson@uwtsd.ac.uk::ae8dda73-5b0a-4ab6-8413-d9e5d0f56ad1" providerId="AD" clId="Web-{E5E90FB6-AA55-4680-322F-128D7277BC04}" dt="2024-08-02T17:05:47.819" v="1803" actId="1076"/>
          <ac:spMkLst>
            <pc:docMk/>
            <pc:sldMk cId="1910153817" sldId="437"/>
            <ac:spMk id="3" creationId="{59E0BACA-4E84-2A78-78B7-D2EB4B8634FE}"/>
          </ac:spMkLst>
        </pc:spChg>
        <pc:spChg chg="del">
          <ac:chgData name="Anna Stevenson" userId="S::a.stevenson@uwtsd.ac.uk::ae8dda73-5b0a-4ab6-8413-d9e5d0f56ad1" providerId="AD" clId="Web-{E5E90FB6-AA55-4680-322F-128D7277BC04}" dt="2024-08-02T17:05:52.866" v="1805"/>
          <ac:spMkLst>
            <pc:docMk/>
            <pc:sldMk cId="1910153817" sldId="437"/>
            <ac:spMk id="20" creationId="{82045E58-DED6-C186-0487-1CE68285255C}"/>
          </ac:spMkLst>
        </pc:spChg>
        <pc:spChg chg="del">
          <ac:chgData name="Anna Stevenson" userId="S::a.stevenson@uwtsd.ac.uk::ae8dda73-5b0a-4ab6-8413-d9e5d0f56ad1" providerId="AD" clId="Web-{E5E90FB6-AA55-4680-322F-128D7277BC04}" dt="2024-08-02T17:05:52.866" v="1804"/>
          <ac:spMkLst>
            <pc:docMk/>
            <pc:sldMk cId="1910153817" sldId="437"/>
            <ac:spMk id="22" creationId="{CE4BC5F2-770C-A72F-FD59-8E5D3C556FD6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52:40.841" v="950" actId="1076"/>
          <ac:spMkLst>
            <pc:docMk/>
            <pc:sldMk cId="1910153817" sldId="437"/>
            <ac:spMk id="23" creationId="{7520F630-DE61-BEED-2873-6E1A184A6089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2:26.512" v="946"/>
          <ac:spMkLst>
            <pc:docMk/>
            <pc:sldMk cId="1910153817" sldId="437"/>
            <ac:spMk id="25" creationId="{4724F19C-8848-BF6D-D2A6-1D305F0C24A2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00:46.541" v="1186" actId="1076"/>
          <ac:spMkLst>
            <pc:docMk/>
            <pc:sldMk cId="1910153817" sldId="437"/>
            <ac:spMk id="30" creationId="{4E106884-55A4-841C-16CC-7218DF2A1044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00:43.791" v="1185" actId="1076"/>
          <ac:spMkLst>
            <pc:docMk/>
            <pc:sldMk cId="1910153817" sldId="437"/>
            <ac:spMk id="34" creationId="{1CCE7954-C969-3EA5-40B1-BAF066128F8E}"/>
          </ac:spMkLst>
        </pc:spChg>
        <pc:picChg chg="mod">
          <ac:chgData name="Anna Stevenson" userId="S::a.stevenson@uwtsd.ac.uk::ae8dda73-5b0a-4ab6-8413-d9e5d0f56ad1" providerId="AD" clId="Web-{E5E90FB6-AA55-4680-322F-128D7277BC04}" dt="2024-08-02T17:05:57.038" v="1807" actId="1076"/>
          <ac:picMkLst>
            <pc:docMk/>
            <pc:sldMk cId="1910153817" sldId="437"/>
            <ac:picMk id="9" creationId="{D4E65199-04FA-FBD7-3716-CADD904C76CD}"/>
          </ac:picMkLst>
        </pc:picChg>
      </pc:sldChg>
      <pc:sldChg chg="add del">
        <pc:chgData name="Anna Stevenson" userId="S::a.stevenson@uwtsd.ac.uk::ae8dda73-5b0a-4ab6-8413-d9e5d0f56ad1" providerId="AD" clId="Web-{E5E90FB6-AA55-4680-322F-128D7277BC04}" dt="2024-08-02T15:34:24.047" v="354"/>
        <pc:sldMkLst>
          <pc:docMk/>
          <pc:sldMk cId="3716484995" sldId="439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5"/>
        <pc:sldMkLst>
          <pc:docMk/>
          <pc:sldMk cId="3867489291" sldId="444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6"/>
        <pc:sldMkLst>
          <pc:docMk/>
          <pc:sldMk cId="1173574030" sldId="446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08"/>
        <pc:sldMkLst>
          <pc:docMk/>
          <pc:sldMk cId="3196793553" sldId="447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0"/>
        <pc:sldMkLst>
          <pc:docMk/>
          <pc:sldMk cId="3288308306" sldId="450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07"/>
        <pc:sldMkLst>
          <pc:docMk/>
          <pc:sldMk cId="2394114469" sldId="451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23" v="2006"/>
        <pc:sldMkLst>
          <pc:docMk/>
          <pc:sldMk cId="2426639284" sldId="452"/>
        </pc:sldMkLst>
      </pc:sldChg>
      <pc:sldChg chg="del">
        <pc:chgData name="Anna Stevenson" userId="S::a.stevenson@uwtsd.ac.uk::ae8dda73-5b0a-4ab6-8413-d9e5d0f56ad1" providerId="AD" clId="Web-{E5E90FB6-AA55-4680-322F-128D7277BC04}" dt="2024-08-02T16:47:35.647" v="1729"/>
        <pc:sldMkLst>
          <pc:docMk/>
          <pc:sldMk cId="1693024675" sldId="455"/>
        </pc:sldMkLst>
      </pc:sldChg>
      <pc:sldChg chg="del">
        <pc:chgData name="Anna Stevenson" userId="S::a.stevenson@uwtsd.ac.uk::ae8dda73-5b0a-4ab6-8413-d9e5d0f56ad1" providerId="AD" clId="Web-{E5E90FB6-AA55-4680-322F-128D7277BC04}" dt="2024-08-02T15:30:14.494" v="234"/>
        <pc:sldMkLst>
          <pc:docMk/>
          <pc:sldMk cId="1635859425" sldId="457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16" v="346"/>
        <pc:sldMkLst>
          <pc:docMk/>
          <pc:sldMk cId="3000838342" sldId="459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16" v="345"/>
        <pc:sldMkLst>
          <pc:docMk/>
          <pc:sldMk cId="952940901" sldId="460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7"/>
        <pc:sldMkLst>
          <pc:docMk/>
          <pc:sldMk cId="1534951490" sldId="462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8"/>
        <pc:sldMkLst>
          <pc:docMk/>
          <pc:sldMk cId="2136215999" sldId="463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4"/>
        <pc:sldMkLst>
          <pc:docMk/>
          <pc:sldMk cId="4247571193" sldId="465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3"/>
        <pc:sldMkLst>
          <pc:docMk/>
          <pc:sldMk cId="1834009519" sldId="466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2"/>
        <pc:sldMkLst>
          <pc:docMk/>
          <pc:sldMk cId="661511143" sldId="467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11"/>
        <pc:sldMkLst>
          <pc:docMk/>
          <pc:sldMk cId="2093197970" sldId="468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23" v="2005"/>
        <pc:sldMkLst>
          <pc:docMk/>
          <pc:sldMk cId="2997803759" sldId="469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23" v="2004"/>
        <pc:sldMkLst>
          <pc:docMk/>
          <pc:sldMk cId="2484889181" sldId="470"/>
        </pc:sldMkLst>
      </pc:sldChg>
      <pc:sldChg chg="del">
        <pc:chgData name="Anna Stevenson" userId="S::a.stevenson@uwtsd.ac.uk::ae8dda73-5b0a-4ab6-8413-d9e5d0f56ad1" providerId="AD" clId="Web-{E5E90FB6-AA55-4680-322F-128D7277BC04}" dt="2024-08-03T08:46:25.139" v="2009"/>
        <pc:sldMkLst>
          <pc:docMk/>
          <pc:sldMk cId="416230086" sldId="471"/>
        </pc:sldMkLst>
      </pc:sldChg>
      <pc:sldChg chg="add del">
        <pc:chgData name="Anna Stevenson" userId="S::a.stevenson@uwtsd.ac.uk::ae8dda73-5b0a-4ab6-8413-d9e5d0f56ad1" providerId="AD" clId="Web-{E5E90FB6-AA55-4680-322F-128D7277BC04}" dt="2024-08-02T15:24:45.142" v="111"/>
        <pc:sldMkLst>
          <pc:docMk/>
          <pc:sldMk cId="2293964379" sldId="472"/>
        </pc:sldMkLst>
      </pc:sldChg>
      <pc:sldChg chg="modSp add del ord">
        <pc:chgData name="Anna Stevenson" userId="S::a.stevenson@uwtsd.ac.uk::ae8dda73-5b0a-4ab6-8413-d9e5d0f56ad1" providerId="AD" clId="Web-{E5E90FB6-AA55-4680-322F-128D7277BC04}" dt="2024-08-02T16:32:15.623" v="1523"/>
        <pc:sldMkLst>
          <pc:docMk/>
          <pc:sldMk cId="2894074503" sldId="473"/>
        </pc:sldMkLst>
        <pc:spChg chg="mod">
          <ac:chgData name="Anna Stevenson" userId="S::a.stevenson@uwtsd.ac.uk::ae8dda73-5b0a-4ab6-8413-d9e5d0f56ad1" providerId="AD" clId="Web-{E5E90FB6-AA55-4680-322F-128D7277BC04}" dt="2024-08-02T15:37:05.708" v="395" actId="1076"/>
          <ac:spMkLst>
            <pc:docMk/>
            <pc:sldMk cId="2894074503" sldId="473"/>
            <ac:spMk id="2" creationId="{D258AE86-3177-4D64-742D-EA30F22BACAB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34:08.063" v="342" actId="20577"/>
          <ac:spMkLst>
            <pc:docMk/>
            <pc:sldMk cId="2894074503" sldId="473"/>
            <ac:spMk id="3" creationId="{1081303E-9044-4723-38E2-144E2BCB9FD0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2T15:34:24.032" v="351"/>
        <pc:sldMkLst>
          <pc:docMk/>
          <pc:sldMk cId="2553005209" sldId="474"/>
        </pc:sldMkLst>
      </pc:sldChg>
      <pc:sldChg chg="addSp delSp modSp add del">
        <pc:chgData name="Anna Stevenson" userId="S::a.stevenson@uwtsd.ac.uk::ae8dda73-5b0a-4ab6-8413-d9e5d0f56ad1" providerId="AD" clId="Web-{E5E90FB6-AA55-4680-322F-128D7277BC04}" dt="2024-08-02T16:39:40.243" v="1627"/>
        <pc:sldMkLst>
          <pc:docMk/>
          <pc:sldMk cId="3905504932" sldId="475"/>
        </pc:sldMkLst>
        <pc:spChg chg="add mod">
          <ac:chgData name="Anna Stevenson" userId="S::a.stevenson@uwtsd.ac.uk::ae8dda73-5b0a-4ab6-8413-d9e5d0f56ad1" providerId="AD" clId="Web-{E5E90FB6-AA55-4680-322F-128D7277BC04}" dt="2024-08-02T16:38:28.851" v="1603" actId="1076"/>
          <ac:spMkLst>
            <pc:docMk/>
            <pc:sldMk cId="3905504932" sldId="475"/>
            <ac:spMk id="3" creationId="{B0443988-AB1F-47B7-EF58-578AA40C9695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37:46.381" v="1586"/>
          <ac:spMkLst>
            <pc:docMk/>
            <pc:sldMk cId="3905504932" sldId="475"/>
            <ac:spMk id="6" creationId="{8358A6B9-48AF-C4D9-AF2A-D0A055997980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38:52.070" v="422" actId="20577"/>
          <ac:spMkLst>
            <pc:docMk/>
            <pc:sldMk cId="3905504932" sldId="475"/>
            <ac:spMk id="9" creationId="{46B0C051-17B7-5C51-D07F-47015302509D}"/>
          </ac:spMkLst>
        </pc:spChg>
        <pc:graphicFrameChg chg="del mod modGraphic">
          <ac:chgData name="Anna Stevenson" userId="S::a.stevenson@uwtsd.ac.uk::ae8dda73-5b0a-4ab6-8413-d9e5d0f56ad1" providerId="AD" clId="Web-{E5E90FB6-AA55-4680-322F-128D7277BC04}" dt="2024-08-02T16:37:46.647" v="1587"/>
          <ac:graphicFrameMkLst>
            <pc:docMk/>
            <pc:sldMk cId="3905504932" sldId="475"/>
            <ac:graphicFrameMk id="5" creationId="{7463BC02-58B2-EED2-68D0-D94FE73C3980}"/>
          </ac:graphicFrameMkLst>
        </pc:graphicFrameChg>
        <pc:picChg chg="del">
          <ac:chgData name="Anna Stevenson" userId="S::a.stevenson@uwtsd.ac.uk::ae8dda73-5b0a-4ab6-8413-d9e5d0f56ad1" providerId="AD" clId="Web-{E5E90FB6-AA55-4680-322F-128D7277BC04}" dt="2024-08-02T16:38:31.085" v="1605"/>
          <ac:picMkLst>
            <pc:docMk/>
            <pc:sldMk cId="3905504932" sldId="475"/>
            <ac:picMk id="18" creationId="{2CB3748E-2DB6-90E1-D86C-062FB49D10C9}"/>
          </ac:picMkLst>
        </pc:picChg>
        <pc:picChg chg="mod">
          <ac:chgData name="Anna Stevenson" userId="S::a.stevenson@uwtsd.ac.uk::ae8dda73-5b0a-4ab6-8413-d9e5d0f56ad1" providerId="AD" clId="Web-{E5E90FB6-AA55-4680-322F-128D7277BC04}" dt="2024-08-02T15:37:38.302" v="410" actId="1076"/>
          <ac:picMkLst>
            <pc:docMk/>
            <pc:sldMk cId="3905504932" sldId="475"/>
            <ac:picMk id="19" creationId="{23519091-EB9E-36B8-B4B3-BFDCF1EB2484}"/>
          </ac:picMkLst>
        </pc:picChg>
        <pc:picChg chg="del mod">
          <ac:chgData name="Anna Stevenson" userId="S::a.stevenson@uwtsd.ac.uk::ae8dda73-5b0a-4ab6-8413-d9e5d0f56ad1" providerId="AD" clId="Web-{E5E90FB6-AA55-4680-322F-128D7277BC04}" dt="2024-08-02T16:38:31.085" v="1604"/>
          <ac:picMkLst>
            <pc:docMk/>
            <pc:sldMk cId="3905504932" sldId="475"/>
            <ac:picMk id="20" creationId="{FDBEB871-29A2-4CEE-4C61-5ACA7EF288A4}"/>
          </ac:picMkLst>
        </pc:picChg>
      </pc:sldChg>
      <pc:sldChg chg="add del">
        <pc:chgData name="Anna Stevenson" userId="S::a.stevenson@uwtsd.ac.uk::ae8dda73-5b0a-4ab6-8413-d9e5d0f56ad1" providerId="AD" clId="Web-{E5E90FB6-AA55-4680-322F-128D7277BC04}" dt="2024-08-02T15:34:24.016" v="344"/>
        <pc:sldMkLst>
          <pc:docMk/>
          <pc:sldMk cId="2476190634" sldId="476"/>
        </pc:sldMkLst>
      </pc:sldChg>
      <pc:sldChg chg="add del">
        <pc:chgData name="Anna Stevenson" userId="S::a.stevenson@uwtsd.ac.uk::ae8dda73-5b0a-4ab6-8413-d9e5d0f56ad1" providerId="AD" clId="Web-{E5E90FB6-AA55-4680-322F-128D7277BC04}" dt="2024-08-02T15:34:24.016" v="343"/>
        <pc:sldMkLst>
          <pc:docMk/>
          <pc:sldMk cId="1696788810" sldId="477"/>
        </pc:sldMkLst>
      </pc:sldChg>
      <pc:sldChg chg="modSp new del ord">
        <pc:chgData name="Anna Stevenson" userId="S::a.stevenson@uwtsd.ac.uk::ae8dda73-5b0a-4ab6-8413-d9e5d0f56ad1" providerId="AD" clId="Web-{E5E90FB6-AA55-4680-322F-128D7277BC04}" dt="2024-08-03T08:42:54.430" v="1943"/>
        <pc:sldMkLst>
          <pc:docMk/>
          <pc:sldMk cId="585408872" sldId="478"/>
        </pc:sldMkLst>
        <pc:spChg chg="mod">
          <ac:chgData name="Anna Stevenson" userId="S::a.stevenson@uwtsd.ac.uk::ae8dda73-5b0a-4ab6-8413-d9e5d0f56ad1" providerId="AD" clId="Web-{E5E90FB6-AA55-4680-322F-128D7277BC04}" dt="2024-08-02T15:20:50.792" v="14" actId="20577"/>
          <ac:spMkLst>
            <pc:docMk/>
            <pc:sldMk cId="585408872" sldId="478"/>
            <ac:spMk id="2" creationId="{8154B378-4802-A471-18A1-C68B210A4BA9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20:48.464" v="13" actId="20577"/>
          <ac:spMkLst>
            <pc:docMk/>
            <pc:sldMk cId="585408872" sldId="478"/>
            <ac:spMk id="3" creationId="{6A478970-5BD9-F852-98FB-15C2F6F7C848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2T15:24:42.939" v="109"/>
        <pc:sldMkLst>
          <pc:docMk/>
          <pc:sldMk cId="878823243" sldId="479"/>
        </pc:sldMkLst>
      </pc:sldChg>
      <pc:sldChg chg="delSp modSp add del ord">
        <pc:chgData name="Anna Stevenson" userId="S::a.stevenson@uwtsd.ac.uk::ae8dda73-5b0a-4ab6-8413-d9e5d0f56ad1" providerId="AD" clId="Web-{E5E90FB6-AA55-4680-322F-128D7277BC04}" dt="2024-08-02T16:37:36.803" v="1585"/>
        <pc:sldMkLst>
          <pc:docMk/>
          <pc:sldMk cId="670574955" sldId="480"/>
        </pc:sldMkLst>
        <pc:spChg chg="del mod">
          <ac:chgData name="Anna Stevenson" userId="S::a.stevenson@uwtsd.ac.uk::ae8dda73-5b0a-4ab6-8413-d9e5d0f56ad1" providerId="AD" clId="Web-{E5E90FB6-AA55-4680-322F-128D7277BC04}" dt="2024-08-02T16:33:21.452" v="1558"/>
          <ac:spMkLst>
            <pc:docMk/>
            <pc:sldMk cId="670574955" sldId="480"/>
            <ac:spMk id="2" creationId="{1CB5B052-97BA-36EC-EF26-663825D999CD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34:02.313" v="1566" actId="20577"/>
          <ac:spMkLst>
            <pc:docMk/>
            <pc:sldMk cId="670574955" sldId="480"/>
            <ac:spMk id="9" creationId="{995E5C3E-05BC-D87D-47EC-B26E6DB8A84D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35:56.831" v="363" actId="20577"/>
          <ac:spMkLst>
            <pc:docMk/>
            <pc:sldMk cId="670574955" sldId="480"/>
            <ac:spMk id="11" creationId="{C40BBDE0-FFEB-30CD-6E42-91452813A31E}"/>
          </ac:spMkLst>
        </pc:spChg>
      </pc:sldChg>
      <pc:sldChg chg="modSp add del">
        <pc:chgData name="Anna Stevenson" userId="S::a.stevenson@uwtsd.ac.uk::ae8dda73-5b0a-4ab6-8413-d9e5d0f56ad1" providerId="AD" clId="Web-{E5E90FB6-AA55-4680-322F-128D7277BC04}" dt="2024-08-03T08:46:25.154" v="2019"/>
        <pc:sldMkLst>
          <pc:docMk/>
          <pc:sldMk cId="2244658493" sldId="481"/>
        </pc:sldMkLst>
        <pc:spChg chg="mod">
          <ac:chgData name="Anna Stevenson" userId="S::a.stevenson@uwtsd.ac.uk::ae8dda73-5b0a-4ab6-8413-d9e5d0f56ad1" providerId="AD" clId="Web-{E5E90FB6-AA55-4680-322F-128D7277BC04}" dt="2024-08-02T15:39:35.665" v="434" actId="20577"/>
          <ac:spMkLst>
            <pc:docMk/>
            <pc:sldMk cId="2244658493" sldId="481"/>
            <ac:spMk id="3" creationId="{234EB28C-1D46-1F45-A8D9-1E9A9F84FA10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46:01.175" v="1723" actId="14100"/>
          <ac:spMkLst>
            <pc:docMk/>
            <pc:sldMk cId="2244658493" sldId="481"/>
            <ac:spMk id="5" creationId="{CD1CB5EC-ACA1-6831-B7EC-B9881DBCB6C0}"/>
          </ac:spMkLst>
        </pc:spChg>
      </pc:sldChg>
      <pc:sldChg chg="modSp add del">
        <pc:chgData name="Anna Stevenson" userId="S::a.stevenson@uwtsd.ac.uk::ae8dda73-5b0a-4ab6-8413-d9e5d0f56ad1" providerId="AD" clId="Web-{E5E90FB6-AA55-4680-322F-128D7277BC04}" dt="2024-08-02T16:41:43.997" v="1647"/>
        <pc:sldMkLst>
          <pc:docMk/>
          <pc:sldMk cId="3624512009" sldId="482"/>
        </pc:sldMkLst>
        <pc:spChg chg="mod">
          <ac:chgData name="Anna Stevenson" userId="S::a.stevenson@uwtsd.ac.uk::ae8dda73-5b0a-4ab6-8413-d9e5d0f56ad1" providerId="AD" clId="Web-{E5E90FB6-AA55-4680-322F-128D7277BC04}" dt="2024-08-02T15:39:59.228" v="446" actId="20577"/>
          <ac:spMkLst>
            <pc:docMk/>
            <pc:sldMk cId="3624512009" sldId="482"/>
            <ac:spMk id="9" creationId="{0BB7CA57-EA9F-B987-354B-F113710D72EF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0:33.057" v="471" actId="14100"/>
          <ac:spMkLst>
            <pc:docMk/>
            <pc:sldMk cId="3624512009" sldId="482"/>
            <ac:spMk id="11" creationId="{2F3EBCAF-B6C0-8622-9778-14970A8B34BC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0:23.666" v="456" actId="1076"/>
          <ac:spMkLst>
            <pc:docMk/>
            <pc:sldMk cId="3624512009" sldId="482"/>
            <ac:spMk id="15" creationId="{9D4EEF81-EC5F-5E43-078D-2EA3AA875C7A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0:23.681" v="457" actId="1076"/>
          <ac:spMkLst>
            <pc:docMk/>
            <pc:sldMk cId="3624512009" sldId="482"/>
            <ac:spMk id="16" creationId="{CF4ABD9C-7038-7114-DEF5-5696B5F3456B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0:23.681" v="458" actId="1076"/>
          <ac:spMkLst>
            <pc:docMk/>
            <pc:sldMk cId="3624512009" sldId="482"/>
            <ac:spMk id="17" creationId="{57B17760-27D9-CB3C-27D1-5F5FAA88D531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0:23.681" v="459" actId="1076"/>
          <ac:spMkLst>
            <pc:docMk/>
            <pc:sldMk cId="3624512009" sldId="482"/>
            <ac:spMk id="18" creationId="{8BFC79EC-0A42-D012-6CB8-6CA5BBC8DCA6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0:23.697" v="460" actId="1076"/>
          <ac:spMkLst>
            <pc:docMk/>
            <pc:sldMk cId="3624512009" sldId="482"/>
            <ac:spMk id="19" creationId="{1475A2B6-09C6-2D94-5917-81193D5D7EAF}"/>
          </ac:spMkLst>
        </pc:spChg>
        <pc:picChg chg="mod">
          <ac:chgData name="Anna Stevenson" userId="S::a.stevenson@uwtsd.ac.uk::ae8dda73-5b0a-4ab6-8413-d9e5d0f56ad1" providerId="AD" clId="Web-{E5E90FB6-AA55-4680-322F-128D7277BC04}" dt="2024-08-02T15:40:30.603" v="470" actId="14100"/>
          <ac:picMkLst>
            <pc:docMk/>
            <pc:sldMk cId="3624512009" sldId="482"/>
            <ac:picMk id="10" creationId="{39EE0983-BE0C-AE0C-D1DF-774F06C3CDDC}"/>
          </ac:picMkLst>
        </pc:picChg>
        <pc:picChg chg="mod">
          <ac:chgData name="Anna Stevenson" userId="S::a.stevenson@uwtsd.ac.uk::ae8dda73-5b0a-4ab6-8413-d9e5d0f56ad1" providerId="AD" clId="Web-{E5E90FB6-AA55-4680-322F-128D7277BC04}" dt="2024-08-02T15:40:36.416" v="472" actId="1076"/>
          <ac:picMkLst>
            <pc:docMk/>
            <pc:sldMk cId="3624512009" sldId="482"/>
            <ac:picMk id="36" creationId="{FA194CC5-FFC2-B649-29C7-81E1C400596E}"/>
          </ac:picMkLst>
        </pc:picChg>
        <pc:cxnChg chg="mod">
          <ac:chgData name="Anna Stevenson" userId="S::a.stevenson@uwtsd.ac.uk::ae8dda73-5b0a-4ab6-8413-d9e5d0f56ad1" providerId="AD" clId="Web-{E5E90FB6-AA55-4680-322F-128D7277BC04}" dt="2024-08-02T15:40:23.697" v="461" actId="1076"/>
          <ac:cxnSpMkLst>
            <pc:docMk/>
            <pc:sldMk cId="3624512009" sldId="482"/>
            <ac:cxnSpMk id="21" creationId="{26531A64-5DF9-9D76-D571-5B3A48AF605B}"/>
          </ac:cxnSpMkLst>
        </pc:cxnChg>
        <pc:cxnChg chg="mod">
          <ac:chgData name="Anna Stevenson" userId="S::a.stevenson@uwtsd.ac.uk::ae8dda73-5b0a-4ab6-8413-d9e5d0f56ad1" providerId="AD" clId="Web-{E5E90FB6-AA55-4680-322F-128D7277BC04}" dt="2024-08-02T15:40:23.697" v="462" actId="1076"/>
          <ac:cxnSpMkLst>
            <pc:docMk/>
            <pc:sldMk cId="3624512009" sldId="482"/>
            <ac:cxnSpMk id="23" creationId="{30641ABD-DAC2-1AF1-6E77-FC4762DB0DEF}"/>
          </ac:cxnSpMkLst>
        </pc:cxnChg>
        <pc:cxnChg chg="mod">
          <ac:chgData name="Anna Stevenson" userId="S::a.stevenson@uwtsd.ac.uk::ae8dda73-5b0a-4ab6-8413-d9e5d0f56ad1" providerId="AD" clId="Web-{E5E90FB6-AA55-4680-322F-128D7277BC04}" dt="2024-08-02T15:40:23.697" v="463" actId="1076"/>
          <ac:cxnSpMkLst>
            <pc:docMk/>
            <pc:sldMk cId="3624512009" sldId="482"/>
            <ac:cxnSpMk id="25" creationId="{93DABC74-D25B-D2D0-F721-95FF9469D235}"/>
          </ac:cxnSpMkLst>
        </pc:cxnChg>
        <pc:cxnChg chg="mod">
          <ac:chgData name="Anna Stevenson" userId="S::a.stevenson@uwtsd.ac.uk::ae8dda73-5b0a-4ab6-8413-d9e5d0f56ad1" providerId="AD" clId="Web-{E5E90FB6-AA55-4680-322F-128D7277BC04}" dt="2024-08-02T15:40:23.697" v="464" actId="1076"/>
          <ac:cxnSpMkLst>
            <pc:docMk/>
            <pc:sldMk cId="3624512009" sldId="482"/>
            <ac:cxnSpMk id="27" creationId="{6664CC37-67DA-DF99-1DF1-FE128BAA7618}"/>
          </ac:cxnSpMkLst>
        </pc:cxnChg>
        <pc:cxnChg chg="mod">
          <ac:chgData name="Anna Stevenson" userId="S::a.stevenson@uwtsd.ac.uk::ae8dda73-5b0a-4ab6-8413-d9e5d0f56ad1" providerId="AD" clId="Web-{E5E90FB6-AA55-4680-322F-128D7277BC04}" dt="2024-08-02T15:40:23.713" v="465" actId="1076"/>
          <ac:cxnSpMkLst>
            <pc:docMk/>
            <pc:sldMk cId="3624512009" sldId="482"/>
            <ac:cxnSpMk id="29" creationId="{9FB6A3EF-80E3-EC40-E791-32AF6FA902A4}"/>
          </ac:cxnSpMkLst>
        </pc:cxnChg>
        <pc:cxnChg chg="mod">
          <ac:chgData name="Anna Stevenson" userId="S::a.stevenson@uwtsd.ac.uk::ae8dda73-5b0a-4ab6-8413-d9e5d0f56ad1" providerId="AD" clId="Web-{E5E90FB6-AA55-4680-322F-128D7277BC04}" dt="2024-08-02T15:40:23.713" v="466" actId="1076"/>
          <ac:cxnSpMkLst>
            <pc:docMk/>
            <pc:sldMk cId="3624512009" sldId="482"/>
            <ac:cxnSpMk id="33" creationId="{9698E172-0B4F-EB96-7B1E-222C96FCC454}"/>
          </ac:cxnSpMkLst>
        </pc:cxnChg>
        <pc:cxnChg chg="mod">
          <ac:chgData name="Anna Stevenson" userId="S::a.stevenson@uwtsd.ac.uk::ae8dda73-5b0a-4ab6-8413-d9e5d0f56ad1" providerId="AD" clId="Web-{E5E90FB6-AA55-4680-322F-128D7277BC04}" dt="2024-08-02T15:40:23.713" v="467" actId="1076"/>
          <ac:cxnSpMkLst>
            <pc:docMk/>
            <pc:sldMk cId="3624512009" sldId="482"/>
            <ac:cxnSpMk id="35" creationId="{7C82B138-D2AD-90FE-3D61-D41561B5289C}"/>
          </ac:cxnSpMkLst>
        </pc:cxnChg>
      </pc:sldChg>
      <pc:sldChg chg="modSp add ord">
        <pc:chgData name="Anna Stevenson" userId="S::a.stevenson@uwtsd.ac.uk::ae8dda73-5b0a-4ab6-8413-d9e5d0f56ad1" providerId="AD" clId="Web-{E5E90FB6-AA55-4680-322F-128D7277BC04}" dt="2024-08-02T16:43:23.250" v="1693"/>
        <pc:sldMkLst>
          <pc:docMk/>
          <pc:sldMk cId="2773496238" sldId="483"/>
        </pc:sldMkLst>
        <pc:spChg chg="mod">
          <ac:chgData name="Anna Stevenson" userId="S::a.stevenson@uwtsd.ac.uk::ae8dda73-5b0a-4ab6-8413-d9e5d0f56ad1" providerId="AD" clId="Web-{E5E90FB6-AA55-4680-322F-128D7277BC04}" dt="2024-08-02T16:43:22.984" v="1692" actId="20577"/>
          <ac:spMkLst>
            <pc:docMk/>
            <pc:sldMk cId="2773496238" sldId="483"/>
            <ac:spMk id="3" creationId="{F358EDCC-4C34-064D-8FFC-A86290814E5F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2T15:44:42.704" v="759"/>
        <pc:sldMkLst>
          <pc:docMk/>
          <pc:sldMk cId="290230240" sldId="484"/>
        </pc:sldMkLst>
      </pc:sldChg>
      <pc:sldChg chg="add del">
        <pc:chgData name="Anna Stevenson" userId="S::a.stevenson@uwtsd.ac.uk::ae8dda73-5b0a-4ab6-8413-d9e5d0f56ad1" providerId="AD" clId="Web-{E5E90FB6-AA55-4680-322F-128D7277BC04}" dt="2024-08-02T15:44:46.657" v="762"/>
        <pc:sldMkLst>
          <pc:docMk/>
          <pc:sldMk cId="2432538759" sldId="485"/>
        </pc:sldMkLst>
      </pc:sldChg>
      <pc:sldChg chg="modSp new del">
        <pc:chgData name="Anna Stevenson" userId="S::a.stevenson@uwtsd.ac.uk::ae8dda73-5b0a-4ab6-8413-d9e5d0f56ad1" providerId="AD" clId="Web-{E5E90FB6-AA55-4680-322F-128D7277BC04}" dt="2024-08-02T15:24:41.329" v="108"/>
        <pc:sldMkLst>
          <pc:docMk/>
          <pc:sldMk cId="2972406335" sldId="486"/>
        </pc:sldMkLst>
        <pc:spChg chg="mod">
          <ac:chgData name="Anna Stevenson" userId="S::a.stevenson@uwtsd.ac.uk::ae8dda73-5b0a-4ab6-8413-d9e5d0f56ad1" providerId="AD" clId="Web-{E5E90FB6-AA55-4680-322F-128D7277BC04}" dt="2024-08-02T15:23:35.640" v="45" actId="20577"/>
          <ac:spMkLst>
            <pc:docMk/>
            <pc:sldMk cId="2972406335" sldId="486"/>
            <ac:spMk id="2" creationId="{E59AF6AE-E7D8-6801-1678-375AA76661B2}"/>
          </ac:spMkLst>
        </pc:spChg>
      </pc:sldChg>
      <pc:sldChg chg="modSp new del">
        <pc:chgData name="Anna Stevenson" userId="S::a.stevenson@uwtsd.ac.uk::ae8dda73-5b0a-4ab6-8413-d9e5d0f56ad1" providerId="AD" clId="Web-{E5E90FB6-AA55-4680-322F-128D7277BC04}" dt="2024-08-02T15:38:18.897" v="418"/>
        <pc:sldMkLst>
          <pc:docMk/>
          <pc:sldMk cId="3987160433" sldId="486"/>
        </pc:sldMkLst>
        <pc:spChg chg="mod">
          <ac:chgData name="Anna Stevenson" userId="S::a.stevenson@uwtsd.ac.uk::ae8dda73-5b0a-4ab6-8413-d9e5d0f56ad1" providerId="AD" clId="Web-{E5E90FB6-AA55-4680-322F-128D7277BC04}" dt="2024-08-02T15:24:58.267" v="121" actId="20577"/>
          <ac:spMkLst>
            <pc:docMk/>
            <pc:sldMk cId="3987160433" sldId="486"/>
            <ac:spMk id="2" creationId="{FD6629A7-9892-CBDE-EF53-B32A91D034CB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38:15.866" v="417" actId="20577"/>
          <ac:spMkLst>
            <pc:docMk/>
            <pc:sldMk cId="3987160433" sldId="486"/>
            <ac:spMk id="3" creationId="{A4DB2DB1-F0EF-5DE1-E08E-26B781E7F252}"/>
          </ac:spMkLst>
        </pc:spChg>
      </pc:sldChg>
      <pc:sldChg chg="new del ord">
        <pc:chgData name="Anna Stevenson" userId="S::a.stevenson@uwtsd.ac.uk::ae8dda73-5b0a-4ab6-8413-d9e5d0f56ad1" providerId="AD" clId="Web-{E5E90FB6-AA55-4680-322F-128D7277BC04}" dt="2024-08-02T16:05:37.957" v="1327"/>
        <pc:sldMkLst>
          <pc:docMk/>
          <pc:sldMk cId="3400817320" sldId="487"/>
        </pc:sldMkLst>
      </pc:sldChg>
      <pc:sldChg chg="new del">
        <pc:chgData name="Anna Stevenson" userId="S::a.stevenson@uwtsd.ac.uk::ae8dda73-5b0a-4ab6-8413-d9e5d0f56ad1" providerId="AD" clId="Web-{E5E90FB6-AA55-4680-322F-128D7277BC04}" dt="2024-08-02T15:46:28.300" v="772"/>
        <pc:sldMkLst>
          <pc:docMk/>
          <pc:sldMk cId="1050921567" sldId="488"/>
        </pc:sldMkLst>
      </pc:sldChg>
      <pc:sldChg chg="modSp new del ord">
        <pc:chgData name="Anna Stevenson" userId="S::a.stevenson@uwtsd.ac.uk::ae8dda73-5b0a-4ab6-8413-d9e5d0f56ad1" providerId="AD" clId="Web-{E5E90FB6-AA55-4680-322F-128D7277BC04}" dt="2024-08-02T16:32:14.107" v="1522"/>
        <pc:sldMkLst>
          <pc:docMk/>
          <pc:sldMk cId="3647078724" sldId="489"/>
        </pc:sldMkLst>
        <pc:spChg chg="mod">
          <ac:chgData name="Anna Stevenson" userId="S::a.stevenson@uwtsd.ac.uk::ae8dda73-5b0a-4ab6-8413-d9e5d0f56ad1" providerId="AD" clId="Web-{E5E90FB6-AA55-4680-322F-128D7277BC04}" dt="2024-08-02T15:31:52.434" v="236" actId="20577"/>
          <ac:spMkLst>
            <pc:docMk/>
            <pc:sldMk cId="3647078724" sldId="489"/>
            <ac:spMk id="2" creationId="{1B411E4C-D9A6-5E0E-0460-FFC7A6C2867B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36:27.925" v="376" actId="20577"/>
          <ac:spMkLst>
            <pc:docMk/>
            <pc:sldMk cId="3647078724" sldId="489"/>
            <ac:spMk id="3" creationId="{8F2DAB86-F898-FF2A-64F3-373027A0995F}"/>
          </ac:spMkLst>
        </pc:spChg>
      </pc:sldChg>
      <pc:sldChg chg="modSp new del ord">
        <pc:chgData name="Anna Stevenson" userId="S::a.stevenson@uwtsd.ac.uk::ae8dda73-5b0a-4ab6-8413-d9e5d0f56ad1" providerId="AD" clId="Web-{E5E90FB6-AA55-4680-322F-128D7277BC04}" dt="2024-08-03T08:46:25.154" v="2027"/>
        <pc:sldMkLst>
          <pc:docMk/>
          <pc:sldMk cId="722069838" sldId="490"/>
        </pc:sldMkLst>
        <pc:spChg chg="mod">
          <ac:chgData name="Anna Stevenson" userId="S::a.stevenson@uwtsd.ac.uk::ae8dda73-5b0a-4ab6-8413-d9e5d0f56ad1" providerId="AD" clId="Web-{E5E90FB6-AA55-4680-322F-128D7277BC04}" dt="2024-08-02T15:41:15.464" v="476" actId="20577"/>
          <ac:spMkLst>
            <pc:docMk/>
            <pc:sldMk cId="722069838" sldId="490"/>
            <ac:spMk id="2" creationId="{48024301-6E56-1EDD-A961-053C613AE932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45:16.424" v="1721" actId="20577"/>
          <ac:spMkLst>
            <pc:docMk/>
            <pc:sldMk cId="722069838" sldId="490"/>
            <ac:spMk id="3" creationId="{0D17818B-010D-A2B8-DAEB-97E649D3D084}"/>
          </ac:spMkLst>
        </pc:spChg>
      </pc:sldChg>
      <pc:sldChg chg="add del ord replId">
        <pc:chgData name="Anna Stevenson" userId="S::a.stevenson@uwtsd.ac.uk::ae8dda73-5b0a-4ab6-8413-d9e5d0f56ad1" providerId="AD" clId="Web-{E5E90FB6-AA55-4680-322F-128D7277BC04}" dt="2024-08-02T15:39:07.836" v="423"/>
        <pc:sldMkLst>
          <pc:docMk/>
          <pc:sldMk cId="2754952290" sldId="490"/>
        </pc:sldMkLst>
      </pc:sldChg>
      <pc:sldChg chg="modSp new del">
        <pc:chgData name="Anna Stevenson" userId="S::a.stevenson@uwtsd.ac.uk::ae8dda73-5b0a-4ab6-8413-d9e5d0f56ad1" providerId="AD" clId="Web-{E5E90FB6-AA55-4680-322F-128D7277BC04}" dt="2024-08-02T16:05:44.488" v="1328"/>
        <pc:sldMkLst>
          <pc:docMk/>
          <pc:sldMk cId="2592259276" sldId="491"/>
        </pc:sldMkLst>
        <pc:spChg chg="mod">
          <ac:chgData name="Anna Stevenson" userId="S::a.stevenson@uwtsd.ac.uk::ae8dda73-5b0a-4ab6-8413-d9e5d0f56ad1" providerId="AD" clId="Web-{E5E90FB6-AA55-4680-322F-128D7277BC04}" dt="2024-08-02T15:48:29.006" v="808" actId="20577"/>
          <ac:spMkLst>
            <pc:docMk/>
            <pc:sldMk cId="2592259276" sldId="491"/>
            <ac:spMk id="2" creationId="{6C2A0C52-A279-56D1-BE0D-306B50683875}"/>
          </ac:spMkLst>
        </pc:spChg>
        <pc:spChg chg="mod">
          <ac:chgData name="Anna Stevenson" userId="S::a.stevenson@uwtsd.ac.uk::ae8dda73-5b0a-4ab6-8413-d9e5d0f56ad1" providerId="AD" clId="Web-{E5E90FB6-AA55-4680-322F-128D7277BC04}" dt="2024-08-02T15:49:19.992" v="894" actId="20577"/>
          <ac:spMkLst>
            <pc:docMk/>
            <pc:sldMk cId="2592259276" sldId="491"/>
            <ac:spMk id="3" creationId="{A7140074-B2E8-88A0-CA36-DAB132A62700}"/>
          </ac:spMkLst>
        </pc:spChg>
      </pc:sldChg>
      <pc:sldChg chg="addSp delSp modSp new del ord addAnim delAnim modAnim">
        <pc:chgData name="Anna Stevenson" userId="S::a.stevenson@uwtsd.ac.uk::ae8dda73-5b0a-4ab6-8413-d9e5d0f56ad1" providerId="AD" clId="Web-{E5E90FB6-AA55-4680-322F-128D7277BC04}" dt="2024-08-02T16:03:08.591" v="1249"/>
        <pc:sldMkLst>
          <pc:docMk/>
          <pc:sldMk cId="1735997579" sldId="492"/>
        </pc:sldMkLst>
        <pc:spChg chg="del mod">
          <ac:chgData name="Anna Stevenson" userId="S::a.stevenson@uwtsd.ac.uk::ae8dda73-5b0a-4ab6-8413-d9e5d0f56ad1" providerId="AD" clId="Web-{E5E90FB6-AA55-4680-322F-128D7277BC04}" dt="2024-08-02T16:01:15.635" v="1196"/>
          <ac:spMkLst>
            <pc:docMk/>
            <pc:sldMk cId="1735997579" sldId="492"/>
            <ac:spMk id="2" creationId="{F62AF462-00E3-F99F-980C-D5E0CA2E0720}"/>
          </ac:spMkLst>
        </pc:spChg>
        <pc:spChg chg="del">
          <ac:chgData name="Anna Stevenson" userId="S::a.stevenson@uwtsd.ac.uk::ae8dda73-5b0a-4ab6-8413-d9e5d0f56ad1" providerId="AD" clId="Web-{E5E90FB6-AA55-4680-322F-128D7277BC04}" dt="2024-08-02T15:54:03.280" v="973"/>
          <ac:spMkLst>
            <pc:docMk/>
            <pc:sldMk cId="1735997579" sldId="492"/>
            <ac:spMk id="3" creationId="{F1763837-D684-F653-F9DA-A93C5106D5CD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15.448" v="1195"/>
          <ac:spMkLst>
            <pc:docMk/>
            <pc:sldMk cId="1735997579" sldId="492"/>
            <ac:spMk id="4" creationId="{69EBE524-5B36-DC84-A329-8A34A8B0E121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5:55:01.610" v="1030" actId="1076"/>
          <ac:spMkLst>
            <pc:docMk/>
            <pc:sldMk cId="1735997579" sldId="492"/>
            <ac:spMk id="5" creationId="{E152DA4E-5977-151A-F3F9-4A5FA9C2C952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15.448" v="1194"/>
          <ac:spMkLst>
            <pc:docMk/>
            <pc:sldMk cId="1735997579" sldId="492"/>
            <ac:spMk id="6" creationId="{A55F745C-6AB4-C7CA-703B-2EC06B889AFA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15.448" v="1193"/>
          <ac:spMkLst>
            <pc:docMk/>
            <pc:sldMk cId="1735997579" sldId="492"/>
            <ac:spMk id="7" creationId="{A5469438-9FE8-A2AE-3DB1-484BA230B441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15.448" v="1192"/>
          <ac:spMkLst>
            <pc:docMk/>
            <pc:sldMk cId="1735997579" sldId="492"/>
            <ac:spMk id="8" creationId="{5CD75D0D-EF26-2262-9F08-E25AFC46F427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15.448" v="1191"/>
          <ac:spMkLst>
            <pc:docMk/>
            <pc:sldMk cId="1735997579" sldId="492"/>
            <ac:spMk id="10" creationId="{3C025560-F7BA-4D75-8351-195B07581345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15.432" v="1190"/>
          <ac:spMkLst>
            <pc:docMk/>
            <pc:sldMk cId="1735997579" sldId="492"/>
            <ac:spMk id="12" creationId="{9327E5D1-ADB3-75EB-A33D-732FA98B9616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1:15.635" v="1196"/>
          <ac:spMkLst>
            <pc:docMk/>
            <pc:sldMk cId="1735997579" sldId="492"/>
            <ac:spMk id="14" creationId="{2D7DC980-5B9E-BF93-A098-2DEEC7D2FD76}"/>
          </ac:spMkLst>
        </pc:spChg>
      </pc:sldChg>
      <pc:sldChg chg="addSp delSp modSp add del ord replId addAnim delAnim">
        <pc:chgData name="Anna Stevenson" userId="S::a.stevenson@uwtsd.ac.uk::ae8dda73-5b0a-4ab6-8413-d9e5d0f56ad1" providerId="AD" clId="Web-{E5E90FB6-AA55-4680-322F-128D7277BC04}" dt="2024-08-02T17:07:15.290" v="1893" actId="1076"/>
        <pc:sldMkLst>
          <pc:docMk/>
          <pc:sldMk cId="2734481624" sldId="493"/>
        </pc:sldMkLst>
        <pc:spChg chg="del">
          <ac:chgData name="Anna Stevenson" userId="S::a.stevenson@uwtsd.ac.uk::ae8dda73-5b0a-4ab6-8413-d9e5d0f56ad1" providerId="AD" clId="Web-{E5E90FB6-AA55-4680-322F-128D7277BC04}" dt="2024-08-02T16:02:52.388" v="1240"/>
          <ac:spMkLst>
            <pc:docMk/>
            <pc:sldMk cId="2734481624" sldId="493"/>
            <ac:spMk id="3" creationId="{6BB797D8-A312-E5AE-374E-63077727E4BA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2:52.388" v="1234"/>
          <ac:spMkLst>
            <pc:docMk/>
            <pc:sldMk cId="2734481624" sldId="493"/>
            <ac:spMk id="4" creationId="{3CB801E5-A849-308A-5A4F-6A308D998D20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6:01:26.495" v="1207"/>
          <ac:spMkLst>
            <pc:docMk/>
            <pc:sldMk cId="2734481624" sldId="493"/>
            <ac:spMk id="5" creationId="{CCF009B3-BEE7-94DD-2FB1-1C287B245339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2:52.388" v="1239"/>
          <ac:spMkLst>
            <pc:docMk/>
            <pc:sldMk cId="2734481624" sldId="493"/>
            <ac:spMk id="6" creationId="{3721726D-EB97-0536-511A-D71CDE518E95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7:07:15.290" v="1893" actId="1076"/>
          <ac:spMkLst>
            <pc:docMk/>
            <pc:sldMk cId="2734481624" sldId="493"/>
            <ac:spMk id="7" creationId="{F62AF462-00E3-F99F-980C-D5E0CA2E0720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2:52.388" v="1238"/>
          <ac:spMkLst>
            <pc:docMk/>
            <pc:sldMk cId="2734481624" sldId="493"/>
            <ac:spMk id="8" creationId="{61757264-7A36-FF20-C8A0-A394F4397CAF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1:22.510" v="1205"/>
          <ac:spMkLst>
            <pc:docMk/>
            <pc:sldMk cId="2734481624" sldId="493"/>
            <ac:spMk id="9" creationId="{DD9BC0F0-4E99-0687-677F-11438D9980FC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7:05:26.709" v="1796"/>
          <ac:spMkLst>
            <pc:docMk/>
            <pc:sldMk cId="2734481624" sldId="493"/>
            <ac:spMk id="10" creationId="{69EBE524-5B36-DC84-A329-8A34A8B0E121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2:52.388" v="1237"/>
          <ac:spMkLst>
            <pc:docMk/>
            <pc:sldMk cId="2734481624" sldId="493"/>
            <ac:spMk id="12" creationId="{EF051A50-0DE5-38E3-2761-724AA75EAFFC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2:52.388" v="1236"/>
          <ac:spMkLst>
            <pc:docMk/>
            <pc:sldMk cId="2734481624" sldId="493"/>
            <ac:spMk id="13" creationId="{B9A680FE-401E-29C5-641B-508D5601BC3E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2:52.388" v="1235"/>
          <ac:spMkLst>
            <pc:docMk/>
            <pc:sldMk cId="2734481624" sldId="493"/>
            <ac:spMk id="14" creationId="{F174B219-3E53-9BBF-D29A-1CE01A088B46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7:05:26.709" v="1795"/>
          <ac:spMkLst>
            <pc:docMk/>
            <pc:sldMk cId="2734481624" sldId="493"/>
            <ac:spMk id="15" creationId="{A55F745C-6AB4-C7CA-703B-2EC06B889AFA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7:05:26.709" v="1794"/>
          <ac:spMkLst>
            <pc:docMk/>
            <pc:sldMk cId="2734481624" sldId="493"/>
            <ac:spMk id="16" creationId="{A5469438-9FE8-A2AE-3DB1-484BA230B441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1:22.292" v="1202"/>
          <ac:spMkLst>
            <pc:docMk/>
            <pc:sldMk cId="2734481624" sldId="493"/>
            <ac:spMk id="17" creationId="{B4AF4ADE-C654-F68B-13A0-781A183AC428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1:22.292" v="1198"/>
          <ac:spMkLst>
            <pc:docMk/>
            <pc:sldMk cId="2734481624" sldId="493"/>
            <ac:spMk id="18" creationId="{B69EB86E-3099-9AD1-FA25-ED7E58EFE635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7:05:26.709" v="1793"/>
          <ac:spMkLst>
            <pc:docMk/>
            <pc:sldMk cId="2734481624" sldId="493"/>
            <ac:spMk id="19" creationId="{5CD75D0D-EF26-2262-9F08-E25AFC46F427}"/>
          </ac:spMkLst>
        </pc:spChg>
        <pc:spChg chg="del">
          <ac:chgData name="Anna Stevenson" userId="S::a.stevenson@uwtsd.ac.uk::ae8dda73-5b0a-4ab6-8413-d9e5d0f56ad1" providerId="AD" clId="Web-{E5E90FB6-AA55-4680-322F-128D7277BC04}" dt="2024-08-02T16:01:22.292" v="1197"/>
          <ac:spMkLst>
            <pc:docMk/>
            <pc:sldMk cId="2734481624" sldId="493"/>
            <ac:spMk id="20" creationId="{9A90FA30-FB3B-8C13-217A-5BED0119D502}"/>
          </ac:spMkLst>
        </pc:spChg>
        <pc:spChg chg="del mod">
          <ac:chgData name="Anna Stevenson" userId="S::a.stevenson@uwtsd.ac.uk::ae8dda73-5b0a-4ab6-8413-d9e5d0f56ad1" providerId="AD" clId="Web-{E5E90FB6-AA55-4680-322F-128D7277BC04}" dt="2024-08-02T16:01:26.495" v="1208"/>
          <ac:spMkLst>
            <pc:docMk/>
            <pc:sldMk cId="2734481624" sldId="493"/>
            <ac:spMk id="21" creationId="{FDA748F3-1579-DEDD-A42E-D8284E135C48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7:05:26.709" v="1792"/>
          <ac:spMkLst>
            <pc:docMk/>
            <pc:sldMk cId="2734481624" sldId="493"/>
            <ac:spMk id="22" creationId="{3C025560-F7BA-4D75-8351-195B07581345}"/>
          </ac:spMkLst>
        </pc:spChg>
        <pc:spChg chg="add del mod">
          <ac:chgData name="Anna Stevenson" userId="S::a.stevenson@uwtsd.ac.uk::ae8dda73-5b0a-4ab6-8413-d9e5d0f56ad1" providerId="AD" clId="Web-{E5E90FB6-AA55-4680-322F-128D7277BC04}" dt="2024-08-02T17:05:26.709" v="1791"/>
          <ac:spMkLst>
            <pc:docMk/>
            <pc:sldMk cId="2734481624" sldId="493"/>
            <ac:spMk id="23" creationId="{9327E5D1-ADB3-75EB-A33D-732FA98B9616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3:06.732" v="1248"/>
          <ac:spMkLst>
            <pc:docMk/>
            <pc:sldMk cId="2734481624" sldId="493"/>
            <ac:spMk id="25" creationId="{E4F04EB1-4CEA-E769-4161-4FEC03B40420}"/>
          </ac:spMkLst>
        </pc:spChg>
        <pc:spChg chg="add mod">
          <ac:chgData name="Anna Stevenson" userId="S::a.stevenson@uwtsd.ac.uk::ae8dda73-5b0a-4ab6-8413-d9e5d0f56ad1" providerId="AD" clId="Web-{E5E90FB6-AA55-4680-322F-128D7277BC04}" dt="2024-08-02T16:03:00.419" v="1247"/>
          <ac:spMkLst>
            <pc:docMk/>
            <pc:sldMk cId="2734481624" sldId="493"/>
            <ac:spMk id="27" creationId="{1F14E47B-3184-54A5-345B-6C861F07BE18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2:53.481" v="1243"/>
          <ac:spMkLst>
            <pc:docMk/>
            <pc:sldMk cId="2734481624" sldId="493"/>
            <ac:spMk id="29" creationId="{D513319A-1D3E-683A-1F2F-89D35848DC72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2:53.497" v="1244"/>
          <ac:spMkLst>
            <pc:docMk/>
            <pc:sldMk cId="2734481624" sldId="493"/>
            <ac:spMk id="31" creationId="{8A115EE4-0432-72EF-D023-58B9C6BF6F01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2:53.513" v="1245"/>
          <ac:spMkLst>
            <pc:docMk/>
            <pc:sldMk cId="2734481624" sldId="493"/>
            <ac:spMk id="33" creationId="{62786ED1-2A27-D7A0-D0D6-2EBC5B1EA0D2}"/>
          </ac:spMkLst>
        </pc:spChg>
        <pc:spChg chg="add">
          <ac:chgData name="Anna Stevenson" userId="S::a.stevenson@uwtsd.ac.uk::ae8dda73-5b0a-4ab6-8413-d9e5d0f56ad1" providerId="AD" clId="Web-{E5E90FB6-AA55-4680-322F-128D7277BC04}" dt="2024-08-02T16:02:53.528" v="1246"/>
          <ac:spMkLst>
            <pc:docMk/>
            <pc:sldMk cId="2734481624" sldId="493"/>
            <ac:spMk id="35" creationId="{6CD28F28-00C1-E5BA-3FBB-94F584BE5350}"/>
          </ac:spMkLst>
        </pc:spChg>
        <pc:picChg chg="del">
          <ac:chgData name="Anna Stevenson" userId="S::a.stevenson@uwtsd.ac.uk::ae8dda73-5b0a-4ab6-8413-d9e5d0f56ad1" providerId="AD" clId="Web-{E5E90FB6-AA55-4680-322F-128D7277BC04}" dt="2024-08-02T16:01:22.292" v="1203"/>
          <ac:picMkLst>
            <pc:docMk/>
            <pc:sldMk cId="2734481624" sldId="493"/>
            <ac:picMk id="11" creationId="{563D14F2-7B80-2A70-1287-0B340CFD4DE3}"/>
          </ac:picMkLst>
        </pc:picChg>
        <pc:picChg chg="del">
          <ac:chgData name="Anna Stevenson" userId="S::a.stevenson@uwtsd.ac.uk::ae8dda73-5b0a-4ab6-8413-d9e5d0f56ad1" providerId="AD" clId="Web-{E5E90FB6-AA55-4680-322F-128D7277BC04}" dt="2024-08-02T16:01:22.292" v="1204"/>
          <ac:picMkLst>
            <pc:docMk/>
            <pc:sldMk cId="2734481624" sldId="493"/>
            <ac:picMk id="1026" creationId="{CADEC1B7-4891-0E5E-E9A4-A337D9C4CBE0}"/>
          </ac:picMkLst>
        </pc:picChg>
        <pc:picChg chg="del">
          <ac:chgData name="Anna Stevenson" userId="S::a.stevenson@uwtsd.ac.uk::ae8dda73-5b0a-4ab6-8413-d9e5d0f56ad1" providerId="AD" clId="Web-{E5E90FB6-AA55-4680-322F-128D7277BC04}" dt="2024-08-02T16:01:22.292" v="1201"/>
          <ac:picMkLst>
            <pc:docMk/>
            <pc:sldMk cId="2734481624" sldId="493"/>
            <ac:picMk id="1032" creationId="{A93FDF82-0A2F-966D-E1AE-86981EE41345}"/>
          </ac:picMkLst>
        </pc:picChg>
        <pc:picChg chg="del">
          <ac:chgData name="Anna Stevenson" userId="S::a.stevenson@uwtsd.ac.uk::ae8dda73-5b0a-4ab6-8413-d9e5d0f56ad1" providerId="AD" clId="Web-{E5E90FB6-AA55-4680-322F-128D7277BC04}" dt="2024-08-02T16:01:22.292" v="1200"/>
          <ac:picMkLst>
            <pc:docMk/>
            <pc:sldMk cId="2734481624" sldId="493"/>
            <ac:picMk id="1034" creationId="{54C300F3-7AFF-1E23-C200-10584660C407}"/>
          </ac:picMkLst>
        </pc:picChg>
        <pc:picChg chg="del">
          <ac:chgData name="Anna Stevenson" userId="S::a.stevenson@uwtsd.ac.uk::ae8dda73-5b0a-4ab6-8413-d9e5d0f56ad1" providerId="AD" clId="Web-{E5E90FB6-AA55-4680-322F-128D7277BC04}" dt="2024-08-02T16:01:22.292" v="1199"/>
          <ac:picMkLst>
            <pc:docMk/>
            <pc:sldMk cId="2734481624" sldId="493"/>
            <ac:picMk id="1036" creationId="{92D177C6-2BD4-2EAB-34E5-455CAE7EC4D8}"/>
          </ac:picMkLst>
        </pc:picChg>
      </pc:sldChg>
      <pc:sldChg chg="delSp modSp new del">
        <pc:chgData name="Anna Stevenson" userId="S::a.stevenson@uwtsd.ac.uk::ae8dda73-5b0a-4ab6-8413-d9e5d0f56ad1" providerId="AD" clId="Web-{E5E90FB6-AA55-4680-322F-128D7277BC04}" dt="2024-08-03T08:41:48.725" v="1911"/>
        <pc:sldMkLst>
          <pc:docMk/>
          <pc:sldMk cId="3360958549" sldId="494"/>
        </pc:sldMkLst>
        <pc:spChg chg="mod">
          <ac:chgData name="Anna Stevenson" userId="S::a.stevenson@uwtsd.ac.uk::ae8dda73-5b0a-4ab6-8413-d9e5d0f56ad1" providerId="AD" clId="Web-{E5E90FB6-AA55-4680-322F-128D7277BC04}" dt="2024-08-02T16:06:21.161" v="1375" actId="1076"/>
          <ac:spMkLst>
            <pc:docMk/>
            <pc:sldMk cId="3360958549" sldId="494"/>
            <ac:spMk id="2" creationId="{7534C1E6-E6F9-6CC6-6575-BBE503869C22}"/>
          </ac:spMkLst>
        </pc:spChg>
        <pc:spChg chg="del mod">
          <ac:chgData name="Anna Stevenson" userId="S::a.stevenson@uwtsd.ac.uk::ae8dda73-5b0a-4ab6-8413-d9e5d0f56ad1" providerId="AD" clId="Web-{E5E90FB6-AA55-4680-322F-128D7277BC04}" dt="2024-08-02T16:06:23.786" v="1376"/>
          <ac:spMkLst>
            <pc:docMk/>
            <pc:sldMk cId="3360958549" sldId="494"/>
            <ac:spMk id="3" creationId="{39F031FD-F229-352A-C0D8-38DF239BB74E}"/>
          </ac:spMkLst>
        </pc:spChg>
      </pc:sldChg>
      <pc:sldChg chg="delSp modSp new del">
        <pc:chgData name="Anna Stevenson" userId="S::a.stevenson@uwtsd.ac.uk::ae8dda73-5b0a-4ab6-8413-d9e5d0f56ad1" providerId="AD" clId="Web-{E5E90FB6-AA55-4680-322F-128D7277BC04}" dt="2024-08-02T16:45:42.050" v="1722"/>
        <pc:sldMkLst>
          <pc:docMk/>
          <pc:sldMk cId="2000598930" sldId="495"/>
        </pc:sldMkLst>
        <pc:spChg chg="mod">
          <ac:chgData name="Anna Stevenson" userId="S::a.stevenson@uwtsd.ac.uk::ae8dda73-5b0a-4ab6-8413-d9e5d0f56ad1" providerId="AD" clId="Web-{E5E90FB6-AA55-4680-322F-128D7277BC04}" dt="2024-08-02T16:12:25.374" v="1415" actId="20577"/>
          <ac:spMkLst>
            <pc:docMk/>
            <pc:sldMk cId="2000598930" sldId="495"/>
            <ac:spMk id="2" creationId="{65EB94DF-A0B4-E377-D7C5-A97D717AF533}"/>
          </ac:spMkLst>
        </pc:spChg>
        <pc:spChg chg="del mod">
          <ac:chgData name="Anna Stevenson" userId="S::a.stevenson@uwtsd.ac.uk::ae8dda73-5b0a-4ab6-8413-d9e5d0f56ad1" providerId="AD" clId="Web-{E5E90FB6-AA55-4680-322F-128D7277BC04}" dt="2024-08-02T16:37:20.959" v="1584"/>
          <ac:spMkLst>
            <pc:docMk/>
            <pc:sldMk cId="2000598930" sldId="495"/>
            <ac:spMk id="3" creationId="{AA24C47E-124B-53B8-BC0A-56B65EE515D7}"/>
          </ac:spMkLst>
        </pc:spChg>
      </pc:sldChg>
      <pc:sldChg chg="modSp new">
        <pc:chgData name="Anna Stevenson" userId="S::a.stevenson@uwtsd.ac.uk::ae8dda73-5b0a-4ab6-8413-d9e5d0f56ad1" providerId="AD" clId="Web-{E5E90FB6-AA55-4680-322F-128D7277BC04}" dt="2024-08-02T17:07:24.681" v="1897" actId="20577"/>
        <pc:sldMkLst>
          <pc:docMk/>
          <pc:sldMk cId="507054426" sldId="496"/>
        </pc:sldMkLst>
        <pc:spChg chg="mod">
          <ac:chgData name="Anna Stevenson" userId="S::a.stevenson@uwtsd.ac.uk::ae8dda73-5b0a-4ab6-8413-d9e5d0f56ad1" providerId="AD" clId="Web-{E5E90FB6-AA55-4680-322F-128D7277BC04}" dt="2024-08-02T16:12:49.687" v="1427" actId="20577"/>
          <ac:spMkLst>
            <pc:docMk/>
            <pc:sldMk cId="507054426" sldId="496"/>
            <ac:spMk id="2" creationId="{296EA087-BE0F-4FEC-2FF6-17CECC73EC30}"/>
          </ac:spMkLst>
        </pc:spChg>
        <pc:spChg chg="mod">
          <ac:chgData name="Anna Stevenson" userId="S::a.stevenson@uwtsd.ac.uk::ae8dda73-5b0a-4ab6-8413-d9e5d0f56ad1" providerId="AD" clId="Web-{E5E90FB6-AA55-4680-322F-128D7277BC04}" dt="2024-08-02T17:07:24.681" v="1897" actId="20577"/>
          <ac:spMkLst>
            <pc:docMk/>
            <pc:sldMk cId="507054426" sldId="496"/>
            <ac:spMk id="3" creationId="{6AF02FD6-2BB4-4EB5-A7AC-8B34FB8B39E9}"/>
          </ac:spMkLst>
        </pc:spChg>
      </pc:sldChg>
      <pc:sldChg chg="modSp new del">
        <pc:chgData name="Anna Stevenson" userId="S::a.stevenson@uwtsd.ac.uk::ae8dda73-5b0a-4ab6-8413-d9e5d0f56ad1" providerId="AD" clId="Web-{E5E90FB6-AA55-4680-322F-128D7277BC04}" dt="2024-08-03T08:46:25.154" v="2028"/>
        <pc:sldMkLst>
          <pc:docMk/>
          <pc:sldMk cId="2386730465" sldId="497"/>
        </pc:sldMkLst>
        <pc:spChg chg="mod">
          <ac:chgData name="Anna Stevenson" userId="S::a.stevenson@uwtsd.ac.uk::ae8dda73-5b0a-4ab6-8413-d9e5d0f56ad1" providerId="AD" clId="Web-{E5E90FB6-AA55-4680-322F-128D7277BC04}" dt="2024-08-02T16:21:12.418" v="1455" actId="20577"/>
          <ac:spMkLst>
            <pc:docMk/>
            <pc:sldMk cId="2386730465" sldId="497"/>
            <ac:spMk id="2" creationId="{F074BF80-8211-6EA3-CD6C-664791924F86}"/>
          </ac:spMkLst>
        </pc:spChg>
      </pc:sldChg>
      <pc:sldChg chg="new del">
        <pc:chgData name="Anna Stevenson" userId="S::a.stevenson@uwtsd.ac.uk::ae8dda73-5b0a-4ab6-8413-d9e5d0f56ad1" providerId="AD" clId="Web-{E5E90FB6-AA55-4680-322F-128D7277BC04}" dt="2024-08-02T16:30:31.995" v="1501"/>
        <pc:sldMkLst>
          <pc:docMk/>
          <pc:sldMk cId="3067443176" sldId="498"/>
        </pc:sldMkLst>
      </pc:sldChg>
      <pc:sldChg chg="modSp add del replId">
        <pc:chgData name="Anna Stevenson" userId="S::a.stevenson@uwtsd.ac.uk::ae8dda73-5b0a-4ab6-8413-d9e5d0f56ad1" providerId="AD" clId="Web-{E5E90FB6-AA55-4680-322F-128D7277BC04}" dt="2024-08-02T16:32:03.029" v="1521"/>
        <pc:sldMkLst>
          <pc:docMk/>
          <pc:sldMk cId="492523160" sldId="499"/>
        </pc:sldMkLst>
        <pc:spChg chg="mod">
          <ac:chgData name="Anna Stevenson" userId="S::a.stevenson@uwtsd.ac.uk::ae8dda73-5b0a-4ab6-8413-d9e5d0f56ad1" providerId="AD" clId="Web-{E5E90FB6-AA55-4680-322F-128D7277BC04}" dt="2024-08-02T16:31:09.058" v="1505" actId="20577"/>
          <ac:spMkLst>
            <pc:docMk/>
            <pc:sldMk cId="492523160" sldId="499"/>
            <ac:spMk id="3" creationId="{1081303E-9044-4723-38E2-144E2BCB9FD0}"/>
          </ac:spMkLst>
        </pc:spChg>
      </pc:sldChg>
      <pc:sldChg chg="addSp delSp modSp add del replId">
        <pc:chgData name="Anna Stevenson" userId="S::a.stevenson@uwtsd.ac.uk::ae8dda73-5b0a-4ab6-8413-d9e5d0f56ad1" providerId="AD" clId="Web-{E5E90FB6-AA55-4680-322F-128D7277BC04}" dt="2024-08-03T08:46:25.154" v="2024"/>
        <pc:sldMkLst>
          <pc:docMk/>
          <pc:sldMk cId="800874342" sldId="500"/>
        </pc:sldMkLst>
        <pc:spChg chg="add">
          <ac:chgData name="Anna Stevenson" userId="S::a.stevenson@uwtsd.ac.uk::ae8dda73-5b0a-4ab6-8413-d9e5d0f56ad1" providerId="AD" clId="Web-{E5E90FB6-AA55-4680-322F-128D7277BC04}" dt="2024-08-02T16:40:26.573" v="1639"/>
          <ac:spMkLst>
            <pc:docMk/>
            <pc:sldMk cId="800874342" sldId="500"/>
            <ac:spMk id="7" creationId="{C40BBDE0-FFEB-30CD-6E42-91452813A31E}"/>
          </ac:spMkLst>
        </pc:spChg>
        <pc:spChg chg="del mod">
          <ac:chgData name="Anna Stevenson" userId="S::a.stevenson@uwtsd.ac.uk::ae8dda73-5b0a-4ab6-8413-d9e5d0f56ad1" providerId="AD" clId="Web-{E5E90FB6-AA55-4680-322F-128D7277BC04}" dt="2024-08-02T16:34:30.767" v="1578"/>
          <ac:spMkLst>
            <pc:docMk/>
            <pc:sldMk cId="800874342" sldId="500"/>
            <ac:spMk id="11" creationId="{C40BBDE0-FFEB-30CD-6E42-91452813A31E}"/>
          </ac:spMkLst>
        </pc:spChg>
        <pc:picChg chg="add del mod">
          <ac:chgData name="Anna Stevenson" userId="S::a.stevenson@uwtsd.ac.uk::ae8dda73-5b0a-4ab6-8413-d9e5d0f56ad1" providerId="AD" clId="Web-{E5E90FB6-AA55-4680-322F-128D7277BC04}" dt="2024-08-02T16:40:12.260" v="1632"/>
          <ac:picMkLst>
            <pc:docMk/>
            <pc:sldMk cId="800874342" sldId="500"/>
            <ac:picMk id="2" creationId="{19C2DB86-A8FC-296B-68D2-8FBD765D2144}"/>
          </ac:picMkLst>
        </pc:picChg>
        <pc:picChg chg="add del mod">
          <ac:chgData name="Anna Stevenson" userId="S::a.stevenson@uwtsd.ac.uk::ae8dda73-5b0a-4ab6-8413-d9e5d0f56ad1" providerId="AD" clId="Web-{E5E90FB6-AA55-4680-322F-128D7277BC04}" dt="2024-08-02T16:40:12.260" v="1631"/>
          <ac:picMkLst>
            <pc:docMk/>
            <pc:sldMk cId="800874342" sldId="500"/>
            <ac:picMk id="3" creationId="{3260E509-3136-40FF-0782-3238ECC31F69}"/>
          </ac:picMkLst>
        </pc:picChg>
        <pc:picChg chg="add del mod">
          <ac:chgData name="Anna Stevenson" userId="S::a.stevenson@uwtsd.ac.uk::ae8dda73-5b0a-4ab6-8413-d9e5d0f56ad1" providerId="AD" clId="Web-{E5E90FB6-AA55-4680-322F-128D7277BC04}" dt="2024-08-02T16:40:20.588" v="1636"/>
          <ac:picMkLst>
            <pc:docMk/>
            <pc:sldMk cId="800874342" sldId="500"/>
            <ac:picMk id="4" creationId="{0664B15C-5A59-5F88-EFB7-2B641A2ABD81}"/>
          </ac:picMkLst>
        </pc:picChg>
        <pc:picChg chg="add del mod">
          <ac:chgData name="Anna Stevenson" userId="S::a.stevenson@uwtsd.ac.uk::ae8dda73-5b0a-4ab6-8413-d9e5d0f56ad1" providerId="AD" clId="Web-{E5E90FB6-AA55-4680-322F-128D7277BC04}" dt="2024-08-02T16:40:20.588" v="1635"/>
          <ac:picMkLst>
            <pc:docMk/>
            <pc:sldMk cId="800874342" sldId="500"/>
            <ac:picMk id="6" creationId="{887DDC66-5953-B7B3-10A0-E6391D7FF988}"/>
          </ac:picMkLst>
        </pc:picChg>
      </pc:sldChg>
      <pc:sldChg chg="modSp add del replId">
        <pc:chgData name="Anna Stevenson" userId="S::a.stevenson@uwtsd.ac.uk::ae8dda73-5b0a-4ab6-8413-d9e5d0f56ad1" providerId="AD" clId="Web-{E5E90FB6-AA55-4680-322F-128D7277BC04}" dt="2024-08-03T08:46:25.154" v="2025"/>
        <pc:sldMkLst>
          <pc:docMk/>
          <pc:sldMk cId="2778094339" sldId="501"/>
        </pc:sldMkLst>
        <pc:spChg chg="mod">
          <ac:chgData name="Anna Stevenson" userId="S::a.stevenson@uwtsd.ac.uk::ae8dda73-5b0a-4ab6-8413-d9e5d0f56ad1" providerId="AD" clId="Web-{E5E90FB6-AA55-4680-322F-128D7277BC04}" dt="2024-08-02T16:34:19.141" v="1574" actId="1076"/>
          <ac:spMkLst>
            <pc:docMk/>
            <pc:sldMk cId="2778094339" sldId="501"/>
            <ac:spMk id="9" creationId="{995E5C3E-05BC-D87D-47EC-B26E6DB8A84D}"/>
          </ac:spMkLst>
        </pc:spChg>
        <pc:spChg chg="mod">
          <ac:chgData name="Anna Stevenson" userId="S::a.stevenson@uwtsd.ac.uk::ae8dda73-5b0a-4ab6-8413-d9e5d0f56ad1" providerId="AD" clId="Web-{E5E90FB6-AA55-4680-322F-128D7277BC04}" dt="2024-08-02T16:33:49.938" v="1565" actId="14100"/>
          <ac:spMkLst>
            <pc:docMk/>
            <pc:sldMk cId="2778094339" sldId="501"/>
            <ac:spMk id="11" creationId="{C40BBDE0-FFEB-30CD-6E42-91452813A31E}"/>
          </ac:spMkLst>
        </pc:spChg>
      </pc:sldChg>
      <pc:sldChg chg="delSp modSp add del ord replId">
        <pc:chgData name="Anna Stevenson" userId="S::a.stevenson@uwtsd.ac.uk::ae8dda73-5b0a-4ab6-8413-d9e5d0f56ad1" providerId="AD" clId="Web-{E5E90FB6-AA55-4680-322F-128D7277BC04}" dt="2024-08-03T08:46:25.154" v="2023"/>
        <pc:sldMkLst>
          <pc:docMk/>
          <pc:sldMk cId="605915261" sldId="502"/>
        </pc:sldMkLst>
        <pc:spChg chg="del mod">
          <ac:chgData name="Anna Stevenson" userId="S::a.stevenson@uwtsd.ac.uk::ae8dda73-5b0a-4ab6-8413-d9e5d0f56ad1" providerId="AD" clId="Web-{E5E90FB6-AA55-4680-322F-128D7277BC04}" dt="2024-08-02T16:40:24.729" v="1638"/>
          <ac:spMkLst>
            <pc:docMk/>
            <pc:sldMk cId="605915261" sldId="502"/>
            <ac:spMk id="11" creationId="{C40BBDE0-FFEB-30CD-6E42-91452813A31E}"/>
          </ac:spMkLst>
        </pc:spChg>
      </pc:sldChg>
      <pc:sldChg chg="new del">
        <pc:chgData name="Anna Stevenson" userId="S::a.stevenson@uwtsd.ac.uk::ae8dda73-5b0a-4ab6-8413-d9e5d0f56ad1" providerId="AD" clId="Web-{E5E90FB6-AA55-4680-322F-128D7277BC04}" dt="2024-08-03T08:46:25.123" v="2002"/>
        <pc:sldMkLst>
          <pc:docMk/>
          <pc:sldMk cId="2958383680" sldId="503"/>
        </pc:sldMkLst>
      </pc:sldChg>
      <pc:sldChg chg="new del">
        <pc:chgData name="Anna Stevenson" userId="S::a.stevenson@uwtsd.ac.uk::ae8dda73-5b0a-4ab6-8413-d9e5d0f56ad1" providerId="AD" clId="Web-{E5E90FB6-AA55-4680-322F-128D7277BC04}" dt="2024-08-03T08:41:37.880" v="1908"/>
        <pc:sldMkLst>
          <pc:docMk/>
          <pc:sldMk cId="3865475389" sldId="504"/>
        </pc:sldMkLst>
      </pc:sldChg>
      <pc:sldChg chg="new del">
        <pc:chgData name="Anna Stevenson" userId="S::a.stevenson@uwtsd.ac.uk::ae8dda73-5b0a-4ab6-8413-d9e5d0f56ad1" providerId="AD" clId="Web-{E5E90FB6-AA55-4680-322F-128D7277BC04}" dt="2024-08-03T08:41:51.756" v="1912"/>
        <pc:sldMkLst>
          <pc:docMk/>
          <pc:sldMk cId="4089174105" sldId="505"/>
        </pc:sldMkLst>
      </pc:sldChg>
      <pc:sldChg chg="delSp add">
        <pc:chgData name="Anna Stevenson" userId="S::a.stevenson@uwtsd.ac.uk::ae8dda73-5b0a-4ab6-8413-d9e5d0f56ad1" providerId="AD" clId="Web-{E5E90FB6-AA55-4680-322F-128D7277BC04}" dt="2024-08-03T08:29:57.297" v="1901"/>
        <pc:sldMkLst>
          <pc:docMk/>
          <pc:sldMk cId="772402360" sldId="953"/>
        </pc:sldMkLst>
        <pc:spChg chg="del">
          <ac:chgData name="Anna Stevenson" userId="S::a.stevenson@uwtsd.ac.uk::ae8dda73-5b0a-4ab6-8413-d9e5d0f56ad1" providerId="AD" clId="Web-{E5E90FB6-AA55-4680-322F-128D7277BC04}" dt="2024-08-03T08:29:57.297" v="1901"/>
          <ac:spMkLst>
            <pc:docMk/>
            <pc:sldMk cId="772402360" sldId="953"/>
            <ac:spMk id="5" creationId="{EFF74A4A-AA2B-20BB-F3E3-B44D0A2212E5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3T08:29:51.313" v="1900"/>
        <pc:sldMkLst>
          <pc:docMk/>
          <pc:sldMk cId="1289670643" sldId="954"/>
        </pc:sldMkLst>
      </pc:sldChg>
      <pc:sldChg chg="new del">
        <pc:chgData name="Anna Stevenson" userId="S::a.stevenson@uwtsd.ac.uk::ae8dda73-5b0a-4ab6-8413-d9e5d0f56ad1" providerId="AD" clId="Web-{E5E90FB6-AA55-4680-322F-128D7277BC04}" dt="2024-08-03T08:44:21.495" v="2001"/>
        <pc:sldMkLst>
          <pc:docMk/>
          <pc:sldMk cId="4273870309" sldId="954"/>
        </pc:sldMkLst>
      </pc:sldChg>
      <pc:sldChg chg="modSp add replId">
        <pc:chgData name="Anna Stevenson" userId="S::a.stevenson@uwtsd.ac.uk::ae8dda73-5b0a-4ab6-8413-d9e5d0f56ad1" providerId="AD" clId="Web-{E5E90FB6-AA55-4680-322F-128D7277BC04}" dt="2024-08-03T08:44:19.573" v="2000" actId="20577"/>
        <pc:sldMkLst>
          <pc:docMk/>
          <pc:sldMk cId="3162855648" sldId="955"/>
        </pc:sldMkLst>
        <pc:spChg chg="mod">
          <ac:chgData name="Anna Stevenson" userId="S::a.stevenson@uwtsd.ac.uk::ae8dda73-5b0a-4ab6-8413-d9e5d0f56ad1" providerId="AD" clId="Web-{E5E90FB6-AA55-4680-322F-128D7277BC04}" dt="2024-08-03T08:43:26.165" v="1954" actId="20577"/>
          <ac:spMkLst>
            <pc:docMk/>
            <pc:sldMk cId="3162855648" sldId="955"/>
            <ac:spMk id="2" creationId="{5874D94E-28DA-034B-BAC1-1BAE0197F977}"/>
          </ac:spMkLst>
        </pc:spChg>
        <pc:spChg chg="mod">
          <ac:chgData name="Anna Stevenson" userId="S::a.stevenson@uwtsd.ac.uk::ae8dda73-5b0a-4ab6-8413-d9e5d0f56ad1" providerId="AD" clId="Web-{E5E90FB6-AA55-4680-322F-128D7277BC04}" dt="2024-08-03T08:44:19.573" v="2000" actId="20577"/>
          <ac:spMkLst>
            <pc:docMk/>
            <pc:sldMk cId="3162855648" sldId="955"/>
            <ac:spMk id="3" creationId="{F358EDCC-4C34-064D-8FFC-A86290814E5F}"/>
          </ac:spMkLst>
        </pc:spChg>
      </pc:sldChg>
      <pc:sldChg chg="add del">
        <pc:chgData name="Anna Stevenson" userId="S::a.stevenson@uwtsd.ac.uk::ae8dda73-5b0a-4ab6-8413-d9e5d0f56ad1" providerId="AD" clId="Web-{E5E90FB6-AA55-4680-322F-128D7277BC04}" dt="2024-08-02T17:05:41.834" v="1802"/>
        <pc:sldMkLst>
          <pc:docMk/>
          <pc:sldMk cId="783936843" sldId="969"/>
        </pc:sldMkLst>
      </pc:sldChg>
      <pc:sldMasterChg chg="addSldLayout">
        <pc:chgData name="Anna Stevenson" userId="S::a.stevenson@uwtsd.ac.uk::ae8dda73-5b0a-4ab6-8413-d9e5d0f56ad1" providerId="AD" clId="Web-{E5E90FB6-AA55-4680-322F-128D7277BC04}" dt="2024-08-03T08:29:39.391" v="1899"/>
        <pc:sldMasterMkLst>
          <pc:docMk/>
          <pc:sldMasterMk cId="99430989" sldId="2147483652"/>
        </pc:sldMasterMkLst>
        <pc:sldLayoutChg chg="add replId">
          <pc:chgData name="Anna Stevenson" userId="S::a.stevenson@uwtsd.ac.uk::ae8dda73-5b0a-4ab6-8413-d9e5d0f56ad1" providerId="AD" clId="Web-{E5E90FB6-AA55-4680-322F-128D7277BC04}" dt="2024-08-03T08:29:39.375" v="1898"/>
          <pc:sldLayoutMkLst>
            <pc:docMk/>
            <pc:sldMasterMk cId="99430989" sldId="2147483652"/>
            <pc:sldLayoutMk cId="3913826901" sldId="2147483722"/>
          </pc:sldLayoutMkLst>
        </pc:sldLayoutChg>
        <pc:sldLayoutChg chg="add">
          <pc:chgData name="Anna Stevenson" userId="S::a.stevenson@uwtsd.ac.uk::ae8dda73-5b0a-4ab6-8413-d9e5d0f56ad1" providerId="AD" clId="Web-{E5E90FB6-AA55-4680-322F-128D7277BC04}" dt="2024-08-03T08:29:39.391" v="1899"/>
          <pc:sldLayoutMkLst>
            <pc:docMk/>
            <pc:sldMasterMk cId="99430989" sldId="2147483652"/>
            <pc:sldLayoutMk cId="1868475103" sldId="2147483723"/>
          </pc:sldLayoutMkLst>
        </pc:sldLayoutChg>
      </pc:sldMasterChg>
      <pc:sldMasterChg chg="addSldLayout">
        <pc:chgData name="Anna Stevenson" userId="S::a.stevenson@uwtsd.ac.uk::ae8dda73-5b0a-4ab6-8413-d9e5d0f56ad1" providerId="AD" clId="Web-{E5E90FB6-AA55-4680-322F-128D7277BC04}" dt="2024-08-02T15:21:22.246" v="18"/>
        <pc:sldMasterMkLst>
          <pc:docMk/>
          <pc:sldMasterMk cId="1384196811" sldId="2147483658"/>
        </pc:sldMasterMkLst>
        <pc:sldLayoutChg chg="add replId">
          <pc:chgData name="Anna Stevenson" userId="S::a.stevenson@uwtsd.ac.uk::ae8dda73-5b0a-4ab6-8413-d9e5d0f56ad1" providerId="AD" clId="Web-{E5E90FB6-AA55-4680-322F-128D7277BC04}" dt="2024-08-02T15:21:22.199" v="15"/>
          <pc:sldLayoutMkLst>
            <pc:docMk/>
            <pc:sldMasterMk cId="1384196811" sldId="2147483658"/>
            <pc:sldLayoutMk cId="2915622660" sldId="2147483718"/>
          </pc:sldLayoutMkLst>
        </pc:sldLayoutChg>
        <pc:sldLayoutChg chg="add">
          <pc:chgData name="Anna Stevenson" userId="S::a.stevenson@uwtsd.ac.uk::ae8dda73-5b0a-4ab6-8413-d9e5d0f56ad1" providerId="AD" clId="Web-{E5E90FB6-AA55-4680-322F-128D7277BC04}" dt="2024-08-02T15:21:22.231" v="17"/>
          <pc:sldLayoutMkLst>
            <pc:docMk/>
            <pc:sldMasterMk cId="1384196811" sldId="2147483658"/>
            <pc:sldLayoutMk cId="985608497" sldId="2147483719"/>
          </pc:sldLayoutMkLst>
        </pc:sldLayoutChg>
        <pc:sldLayoutChg chg="add">
          <pc:chgData name="Anna Stevenson" userId="S::a.stevenson@uwtsd.ac.uk::ae8dda73-5b0a-4ab6-8413-d9e5d0f56ad1" providerId="AD" clId="Web-{E5E90FB6-AA55-4680-322F-128D7277BC04}" dt="2024-08-02T15:21:22.246" v="18"/>
          <pc:sldLayoutMkLst>
            <pc:docMk/>
            <pc:sldMasterMk cId="1384196811" sldId="2147483658"/>
            <pc:sldLayoutMk cId="2841371262" sldId="2147483720"/>
          </pc:sldLayoutMkLst>
        </pc:sldLayoutChg>
      </pc:sldMasterChg>
      <pc:sldMasterChg chg="addSldLayout">
        <pc:chgData name="Anna Stevenson" userId="S::a.stevenson@uwtsd.ac.uk::ae8dda73-5b0a-4ab6-8413-d9e5d0f56ad1" providerId="AD" clId="Web-{E5E90FB6-AA55-4680-322F-128D7277BC04}" dt="2024-08-02T17:04:50.224" v="1767"/>
        <pc:sldMasterMkLst>
          <pc:docMk/>
          <pc:sldMasterMk cId="1372220361" sldId="2147483663"/>
        </pc:sldMasterMkLst>
        <pc:sldLayoutChg chg="add replId">
          <pc:chgData name="Anna Stevenson" userId="S::a.stevenson@uwtsd.ac.uk::ae8dda73-5b0a-4ab6-8413-d9e5d0f56ad1" providerId="AD" clId="Web-{E5E90FB6-AA55-4680-322F-128D7277BC04}" dt="2024-08-02T17:04:50.224" v="1767"/>
          <pc:sldLayoutMkLst>
            <pc:docMk/>
            <pc:sldMasterMk cId="1372220361" sldId="2147483663"/>
            <pc:sldLayoutMk cId="1622953339" sldId="2147483721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21832D08-85EC-A9A1-5CA1-CF846E077F79}"/>
    <pc:docChg chg="addSld delSld modSld">
      <pc:chgData name="Heddwen Davies" userId="S::heddwen.davies@uwtsd.ac.uk::b3b4628a-d1d7-4a79-b47e-b6ca4059bab0" providerId="AD" clId="Web-{21832D08-85EC-A9A1-5CA1-CF846E077F79}" dt="2023-09-27T21:06:56.718" v="1477" actId="20577"/>
      <pc:docMkLst>
        <pc:docMk/>
      </pc:docMkLst>
      <pc:sldChg chg="addSp delSp modSp">
        <pc:chgData name="Heddwen Davies" userId="S::heddwen.davies@uwtsd.ac.uk::b3b4628a-d1d7-4a79-b47e-b6ca4059bab0" providerId="AD" clId="Web-{21832D08-85EC-A9A1-5CA1-CF846E077F79}" dt="2023-09-27T20:20:36.369" v="256" actId="14100"/>
        <pc:sldMkLst>
          <pc:docMk/>
          <pc:sldMk cId="2562271770" sldId="343"/>
        </pc:sldMkLst>
        <pc:spChg chg="mod">
          <ac:chgData name="Heddwen Davies" userId="S::heddwen.davies@uwtsd.ac.uk::b3b4628a-d1d7-4a79-b47e-b6ca4059bab0" providerId="AD" clId="Web-{21832D08-85EC-A9A1-5CA1-CF846E077F79}" dt="2023-09-27T20:16:33.704" v="123" actId="14100"/>
          <ac:spMkLst>
            <pc:docMk/>
            <pc:sldMk cId="2562271770" sldId="343"/>
            <ac:spMk id="2" creationId="{175AE45B-C0F0-654E-B8F0-EB173D0264BF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0:20:36.369" v="256" actId="14100"/>
          <ac:spMkLst>
            <pc:docMk/>
            <pc:sldMk cId="2562271770" sldId="343"/>
            <ac:spMk id="3" creationId="{E2C3E20D-E314-694F-AC19-FD0D508DFB7C}"/>
          </ac:spMkLst>
        </pc:spChg>
        <pc:spChg chg="add del mod">
          <ac:chgData name="Heddwen Davies" userId="S::heddwen.davies@uwtsd.ac.uk::b3b4628a-d1d7-4a79-b47e-b6ca4059bab0" providerId="AD" clId="Web-{21832D08-85EC-A9A1-5CA1-CF846E077F79}" dt="2023-09-27T20:16:46.408" v="128"/>
          <ac:spMkLst>
            <pc:docMk/>
            <pc:sldMk cId="2562271770" sldId="343"/>
            <ac:spMk id="4" creationId="{D1447685-56C0-011A-41F1-29B44A9A2095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17:40.035" v="155" actId="1076"/>
          <ac:spMkLst>
            <pc:docMk/>
            <pc:sldMk cId="2562271770" sldId="343"/>
            <ac:spMk id="6" creationId="{3B42D1D4-AA3B-E19F-5529-8A8169E81352}"/>
          </ac:spMkLst>
        </pc:spChg>
      </pc:sldChg>
      <pc:sldChg chg="addSp delSp modSp">
        <pc:chgData name="Heddwen Davies" userId="S::heddwen.davies@uwtsd.ac.uk::b3b4628a-d1d7-4a79-b47e-b6ca4059bab0" providerId="AD" clId="Web-{21832D08-85EC-A9A1-5CA1-CF846E077F79}" dt="2023-09-27T20:40:12.184" v="753" actId="20577"/>
        <pc:sldMkLst>
          <pc:docMk/>
          <pc:sldMk cId="2598640502" sldId="345"/>
        </pc:sldMkLst>
        <pc:spChg chg="mod">
          <ac:chgData name="Heddwen Davies" userId="S::heddwen.davies@uwtsd.ac.uk::b3b4628a-d1d7-4a79-b47e-b6ca4059bab0" providerId="AD" clId="Web-{21832D08-85EC-A9A1-5CA1-CF846E077F79}" dt="2023-09-27T20:38:13.914" v="700" actId="1076"/>
          <ac:spMkLst>
            <pc:docMk/>
            <pc:sldMk cId="2598640502" sldId="345"/>
            <ac:spMk id="2" creationId="{A6DF3E00-81D1-B74E-A259-E3FA85385C4A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0:39:57.261" v="750" actId="14100"/>
          <ac:spMkLst>
            <pc:docMk/>
            <pc:sldMk cId="2598640502" sldId="345"/>
            <ac:spMk id="3" creationId="{9F0C690C-D625-4E4D-A277-88280A0E9D8E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40:12.184" v="753" actId="20577"/>
          <ac:spMkLst>
            <pc:docMk/>
            <pc:sldMk cId="2598640502" sldId="345"/>
            <ac:spMk id="5" creationId="{9BD6A371-729D-748A-9011-0610923A37BF}"/>
          </ac:spMkLst>
        </pc:spChg>
        <pc:spChg chg="add del">
          <ac:chgData name="Heddwen Davies" userId="S::heddwen.davies@uwtsd.ac.uk::b3b4628a-d1d7-4a79-b47e-b6ca4059bab0" providerId="AD" clId="Web-{21832D08-85EC-A9A1-5CA1-CF846E077F79}" dt="2023-09-27T20:38:39.680" v="705"/>
          <ac:spMkLst>
            <pc:docMk/>
            <pc:sldMk cId="2598640502" sldId="345"/>
            <ac:spMk id="7" creationId="{AA22690D-BEE5-CE20-7621-E5A1687B7692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39:51.714" v="749" actId="1076"/>
          <ac:spMkLst>
            <pc:docMk/>
            <pc:sldMk cId="2598640502" sldId="345"/>
            <ac:spMk id="9" creationId="{E075AB60-B56A-190D-55E2-47AD2F647A9D}"/>
          </ac:spMkLst>
        </pc:spChg>
      </pc:sldChg>
      <pc:sldChg chg="addSp delSp modSp">
        <pc:chgData name="Heddwen Davies" userId="S::heddwen.davies@uwtsd.ac.uk::b3b4628a-d1d7-4a79-b47e-b6ca4059bab0" providerId="AD" clId="Web-{21832D08-85EC-A9A1-5CA1-CF846E077F79}" dt="2023-09-27T20:26:27.059" v="431" actId="20577"/>
        <pc:sldMkLst>
          <pc:docMk/>
          <pc:sldMk cId="292853042" sldId="355"/>
        </pc:sldMkLst>
        <pc:spChg chg="mod">
          <ac:chgData name="Heddwen Davies" userId="S::heddwen.davies@uwtsd.ac.uk::b3b4628a-d1d7-4a79-b47e-b6ca4059bab0" providerId="AD" clId="Web-{21832D08-85EC-A9A1-5CA1-CF846E077F79}" dt="2023-09-27T20:21:58.451" v="271" actId="1076"/>
          <ac:spMkLst>
            <pc:docMk/>
            <pc:sldMk cId="292853042" sldId="355"/>
            <ac:spMk id="2" creationId="{2EB9054A-9437-AD4F-9605-B581D81258EB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0:26:27.059" v="431" actId="20577"/>
          <ac:spMkLst>
            <pc:docMk/>
            <pc:sldMk cId="292853042" sldId="355"/>
            <ac:spMk id="3" creationId="{FF3D7CC6-F7C8-E840-8FC6-C7B5CBB24BEA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26:04.512" v="418" actId="20577"/>
          <ac:spMkLst>
            <pc:docMk/>
            <pc:sldMk cId="292853042" sldId="355"/>
            <ac:spMk id="5" creationId="{EF9775D9-3099-A12E-1A70-EAA81C235B63}"/>
          </ac:spMkLst>
        </pc:spChg>
        <pc:spChg chg="add del mod">
          <ac:chgData name="Heddwen Davies" userId="S::heddwen.davies@uwtsd.ac.uk::b3b4628a-d1d7-4a79-b47e-b6ca4059bab0" providerId="AD" clId="Web-{21832D08-85EC-A9A1-5CA1-CF846E077F79}" dt="2023-09-27T20:22:12.045" v="274"/>
          <ac:spMkLst>
            <pc:docMk/>
            <pc:sldMk cId="292853042" sldId="355"/>
            <ac:spMk id="7" creationId="{AF8EC3BE-E458-611B-3E59-3BF1E27E99EE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23:12.985" v="304" actId="14100"/>
          <ac:spMkLst>
            <pc:docMk/>
            <pc:sldMk cId="292853042" sldId="355"/>
            <ac:spMk id="9" creationId="{FD8BCDE9-610D-9DF5-16C9-7D9AE5B59659}"/>
          </ac:spMkLst>
        </pc:spChg>
      </pc:sldChg>
      <pc:sldChg chg="addSp modSp">
        <pc:chgData name="Heddwen Davies" userId="S::heddwen.davies@uwtsd.ac.uk::b3b4628a-d1d7-4a79-b47e-b6ca4059bab0" providerId="AD" clId="Web-{21832D08-85EC-A9A1-5CA1-CF846E077F79}" dt="2023-09-27T20:51:39.521" v="1041" actId="20577"/>
        <pc:sldMkLst>
          <pc:docMk/>
          <pc:sldMk cId="438340929" sldId="360"/>
        </pc:sldMkLst>
        <pc:spChg chg="mod">
          <ac:chgData name="Heddwen Davies" userId="S::heddwen.davies@uwtsd.ac.uk::b3b4628a-d1d7-4a79-b47e-b6ca4059bab0" providerId="AD" clId="Web-{21832D08-85EC-A9A1-5CA1-CF846E077F79}" dt="2023-09-27T20:51:36.693" v="1039" actId="20577"/>
          <ac:spMkLst>
            <pc:docMk/>
            <pc:sldMk cId="438340929" sldId="360"/>
            <ac:spMk id="2" creationId="{1F18BC10-3137-1142-A50A-A81DD16A6AF5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0:51:39.521" v="1041" actId="20577"/>
          <ac:spMkLst>
            <pc:docMk/>
            <pc:sldMk cId="438340929" sldId="360"/>
            <ac:spMk id="3" creationId="{234EB28C-1D46-1F45-A8D9-1E9A9F84FA10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51:26.568" v="1036" actId="1076"/>
          <ac:spMkLst>
            <pc:docMk/>
            <pc:sldMk cId="438340929" sldId="360"/>
            <ac:spMk id="5" creationId="{CD1CB5EC-ACA1-6831-B7EC-B9881DBCB6C0}"/>
          </ac:spMkLst>
        </pc:spChg>
      </pc:sldChg>
      <pc:sldChg chg="addSp delSp modSp">
        <pc:chgData name="Heddwen Davies" userId="S::heddwen.davies@uwtsd.ac.uk::b3b4628a-d1d7-4a79-b47e-b6ca4059bab0" providerId="AD" clId="Web-{21832D08-85EC-A9A1-5CA1-CF846E077F79}" dt="2023-09-27T20:54:21.580" v="1164" actId="20577"/>
        <pc:sldMkLst>
          <pc:docMk/>
          <pc:sldMk cId="2288566202" sldId="362"/>
        </pc:sldMkLst>
        <pc:spChg chg="mod">
          <ac:chgData name="Heddwen Davies" userId="S::heddwen.davies@uwtsd.ac.uk::b3b4628a-d1d7-4a79-b47e-b6ca4059bab0" providerId="AD" clId="Web-{21832D08-85EC-A9A1-5CA1-CF846E077F79}" dt="2023-09-27T20:54:21.580" v="1164" actId="20577"/>
          <ac:spMkLst>
            <pc:docMk/>
            <pc:sldMk cId="2288566202" sldId="362"/>
            <ac:spMk id="2" creationId="{8DA24301-E3CC-4E41-8051-3EEC66973993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0:52:45.633" v="1059" actId="1076"/>
          <ac:spMkLst>
            <pc:docMk/>
            <pc:sldMk cId="2288566202" sldId="362"/>
            <ac:spMk id="3" creationId="{CB029E5D-3245-4F43-AC79-DC2833E497A6}"/>
          </ac:spMkLst>
        </pc:spChg>
        <pc:spChg chg="add del mod">
          <ac:chgData name="Heddwen Davies" userId="S::heddwen.davies@uwtsd.ac.uk::b3b4628a-d1d7-4a79-b47e-b6ca4059bab0" providerId="AD" clId="Web-{21832D08-85EC-A9A1-5CA1-CF846E077F79}" dt="2023-09-27T20:52:29.211" v="1056"/>
          <ac:spMkLst>
            <pc:docMk/>
            <pc:sldMk cId="2288566202" sldId="362"/>
            <ac:spMk id="5" creationId="{CCDB3408-0DE4-4083-FD9B-EEFC0666BD96}"/>
          </ac:spMkLst>
        </pc:spChg>
        <pc:spChg chg="add mod">
          <ac:chgData name="Heddwen Davies" userId="S::heddwen.davies@uwtsd.ac.uk::b3b4628a-d1d7-4a79-b47e-b6ca4059bab0" providerId="AD" clId="Web-{21832D08-85EC-A9A1-5CA1-CF846E077F79}" dt="2023-09-27T20:54:06.324" v="1142" actId="20577"/>
          <ac:spMkLst>
            <pc:docMk/>
            <pc:sldMk cId="2288566202" sldId="362"/>
            <ac:spMk id="7" creationId="{96CB4EAF-ADDB-5342-6EDF-8C4EE6C26D26}"/>
          </ac:spMkLst>
        </pc:spChg>
      </pc:sldChg>
      <pc:sldChg chg="modSp">
        <pc:chgData name="Heddwen Davies" userId="S::heddwen.davies@uwtsd.ac.uk::b3b4628a-d1d7-4a79-b47e-b6ca4059bab0" providerId="AD" clId="Web-{21832D08-85EC-A9A1-5CA1-CF846E077F79}" dt="2023-09-27T20:46:52.433" v="884" actId="20577"/>
        <pc:sldMkLst>
          <pc:docMk/>
          <pc:sldMk cId="623745602" sldId="363"/>
        </pc:sldMkLst>
        <pc:spChg chg="mod">
          <ac:chgData name="Heddwen Davies" userId="S::heddwen.davies@uwtsd.ac.uk::b3b4628a-d1d7-4a79-b47e-b6ca4059bab0" providerId="AD" clId="Web-{21832D08-85EC-A9A1-5CA1-CF846E077F79}" dt="2023-09-27T20:46:52.433" v="884" actId="20577"/>
          <ac:spMkLst>
            <pc:docMk/>
            <pc:sldMk cId="623745602" sldId="363"/>
            <ac:spMk id="3" creationId="{CB029E5D-3245-4F43-AC79-DC2833E497A6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0:46:22.291" v="879" actId="14100"/>
          <ac:spMkLst>
            <pc:docMk/>
            <pc:sldMk cId="623745602" sldId="363"/>
            <ac:spMk id="8" creationId="{C73686BE-B987-7E46-9F40-3524F66056F1}"/>
          </ac:spMkLst>
        </pc:spChg>
      </pc:sldChg>
      <pc:sldChg chg="modSp">
        <pc:chgData name="Heddwen Davies" userId="S::heddwen.davies@uwtsd.ac.uk::b3b4628a-d1d7-4a79-b47e-b6ca4059bab0" providerId="AD" clId="Web-{21832D08-85EC-A9A1-5CA1-CF846E077F79}" dt="2023-09-27T20:41:24.952" v="778" actId="20577"/>
        <pc:sldMkLst>
          <pc:docMk/>
          <pc:sldMk cId="3195666797" sldId="367"/>
        </pc:sldMkLst>
        <pc:spChg chg="mod">
          <ac:chgData name="Heddwen Davies" userId="S::heddwen.davies@uwtsd.ac.uk::b3b4628a-d1d7-4a79-b47e-b6ca4059bab0" providerId="AD" clId="Web-{21832D08-85EC-A9A1-5CA1-CF846E077F79}" dt="2023-09-27T20:41:24.952" v="778" actId="20577"/>
          <ac:spMkLst>
            <pc:docMk/>
            <pc:sldMk cId="3195666797" sldId="367"/>
            <ac:spMk id="2" creationId="{E9B95B00-BA74-6DF8-7D05-4B1D25444973}"/>
          </ac:spMkLst>
        </pc:spChg>
      </pc:sldChg>
      <pc:sldChg chg="addSp delSp modSp new">
        <pc:chgData name="Heddwen Davies" userId="S::heddwen.davies@uwtsd.ac.uk::b3b4628a-d1d7-4a79-b47e-b6ca4059bab0" providerId="AD" clId="Web-{21832D08-85EC-A9A1-5CA1-CF846E077F79}" dt="2023-09-27T21:06:08.169" v="1454" actId="20577"/>
        <pc:sldMkLst>
          <pc:docMk/>
          <pc:sldMk cId="2161152828" sldId="368"/>
        </pc:sldMkLst>
        <pc:spChg chg="mod">
          <ac:chgData name="Heddwen Davies" userId="S::heddwen.davies@uwtsd.ac.uk::b3b4628a-d1d7-4a79-b47e-b6ca4059bab0" providerId="AD" clId="Web-{21832D08-85EC-A9A1-5CA1-CF846E077F79}" dt="2023-09-27T21:02:41.099" v="1447" actId="14100"/>
          <ac:spMkLst>
            <pc:docMk/>
            <pc:sldMk cId="2161152828" sldId="368"/>
            <ac:spMk id="2" creationId="{F7B9D7A7-F3B4-E342-1FD9-3E049AC438BB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1:06:08.169" v="1454" actId="20577"/>
          <ac:spMkLst>
            <pc:docMk/>
            <pc:sldMk cId="2161152828" sldId="368"/>
            <ac:spMk id="3" creationId="{AD53DB9D-C319-379A-B54F-B3CAF26A0184}"/>
          </ac:spMkLst>
        </pc:spChg>
        <pc:spChg chg="add del mod">
          <ac:chgData name="Heddwen Davies" userId="S::heddwen.davies@uwtsd.ac.uk::b3b4628a-d1d7-4a79-b47e-b6ca4059bab0" providerId="AD" clId="Web-{21832D08-85EC-A9A1-5CA1-CF846E077F79}" dt="2023-09-27T21:02:10.645" v="1438"/>
          <ac:spMkLst>
            <pc:docMk/>
            <pc:sldMk cId="2161152828" sldId="368"/>
            <ac:spMk id="4" creationId="{21B92D82-0667-2E43-ED17-D17803F84346}"/>
          </ac:spMkLst>
        </pc:spChg>
      </pc:sldChg>
      <pc:sldChg chg="modSp new">
        <pc:chgData name="Heddwen Davies" userId="S::heddwen.davies@uwtsd.ac.uk::b3b4628a-d1d7-4a79-b47e-b6ca4059bab0" providerId="AD" clId="Web-{21832D08-85EC-A9A1-5CA1-CF846E077F79}" dt="2023-09-27T21:06:56.718" v="1477" actId="20577"/>
        <pc:sldMkLst>
          <pc:docMk/>
          <pc:sldMk cId="2354195908" sldId="369"/>
        </pc:sldMkLst>
        <pc:spChg chg="mod">
          <ac:chgData name="Heddwen Davies" userId="S::heddwen.davies@uwtsd.ac.uk::b3b4628a-d1d7-4a79-b47e-b6ca4059bab0" providerId="AD" clId="Web-{21832D08-85EC-A9A1-5CA1-CF846E077F79}" dt="2023-09-27T21:06:38.499" v="1461" actId="20577"/>
          <ac:spMkLst>
            <pc:docMk/>
            <pc:sldMk cId="2354195908" sldId="369"/>
            <ac:spMk id="2" creationId="{72748128-2613-F645-C4E5-C619DD23C43A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1:06:56.718" v="1477" actId="20577"/>
          <ac:spMkLst>
            <pc:docMk/>
            <pc:sldMk cId="2354195908" sldId="369"/>
            <ac:spMk id="3" creationId="{0C887F30-498F-44E3-E220-8924B9F66FB2}"/>
          </ac:spMkLst>
        </pc:spChg>
      </pc:sldChg>
      <pc:sldChg chg="new del">
        <pc:chgData name="Heddwen Davies" userId="S::heddwen.davies@uwtsd.ac.uk::b3b4628a-d1d7-4a79-b47e-b6ca4059bab0" providerId="AD" clId="Web-{21832D08-85EC-A9A1-5CA1-CF846E077F79}" dt="2023-09-27T20:54:36.721" v="1167"/>
        <pc:sldMkLst>
          <pc:docMk/>
          <pc:sldMk cId="3862110592" sldId="370"/>
        </pc:sldMkLst>
      </pc:sldChg>
      <pc:sldChg chg="modSp add replId">
        <pc:chgData name="Heddwen Davies" userId="S::heddwen.davies@uwtsd.ac.uk::b3b4628a-d1d7-4a79-b47e-b6ca4059bab0" providerId="AD" clId="Web-{21832D08-85EC-A9A1-5CA1-CF846E077F79}" dt="2023-09-27T21:00:30.360" v="1431" actId="20577"/>
        <pc:sldMkLst>
          <pc:docMk/>
          <pc:sldMk cId="13563257" sldId="371"/>
        </pc:sldMkLst>
        <pc:spChg chg="mod">
          <ac:chgData name="Heddwen Davies" userId="S::heddwen.davies@uwtsd.ac.uk::b3b4628a-d1d7-4a79-b47e-b6ca4059bab0" providerId="AD" clId="Web-{21832D08-85EC-A9A1-5CA1-CF846E077F79}" dt="2023-09-27T20:55:09.003" v="1184" actId="14100"/>
          <ac:spMkLst>
            <pc:docMk/>
            <pc:sldMk cId="13563257" sldId="371"/>
            <ac:spMk id="2" creationId="{8DA24301-E3CC-4E41-8051-3EEC66973993}"/>
          </ac:spMkLst>
        </pc:spChg>
        <pc:spChg chg="mod">
          <ac:chgData name="Heddwen Davies" userId="S::heddwen.davies@uwtsd.ac.uk::b3b4628a-d1d7-4a79-b47e-b6ca4059bab0" providerId="AD" clId="Web-{21832D08-85EC-A9A1-5CA1-CF846E077F79}" dt="2023-09-27T21:00:30.360" v="1431" actId="20577"/>
          <ac:spMkLst>
            <pc:docMk/>
            <pc:sldMk cId="13563257" sldId="371"/>
            <ac:spMk id="3" creationId="{CB029E5D-3245-4F43-AC79-DC2833E497A6}"/>
          </ac:spMkLst>
        </pc:spChg>
      </pc:sldChg>
    </pc:docChg>
  </pc:docChgLst>
  <pc:docChgLst>
    <pc:chgData name="Anna Stevenson" userId="S::a.stevenson@uwtsd.ac.uk::ae8dda73-5b0a-4ab6-8413-d9e5d0f56ad1" providerId="AD" clId="Web-{1071136F-B76F-B3D7-241A-D12F0E687D0C}"/>
    <pc:docChg chg="addSld delSld modSld sldOrd">
      <pc:chgData name="Anna Stevenson" userId="S::a.stevenson@uwtsd.ac.uk::ae8dda73-5b0a-4ab6-8413-d9e5d0f56ad1" providerId="AD" clId="Web-{1071136F-B76F-B3D7-241A-D12F0E687D0C}" dt="2023-10-08T00:21:33.476" v="2327" actId="20577"/>
      <pc:docMkLst>
        <pc:docMk/>
      </pc:docMkLst>
      <pc:sldChg chg="modSp">
        <pc:chgData name="Anna Stevenson" userId="S::a.stevenson@uwtsd.ac.uk::ae8dda73-5b0a-4ab6-8413-d9e5d0f56ad1" providerId="AD" clId="Web-{1071136F-B76F-B3D7-241A-D12F0E687D0C}" dt="2023-10-06T13:58:45.441" v="917" actId="20577"/>
        <pc:sldMkLst>
          <pc:docMk/>
          <pc:sldMk cId="3312812071" sldId="314"/>
        </pc:sldMkLst>
        <pc:spChg chg="mod">
          <ac:chgData name="Anna Stevenson" userId="S::a.stevenson@uwtsd.ac.uk::ae8dda73-5b0a-4ab6-8413-d9e5d0f56ad1" providerId="AD" clId="Web-{1071136F-B76F-B3D7-241A-D12F0E687D0C}" dt="2023-10-06T13:58:45.441" v="917" actId="20577"/>
          <ac:spMkLst>
            <pc:docMk/>
            <pc:sldMk cId="3312812071" sldId="314"/>
            <ac:spMk id="3" creationId="{595F2825-5378-04EC-4961-C78754BCA14F}"/>
          </ac:spMkLst>
        </pc:spChg>
      </pc:sldChg>
      <pc:sldChg chg="del">
        <pc:chgData name="Anna Stevenson" userId="S::a.stevenson@uwtsd.ac.uk::ae8dda73-5b0a-4ab6-8413-d9e5d0f56ad1" providerId="AD" clId="Web-{1071136F-B76F-B3D7-241A-D12F0E687D0C}" dt="2023-10-06T13:45:34.530" v="731"/>
        <pc:sldMkLst>
          <pc:docMk/>
          <pc:sldMk cId="955863886" sldId="321"/>
        </pc:sldMkLst>
      </pc:sldChg>
      <pc:sldChg chg="del">
        <pc:chgData name="Anna Stevenson" userId="S::a.stevenson@uwtsd.ac.uk::ae8dda73-5b0a-4ab6-8413-d9e5d0f56ad1" providerId="AD" clId="Web-{1071136F-B76F-B3D7-241A-D12F0E687D0C}" dt="2023-10-06T13:45:35.202" v="732"/>
        <pc:sldMkLst>
          <pc:docMk/>
          <pc:sldMk cId="486248853" sldId="322"/>
        </pc:sldMkLst>
      </pc:sldChg>
      <pc:sldChg chg="del ord modNotes">
        <pc:chgData name="Anna Stevenson" userId="S::a.stevenson@uwtsd.ac.uk::ae8dda73-5b0a-4ab6-8413-d9e5d0f56ad1" providerId="AD" clId="Web-{1071136F-B76F-B3D7-241A-D12F0E687D0C}" dt="2023-10-06T13:45:35.874" v="733"/>
        <pc:sldMkLst>
          <pc:docMk/>
          <pc:sldMk cId="2674958083" sldId="323"/>
        </pc:sldMkLst>
      </pc:sldChg>
      <pc:sldChg chg="ord">
        <pc:chgData name="Anna Stevenson" userId="S::a.stevenson@uwtsd.ac.uk::ae8dda73-5b0a-4ab6-8413-d9e5d0f56ad1" providerId="AD" clId="Web-{1071136F-B76F-B3D7-241A-D12F0E687D0C}" dt="2023-10-04T09:49:46.254" v="487"/>
        <pc:sldMkLst>
          <pc:docMk/>
          <pc:sldMk cId="1595664556" sldId="324"/>
        </pc:sldMkLst>
      </pc:sldChg>
      <pc:sldChg chg="modSp">
        <pc:chgData name="Anna Stevenson" userId="S::a.stevenson@uwtsd.ac.uk::ae8dda73-5b0a-4ab6-8413-d9e5d0f56ad1" providerId="AD" clId="Web-{1071136F-B76F-B3D7-241A-D12F0E687D0C}" dt="2023-10-06T13:44:55.451" v="723" actId="20577"/>
        <pc:sldMkLst>
          <pc:docMk/>
          <pc:sldMk cId="690214988" sldId="326"/>
        </pc:sldMkLst>
        <pc:spChg chg="mod">
          <ac:chgData name="Anna Stevenson" userId="S::a.stevenson@uwtsd.ac.uk::ae8dda73-5b0a-4ab6-8413-d9e5d0f56ad1" providerId="AD" clId="Web-{1071136F-B76F-B3D7-241A-D12F0E687D0C}" dt="2023-10-06T13:44:55.451" v="723" actId="20577"/>
          <ac:spMkLst>
            <pc:docMk/>
            <pc:sldMk cId="690214988" sldId="326"/>
            <ac:spMk id="11" creationId="{2F3EBCAF-B6C0-8622-9778-14970A8B34BC}"/>
          </ac:spMkLst>
        </pc:spChg>
      </pc:sldChg>
      <pc:sldChg chg="addSp modSp ord">
        <pc:chgData name="Anna Stevenson" userId="S::a.stevenson@uwtsd.ac.uk::ae8dda73-5b0a-4ab6-8413-d9e5d0f56ad1" providerId="AD" clId="Web-{1071136F-B76F-B3D7-241A-D12F0E687D0C}" dt="2023-10-06T13:45:22.046" v="728" actId="1076"/>
        <pc:sldMkLst>
          <pc:docMk/>
          <pc:sldMk cId="366161431" sldId="328"/>
        </pc:sldMkLst>
        <pc:spChg chg="mod">
          <ac:chgData name="Anna Stevenson" userId="S::a.stevenson@uwtsd.ac.uk::ae8dda73-5b0a-4ab6-8413-d9e5d0f56ad1" providerId="AD" clId="Web-{1071136F-B76F-B3D7-241A-D12F0E687D0C}" dt="2023-10-06T13:45:19.874" v="726" actId="1076"/>
          <ac:spMkLst>
            <pc:docMk/>
            <pc:sldMk cId="366161431" sldId="328"/>
            <ac:spMk id="4" creationId="{A96232A2-84BE-F7D9-8292-5B167BFE6B5D}"/>
          </ac:spMkLst>
        </pc:spChg>
        <pc:picChg chg="add mod">
          <ac:chgData name="Anna Stevenson" userId="S::a.stevenson@uwtsd.ac.uk::ae8dda73-5b0a-4ab6-8413-d9e5d0f56ad1" providerId="AD" clId="Web-{1071136F-B76F-B3D7-241A-D12F0E687D0C}" dt="2023-10-06T13:45:22.046" v="728" actId="1076"/>
          <ac:picMkLst>
            <pc:docMk/>
            <pc:sldMk cId="366161431" sldId="328"/>
            <ac:picMk id="5" creationId="{D765430F-4BF7-1C05-C33B-F2474DB28CB6}"/>
          </ac:picMkLst>
        </pc:picChg>
      </pc:sldChg>
      <pc:sldChg chg="del">
        <pc:chgData name="Anna Stevenson" userId="S::a.stevenson@uwtsd.ac.uk::ae8dda73-5b0a-4ab6-8413-d9e5d0f56ad1" providerId="AD" clId="Web-{1071136F-B76F-B3D7-241A-D12F0E687D0C}" dt="2023-10-06T13:45:33.859" v="730"/>
        <pc:sldMkLst>
          <pc:docMk/>
          <pc:sldMk cId="3126502928" sldId="333"/>
        </pc:sldMkLst>
      </pc:sldChg>
      <pc:sldChg chg="modSp">
        <pc:chgData name="Anna Stevenson" userId="S::a.stevenson@uwtsd.ac.uk::ae8dda73-5b0a-4ab6-8413-d9e5d0f56ad1" providerId="AD" clId="Web-{1071136F-B76F-B3D7-241A-D12F0E687D0C}" dt="2023-10-06T13:57:18.580" v="893" actId="1076"/>
        <pc:sldMkLst>
          <pc:docMk/>
          <pc:sldMk cId="2562271770" sldId="343"/>
        </pc:sldMkLst>
        <pc:spChg chg="mod">
          <ac:chgData name="Anna Stevenson" userId="S::a.stevenson@uwtsd.ac.uk::ae8dda73-5b0a-4ab6-8413-d9e5d0f56ad1" providerId="AD" clId="Web-{1071136F-B76F-B3D7-241A-D12F0E687D0C}" dt="2023-10-06T13:57:18.580" v="893" actId="1076"/>
          <ac:spMkLst>
            <pc:docMk/>
            <pc:sldMk cId="2562271770" sldId="343"/>
            <ac:spMk id="3" creationId="{E2C3E20D-E314-694F-AC19-FD0D508DFB7C}"/>
          </ac:spMkLst>
        </pc:spChg>
      </pc:sldChg>
      <pc:sldChg chg="addSp delSp modSp ord modNotes">
        <pc:chgData name="Anna Stevenson" userId="S::a.stevenson@uwtsd.ac.uk::ae8dda73-5b0a-4ab6-8413-d9e5d0f56ad1" providerId="AD" clId="Web-{1071136F-B76F-B3D7-241A-D12F0E687D0C}" dt="2023-10-06T13:59:23.708" v="925" actId="1076"/>
        <pc:sldMkLst>
          <pc:docMk/>
          <pc:sldMk cId="203410289" sldId="344"/>
        </pc:sldMkLst>
        <pc:spChg chg="del">
          <ac:chgData name="Anna Stevenson" userId="S::a.stevenson@uwtsd.ac.uk::ae8dda73-5b0a-4ab6-8413-d9e5d0f56ad1" providerId="AD" clId="Web-{1071136F-B76F-B3D7-241A-D12F0E687D0C}" dt="2023-10-04T08:29:54.313" v="3"/>
          <ac:spMkLst>
            <pc:docMk/>
            <pc:sldMk cId="203410289" sldId="344"/>
            <ac:spMk id="2" creationId="{40E7C885-D00B-E543-8581-0EF9F1F4F701}"/>
          </ac:spMkLst>
        </pc:spChg>
        <pc:spChg chg="del mod">
          <ac:chgData name="Anna Stevenson" userId="S::a.stevenson@uwtsd.ac.uk::ae8dda73-5b0a-4ab6-8413-d9e5d0f56ad1" providerId="AD" clId="Web-{1071136F-B76F-B3D7-241A-D12F0E687D0C}" dt="2023-10-04T08:29:53.922" v="2"/>
          <ac:spMkLst>
            <pc:docMk/>
            <pc:sldMk cId="203410289" sldId="344"/>
            <ac:spMk id="3" creationId="{04EB00C8-80DA-534B-B641-15D687C96977}"/>
          </ac:spMkLst>
        </pc:spChg>
        <pc:spChg chg="mod">
          <ac:chgData name="Anna Stevenson" userId="S::a.stevenson@uwtsd.ac.uk::ae8dda73-5b0a-4ab6-8413-d9e5d0f56ad1" providerId="AD" clId="Web-{1071136F-B76F-B3D7-241A-D12F0E687D0C}" dt="2023-10-06T09:49:57.905" v="515" actId="1076"/>
          <ac:spMkLst>
            <pc:docMk/>
            <pc:sldMk cId="203410289" sldId="344"/>
            <ac:spMk id="4" creationId="{B84618DC-1AC3-D045-B548-BCC064038450}"/>
          </ac:spMkLst>
        </pc:spChg>
        <pc:spChg chg="mod">
          <ac:chgData name="Anna Stevenson" userId="S::a.stevenson@uwtsd.ac.uk::ae8dda73-5b0a-4ab6-8413-d9e5d0f56ad1" providerId="AD" clId="Web-{1071136F-B76F-B3D7-241A-D12F0E687D0C}" dt="2023-10-06T13:52:43.916" v="857" actId="14100"/>
          <ac:spMkLst>
            <pc:docMk/>
            <pc:sldMk cId="203410289" sldId="344"/>
            <ac:spMk id="6" creationId="{EE903444-82C4-014D-B744-54003761198F}"/>
          </ac:spMkLst>
        </pc:spChg>
        <pc:spChg chg="mod">
          <ac:chgData name="Anna Stevenson" userId="S::a.stevenson@uwtsd.ac.uk::ae8dda73-5b0a-4ab6-8413-d9e5d0f56ad1" providerId="AD" clId="Web-{1071136F-B76F-B3D7-241A-D12F0E687D0C}" dt="2023-10-06T13:59:23.708" v="925" actId="1076"/>
          <ac:spMkLst>
            <pc:docMk/>
            <pc:sldMk cId="203410289" sldId="344"/>
            <ac:spMk id="7" creationId="{80055BB6-BA02-FA4B-86ED-44EDA8A5BB33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4T08:29:57.860" v="5"/>
          <ac:spMkLst>
            <pc:docMk/>
            <pc:sldMk cId="203410289" sldId="344"/>
            <ac:spMk id="8" creationId="{A13E2636-7418-7FB7-1BCE-3B88BA7DEB4C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4T08:29:57.860" v="4"/>
          <ac:spMkLst>
            <pc:docMk/>
            <pc:sldMk cId="203410289" sldId="344"/>
            <ac:spMk id="10" creationId="{FAE89A6A-2E4E-8C4B-F1E6-1282BCB6CF41}"/>
          </ac:spMkLst>
        </pc:spChg>
      </pc:sldChg>
      <pc:sldChg chg="modSp del">
        <pc:chgData name="Anna Stevenson" userId="S::a.stevenson@uwtsd.ac.uk::ae8dda73-5b0a-4ab6-8413-d9e5d0f56ad1" providerId="AD" clId="Web-{1071136F-B76F-B3D7-241A-D12F0E687D0C}" dt="2023-10-04T08:33:47.212" v="61"/>
        <pc:sldMkLst>
          <pc:docMk/>
          <pc:sldMk cId="2598640502" sldId="345"/>
        </pc:sldMkLst>
        <pc:spChg chg="mod">
          <ac:chgData name="Anna Stevenson" userId="S::a.stevenson@uwtsd.ac.uk::ae8dda73-5b0a-4ab6-8413-d9e5d0f56ad1" providerId="AD" clId="Web-{1071136F-B76F-B3D7-241A-D12F0E687D0C}" dt="2023-10-04T08:33:41.414" v="56" actId="20577"/>
          <ac:spMkLst>
            <pc:docMk/>
            <pc:sldMk cId="2598640502" sldId="345"/>
            <ac:spMk id="3" creationId="{9F0C690C-D625-4E4D-A277-88280A0E9D8E}"/>
          </ac:spMkLst>
        </pc:spChg>
        <pc:spChg chg="mod">
          <ac:chgData name="Anna Stevenson" userId="S::a.stevenson@uwtsd.ac.uk::ae8dda73-5b0a-4ab6-8413-d9e5d0f56ad1" providerId="AD" clId="Web-{1071136F-B76F-B3D7-241A-D12F0E687D0C}" dt="2023-10-04T08:31:22.956" v="17" actId="20577"/>
          <ac:spMkLst>
            <pc:docMk/>
            <pc:sldMk cId="2598640502" sldId="345"/>
            <ac:spMk id="5" creationId="{9BD6A371-729D-748A-9011-0610923A37BF}"/>
          </ac:spMkLst>
        </pc:spChg>
      </pc:sldChg>
      <pc:sldChg chg="add del mod ord modShow">
        <pc:chgData name="Anna Stevenson" userId="S::a.stevenson@uwtsd.ac.uk::ae8dda73-5b0a-4ab6-8413-d9e5d0f56ad1" providerId="AD" clId="Web-{1071136F-B76F-B3D7-241A-D12F0E687D0C}" dt="2023-10-08T00:20:10.767" v="2314"/>
        <pc:sldMkLst>
          <pc:docMk/>
          <pc:sldMk cId="1982092825" sldId="351"/>
        </pc:sldMkLst>
      </pc:sldChg>
      <pc:sldChg chg="add del mod ord modShow">
        <pc:chgData name="Anna Stevenson" userId="S::a.stevenson@uwtsd.ac.uk::ae8dda73-5b0a-4ab6-8413-d9e5d0f56ad1" providerId="AD" clId="Web-{1071136F-B76F-B3D7-241A-D12F0E687D0C}" dt="2023-10-08T00:20:13.002" v="2316"/>
        <pc:sldMkLst>
          <pc:docMk/>
          <pc:sldMk cId="3174809232" sldId="352"/>
        </pc:sldMkLst>
      </pc:sldChg>
      <pc:sldChg chg="add del mod ord modShow">
        <pc:chgData name="Anna Stevenson" userId="S::a.stevenson@uwtsd.ac.uk::ae8dda73-5b0a-4ab6-8413-d9e5d0f56ad1" providerId="AD" clId="Web-{1071136F-B76F-B3D7-241A-D12F0E687D0C}" dt="2023-10-08T00:20:13.095" v="2317"/>
        <pc:sldMkLst>
          <pc:docMk/>
          <pc:sldMk cId="3098092067" sldId="353"/>
        </pc:sldMkLst>
      </pc:sldChg>
      <pc:sldChg chg="add del mod ord modShow">
        <pc:chgData name="Anna Stevenson" userId="S::a.stevenson@uwtsd.ac.uk::ae8dda73-5b0a-4ab6-8413-d9e5d0f56ad1" providerId="AD" clId="Web-{1071136F-B76F-B3D7-241A-D12F0E687D0C}" dt="2023-10-08T00:20:15.361" v="2318"/>
        <pc:sldMkLst>
          <pc:docMk/>
          <pc:sldMk cId="2217969537" sldId="354"/>
        </pc:sldMkLst>
      </pc:sldChg>
      <pc:sldChg chg="modSp">
        <pc:chgData name="Anna Stevenson" userId="S::a.stevenson@uwtsd.ac.uk::ae8dda73-5b0a-4ab6-8413-d9e5d0f56ad1" providerId="AD" clId="Web-{1071136F-B76F-B3D7-241A-D12F0E687D0C}" dt="2023-10-06T14:07:21.267" v="1042" actId="20577"/>
        <pc:sldMkLst>
          <pc:docMk/>
          <pc:sldMk cId="292853042" sldId="355"/>
        </pc:sldMkLst>
        <pc:spChg chg="mod">
          <ac:chgData name="Anna Stevenson" userId="S::a.stevenson@uwtsd.ac.uk::ae8dda73-5b0a-4ab6-8413-d9e5d0f56ad1" providerId="AD" clId="Web-{1071136F-B76F-B3D7-241A-D12F0E687D0C}" dt="2023-10-06T14:07:21.267" v="1042" actId="20577"/>
          <ac:spMkLst>
            <pc:docMk/>
            <pc:sldMk cId="292853042" sldId="355"/>
            <ac:spMk id="3" creationId="{FF3D7CC6-F7C8-E840-8FC6-C7B5CBB24BEA}"/>
          </ac:spMkLst>
        </pc:spChg>
      </pc:sldChg>
      <pc:sldChg chg="del">
        <pc:chgData name="Anna Stevenson" userId="S::a.stevenson@uwtsd.ac.uk::ae8dda73-5b0a-4ab6-8413-d9e5d0f56ad1" providerId="AD" clId="Web-{1071136F-B76F-B3D7-241A-D12F0E687D0C}" dt="2023-10-04T09:50:24.755" v="496"/>
        <pc:sldMkLst>
          <pc:docMk/>
          <pc:sldMk cId="17555447" sldId="357"/>
        </pc:sldMkLst>
      </pc:sldChg>
      <pc:sldChg chg="ord">
        <pc:chgData name="Anna Stevenson" userId="S::a.stevenson@uwtsd.ac.uk::ae8dda73-5b0a-4ab6-8413-d9e5d0f56ad1" providerId="AD" clId="Web-{1071136F-B76F-B3D7-241A-D12F0E687D0C}" dt="2023-10-04T09:49:39.441" v="486"/>
        <pc:sldMkLst>
          <pc:docMk/>
          <pc:sldMk cId="438340929" sldId="360"/>
        </pc:sldMkLst>
      </pc:sldChg>
      <pc:sldChg chg="del ord">
        <pc:chgData name="Anna Stevenson" userId="S::a.stevenson@uwtsd.ac.uk::ae8dda73-5b0a-4ab6-8413-d9e5d0f56ad1" providerId="AD" clId="Web-{1071136F-B76F-B3D7-241A-D12F0E687D0C}" dt="2023-10-08T00:19:59.954" v="2312"/>
        <pc:sldMkLst>
          <pc:docMk/>
          <pc:sldMk cId="2288566202" sldId="362"/>
        </pc:sldMkLst>
      </pc:sldChg>
      <pc:sldChg chg="modNotes">
        <pc:chgData name="Anna Stevenson" userId="S::a.stevenson@uwtsd.ac.uk::ae8dda73-5b0a-4ab6-8413-d9e5d0f56ad1" providerId="AD" clId="Web-{1071136F-B76F-B3D7-241A-D12F0E687D0C}" dt="2023-10-06T09:49:14.904" v="513"/>
        <pc:sldMkLst>
          <pc:docMk/>
          <pc:sldMk cId="623745602" sldId="363"/>
        </pc:sldMkLst>
      </pc:sldChg>
      <pc:sldChg chg="modSp ord">
        <pc:chgData name="Anna Stevenson" userId="S::a.stevenson@uwtsd.ac.uk::ae8dda73-5b0a-4ab6-8413-d9e5d0f56ad1" providerId="AD" clId="Web-{1071136F-B76F-B3D7-241A-D12F0E687D0C}" dt="2023-10-06T14:07:08.829" v="1040" actId="20577"/>
        <pc:sldMkLst>
          <pc:docMk/>
          <pc:sldMk cId="2399897791" sldId="366"/>
        </pc:sldMkLst>
        <pc:spChg chg="mod">
          <ac:chgData name="Anna Stevenson" userId="S::a.stevenson@uwtsd.ac.uk::ae8dda73-5b0a-4ab6-8413-d9e5d0f56ad1" providerId="AD" clId="Web-{1071136F-B76F-B3D7-241A-D12F0E687D0C}" dt="2023-10-06T14:07:08.829" v="1040" actId="20577"/>
          <ac:spMkLst>
            <pc:docMk/>
            <pc:sldMk cId="2399897791" sldId="366"/>
            <ac:spMk id="2" creationId="{8DA24301-E3CC-4E41-8051-3EEC66973993}"/>
          </ac:spMkLst>
        </pc:spChg>
        <pc:spChg chg="mod">
          <ac:chgData name="Anna Stevenson" userId="S::a.stevenson@uwtsd.ac.uk::ae8dda73-5b0a-4ab6-8413-d9e5d0f56ad1" providerId="AD" clId="Web-{1071136F-B76F-B3D7-241A-D12F0E687D0C}" dt="2023-10-06T14:06:59.876" v="1032" actId="20577"/>
          <ac:spMkLst>
            <pc:docMk/>
            <pc:sldMk cId="2399897791" sldId="366"/>
            <ac:spMk id="3" creationId="{CB029E5D-3245-4F43-AC79-DC2833E497A6}"/>
          </ac:spMkLst>
        </pc:spChg>
      </pc:sldChg>
      <pc:sldChg chg="modSp">
        <pc:chgData name="Anna Stevenson" userId="S::a.stevenson@uwtsd.ac.uk::ae8dda73-5b0a-4ab6-8413-d9e5d0f56ad1" providerId="AD" clId="Web-{1071136F-B76F-B3D7-241A-D12F0E687D0C}" dt="2023-10-06T13:58:04.800" v="898" actId="1076"/>
        <pc:sldMkLst>
          <pc:docMk/>
          <pc:sldMk cId="3195666797" sldId="367"/>
        </pc:sldMkLst>
        <pc:spChg chg="mod">
          <ac:chgData name="Anna Stevenson" userId="S::a.stevenson@uwtsd.ac.uk::ae8dda73-5b0a-4ab6-8413-d9e5d0f56ad1" providerId="AD" clId="Web-{1071136F-B76F-B3D7-241A-D12F0E687D0C}" dt="2023-10-06T13:57:56.221" v="894" actId="1076"/>
          <ac:spMkLst>
            <pc:docMk/>
            <pc:sldMk cId="3195666797" sldId="367"/>
            <ac:spMk id="2" creationId="{E9B95B00-BA74-6DF8-7D05-4B1D25444973}"/>
          </ac:spMkLst>
        </pc:spChg>
        <pc:picChg chg="mod">
          <ac:chgData name="Anna Stevenson" userId="S::a.stevenson@uwtsd.ac.uk::ae8dda73-5b0a-4ab6-8413-d9e5d0f56ad1" providerId="AD" clId="Web-{1071136F-B76F-B3D7-241A-D12F0E687D0C}" dt="2023-10-06T13:58:04.800" v="898" actId="1076"/>
          <ac:picMkLst>
            <pc:docMk/>
            <pc:sldMk cId="3195666797" sldId="367"/>
            <ac:picMk id="4" creationId="{8461B51E-FA18-C555-2675-E7AB67176663}"/>
          </ac:picMkLst>
        </pc:picChg>
      </pc:sldChg>
      <pc:sldChg chg="add del mod ord modShow">
        <pc:chgData name="Anna Stevenson" userId="S::a.stevenson@uwtsd.ac.uk::ae8dda73-5b0a-4ab6-8413-d9e5d0f56ad1" providerId="AD" clId="Web-{1071136F-B76F-B3D7-241A-D12F0E687D0C}" dt="2023-10-08T00:20:12.877" v="2315"/>
        <pc:sldMkLst>
          <pc:docMk/>
          <pc:sldMk cId="2161152828" sldId="368"/>
        </pc:sldMkLst>
      </pc:sldChg>
      <pc:sldChg chg="del mod ord modShow">
        <pc:chgData name="Anna Stevenson" userId="S::a.stevenson@uwtsd.ac.uk::ae8dda73-5b0a-4ab6-8413-d9e5d0f56ad1" providerId="AD" clId="Web-{1071136F-B76F-B3D7-241A-D12F0E687D0C}" dt="2023-10-08T00:20:15.439" v="2319"/>
        <pc:sldMkLst>
          <pc:docMk/>
          <pc:sldMk cId="2354195908" sldId="369"/>
        </pc:sldMkLst>
      </pc:sldChg>
      <pc:sldChg chg="modSp ord">
        <pc:chgData name="Anna Stevenson" userId="S::a.stevenson@uwtsd.ac.uk::ae8dda73-5b0a-4ab6-8413-d9e5d0f56ad1" providerId="AD" clId="Web-{1071136F-B76F-B3D7-241A-D12F0E687D0C}" dt="2023-10-06T14:07:05.423" v="1039" actId="20577"/>
        <pc:sldMkLst>
          <pc:docMk/>
          <pc:sldMk cId="13563257" sldId="371"/>
        </pc:sldMkLst>
        <pc:spChg chg="mod">
          <ac:chgData name="Anna Stevenson" userId="S::a.stevenson@uwtsd.ac.uk::ae8dda73-5b0a-4ab6-8413-d9e5d0f56ad1" providerId="AD" clId="Web-{1071136F-B76F-B3D7-241A-D12F0E687D0C}" dt="2023-10-06T14:07:05.423" v="1039" actId="20577"/>
          <ac:spMkLst>
            <pc:docMk/>
            <pc:sldMk cId="13563257" sldId="371"/>
            <ac:spMk id="2" creationId="{8DA24301-E3CC-4E41-8051-3EEC66973993}"/>
          </ac:spMkLst>
        </pc:spChg>
        <pc:spChg chg="mod">
          <ac:chgData name="Anna Stevenson" userId="S::a.stevenson@uwtsd.ac.uk::ae8dda73-5b0a-4ab6-8413-d9e5d0f56ad1" providerId="AD" clId="Web-{1071136F-B76F-B3D7-241A-D12F0E687D0C}" dt="2023-10-06T14:07:02.673" v="1035" actId="20577"/>
          <ac:spMkLst>
            <pc:docMk/>
            <pc:sldMk cId="13563257" sldId="371"/>
            <ac:spMk id="3" creationId="{CB029E5D-3245-4F43-AC79-DC2833E497A6}"/>
          </ac:spMkLst>
        </pc:spChg>
      </pc:sldChg>
      <pc:sldChg chg="del mod ord modShow">
        <pc:chgData name="Anna Stevenson" userId="S::a.stevenson@uwtsd.ac.uk::ae8dda73-5b0a-4ab6-8413-d9e5d0f56ad1" providerId="AD" clId="Web-{1071136F-B76F-B3D7-241A-D12F0E687D0C}" dt="2023-10-08T00:20:15.564" v="2320"/>
        <pc:sldMkLst>
          <pc:docMk/>
          <pc:sldMk cId="186025405" sldId="372"/>
        </pc:sldMkLst>
      </pc:sldChg>
      <pc:sldChg chg="modSp del ord">
        <pc:chgData name="Anna Stevenson" userId="S::a.stevenson@uwtsd.ac.uk::ae8dda73-5b0a-4ab6-8413-d9e5d0f56ad1" providerId="AD" clId="Web-{1071136F-B76F-B3D7-241A-D12F0E687D0C}" dt="2023-10-06T09:49:15.232" v="514"/>
        <pc:sldMkLst>
          <pc:docMk/>
          <pc:sldMk cId="857141251" sldId="373"/>
        </pc:sldMkLst>
        <pc:spChg chg="mod">
          <ac:chgData name="Anna Stevenson" userId="S::a.stevenson@uwtsd.ac.uk::ae8dda73-5b0a-4ab6-8413-d9e5d0f56ad1" providerId="AD" clId="Web-{1071136F-B76F-B3D7-241A-D12F0E687D0C}" dt="2023-10-06T09:49:10.450" v="509" actId="20577"/>
          <ac:spMkLst>
            <pc:docMk/>
            <pc:sldMk cId="857141251" sldId="373"/>
            <ac:spMk id="3" creationId="{F63230C5-A65C-1AFE-D9AB-A936B57DBA86}"/>
          </ac:spMkLst>
        </pc:spChg>
      </pc:sldChg>
      <pc:sldChg chg="del">
        <pc:chgData name="Anna Stevenson" userId="S::a.stevenson@uwtsd.ac.uk::ae8dda73-5b0a-4ab6-8413-d9e5d0f56ad1" providerId="AD" clId="Web-{1071136F-B76F-B3D7-241A-D12F0E687D0C}" dt="2023-10-06T13:47:10.502" v="759"/>
        <pc:sldMkLst>
          <pc:docMk/>
          <pc:sldMk cId="1165135699" sldId="375"/>
        </pc:sldMkLst>
      </pc:sldChg>
      <pc:sldChg chg="modSp">
        <pc:chgData name="Anna Stevenson" userId="S::a.stevenson@uwtsd.ac.uk::ae8dda73-5b0a-4ab6-8413-d9e5d0f56ad1" providerId="AD" clId="Web-{1071136F-B76F-B3D7-241A-D12F0E687D0C}" dt="2023-10-06T14:06:41.125" v="1028" actId="20577"/>
        <pc:sldMkLst>
          <pc:docMk/>
          <pc:sldMk cId="806129180" sldId="377"/>
        </pc:sldMkLst>
        <pc:spChg chg="mod">
          <ac:chgData name="Anna Stevenson" userId="S::a.stevenson@uwtsd.ac.uk::ae8dda73-5b0a-4ab6-8413-d9e5d0f56ad1" providerId="AD" clId="Web-{1071136F-B76F-B3D7-241A-D12F0E687D0C}" dt="2023-10-06T14:06:41.125" v="1028" actId="20577"/>
          <ac:spMkLst>
            <pc:docMk/>
            <pc:sldMk cId="806129180" sldId="377"/>
            <ac:spMk id="14339" creationId="{DF49CFEF-E2BE-35A5-FB3A-F556DA6FEDAD}"/>
          </ac:spMkLst>
        </pc:spChg>
      </pc:sldChg>
      <pc:sldChg chg="modSp">
        <pc:chgData name="Anna Stevenson" userId="S::a.stevenson@uwtsd.ac.uk::ae8dda73-5b0a-4ab6-8413-d9e5d0f56ad1" providerId="AD" clId="Web-{1071136F-B76F-B3D7-241A-D12F0E687D0C}" dt="2023-10-06T14:03:48.980" v="962" actId="20577"/>
        <pc:sldMkLst>
          <pc:docMk/>
          <pc:sldMk cId="611077373" sldId="378"/>
        </pc:sldMkLst>
        <pc:spChg chg="mod">
          <ac:chgData name="Anna Stevenson" userId="S::a.stevenson@uwtsd.ac.uk::ae8dda73-5b0a-4ab6-8413-d9e5d0f56ad1" providerId="AD" clId="Web-{1071136F-B76F-B3D7-241A-D12F0E687D0C}" dt="2023-10-06T14:03:48.980" v="962" actId="20577"/>
          <ac:spMkLst>
            <pc:docMk/>
            <pc:sldMk cId="611077373" sldId="378"/>
            <ac:spMk id="45058" creationId="{94F2FF4D-1396-70A6-C511-618C31B3CC18}"/>
          </ac:spMkLst>
        </pc:spChg>
      </pc:sldChg>
      <pc:sldChg chg="modSp">
        <pc:chgData name="Anna Stevenson" userId="S::a.stevenson@uwtsd.ac.uk::ae8dda73-5b0a-4ab6-8413-d9e5d0f56ad1" providerId="AD" clId="Web-{1071136F-B76F-B3D7-241A-D12F0E687D0C}" dt="2023-10-06T14:03:38.011" v="958" actId="20577"/>
        <pc:sldMkLst>
          <pc:docMk/>
          <pc:sldMk cId="3998180869" sldId="380"/>
        </pc:sldMkLst>
        <pc:spChg chg="mod">
          <ac:chgData name="Anna Stevenson" userId="S::a.stevenson@uwtsd.ac.uk::ae8dda73-5b0a-4ab6-8413-d9e5d0f56ad1" providerId="AD" clId="Web-{1071136F-B76F-B3D7-241A-D12F0E687D0C}" dt="2023-10-06T14:03:38.011" v="958" actId="20577"/>
          <ac:spMkLst>
            <pc:docMk/>
            <pc:sldMk cId="3998180869" sldId="380"/>
            <ac:spMk id="45058" creationId="{26718FE3-BF1B-45DF-23BE-1258800714D8}"/>
          </ac:spMkLst>
        </pc:spChg>
      </pc:sldChg>
      <pc:sldChg chg="modSp">
        <pc:chgData name="Anna Stevenson" userId="S::a.stevenson@uwtsd.ac.uk::ae8dda73-5b0a-4ab6-8413-d9e5d0f56ad1" providerId="AD" clId="Web-{1071136F-B76F-B3D7-241A-D12F0E687D0C}" dt="2023-10-07T07:23:21.042" v="1492" actId="1076"/>
        <pc:sldMkLst>
          <pc:docMk/>
          <pc:sldMk cId="4050911733" sldId="381"/>
        </pc:sldMkLst>
        <pc:spChg chg="mod">
          <ac:chgData name="Anna Stevenson" userId="S::a.stevenson@uwtsd.ac.uk::ae8dda73-5b0a-4ab6-8413-d9e5d0f56ad1" providerId="AD" clId="Web-{1071136F-B76F-B3D7-241A-D12F0E687D0C}" dt="2023-10-07T07:23:21.042" v="1492" actId="1076"/>
          <ac:spMkLst>
            <pc:docMk/>
            <pc:sldMk cId="4050911733" sldId="381"/>
            <ac:spMk id="43011" creationId="{C7ABDCE4-5C74-91FE-8C50-BAA1B3E66ADE}"/>
          </ac:spMkLst>
        </pc:spChg>
      </pc:sldChg>
      <pc:sldChg chg="modSp">
        <pc:chgData name="Anna Stevenson" userId="S::a.stevenson@uwtsd.ac.uk::ae8dda73-5b0a-4ab6-8413-d9e5d0f56ad1" providerId="AD" clId="Web-{1071136F-B76F-B3D7-241A-D12F0E687D0C}" dt="2023-10-07T07:28:49.911" v="1707" actId="14100"/>
        <pc:sldMkLst>
          <pc:docMk/>
          <pc:sldMk cId="3416706394" sldId="384"/>
        </pc:sldMkLst>
        <pc:spChg chg="mod">
          <ac:chgData name="Anna Stevenson" userId="S::a.stevenson@uwtsd.ac.uk::ae8dda73-5b0a-4ab6-8413-d9e5d0f56ad1" providerId="AD" clId="Web-{1071136F-B76F-B3D7-241A-D12F0E687D0C}" dt="2023-10-07T07:28:49.911" v="1707" actId="14100"/>
          <ac:spMkLst>
            <pc:docMk/>
            <pc:sldMk cId="3416706394" sldId="384"/>
            <ac:spMk id="6147" creationId="{EB6E85C1-EA88-4B4A-9FAC-3488B74B62E8}"/>
          </ac:spMkLst>
        </pc:spChg>
      </pc:sldChg>
      <pc:sldChg chg="modSp del">
        <pc:chgData name="Anna Stevenson" userId="S::a.stevenson@uwtsd.ac.uk::ae8dda73-5b0a-4ab6-8413-d9e5d0f56ad1" providerId="AD" clId="Web-{1071136F-B76F-B3D7-241A-D12F0E687D0C}" dt="2023-10-06T14:05:42.749" v="988"/>
        <pc:sldMkLst>
          <pc:docMk/>
          <pc:sldMk cId="4165655110" sldId="385"/>
        </pc:sldMkLst>
        <pc:spChg chg="mod">
          <ac:chgData name="Anna Stevenson" userId="S::a.stevenson@uwtsd.ac.uk::ae8dda73-5b0a-4ab6-8413-d9e5d0f56ad1" providerId="AD" clId="Web-{1071136F-B76F-B3D7-241A-D12F0E687D0C}" dt="2023-10-06T14:02:15.212" v="944" actId="20577"/>
          <ac:spMkLst>
            <pc:docMk/>
            <pc:sldMk cId="4165655110" sldId="385"/>
            <ac:spMk id="18435" creationId="{0B7E3E3A-1A47-0DD7-C53D-654249BE5BDE}"/>
          </ac:spMkLst>
        </pc:spChg>
      </pc:sldChg>
      <pc:sldChg chg="ord">
        <pc:chgData name="Anna Stevenson" userId="S::a.stevenson@uwtsd.ac.uk::ae8dda73-5b0a-4ab6-8413-d9e5d0f56ad1" providerId="AD" clId="Web-{1071136F-B76F-B3D7-241A-D12F0E687D0C}" dt="2023-10-04T08:53:26.519" v="263"/>
        <pc:sldMkLst>
          <pc:docMk/>
          <pc:sldMk cId="3179048513" sldId="386"/>
        </pc:sldMkLst>
      </pc:sldChg>
      <pc:sldChg chg="ord">
        <pc:chgData name="Anna Stevenson" userId="S::a.stevenson@uwtsd.ac.uk::ae8dda73-5b0a-4ab6-8413-d9e5d0f56ad1" providerId="AD" clId="Web-{1071136F-B76F-B3D7-241A-D12F0E687D0C}" dt="2023-10-04T08:53:26.519" v="264"/>
        <pc:sldMkLst>
          <pc:docMk/>
          <pc:sldMk cId="2905077534" sldId="387"/>
        </pc:sldMkLst>
      </pc:sldChg>
      <pc:sldChg chg="modSp">
        <pc:chgData name="Anna Stevenson" userId="S::a.stevenson@uwtsd.ac.uk::ae8dda73-5b0a-4ab6-8413-d9e5d0f56ad1" providerId="AD" clId="Web-{1071136F-B76F-B3D7-241A-D12F0E687D0C}" dt="2023-10-07T07:25:32.077" v="1569" actId="20577"/>
        <pc:sldMkLst>
          <pc:docMk/>
          <pc:sldMk cId="3005068303" sldId="388"/>
        </pc:sldMkLst>
        <pc:spChg chg="mod">
          <ac:chgData name="Anna Stevenson" userId="S::a.stevenson@uwtsd.ac.uk::ae8dda73-5b0a-4ab6-8413-d9e5d0f56ad1" providerId="AD" clId="Web-{1071136F-B76F-B3D7-241A-D12F0E687D0C}" dt="2023-10-06T14:01:16.211" v="939" actId="1076"/>
          <ac:spMkLst>
            <pc:docMk/>
            <pc:sldMk cId="3005068303" sldId="388"/>
            <ac:spMk id="2" creationId="{20E4DCAA-74E5-4245-9415-89965D4A0C13}"/>
          </ac:spMkLst>
        </pc:spChg>
        <pc:spChg chg="mod">
          <ac:chgData name="Anna Stevenson" userId="S::a.stevenson@uwtsd.ac.uk::ae8dda73-5b0a-4ab6-8413-d9e5d0f56ad1" providerId="AD" clId="Web-{1071136F-B76F-B3D7-241A-D12F0E687D0C}" dt="2023-10-07T07:25:32.077" v="1569" actId="20577"/>
          <ac:spMkLst>
            <pc:docMk/>
            <pc:sldMk cId="3005068303" sldId="388"/>
            <ac:spMk id="3" creationId="{4AB0CFC9-81EC-8746-9BE6-C7A1FEF10859}"/>
          </ac:spMkLst>
        </pc:spChg>
      </pc:sldChg>
      <pc:sldChg chg="modSp ord">
        <pc:chgData name="Anna Stevenson" userId="S::a.stevenson@uwtsd.ac.uk::ae8dda73-5b0a-4ab6-8413-d9e5d0f56ad1" providerId="AD" clId="Web-{1071136F-B76F-B3D7-241A-D12F0E687D0C}" dt="2023-10-06T14:09:27.849" v="1069" actId="20577"/>
        <pc:sldMkLst>
          <pc:docMk/>
          <pc:sldMk cId="415863232" sldId="389"/>
        </pc:sldMkLst>
        <pc:spChg chg="mod">
          <ac:chgData name="Anna Stevenson" userId="S::a.stevenson@uwtsd.ac.uk::ae8dda73-5b0a-4ab6-8413-d9e5d0f56ad1" providerId="AD" clId="Web-{1071136F-B76F-B3D7-241A-D12F0E687D0C}" dt="2023-10-04T08:58:00.060" v="312" actId="14100"/>
          <ac:spMkLst>
            <pc:docMk/>
            <pc:sldMk cId="415863232" sldId="389"/>
            <ac:spMk id="2" creationId="{CA0DA45D-8822-8F49-BE67-DEAB9993DD68}"/>
          </ac:spMkLst>
        </pc:spChg>
        <pc:spChg chg="mod">
          <ac:chgData name="Anna Stevenson" userId="S::a.stevenson@uwtsd.ac.uk::ae8dda73-5b0a-4ab6-8413-d9e5d0f56ad1" providerId="AD" clId="Web-{1071136F-B76F-B3D7-241A-D12F0E687D0C}" dt="2023-10-06T14:09:27.849" v="1069" actId="20577"/>
          <ac:spMkLst>
            <pc:docMk/>
            <pc:sldMk cId="415863232" sldId="389"/>
            <ac:spMk id="3" creationId="{921DEA18-CA96-EF4D-A915-2231E656BC5F}"/>
          </ac:spMkLst>
        </pc:spChg>
      </pc:sldChg>
      <pc:sldChg chg="addSp delSp modSp">
        <pc:chgData name="Anna Stevenson" userId="S::a.stevenson@uwtsd.ac.uk::ae8dda73-5b0a-4ab6-8413-d9e5d0f56ad1" providerId="AD" clId="Web-{1071136F-B76F-B3D7-241A-D12F0E687D0C}" dt="2023-10-07T23:34:51.955" v="1747" actId="1076"/>
        <pc:sldMkLst>
          <pc:docMk/>
          <pc:sldMk cId="2717100334" sldId="390"/>
        </pc:sldMkLst>
        <pc:spChg chg="mod">
          <ac:chgData name="Anna Stevenson" userId="S::a.stevenson@uwtsd.ac.uk::ae8dda73-5b0a-4ab6-8413-d9e5d0f56ad1" providerId="AD" clId="Web-{1071136F-B76F-B3D7-241A-D12F0E687D0C}" dt="2023-10-07T23:34:51.955" v="1747" actId="1076"/>
          <ac:spMkLst>
            <pc:docMk/>
            <pc:sldMk cId="2717100334" sldId="390"/>
            <ac:spMk id="3" creationId="{60904F3A-52BE-E84C-9FCD-512EE427EA5C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34:21.454" v="1739" actId="1076"/>
          <ac:spMkLst>
            <pc:docMk/>
            <pc:sldMk cId="2717100334" sldId="390"/>
            <ac:spMk id="4" creationId="{8F3E89AE-5688-B20A-BC7A-9D9A409DAE00}"/>
          </ac:spMkLst>
        </pc:spChg>
        <pc:spChg chg="add del">
          <ac:chgData name="Anna Stevenson" userId="S::a.stevenson@uwtsd.ac.uk::ae8dda73-5b0a-4ab6-8413-d9e5d0f56ad1" providerId="AD" clId="Web-{1071136F-B76F-B3D7-241A-D12F0E687D0C}" dt="2023-10-04T08:52:58.065" v="254"/>
          <ac:spMkLst>
            <pc:docMk/>
            <pc:sldMk cId="2717100334" sldId="390"/>
            <ac:spMk id="6" creationId="{10AD6BCB-64F6-C821-6053-BE756D79E018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34:45.986" v="1746"/>
          <ac:spMkLst>
            <pc:docMk/>
            <pc:sldMk cId="2717100334" sldId="390"/>
            <ac:spMk id="6" creationId="{B6CD37DC-F864-3999-AB25-A7208F31E06B}"/>
          </ac:spMkLst>
        </pc:spChg>
        <pc:spChg chg="add mod">
          <ac:chgData name="Anna Stevenson" userId="S::a.stevenson@uwtsd.ac.uk::ae8dda73-5b0a-4ab6-8413-d9e5d0f56ad1" providerId="AD" clId="Web-{1071136F-B76F-B3D7-241A-D12F0E687D0C}" dt="2023-10-04T08:53:15.206" v="261" actId="14100"/>
          <ac:spMkLst>
            <pc:docMk/>
            <pc:sldMk cId="2717100334" sldId="390"/>
            <ac:spMk id="7" creationId="{CAD8D4DA-3883-7433-A353-5222109DCD4E}"/>
          </ac:spMkLst>
        </pc:spChg>
        <pc:picChg chg="add mod">
          <ac:chgData name="Anna Stevenson" userId="S::a.stevenson@uwtsd.ac.uk::ae8dda73-5b0a-4ab6-8413-d9e5d0f56ad1" providerId="AD" clId="Web-{1071136F-B76F-B3D7-241A-D12F0E687D0C}" dt="2023-10-07T07:27:49.596" v="1693" actId="1076"/>
          <ac:picMkLst>
            <pc:docMk/>
            <pc:sldMk cId="2717100334" sldId="390"/>
            <ac:picMk id="5" creationId="{533AF38E-DE4B-6599-DF6B-FE58ABAF1AB8}"/>
          </ac:picMkLst>
        </pc:picChg>
      </pc:sldChg>
      <pc:sldChg chg="addSp modSp">
        <pc:chgData name="Anna Stevenson" userId="S::a.stevenson@uwtsd.ac.uk::ae8dda73-5b0a-4ab6-8413-d9e5d0f56ad1" providerId="AD" clId="Web-{1071136F-B76F-B3D7-241A-D12F0E687D0C}" dt="2023-10-07T23:33:50.438" v="1738" actId="20577"/>
        <pc:sldMkLst>
          <pc:docMk/>
          <pc:sldMk cId="3157652917" sldId="391"/>
        </pc:sldMkLst>
        <pc:spChg chg="mod">
          <ac:chgData name="Anna Stevenson" userId="S::a.stevenson@uwtsd.ac.uk::ae8dda73-5b0a-4ab6-8413-d9e5d0f56ad1" providerId="AD" clId="Web-{1071136F-B76F-B3D7-241A-D12F0E687D0C}" dt="2023-10-04T08:40:28.101" v="127" actId="20577"/>
          <ac:spMkLst>
            <pc:docMk/>
            <pc:sldMk cId="3157652917" sldId="391"/>
            <ac:spMk id="2" creationId="{3B1D6D5C-A125-B4E9-F56F-5BC36B776FAE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33:35.265" v="1732" actId="1076"/>
          <ac:spMkLst>
            <pc:docMk/>
            <pc:sldMk cId="3157652917" sldId="391"/>
            <ac:spMk id="4" creationId="{4383A1D3-0AF7-B77E-00CF-127D0710FC01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33:41.515" v="1735" actId="20577"/>
          <ac:spMkLst>
            <pc:docMk/>
            <pc:sldMk cId="3157652917" sldId="391"/>
            <ac:spMk id="5" creationId="{E181850A-44AE-32FC-B041-AF632909D185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33:50.438" v="1738" actId="20577"/>
          <ac:spMkLst>
            <pc:docMk/>
            <pc:sldMk cId="3157652917" sldId="391"/>
            <ac:spMk id="6" creationId="{B15B8662-1257-61A8-CC29-B1702D17E25E}"/>
          </ac:spMkLst>
        </pc:spChg>
        <pc:spChg chg="mod">
          <ac:chgData name="Anna Stevenson" userId="S::a.stevenson@uwtsd.ac.uk::ae8dda73-5b0a-4ab6-8413-d9e5d0f56ad1" providerId="AD" clId="Web-{1071136F-B76F-B3D7-241A-D12F0E687D0C}" dt="2023-10-07T23:32:29.622" v="1725" actId="1076"/>
          <ac:spMkLst>
            <pc:docMk/>
            <pc:sldMk cId="3157652917" sldId="391"/>
            <ac:spMk id="6147" creationId="{EB6E85C1-EA88-4B4A-9FAC-3488B74B62E8}"/>
          </ac:spMkLst>
        </pc:spChg>
        <pc:picChg chg="add mod">
          <ac:chgData name="Anna Stevenson" userId="S::a.stevenson@uwtsd.ac.uk::ae8dda73-5b0a-4ab6-8413-d9e5d0f56ad1" providerId="AD" clId="Web-{1071136F-B76F-B3D7-241A-D12F0E687D0C}" dt="2023-10-04T08:40:00.490" v="122" actId="1076"/>
          <ac:picMkLst>
            <pc:docMk/>
            <pc:sldMk cId="3157652917" sldId="391"/>
            <ac:picMk id="3" creationId="{3ED01110-865C-7734-E6A9-739D9ACF65DA}"/>
          </ac:picMkLst>
        </pc:picChg>
      </pc:sldChg>
      <pc:sldChg chg="ord">
        <pc:chgData name="Anna Stevenson" userId="S::a.stevenson@uwtsd.ac.uk::ae8dda73-5b0a-4ab6-8413-d9e5d0f56ad1" providerId="AD" clId="Web-{1071136F-B76F-B3D7-241A-D12F0E687D0C}" dt="2023-10-06T09:51:27.987" v="543"/>
        <pc:sldMkLst>
          <pc:docMk/>
          <pc:sldMk cId="3328992653" sldId="392"/>
        </pc:sldMkLst>
      </pc:sldChg>
      <pc:sldChg chg="ord">
        <pc:chgData name="Anna Stevenson" userId="S::a.stevenson@uwtsd.ac.uk::ae8dda73-5b0a-4ab6-8413-d9e5d0f56ad1" providerId="AD" clId="Web-{1071136F-B76F-B3D7-241A-D12F0E687D0C}" dt="2023-10-06T09:51:27.987" v="544"/>
        <pc:sldMkLst>
          <pc:docMk/>
          <pc:sldMk cId="952665936" sldId="393"/>
        </pc:sldMkLst>
      </pc:sldChg>
      <pc:sldChg chg="ord">
        <pc:chgData name="Anna Stevenson" userId="S::a.stevenson@uwtsd.ac.uk::ae8dda73-5b0a-4ab6-8413-d9e5d0f56ad1" providerId="AD" clId="Web-{1071136F-B76F-B3D7-241A-D12F0E687D0C}" dt="2023-10-06T09:51:27.987" v="546"/>
        <pc:sldMkLst>
          <pc:docMk/>
          <pc:sldMk cId="920363421" sldId="394"/>
        </pc:sldMkLst>
      </pc:sldChg>
      <pc:sldChg chg="ord">
        <pc:chgData name="Anna Stevenson" userId="S::a.stevenson@uwtsd.ac.uk::ae8dda73-5b0a-4ab6-8413-d9e5d0f56ad1" providerId="AD" clId="Web-{1071136F-B76F-B3D7-241A-D12F0E687D0C}" dt="2023-10-06T09:51:27.987" v="545"/>
        <pc:sldMkLst>
          <pc:docMk/>
          <pc:sldMk cId="252781343" sldId="395"/>
        </pc:sldMkLst>
      </pc:sldChg>
      <pc:sldChg chg="modSp del">
        <pc:chgData name="Anna Stevenson" userId="S::a.stevenson@uwtsd.ac.uk::ae8dda73-5b0a-4ab6-8413-d9e5d0f56ad1" providerId="AD" clId="Web-{1071136F-B76F-B3D7-241A-D12F0E687D0C}" dt="2023-10-04T08:36:47.187" v="83"/>
        <pc:sldMkLst>
          <pc:docMk/>
          <pc:sldMk cId="774599214" sldId="396"/>
        </pc:sldMkLst>
        <pc:spChg chg="mod">
          <ac:chgData name="Anna Stevenson" userId="S::a.stevenson@uwtsd.ac.uk::ae8dda73-5b0a-4ab6-8413-d9e5d0f56ad1" providerId="AD" clId="Web-{1071136F-B76F-B3D7-241A-D12F0E687D0C}" dt="2023-10-04T08:36:07.592" v="71" actId="20577"/>
          <ac:spMkLst>
            <pc:docMk/>
            <pc:sldMk cId="774599214" sldId="396"/>
            <ac:spMk id="38915" creationId="{B3A8A792-4AC7-9AA0-5CC4-E68513A1BFB4}"/>
          </ac:spMkLst>
        </pc:spChg>
      </pc:sldChg>
      <pc:sldChg chg="add del mod modShow">
        <pc:chgData name="Anna Stevenson" userId="S::a.stevenson@uwtsd.ac.uk::ae8dda73-5b0a-4ab6-8413-d9e5d0f56ad1" providerId="AD" clId="Web-{1071136F-B76F-B3D7-241A-D12F0E687D0C}" dt="2023-10-06T09:51:00.080" v="539"/>
        <pc:sldMkLst>
          <pc:docMk/>
          <pc:sldMk cId="832282239" sldId="397"/>
        </pc:sldMkLst>
      </pc:sldChg>
      <pc:sldChg chg="del mod modShow">
        <pc:chgData name="Anna Stevenson" userId="S::a.stevenson@uwtsd.ac.uk::ae8dda73-5b0a-4ab6-8413-d9e5d0f56ad1" providerId="AD" clId="Web-{1071136F-B76F-B3D7-241A-D12F0E687D0C}" dt="2023-10-06T09:50:36.251" v="526"/>
        <pc:sldMkLst>
          <pc:docMk/>
          <pc:sldMk cId="374158057" sldId="398"/>
        </pc:sldMkLst>
      </pc:sldChg>
      <pc:sldChg chg="delSp modSp del mod ord modShow modNotes">
        <pc:chgData name="Anna Stevenson" userId="S::a.stevenson@uwtsd.ac.uk::ae8dda73-5b0a-4ab6-8413-d9e5d0f56ad1" providerId="AD" clId="Web-{1071136F-B76F-B3D7-241A-D12F0E687D0C}" dt="2023-10-08T00:20:08.689" v="2313"/>
        <pc:sldMkLst>
          <pc:docMk/>
          <pc:sldMk cId="1264476339" sldId="399"/>
        </pc:sldMkLst>
        <pc:spChg chg="mod">
          <ac:chgData name="Anna Stevenson" userId="S::a.stevenson@uwtsd.ac.uk::ae8dda73-5b0a-4ab6-8413-d9e5d0f56ad1" providerId="AD" clId="Web-{1071136F-B76F-B3D7-241A-D12F0E687D0C}" dt="2023-10-04T08:32:21.130" v="36" actId="20577"/>
          <ac:spMkLst>
            <pc:docMk/>
            <pc:sldMk cId="1264476339" sldId="399"/>
            <ac:spMk id="3" creationId="{4F98FA54-EE69-43F9-C1B7-F5B5C60657EA}"/>
          </ac:spMkLst>
        </pc:spChg>
        <pc:spChg chg="del">
          <ac:chgData name="Anna Stevenson" userId="S::a.stevenson@uwtsd.ac.uk::ae8dda73-5b0a-4ab6-8413-d9e5d0f56ad1" providerId="AD" clId="Web-{1071136F-B76F-B3D7-241A-D12F0E687D0C}" dt="2023-10-04T08:31:32.332" v="20"/>
          <ac:spMkLst>
            <pc:docMk/>
            <pc:sldMk cId="1264476339" sldId="399"/>
            <ac:spMk id="4" creationId="{1D06C265-79CF-0167-AC4C-5699D20BF040}"/>
          </ac:spMkLst>
        </pc:spChg>
        <pc:spChg chg="mod">
          <ac:chgData name="Anna Stevenson" userId="S::a.stevenson@uwtsd.ac.uk::ae8dda73-5b0a-4ab6-8413-d9e5d0f56ad1" providerId="AD" clId="Web-{1071136F-B76F-B3D7-241A-D12F0E687D0C}" dt="2023-10-04T08:32:16.427" v="34" actId="20577"/>
          <ac:spMkLst>
            <pc:docMk/>
            <pc:sldMk cId="1264476339" sldId="399"/>
            <ac:spMk id="32771" creationId="{B7FEE301-FB69-22DE-FC93-8CEA19CDB35C}"/>
          </ac:spMkLst>
        </pc:spChg>
      </pc:sldChg>
      <pc:sldChg chg="delSp del ord">
        <pc:chgData name="Anna Stevenson" userId="S::a.stevenson@uwtsd.ac.uk::ae8dda73-5b0a-4ab6-8413-d9e5d0f56ad1" providerId="AD" clId="Web-{1071136F-B76F-B3D7-241A-D12F0E687D0C}" dt="2023-10-06T09:51:55.738" v="548"/>
        <pc:sldMkLst>
          <pc:docMk/>
          <pc:sldMk cId="1402914198" sldId="400"/>
        </pc:sldMkLst>
        <pc:picChg chg="del">
          <ac:chgData name="Anna Stevenson" userId="S::a.stevenson@uwtsd.ac.uk::ae8dda73-5b0a-4ab6-8413-d9e5d0f56ad1" providerId="AD" clId="Web-{1071136F-B76F-B3D7-241A-D12F0E687D0C}" dt="2023-10-04T08:39:30.599" v="112"/>
          <ac:picMkLst>
            <pc:docMk/>
            <pc:sldMk cId="1402914198" sldId="400"/>
            <ac:picMk id="40964" creationId="{A635D400-8D91-80D1-48D6-E4ED757ECF7F}"/>
          </ac:picMkLst>
        </pc:picChg>
      </pc:sldChg>
      <pc:sldChg chg="modSp del mod modShow">
        <pc:chgData name="Anna Stevenson" userId="S::a.stevenson@uwtsd.ac.uk::ae8dda73-5b0a-4ab6-8413-d9e5d0f56ad1" providerId="AD" clId="Web-{1071136F-B76F-B3D7-241A-D12F0E687D0C}" dt="2023-10-08T00:20:31.268" v="2322"/>
        <pc:sldMkLst>
          <pc:docMk/>
          <pc:sldMk cId="3554138816" sldId="401"/>
        </pc:sldMkLst>
        <pc:spChg chg="mod">
          <ac:chgData name="Anna Stevenson" userId="S::a.stevenson@uwtsd.ac.uk::ae8dda73-5b0a-4ab6-8413-d9e5d0f56ad1" providerId="AD" clId="Web-{1071136F-B76F-B3D7-241A-D12F0E687D0C}" dt="2023-10-06T13:51:58.337" v="856" actId="20577"/>
          <ac:spMkLst>
            <pc:docMk/>
            <pc:sldMk cId="3554138816" sldId="401"/>
            <ac:spMk id="3" creationId="{EAD1C3FF-4CF0-F303-0F93-2234C1DE8D53}"/>
          </ac:spMkLst>
        </pc:spChg>
      </pc:sldChg>
      <pc:sldChg chg="delSp modSp del ord modNotes">
        <pc:chgData name="Anna Stevenson" userId="S::a.stevenson@uwtsd.ac.uk::ae8dda73-5b0a-4ab6-8413-d9e5d0f56ad1" providerId="AD" clId="Web-{1071136F-B76F-B3D7-241A-D12F0E687D0C}" dt="2023-10-06T13:55:49.327" v="883"/>
        <pc:sldMkLst>
          <pc:docMk/>
          <pc:sldMk cId="1494549578" sldId="402"/>
        </pc:sldMkLst>
        <pc:spChg chg="del">
          <ac:chgData name="Anna Stevenson" userId="S::a.stevenson@uwtsd.ac.uk::ae8dda73-5b0a-4ab6-8413-d9e5d0f56ad1" providerId="AD" clId="Web-{1071136F-B76F-B3D7-241A-D12F0E687D0C}" dt="2023-10-04T08:33:02.163" v="37"/>
          <ac:spMkLst>
            <pc:docMk/>
            <pc:sldMk cId="1494549578" sldId="402"/>
            <ac:spMk id="2" creationId="{221283C0-D61C-39E1-59F7-FBFC8CC4E101}"/>
          </ac:spMkLst>
        </pc:spChg>
        <pc:spChg chg="mod">
          <ac:chgData name="Anna Stevenson" userId="S::a.stevenson@uwtsd.ac.uk::ae8dda73-5b0a-4ab6-8413-d9e5d0f56ad1" providerId="AD" clId="Web-{1071136F-B76F-B3D7-241A-D12F0E687D0C}" dt="2023-10-04T08:33:19.914" v="53" actId="1076"/>
          <ac:spMkLst>
            <pc:docMk/>
            <pc:sldMk cId="1494549578" sldId="402"/>
            <ac:spMk id="8" creationId="{7D349E24-449A-221C-7971-8897EC15707F}"/>
          </ac:spMkLst>
        </pc:spChg>
        <pc:spChg chg="mod">
          <ac:chgData name="Anna Stevenson" userId="S::a.stevenson@uwtsd.ac.uk::ae8dda73-5b0a-4ab6-8413-d9e5d0f56ad1" providerId="AD" clId="Web-{1071136F-B76F-B3D7-241A-D12F0E687D0C}" dt="2023-10-04T08:33:22.867" v="55" actId="1076"/>
          <ac:spMkLst>
            <pc:docMk/>
            <pc:sldMk cId="1494549578" sldId="402"/>
            <ac:spMk id="13" creationId="{DE00E5D6-BB48-26F7-E808-C563A65191D2}"/>
          </ac:spMkLst>
        </pc:spChg>
        <pc:spChg chg="mod">
          <ac:chgData name="Anna Stevenson" userId="S::a.stevenson@uwtsd.ac.uk::ae8dda73-5b0a-4ab6-8413-d9e5d0f56ad1" providerId="AD" clId="Web-{1071136F-B76F-B3D7-241A-D12F0E687D0C}" dt="2023-10-06T13:55:07.373" v="878" actId="20577"/>
          <ac:spMkLst>
            <pc:docMk/>
            <pc:sldMk cId="1494549578" sldId="402"/>
            <ac:spMk id="22" creationId="{CE4BC5F2-770C-A72F-FD59-8E5D3C556FD6}"/>
          </ac:spMkLst>
        </pc:spChg>
        <pc:spChg chg="mod">
          <ac:chgData name="Anna Stevenson" userId="S::a.stevenson@uwtsd.ac.uk::ae8dda73-5b0a-4ab6-8413-d9e5d0f56ad1" providerId="AD" clId="Web-{1071136F-B76F-B3D7-241A-D12F0E687D0C}" dt="2023-10-04T08:33:21.648" v="54" actId="1076"/>
          <ac:spMkLst>
            <pc:docMk/>
            <pc:sldMk cId="1494549578" sldId="402"/>
            <ac:spMk id="28" creationId="{DA103698-315E-A102-D2D3-BBED80DD3E05}"/>
          </ac:spMkLst>
        </pc:spChg>
        <pc:picChg chg="mod">
          <ac:chgData name="Anna Stevenson" userId="S::a.stevenson@uwtsd.ac.uk::ae8dda73-5b0a-4ab6-8413-d9e5d0f56ad1" providerId="AD" clId="Web-{1071136F-B76F-B3D7-241A-D12F0E687D0C}" dt="2023-10-04T08:33:06.694" v="39" actId="1076"/>
          <ac:picMkLst>
            <pc:docMk/>
            <pc:sldMk cId="1494549578" sldId="402"/>
            <ac:picMk id="10" creationId="{2C9B603B-8FD1-8E0F-0644-FA66821D42FF}"/>
          </ac:picMkLst>
        </pc:picChg>
      </pc:sldChg>
      <pc:sldChg chg="ord">
        <pc:chgData name="Anna Stevenson" userId="S::a.stevenson@uwtsd.ac.uk::ae8dda73-5b0a-4ab6-8413-d9e5d0f56ad1" providerId="AD" clId="Web-{1071136F-B76F-B3D7-241A-D12F0E687D0C}" dt="2023-10-06T09:51:27.987" v="541"/>
        <pc:sldMkLst>
          <pc:docMk/>
          <pc:sldMk cId="1525941072" sldId="404"/>
        </pc:sldMkLst>
      </pc:sldChg>
      <pc:sldChg chg="ord">
        <pc:chgData name="Anna Stevenson" userId="S::a.stevenson@uwtsd.ac.uk::ae8dda73-5b0a-4ab6-8413-d9e5d0f56ad1" providerId="AD" clId="Web-{1071136F-B76F-B3D7-241A-D12F0E687D0C}" dt="2023-10-06T09:51:27.987" v="542"/>
        <pc:sldMkLst>
          <pc:docMk/>
          <pc:sldMk cId="2595077612" sldId="405"/>
        </pc:sldMkLst>
      </pc:sldChg>
      <pc:sldChg chg="del mod modShow">
        <pc:chgData name="Anna Stevenson" userId="S::a.stevenson@uwtsd.ac.uk::ae8dda73-5b0a-4ab6-8413-d9e5d0f56ad1" providerId="AD" clId="Web-{1071136F-B76F-B3D7-241A-D12F0E687D0C}" dt="2023-10-08T00:20:31.408" v="2323"/>
        <pc:sldMkLst>
          <pc:docMk/>
          <pc:sldMk cId="603558110" sldId="406"/>
        </pc:sldMkLst>
      </pc:sldChg>
      <pc:sldChg chg="modSp new ord">
        <pc:chgData name="Anna Stevenson" userId="S::a.stevenson@uwtsd.ac.uk::ae8dda73-5b0a-4ab6-8413-d9e5d0f56ad1" providerId="AD" clId="Web-{1071136F-B76F-B3D7-241A-D12F0E687D0C}" dt="2023-10-06T13:46:31.985" v="751" actId="20577"/>
        <pc:sldMkLst>
          <pc:docMk/>
          <pc:sldMk cId="896699165" sldId="407"/>
        </pc:sldMkLst>
        <pc:spChg chg="mod">
          <ac:chgData name="Anna Stevenson" userId="S::a.stevenson@uwtsd.ac.uk::ae8dda73-5b0a-4ab6-8413-d9e5d0f56ad1" providerId="AD" clId="Web-{1071136F-B76F-B3D7-241A-D12F0E687D0C}" dt="2023-10-06T13:46:31.985" v="751" actId="20577"/>
          <ac:spMkLst>
            <pc:docMk/>
            <pc:sldMk cId="896699165" sldId="407"/>
            <ac:spMk id="2" creationId="{9F410733-63DB-9468-1C99-B27102DA09C8}"/>
          </ac:spMkLst>
        </pc:spChg>
      </pc:sldChg>
      <pc:sldChg chg="add del replId">
        <pc:chgData name="Anna Stevenson" userId="S::a.stevenson@uwtsd.ac.uk::ae8dda73-5b0a-4ab6-8413-d9e5d0f56ad1" providerId="AD" clId="Web-{1071136F-B76F-B3D7-241A-D12F0E687D0C}" dt="2023-10-04T08:37:52.236" v="85"/>
        <pc:sldMkLst>
          <pc:docMk/>
          <pc:sldMk cId="2341716284" sldId="407"/>
        </pc:sldMkLst>
      </pc:sldChg>
      <pc:sldChg chg="delSp modSp new del ord">
        <pc:chgData name="Anna Stevenson" userId="S::a.stevenson@uwtsd.ac.uk::ae8dda73-5b0a-4ab6-8413-d9e5d0f56ad1" providerId="AD" clId="Web-{1071136F-B76F-B3D7-241A-D12F0E687D0C}" dt="2023-10-06T13:46:22.485" v="746"/>
        <pc:sldMkLst>
          <pc:docMk/>
          <pc:sldMk cId="1241096310" sldId="408"/>
        </pc:sldMkLst>
        <pc:spChg chg="mod">
          <ac:chgData name="Anna Stevenson" userId="S::a.stevenson@uwtsd.ac.uk::ae8dda73-5b0a-4ab6-8413-d9e5d0f56ad1" providerId="AD" clId="Web-{1071136F-B76F-B3D7-241A-D12F0E687D0C}" dt="2023-10-04T08:38:24.487" v="110" actId="1076"/>
          <ac:spMkLst>
            <pc:docMk/>
            <pc:sldMk cId="1241096310" sldId="408"/>
            <ac:spMk id="2" creationId="{ACA416B1-91A1-1754-A80F-162D90CB6B58}"/>
          </ac:spMkLst>
        </pc:spChg>
        <pc:spChg chg="del">
          <ac:chgData name="Anna Stevenson" userId="S::a.stevenson@uwtsd.ac.uk::ae8dda73-5b0a-4ab6-8413-d9e5d0f56ad1" providerId="AD" clId="Web-{1071136F-B76F-B3D7-241A-D12F0E687D0C}" dt="2023-10-04T08:38:22.784" v="109"/>
          <ac:spMkLst>
            <pc:docMk/>
            <pc:sldMk cId="1241096310" sldId="408"/>
            <ac:spMk id="3" creationId="{78A9A0C6-4859-CD33-77F5-C5D945ACF056}"/>
          </ac:spMkLst>
        </pc:spChg>
      </pc:sldChg>
      <pc:sldChg chg="addSp delSp modSp mod ord setBg">
        <pc:chgData name="Anna Stevenson" userId="S::a.stevenson@uwtsd.ac.uk::ae8dda73-5b0a-4ab6-8413-d9e5d0f56ad1" providerId="AD" clId="Web-{1071136F-B76F-B3D7-241A-D12F0E687D0C}" dt="2023-10-08T00:21:15.647" v="2324"/>
        <pc:sldMkLst>
          <pc:docMk/>
          <pc:sldMk cId="3945813970" sldId="409"/>
        </pc:sldMkLst>
        <pc:spChg chg="mod">
          <ac:chgData name="Anna Stevenson" userId="S::a.stevenson@uwtsd.ac.uk::ae8dda73-5b0a-4ab6-8413-d9e5d0f56ad1" providerId="AD" clId="Web-{1071136F-B76F-B3D7-241A-D12F0E687D0C}" dt="2023-10-08T00:21:15.647" v="2324"/>
          <ac:spMkLst>
            <pc:docMk/>
            <pc:sldMk cId="3945813970" sldId="409"/>
            <ac:spMk id="2" creationId="{BF671FE8-A282-A398-B7ED-E1FC37F3AB26}"/>
          </ac:spMkLst>
        </pc:spChg>
        <pc:spChg chg="del mod">
          <ac:chgData name="Anna Stevenson" userId="S::a.stevenson@uwtsd.ac.uk::ae8dda73-5b0a-4ab6-8413-d9e5d0f56ad1" providerId="AD" clId="Web-{1071136F-B76F-B3D7-241A-D12F0E687D0C}" dt="2023-10-08T00:21:15.647" v="2324"/>
          <ac:spMkLst>
            <pc:docMk/>
            <pc:sldMk cId="3945813970" sldId="409"/>
            <ac:spMk id="3" creationId="{18BB5A67-BC6E-E2F5-E0D4-3193E3EC1D4C}"/>
          </ac:spMkLst>
        </pc:spChg>
        <pc:spChg chg="add">
          <ac:chgData name="Anna Stevenson" userId="S::a.stevenson@uwtsd.ac.uk::ae8dda73-5b0a-4ab6-8413-d9e5d0f56ad1" providerId="AD" clId="Web-{1071136F-B76F-B3D7-241A-D12F0E687D0C}" dt="2023-10-08T00:21:15.647" v="2324"/>
          <ac:spMkLst>
            <pc:docMk/>
            <pc:sldMk cId="3945813970" sldId="409"/>
            <ac:spMk id="9" creationId="{2E442304-DDBD-4F7B-8017-36BCC863FB40}"/>
          </ac:spMkLst>
        </pc:spChg>
        <pc:spChg chg="add">
          <ac:chgData name="Anna Stevenson" userId="S::a.stevenson@uwtsd.ac.uk::ae8dda73-5b0a-4ab6-8413-d9e5d0f56ad1" providerId="AD" clId="Web-{1071136F-B76F-B3D7-241A-D12F0E687D0C}" dt="2023-10-08T00:21:15.647" v="2324"/>
          <ac:spMkLst>
            <pc:docMk/>
            <pc:sldMk cId="3945813970" sldId="409"/>
            <ac:spMk id="11" creationId="{5E107275-3853-46FD-A241-DE4355A42675}"/>
          </ac:spMkLst>
        </pc:spChg>
        <pc:graphicFrameChg chg="add">
          <ac:chgData name="Anna Stevenson" userId="S::a.stevenson@uwtsd.ac.uk::ae8dda73-5b0a-4ab6-8413-d9e5d0f56ad1" providerId="AD" clId="Web-{1071136F-B76F-B3D7-241A-D12F0E687D0C}" dt="2023-10-08T00:21:15.647" v="2324"/>
          <ac:graphicFrameMkLst>
            <pc:docMk/>
            <pc:sldMk cId="3945813970" sldId="409"/>
            <ac:graphicFrameMk id="5" creationId="{66CD7FAF-6E7C-19D0-40A9-59C2EE102899}"/>
          </ac:graphicFrameMkLst>
        </pc:graphicFrameChg>
      </pc:sldChg>
      <pc:sldChg chg="modSp new del ord">
        <pc:chgData name="Anna Stevenson" userId="S::a.stevenson@uwtsd.ac.uk::ae8dda73-5b0a-4ab6-8413-d9e5d0f56ad1" providerId="AD" clId="Web-{1071136F-B76F-B3D7-241A-D12F0E687D0C}" dt="2023-10-08T00:09:06.802" v="2094"/>
        <pc:sldMkLst>
          <pc:docMk/>
          <pc:sldMk cId="1967946451" sldId="410"/>
        </pc:sldMkLst>
        <pc:spChg chg="mod">
          <ac:chgData name="Anna Stevenson" userId="S::a.stevenson@uwtsd.ac.uk::ae8dda73-5b0a-4ab6-8413-d9e5d0f56ad1" providerId="AD" clId="Web-{1071136F-B76F-B3D7-241A-D12F0E687D0C}" dt="2023-10-04T09:28:08.399" v="340" actId="20577"/>
          <ac:spMkLst>
            <pc:docMk/>
            <pc:sldMk cId="1967946451" sldId="410"/>
            <ac:spMk id="2" creationId="{D630C5D0-517C-0262-BC6C-58AE83765E8C}"/>
          </ac:spMkLst>
        </pc:spChg>
        <pc:spChg chg="mod">
          <ac:chgData name="Anna Stevenson" userId="S::a.stevenson@uwtsd.ac.uk::ae8dda73-5b0a-4ab6-8413-d9e5d0f56ad1" providerId="AD" clId="Web-{1071136F-B76F-B3D7-241A-D12F0E687D0C}" dt="2023-10-04T09:33:42.644" v="394" actId="20577"/>
          <ac:spMkLst>
            <pc:docMk/>
            <pc:sldMk cId="1967946451" sldId="410"/>
            <ac:spMk id="3" creationId="{B4D1E5EA-71A8-08D1-8CDB-FC564841273E}"/>
          </ac:spMkLst>
        </pc:spChg>
      </pc:sldChg>
      <pc:sldChg chg="modSp new ord">
        <pc:chgData name="Anna Stevenson" userId="S::a.stevenson@uwtsd.ac.uk::ae8dda73-5b0a-4ab6-8413-d9e5d0f56ad1" providerId="AD" clId="Web-{1071136F-B76F-B3D7-241A-D12F0E687D0C}" dt="2023-10-08T00:12:42.559" v="2151"/>
        <pc:sldMkLst>
          <pc:docMk/>
          <pc:sldMk cId="2995264797" sldId="411"/>
        </pc:sldMkLst>
        <pc:spChg chg="mod">
          <ac:chgData name="Anna Stevenson" userId="S::a.stevenson@uwtsd.ac.uk::ae8dda73-5b0a-4ab6-8413-d9e5d0f56ad1" providerId="AD" clId="Web-{1071136F-B76F-B3D7-241A-D12F0E687D0C}" dt="2023-10-08T00:05:36.824" v="2052" actId="20577"/>
          <ac:spMkLst>
            <pc:docMk/>
            <pc:sldMk cId="2995264797" sldId="411"/>
            <ac:spMk id="2" creationId="{A04B2983-9626-1FDC-C53A-22ADBCB7F0F1}"/>
          </ac:spMkLst>
        </pc:spChg>
        <pc:spChg chg="mod">
          <ac:chgData name="Anna Stevenson" userId="S::a.stevenson@uwtsd.ac.uk::ae8dda73-5b0a-4ab6-8413-d9e5d0f56ad1" providerId="AD" clId="Web-{1071136F-B76F-B3D7-241A-D12F0E687D0C}" dt="2023-10-06T14:09:06.817" v="1056" actId="20577"/>
          <ac:spMkLst>
            <pc:docMk/>
            <pc:sldMk cId="2995264797" sldId="411"/>
            <ac:spMk id="3" creationId="{2A9B7CC2-9364-7598-A38A-B63E84767450}"/>
          </ac:spMkLst>
        </pc:spChg>
      </pc:sldChg>
      <pc:sldChg chg="addSp delSp modSp new del ord">
        <pc:chgData name="Anna Stevenson" userId="S::a.stevenson@uwtsd.ac.uk::ae8dda73-5b0a-4ab6-8413-d9e5d0f56ad1" providerId="AD" clId="Web-{1071136F-B76F-B3D7-241A-D12F0E687D0C}" dt="2023-10-08T00:09:03.520" v="2093"/>
        <pc:sldMkLst>
          <pc:docMk/>
          <pc:sldMk cId="624987847" sldId="412"/>
        </pc:sldMkLst>
        <pc:spChg chg="mod">
          <ac:chgData name="Anna Stevenson" userId="S::a.stevenson@uwtsd.ac.uk::ae8dda73-5b0a-4ab6-8413-d9e5d0f56ad1" providerId="AD" clId="Web-{1071136F-B76F-B3D7-241A-D12F0E687D0C}" dt="2023-10-04T09:35:10.679" v="406" actId="20577"/>
          <ac:spMkLst>
            <pc:docMk/>
            <pc:sldMk cId="624987847" sldId="412"/>
            <ac:spMk id="2" creationId="{4B6B27C5-8ABF-C653-BED0-09974138AE39}"/>
          </ac:spMkLst>
        </pc:spChg>
        <pc:spChg chg="mod">
          <ac:chgData name="Anna Stevenson" userId="S::a.stevenson@uwtsd.ac.uk::ae8dda73-5b0a-4ab6-8413-d9e5d0f56ad1" providerId="AD" clId="Web-{1071136F-B76F-B3D7-241A-D12F0E687D0C}" dt="2023-10-04T09:35:51.321" v="445" actId="20577"/>
          <ac:spMkLst>
            <pc:docMk/>
            <pc:sldMk cId="624987847" sldId="412"/>
            <ac:spMk id="3" creationId="{DB0108C4-627B-9A61-7189-BB157C3F05E7}"/>
          </ac:spMkLst>
        </pc:spChg>
        <pc:picChg chg="add del mod">
          <ac:chgData name="Anna Stevenson" userId="S::a.stevenson@uwtsd.ac.uk::ae8dda73-5b0a-4ab6-8413-d9e5d0f56ad1" providerId="AD" clId="Web-{1071136F-B76F-B3D7-241A-D12F0E687D0C}" dt="2023-10-06T14:23:21.729" v="1073"/>
          <ac:picMkLst>
            <pc:docMk/>
            <pc:sldMk cId="624987847" sldId="412"/>
            <ac:picMk id="4" creationId="{8231BEFD-937E-B053-D51D-025CE066E77D}"/>
          </ac:picMkLst>
        </pc:picChg>
      </pc:sldChg>
      <pc:sldChg chg="modSp add del ord replId">
        <pc:chgData name="Anna Stevenson" userId="S::a.stevenson@uwtsd.ac.uk::ae8dda73-5b0a-4ab6-8413-d9e5d0f56ad1" providerId="AD" clId="Web-{1071136F-B76F-B3D7-241A-D12F0E687D0C}" dt="2023-10-06T14:02:22.572" v="945"/>
        <pc:sldMkLst>
          <pc:docMk/>
          <pc:sldMk cId="4036818767" sldId="413"/>
        </pc:sldMkLst>
        <pc:spChg chg="mod">
          <ac:chgData name="Anna Stevenson" userId="S::a.stevenson@uwtsd.ac.uk::ae8dda73-5b0a-4ab6-8413-d9e5d0f56ad1" providerId="AD" clId="Web-{1071136F-B76F-B3D7-241A-D12F0E687D0C}" dt="2023-10-04T09:36:46.510" v="454" actId="20577"/>
          <ac:spMkLst>
            <pc:docMk/>
            <pc:sldMk cId="4036818767" sldId="413"/>
            <ac:spMk id="3" creationId="{4AB0CFC9-81EC-8746-9BE6-C7A1FEF10859}"/>
          </ac:spMkLst>
        </pc:spChg>
      </pc:sldChg>
      <pc:sldChg chg="modSp new del">
        <pc:chgData name="Anna Stevenson" userId="S::a.stevenson@uwtsd.ac.uk::ae8dda73-5b0a-4ab6-8413-d9e5d0f56ad1" providerId="AD" clId="Web-{1071136F-B76F-B3D7-241A-D12F0E687D0C}" dt="2023-10-06T14:08:56.082" v="1054"/>
        <pc:sldMkLst>
          <pc:docMk/>
          <pc:sldMk cId="3236055568" sldId="414"/>
        </pc:sldMkLst>
        <pc:spChg chg="mod">
          <ac:chgData name="Anna Stevenson" userId="S::a.stevenson@uwtsd.ac.uk::ae8dda73-5b0a-4ab6-8413-d9e5d0f56ad1" providerId="AD" clId="Web-{1071136F-B76F-B3D7-241A-D12F0E687D0C}" dt="2023-10-04T09:37:03.073" v="460" actId="20577"/>
          <ac:spMkLst>
            <pc:docMk/>
            <pc:sldMk cId="3236055568" sldId="414"/>
            <ac:spMk id="2" creationId="{80CF0ECC-F5CB-693E-9CD5-5CD6EFF1A83C}"/>
          </ac:spMkLst>
        </pc:spChg>
      </pc:sldChg>
      <pc:sldChg chg="modSp new add del ord">
        <pc:chgData name="Anna Stevenson" userId="S::a.stevenson@uwtsd.ac.uk::ae8dda73-5b0a-4ab6-8413-d9e5d0f56ad1" providerId="AD" clId="Web-{1071136F-B76F-B3D7-241A-D12F0E687D0C}" dt="2023-10-06T09:47:20.040" v="498"/>
        <pc:sldMkLst>
          <pc:docMk/>
          <pc:sldMk cId="533620118" sldId="415"/>
        </pc:sldMkLst>
        <pc:spChg chg="mod">
          <ac:chgData name="Anna Stevenson" userId="S::a.stevenson@uwtsd.ac.uk::ae8dda73-5b0a-4ab6-8413-d9e5d0f56ad1" providerId="AD" clId="Web-{1071136F-B76F-B3D7-241A-D12F0E687D0C}" dt="2023-10-04T09:48:28.611" v="478" actId="20577"/>
          <ac:spMkLst>
            <pc:docMk/>
            <pc:sldMk cId="533620118" sldId="415"/>
            <ac:spMk id="3" creationId="{E50C6A83-BF14-D35D-628D-8CD2E7B2ACF3}"/>
          </ac:spMkLst>
        </pc:spChg>
      </pc:sldChg>
      <pc:sldChg chg="modSp new del ord">
        <pc:chgData name="Anna Stevenson" userId="S::a.stevenson@uwtsd.ac.uk::ae8dda73-5b0a-4ab6-8413-d9e5d0f56ad1" providerId="AD" clId="Web-{1071136F-B76F-B3D7-241A-D12F0E687D0C}" dt="2023-10-06T13:47:02.033" v="755"/>
        <pc:sldMkLst>
          <pc:docMk/>
          <pc:sldMk cId="628135143" sldId="416"/>
        </pc:sldMkLst>
        <pc:spChg chg="mod">
          <ac:chgData name="Anna Stevenson" userId="S::a.stevenson@uwtsd.ac.uk::ae8dda73-5b0a-4ab6-8413-d9e5d0f56ad1" providerId="AD" clId="Web-{1071136F-B76F-B3D7-241A-D12F0E687D0C}" dt="2023-10-06T13:46:39.782" v="752" actId="20577"/>
          <ac:spMkLst>
            <pc:docMk/>
            <pc:sldMk cId="628135143" sldId="416"/>
            <ac:spMk id="2" creationId="{6F96CC54-58A3-577C-BE40-29425E5B6322}"/>
          </ac:spMkLst>
        </pc:spChg>
      </pc:sldChg>
      <pc:sldChg chg="add del replId">
        <pc:chgData name="Anna Stevenson" userId="S::a.stevenson@uwtsd.ac.uk::ae8dda73-5b0a-4ab6-8413-d9e5d0f56ad1" providerId="AD" clId="Web-{1071136F-B76F-B3D7-241A-D12F0E687D0C}" dt="2023-10-06T13:45:25.249" v="729"/>
        <pc:sldMkLst>
          <pc:docMk/>
          <pc:sldMk cId="1386484404" sldId="417"/>
        </pc:sldMkLst>
      </pc:sldChg>
      <pc:sldChg chg="new del">
        <pc:chgData name="Anna Stevenson" userId="S::a.stevenson@uwtsd.ac.uk::ae8dda73-5b0a-4ab6-8413-d9e5d0f56ad1" providerId="AD" clId="Web-{1071136F-B76F-B3D7-241A-D12F0E687D0C}" dt="2023-10-06T09:47:53.244" v="506"/>
        <pc:sldMkLst>
          <pc:docMk/>
          <pc:sldMk cId="1834464157" sldId="418"/>
        </pc:sldMkLst>
      </pc:sldChg>
      <pc:sldChg chg="modSp add del replId">
        <pc:chgData name="Anna Stevenson" userId="S::a.stevenson@uwtsd.ac.uk::ae8dda73-5b0a-4ab6-8413-d9e5d0f56ad1" providerId="AD" clId="Web-{1071136F-B76F-B3D7-241A-D12F0E687D0C}" dt="2023-10-06T13:50:46.085" v="849"/>
        <pc:sldMkLst>
          <pc:docMk/>
          <pc:sldMk cId="960397406" sldId="419"/>
        </pc:sldMkLst>
        <pc:picChg chg="mod">
          <ac:chgData name="Anna Stevenson" userId="S::a.stevenson@uwtsd.ac.uk::ae8dda73-5b0a-4ab6-8413-d9e5d0f56ad1" providerId="AD" clId="Web-{1071136F-B76F-B3D7-241A-D12F0E687D0C}" dt="2023-10-06T13:38:20.254" v="622" actId="1076"/>
          <ac:picMkLst>
            <pc:docMk/>
            <pc:sldMk cId="960397406" sldId="419"/>
            <ac:picMk id="1026" creationId="{CADEC1B7-4891-0E5E-E9A4-A337D9C4CBE0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38:17.207" v="621" actId="14100"/>
          <ac:picMkLst>
            <pc:docMk/>
            <pc:sldMk cId="960397406" sldId="419"/>
            <ac:picMk id="1030" creationId="{B8AAE096-0551-F71E-3A45-E1A72529FF93}"/>
          </ac:picMkLst>
        </pc:picChg>
      </pc:sldChg>
      <pc:sldChg chg="add del replId">
        <pc:chgData name="Anna Stevenson" userId="S::a.stevenson@uwtsd.ac.uk::ae8dda73-5b0a-4ab6-8413-d9e5d0f56ad1" providerId="AD" clId="Web-{1071136F-B76F-B3D7-241A-D12F0E687D0C}" dt="2023-10-06T13:38:41.051" v="623"/>
        <pc:sldMkLst>
          <pc:docMk/>
          <pc:sldMk cId="296350264" sldId="420"/>
        </pc:sldMkLst>
      </pc:sldChg>
      <pc:sldChg chg="modSp add replId">
        <pc:chgData name="Anna Stevenson" userId="S::a.stevenson@uwtsd.ac.uk::ae8dda73-5b0a-4ab6-8413-d9e5d0f56ad1" providerId="AD" clId="Web-{1071136F-B76F-B3D7-241A-D12F0E687D0C}" dt="2023-10-06T13:40:13.788" v="629" actId="14100"/>
        <pc:sldMkLst>
          <pc:docMk/>
          <pc:sldMk cId="960586969" sldId="421"/>
        </pc:sldMkLst>
        <pc:spChg chg="mod">
          <ac:chgData name="Anna Stevenson" userId="S::a.stevenson@uwtsd.ac.uk::ae8dda73-5b0a-4ab6-8413-d9e5d0f56ad1" providerId="AD" clId="Web-{1071136F-B76F-B3D7-241A-D12F0E687D0C}" dt="2023-10-06T13:40:13.788" v="629" actId="14100"/>
          <ac:spMkLst>
            <pc:docMk/>
            <pc:sldMk cId="960586969" sldId="421"/>
            <ac:spMk id="23" creationId="{FCE0097B-09D9-514B-A40F-35FE1B9E37D2}"/>
          </ac:spMkLst>
        </pc:spChg>
      </pc:sldChg>
      <pc:sldChg chg="delSp modSp add replId modNotes">
        <pc:chgData name="Anna Stevenson" userId="S::a.stevenson@uwtsd.ac.uk::ae8dda73-5b0a-4ab6-8413-d9e5d0f56ad1" providerId="AD" clId="Web-{1071136F-B76F-B3D7-241A-D12F0E687D0C}" dt="2023-10-06T13:56:27.969" v="887" actId="20577"/>
        <pc:sldMkLst>
          <pc:docMk/>
          <pc:sldMk cId="3844060253" sldId="422"/>
        </pc:sldMkLst>
        <pc:spChg chg="mod">
          <ac:chgData name="Anna Stevenson" userId="S::a.stevenson@uwtsd.ac.uk::ae8dda73-5b0a-4ab6-8413-d9e5d0f56ad1" providerId="AD" clId="Web-{1071136F-B76F-B3D7-241A-D12F0E687D0C}" dt="2023-10-06T13:56:27.969" v="887" actId="20577"/>
          <ac:spMkLst>
            <pc:docMk/>
            <pc:sldMk cId="3844060253" sldId="422"/>
            <ac:spMk id="2" creationId="{FC6D6103-B37B-4519-9D03-B99B2FC942E3}"/>
          </ac:spMkLst>
        </pc:spChg>
        <pc:spChg chg="del">
          <ac:chgData name="Anna Stevenson" userId="S::a.stevenson@uwtsd.ac.uk::ae8dda73-5b0a-4ab6-8413-d9e5d0f56ad1" providerId="AD" clId="Web-{1071136F-B76F-B3D7-241A-D12F0E687D0C}" dt="2023-10-06T13:30:05.757" v="551"/>
          <ac:spMkLst>
            <pc:docMk/>
            <pc:sldMk cId="3844060253" sldId="422"/>
            <ac:spMk id="11" creationId="{AC13D0AE-77B8-4016-D03D-9F336E4E7BF4}"/>
          </ac:spMkLst>
        </pc:spChg>
        <pc:spChg chg="del">
          <ac:chgData name="Anna Stevenson" userId="S::a.stevenson@uwtsd.ac.uk::ae8dda73-5b0a-4ab6-8413-d9e5d0f56ad1" providerId="AD" clId="Web-{1071136F-B76F-B3D7-241A-D12F0E687D0C}" dt="2023-10-06T13:30:05.757" v="550"/>
          <ac:spMkLst>
            <pc:docMk/>
            <pc:sldMk cId="3844060253" sldId="422"/>
            <ac:spMk id="16" creationId="{68FE2C92-7921-2077-DE9E-40CEABC9FE84}"/>
          </ac:spMkLst>
        </pc:spChg>
        <pc:spChg chg="mod">
          <ac:chgData name="Anna Stevenson" userId="S::a.stevenson@uwtsd.ac.uk::ae8dda73-5b0a-4ab6-8413-d9e5d0f56ad1" providerId="AD" clId="Web-{1071136F-B76F-B3D7-241A-D12F0E687D0C}" dt="2023-10-06T13:40:03.975" v="628" actId="14100"/>
          <ac:spMkLst>
            <pc:docMk/>
            <pc:sldMk cId="3844060253" sldId="422"/>
            <ac:spMk id="20" creationId="{887BCCA0-B10E-7E4C-A61F-0ED8A4CAE4E5}"/>
          </ac:spMkLst>
        </pc:spChg>
      </pc:sldChg>
      <pc:sldChg chg="add replId">
        <pc:chgData name="Anna Stevenson" userId="S::a.stevenson@uwtsd.ac.uk::ae8dda73-5b0a-4ab6-8413-d9e5d0f56ad1" providerId="AD" clId="Web-{1071136F-B76F-B3D7-241A-D12F0E687D0C}" dt="2023-10-06T09:47:51.088" v="504"/>
        <pc:sldMkLst>
          <pc:docMk/>
          <pc:sldMk cId="1589865178" sldId="423"/>
        </pc:sldMkLst>
      </pc:sldChg>
      <pc:sldChg chg="add replId modNotes">
        <pc:chgData name="Anna Stevenson" userId="S::a.stevenson@uwtsd.ac.uk::ae8dda73-5b0a-4ab6-8413-d9e5d0f56ad1" providerId="AD" clId="Web-{1071136F-B76F-B3D7-241A-D12F0E687D0C}" dt="2023-10-06T13:58:24.253" v="905"/>
        <pc:sldMkLst>
          <pc:docMk/>
          <pc:sldMk cId="985849044" sldId="424"/>
        </pc:sldMkLst>
      </pc:sldChg>
      <pc:sldChg chg="addSp delSp modSp add del replId">
        <pc:chgData name="Anna Stevenson" userId="S::a.stevenson@uwtsd.ac.uk::ae8dda73-5b0a-4ab6-8413-d9e5d0f56ad1" providerId="AD" clId="Web-{1071136F-B76F-B3D7-241A-D12F0E687D0C}" dt="2023-10-08T00:20:18.611" v="2321"/>
        <pc:sldMkLst>
          <pc:docMk/>
          <pc:sldMk cId="3105078283" sldId="425"/>
        </pc:sldMkLst>
        <pc:spChg chg="del mod">
          <ac:chgData name="Anna Stevenson" userId="S::a.stevenson@uwtsd.ac.uk::ae8dda73-5b0a-4ab6-8413-d9e5d0f56ad1" providerId="AD" clId="Web-{1071136F-B76F-B3D7-241A-D12F0E687D0C}" dt="2023-10-06T13:32:15.807" v="611"/>
          <ac:spMkLst>
            <pc:docMk/>
            <pc:sldMk cId="3105078283" sldId="425"/>
            <ac:spMk id="3" creationId="{697B76A4-CC1E-6479-2797-7D8E3063BC76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9"/>
          <ac:spMkLst>
            <pc:docMk/>
            <pc:sldMk cId="3105078283" sldId="425"/>
            <ac:spMk id="4" creationId="{DAC5BC2B-EF8C-9EE9-02C4-13EE022A4183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8"/>
          <ac:spMkLst>
            <pc:docMk/>
            <pc:sldMk cId="3105078283" sldId="425"/>
            <ac:spMk id="6" creationId="{EA97F9C9-0C5B-8180-3552-507053415D6E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7"/>
          <ac:spMkLst>
            <pc:docMk/>
            <pc:sldMk cId="3105078283" sldId="425"/>
            <ac:spMk id="9" creationId="{F17AA82D-76E6-7ED7-1EB5-1E16E805D063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6"/>
          <ac:spMkLst>
            <pc:docMk/>
            <pc:sldMk cId="3105078283" sldId="425"/>
            <ac:spMk id="12" creationId="{17111837-B961-42BA-6FCD-45285A850635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5"/>
          <ac:spMkLst>
            <pc:docMk/>
            <pc:sldMk cId="3105078283" sldId="425"/>
            <ac:spMk id="15" creationId="{6453496E-ECB6-1B8C-3CA1-6287CFDFC176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4"/>
          <ac:spMkLst>
            <pc:docMk/>
            <pc:sldMk cId="3105078283" sldId="425"/>
            <ac:spMk id="17" creationId="{9095E057-58DF-A962-B565-34FECA7DD0F8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32:12.057" v="603"/>
          <ac:spMkLst>
            <pc:docMk/>
            <pc:sldMk cId="3105078283" sldId="425"/>
            <ac:spMk id="19" creationId="{55CE3A8D-C2BD-530D-729D-70A51E6DF049}"/>
          </ac:spMkLst>
        </pc:spChg>
        <pc:spChg chg="mod">
          <ac:chgData name="Anna Stevenson" userId="S::a.stevenson@uwtsd.ac.uk::ae8dda73-5b0a-4ab6-8413-d9e5d0f56ad1" providerId="AD" clId="Web-{1071136F-B76F-B3D7-241A-D12F0E687D0C}" dt="2023-10-06T13:31:55.509" v="593" actId="20577"/>
          <ac:spMkLst>
            <pc:docMk/>
            <pc:sldMk cId="3105078283" sldId="425"/>
            <ac:spMk id="22" creationId="{CE4BC5F2-770C-A72F-FD59-8E5D3C556FD6}"/>
          </ac:spMkLst>
        </pc:spChg>
        <pc:spChg chg="add">
          <ac:chgData name="Anna Stevenson" userId="S::a.stevenson@uwtsd.ac.uk::ae8dda73-5b0a-4ab6-8413-d9e5d0f56ad1" providerId="AD" clId="Web-{1071136F-B76F-B3D7-241A-D12F0E687D0C}" dt="2023-10-06T13:32:16.182" v="612"/>
          <ac:spMkLst>
            <pc:docMk/>
            <pc:sldMk cId="3105078283" sldId="425"/>
            <ac:spMk id="23" creationId="{7520F630-DE61-BEED-2873-6E1A184A6089}"/>
          </ac:spMkLst>
        </pc:spChg>
        <pc:spChg chg="add">
          <ac:chgData name="Anna Stevenson" userId="S::a.stevenson@uwtsd.ac.uk::ae8dda73-5b0a-4ab6-8413-d9e5d0f56ad1" providerId="AD" clId="Web-{1071136F-B76F-B3D7-241A-D12F0E687D0C}" dt="2023-10-06T13:32:16.182" v="613"/>
          <ac:spMkLst>
            <pc:docMk/>
            <pc:sldMk cId="3105078283" sldId="425"/>
            <ac:spMk id="25" creationId="{4724F19C-8848-BF6D-D2A6-1D305F0C24A2}"/>
          </ac:spMkLst>
        </pc:spChg>
        <pc:spChg chg="add">
          <ac:chgData name="Anna Stevenson" userId="S::a.stevenson@uwtsd.ac.uk::ae8dda73-5b0a-4ab6-8413-d9e5d0f56ad1" providerId="AD" clId="Web-{1071136F-B76F-B3D7-241A-D12F0E687D0C}" dt="2023-10-06T13:32:16.197" v="614"/>
          <ac:spMkLst>
            <pc:docMk/>
            <pc:sldMk cId="3105078283" sldId="425"/>
            <ac:spMk id="27" creationId="{0A13DC17-844D-2380-6B04-98B0FE8013AD}"/>
          </ac:spMkLst>
        </pc:spChg>
        <pc:spChg chg="add mod">
          <ac:chgData name="Anna Stevenson" userId="S::a.stevenson@uwtsd.ac.uk::ae8dda73-5b0a-4ab6-8413-d9e5d0f56ad1" providerId="AD" clId="Web-{1071136F-B76F-B3D7-241A-D12F0E687D0C}" dt="2023-10-06T13:39:55.865" v="627" actId="14100"/>
          <ac:spMkLst>
            <pc:docMk/>
            <pc:sldMk cId="3105078283" sldId="425"/>
            <ac:spMk id="30" creationId="{4E106884-55A4-841C-16CC-7218DF2A1044}"/>
          </ac:spMkLst>
        </pc:spChg>
        <pc:spChg chg="add">
          <ac:chgData name="Anna Stevenson" userId="S::a.stevenson@uwtsd.ac.uk::ae8dda73-5b0a-4ab6-8413-d9e5d0f56ad1" providerId="AD" clId="Web-{1071136F-B76F-B3D7-241A-D12F0E687D0C}" dt="2023-10-06T13:32:16.229" v="616"/>
          <ac:spMkLst>
            <pc:docMk/>
            <pc:sldMk cId="3105078283" sldId="425"/>
            <ac:spMk id="32" creationId="{EC4B8AC3-5625-75F7-6E22-9059F49DC5A6}"/>
          </ac:spMkLst>
        </pc:spChg>
        <pc:spChg chg="add">
          <ac:chgData name="Anna Stevenson" userId="S::a.stevenson@uwtsd.ac.uk::ae8dda73-5b0a-4ab6-8413-d9e5d0f56ad1" providerId="AD" clId="Web-{1071136F-B76F-B3D7-241A-D12F0E687D0C}" dt="2023-10-06T13:32:16.244" v="617"/>
          <ac:spMkLst>
            <pc:docMk/>
            <pc:sldMk cId="3105078283" sldId="425"/>
            <ac:spMk id="34" creationId="{1CCE7954-C969-3EA5-40B1-BAF066128F8E}"/>
          </ac:spMkLst>
        </pc:spChg>
        <pc:spChg chg="add">
          <ac:chgData name="Anna Stevenson" userId="S::a.stevenson@uwtsd.ac.uk::ae8dda73-5b0a-4ab6-8413-d9e5d0f56ad1" providerId="AD" clId="Web-{1071136F-B76F-B3D7-241A-D12F0E687D0C}" dt="2023-10-06T13:32:16.260" v="618"/>
          <ac:spMkLst>
            <pc:docMk/>
            <pc:sldMk cId="3105078283" sldId="425"/>
            <ac:spMk id="36" creationId="{F41972B1-3C49-C63C-4815-42974C96FED1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43:57.653" v="719"/>
          <ac:spMkLst>
            <pc:docMk/>
            <pc:sldMk cId="3105078283" sldId="425"/>
            <ac:spMk id="38" creationId="{8F99D547-8FDF-4520-E884-8CDC7A94CA3D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43:57.653" v="718"/>
          <ac:spMkLst>
            <pc:docMk/>
            <pc:sldMk cId="3105078283" sldId="425"/>
            <ac:spMk id="40" creationId="{76B549CE-3FBB-062F-0D83-F02059D3877A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43:57.653" v="717"/>
          <ac:spMkLst>
            <pc:docMk/>
            <pc:sldMk cId="3105078283" sldId="425"/>
            <ac:spMk id="42" creationId="{B4B88098-694D-DACE-B9BC-765D01FDD8ED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43:57.653" v="716"/>
          <ac:spMkLst>
            <pc:docMk/>
            <pc:sldMk cId="3105078283" sldId="425"/>
            <ac:spMk id="44" creationId="{5CD10436-ACC0-78DE-9067-2F75157F7E4F}"/>
          </ac:spMkLst>
        </pc:spChg>
        <pc:spChg chg="add del">
          <ac:chgData name="Anna Stevenson" userId="S::a.stevenson@uwtsd.ac.uk::ae8dda73-5b0a-4ab6-8413-d9e5d0f56ad1" providerId="AD" clId="Web-{1071136F-B76F-B3D7-241A-D12F0E687D0C}" dt="2023-10-06T13:43:57.653" v="715"/>
          <ac:spMkLst>
            <pc:docMk/>
            <pc:sldMk cId="3105078283" sldId="425"/>
            <ac:spMk id="46" creationId="{0469C795-854C-0CDF-A996-6CE8C51FB859}"/>
          </ac:spMkLst>
        </pc:spChg>
        <pc:picChg chg="add del">
          <ac:chgData name="Anna Stevenson" userId="S::a.stevenson@uwtsd.ac.uk::ae8dda73-5b0a-4ab6-8413-d9e5d0f56ad1" providerId="AD" clId="Web-{1071136F-B76F-B3D7-241A-D12F0E687D0C}" dt="2023-10-06T13:44:00.637" v="720"/>
          <ac:picMkLst>
            <pc:docMk/>
            <pc:sldMk cId="3105078283" sldId="425"/>
            <ac:picMk id="10" creationId="{2C9B603B-8FD1-8E0F-0644-FA66821D42FF}"/>
          </ac:picMkLst>
        </pc:picChg>
        <pc:cxnChg chg="add del">
          <ac:chgData name="Anna Stevenson" userId="S::a.stevenson@uwtsd.ac.uk::ae8dda73-5b0a-4ab6-8413-d9e5d0f56ad1" providerId="AD" clId="Web-{1071136F-B76F-B3D7-241A-D12F0E687D0C}" dt="2023-10-06T13:43:57.653" v="714"/>
          <ac:cxnSpMkLst>
            <pc:docMk/>
            <pc:sldMk cId="3105078283" sldId="425"/>
            <ac:cxnSpMk id="48" creationId="{A4EF8A12-B988-A2DA-37CB-3D7548988C51}"/>
          </ac:cxnSpMkLst>
        </pc:cxnChg>
        <pc:cxnChg chg="add del">
          <ac:chgData name="Anna Stevenson" userId="S::a.stevenson@uwtsd.ac.uk::ae8dda73-5b0a-4ab6-8413-d9e5d0f56ad1" providerId="AD" clId="Web-{1071136F-B76F-B3D7-241A-D12F0E687D0C}" dt="2023-10-06T13:43:57.653" v="713"/>
          <ac:cxnSpMkLst>
            <pc:docMk/>
            <pc:sldMk cId="3105078283" sldId="425"/>
            <ac:cxnSpMk id="50" creationId="{0E1EC352-8944-1467-C2E7-F1065DC948FC}"/>
          </ac:cxnSpMkLst>
        </pc:cxnChg>
        <pc:cxnChg chg="add del">
          <ac:chgData name="Anna Stevenson" userId="S::a.stevenson@uwtsd.ac.uk::ae8dda73-5b0a-4ab6-8413-d9e5d0f56ad1" providerId="AD" clId="Web-{1071136F-B76F-B3D7-241A-D12F0E687D0C}" dt="2023-10-06T13:43:57.653" v="712"/>
          <ac:cxnSpMkLst>
            <pc:docMk/>
            <pc:sldMk cId="3105078283" sldId="425"/>
            <ac:cxnSpMk id="52" creationId="{1B11363B-1274-D531-D426-0BA8BA96F099}"/>
          </ac:cxnSpMkLst>
        </pc:cxnChg>
        <pc:cxnChg chg="add del">
          <ac:chgData name="Anna Stevenson" userId="S::a.stevenson@uwtsd.ac.uk::ae8dda73-5b0a-4ab6-8413-d9e5d0f56ad1" providerId="AD" clId="Web-{1071136F-B76F-B3D7-241A-D12F0E687D0C}" dt="2023-10-06T13:43:57.653" v="711"/>
          <ac:cxnSpMkLst>
            <pc:docMk/>
            <pc:sldMk cId="3105078283" sldId="425"/>
            <ac:cxnSpMk id="54" creationId="{85D83BF4-CED2-9D2B-6CAD-130D04FF870A}"/>
          </ac:cxnSpMkLst>
        </pc:cxnChg>
        <pc:cxnChg chg="add del">
          <ac:chgData name="Anna Stevenson" userId="S::a.stevenson@uwtsd.ac.uk::ae8dda73-5b0a-4ab6-8413-d9e5d0f56ad1" providerId="AD" clId="Web-{1071136F-B76F-B3D7-241A-D12F0E687D0C}" dt="2023-10-06T13:43:57.653" v="710"/>
          <ac:cxnSpMkLst>
            <pc:docMk/>
            <pc:sldMk cId="3105078283" sldId="425"/>
            <ac:cxnSpMk id="56" creationId="{9FEAE652-A781-56BB-07E4-B25EC0D83ADB}"/>
          </ac:cxnSpMkLst>
        </pc:cxnChg>
        <pc:cxnChg chg="add del">
          <ac:chgData name="Anna Stevenson" userId="S::a.stevenson@uwtsd.ac.uk::ae8dda73-5b0a-4ab6-8413-d9e5d0f56ad1" providerId="AD" clId="Web-{1071136F-B76F-B3D7-241A-D12F0E687D0C}" dt="2023-10-06T13:43:57.653" v="709"/>
          <ac:cxnSpMkLst>
            <pc:docMk/>
            <pc:sldMk cId="3105078283" sldId="425"/>
            <ac:cxnSpMk id="58" creationId="{D3B0A714-63AD-CFB5-6B90-06E999D1EC9E}"/>
          </ac:cxnSpMkLst>
        </pc:cxnChg>
        <pc:cxnChg chg="add del">
          <ac:chgData name="Anna Stevenson" userId="S::a.stevenson@uwtsd.ac.uk::ae8dda73-5b0a-4ab6-8413-d9e5d0f56ad1" providerId="AD" clId="Web-{1071136F-B76F-B3D7-241A-D12F0E687D0C}" dt="2023-10-06T13:43:57.637" v="708"/>
          <ac:cxnSpMkLst>
            <pc:docMk/>
            <pc:sldMk cId="3105078283" sldId="425"/>
            <ac:cxnSpMk id="60" creationId="{7CB9A43B-5E3D-20C2-112F-E773D23C0F8F}"/>
          </ac:cxnSpMkLst>
        </pc:cxnChg>
      </pc:sldChg>
      <pc:sldChg chg="add del">
        <pc:chgData name="Anna Stevenson" userId="S::a.stevenson@uwtsd.ac.uk::ae8dda73-5b0a-4ab6-8413-d9e5d0f56ad1" providerId="AD" clId="Web-{1071136F-B76F-B3D7-241A-D12F0E687D0C}" dt="2023-10-06T13:41:18.586" v="639"/>
        <pc:sldMkLst>
          <pc:docMk/>
          <pc:sldMk cId="127198740" sldId="426"/>
        </pc:sldMkLst>
      </pc:sldChg>
      <pc:sldChg chg="add del">
        <pc:chgData name="Anna Stevenson" userId="S::a.stevenson@uwtsd.ac.uk::ae8dda73-5b0a-4ab6-8413-d9e5d0f56ad1" providerId="AD" clId="Web-{1071136F-B76F-B3D7-241A-D12F0E687D0C}" dt="2023-10-06T13:41:15.274" v="638"/>
        <pc:sldMkLst>
          <pc:docMk/>
          <pc:sldMk cId="2484866041" sldId="427"/>
        </pc:sldMkLst>
      </pc:sldChg>
      <pc:sldChg chg="add del ord">
        <pc:chgData name="Anna Stevenson" userId="S::a.stevenson@uwtsd.ac.uk::ae8dda73-5b0a-4ab6-8413-d9e5d0f56ad1" providerId="AD" clId="Web-{1071136F-B76F-B3D7-241A-D12F0E687D0C}" dt="2023-10-06T13:41:34.524" v="641"/>
        <pc:sldMkLst>
          <pc:docMk/>
          <pc:sldMk cId="683465397" sldId="428"/>
        </pc:sldMkLst>
      </pc:sldChg>
      <pc:sldChg chg="new del">
        <pc:chgData name="Anna Stevenson" userId="S::a.stevenson@uwtsd.ac.uk::ae8dda73-5b0a-4ab6-8413-d9e5d0f56ad1" providerId="AD" clId="Web-{1071136F-B76F-B3D7-241A-D12F0E687D0C}" dt="2023-10-06T13:41:00.555" v="637"/>
        <pc:sldMkLst>
          <pc:docMk/>
          <pc:sldMk cId="1291181824" sldId="429"/>
        </pc:sldMkLst>
      </pc:sldChg>
      <pc:sldChg chg="modSp add">
        <pc:chgData name="Anna Stevenson" userId="S::a.stevenson@uwtsd.ac.uk::ae8dda73-5b0a-4ab6-8413-d9e5d0f56ad1" providerId="AD" clId="Web-{1071136F-B76F-B3D7-241A-D12F0E687D0C}" dt="2023-10-06T13:50:38.788" v="848" actId="1076"/>
        <pc:sldMkLst>
          <pc:docMk/>
          <pc:sldMk cId="3782617535" sldId="430"/>
        </pc:sldMkLst>
        <pc:spChg chg="mod">
          <ac:chgData name="Anna Stevenson" userId="S::a.stevenson@uwtsd.ac.uk::ae8dda73-5b0a-4ab6-8413-d9e5d0f56ad1" providerId="AD" clId="Web-{1071136F-B76F-B3D7-241A-D12F0E687D0C}" dt="2023-10-06T13:43:30.527" v="694" actId="1076"/>
          <ac:spMkLst>
            <pc:docMk/>
            <pc:sldMk cId="3782617535" sldId="430"/>
            <ac:spMk id="11" creationId="{2F3EBCAF-B6C0-8622-9778-14970A8B34BC}"/>
          </ac:spMkLst>
        </pc:spChg>
        <pc:picChg chg="mod">
          <ac:chgData name="Anna Stevenson" userId="S::a.stevenson@uwtsd.ac.uk::ae8dda73-5b0a-4ab6-8413-d9e5d0f56ad1" providerId="AD" clId="Web-{1071136F-B76F-B3D7-241A-D12F0E687D0C}" dt="2023-10-06T13:50:38.788" v="848" actId="1076"/>
          <ac:picMkLst>
            <pc:docMk/>
            <pc:sldMk cId="3782617535" sldId="430"/>
            <ac:picMk id="10" creationId="{39EE0983-BE0C-AE0C-D1DF-774F06C3CDDC}"/>
          </ac:picMkLst>
        </pc:picChg>
      </pc:sldChg>
      <pc:sldChg chg="addSp delSp modSp add modNotes">
        <pc:chgData name="Anna Stevenson" userId="S::a.stevenson@uwtsd.ac.uk::ae8dda73-5b0a-4ab6-8413-d9e5d0f56ad1" providerId="AD" clId="Web-{1071136F-B76F-B3D7-241A-D12F0E687D0C}" dt="2023-10-07T23:31:41.808" v="1723"/>
        <pc:sldMkLst>
          <pc:docMk/>
          <pc:sldMk cId="1558481421" sldId="431"/>
        </pc:sldMkLst>
        <pc:spChg chg="add mod">
          <ac:chgData name="Anna Stevenson" userId="S::a.stevenson@uwtsd.ac.uk::ae8dda73-5b0a-4ab6-8413-d9e5d0f56ad1" providerId="AD" clId="Web-{1071136F-B76F-B3D7-241A-D12F0E687D0C}" dt="2023-10-06T13:50:25.897" v="846" actId="1076"/>
          <ac:spMkLst>
            <pc:docMk/>
            <pc:sldMk cId="1558481421" sldId="431"/>
            <ac:spMk id="7" creationId="{22E873AA-5DF3-DA7B-C9D5-CA29D80B13B3}"/>
          </ac:spMkLst>
        </pc:spChg>
        <pc:spChg chg="mod">
          <ac:chgData name="Anna Stevenson" userId="S::a.stevenson@uwtsd.ac.uk::ae8dda73-5b0a-4ab6-8413-d9e5d0f56ad1" providerId="AD" clId="Web-{1071136F-B76F-B3D7-241A-D12F0E687D0C}" dt="2023-10-06T13:42:38.682" v="675" actId="14100"/>
          <ac:spMkLst>
            <pc:docMk/>
            <pc:sldMk cId="1558481421" sldId="431"/>
            <ac:spMk id="12" creationId="{EF051A50-0DE5-38E3-2761-724AA75EAFFC}"/>
          </ac:spMkLst>
        </pc:spChg>
        <pc:picChg chg="add del mod">
          <ac:chgData name="Anna Stevenson" userId="S::a.stevenson@uwtsd.ac.uk::ae8dda73-5b0a-4ab6-8413-d9e5d0f56ad1" providerId="AD" clId="Web-{1071136F-B76F-B3D7-241A-D12F0E687D0C}" dt="2023-10-06T13:49:32.224" v="772"/>
          <ac:picMkLst>
            <pc:docMk/>
            <pc:sldMk cId="1558481421" sldId="431"/>
            <ac:picMk id="2" creationId="{AA6F715D-ABA2-5F68-28BB-A0264F4FE9F6}"/>
          </ac:picMkLst>
        </pc:picChg>
        <pc:picChg chg="del">
          <ac:chgData name="Anna Stevenson" userId="S::a.stevenson@uwtsd.ac.uk::ae8dda73-5b0a-4ab6-8413-d9e5d0f56ad1" providerId="AD" clId="Web-{1071136F-B76F-B3D7-241A-D12F0E687D0C}" dt="2023-10-06T13:42:35.307" v="674"/>
          <ac:picMkLst>
            <pc:docMk/>
            <pc:sldMk cId="1558481421" sldId="431"/>
            <ac:picMk id="11" creationId="{905122F8-4965-65D3-E439-B222C4EC86E0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9:20.786" v="762" actId="1076"/>
          <ac:picMkLst>
            <pc:docMk/>
            <pc:sldMk cId="1558481421" sldId="431"/>
            <ac:picMk id="16" creationId="{DFEFF21B-7550-7AD8-B6EA-F5DE3A24ED49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9:20.818" v="763" actId="1076"/>
          <ac:picMkLst>
            <pc:docMk/>
            <pc:sldMk cId="1558481421" sldId="431"/>
            <ac:picMk id="18" creationId="{2CB3748E-2DB6-90E1-D86C-062FB49D10C9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9:20.833" v="764" actId="1076"/>
          <ac:picMkLst>
            <pc:docMk/>
            <pc:sldMk cId="1558481421" sldId="431"/>
            <ac:picMk id="19" creationId="{23519091-EB9E-36B8-B4B3-BFDCF1EB2484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9:20.849" v="765" actId="1076"/>
          <ac:picMkLst>
            <pc:docMk/>
            <pc:sldMk cId="1558481421" sldId="431"/>
            <ac:picMk id="20" creationId="{FDBEB871-29A2-4CEE-4C61-5ACA7EF288A4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9:26.833" v="769" actId="1076"/>
          <ac:picMkLst>
            <pc:docMk/>
            <pc:sldMk cId="1558481421" sldId="431"/>
            <ac:picMk id="21" creationId="{B42D062B-0DBB-DA52-C369-BEFA3C6CB892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9:26.833" v="770" actId="1076"/>
          <ac:picMkLst>
            <pc:docMk/>
            <pc:sldMk cId="1558481421" sldId="431"/>
            <ac:picMk id="23" creationId="{77DA6BB9-A16F-F1E6-1ECB-839B33B1B1C4}"/>
          </ac:picMkLst>
        </pc:picChg>
      </pc:sldChg>
      <pc:sldChg chg="delSp modSp add">
        <pc:chgData name="Anna Stevenson" userId="S::a.stevenson@uwtsd.ac.uk::ae8dda73-5b0a-4ab6-8413-d9e5d0f56ad1" providerId="AD" clId="Web-{1071136F-B76F-B3D7-241A-D12F0E687D0C}" dt="2023-10-07T23:31:24.026" v="1716" actId="20577"/>
        <pc:sldMkLst>
          <pc:docMk/>
          <pc:sldMk cId="1072928244" sldId="432"/>
        </pc:sldMkLst>
        <pc:spChg chg="del">
          <ac:chgData name="Anna Stevenson" userId="S::a.stevenson@uwtsd.ac.uk::ae8dda73-5b0a-4ab6-8413-d9e5d0f56ad1" providerId="AD" clId="Web-{1071136F-B76F-B3D7-241A-D12F0E687D0C}" dt="2023-10-06T13:41:40.665" v="643"/>
          <ac:spMkLst>
            <pc:docMk/>
            <pc:sldMk cId="1072928244" sldId="432"/>
            <ac:spMk id="10" creationId="{47BC3BF6-E1BC-CB6E-7ABA-E81E0159C8AE}"/>
          </ac:spMkLst>
        </pc:spChg>
        <pc:spChg chg="mod">
          <ac:chgData name="Anna Stevenson" userId="S::a.stevenson@uwtsd.ac.uk::ae8dda73-5b0a-4ab6-8413-d9e5d0f56ad1" providerId="AD" clId="Web-{1071136F-B76F-B3D7-241A-D12F0E687D0C}" dt="2023-10-07T23:31:24.026" v="1716" actId="20577"/>
          <ac:spMkLst>
            <pc:docMk/>
            <pc:sldMk cId="1072928244" sldId="432"/>
            <ac:spMk id="11" creationId="{C40BBDE0-FFEB-30CD-6E42-91452813A31E}"/>
          </ac:spMkLst>
        </pc:spChg>
        <pc:picChg chg="del">
          <ac:chgData name="Anna Stevenson" userId="S::a.stevenson@uwtsd.ac.uk::ae8dda73-5b0a-4ab6-8413-d9e5d0f56ad1" providerId="AD" clId="Web-{1071136F-B76F-B3D7-241A-D12F0E687D0C}" dt="2023-10-06T13:41:42.353" v="644"/>
          <ac:picMkLst>
            <pc:docMk/>
            <pc:sldMk cId="1072928244" sldId="432"/>
            <ac:picMk id="3074" creationId="{889C5D13-E209-929D-5826-F2C96D79DF3C}"/>
          </ac:picMkLst>
        </pc:picChg>
        <pc:picChg chg="del">
          <ac:chgData name="Anna Stevenson" userId="S::a.stevenson@uwtsd.ac.uk::ae8dda73-5b0a-4ab6-8413-d9e5d0f56ad1" providerId="AD" clId="Web-{1071136F-B76F-B3D7-241A-D12F0E687D0C}" dt="2023-10-06T13:41:37.571" v="642"/>
          <ac:picMkLst>
            <pc:docMk/>
            <pc:sldMk cId="1072928244" sldId="432"/>
            <ac:picMk id="3076" creationId="{72FCC664-CDE1-F9EC-2F83-E060EB1CC453}"/>
          </ac:picMkLst>
        </pc:picChg>
      </pc:sldChg>
      <pc:sldChg chg="add del">
        <pc:chgData name="Anna Stevenson" userId="S::a.stevenson@uwtsd.ac.uk::ae8dda73-5b0a-4ab6-8413-d9e5d0f56ad1" providerId="AD" clId="Web-{1071136F-B76F-B3D7-241A-D12F0E687D0C}" dt="2023-10-06T13:42:08.791" v="652"/>
        <pc:sldMkLst>
          <pc:docMk/>
          <pc:sldMk cId="2253041426" sldId="433"/>
        </pc:sldMkLst>
      </pc:sldChg>
      <pc:sldChg chg="add del">
        <pc:chgData name="Anna Stevenson" userId="S::a.stevenson@uwtsd.ac.uk::ae8dda73-5b0a-4ab6-8413-d9e5d0f56ad1" providerId="AD" clId="Web-{1071136F-B76F-B3D7-241A-D12F0E687D0C}" dt="2023-10-06T13:42:07.431" v="651"/>
        <pc:sldMkLst>
          <pc:docMk/>
          <pc:sldMk cId="1697829624" sldId="434"/>
        </pc:sldMkLst>
      </pc:sldChg>
      <pc:sldChg chg="delSp modSp add">
        <pc:chgData name="Anna Stevenson" userId="S::a.stevenson@uwtsd.ac.uk::ae8dda73-5b0a-4ab6-8413-d9e5d0f56ad1" providerId="AD" clId="Web-{1071136F-B76F-B3D7-241A-D12F0E687D0C}" dt="2023-10-06T13:42:06.166" v="650" actId="1076"/>
        <pc:sldMkLst>
          <pc:docMk/>
          <pc:sldMk cId="1964865994" sldId="435"/>
        </pc:sldMkLst>
        <pc:picChg chg="mod">
          <ac:chgData name="Anna Stevenson" userId="S::a.stevenson@uwtsd.ac.uk::ae8dda73-5b0a-4ab6-8413-d9e5d0f56ad1" providerId="AD" clId="Web-{1071136F-B76F-B3D7-241A-D12F0E687D0C}" dt="2023-10-06T13:42:01.418" v="647" actId="14100"/>
          <ac:picMkLst>
            <pc:docMk/>
            <pc:sldMk cId="1964865994" sldId="435"/>
            <ac:picMk id="11" creationId="{563D14F2-7B80-2A70-1287-0B340CFD4DE3}"/>
          </ac:picMkLst>
        </pc:picChg>
        <pc:picChg chg="mod">
          <ac:chgData name="Anna Stevenson" userId="S::a.stevenson@uwtsd.ac.uk::ae8dda73-5b0a-4ab6-8413-d9e5d0f56ad1" providerId="AD" clId="Web-{1071136F-B76F-B3D7-241A-D12F0E687D0C}" dt="2023-10-06T13:42:06.166" v="650" actId="1076"/>
          <ac:picMkLst>
            <pc:docMk/>
            <pc:sldMk cId="1964865994" sldId="435"/>
            <ac:picMk id="1026" creationId="{CADEC1B7-4891-0E5E-E9A4-A337D9C4CBE0}"/>
          </ac:picMkLst>
        </pc:picChg>
        <pc:picChg chg="del">
          <ac:chgData name="Anna Stevenson" userId="S::a.stevenson@uwtsd.ac.uk::ae8dda73-5b0a-4ab6-8413-d9e5d0f56ad1" providerId="AD" clId="Web-{1071136F-B76F-B3D7-241A-D12F0E687D0C}" dt="2023-10-06T13:41:58.790" v="646"/>
          <ac:picMkLst>
            <pc:docMk/>
            <pc:sldMk cId="1964865994" sldId="435"/>
            <ac:picMk id="1030" creationId="{B8AAE096-0551-F71E-3A45-E1A72529FF93}"/>
          </ac:picMkLst>
        </pc:picChg>
      </pc:sldChg>
      <pc:sldChg chg="new del">
        <pc:chgData name="Anna Stevenson" userId="S::a.stevenson@uwtsd.ac.uk::ae8dda73-5b0a-4ab6-8413-d9e5d0f56ad1" providerId="AD" clId="Web-{1071136F-B76F-B3D7-241A-D12F0E687D0C}" dt="2023-10-06T13:55:22.155" v="879"/>
        <pc:sldMkLst>
          <pc:docMk/>
          <pc:sldMk cId="3831802703" sldId="436"/>
        </pc:sldMkLst>
      </pc:sldChg>
      <pc:sldChg chg="new del">
        <pc:chgData name="Anna Stevenson" userId="S::a.stevenson@uwtsd.ac.uk::ae8dda73-5b0a-4ab6-8413-d9e5d0f56ad1" providerId="AD" clId="Web-{1071136F-B76F-B3D7-241A-D12F0E687D0C}" dt="2023-10-06T13:55:39.796" v="882"/>
        <pc:sldMkLst>
          <pc:docMk/>
          <pc:sldMk cId="4108000533" sldId="436"/>
        </pc:sldMkLst>
      </pc:sldChg>
      <pc:sldChg chg="add replId">
        <pc:chgData name="Anna Stevenson" userId="S::a.stevenson@uwtsd.ac.uk::ae8dda73-5b0a-4ab6-8413-d9e5d0f56ad1" providerId="AD" clId="Web-{1071136F-B76F-B3D7-241A-D12F0E687D0C}" dt="2023-10-06T13:55:39.108" v="881"/>
        <pc:sldMkLst>
          <pc:docMk/>
          <pc:sldMk cId="1910153817" sldId="437"/>
        </pc:sldMkLst>
      </pc:sldChg>
      <pc:sldChg chg="modSp new ord">
        <pc:chgData name="Anna Stevenson" userId="S::a.stevenson@uwtsd.ac.uk::ae8dda73-5b0a-4ab6-8413-d9e5d0f56ad1" providerId="AD" clId="Web-{1071136F-B76F-B3D7-241A-D12F0E687D0C}" dt="2023-10-07T07:23:03.307" v="1485" actId="20577"/>
        <pc:sldMkLst>
          <pc:docMk/>
          <pc:sldMk cId="1715722288" sldId="438"/>
        </pc:sldMkLst>
        <pc:spChg chg="mod">
          <ac:chgData name="Anna Stevenson" userId="S::a.stevenson@uwtsd.ac.uk::ae8dda73-5b0a-4ab6-8413-d9e5d0f56ad1" providerId="AD" clId="Web-{1071136F-B76F-B3D7-241A-D12F0E687D0C}" dt="2023-10-07T07:23:03.307" v="1485" actId="20577"/>
          <ac:spMkLst>
            <pc:docMk/>
            <pc:sldMk cId="1715722288" sldId="438"/>
            <ac:spMk id="2" creationId="{AA1A461C-7C00-23DA-79EC-977F37CA43AD}"/>
          </ac:spMkLst>
        </pc:spChg>
        <pc:spChg chg="mod">
          <ac:chgData name="Anna Stevenson" userId="S::a.stevenson@uwtsd.ac.uk::ae8dda73-5b0a-4ab6-8413-d9e5d0f56ad1" providerId="AD" clId="Web-{1071136F-B76F-B3D7-241A-D12F0E687D0C}" dt="2023-10-06T14:02:57.635" v="947" actId="20577"/>
          <ac:spMkLst>
            <pc:docMk/>
            <pc:sldMk cId="1715722288" sldId="438"/>
            <ac:spMk id="3" creationId="{3B39317B-E53B-AEA5-BC25-BC1C13E79FD4}"/>
          </ac:spMkLst>
        </pc:spChg>
      </pc:sldChg>
      <pc:sldChg chg="modSp new">
        <pc:chgData name="Anna Stevenson" userId="S::a.stevenson@uwtsd.ac.uk::ae8dda73-5b0a-4ab6-8413-d9e5d0f56ad1" providerId="AD" clId="Web-{1071136F-B76F-B3D7-241A-D12F0E687D0C}" dt="2023-10-07T23:32:02.793" v="1724" actId="20577"/>
        <pc:sldMkLst>
          <pc:docMk/>
          <pc:sldMk cId="3716484995" sldId="439"/>
        </pc:sldMkLst>
        <pc:spChg chg="mod">
          <ac:chgData name="Anna Stevenson" userId="S::a.stevenson@uwtsd.ac.uk::ae8dda73-5b0a-4ab6-8413-d9e5d0f56ad1" providerId="AD" clId="Web-{1071136F-B76F-B3D7-241A-D12F0E687D0C}" dt="2023-10-07T07:13:48.223" v="1077" actId="20577"/>
          <ac:spMkLst>
            <pc:docMk/>
            <pc:sldMk cId="3716484995" sldId="439"/>
            <ac:spMk id="2" creationId="{C9EB4F6D-C807-9699-CA80-46AD9D21CA74}"/>
          </ac:spMkLst>
        </pc:spChg>
        <pc:spChg chg="mod">
          <ac:chgData name="Anna Stevenson" userId="S::a.stevenson@uwtsd.ac.uk::ae8dda73-5b0a-4ab6-8413-d9e5d0f56ad1" providerId="AD" clId="Web-{1071136F-B76F-B3D7-241A-D12F0E687D0C}" dt="2023-10-07T23:32:02.793" v="1724" actId="20577"/>
          <ac:spMkLst>
            <pc:docMk/>
            <pc:sldMk cId="3716484995" sldId="439"/>
            <ac:spMk id="3" creationId="{32D711AF-E82D-E759-AFBA-F895C7FD1DA2}"/>
          </ac:spMkLst>
        </pc:spChg>
      </pc:sldChg>
      <pc:sldChg chg="modSp new del ord">
        <pc:chgData name="Anna Stevenson" userId="S::a.stevenson@uwtsd.ac.uk::ae8dda73-5b0a-4ab6-8413-d9e5d0f56ad1" providerId="AD" clId="Web-{1071136F-B76F-B3D7-241A-D12F0E687D0C}" dt="2023-10-06T14:08:53.051" v="1053"/>
        <pc:sldMkLst>
          <pc:docMk/>
          <pc:sldMk cId="4168313885" sldId="439"/>
        </pc:sldMkLst>
        <pc:spChg chg="mod">
          <ac:chgData name="Anna Stevenson" userId="S::a.stevenson@uwtsd.ac.uk::ae8dda73-5b0a-4ab6-8413-d9e5d0f56ad1" providerId="AD" clId="Web-{1071136F-B76F-B3D7-241A-D12F0E687D0C}" dt="2023-10-06T14:06:32.031" v="1026" actId="20577"/>
          <ac:spMkLst>
            <pc:docMk/>
            <pc:sldMk cId="4168313885" sldId="439"/>
            <ac:spMk id="2" creationId="{1D810320-F669-C231-BE93-56CA05851A33}"/>
          </ac:spMkLst>
        </pc:spChg>
      </pc:sldChg>
      <pc:sldChg chg="modSp new">
        <pc:chgData name="Anna Stevenson" userId="S::a.stevenson@uwtsd.ac.uk::ae8dda73-5b0a-4ab6-8413-d9e5d0f56ad1" providerId="AD" clId="Web-{1071136F-B76F-B3D7-241A-D12F0E687D0C}" dt="2023-10-07T07:20:15.395" v="1425" actId="20577"/>
        <pc:sldMkLst>
          <pc:docMk/>
          <pc:sldMk cId="167621236" sldId="440"/>
        </pc:sldMkLst>
        <pc:spChg chg="mod">
          <ac:chgData name="Anna Stevenson" userId="S::a.stevenson@uwtsd.ac.uk::ae8dda73-5b0a-4ab6-8413-d9e5d0f56ad1" providerId="AD" clId="Web-{1071136F-B76F-B3D7-241A-D12F0E687D0C}" dt="2023-10-07T07:17:06.152" v="1213" actId="20577"/>
          <ac:spMkLst>
            <pc:docMk/>
            <pc:sldMk cId="167621236" sldId="440"/>
            <ac:spMk id="2" creationId="{A0753933-42C4-C2E0-4D66-D168E72A551F}"/>
          </ac:spMkLst>
        </pc:spChg>
        <pc:spChg chg="mod">
          <ac:chgData name="Anna Stevenson" userId="S::a.stevenson@uwtsd.ac.uk::ae8dda73-5b0a-4ab6-8413-d9e5d0f56ad1" providerId="AD" clId="Web-{1071136F-B76F-B3D7-241A-D12F0E687D0C}" dt="2023-10-07T07:20:15.395" v="1425" actId="20577"/>
          <ac:spMkLst>
            <pc:docMk/>
            <pc:sldMk cId="167621236" sldId="440"/>
            <ac:spMk id="3" creationId="{3083C714-14C3-A5C1-BB76-4ED84F4B2142}"/>
          </ac:spMkLst>
        </pc:spChg>
      </pc:sldChg>
      <pc:sldChg chg="addSp delSp modSp new del">
        <pc:chgData name="Anna Stevenson" userId="S::a.stevenson@uwtsd.ac.uk::ae8dda73-5b0a-4ab6-8413-d9e5d0f56ad1" providerId="AD" clId="Web-{1071136F-B76F-B3D7-241A-D12F0E687D0C}" dt="2023-10-07T23:52:30.142" v="1775"/>
        <pc:sldMkLst>
          <pc:docMk/>
          <pc:sldMk cId="1331670847" sldId="441"/>
        </pc:sldMkLst>
        <pc:spChg chg="mod">
          <ac:chgData name="Anna Stevenson" userId="S::a.stevenson@uwtsd.ac.uk::ae8dda73-5b0a-4ab6-8413-d9e5d0f56ad1" providerId="AD" clId="Web-{1071136F-B76F-B3D7-241A-D12F0E687D0C}" dt="2023-10-07T23:23:34.414" v="1710" actId="20577"/>
          <ac:spMkLst>
            <pc:docMk/>
            <pc:sldMk cId="1331670847" sldId="441"/>
            <ac:spMk id="2" creationId="{CC119675-3DD5-CB17-1531-FFF33C212551}"/>
          </ac:spMkLst>
        </pc:spChg>
        <pc:spChg chg="del">
          <ac:chgData name="Anna Stevenson" userId="S::a.stevenson@uwtsd.ac.uk::ae8dda73-5b0a-4ab6-8413-d9e5d0f56ad1" providerId="AD" clId="Web-{1071136F-B76F-B3D7-241A-D12F0E687D0C}" dt="2023-10-07T23:41:28.396" v="1772"/>
          <ac:spMkLst>
            <pc:docMk/>
            <pc:sldMk cId="1331670847" sldId="441"/>
            <ac:spMk id="3" creationId="{57653D80-7359-CB68-7319-895A86F0C990}"/>
          </ac:spMkLst>
        </pc:spChg>
        <pc:picChg chg="add mod ord">
          <ac:chgData name="Anna Stevenson" userId="S::a.stevenson@uwtsd.ac.uk::ae8dda73-5b0a-4ab6-8413-d9e5d0f56ad1" providerId="AD" clId="Web-{1071136F-B76F-B3D7-241A-D12F0E687D0C}" dt="2023-10-07T23:41:28.396" v="1772"/>
          <ac:picMkLst>
            <pc:docMk/>
            <pc:sldMk cId="1331670847" sldId="441"/>
            <ac:picMk id="4" creationId="{C3DBE14E-B03B-396D-D93F-74FE7602ACA5}"/>
          </ac:picMkLst>
        </pc:picChg>
        <pc:picChg chg="add del mod">
          <ac:chgData name="Anna Stevenson" userId="S::a.stevenson@uwtsd.ac.uk::ae8dda73-5b0a-4ab6-8413-d9e5d0f56ad1" providerId="AD" clId="Web-{1071136F-B76F-B3D7-241A-D12F0E687D0C}" dt="2023-10-07T23:42:21.226" v="1774"/>
          <ac:picMkLst>
            <pc:docMk/>
            <pc:sldMk cId="1331670847" sldId="441"/>
            <ac:picMk id="5" creationId="{240717B7-AE18-6D03-A988-4FE23E779CA7}"/>
          </ac:picMkLst>
        </pc:picChg>
      </pc:sldChg>
      <pc:sldChg chg="modSp new del">
        <pc:chgData name="Anna Stevenson" userId="S::a.stevenson@uwtsd.ac.uk::ae8dda73-5b0a-4ab6-8413-d9e5d0f56ad1" providerId="AD" clId="Web-{1071136F-B76F-B3D7-241A-D12F0E687D0C}" dt="2023-10-07T07:28:27.644" v="1705"/>
        <pc:sldMkLst>
          <pc:docMk/>
          <pc:sldMk cId="2510312106" sldId="441"/>
        </pc:sldMkLst>
        <pc:spChg chg="mod">
          <ac:chgData name="Anna Stevenson" userId="S::a.stevenson@uwtsd.ac.uk::ae8dda73-5b0a-4ab6-8413-d9e5d0f56ad1" providerId="AD" clId="Web-{1071136F-B76F-B3D7-241A-D12F0E687D0C}" dt="2023-10-07T07:20:53.209" v="1429" actId="20577"/>
          <ac:spMkLst>
            <pc:docMk/>
            <pc:sldMk cId="2510312106" sldId="441"/>
            <ac:spMk id="2" creationId="{783A7FD3-EB26-5281-81C8-ED17B0142E6A}"/>
          </ac:spMkLst>
        </pc:spChg>
        <pc:spChg chg="mod">
          <ac:chgData name="Anna Stevenson" userId="S::a.stevenson@uwtsd.ac.uk::ae8dda73-5b0a-4ab6-8413-d9e5d0f56ad1" providerId="AD" clId="Web-{1071136F-B76F-B3D7-241A-D12F0E687D0C}" dt="2023-10-07T07:27:45.221" v="1691" actId="20577"/>
          <ac:spMkLst>
            <pc:docMk/>
            <pc:sldMk cId="2510312106" sldId="441"/>
            <ac:spMk id="3" creationId="{BA1E0EBD-1A07-6B08-6F79-B12BCDEFE4A8}"/>
          </ac:spMkLst>
        </pc:spChg>
      </pc:sldChg>
      <pc:sldChg chg="addSp delSp modSp new del">
        <pc:chgData name="Anna Stevenson" userId="S::a.stevenson@uwtsd.ac.uk::ae8dda73-5b0a-4ab6-8413-d9e5d0f56ad1" providerId="AD" clId="Web-{1071136F-B76F-B3D7-241A-D12F0E687D0C}" dt="2023-10-08T00:00:31.361" v="1967"/>
        <pc:sldMkLst>
          <pc:docMk/>
          <pc:sldMk cId="2828475363" sldId="442"/>
        </pc:sldMkLst>
        <pc:spChg chg="del">
          <ac:chgData name="Anna Stevenson" userId="S::a.stevenson@uwtsd.ac.uk::ae8dda73-5b0a-4ab6-8413-d9e5d0f56ad1" providerId="AD" clId="Web-{1071136F-B76F-B3D7-241A-D12F0E687D0C}" dt="2023-10-07T23:39:40.314" v="1750"/>
          <ac:spMkLst>
            <pc:docMk/>
            <pc:sldMk cId="2828475363" sldId="442"/>
            <ac:spMk id="2" creationId="{9064A663-BC0E-9CC2-9DE8-DDC3E5946708}"/>
          </ac:spMkLst>
        </pc:spChg>
        <pc:spChg chg="del">
          <ac:chgData name="Anna Stevenson" userId="S::a.stevenson@uwtsd.ac.uk::ae8dda73-5b0a-4ab6-8413-d9e5d0f56ad1" providerId="AD" clId="Web-{1071136F-B76F-B3D7-241A-D12F0E687D0C}" dt="2023-10-07T23:39:40.314" v="1749"/>
          <ac:spMkLst>
            <pc:docMk/>
            <pc:sldMk cId="2828475363" sldId="442"/>
            <ac:spMk id="3" creationId="{B36F623F-D728-024B-5AEF-BD8BA3DD9C90}"/>
          </ac:spMkLst>
        </pc:spChg>
        <pc:picChg chg="add mod">
          <ac:chgData name="Anna Stevenson" userId="S::a.stevenson@uwtsd.ac.uk::ae8dda73-5b0a-4ab6-8413-d9e5d0f56ad1" providerId="AD" clId="Web-{1071136F-B76F-B3D7-241A-D12F0E687D0C}" dt="2023-10-07T23:39:51.643" v="1754" actId="1076"/>
          <ac:picMkLst>
            <pc:docMk/>
            <pc:sldMk cId="2828475363" sldId="442"/>
            <ac:picMk id="4" creationId="{9167B88C-64C3-DDDD-6407-3E5666E52ED4}"/>
          </ac:picMkLst>
        </pc:picChg>
      </pc:sldChg>
      <pc:sldChg chg="addSp delSp modSp new del">
        <pc:chgData name="Anna Stevenson" userId="S::a.stevenson@uwtsd.ac.uk::ae8dda73-5b0a-4ab6-8413-d9e5d0f56ad1" providerId="AD" clId="Web-{1071136F-B76F-B3D7-241A-D12F0E687D0C}" dt="2023-10-07T23:40:27.379" v="1763"/>
        <pc:sldMkLst>
          <pc:docMk/>
          <pc:sldMk cId="916269348" sldId="443"/>
        </pc:sldMkLst>
        <pc:spChg chg="del">
          <ac:chgData name="Anna Stevenson" userId="S::a.stevenson@uwtsd.ac.uk::ae8dda73-5b0a-4ab6-8413-d9e5d0f56ad1" providerId="AD" clId="Web-{1071136F-B76F-B3D7-241A-D12F0E687D0C}" dt="2023-10-07T23:40:07.644" v="1757"/>
          <ac:spMkLst>
            <pc:docMk/>
            <pc:sldMk cId="916269348" sldId="443"/>
            <ac:spMk id="2" creationId="{B6F2060C-48D0-7BBF-40C2-451AAAD4C17F}"/>
          </ac:spMkLst>
        </pc:spChg>
        <pc:spChg chg="del">
          <ac:chgData name="Anna Stevenson" userId="S::a.stevenson@uwtsd.ac.uk::ae8dda73-5b0a-4ab6-8413-d9e5d0f56ad1" providerId="AD" clId="Web-{1071136F-B76F-B3D7-241A-D12F0E687D0C}" dt="2023-10-07T23:40:07.644" v="1756"/>
          <ac:spMkLst>
            <pc:docMk/>
            <pc:sldMk cId="916269348" sldId="443"/>
            <ac:spMk id="3" creationId="{92646B4A-168D-5F47-58BD-4FEC1E268599}"/>
          </ac:spMkLst>
        </pc:spChg>
        <pc:picChg chg="add mod">
          <ac:chgData name="Anna Stevenson" userId="S::a.stevenson@uwtsd.ac.uk::ae8dda73-5b0a-4ab6-8413-d9e5d0f56ad1" providerId="AD" clId="Web-{1071136F-B76F-B3D7-241A-D12F0E687D0C}" dt="2023-10-07T23:40:11.659" v="1759" actId="1076"/>
          <ac:picMkLst>
            <pc:docMk/>
            <pc:sldMk cId="916269348" sldId="443"/>
            <ac:picMk id="4" creationId="{1CA69C88-5021-EC2F-44A9-FB9AC6F7FAFC}"/>
          </ac:picMkLst>
        </pc:picChg>
        <pc:picChg chg="add mod modCrop">
          <ac:chgData name="Anna Stevenson" userId="S::a.stevenson@uwtsd.ac.uk::ae8dda73-5b0a-4ab6-8413-d9e5d0f56ad1" providerId="AD" clId="Web-{1071136F-B76F-B3D7-241A-D12F0E687D0C}" dt="2023-10-07T23:40:24.894" v="1762"/>
          <ac:picMkLst>
            <pc:docMk/>
            <pc:sldMk cId="916269348" sldId="443"/>
            <ac:picMk id="5" creationId="{6E3315D5-2B4E-EE92-8820-72706CB1FC5C}"/>
          </ac:picMkLst>
        </pc:picChg>
      </pc:sldChg>
      <pc:sldChg chg="addSp delSp modSp new del">
        <pc:chgData name="Anna Stevenson" userId="S::a.stevenson@uwtsd.ac.uk::ae8dda73-5b0a-4ab6-8413-d9e5d0f56ad1" providerId="AD" clId="Web-{1071136F-B76F-B3D7-241A-D12F0E687D0C}" dt="2023-10-08T00:00:30.486" v="1966"/>
        <pc:sldMkLst>
          <pc:docMk/>
          <pc:sldMk cId="4010502917" sldId="443"/>
        </pc:sldMkLst>
        <pc:spChg chg="del">
          <ac:chgData name="Anna Stevenson" userId="S::a.stevenson@uwtsd.ac.uk::ae8dda73-5b0a-4ab6-8413-d9e5d0f56ad1" providerId="AD" clId="Web-{1071136F-B76F-B3D7-241A-D12F0E687D0C}" dt="2023-10-07T23:40:46.676" v="1766"/>
          <ac:spMkLst>
            <pc:docMk/>
            <pc:sldMk cId="4010502917" sldId="443"/>
            <ac:spMk id="2" creationId="{A7A7D44F-65ED-4552-BB74-06731BF3BBD2}"/>
          </ac:spMkLst>
        </pc:spChg>
        <pc:spChg chg="del">
          <ac:chgData name="Anna Stevenson" userId="S::a.stevenson@uwtsd.ac.uk::ae8dda73-5b0a-4ab6-8413-d9e5d0f56ad1" providerId="AD" clId="Web-{1071136F-B76F-B3D7-241A-D12F0E687D0C}" dt="2023-10-07T23:40:46.676" v="1765"/>
          <ac:spMkLst>
            <pc:docMk/>
            <pc:sldMk cId="4010502917" sldId="443"/>
            <ac:spMk id="3" creationId="{B88D1333-0BAA-67B1-915E-F888AE161426}"/>
          </ac:spMkLst>
        </pc:spChg>
        <pc:picChg chg="add mod">
          <ac:chgData name="Anna Stevenson" userId="S::a.stevenson@uwtsd.ac.uk::ae8dda73-5b0a-4ab6-8413-d9e5d0f56ad1" providerId="AD" clId="Web-{1071136F-B76F-B3D7-241A-D12F0E687D0C}" dt="2023-10-07T23:40:53.426" v="1769" actId="14100"/>
          <ac:picMkLst>
            <pc:docMk/>
            <pc:sldMk cId="4010502917" sldId="443"/>
            <ac:picMk id="4" creationId="{458C9796-9B7C-E01B-9A19-F64ABFC44AE0}"/>
          </ac:picMkLst>
        </pc:picChg>
      </pc:sldChg>
      <pc:sldChg chg="addSp delSp modSp new del">
        <pc:chgData name="Anna Stevenson" userId="S::a.stevenson@uwtsd.ac.uk::ae8dda73-5b0a-4ab6-8413-d9e5d0f56ad1" providerId="AD" clId="Web-{1071136F-B76F-B3D7-241A-D12F0E687D0C}" dt="2023-10-07T23:52:35.720" v="1776"/>
        <pc:sldMkLst>
          <pc:docMk/>
          <pc:sldMk cId="2598762317" sldId="444"/>
        </pc:sldMkLst>
        <pc:spChg chg="del">
          <ac:chgData name="Anna Stevenson" userId="S::a.stevenson@uwtsd.ac.uk::ae8dda73-5b0a-4ab6-8413-d9e5d0f56ad1" providerId="AD" clId="Web-{1071136F-B76F-B3D7-241A-D12F0E687D0C}" dt="2023-10-07T23:41:22.521" v="1771"/>
          <ac:spMkLst>
            <pc:docMk/>
            <pc:sldMk cId="2598762317" sldId="444"/>
            <ac:spMk id="3" creationId="{17FE316C-FA7F-A567-02D7-313723A9B98F}"/>
          </ac:spMkLst>
        </pc:spChg>
        <pc:picChg chg="add mod ord">
          <ac:chgData name="Anna Stevenson" userId="S::a.stevenson@uwtsd.ac.uk::ae8dda73-5b0a-4ab6-8413-d9e5d0f56ad1" providerId="AD" clId="Web-{1071136F-B76F-B3D7-241A-D12F0E687D0C}" dt="2023-10-07T23:41:22.521" v="1771"/>
          <ac:picMkLst>
            <pc:docMk/>
            <pc:sldMk cId="2598762317" sldId="444"/>
            <ac:picMk id="4" creationId="{CD8DCF89-04EE-21D1-2539-6853A62012E4}"/>
          </ac:picMkLst>
        </pc:picChg>
      </pc:sldChg>
      <pc:sldChg chg="addSp delSp modSp new ord">
        <pc:chgData name="Anna Stevenson" userId="S::a.stevenson@uwtsd.ac.uk::ae8dda73-5b0a-4ab6-8413-d9e5d0f56ad1" providerId="AD" clId="Web-{1071136F-B76F-B3D7-241A-D12F0E687D0C}" dt="2023-10-07T23:59:30.265" v="1946" actId="20577"/>
        <pc:sldMkLst>
          <pc:docMk/>
          <pc:sldMk cId="3867489291" sldId="444"/>
        </pc:sldMkLst>
        <pc:spChg chg="mod">
          <ac:chgData name="Anna Stevenson" userId="S::a.stevenson@uwtsd.ac.uk::ae8dda73-5b0a-4ab6-8413-d9e5d0f56ad1" providerId="AD" clId="Web-{1071136F-B76F-B3D7-241A-D12F0E687D0C}" dt="2023-10-07T23:53:58.332" v="1802" actId="1076"/>
          <ac:spMkLst>
            <pc:docMk/>
            <pc:sldMk cId="3867489291" sldId="444"/>
            <ac:spMk id="2" creationId="{48A90085-B9E0-9FD0-EDB5-8C1E3802896A}"/>
          </ac:spMkLst>
        </pc:spChg>
        <pc:spChg chg="del">
          <ac:chgData name="Anna Stevenson" userId="S::a.stevenson@uwtsd.ac.uk::ae8dda73-5b0a-4ab6-8413-d9e5d0f56ad1" providerId="AD" clId="Web-{1071136F-B76F-B3D7-241A-D12F0E687D0C}" dt="2023-10-07T23:53:02.190" v="1781"/>
          <ac:spMkLst>
            <pc:docMk/>
            <pc:sldMk cId="3867489291" sldId="444"/>
            <ac:spMk id="3" creationId="{EA81332A-6472-CE70-F9EB-F97092D8C290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7T23:54:59.678" v="1821"/>
          <ac:spMkLst>
            <pc:docMk/>
            <pc:sldMk cId="3867489291" sldId="444"/>
            <ac:spMk id="4" creationId="{689572DF-46A2-E1FB-2A1D-780A8D731A85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59:30.265" v="1946" actId="20577"/>
          <ac:spMkLst>
            <pc:docMk/>
            <pc:sldMk cId="3867489291" sldId="444"/>
            <ac:spMk id="6" creationId="{F646C945-8AAD-E373-81EB-40505B6417BF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7T23:55:11.522" v="1825"/>
          <ac:spMkLst>
            <pc:docMk/>
            <pc:sldMk cId="3867489291" sldId="444"/>
            <ac:spMk id="7" creationId="{3C6E2728-B14E-FFF8-A128-F5668C3F2D3E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58:20.419" v="1916" actId="1076"/>
          <ac:spMkLst>
            <pc:docMk/>
            <pc:sldMk cId="3867489291" sldId="444"/>
            <ac:spMk id="8" creationId="{A9E55B65-2666-FCCA-7F1F-88ACC3EB38BA}"/>
          </ac:spMkLst>
        </pc:spChg>
        <pc:spChg chg="add mod">
          <ac:chgData name="Anna Stevenson" userId="S::a.stevenson@uwtsd.ac.uk::ae8dda73-5b0a-4ab6-8413-d9e5d0f56ad1" providerId="AD" clId="Web-{1071136F-B76F-B3D7-241A-D12F0E687D0C}" dt="2023-10-07T23:58:20.450" v="1918" actId="1076"/>
          <ac:spMkLst>
            <pc:docMk/>
            <pc:sldMk cId="3867489291" sldId="444"/>
            <ac:spMk id="10" creationId="{9AE21494-2A1F-2C47-ABC1-F8202C83D166}"/>
          </ac:spMkLst>
        </pc:spChg>
        <pc:picChg chg="add del mod">
          <ac:chgData name="Anna Stevenson" userId="S::a.stevenson@uwtsd.ac.uk::ae8dda73-5b0a-4ab6-8413-d9e5d0f56ad1" providerId="AD" clId="Web-{1071136F-B76F-B3D7-241A-D12F0E687D0C}" dt="2023-10-07T23:53:19.518" v="1787"/>
          <ac:picMkLst>
            <pc:docMk/>
            <pc:sldMk cId="3867489291" sldId="444"/>
            <ac:picMk id="5" creationId="{6A3345FD-471B-B48C-A008-AFDF9240DB8F}"/>
          </ac:picMkLst>
        </pc:picChg>
        <pc:picChg chg="add mod">
          <ac:chgData name="Anna Stevenson" userId="S::a.stevenson@uwtsd.ac.uk::ae8dda73-5b0a-4ab6-8413-d9e5d0f56ad1" providerId="AD" clId="Web-{1071136F-B76F-B3D7-241A-D12F0E687D0C}" dt="2023-10-07T23:58:20.435" v="1917" actId="1076"/>
          <ac:picMkLst>
            <pc:docMk/>
            <pc:sldMk cId="3867489291" sldId="444"/>
            <ac:picMk id="9" creationId="{E71D2EBA-68F9-4168-2AA3-F3414B885901}"/>
          </ac:picMkLst>
        </pc:picChg>
        <pc:cxnChg chg="add mod">
          <ac:chgData name="Anna Stevenson" userId="S::a.stevenson@uwtsd.ac.uk::ae8dda73-5b0a-4ab6-8413-d9e5d0f56ad1" providerId="AD" clId="Web-{1071136F-B76F-B3D7-241A-D12F0E687D0C}" dt="2023-10-07T23:58:20.466" v="1921" actId="1076"/>
          <ac:cxnSpMkLst>
            <pc:docMk/>
            <pc:sldMk cId="3867489291" sldId="444"/>
            <ac:cxnSpMk id="11" creationId="{A5E51253-13EB-6B97-8C17-7AD27EBE7314}"/>
          </ac:cxnSpMkLst>
        </pc:cxnChg>
        <pc:cxnChg chg="add mod">
          <ac:chgData name="Anna Stevenson" userId="S::a.stevenson@uwtsd.ac.uk::ae8dda73-5b0a-4ab6-8413-d9e5d0f56ad1" providerId="AD" clId="Web-{1071136F-B76F-B3D7-241A-D12F0E687D0C}" dt="2023-10-07T23:58:20.450" v="1920" actId="1076"/>
          <ac:cxnSpMkLst>
            <pc:docMk/>
            <pc:sldMk cId="3867489291" sldId="444"/>
            <ac:cxnSpMk id="12" creationId="{D9387E58-C062-B713-661B-DE97FF3C7994}"/>
          </ac:cxnSpMkLst>
        </pc:cxnChg>
        <pc:cxnChg chg="add mod">
          <ac:chgData name="Anna Stevenson" userId="S::a.stevenson@uwtsd.ac.uk::ae8dda73-5b0a-4ab6-8413-d9e5d0f56ad1" providerId="AD" clId="Web-{1071136F-B76F-B3D7-241A-D12F0E687D0C}" dt="2023-10-07T23:58:20.450" v="1919" actId="1076"/>
          <ac:cxnSpMkLst>
            <pc:docMk/>
            <pc:sldMk cId="3867489291" sldId="444"/>
            <ac:cxnSpMk id="13" creationId="{4C6F922D-F59E-9177-8198-F626F2CF3107}"/>
          </ac:cxnSpMkLst>
        </pc:cxnChg>
      </pc:sldChg>
      <pc:sldChg chg="addSp delSp modSp new mod setBg">
        <pc:chgData name="Anna Stevenson" userId="S::a.stevenson@uwtsd.ac.uk::ae8dda73-5b0a-4ab6-8413-d9e5d0f56ad1" providerId="AD" clId="Web-{1071136F-B76F-B3D7-241A-D12F0E687D0C}" dt="2023-10-08T00:09:36.396" v="2099" actId="1076"/>
        <pc:sldMkLst>
          <pc:docMk/>
          <pc:sldMk cId="908459133" sldId="445"/>
        </pc:sldMkLst>
        <pc:spChg chg="del">
          <ac:chgData name="Anna Stevenson" userId="S::a.stevenson@uwtsd.ac.uk::ae8dda73-5b0a-4ab6-8413-d9e5d0f56ad1" providerId="AD" clId="Web-{1071136F-B76F-B3D7-241A-D12F0E687D0C}" dt="2023-10-07T23:54:37.537" v="1810"/>
          <ac:spMkLst>
            <pc:docMk/>
            <pc:sldMk cId="908459133" sldId="445"/>
            <ac:spMk id="2" creationId="{55CB2F13-85EC-46DB-AE3D-49A75C2B503E}"/>
          </ac:spMkLst>
        </pc:spChg>
        <pc:spChg chg="del">
          <ac:chgData name="Anna Stevenson" userId="S::a.stevenson@uwtsd.ac.uk::ae8dda73-5b0a-4ab6-8413-d9e5d0f56ad1" providerId="AD" clId="Web-{1071136F-B76F-B3D7-241A-D12F0E687D0C}" dt="2023-10-07T23:54:37.537" v="1809"/>
          <ac:spMkLst>
            <pc:docMk/>
            <pc:sldMk cId="908459133" sldId="445"/>
            <ac:spMk id="3" creationId="{832957DE-CEEA-56D2-E2BE-C263BFE581BC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7T23:54:39.052" v="1814"/>
          <ac:spMkLst>
            <pc:docMk/>
            <pc:sldMk cId="908459133" sldId="445"/>
            <ac:spMk id="4" creationId="{C333C1EE-1346-9976-3870-7F616A470271}"/>
          </ac:spMkLst>
        </pc:spChg>
        <pc:spChg chg="add mod">
          <ac:chgData name="Anna Stevenson" userId="S::a.stevenson@uwtsd.ac.uk::ae8dda73-5b0a-4ab6-8413-d9e5d0f56ad1" providerId="AD" clId="Web-{1071136F-B76F-B3D7-241A-D12F0E687D0C}" dt="2023-10-08T00:09:36.396" v="2099" actId="1076"/>
          <ac:spMkLst>
            <pc:docMk/>
            <pc:sldMk cId="908459133" sldId="445"/>
            <ac:spMk id="5" creationId="{71387924-603F-C37F-F803-52CBB50BF438}"/>
          </ac:spMkLst>
        </pc:spChg>
        <pc:spChg chg="add mod">
          <ac:chgData name="Anna Stevenson" userId="S::a.stevenson@uwtsd.ac.uk::ae8dda73-5b0a-4ab6-8413-d9e5d0f56ad1" providerId="AD" clId="Web-{1071136F-B76F-B3D7-241A-D12F0E687D0C}" dt="2023-10-08T00:09:30.521" v="2097"/>
          <ac:spMkLst>
            <pc:docMk/>
            <pc:sldMk cId="908459133" sldId="445"/>
            <ac:spMk id="10" creationId="{D6CC517E-D164-D2D5-0695-3E1DD45EDC1C}"/>
          </ac:spMkLst>
        </pc:spChg>
        <pc:spChg chg="add">
          <ac:chgData name="Anna Stevenson" userId="S::a.stevenson@uwtsd.ac.uk::ae8dda73-5b0a-4ab6-8413-d9e5d0f56ad1" providerId="AD" clId="Web-{1071136F-B76F-B3D7-241A-D12F0E687D0C}" dt="2023-10-08T00:00:50.299" v="1972"/>
          <ac:spMkLst>
            <pc:docMk/>
            <pc:sldMk cId="908459133" sldId="445"/>
            <ac:spMk id="11" creationId="{80DF40B2-80F7-4E71-B46C-284163F3654A}"/>
          </ac:spMkLst>
        </pc:spChg>
        <pc:spChg chg="add mod">
          <ac:chgData name="Anna Stevenson" userId="S::a.stevenson@uwtsd.ac.uk::ae8dda73-5b0a-4ab6-8413-d9e5d0f56ad1" providerId="AD" clId="Web-{1071136F-B76F-B3D7-241A-D12F0E687D0C}" dt="2023-10-08T00:09:30.552" v="2098"/>
          <ac:spMkLst>
            <pc:docMk/>
            <pc:sldMk cId="908459133" sldId="445"/>
            <ac:spMk id="12" creationId="{3FFC03E6-FEB7-10DC-CA31-6E9250FC48B3}"/>
          </ac:spMkLst>
        </pc:spChg>
        <pc:picChg chg="add del mod">
          <ac:chgData name="Anna Stevenson" userId="S::a.stevenson@uwtsd.ac.uk::ae8dda73-5b0a-4ab6-8413-d9e5d0f56ad1" providerId="AD" clId="Web-{1071136F-B76F-B3D7-241A-D12F0E687D0C}" dt="2023-10-08T00:02:10.786" v="1986"/>
          <ac:picMkLst>
            <pc:docMk/>
            <pc:sldMk cId="908459133" sldId="445"/>
            <ac:picMk id="6" creationId="{3291DB29-DECF-72E0-386C-7CDB8ED58012}"/>
          </ac:picMkLst>
        </pc:picChg>
        <pc:picChg chg="add del">
          <ac:chgData name="Anna Stevenson" userId="S::a.stevenson@uwtsd.ac.uk::ae8dda73-5b0a-4ab6-8413-d9e5d0f56ad1" providerId="AD" clId="Web-{1071136F-B76F-B3D7-241A-D12F0E687D0C}" dt="2023-10-08T00:01:00.565" v="1973"/>
          <ac:picMkLst>
            <pc:docMk/>
            <pc:sldMk cId="908459133" sldId="445"/>
            <ac:picMk id="7" creationId="{4673F5CB-A9C3-028E-A4C5-C8AE7C42840E}"/>
          </ac:picMkLst>
        </pc:picChg>
        <pc:picChg chg="add del mod">
          <ac:chgData name="Anna Stevenson" userId="S::a.stevenson@uwtsd.ac.uk::ae8dda73-5b0a-4ab6-8413-d9e5d0f56ad1" providerId="AD" clId="Web-{1071136F-B76F-B3D7-241A-D12F0E687D0C}" dt="2023-10-08T00:01:18.362" v="1978"/>
          <ac:picMkLst>
            <pc:docMk/>
            <pc:sldMk cId="908459133" sldId="445"/>
            <ac:picMk id="8" creationId="{78855570-779D-A738-0A51-36E6426B93AF}"/>
          </ac:picMkLst>
        </pc:picChg>
      </pc:sldChg>
      <pc:sldChg chg="modSp add replId">
        <pc:chgData name="Anna Stevenson" userId="S::a.stevenson@uwtsd.ac.uk::ae8dda73-5b0a-4ab6-8413-d9e5d0f56ad1" providerId="AD" clId="Web-{1071136F-B76F-B3D7-241A-D12F0E687D0C}" dt="2023-10-08T00:12:07.573" v="2150" actId="14100"/>
        <pc:sldMkLst>
          <pc:docMk/>
          <pc:sldMk cId="1173574030" sldId="446"/>
        </pc:sldMkLst>
        <pc:spChg chg="mod">
          <ac:chgData name="Anna Stevenson" userId="S::a.stevenson@uwtsd.ac.uk::ae8dda73-5b0a-4ab6-8413-d9e5d0f56ad1" providerId="AD" clId="Web-{1071136F-B76F-B3D7-241A-D12F0E687D0C}" dt="2023-10-08T00:12:07.573" v="2150" actId="14100"/>
          <ac:spMkLst>
            <pc:docMk/>
            <pc:sldMk cId="1173574030" sldId="446"/>
            <ac:spMk id="6" creationId="{F646C945-8AAD-E373-81EB-40505B6417BF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00:15.126" v="1964" actId="20577"/>
          <ac:spMkLst>
            <pc:docMk/>
            <pc:sldMk cId="1173574030" sldId="446"/>
            <ac:spMk id="8" creationId="{A9E55B65-2666-FCCA-7F1F-88ACC3EB38BA}"/>
          </ac:spMkLst>
        </pc:spChg>
        <pc:spChg chg="mod">
          <ac:chgData name="Anna Stevenson" userId="S::a.stevenson@uwtsd.ac.uk::ae8dda73-5b0a-4ab6-8413-d9e5d0f56ad1" providerId="AD" clId="Web-{1071136F-B76F-B3D7-241A-D12F0E687D0C}" dt="2023-10-07T23:58:37.654" v="1924" actId="20577"/>
          <ac:spMkLst>
            <pc:docMk/>
            <pc:sldMk cId="1173574030" sldId="446"/>
            <ac:spMk id="10" creationId="{9AE21494-2A1F-2C47-ABC1-F8202C83D166}"/>
          </ac:spMkLst>
        </pc:spChg>
      </pc:sldChg>
      <pc:sldChg chg="modSp new">
        <pc:chgData name="Anna Stevenson" userId="S::a.stevenson@uwtsd.ac.uk::ae8dda73-5b0a-4ab6-8413-d9e5d0f56ad1" providerId="AD" clId="Web-{1071136F-B76F-B3D7-241A-D12F0E687D0C}" dt="2023-10-08T00:06:19.919" v="2060" actId="20577"/>
        <pc:sldMkLst>
          <pc:docMk/>
          <pc:sldMk cId="3196793553" sldId="447"/>
        </pc:sldMkLst>
        <pc:spChg chg="mod">
          <ac:chgData name="Anna Stevenson" userId="S::a.stevenson@uwtsd.ac.uk::ae8dda73-5b0a-4ab6-8413-d9e5d0f56ad1" providerId="AD" clId="Web-{1071136F-B76F-B3D7-241A-D12F0E687D0C}" dt="2023-10-08T00:06:19.919" v="2060" actId="20577"/>
          <ac:spMkLst>
            <pc:docMk/>
            <pc:sldMk cId="3196793553" sldId="447"/>
            <ac:spMk id="2" creationId="{68B5367B-78A5-B0E6-02C8-5845F203A824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06:06.935" v="2053" actId="20577"/>
          <ac:spMkLst>
            <pc:docMk/>
            <pc:sldMk cId="3196793553" sldId="447"/>
            <ac:spMk id="3" creationId="{C2D6D204-60FE-9678-3057-11A71ED8263A}"/>
          </ac:spMkLst>
        </pc:spChg>
      </pc:sldChg>
      <pc:sldChg chg="addSp modSp new">
        <pc:chgData name="Anna Stevenson" userId="S::a.stevenson@uwtsd.ac.uk::ae8dda73-5b0a-4ab6-8413-d9e5d0f56ad1" providerId="AD" clId="Web-{1071136F-B76F-B3D7-241A-D12F0E687D0C}" dt="2023-10-08T00:11:00.430" v="2138" actId="14100"/>
        <pc:sldMkLst>
          <pc:docMk/>
          <pc:sldMk cId="3752190463" sldId="448"/>
        </pc:sldMkLst>
        <pc:spChg chg="mod">
          <ac:chgData name="Anna Stevenson" userId="S::a.stevenson@uwtsd.ac.uk::ae8dda73-5b0a-4ab6-8413-d9e5d0f56ad1" providerId="AD" clId="Web-{1071136F-B76F-B3D7-241A-D12F0E687D0C}" dt="2023-10-08T00:03:14.054" v="2014" actId="20577"/>
          <ac:spMkLst>
            <pc:docMk/>
            <pc:sldMk cId="3752190463" sldId="448"/>
            <ac:spMk id="2" creationId="{B17F0698-E0AB-92D2-F7F0-29B5784D589E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1:00.430" v="2138" actId="14100"/>
          <ac:spMkLst>
            <pc:docMk/>
            <pc:sldMk cId="3752190463" sldId="448"/>
            <ac:spMk id="3" creationId="{4449F62C-7E9A-9E49-DA24-7436B3F62A35}"/>
          </ac:spMkLst>
        </pc:spChg>
        <pc:spChg chg="add mod">
          <ac:chgData name="Anna Stevenson" userId="S::a.stevenson@uwtsd.ac.uk::ae8dda73-5b0a-4ab6-8413-d9e5d0f56ad1" providerId="AD" clId="Web-{1071136F-B76F-B3D7-241A-D12F0E687D0C}" dt="2023-10-08T00:10:58.086" v="2137" actId="1076"/>
          <ac:spMkLst>
            <pc:docMk/>
            <pc:sldMk cId="3752190463" sldId="448"/>
            <ac:spMk id="5" creationId="{5C5597F9-3045-11C4-7F0E-0BA9B91AC727}"/>
          </ac:spMkLst>
        </pc:spChg>
      </pc:sldChg>
      <pc:sldChg chg="modSp add replId">
        <pc:chgData name="Anna Stevenson" userId="S::a.stevenson@uwtsd.ac.uk::ae8dda73-5b0a-4ab6-8413-d9e5d0f56ad1" providerId="AD" clId="Web-{1071136F-B76F-B3D7-241A-D12F0E687D0C}" dt="2023-10-08T00:10:37.836" v="2127" actId="20577"/>
        <pc:sldMkLst>
          <pc:docMk/>
          <pc:sldMk cId="730663075" sldId="449"/>
        </pc:sldMkLst>
        <pc:spChg chg="mod">
          <ac:chgData name="Anna Stevenson" userId="S::a.stevenson@uwtsd.ac.uk::ae8dda73-5b0a-4ab6-8413-d9e5d0f56ad1" providerId="AD" clId="Web-{1071136F-B76F-B3D7-241A-D12F0E687D0C}" dt="2023-10-08T00:04:31.353" v="2038" actId="20577"/>
          <ac:spMkLst>
            <pc:docMk/>
            <pc:sldMk cId="730663075" sldId="449"/>
            <ac:spMk id="2" creationId="{B17F0698-E0AB-92D2-F7F0-29B5784D589E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0:37.836" v="2127" actId="20577"/>
          <ac:spMkLst>
            <pc:docMk/>
            <pc:sldMk cId="730663075" sldId="449"/>
            <ac:spMk id="3" creationId="{4449F62C-7E9A-9E49-DA24-7436B3F62A35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0:36.070" v="2126" actId="20577"/>
          <ac:spMkLst>
            <pc:docMk/>
            <pc:sldMk cId="730663075" sldId="449"/>
            <ac:spMk id="5" creationId="{5C5597F9-3045-11C4-7F0E-0BA9B91AC727}"/>
          </ac:spMkLst>
        </pc:spChg>
      </pc:sldChg>
      <pc:sldChg chg="modSp add replId modNotes">
        <pc:chgData name="Anna Stevenson" userId="S::a.stevenson@uwtsd.ac.uk::ae8dda73-5b0a-4ab6-8413-d9e5d0f56ad1" providerId="AD" clId="Web-{1071136F-B76F-B3D7-241A-D12F0E687D0C}" dt="2023-10-08T00:11:52.682" v="2149" actId="20577"/>
        <pc:sldMkLst>
          <pc:docMk/>
          <pc:sldMk cId="3288308306" sldId="450"/>
        </pc:sldMkLst>
        <pc:spChg chg="mod">
          <ac:chgData name="Anna Stevenson" userId="S::a.stevenson@uwtsd.ac.uk::ae8dda73-5b0a-4ab6-8413-d9e5d0f56ad1" providerId="AD" clId="Web-{1071136F-B76F-B3D7-241A-D12F0E687D0C}" dt="2023-10-08T00:04:50.916" v="2040" actId="20577"/>
          <ac:spMkLst>
            <pc:docMk/>
            <pc:sldMk cId="3288308306" sldId="450"/>
            <ac:spMk id="2" creationId="{B17F0698-E0AB-92D2-F7F0-29B5784D589E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1:52.682" v="2149" actId="20577"/>
          <ac:spMkLst>
            <pc:docMk/>
            <pc:sldMk cId="3288308306" sldId="450"/>
            <ac:spMk id="3" creationId="{4449F62C-7E9A-9E49-DA24-7436B3F62A35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1:20.665" v="2147" actId="20577"/>
          <ac:spMkLst>
            <pc:docMk/>
            <pc:sldMk cId="3288308306" sldId="450"/>
            <ac:spMk id="5" creationId="{5C5597F9-3045-11C4-7F0E-0BA9B91AC727}"/>
          </ac:spMkLst>
        </pc:spChg>
      </pc:sldChg>
      <pc:sldChg chg="modSp new">
        <pc:chgData name="Anna Stevenson" userId="S::a.stevenson@uwtsd.ac.uk::ae8dda73-5b0a-4ab6-8413-d9e5d0f56ad1" providerId="AD" clId="Web-{1071136F-B76F-B3D7-241A-D12F0E687D0C}" dt="2023-10-08T00:21:33.476" v="2327" actId="20577"/>
        <pc:sldMkLst>
          <pc:docMk/>
          <pc:sldMk cId="2394114469" sldId="451"/>
        </pc:sldMkLst>
        <pc:spChg chg="mod">
          <ac:chgData name="Anna Stevenson" userId="S::a.stevenson@uwtsd.ac.uk::ae8dda73-5b0a-4ab6-8413-d9e5d0f56ad1" providerId="AD" clId="Web-{1071136F-B76F-B3D7-241A-D12F0E687D0C}" dt="2023-10-08T00:06:39.857" v="2067" actId="20577"/>
          <ac:spMkLst>
            <pc:docMk/>
            <pc:sldMk cId="2394114469" sldId="451"/>
            <ac:spMk id="2" creationId="{2701D064-5F77-CFAB-8273-5967E177C637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21:33.476" v="2327" actId="20577"/>
          <ac:spMkLst>
            <pc:docMk/>
            <pc:sldMk cId="2394114469" sldId="451"/>
            <ac:spMk id="3" creationId="{04A5B2F9-055D-7E36-8080-3D1247746C33}"/>
          </ac:spMkLst>
        </pc:spChg>
      </pc:sldChg>
      <pc:sldChg chg="addSp modSp new">
        <pc:chgData name="Anna Stevenson" userId="S::a.stevenson@uwtsd.ac.uk::ae8dda73-5b0a-4ab6-8413-d9e5d0f56ad1" providerId="AD" clId="Web-{1071136F-B76F-B3D7-241A-D12F0E687D0C}" dt="2023-10-08T00:12:49.575" v="2157"/>
        <pc:sldMkLst>
          <pc:docMk/>
          <pc:sldMk cId="2426639284" sldId="452"/>
        </pc:sldMkLst>
        <pc:spChg chg="mod">
          <ac:chgData name="Anna Stevenson" userId="S::a.stevenson@uwtsd.ac.uk::ae8dda73-5b0a-4ab6-8413-d9e5d0f56ad1" providerId="AD" clId="Web-{1071136F-B76F-B3D7-241A-D12F0E687D0C}" dt="2023-10-08T00:07:30.969" v="2083" actId="20577"/>
          <ac:spMkLst>
            <pc:docMk/>
            <pc:sldMk cId="2426639284" sldId="452"/>
            <ac:spMk id="2" creationId="{DCCE4272-304E-CA25-399E-3E039BF20691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2:49.543" v="2156"/>
          <ac:spMkLst>
            <pc:docMk/>
            <pc:sldMk cId="2426639284" sldId="452"/>
            <ac:spMk id="3" creationId="{B8F23E6A-B89E-8E75-83D7-04D6289C0AC1}"/>
          </ac:spMkLst>
        </pc:spChg>
        <pc:spChg chg="add mod">
          <ac:chgData name="Anna Stevenson" userId="S::a.stevenson@uwtsd.ac.uk::ae8dda73-5b0a-4ab6-8413-d9e5d0f56ad1" providerId="AD" clId="Web-{1071136F-B76F-B3D7-241A-D12F0E687D0C}" dt="2023-10-08T00:12:49.575" v="2157"/>
          <ac:spMkLst>
            <pc:docMk/>
            <pc:sldMk cId="2426639284" sldId="452"/>
            <ac:spMk id="5" creationId="{A9609E7E-9E0A-C072-9415-F63239D04EC9}"/>
          </ac:spMkLst>
        </pc:spChg>
      </pc:sldChg>
      <pc:sldChg chg="modSp add ord replId">
        <pc:chgData name="Anna Stevenson" userId="S::a.stevenson@uwtsd.ac.uk::ae8dda73-5b0a-4ab6-8413-d9e5d0f56ad1" providerId="AD" clId="Web-{1071136F-B76F-B3D7-241A-D12F0E687D0C}" dt="2023-10-08T00:13:34.342" v="2184" actId="20577"/>
        <pc:sldMkLst>
          <pc:docMk/>
          <pc:sldMk cId="2038104100" sldId="453"/>
        </pc:sldMkLst>
        <pc:spChg chg="mod">
          <ac:chgData name="Anna Stevenson" userId="S::a.stevenson@uwtsd.ac.uk::ae8dda73-5b0a-4ab6-8413-d9e5d0f56ad1" providerId="AD" clId="Web-{1071136F-B76F-B3D7-241A-D12F0E687D0C}" dt="2023-10-08T00:13:34.342" v="2184" actId="20577"/>
          <ac:spMkLst>
            <pc:docMk/>
            <pc:sldMk cId="2038104100" sldId="453"/>
            <ac:spMk id="2" creationId="{B17F0698-E0AB-92D2-F7F0-29B5784D589E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3:22.841" v="2181" actId="20577"/>
          <ac:spMkLst>
            <pc:docMk/>
            <pc:sldMk cId="2038104100" sldId="453"/>
            <ac:spMk id="3" creationId="{4449F62C-7E9A-9E49-DA24-7436B3F62A35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3:29.045" v="2182" actId="1076"/>
          <ac:spMkLst>
            <pc:docMk/>
            <pc:sldMk cId="2038104100" sldId="453"/>
            <ac:spMk id="5" creationId="{5C5597F9-3045-11C4-7F0E-0BA9B91AC727}"/>
          </ac:spMkLst>
        </pc:spChg>
      </pc:sldChg>
      <pc:sldChg chg="new del">
        <pc:chgData name="Anna Stevenson" userId="S::a.stevenson@uwtsd.ac.uk::ae8dda73-5b0a-4ab6-8413-d9e5d0f56ad1" providerId="AD" clId="Web-{1071136F-B76F-B3D7-241A-D12F0E687D0C}" dt="2023-10-08T00:14:27.890" v="2187"/>
        <pc:sldMkLst>
          <pc:docMk/>
          <pc:sldMk cId="1336397662" sldId="454"/>
        </pc:sldMkLst>
      </pc:sldChg>
      <pc:sldChg chg="add ord replId">
        <pc:chgData name="Anna Stevenson" userId="S::a.stevenson@uwtsd.ac.uk::ae8dda73-5b0a-4ab6-8413-d9e5d0f56ad1" providerId="AD" clId="Web-{1071136F-B76F-B3D7-241A-D12F0E687D0C}" dt="2023-10-08T00:14:37.172" v="2188"/>
        <pc:sldMkLst>
          <pc:docMk/>
          <pc:sldMk cId="1693024675" sldId="455"/>
        </pc:sldMkLst>
      </pc:sldChg>
      <pc:sldChg chg="modSp new del">
        <pc:chgData name="Anna Stevenson" userId="S::a.stevenson@uwtsd.ac.uk::ae8dda73-5b0a-4ab6-8413-d9e5d0f56ad1" providerId="AD" clId="Web-{1071136F-B76F-B3D7-241A-D12F0E687D0C}" dt="2023-10-08T00:16:08.003" v="2195"/>
        <pc:sldMkLst>
          <pc:docMk/>
          <pc:sldMk cId="3248607396" sldId="456"/>
        </pc:sldMkLst>
        <pc:spChg chg="mod">
          <ac:chgData name="Anna Stevenson" userId="S::a.stevenson@uwtsd.ac.uk::ae8dda73-5b0a-4ab6-8413-d9e5d0f56ad1" providerId="AD" clId="Web-{1071136F-B76F-B3D7-241A-D12F0E687D0C}" dt="2023-10-08T00:15:32.861" v="2192" actId="20577"/>
          <ac:spMkLst>
            <pc:docMk/>
            <pc:sldMk cId="3248607396" sldId="456"/>
            <ac:spMk id="2" creationId="{0DBAF306-377E-9301-611E-C5935DF5AA96}"/>
          </ac:spMkLst>
        </pc:spChg>
      </pc:sldChg>
      <pc:sldChg chg="addSp delSp modSp add ord replId">
        <pc:chgData name="Anna Stevenson" userId="S::a.stevenson@uwtsd.ac.uk::ae8dda73-5b0a-4ab6-8413-d9e5d0f56ad1" providerId="AD" clId="Web-{1071136F-B76F-B3D7-241A-D12F0E687D0C}" dt="2023-10-08T00:19:57.907" v="2311" actId="20577"/>
        <pc:sldMkLst>
          <pc:docMk/>
          <pc:sldMk cId="1635859425" sldId="457"/>
        </pc:sldMkLst>
        <pc:spChg chg="add del mod">
          <ac:chgData name="Anna Stevenson" userId="S::a.stevenson@uwtsd.ac.uk::ae8dda73-5b0a-4ab6-8413-d9e5d0f56ad1" providerId="AD" clId="Web-{1071136F-B76F-B3D7-241A-D12F0E687D0C}" dt="2023-10-08T00:19:57.907" v="2311" actId="20577"/>
          <ac:spMkLst>
            <pc:docMk/>
            <pc:sldMk cId="1635859425" sldId="457"/>
            <ac:spMk id="2" creationId="{EDD4C10A-E4A0-4C54-98D4-C13432B17C16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8T00:19:03.046" v="2287"/>
          <ac:spMkLst>
            <pc:docMk/>
            <pc:sldMk cId="1635859425" sldId="457"/>
            <ac:spMk id="3" creationId="{08327D85-18E0-0862-F90E-76FABC16ABE1}"/>
          </ac:spMkLst>
        </pc:spChg>
        <pc:spChg chg="mod">
          <ac:chgData name="Anna Stevenson" userId="S::a.stevenson@uwtsd.ac.uk::ae8dda73-5b0a-4ab6-8413-d9e5d0f56ad1" providerId="AD" clId="Web-{1071136F-B76F-B3D7-241A-D12F0E687D0C}" dt="2023-10-08T00:19:42.547" v="2309" actId="20577"/>
          <ac:spMkLst>
            <pc:docMk/>
            <pc:sldMk cId="1635859425" sldId="457"/>
            <ac:spMk id="4" creationId="{42B0C406-73FB-8C33-E6F5-6E8BFC9FA804}"/>
          </ac:spMkLst>
        </pc:spChg>
        <pc:spChg chg="add del mod">
          <ac:chgData name="Anna Stevenson" userId="S::a.stevenson@uwtsd.ac.uk::ae8dda73-5b0a-4ab6-8413-d9e5d0f56ad1" providerId="AD" clId="Web-{1071136F-B76F-B3D7-241A-D12F0E687D0C}" dt="2023-10-08T00:17:43.725" v="2247"/>
          <ac:spMkLst>
            <pc:docMk/>
            <pc:sldMk cId="1635859425" sldId="457"/>
            <ac:spMk id="6" creationId="{A04DE8D5-9E56-BF05-ECAC-343776D36DE9}"/>
          </ac:spMkLst>
        </pc:spChg>
      </pc:sldChg>
    </pc:docChg>
  </pc:docChgLst>
  <pc:docChgLst>
    <pc:chgData clId="Web-{B52B03F5-3517-2686-5CA3-5408A3E8512E}"/>
    <pc:docChg chg="modSld">
      <pc:chgData name="" userId="" providerId="" clId="Web-{B52B03F5-3517-2686-5CA3-5408A3E8512E}" dt="2023-10-03T19:18:25.456" v="0" actId="14100"/>
      <pc:docMkLst>
        <pc:docMk/>
      </pc:docMkLst>
      <pc:sldChg chg="modSp">
        <pc:chgData name="" userId="" providerId="" clId="Web-{B52B03F5-3517-2686-5CA3-5408A3E8512E}" dt="2023-10-03T19:18:25.456" v="0" actId="14100"/>
        <pc:sldMkLst>
          <pc:docMk/>
          <pc:sldMk cId="1494912364" sldId="313"/>
        </pc:sldMkLst>
        <pc:spChg chg="mod">
          <ac:chgData name="" userId="" providerId="" clId="Web-{B52B03F5-3517-2686-5CA3-5408A3E8512E}" dt="2023-10-03T19:18:25.456" v="0" actId="14100"/>
          <ac:spMkLst>
            <pc:docMk/>
            <pc:sldMk cId="1494912364" sldId="313"/>
            <ac:spMk id="4" creationId="{42B0C406-73FB-8C33-E6F5-6E8BFC9FA804}"/>
          </ac:spMkLst>
        </pc:spChg>
      </pc:sldChg>
    </pc:docChg>
  </pc:docChgLst>
  <pc:docChgLst>
    <pc:chgData name="Heddwen Davies" userId="S::heddwen.davies@uwtsd.ac.uk::b3b4628a-d1d7-4a79-b47e-b6ca4059bab0" providerId="AD" clId="Web-{02273038-7987-DD29-6C1D-E2D71C1C5B2F}"/>
    <pc:docChg chg="modSld">
      <pc:chgData name="Heddwen Davies" userId="S::heddwen.davies@uwtsd.ac.uk::b3b4628a-d1d7-4a79-b47e-b6ca4059bab0" providerId="AD" clId="Web-{02273038-7987-DD29-6C1D-E2D71C1C5B2F}" dt="2024-10-07T08:02:11.962" v="100" actId="1076"/>
      <pc:docMkLst>
        <pc:docMk/>
      </pc:docMkLst>
      <pc:sldChg chg="addSp delSp modSp">
        <pc:chgData name="Heddwen Davies" userId="S::heddwen.davies@uwtsd.ac.uk::b3b4628a-d1d7-4a79-b47e-b6ca4059bab0" providerId="AD" clId="Web-{02273038-7987-DD29-6C1D-E2D71C1C5B2F}" dt="2024-10-07T08:02:11.962" v="100" actId="1076"/>
        <pc:sldMkLst>
          <pc:docMk/>
          <pc:sldMk cId="3278340267" sldId="956"/>
        </pc:sldMkLst>
        <pc:spChg chg="mod">
          <ac:chgData name="Heddwen Davies" userId="S::heddwen.davies@uwtsd.ac.uk::b3b4628a-d1d7-4a79-b47e-b6ca4059bab0" providerId="AD" clId="Web-{02273038-7987-DD29-6C1D-E2D71C1C5B2F}" dt="2024-10-07T08:02:07.149" v="99" actId="20577"/>
          <ac:spMkLst>
            <pc:docMk/>
            <pc:sldMk cId="3278340267" sldId="956"/>
            <ac:spMk id="2" creationId="{3995E7DD-7409-6976-0099-1F3365C533F5}"/>
          </ac:spMkLst>
        </pc:spChg>
        <pc:spChg chg="mod">
          <ac:chgData name="Heddwen Davies" userId="S::heddwen.davies@uwtsd.ac.uk::b3b4628a-d1d7-4a79-b47e-b6ca4059bab0" providerId="AD" clId="Web-{02273038-7987-DD29-6C1D-E2D71C1C5B2F}" dt="2024-10-07T08:01:48.726" v="81" actId="14100"/>
          <ac:spMkLst>
            <pc:docMk/>
            <pc:sldMk cId="3278340267" sldId="956"/>
            <ac:spMk id="3" creationId="{A006B5F8-2051-82F3-3515-C3E3C138D615}"/>
          </ac:spMkLst>
        </pc:spChg>
        <pc:spChg chg="add del mod">
          <ac:chgData name="Heddwen Davies" userId="S::heddwen.davies@uwtsd.ac.uk::b3b4628a-d1d7-4a79-b47e-b6ca4059bab0" providerId="AD" clId="Web-{02273038-7987-DD29-6C1D-E2D71C1C5B2F}" dt="2024-10-07T08:00:37.458" v="3"/>
          <ac:spMkLst>
            <pc:docMk/>
            <pc:sldMk cId="3278340267" sldId="956"/>
            <ac:spMk id="4" creationId="{E008F4D8-947A-F12F-934B-6144AC6065CA}"/>
          </ac:spMkLst>
        </pc:spChg>
        <pc:spChg chg="add mod">
          <ac:chgData name="Heddwen Davies" userId="S::heddwen.davies@uwtsd.ac.uk::b3b4628a-d1d7-4a79-b47e-b6ca4059bab0" providerId="AD" clId="Web-{02273038-7987-DD29-6C1D-E2D71C1C5B2F}" dt="2024-10-07T08:02:11.962" v="100" actId="1076"/>
          <ac:spMkLst>
            <pc:docMk/>
            <pc:sldMk cId="3278340267" sldId="956"/>
            <ac:spMk id="5" creationId="{626F15E1-A5BD-9013-637F-550BDE269287}"/>
          </ac:spMkLst>
        </pc:spChg>
      </pc:sldChg>
    </pc:docChg>
  </pc:docChgLst>
  <pc:docChgLst>
    <pc:chgData name="Anna Stevenson" userId="S::a.stevenson@uwtsd.ac.uk::ae8dda73-5b0a-4ab6-8413-d9e5d0f56ad1" providerId="AD" clId="Web-{0361C753-8C58-3ABB-2CC8-F6CA54E7E9BD}"/>
    <pc:docChg chg="delSld modSld">
      <pc:chgData name="Anna Stevenson" userId="S::a.stevenson@uwtsd.ac.uk::ae8dda73-5b0a-4ab6-8413-d9e5d0f56ad1" providerId="AD" clId="Web-{0361C753-8C58-3ABB-2CC8-F6CA54E7E9BD}" dt="2024-08-29T14:28:58.544" v="39"/>
      <pc:docMkLst>
        <pc:docMk/>
      </pc:docMkLst>
      <pc:sldChg chg="modSp">
        <pc:chgData name="Anna Stevenson" userId="S::a.stevenson@uwtsd.ac.uk::ae8dda73-5b0a-4ab6-8413-d9e5d0f56ad1" providerId="AD" clId="Web-{0361C753-8C58-3ABB-2CC8-F6CA54E7E9BD}" dt="2024-08-29T14:28:03.463" v="0" actId="20577"/>
        <pc:sldMkLst>
          <pc:docMk/>
          <pc:sldMk cId="3312812071" sldId="314"/>
        </pc:sldMkLst>
        <pc:spChg chg="mod">
          <ac:chgData name="Anna Stevenson" userId="S::a.stevenson@uwtsd.ac.uk::ae8dda73-5b0a-4ab6-8413-d9e5d0f56ad1" providerId="AD" clId="Web-{0361C753-8C58-3ABB-2CC8-F6CA54E7E9BD}" dt="2024-08-29T14:28:03.463" v="0" actId="20577"/>
          <ac:spMkLst>
            <pc:docMk/>
            <pc:sldMk cId="3312812071" sldId="314"/>
            <ac:spMk id="5" creationId="{8CDB47FF-39ED-CB40-AFDA-70E48A083F13}"/>
          </ac:spMkLst>
        </pc:spChg>
      </pc:sldChg>
      <pc:sldChg chg="modSp del">
        <pc:chgData name="Anna Stevenson" userId="S::a.stevenson@uwtsd.ac.uk::ae8dda73-5b0a-4ab6-8413-d9e5d0f56ad1" providerId="AD" clId="Web-{0361C753-8C58-3ABB-2CC8-F6CA54E7E9BD}" dt="2024-08-29T14:28:58.544" v="39"/>
        <pc:sldMkLst>
          <pc:docMk/>
          <pc:sldMk cId="507054426" sldId="496"/>
        </pc:sldMkLst>
        <pc:spChg chg="mod">
          <ac:chgData name="Anna Stevenson" userId="S::a.stevenson@uwtsd.ac.uk::ae8dda73-5b0a-4ab6-8413-d9e5d0f56ad1" providerId="AD" clId="Web-{0361C753-8C58-3ABB-2CC8-F6CA54E7E9BD}" dt="2024-08-29T14:28:46.746" v="38" actId="20577"/>
          <ac:spMkLst>
            <pc:docMk/>
            <pc:sldMk cId="507054426" sldId="496"/>
            <ac:spMk id="3" creationId="{6AF02FD6-2BB4-4EB5-A7AC-8B34FB8B39E9}"/>
          </ac:spMkLst>
        </pc:spChg>
      </pc:sldChg>
      <pc:sldChg chg="modSp">
        <pc:chgData name="Anna Stevenson" userId="S::a.stevenson@uwtsd.ac.uk::ae8dda73-5b0a-4ab6-8413-d9e5d0f56ad1" providerId="AD" clId="Web-{0361C753-8C58-3ABB-2CC8-F6CA54E7E9BD}" dt="2024-08-29T14:28:23.449" v="1" actId="20577"/>
        <pc:sldMkLst>
          <pc:docMk/>
          <pc:sldMk cId="3162855648" sldId="955"/>
        </pc:sldMkLst>
        <pc:spChg chg="mod">
          <ac:chgData name="Anna Stevenson" userId="S::a.stevenson@uwtsd.ac.uk::ae8dda73-5b0a-4ab6-8413-d9e5d0f56ad1" providerId="AD" clId="Web-{0361C753-8C58-3ABB-2CC8-F6CA54E7E9BD}" dt="2024-08-29T14:28:23.449" v="1" actId="20577"/>
          <ac:spMkLst>
            <pc:docMk/>
            <pc:sldMk cId="3162855648" sldId="955"/>
            <ac:spMk id="3" creationId="{F358EDCC-4C34-064D-8FFC-A86290814E5F}"/>
          </ac:spMkLst>
        </pc:spChg>
      </pc:sldChg>
    </pc:docChg>
  </pc:docChgLst>
  <pc:docChgLst>
    <pc:chgData name="Anna Stevenson" userId="S::a.stevenson@uwtsd.ac.uk::ae8dda73-5b0a-4ab6-8413-d9e5d0f56ad1" providerId="AD" clId="Web-{2D054960-AE9E-4A03-1C99-833B49C771CC}"/>
    <pc:docChg chg="addSld delSld modSld sldOrd">
      <pc:chgData name="Anna Stevenson" userId="S::a.stevenson@uwtsd.ac.uk::ae8dda73-5b0a-4ab6-8413-d9e5d0f56ad1" providerId="AD" clId="Web-{2D054960-AE9E-4A03-1C99-833B49C771CC}" dt="2023-10-08T20:07:36.975" v="1750" actId="20577"/>
      <pc:docMkLst>
        <pc:docMk/>
      </pc:docMkLst>
      <pc:sldChg chg="modSp">
        <pc:chgData name="Anna Stevenson" userId="S::a.stevenson@uwtsd.ac.uk::ae8dda73-5b0a-4ab6-8413-d9e5d0f56ad1" providerId="AD" clId="Web-{2D054960-AE9E-4A03-1C99-833B49C771CC}" dt="2023-10-08T19:32:28.536" v="787" actId="20577"/>
        <pc:sldMkLst>
          <pc:docMk/>
          <pc:sldMk cId="3005068303" sldId="388"/>
        </pc:sldMkLst>
        <pc:spChg chg="mod">
          <ac:chgData name="Anna Stevenson" userId="S::a.stevenson@uwtsd.ac.uk::ae8dda73-5b0a-4ab6-8413-d9e5d0f56ad1" providerId="AD" clId="Web-{2D054960-AE9E-4A03-1C99-833B49C771CC}" dt="2023-10-08T19:32:28.536" v="787" actId="20577"/>
          <ac:spMkLst>
            <pc:docMk/>
            <pc:sldMk cId="3005068303" sldId="388"/>
            <ac:spMk id="3" creationId="{4AB0CFC9-81EC-8746-9BE6-C7A1FEF10859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19:46:23.513" v="1074" actId="20577"/>
        <pc:sldMkLst>
          <pc:docMk/>
          <pc:sldMk cId="2995264797" sldId="411"/>
        </pc:sldMkLst>
        <pc:spChg chg="mod">
          <ac:chgData name="Anna Stevenson" userId="S::a.stevenson@uwtsd.ac.uk::ae8dda73-5b0a-4ab6-8413-d9e5d0f56ad1" providerId="AD" clId="Web-{2D054960-AE9E-4A03-1C99-833B49C771CC}" dt="2023-10-08T19:46:00.825" v="1062" actId="20577"/>
          <ac:spMkLst>
            <pc:docMk/>
            <pc:sldMk cId="2995264797" sldId="411"/>
            <ac:spMk id="2" creationId="{A04B2983-9626-1FDC-C53A-22ADBCB7F0F1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6:23.513" v="1074" actId="20577"/>
          <ac:spMkLst>
            <pc:docMk/>
            <pc:sldMk cId="2995264797" sldId="411"/>
            <ac:spMk id="3" creationId="{2A9B7CC2-9364-7598-A38A-B63E84767450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19:57:39.722" v="1492" actId="20577"/>
        <pc:sldMkLst>
          <pc:docMk/>
          <pc:sldMk cId="167621236" sldId="440"/>
        </pc:sldMkLst>
        <pc:spChg chg="mod">
          <ac:chgData name="Anna Stevenson" userId="S::a.stevenson@uwtsd.ac.uk::ae8dda73-5b0a-4ab6-8413-d9e5d0f56ad1" providerId="AD" clId="Web-{2D054960-AE9E-4A03-1C99-833B49C771CC}" dt="2023-10-08T19:57:39.722" v="1492" actId="20577"/>
          <ac:spMkLst>
            <pc:docMk/>
            <pc:sldMk cId="167621236" sldId="440"/>
            <ac:spMk id="3" creationId="{3083C714-14C3-A5C1-BB76-4ED84F4B2142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19:33:20.413" v="797" actId="1076"/>
        <pc:sldMkLst>
          <pc:docMk/>
          <pc:sldMk cId="3867489291" sldId="444"/>
        </pc:sldMkLst>
        <pc:spChg chg="mod">
          <ac:chgData name="Anna Stevenson" userId="S::a.stevenson@uwtsd.ac.uk::ae8dda73-5b0a-4ab6-8413-d9e5d0f56ad1" providerId="AD" clId="Web-{2D054960-AE9E-4A03-1C99-833B49C771CC}" dt="2023-10-08T19:33:20.413" v="797" actId="1076"/>
          <ac:spMkLst>
            <pc:docMk/>
            <pc:sldMk cId="3867489291" sldId="444"/>
            <ac:spMk id="6" creationId="{F646C945-8AAD-E373-81EB-40505B6417BF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19:08:38.206" v="89" actId="20577"/>
        <pc:sldMkLst>
          <pc:docMk/>
          <pc:sldMk cId="908459133" sldId="445"/>
        </pc:sldMkLst>
        <pc:spChg chg="mod">
          <ac:chgData name="Anna Stevenson" userId="S::a.stevenson@uwtsd.ac.uk::ae8dda73-5b0a-4ab6-8413-d9e5d0f56ad1" providerId="AD" clId="Web-{2D054960-AE9E-4A03-1C99-833B49C771CC}" dt="2023-10-08T19:08:38.206" v="89" actId="20577"/>
          <ac:spMkLst>
            <pc:docMk/>
            <pc:sldMk cId="908459133" sldId="445"/>
            <ac:spMk id="10" creationId="{D6CC517E-D164-D2D5-0695-3E1DD45EDC1C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19:33:13.053" v="793" actId="20577"/>
        <pc:sldMkLst>
          <pc:docMk/>
          <pc:sldMk cId="1173574030" sldId="446"/>
        </pc:sldMkLst>
        <pc:spChg chg="mod">
          <ac:chgData name="Anna Stevenson" userId="S::a.stevenson@uwtsd.ac.uk::ae8dda73-5b0a-4ab6-8413-d9e5d0f56ad1" providerId="AD" clId="Web-{2D054960-AE9E-4A03-1C99-833B49C771CC}" dt="2023-10-08T19:33:12.053" v="790" actId="20577"/>
          <ac:spMkLst>
            <pc:docMk/>
            <pc:sldMk cId="1173574030" sldId="446"/>
            <ac:spMk id="6" creationId="{F646C945-8AAD-E373-81EB-40505B6417BF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3:13.053" v="793" actId="20577"/>
          <ac:spMkLst>
            <pc:docMk/>
            <pc:sldMk cId="1173574030" sldId="446"/>
            <ac:spMk id="8" creationId="{A9E55B65-2666-FCCA-7F1F-88ACC3EB38BA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20:05:54.129" v="1740" actId="20577"/>
        <pc:sldMkLst>
          <pc:docMk/>
          <pc:sldMk cId="3196793553" sldId="447"/>
        </pc:sldMkLst>
        <pc:spChg chg="mod">
          <ac:chgData name="Anna Stevenson" userId="S::a.stevenson@uwtsd.ac.uk::ae8dda73-5b0a-4ab6-8413-d9e5d0f56ad1" providerId="AD" clId="Web-{2D054960-AE9E-4A03-1C99-833B49C771CC}" dt="2023-10-08T20:05:54.129" v="1740" actId="20577"/>
          <ac:spMkLst>
            <pc:docMk/>
            <pc:sldMk cId="3196793553" sldId="447"/>
            <ac:spMk id="2" creationId="{68B5367B-78A5-B0E6-02C8-5845F203A824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11:49.852" v="216" actId="20577"/>
          <ac:spMkLst>
            <pc:docMk/>
            <pc:sldMk cId="3196793553" sldId="447"/>
            <ac:spMk id="3" creationId="{C2D6D204-60FE-9678-3057-11A71ED8263A}"/>
          </ac:spMkLst>
        </pc:spChg>
      </pc:sldChg>
      <pc:sldChg chg="modSp del">
        <pc:chgData name="Anna Stevenson" userId="S::a.stevenson@uwtsd.ac.uk::ae8dda73-5b0a-4ab6-8413-d9e5d0f56ad1" providerId="AD" clId="Web-{2D054960-AE9E-4A03-1C99-833B49C771CC}" dt="2023-10-08T19:37:07.497" v="862"/>
        <pc:sldMkLst>
          <pc:docMk/>
          <pc:sldMk cId="3752190463" sldId="448"/>
        </pc:sldMkLst>
        <pc:spChg chg="mod">
          <ac:chgData name="Anna Stevenson" userId="S::a.stevenson@uwtsd.ac.uk::ae8dda73-5b0a-4ab6-8413-d9e5d0f56ad1" providerId="AD" clId="Web-{2D054960-AE9E-4A03-1C99-833B49C771CC}" dt="2023-10-08T19:08:57.160" v="106" actId="20577"/>
          <ac:spMkLst>
            <pc:docMk/>
            <pc:sldMk cId="3752190463" sldId="448"/>
            <ac:spMk id="2" creationId="{B17F0698-E0AB-92D2-F7F0-29B5784D589E}"/>
          </ac:spMkLst>
        </pc:spChg>
      </pc:sldChg>
      <pc:sldChg chg="addSp delSp modSp del">
        <pc:chgData name="Anna Stevenson" userId="S::a.stevenson@uwtsd.ac.uk::ae8dda73-5b0a-4ab6-8413-d9e5d0f56ad1" providerId="AD" clId="Web-{2D054960-AE9E-4A03-1C99-833B49C771CC}" dt="2023-10-08T19:38:46.079" v="887"/>
        <pc:sldMkLst>
          <pc:docMk/>
          <pc:sldMk cId="730663075" sldId="449"/>
        </pc:sldMkLst>
        <pc:spChg chg="del mod">
          <ac:chgData name="Anna Stevenson" userId="S::a.stevenson@uwtsd.ac.uk::ae8dda73-5b0a-4ab6-8413-d9e5d0f56ad1" providerId="AD" clId="Web-{2D054960-AE9E-4A03-1C99-833B49C771CC}" dt="2023-10-08T19:09:14.723" v="107"/>
          <ac:spMkLst>
            <pc:docMk/>
            <pc:sldMk cId="730663075" sldId="449"/>
            <ac:spMk id="2" creationId="{B17F0698-E0AB-92D2-F7F0-29B5784D589E}"/>
          </ac:spMkLst>
        </pc:spChg>
        <pc:spChg chg="add del mod">
          <ac:chgData name="Anna Stevenson" userId="S::a.stevenson@uwtsd.ac.uk::ae8dda73-5b0a-4ab6-8413-d9e5d0f56ad1" providerId="AD" clId="Web-{2D054960-AE9E-4A03-1C99-833B49C771CC}" dt="2023-10-08T19:13:32.340" v="254"/>
          <ac:spMkLst>
            <pc:docMk/>
            <pc:sldMk cId="730663075" sldId="449"/>
            <ac:spMk id="6" creationId="{791DB6F1-A695-997B-13A8-6E8A3F8E5357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19:13:34.433" v="255" actId="1076"/>
          <ac:spMkLst>
            <pc:docMk/>
            <pc:sldMk cId="730663075" sldId="449"/>
            <ac:spMk id="8" creationId="{BDCB21EB-F576-59C8-E9C3-D93123466F95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19:40:40.910" v="933" actId="20577"/>
        <pc:sldMkLst>
          <pc:docMk/>
          <pc:sldMk cId="3288308306" sldId="450"/>
        </pc:sldMkLst>
        <pc:spChg chg="mod">
          <ac:chgData name="Anna Stevenson" userId="S::a.stevenson@uwtsd.ac.uk::ae8dda73-5b0a-4ab6-8413-d9e5d0f56ad1" providerId="AD" clId="Web-{2D054960-AE9E-4A03-1C99-833B49C771CC}" dt="2023-10-08T19:39:40.346" v="905"/>
          <ac:spMkLst>
            <pc:docMk/>
            <pc:sldMk cId="3288308306" sldId="450"/>
            <ac:spMk id="2" creationId="{B17F0698-E0AB-92D2-F7F0-29B5784D589E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0:32.472" v="929" actId="20577"/>
          <ac:spMkLst>
            <pc:docMk/>
            <pc:sldMk cId="3288308306" sldId="450"/>
            <ac:spMk id="3" creationId="{4449F62C-7E9A-9E49-DA24-7436B3F62A35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0:40.910" v="933" actId="20577"/>
          <ac:spMkLst>
            <pc:docMk/>
            <pc:sldMk cId="3288308306" sldId="450"/>
            <ac:spMk id="5" creationId="{5C5597F9-3045-11C4-7F0E-0BA9B91AC727}"/>
          </ac:spMkLst>
        </pc:spChg>
      </pc:sldChg>
      <pc:sldChg chg="addSp delSp modSp add del">
        <pc:chgData name="Anna Stevenson" userId="S::a.stevenson@uwtsd.ac.uk::ae8dda73-5b0a-4ab6-8413-d9e5d0f56ad1" providerId="AD" clId="Web-{2D054960-AE9E-4A03-1C99-833B49C771CC}" dt="2023-10-08T19:41:25.114" v="947" actId="14100"/>
        <pc:sldMkLst>
          <pc:docMk/>
          <pc:sldMk cId="2394114469" sldId="451"/>
        </pc:sldMkLst>
        <pc:spChg chg="add del mod">
          <ac:chgData name="Anna Stevenson" userId="S::a.stevenson@uwtsd.ac.uk::ae8dda73-5b0a-4ab6-8413-d9e5d0f56ad1" providerId="AD" clId="Web-{2D054960-AE9E-4A03-1C99-833B49C771CC}" dt="2023-10-08T19:10:59.257" v="189" actId="1076"/>
          <ac:spMkLst>
            <pc:docMk/>
            <pc:sldMk cId="2394114469" sldId="451"/>
            <ac:spMk id="2" creationId="{2701D064-5F77-CFAB-8273-5967E177C637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1:25.114" v="947" actId="14100"/>
          <ac:spMkLst>
            <pc:docMk/>
            <pc:sldMk cId="2394114469" sldId="451"/>
            <ac:spMk id="3" creationId="{04A5B2F9-055D-7E36-8080-3D1247746C33}"/>
          </ac:spMkLst>
        </pc:spChg>
        <pc:spChg chg="add del mod">
          <ac:chgData name="Anna Stevenson" userId="S::a.stevenson@uwtsd.ac.uk::ae8dda73-5b0a-4ab6-8413-d9e5d0f56ad1" providerId="AD" clId="Web-{2D054960-AE9E-4A03-1C99-833B49C771CC}" dt="2023-10-08T19:10:17.678" v="133"/>
          <ac:spMkLst>
            <pc:docMk/>
            <pc:sldMk cId="2394114469" sldId="451"/>
            <ac:spMk id="5" creationId="{8199C99C-E886-D8AF-890E-8628BF0CE8C9}"/>
          </ac:spMkLst>
        </pc:spChg>
      </pc:sldChg>
      <pc:sldChg chg="addSp modSp mod setBg">
        <pc:chgData name="Anna Stevenson" userId="S::a.stevenson@uwtsd.ac.uk::ae8dda73-5b0a-4ab6-8413-d9e5d0f56ad1" providerId="AD" clId="Web-{2D054960-AE9E-4A03-1C99-833B49C771CC}" dt="2023-10-08T19:44:03.822" v="995" actId="20577"/>
        <pc:sldMkLst>
          <pc:docMk/>
          <pc:sldMk cId="2426639284" sldId="452"/>
        </pc:sldMkLst>
        <pc:spChg chg="mod">
          <ac:chgData name="Anna Stevenson" userId="S::a.stevenson@uwtsd.ac.uk::ae8dda73-5b0a-4ab6-8413-d9e5d0f56ad1" providerId="AD" clId="Web-{2D054960-AE9E-4A03-1C99-833B49C771CC}" dt="2023-10-08T19:42:23.085" v="968"/>
          <ac:spMkLst>
            <pc:docMk/>
            <pc:sldMk cId="2426639284" sldId="452"/>
            <ac:spMk id="2" creationId="{DCCE4272-304E-CA25-399E-3E039BF20691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4:03.822" v="995" actId="20577"/>
          <ac:spMkLst>
            <pc:docMk/>
            <pc:sldMk cId="2426639284" sldId="452"/>
            <ac:spMk id="3" creationId="{B8F23E6A-B89E-8E75-83D7-04D6289C0AC1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2:51.367" v="987" actId="14100"/>
          <ac:spMkLst>
            <pc:docMk/>
            <pc:sldMk cId="2426639284" sldId="452"/>
            <ac:spMk id="5" creationId="{A9609E7E-9E0A-C072-9415-F63239D04EC9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42:23.085" v="968"/>
          <ac:spMkLst>
            <pc:docMk/>
            <pc:sldMk cId="2426639284" sldId="452"/>
            <ac:spMk id="10" creationId="{E35A04CF-97D4-4FF7-B359-C546B1F62E54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42:23.085" v="968"/>
          <ac:spMkLst>
            <pc:docMk/>
            <pc:sldMk cId="2426639284" sldId="452"/>
            <ac:spMk id="12" creationId="{1DE7243B-5109-444B-8FAF-7437C66BC0E9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42:23.085" v="968"/>
          <ac:spMkLst>
            <pc:docMk/>
            <pc:sldMk cId="2426639284" sldId="452"/>
            <ac:spMk id="14" creationId="{4C5D6221-DA7B-4611-AA26-7D8E349FDE96}"/>
          </ac:spMkLst>
        </pc:spChg>
      </pc:sldChg>
      <pc:sldChg chg="modSp del">
        <pc:chgData name="Anna Stevenson" userId="S::a.stevenson@uwtsd.ac.uk::ae8dda73-5b0a-4ab6-8413-d9e5d0f56ad1" providerId="AD" clId="Web-{2D054960-AE9E-4A03-1C99-833B49C771CC}" dt="2023-10-08T19:45:49.278" v="1057"/>
        <pc:sldMkLst>
          <pc:docMk/>
          <pc:sldMk cId="2038104100" sldId="453"/>
        </pc:sldMkLst>
        <pc:spChg chg="mod">
          <ac:chgData name="Anna Stevenson" userId="S::a.stevenson@uwtsd.ac.uk::ae8dda73-5b0a-4ab6-8413-d9e5d0f56ad1" providerId="AD" clId="Web-{2D054960-AE9E-4A03-1C99-833B49C771CC}" dt="2023-10-08T19:44:12.213" v="996" actId="20577"/>
          <ac:spMkLst>
            <pc:docMk/>
            <pc:sldMk cId="2038104100" sldId="453"/>
            <ac:spMk id="2" creationId="{B17F0698-E0AB-92D2-F7F0-29B5784D589E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4:18.291" v="1000" actId="20577"/>
          <ac:spMkLst>
            <pc:docMk/>
            <pc:sldMk cId="2038104100" sldId="453"/>
            <ac:spMk id="3" creationId="{4449F62C-7E9A-9E49-DA24-7436B3F62A35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4:48.495" v="1020" actId="20577"/>
          <ac:spMkLst>
            <pc:docMk/>
            <pc:sldMk cId="2038104100" sldId="453"/>
            <ac:spMk id="5" creationId="{5C5597F9-3045-11C4-7F0E-0BA9B91AC727}"/>
          </ac:spMkLst>
        </pc:spChg>
      </pc:sldChg>
      <pc:sldChg chg="modSp">
        <pc:chgData name="Anna Stevenson" userId="S::a.stevenson@uwtsd.ac.uk::ae8dda73-5b0a-4ab6-8413-d9e5d0f56ad1" providerId="AD" clId="Web-{2D054960-AE9E-4A03-1C99-833B49C771CC}" dt="2023-10-08T20:07:36.975" v="1750" actId="20577"/>
        <pc:sldMkLst>
          <pc:docMk/>
          <pc:sldMk cId="1693024675" sldId="455"/>
        </pc:sldMkLst>
        <pc:spChg chg="mod">
          <ac:chgData name="Anna Stevenson" userId="S::a.stevenson@uwtsd.ac.uk::ae8dda73-5b0a-4ab6-8413-d9e5d0f56ad1" providerId="AD" clId="Web-{2D054960-AE9E-4A03-1C99-833B49C771CC}" dt="2023-10-08T20:07:36.975" v="1750" actId="20577"/>
          <ac:spMkLst>
            <pc:docMk/>
            <pc:sldMk cId="1693024675" sldId="455"/>
            <ac:spMk id="3" creationId="{4AB0CFC9-81EC-8746-9BE6-C7A1FEF10859}"/>
          </ac:spMkLst>
        </pc:spChg>
      </pc:sldChg>
      <pc:sldChg chg="ord">
        <pc:chgData name="Anna Stevenson" userId="S::a.stevenson@uwtsd.ac.uk::ae8dda73-5b0a-4ab6-8413-d9e5d0f56ad1" providerId="AD" clId="Web-{2D054960-AE9E-4A03-1C99-833B49C771CC}" dt="2023-10-08T19:57:15.346" v="1484"/>
        <pc:sldMkLst>
          <pc:docMk/>
          <pc:sldMk cId="1635859425" sldId="457"/>
        </pc:sldMkLst>
      </pc:sldChg>
      <pc:sldChg chg="delSp modSp new del">
        <pc:chgData name="Anna Stevenson" userId="S::a.stevenson@uwtsd.ac.uk::ae8dda73-5b0a-4ab6-8413-d9e5d0f56ad1" providerId="AD" clId="Web-{2D054960-AE9E-4A03-1C99-833B49C771CC}" dt="2023-10-08T19:07:03.469" v="76"/>
        <pc:sldMkLst>
          <pc:docMk/>
          <pc:sldMk cId="1468598556" sldId="458"/>
        </pc:sldMkLst>
        <pc:spChg chg="del mod">
          <ac:chgData name="Anna Stevenson" userId="S::a.stevenson@uwtsd.ac.uk::ae8dda73-5b0a-4ab6-8413-d9e5d0f56ad1" providerId="AD" clId="Web-{2D054960-AE9E-4A03-1C99-833B49C771CC}" dt="2023-10-08T18:05:08.361" v="14"/>
          <ac:spMkLst>
            <pc:docMk/>
            <pc:sldMk cId="1468598556" sldId="458"/>
            <ac:spMk id="2" creationId="{08297E11-5F19-9C42-1900-981506329530}"/>
          </ac:spMkLst>
        </pc:spChg>
        <pc:spChg chg="mod">
          <ac:chgData name="Anna Stevenson" userId="S::a.stevenson@uwtsd.ac.uk::ae8dda73-5b0a-4ab6-8413-d9e5d0f56ad1" providerId="AD" clId="Web-{2D054960-AE9E-4A03-1C99-833B49C771CC}" dt="2023-10-08T18:39:24.797" v="19" actId="20577"/>
          <ac:spMkLst>
            <pc:docMk/>
            <pc:sldMk cId="1468598556" sldId="458"/>
            <ac:spMk id="3" creationId="{43B9C1AE-3DD0-087C-1F92-A29962DFEA00}"/>
          </ac:spMkLst>
        </pc:spChg>
      </pc:sldChg>
      <pc:sldChg chg="addSp delSp modSp new">
        <pc:chgData name="Anna Stevenson" userId="S::a.stevenson@uwtsd.ac.uk::ae8dda73-5b0a-4ab6-8413-d9e5d0f56ad1" providerId="AD" clId="Web-{2D054960-AE9E-4A03-1C99-833B49C771CC}" dt="2023-10-08T19:22:21.063" v="404" actId="20577"/>
        <pc:sldMkLst>
          <pc:docMk/>
          <pc:sldMk cId="3000838342" sldId="459"/>
        </pc:sldMkLst>
        <pc:spChg chg="del">
          <ac:chgData name="Anna Stevenson" userId="S::a.stevenson@uwtsd.ac.uk::ae8dda73-5b0a-4ab6-8413-d9e5d0f56ad1" providerId="AD" clId="Web-{2D054960-AE9E-4A03-1C99-833B49C771CC}" dt="2023-10-08T19:03:57.745" v="27"/>
          <ac:spMkLst>
            <pc:docMk/>
            <pc:sldMk cId="3000838342" sldId="459"/>
            <ac:spMk id="2" creationId="{E2EFACEF-AC5A-D56D-72A2-4879DC196A44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19:51.679" v="346" actId="20577"/>
          <ac:spMkLst>
            <pc:docMk/>
            <pc:sldMk cId="3000838342" sldId="459"/>
            <ac:spMk id="3" creationId="{FB7376D0-3450-21BE-7399-A9414229FF90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19:18:11.973" v="337"/>
          <ac:spMkLst>
            <pc:docMk/>
            <pc:sldMk cId="3000838342" sldId="459"/>
            <ac:spMk id="4" creationId="{56C85637-DAD8-743F-0F5E-79E30816B251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19:18:14.676" v="339" actId="1076"/>
          <ac:spMkLst>
            <pc:docMk/>
            <pc:sldMk cId="3000838342" sldId="459"/>
            <ac:spMk id="5" creationId="{9C5FE39D-432B-F38B-9B7E-7C2DC3FCEDDB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19:22:21.063" v="404" actId="20577"/>
          <ac:spMkLst>
            <pc:docMk/>
            <pc:sldMk cId="3000838342" sldId="459"/>
            <ac:spMk id="6" creationId="{154EC245-62F1-600C-BD4A-764A8516DB8D}"/>
          </ac:spMkLst>
        </pc:spChg>
      </pc:sldChg>
      <pc:sldChg chg="addSp delSp modSp new">
        <pc:chgData name="Anna Stevenson" userId="S::a.stevenson@uwtsd.ac.uk::ae8dda73-5b0a-4ab6-8413-d9e5d0f56ad1" providerId="AD" clId="Web-{2D054960-AE9E-4A03-1C99-833B49C771CC}" dt="2023-10-08T19:32:02.301" v="784" actId="20577"/>
        <pc:sldMkLst>
          <pc:docMk/>
          <pc:sldMk cId="952940901" sldId="460"/>
        </pc:sldMkLst>
        <pc:spChg chg="del">
          <ac:chgData name="Anna Stevenson" userId="S::a.stevenson@uwtsd.ac.uk::ae8dda73-5b0a-4ab6-8413-d9e5d0f56ad1" providerId="AD" clId="Web-{2D054960-AE9E-4A03-1C99-833B49C771CC}" dt="2023-10-08T19:06:28.312" v="58"/>
          <ac:spMkLst>
            <pc:docMk/>
            <pc:sldMk cId="952940901" sldId="460"/>
            <ac:spMk id="2" creationId="{9B36A503-FB04-3FF6-AD95-6E667143BD99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2:02.301" v="784" actId="20577"/>
          <ac:spMkLst>
            <pc:docMk/>
            <pc:sldMk cId="952940901" sldId="460"/>
            <ac:spMk id="3" creationId="{621A37EE-5EF9-17EA-9D8C-2D181ED92D1B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19:31:35.488" v="776" actId="14100"/>
          <ac:spMkLst>
            <pc:docMk/>
            <pc:sldMk cId="952940901" sldId="460"/>
            <ac:spMk id="5" creationId="{9A1C7560-D7D9-68F5-4819-F05D988816E9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19:31:41.926" v="778" actId="14100"/>
          <ac:spMkLst>
            <pc:docMk/>
            <pc:sldMk cId="952940901" sldId="460"/>
            <ac:spMk id="6" creationId="{51FA5C07-A1B3-9F49-196B-4D0CC2D58B12}"/>
          </ac:spMkLst>
        </pc:spChg>
        <pc:spChg chg="add del">
          <ac:chgData name="Anna Stevenson" userId="S::a.stevenson@uwtsd.ac.uk::ae8dda73-5b0a-4ab6-8413-d9e5d0f56ad1" providerId="AD" clId="Web-{2D054960-AE9E-4A03-1C99-833B49C771CC}" dt="2023-10-08T19:31:37.129" v="777"/>
          <ac:spMkLst>
            <pc:docMk/>
            <pc:sldMk cId="952940901" sldId="460"/>
            <ac:spMk id="8" creationId="{44DBC473-8A3A-8653-F103-602D3080FA16}"/>
          </ac:spMkLst>
        </pc:spChg>
      </pc:sldChg>
      <pc:sldChg chg="add del replId">
        <pc:chgData name="Anna Stevenson" userId="S::a.stevenson@uwtsd.ac.uk::ae8dda73-5b0a-4ab6-8413-d9e5d0f56ad1" providerId="AD" clId="Web-{2D054960-AE9E-4A03-1C99-833B49C771CC}" dt="2023-10-08T19:10:16.725" v="132"/>
        <pc:sldMkLst>
          <pc:docMk/>
          <pc:sldMk cId="120700041" sldId="461"/>
        </pc:sldMkLst>
      </pc:sldChg>
      <pc:sldChg chg="modSp new del ord">
        <pc:chgData name="Anna Stevenson" userId="S::a.stevenson@uwtsd.ac.uk::ae8dda73-5b0a-4ab6-8413-d9e5d0f56ad1" providerId="AD" clId="Web-{2D054960-AE9E-4A03-1C99-833B49C771CC}" dt="2023-10-08T19:34:47.993" v="827"/>
        <pc:sldMkLst>
          <pc:docMk/>
          <pc:sldMk cId="4012597702" sldId="461"/>
        </pc:sldMkLst>
        <pc:spChg chg="mod">
          <ac:chgData name="Anna Stevenson" userId="S::a.stevenson@uwtsd.ac.uk::ae8dda73-5b0a-4ab6-8413-d9e5d0f56ad1" providerId="AD" clId="Web-{2D054960-AE9E-4A03-1C99-833B49C771CC}" dt="2023-10-08T19:33:29.460" v="799" actId="20577"/>
          <ac:spMkLst>
            <pc:docMk/>
            <pc:sldMk cId="4012597702" sldId="461"/>
            <ac:spMk id="2" creationId="{2CC7958E-CE1D-0252-6618-455D3CE1A819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4:42.118" v="824" actId="20577"/>
          <ac:spMkLst>
            <pc:docMk/>
            <pc:sldMk cId="4012597702" sldId="461"/>
            <ac:spMk id="3" creationId="{0AE3DD78-B9CF-87AF-BA3A-7C9A70C1BFA2}"/>
          </ac:spMkLst>
        </pc:spChg>
      </pc:sldChg>
      <pc:sldChg chg="addSp modSp new mod setBg">
        <pc:chgData name="Anna Stevenson" userId="S::a.stevenson@uwtsd.ac.uk::ae8dda73-5b0a-4ab6-8413-d9e5d0f56ad1" providerId="AD" clId="Web-{2D054960-AE9E-4A03-1C99-833B49C771CC}" dt="2023-10-08T19:34:46.400" v="826" actId="20577"/>
        <pc:sldMkLst>
          <pc:docMk/>
          <pc:sldMk cId="1534951490" sldId="462"/>
        </pc:sldMkLst>
        <pc:spChg chg="mod">
          <ac:chgData name="Anna Stevenson" userId="S::a.stevenson@uwtsd.ac.uk::ae8dda73-5b0a-4ab6-8413-d9e5d0f56ad1" providerId="AD" clId="Web-{2D054960-AE9E-4A03-1C99-833B49C771CC}" dt="2023-10-08T19:34:37.384" v="823" actId="1076"/>
          <ac:spMkLst>
            <pc:docMk/>
            <pc:sldMk cId="1534951490" sldId="462"/>
            <ac:spMk id="2" creationId="{4C139DD1-D115-7CE0-094F-CE892FB7D8CA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4:46.400" v="826" actId="20577"/>
          <ac:spMkLst>
            <pc:docMk/>
            <pc:sldMk cId="1534951490" sldId="462"/>
            <ac:spMk id="3" creationId="{8162EE71-5B0B-3BBA-551F-DD3E56243DB5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4:04.805" v="808"/>
          <ac:spMkLst>
            <pc:docMk/>
            <pc:sldMk cId="1534951490" sldId="462"/>
            <ac:spMk id="8" creationId="{907EF6B7-1338-4443-8C46-6A318D952DFD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4:04.805" v="808"/>
          <ac:spMkLst>
            <pc:docMk/>
            <pc:sldMk cId="1534951490" sldId="462"/>
            <ac:spMk id="10" creationId="{DAAE4CDD-124C-4DCF-9584-B6033B545DD5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4:04.805" v="808"/>
          <ac:spMkLst>
            <pc:docMk/>
            <pc:sldMk cId="1534951490" sldId="462"/>
            <ac:spMk id="12" creationId="{081E4A58-353D-44AE-B2FC-2A74E2E400F7}"/>
          </ac:spMkLst>
        </pc:spChg>
      </pc:sldChg>
      <pc:sldChg chg="add replId">
        <pc:chgData name="Anna Stevenson" userId="S::a.stevenson@uwtsd.ac.uk::ae8dda73-5b0a-4ab6-8413-d9e5d0f56ad1" providerId="AD" clId="Web-{2D054960-AE9E-4A03-1C99-833B49C771CC}" dt="2023-10-08T19:34:08.133" v="809"/>
        <pc:sldMkLst>
          <pc:docMk/>
          <pc:sldMk cId="2136215999" sldId="463"/>
        </pc:sldMkLst>
      </pc:sldChg>
      <pc:sldChg chg="addSp modSp new del mod setBg">
        <pc:chgData name="Anna Stevenson" userId="S::a.stevenson@uwtsd.ac.uk::ae8dda73-5b0a-4ab6-8413-d9e5d0f56ad1" providerId="AD" clId="Web-{2D054960-AE9E-4A03-1C99-833B49C771CC}" dt="2023-10-08T19:36:50.903" v="857"/>
        <pc:sldMkLst>
          <pc:docMk/>
          <pc:sldMk cId="1700677520" sldId="464"/>
        </pc:sldMkLst>
        <pc:spChg chg="mod">
          <ac:chgData name="Anna Stevenson" userId="S::a.stevenson@uwtsd.ac.uk::ae8dda73-5b0a-4ab6-8413-d9e5d0f56ad1" providerId="AD" clId="Web-{2D054960-AE9E-4A03-1C99-833B49C771CC}" dt="2023-10-08T19:35:22.026" v="835"/>
          <ac:spMkLst>
            <pc:docMk/>
            <pc:sldMk cId="1700677520" sldId="464"/>
            <ac:spMk id="2" creationId="{78D8FE9A-29AC-1CEE-0C72-85EBC95F2B74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5:28.166" v="837" actId="14100"/>
          <ac:spMkLst>
            <pc:docMk/>
            <pc:sldMk cId="1700677520" sldId="464"/>
            <ac:spMk id="3" creationId="{40C33A70-1BCA-5A53-6F6D-AC23DE42E075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5:22.026" v="835"/>
          <ac:spMkLst>
            <pc:docMk/>
            <pc:sldMk cId="1700677520" sldId="464"/>
            <ac:spMk id="9" creationId="{9F7D5CDA-D291-4307-BF55-1381FED29634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5:22.026" v="835"/>
          <ac:spMkLst>
            <pc:docMk/>
            <pc:sldMk cId="1700677520" sldId="464"/>
            <ac:spMk id="11" creationId="{59B296B9-C5A5-4E4F-9B60-C907B5F1466C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5:22.026" v="835"/>
          <ac:spMkLst>
            <pc:docMk/>
            <pc:sldMk cId="1700677520" sldId="464"/>
            <ac:spMk id="13" creationId="{D0300FD3-5AF1-6305-15FA-9078072672E2}"/>
          </ac:spMkLst>
        </pc:spChg>
        <pc:picChg chg="add mod">
          <ac:chgData name="Anna Stevenson" userId="S::a.stevenson@uwtsd.ac.uk::ae8dda73-5b0a-4ab6-8413-d9e5d0f56ad1" providerId="AD" clId="Web-{2D054960-AE9E-4A03-1C99-833B49C771CC}" dt="2023-10-08T19:35:38.495" v="839" actId="1076"/>
          <ac:picMkLst>
            <pc:docMk/>
            <pc:sldMk cId="1700677520" sldId="464"/>
            <ac:picMk id="5" creationId="{F2B31B06-A4C0-8910-029E-FA8FB49442E8}"/>
          </ac:picMkLst>
        </pc:picChg>
      </pc:sldChg>
      <pc:sldChg chg="addSp delSp modSp new mod setBg">
        <pc:chgData name="Anna Stevenson" userId="S::a.stevenson@uwtsd.ac.uk::ae8dda73-5b0a-4ab6-8413-d9e5d0f56ad1" providerId="AD" clId="Web-{2D054960-AE9E-4A03-1C99-833B49C771CC}" dt="2023-10-08T19:38:23.234" v="879" actId="14100"/>
        <pc:sldMkLst>
          <pc:docMk/>
          <pc:sldMk cId="4247571193" sldId="465"/>
        </pc:sldMkLst>
        <pc:spChg chg="del mod">
          <ac:chgData name="Anna Stevenson" userId="S::a.stevenson@uwtsd.ac.uk::ae8dda73-5b0a-4ab6-8413-d9e5d0f56ad1" providerId="AD" clId="Web-{2D054960-AE9E-4A03-1C99-833B49C771CC}" dt="2023-10-08T19:36:31.028" v="849"/>
          <ac:spMkLst>
            <pc:docMk/>
            <pc:sldMk cId="4247571193" sldId="465"/>
            <ac:spMk id="2" creationId="{2EFE292C-0DD7-FD04-8B19-3D62802B79C4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8:23.234" v="879" actId="14100"/>
          <ac:spMkLst>
            <pc:docMk/>
            <pc:sldMk cId="4247571193" sldId="465"/>
            <ac:spMk id="3" creationId="{A2F3A73D-A3F8-3DE8-3A0D-8C17CD93FB5D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6:24.637" v="846"/>
          <ac:spMkLst>
            <pc:docMk/>
            <pc:sldMk cId="4247571193" sldId="465"/>
            <ac:spMk id="7" creationId="{5D94A3A6-9D7F-4423-5966-FE38DAF41B84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5:55.386" v="842"/>
          <ac:spMkLst>
            <pc:docMk/>
            <pc:sldMk cId="4247571193" sldId="465"/>
            <ac:spMk id="10" creationId="{04812C46-200A-4DEB-A05E-3ED6C68C2387}"/>
          </ac:spMkLst>
        </pc:spChg>
        <pc:spChg chg="add">
          <ac:chgData name="Anna Stevenson" userId="S::a.stevenson@uwtsd.ac.uk::ae8dda73-5b0a-4ab6-8413-d9e5d0f56ad1" providerId="AD" clId="Web-{2D054960-AE9E-4A03-1C99-833B49C771CC}" dt="2023-10-08T19:35:55.386" v="842"/>
          <ac:spMkLst>
            <pc:docMk/>
            <pc:sldMk cId="4247571193" sldId="465"/>
            <ac:spMk id="12" creationId="{D1EA859B-E555-4109-94F3-6700E046E008}"/>
          </ac:spMkLst>
        </pc:spChg>
        <pc:picChg chg="add mod ord">
          <ac:chgData name="Anna Stevenson" userId="S::a.stevenson@uwtsd.ac.uk::ae8dda73-5b0a-4ab6-8413-d9e5d0f56ad1" providerId="AD" clId="Web-{2D054960-AE9E-4A03-1C99-833B49C771CC}" dt="2023-10-08T19:36:15.261" v="845" actId="1076"/>
          <ac:picMkLst>
            <pc:docMk/>
            <pc:sldMk cId="4247571193" sldId="465"/>
            <ac:picMk id="5" creationId="{E50E9D25-87B6-82CD-D408-53A9719457A1}"/>
          </ac:picMkLst>
        </pc:picChg>
      </pc:sldChg>
      <pc:sldChg chg="modSp add ord replId">
        <pc:chgData name="Anna Stevenson" userId="S::a.stevenson@uwtsd.ac.uk::ae8dda73-5b0a-4ab6-8413-d9e5d0f56ad1" providerId="AD" clId="Web-{2D054960-AE9E-4A03-1C99-833B49C771CC}" dt="2023-10-08T19:39:30.471" v="904" actId="1076"/>
        <pc:sldMkLst>
          <pc:docMk/>
          <pc:sldMk cId="1834009519" sldId="466"/>
        </pc:sldMkLst>
        <pc:spChg chg="mod">
          <ac:chgData name="Anna Stevenson" userId="S::a.stevenson@uwtsd.ac.uk::ae8dda73-5b0a-4ab6-8413-d9e5d0f56ad1" providerId="AD" clId="Web-{2D054960-AE9E-4A03-1C99-833B49C771CC}" dt="2023-10-08T19:39:30.471" v="904" actId="1076"/>
          <ac:spMkLst>
            <pc:docMk/>
            <pc:sldMk cId="1834009519" sldId="466"/>
            <ac:spMk id="3" creationId="{A2F3A73D-A3F8-3DE8-3A0D-8C17CD93FB5D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7:04.919" v="861" actId="20577"/>
          <ac:spMkLst>
            <pc:docMk/>
            <pc:sldMk cId="1834009519" sldId="466"/>
            <ac:spMk id="7" creationId="{5D94A3A6-9D7F-4423-5966-FE38DAF41B84}"/>
          </ac:spMkLst>
        </pc:spChg>
      </pc:sldChg>
      <pc:sldChg chg="modSp add replId">
        <pc:chgData name="Anna Stevenson" userId="S::a.stevenson@uwtsd.ac.uk::ae8dda73-5b0a-4ab6-8413-d9e5d0f56ad1" providerId="AD" clId="Web-{2D054960-AE9E-4A03-1C99-833B49C771CC}" dt="2023-10-08T19:38:26.438" v="880" actId="14100"/>
        <pc:sldMkLst>
          <pc:docMk/>
          <pc:sldMk cId="661511143" sldId="467"/>
        </pc:sldMkLst>
        <pc:spChg chg="mod">
          <ac:chgData name="Anna Stevenson" userId="S::a.stevenson@uwtsd.ac.uk::ae8dda73-5b0a-4ab6-8413-d9e5d0f56ad1" providerId="AD" clId="Web-{2D054960-AE9E-4A03-1C99-833B49C771CC}" dt="2023-10-08T19:38:26.438" v="880" actId="14100"/>
          <ac:spMkLst>
            <pc:docMk/>
            <pc:sldMk cId="661511143" sldId="467"/>
            <ac:spMk id="3" creationId="{A2F3A73D-A3F8-3DE8-3A0D-8C17CD93FB5D}"/>
          </ac:spMkLst>
        </pc:spChg>
      </pc:sldChg>
      <pc:sldChg chg="modSp add ord replId">
        <pc:chgData name="Anna Stevenson" userId="S::a.stevenson@uwtsd.ac.uk::ae8dda73-5b0a-4ab6-8413-d9e5d0f56ad1" providerId="AD" clId="Web-{2D054960-AE9E-4A03-1C99-833B49C771CC}" dt="2023-10-08T19:39:02.079" v="888"/>
        <pc:sldMkLst>
          <pc:docMk/>
          <pc:sldMk cId="2093197970" sldId="468"/>
        </pc:sldMkLst>
        <pc:spChg chg="mod">
          <ac:chgData name="Anna Stevenson" userId="S::a.stevenson@uwtsd.ac.uk::ae8dda73-5b0a-4ab6-8413-d9e5d0f56ad1" providerId="AD" clId="Web-{2D054960-AE9E-4A03-1C99-833B49C771CC}" dt="2023-10-08T19:38:39.625" v="884" actId="20577"/>
          <ac:spMkLst>
            <pc:docMk/>
            <pc:sldMk cId="2093197970" sldId="468"/>
            <ac:spMk id="3" creationId="{A2F3A73D-A3F8-3DE8-3A0D-8C17CD93FB5D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38:44.922" v="886" actId="20577"/>
          <ac:spMkLst>
            <pc:docMk/>
            <pc:sldMk cId="2093197970" sldId="468"/>
            <ac:spMk id="7" creationId="{5D94A3A6-9D7F-4423-5966-FE38DAF41B84}"/>
          </ac:spMkLst>
        </pc:spChg>
      </pc:sldChg>
      <pc:sldChg chg="modSp new">
        <pc:chgData name="Anna Stevenson" userId="S::a.stevenson@uwtsd.ac.uk::ae8dda73-5b0a-4ab6-8413-d9e5d0f56ad1" providerId="AD" clId="Web-{2D054960-AE9E-4A03-1C99-833B49C771CC}" dt="2023-10-08T19:45:20.652" v="1048" actId="20577"/>
        <pc:sldMkLst>
          <pc:docMk/>
          <pc:sldMk cId="2997803759" sldId="469"/>
        </pc:sldMkLst>
        <pc:spChg chg="mod">
          <ac:chgData name="Anna Stevenson" userId="S::a.stevenson@uwtsd.ac.uk::ae8dda73-5b0a-4ab6-8413-d9e5d0f56ad1" providerId="AD" clId="Web-{2D054960-AE9E-4A03-1C99-833B49C771CC}" dt="2023-10-08T19:45:20.652" v="1048" actId="20577"/>
          <ac:spMkLst>
            <pc:docMk/>
            <pc:sldMk cId="2997803759" sldId="469"/>
            <ac:spMk id="2" creationId="{44E53674-65BF-528A-397C-A44B1F9A5EDE}"/>
          </ac:spMkLst>
        </pc:spChg>
        <pc:spChg chg="mod">
          <ac:chgData name="Anna Stevenson" userId="S::a.stevenson@uwtsd.ac.uk::ae8dda73-5b0a-4ab6-8413-d9e5d0f56ad1" providerId="AD" clId="Web-{2D054960-AE9E-4A03-1C99-833B49C771CC}" dt="2023-10-08T19:44:42.026" v="1017" actId="20577"/>
          <ac:spMkLst>
            <pc:docMk/>
            <pc:sldMk cId="2997803759" sldId="469"/>
            <ac:spMk id="3" creationId="{96B367B9-D62C-CB1C-BC73-F7CCAC69F986}"/>
          </ac:spMkLst>
        </pc:spChg>
      </pc:sldChg>
      <pc:sldChg chg="addSp delSp modSp add replId">
        <pc:chgData name="Anna Stevenson" userId="S::a.stevenson@uwtsd.ac.uk::ae8dda73-5b0a-4ab6-8413-d9e5d0f56ad1" providerId="AD" clId="Web-{2D054960-AE9E-4A03-1C99-833B49C771CC}" dt="2023-10-08T20:06:05.410" v="1746"/>
        <pc:sldMkLst>
          <pc:docMk/>
          <pc:sldMk cId="2484889181" sldId="470"/>
        </pc:sldMkLst>
        <pc:spChg chg="del mod">
          <ac:chgData name="Anna Stevenson" userId="S::a.stevenson@uwtsd.ac.uk::ae8dda73-5b0a-4ab6-8413-d9e5d0f56ad1" providerId="AD" clId="Web-{2D054960-AE9E-4A03-1C99-833B49C771CC}" dt="2023-10-08T20:02:14.323" v="1619"/>
          <ac:spMkLst>
            <pc:docMk/>
            <pc:sldMk cId="2484889181" sldId="470"/>
            <ac:spMk id="2" creationId="{44E53674-65BF-528A-397C-A44B1F9A5EDE}"/>
          </ac:spMkLst>
        </pc:spChg>
        <pc:spChg chg="mod">
          <ac:chgData name="Anna Stevenson" userId="S::a.stevenson@uwtsd.ac.uk::ae8dda73-5b0a-4ab6-8413-d9e5d0f56ad1" providerId="AD" clId="Web-{2D054960-AE9E-4A03-1C99-833B49C771CC}" dt="2023-10-08T20:06:05.395" v="1744"/>
          <ac:spMkLst>
            <pc:docMk/>
            <pc:sldMk cId="2484889181" sldId="470"/>
            <ac:spMk id="3" creationId="{96B367B9-D62C-CB1C-BC73-F7CCAC69F986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20:03:38.529" v="1688" actId="14100"/>
          <ac:spMkLst>
            <pc:docMk/>
            <pc:sldMk cId="2484889181" sldId="470"/>
            <ac:spMk id="6" creationId="{1E2E2882-61DB-8244-AE93-AFEDC66522A6}"/>
          </ac:spMkLst>
        </pc:spChg>
        <pc:spChg chg="add del mod">
          <ac:chgData name="Anna Stevenson" userId="S::a.stevenson@uwtsd.ac.uk::ae8dda73-5b0a-4ab6-8413-d9e5d0f56ad1" providerId="AD" clId="Web-{2D054960-AE9E-4A03-1C99-833B49C771CC}" dt="2023-10-08T20:02:22.996" v="1627"/>
          <ac:spMkLst>
            <pc:docMk/>
            <pc:sldMk cId="2484889181" sldId="470"/>
            <ac:spMk id="8" creationId="{FE4B84A8-E3B7-D59B-20D5-C6E384EADC85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20:06:05.395" v="1745"/>
          <ac:spMkLst>
            <pc:docMk/>
            <pc:sldMk cId="2484889181" sldId="470"/>
            <ac:spMk id="9" creationId="{A27E9FCC-0C78-9FAE-A8D9-427AB730D68A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20:06:05.410" v="1746"/>
          <ac:spMkLst>
            <pc:docMk/>
            <pc:sldMk cId="2484889181" sldId="470"/>
            <ac:spMk id="10" creationId="{AAA5A22C-5B77-683E-3726-A0932E1B7EC4}"/>
          </ac:spMkLst>
        </pc:spChg>
        <pc:picChg chg="add del mod">
          <ac:chgData name="Anna Stevenson" userId="S::a.stevenson@uwtsd.ac.uk::ae8dda73-5b0a-4ab6-8413-d9e5d0f56ad1" providerId="AD" clId="Web-{2D054960-AE9E-4A03-1C99-833B49C771CC}" dt="2023-10-08T19:47:44.828" v="1077"/>
          <ac:picMkLst>
            <pc:docMk/>
            <pc:sldMk cId="2484889181" sldId="470"/>
            <ac:picMk id="4" creationId="{8956B458-7C67-9EF0-E57A-359E264979FF}"/>
          </ac:picMkLst>
        </pc:picChg>
      </pc:sldChg>
      <pc:sldChg chg="addSp delSp modSp new ord">
        <pc:chgData name="Anna Stevenson" userId="S::a.stevenson@uwtsd.ac.uk::ae8dda73-5b0a-4ab6-8413-d9e5d0f56ad1" providerId="AD" clId="Web-{2D054960-AE9E-4A03-1C99-833B49C771CC}" dt="2023-10-08T20:06:12.286" v="1748"/>
        <pc:sldMkLst>
          <pc:docMk/>
          <pc:sldMk cId="416230086" sldId="471"/>
        </pc:sldMkLst>
        <pc:spChg chg="mod">
          <ac:chgData name="Anna Stevenson" userId="S::a.stevenson@uwtsd.ac.uk::ae8dda73-5b0a-4ab6-8413-d9e5d0f56ad1" providerId="AD" clId="Web-{2D054960-AE9E-4A03-1C99-833B49C771CC}" dt="2023-10-08T20:05:21.938" v="1732" actId="1076"/>
          <ac:spMkLst>
            <pc:docMk/>
            <pc:sldMk cId="416230086" sldId="471"/>
            <ac:spMk id="2" creationId="{5D486E9B-930A-6103-D286-7603341D1403}"/>
          </ac:spMkLst>
        </pc:spChg>
        <pc:spChg chg="del">
          <ac:chgData name="Anna Stevenson" userId="S::a.stevenson@uwtsd.ac.uk::ae8dda73-5b0a-4ab6-8413-d9e5d0f56ad1" providerId="AD" clId="Web-{2D054960-AE9E-4A03-1C99-833B49C771CC}" dt="2023-10-08T19:47:46.063" v="1078"/>
          <ac:spMkLst>
            <pc:docMk/>
            <pc:sldMk cId="416230086" sldId="471"/>
            <ac:spMk id="3" creationId="{293DE0E6-44C3-D133-93DE-434810F44F97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20:05:36.191" v="1738" actId="14100"/>
          <ac:spMkLst>
            <pc:docMk/>
            <pc:sldMk cId="416230086" sldId="471"/>
            <ac:spMk id="5" creationId="{34F994E3-B7E4-0B3E-5DA6-A2ECEBDBE355}"/>
          </ac:spMkLst>
        </pc:spChg>
        <pc:spChg chg="add mod">
          <ac:chgData name="Anna Stevenson" userId="S::a.stevenson@uwtsd.ac.uk::ae8dda73-5b0a-4ab6-8413-d9e5d0f56ad1" providerId="AD" clId="Web-{2D054960-AE9E-4A03-1C99-833B49C771CC}" dt="2023-10-08T20:05:30.909" v="1735" actId="20577"/>
          <ac:spMkLst>
            <pc:docMk/>
            <pc:sldMk cId="416230086" sldId="471"/>
            <ac:spMk id="6" creationId="{8D9CC57F-BF59-D55A-CC61-D08EB80D997C}"/>
          </ac:spMkLst>
        </pc:spChg>
        <pc:spChg chg="add del mod">
          <ac:chgData name="Anna Stevenson" userId="S::a.stevenson@uwtsd.ac.uk::ae8dda73-5b0a-4ab6-8413-d9e5d0f56ad1" providerId="AD" clId="Web-{2D054960-AE9E-4A03-1C99-833B49C771CC}" dt="2023-10-08T19:55:59.454" v="1437"/>
          <ac:spMkLst>
            <pc:docMk/>
            <pc:sldMk cId="416230086" sldId="471"/>
            <ac:spMk id="8" creationId="{FC976625-6209-5488-35FD-7BCDC09A09E9}"/>
          </ac:spMkLst>
        </pc:spChg>
        <pc:spChg chg="add del mod">
          <ac:chgData name="Anna Stevenson" userId="S::a.stevenson@uwtsd.ac.uk::ae8dda73-5b0a-4ab6-8413-d9e5d0f56ad1" providerId="AD" clId="Web-{2D054960-AE9E-4A03-1C99-833B49C771CC}" dt="2023-10-08T20:04:04.889" v="1691"/>
          <ac:spMkLst>
            <pc:docMk/>
            <pc:sldMk cId="416230086" sldId="471"/>
            <ac:spMk id="10" creationId="{B6E88ADE-63A0-38BE-BC8C-9CE3F44B98F9}"/>
          </ac:spMkLst>
        </pc:spChg>
        <pc:picChg chg="add del mod ord">
          <ac:chgData name="Anna Stevenson" userId="S::a.stevenson@uwtsd.ac.uk::ae8dda73-5b0a-4ab6-8413-d9e5d0f56ad1" providerId="AD" clId="Web-{2D054960-AE9E-4A03-1C99-833B49C771CC}" dt="2023-10-08T19:55:55.188" v="1435"/>
          <ac:picMkLst>
            <pc:docMk/>
            <pc:sldMk cId="416230086" sldId="471"/>
            <ac:picMk id="4" creationId="{2EE67431-356E-E21A-FC05-6C5323023BD0}"/>
          </ac:picMkLst>
        </pc:picChg>
      </pc:sldChg>
      <pc:sldChg chg="delSp modSp add replId">
        <pc:chgData name="Anna Stevenson" userId="S::a.stevenson@uwtsd.ac.uk::ae8dda73-5b0a-4ab6-8413-d9e5d0f56ad1" providerId="AD" clId="Web-{2D054960-AE9E-4A03-1C99-833B49C771CC}" dt="2023-10-08T19:57:33.191" v="1490"/>
        <pc:sldMkLst>
          <pc:docMk/>
          <pc:sldMk cId="1104825648" sldId="472"/>
        </pc:sldMkLst>
        <pc:spChg chg="mod">
          <ac:chgData name="Anna Stevenson" userId="S::a.stevenson@uwtsd.ac.uk::ae8dda73-5b0a-4ab6-8413-d9e5d0f56ad1" providerId="AD" clId="Web-{2D054960-AE9E-4A03-1C99-833B49C771CC}" dt="2023-10-08T19:57:29.519" v="1487" actId="20577"/>
          <ac:spMkLst>
            <pc:docMk/>
            <pc:sldMk cId="1104825648" sldId="472"/>
            <ac:spMk id="2" creationId="{EDD4C10A-E4A0-4C54-98D4-C13432B17C16}"/>
          </ac:spMkLst>
        </pc:spChg>
        <pc:spChg chg="del mod">
          <ac:chgData name="Anna Stevenson" userId="S::a.stevenson@uwtsd.ac.uk::ae8dda73-5b0a-4ab6-8413-d9e5d0f56ad1" providerId="AD" clId="Web-{2D054960-AE9E-4A03-1C99-833B49C771CC}" dt="2023-10-08T19:57:33.191" v="1490"/>
          <ac:spMkLst>
            <pc:docMk/>
            <pc:sldMk cId="1104825648" sldId="472"/>
            <ac:spMk id="4" creationId="{42B0C406-73FB-8C33-E6F5-6E8BFC9FA804}"/>
          </ac:spMkLst>
        </pc:spChg>
      </pc:sldChg>
    </pc:docChg>
  </pc:docChgLst>
  <pc:docChgLst>
    <pc:chgData name="Anna Stevenson" userId="S::a.stevenson@uwtsd.ac.uk::ae8dda73-5b0a-4ab6-8413-d9e5d0f56ad1" providerId="AD" clId="Web-{3C0DF4BC-451F-62FB-00BA-016AC538D629}"/>
    <pc:docChg chg="addSld delSld modSld sldOrd">
      <pc:chgData name="Anna Stevenson" userId="S::a.stevenson@uwtsd.ac.uk::ae8dda73-5b0a-4ab6-8413-d9e5d0f56ad1" providerId="AD" clId="Web-{3C0DF4BC-451F-62FB-00BA-016AC538D629}" dt="2023-10-10T13:00:50.282" v="59"/>
      <pc:docMkLst>
        <pc:docMk/>
      </pc:docMkLst>
      <pc:sldChg chg="del">
        <pc:chgData name="Anna Stevenson" userId="S::a.stevenson@uwtsd.ac.uk::ae8dda73-5b0a-4ab6-8413-d9e5d0f56ad1" providerId="AD" clId="Web-{3C0DF4BC-451F-62FB-00BA-016AC538D629}" dt="2023-10-10T12:59:17.432" v="36"/>
        <pc:sldMkLst>
          <pc:docMk/>
          <pc:sldMk cId="3775814746" sldId="318"/>
        </pc:sldMkLst>
      </pc:sldChg>
      <pc:sldChg chg="del">
        <pc:chgData name="Anna Stevenson" userId="S::a.stevenson@uwtsd.ac.uk::ae8dda73-5b0a-4ab6-8413-d9e5d0f56ad1" providerId="AD" clId="Web-{3C0DF4BC-451F-62FB-00BA-016AC538D629}" dt="2023-10-10T12:59:24.370" v="38"/>
        <pc:sldMkLst>
          <pc:docMk/>
          <pc:sldMk cId="366161431" sldId="328"/>
        </pc:sldMkLst>
      </pc:sldChg>
      <pc:sldChg chg="del">
        <pc:chgData name="Anna Stevenson" userId="S::a.stevenson@uwtsd.ac.uk::ae8dda73-5b0a-4ab6-8413-d9e5d0f56ad1" providerId="AD" clId="Web-{3C0DF4BC-451F-62FB-00BA-016AC538D629}" dt="2023-10-10T12:59:18.526" v="37"/>
        <pc:sldMkLst>
          <pc:docMk/>
          <pc:sldMk cId="3339677731" sldId="331"/>
        </pc:sldMkLst>
      </pc:sldChg>
      <pc:sldChg chg="modNotes">
        <pc:chgData name="Anna Stevenson" userId="S::a.stevenson@uwtsd.ac.uk::ae8dda73-5b0a-4ab6-8413-d9e5d0f56ad1" providerId="AD" clId="Web-{3C0DF4BC-451F-62FB-00BA-016AC538D629}" dt="2023-10-10T12:54:39.336" v="2"/>
        <pc:sldMkLst>
          <pc:docMk/>
          <pc:sldMk cId="203410289" sldId="344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1"/>
        <pc:sldMkLst>
          <pc:docMk/>
          <pc:sldMk cId="292853042" sldId="355"/>
        </pc:sldMkLst>
      </pc:sldChg>
      <pc:sldChg chg="modSp">
        <pc:chgData name="Anna Stevenson" userId="S::a.stevenson@uwtsd.ac.uk::ae8dda73-5b0a-4ab6-8413-d9e5d0f56ad1" providerId="AD" clId="Web-{3C0DF4BC-451F-62FB-00BA-016AC538D629}" dt="2023-10-10T12:59:15.541" v="35" actId="20577"/>
        <pc:sldMkLst>
          <pc:docMk/>
          <pc:sldMk cId="438340929" sldId="360"/>
        </pc:sldMkLst>
        <pc:spChg chg="mod">
          <ac:chgData name="Anna Stevenson" userId="S::a.stevenson@uwtsd.ac.uk::ae8dda73-5b0a-4ab6-8413-d9e5d0f56ad1" providerId="AD" clId="Web-{3C0DF4BC-451F-62FB-00BA-016AC538D629}" dt="2023-10-10T12:59:15.541" v="35" actId="20577"/>
          <ac:spMkLst>
            <pc:docMk/>
            <pc:sldMk cId="438340929" sldId="360"/>
            <ac:spMk id="3" creationId="{234EB28C-1D46-1F45-A8D9-1E9A9F84FA10}"/>
          </ac:spMkLst>
        </pc:spChg>
      </pc:sldChg>
      <pc:sldChg chg="modSp ord">
        <pc:chgData name="Anna Stevenson" userId="S::a.stevenson@uwtsd.ac.uk::ae8dda73-5b0a-4ab6-8413-d9e5d0f56ad1" providerId="AD" clId="Web-{3C0DF4BC-451F-62FB-00BA-016AC538D629}" dt="2023-10-10T12:59:54.575" v="40"/>
        <pc:sldMkLst>
          <pc:docMk/>
          <pc:sldMk cId="2399897791" sldId="366"/>
        </pc:sldMkLst>
        <pc:spChg chg="mod">
          <ac:chgData name="Anna Stevenson" userId="S::a.stevenson@uwtsd.ac.uk::ae8dda73-5b0a-4ab6-8413-d9e5d0f56ad1" providerId="AD" clId="Web-{3C0DF4BC-451F-62FB-00BA-016AC538D629}" dt="2023-10-10T12:58:27.695" v="23" actId="20577"/>
          <ac:spMkLst>
            <pc:docMk/>
            <pc:sldMk cId="2399897791" sldId="366"/>
            <ac:spMk id="2" creationId="{8DA24301-E3CC-4E41-8051-3EEC66973993}"/>
          </ac:spMkLst>
        </pc:spChg>
        <pc:spChg chg="mod">
          <ac:chgData name="Anna Stevenson" userId="S::a.stevenson@uwtsd.ac.uk::ae8dda73-5b0a-4ab6-8413-d9e5d0f56ad1" providerId="AD" clId="Web-{3C0DF4BC-451F-62FB-00BA-016AC538D629}" dt="2023-10-10T12:58:38.789" v="26" actId="20577"/>
          <ac:spMkLst>
            <pc:docMk/>
            <pc:sldMk cId="2399897791" sldId="366"/>
            <ac:spMk id="3" creationId="{CB029E5D-3245-4F43-AC79-DC2833E497A6}"/>
          </ac:spMkLst>
        </pc:spChg>
      </pc:sldChg>
      <pc:sldChg chg="modSp ord">
        <pc:chgData name="Anna Stevenson" userId="S::a.stevenson@uwtsd.ac.uk::ae8dda73-5b0a-4ab6-8413-d9e5d0f56ad1" providerId="AD" clId="Web-{3C0DF4BC-451F-62FB-00BA-016AC538D629}" dt="2023-10-10T12:59:54.559" v="39"/>
        <pc:sldMkLst>
          <pc:docMk/>
          <pc:sldMk cId="13563257" sldId="371"/>
        </pc:sldMkLst>
        <pc:spChg chg="mod">
          <ac:chgData name="Anna Stevenson" userId="S::a.stevenson@uwtsd.ac.uk::ae8dda73-5b0a-4ab6-8413-d9e5d0f56ad1" providerId="AD" clId="Web-{3C0DF4BC-451F-62FB-00BA-016AC538D629}" dt="2023-10-10T12:58:49.508" v="33" actId="20577"/>
          <ac:spMkLst>
            <pc:docMk/>
            <pc:sldMk cId="13563257" sldId="371"/>
            <ac:spMk id="2" creationId="{8DA24301-E3CC-4E41-8051-3EEC66973993}"/>
          </ac:spMkLst>
        </pc:spChg>
      </pc:sldChg>
      <pc:sldChg chg="ord">
        <pc:chgData name="Anna Stevenson" userId="S::a.stevenson@uwtsd.ac.uk::ae8dda73-5b0a-4ab6-8413-d9e5d0f56ad1" providerId="AD" clId="Web-{3C0DF4BC-451F-62FB-00BA-016AC538D629}" dt="2023-10-10T13:00:50.282" v="59"/>
        <pc:sldMkLst>
          <pc:docMk/>
          <pc:sldMk cId="3069030669" sldId="376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3"/>
        <pc:sldMkLst>
          <pc:docMk/>
          <pc:sldMk cId="806129180" sldId="377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4"/>
        <pc:sldMkLst>
          <pc:docMk/>
          <pc:sldMk cId="611077373" sldId="378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5"/>
        <pc:sldMkLst>
          <pc:docMk/>
          <pc:sldMk cId="1228310532" sldId="379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6"/>
        <pc:sldMkLst>
          <pc:docMk/>
          <pc:sldMk cId="3998180869" sldId="380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7"/>
        <pc:sldMkLst>
          <pc:docMk/>
          <pc:sldMk cId="4050911733" sldId="381"/>
        </pc:sldMkLst>
      </pc:sldChg>
      <pc:sldChg chg="addSp delSp modSp">
        <pc:chgData name="Anna Stevenson" userId="S::a.stevenson@uwtsd.ac.uk::ae8dda73-5b0a-4ab6-8413-d9e5d0f56ad1" providerId="AD" clId="Web-{3C0DF4BC-451F-62FB-00BA-016AC538D629}" dt="2023-10-10T13:00:33.843" v="57" actId="20577"/>
        <pc:sldMkLst>
          <pc:docMk/>
          <pc:sldMk cId="1525941072" sldId="404"/>
        </pc:sldMkLst>
        <pc:spChg chg="mod">
          <ac:chgData name="Anna Stevenson" userId="S::a.stevenson@uwtsd.ac.uk::ae8dda73-5b0a-4ab6-8413-d9e5d0f56ad1" providerId="AD" clId="Web-{3C0DF4BC-451F-62FB-00BA-016AC538D629}" dt="2023-10-10T13:00:33.843" v="57" actId="20577"/>
          <ac:spMkLst>
            <pc:docMk/>
            <pc:sldMk cId="1525941072" sldId="404"/>
            <ac:spMk id="2" creationId="{6CB24FFD-F708-B65B-170B-3859B2AD808B}"/>
          </ac:spMkLst>
        </pc:spChg>
        <pc:picChg chg="del">
          <ac:chgData name="Anna Stevenson" userId="S::a.stevenson@uwtsd.ac.uk::ae8dda73-5b0a-4ab6-8413-d9e5d0f56ad1" providerId="AD" clId="Web-{3C0DF4BC-451F-62FB-00BA-016AC538D629}" dt="2023-10-10T13:00:29.405" v="53"/>
          <ac:picMkLst>
            <pc:docMk/>
            <pc:sldMk cId="1525941072" sldId="404"/>
            <ac:picMk id="4" creationId="{E64449A2-B147-C76C-B64A-58AF2811C716}"/>
          </ac:picMkLst>
        </pc:picChg>
        <pc:picChg chg="add">
          <ac:chgData name="Anna Stevenson" userId="S::a.stevenson@uwtsd.ac.uk::ae8dda73-5b0a-4ab6-8413-d9e5d0f56ad1" providerId="AD" clId="Web-{3C0DF4BC-451F-62FB-00BA-016AC538D629}" dt="2023-10-10T13:00:29.655" v="54"/>
          <ac:picMkLst>
            <pc:docMk/>
            <pc:sldMk cId="1525941072" sldId="404"/>
            <ac:picMk id="6" creationId="{5BBACAC4-503B-1C1B-5317-2C1D52178820}"/>
          </ac:picMkLst>
        </pc:picChg>
      </pc:sldChg>
      <pc:sldChg chg="modSp">
        <pc:chgData name="Anna Stevenson" userId="S::a.stevenson@uwtsd.ac.uk::ae8dda73-5b0a-4ab6-8413-d9e5d0f56ad1" providerId="AD" clId="Web-{3C0DF4BC-451F-62FB-00BA-016AC538D629}" dt="2023-10-10T13:00:23.827" v="52" actId="14100"/>
        <pc:sldMkLst>
          <pc:docMk/>
          <pc:sldMk cId="2595077612" sldId="405"/>
        </pc:sldMkLst>
        <pc:picChg chg="mod">
          <ac:chgData name="Anna Stevenson" userId="S::a.stevenson@uwtsd.ac.uk::ae8dda73-5b0a-4ab6-8413-d9e5d0f56ad1" providerId="AD" clId="Web-{3C0DF4BC-451F-62FB-00BA-016AC538D629}" dt="2023-10-10T13:00:23.827" v="52" actId="14100"/>
          <ac:picMkLst>
            <pc:docMk/>
            <pc:sldMk cId="2595077612" sldId="405"/>
            <ac:picMk id="4" creationId="{E64449A2-B147-C76C-B64A-58AF2811C716}"/>
          </ac:picMkLst>
        </pc:picChg>
      </pc:sldChg>
      <pc:sldChg chg="modNotes">
        <pc:chgData name="Anna Stevenson" userId="S::a.stevenson@uwtsd.ac.uk::ae8dda73-5b0a-4ab6-8413-d9e5d0f56ad1" providerId="AD" clId="Web-{3C0DF4BC-451F-62FB-00BA-016AC538D629}" dt="2023-10-10T12:54:35.039" v="1"/>
        <pc:sldMkLst>
          <pc:docMk/>
          <pc:sldMk cId="3844060253" sldId="422"/>
        </pc:sldMkLst>
      </pc:sldChg>
      <pc:sldChg chg="modNotes">
        <pc:chgData name="Anna Stevenson" userId="S::a.stevenson@uwtsd.ac.uk::ae8dda73-5b0a-4ab6-8413-d9e5d0f56ad1" providerId="AD" clId="Web-{3C0DF4BC-451F-62FB-00BA-016AC538D629}" dt="2023-10-10T12:54:28.679" v="0"/>
        <pc:sldMkLst>
          <pc:docMk/>
          <pc:sldMk cId="985849044" sldId="424"/>
        </pc:sldMkLst>
      </pc:sldChg>
      <pc:sldChg chg="modSp">
        <pc:chgData name="Anna Stevenson" userId="S::a.stevenson@uwtsd.ac.uk::ae8dda73-5b0a-4ab6-8413-d9e5d0f56ad1" providerId="AD" clId="Web-{3C0DF4BC-451F-62FB-00BA-016AC538D629}" dt="2023-10-10T12:55:09.338" v="15" actId="20577"/>
        <pc:sldMkLst>
          <pc:docMk/>
          <pc:sldMk cId="1558481421" sldId="431"/>
        </pc:sldMkLst>
        <pc:spChg chg="mod">
          <ac:chgData name="Anna Stevenson" userId="S::a.stevenson@uwtsd.ac.uk::ae8dda73-5b0a-4ab6-8413-d9e5d0f56ad1" providerId="AD" clId="Web-{3C0DF4BC-451F-62FB-00BA-016AC538D629}" dt="2023-10-10T12:55:09.338" v="15" actId="20577"/>
          <ac:spMkLst>
            <pc:docMk/>
            <pc:sldMk cId="1558481421" sldId="431"/>
            <ac:spMk id="7" creationId="{22E873AA-5DF3-DA7B-C9D5-CA29D80B13B3}"/>
          </ac:spMkLst>
        </pc:spChg>
      </pc:sldChg>
      <pc:sldChg chg="modNotes">
        <pc:chgData name="Anna Stevenson" userId="S::a.stevenson@uwtsd.ac.uk::ae8dda73-5b0a-4ab6-8413-d9e5d0f56ad1" providerId="AD" clId="Web-{3C0DF4BC-451F-62FB-00BA-016AC538D629}" dt="2023-10-10T12:54:52.868" v="8"/>
        <pc:sldMkLst>
          <pc:docMk/>
          <pc:sldMk cId="1910153817" sldId="437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8"/>
        <pc:sldMkLst>
          <pc:docMk/>
          <pc:sldMk cId="1715722288" sldId="438"/>
        </pc:sldMkLst>
      </pc:sldChg>
      <pc:sldChg chg="ord">
        <pc:chgData name="Anna Stevenson" userId="S::a.stevenson@uwtsd.ac.uk::ae8dda73-5b0a-4ab6-8413-d9e5d0f56ad1" providerId="AD" clId="Web-{3C0DF4BC-451F-62FB-00BA-016AC538D629}" dt="2023-10-10T12:59:54.575" v="49"/>
        <pc:sldMkLst>
          <pc:docMk/>
          <pc:sldMk cId="167621236" sldId="440"/>
        </pc:sldMkLst>
      </pc:sldChg>
      <pc:sldChg chg="del">
        <pc:chgData name="Anna Stevenson" userId="S::a.stevenson@uwtsd.ac.uk::ae8dda73-5b0a-4ab6-8413-d9e5d0f56ad1" providerId="AD" clId="Web-{3C0DF4BC-451F-62FB-00BA-016AC538D629}" dt="2023-10-10T12:56:46.329" v="16"/>
        <pc:sldMkLst>
          <pc:docMk/>
          <pc:sldMk cId="908459133" sldId="445"/>
        </pc:sldMkLst>
      </pc:sldChg>
      <pc:sldChg chg="new">
        <pc:chgData name="Anna Stevenson" userId="S::a.stevenson@uwtsd.ac.uk::ae8dda73-5b0a-4ab6-8413-d9e5d0f56ad1" providerId="AD" clId="Web-{3C0DF4BC-451F-62FB-00BA-016AC538D629}" dt="2023-10-10T12:57:47.755" v="17"/>
        <pc:sldMkLst>
          <pc:docMk/>
          <pc:sldMk cId="1490102781" sldId="478"/>
        </pc:sldMkLst>
      </pc:sldChg>
    </pc:docChg>
  </pc:docChgLst>
  <pc:docChgLst>
    <pc:chgData name="Anna Stevenson" userId="S::a.stevenson@uwtsd.ac.uk::ae8dda73-5b0a-4ab6-8413-d9e5d0f56ad1" providerId="AD" clId="Web-{AD7BD1A0-2B83-8AC0-AA7B-62CB640A7012}"/>
    <pc:docChg chg="modSld">
      <pc:chgData name="Anna Stevenson" userId="S::a.stevenson@uwtsd.ac.uk::ae8dda73-5b0a-4ab6-8413-d9e5d0f56ad1" providerId="AD" clId="Web-{AD7BD1A0-2B83-8AC0-AA7B-62CB640A7012}" dt="2024-08-02T09:39:56.504" v="123" actId="20577"/>
      <pc:docMkLst>
        <pc:docMk/>
      </pc:docMkLst>
      <pc:sldChg chg="modSp">
        <pc:chgData name="Anna Stevenson" userId="S::a.stevenson@uwtsd.ac.uk::ae8dda73-5b0a-4ab6-8413-d9e5d0f56ad1" providerId="AD" clId="Web-{AD7BD1A0-2B83-8AC0-AA7B-62CB640A7012}" dt="2024-08-02T09:35:54.478" v="12" actId="20577"/>
        <pc:sldMkLst>
          <pc:docMk/>
          <pc:sldMk cId="1494912364" sldId="313"/>
        </pc:sldMkLst>
        <pc:spChg chg="mod">
          <ac:chgData name="Anna Stevenson" userId="S::a.stevenson@uwtsd.ac.uk::ae8dda73-5b0a-4ab6-8413-d9e5d0f56ad1" providerId="AD" clId="Web-{AD7BD1A0-2B83-8AC0-AA7B-62CB640A7012}" dt="2024-08-02T09:35:54.478" v="12" actId="20577"/>
          <ac:spMkLst>
            <pc:docMk/>
            <pc:sldMk cId="1494912364" sldId="313"/>
            <ac:spMk id="4" creationId="{42B0C406-73FB-8C33-E6F5-6E8BFC9FA804}"/>
          </ac:spMkLst>
        </pc:spChg>
      </pc:sldChg>
      <pc:sldChg chg="modSp">
        <pc:chgData name="Anna Stevenson" userId="S::a.stevenson@uwtsd.ac.uk::ae8dda73-5b0a-4ab6-8413-d9e5d0f56ad1" providerId="AD" clId="Web-{AD7BD1A0-2B83-8AC0-AA7B-62CB640A7012}" dt="2024-08-02T09:39:53.332" v="115" actId="20577"/>
        <pc:sldMkLst>
          <pc:docMk/>
          <pc:sldMk cId="3312812071" sldId="314"/>
        </pc:sldMkLst>
        <pc:spChg chg="mod">
          <ac:chgData name="Anna Stevenson" userId="S::a.stevenson@uwtsd.ac.uk::ae8dda73-5b0a-4ab6-8413-d9e5d0f56ad1" providerId="AD" clId="Web-{AD7BD1A0-2B83-8AC0-AA7B-62CB640A7012}" dt="2024-08-02T09:39:53.332" v="115" actId="20577"/>
          <ac:spMkLst>
            <pc:docMk/>
            <pc:sldMk cId="3312812071" sldId="314"/>
            <ac:spMk id="3" creationId="{595F2825-5378-04EC-4961-C78754BCA14F}"/>
          </ac:spMkLst>
        </pc:spChg>
        <pc:spChg chg="mod">
          <ac:chgData name="Anna Stevenson" userId="S::a.stevenson@uwtsd.ac.uk::ae8dda73-5b0a-4ab6-8413-d9e5d0f56ad1" providerId="AD" clId="Web-{AD7BD1A0-2B83-8AC0-AA7B-62CB640A7012}" dt="2024-08-02T09:39:49.441" v="105" actId="20577"/>
          <ac:spMkLst>
            <pc:docMk/>
            <pc:sldMk cId="3312812071" sldId="314"/>
            <ac:spMk id="5" creationId="{8CDB47FF-39ED-CB40-AFDA-70E48A083F13}"/>
          </ac:spMkLst>
        </pc:spChg>
        <pc:picChg chg="mod">
          <ac:chgData name="Anna Stevenson" userId="S::a.stevenson@uwtsd.ac.uk::ae8dda73-5b0a-4ab6-8413-d9e5d0f56ad1" providerId="AD" clId="Web-{AD7BD1A0-2B83-8AC0-AA7B-62CB640A7012}" dt="2024-08-02T09:35:33.509" v="3" actId="1076"/>
          <ac:picMkLst>
            <pc:docMk/>
            <pc:sldMk cId="3312812071" sldId="314"/>
            <ac:picMk id="4" creationId="{20412A2B-9310-81EC-4D27-A1CCFEBD8DD7}"/>
          </ac:picMkLst>
        </pc:picChg>
      </pc:sldChg>
      <pc:sldChg chg="modSp">
        <pc:chgData name="Anna Stevenson" userId="S::a.stevenson@uwtsd.ac.uk::ae8dda73-5b0a-4ab6-8413-d9e5d0f56ad1" providerId="AD" clId="Web-{AD7BD1A0-2B83-8AC0-AA7B-62CB640A7012}" dt="2024-08-02T09:35:22.602" v="2" actId="20577"/>
        <pc:sldMkLst>
          <pc:docMk/>
          <pc:sldMk cId="3005068303" sldId="388"/>
        </pc:sldMkLst>
        <pc:spChg chg="mod">
          <ac:chgData name="Anna Stevenson" userId="S::a.stevenson@uwtsd.ac.uk::ae8dda73-5b0a-4ab6-8413-d9e5d0f56ad1" providerId="AD" clId="Web-{AD7BD1A0-2B83-8AC0-AA7B-62CB640A7012}" dt="2024-08-02T09:35:22.602" v="2" actId="20577"/>
          <ac:spMkLst>
            <pc:docMk/>
            <pc:sldMk cId="3005068303" sldId="388"/>
            <ac:spMk id="3" creationId="{4AB0CFC9-81EC-8746-9BE6-C7A1FEF10859}"/>
          </ac:spMkLst>
        </pc:spChg>
      </pc:sldChg>
      <pc:sldChg chg="modSp">
        <pc:chgData name="Anna Stevenson" userId="S::a.stevenson@uwtsd.ac.uk::ae8dda73-5b0a-4ab6-8413-d9e5d0f56ad1" providerId="AD" clId="Web-{AD7BD1A0-2B83-8AC0-AA7B-62CB640A7012}" dt="2024-08-02T09:39:56.504" v="123" actId="20577"/>
        <pc:sldMkLst>
          <pc:docMk/>
          <pc:sldMk cId="960586969" sldId="421"/>
        </pc:sldMkLst>
        <pc:spChg chg="mod">
          <ac:chgData name="Anna Stevenson" userId="S::a.stevenson@uwtsd.ac.uk::ae8dda73-5b0a-4ab6-8413-d9e5d0f56ad1" providerId="AD" clId="Web-{AD7BD1A0-2B83-8AC0-AA7B-62CB640A7012}" dt="2024-08-02T09:39:56.504" v="123" actId="20577"/>
          <ac:spMkLst>
            <pc:docMk/>
            <pc:sldMk cId="960586969" sldId="421"/>
            <ac:spMk id="20" creationId="{D1FBF43C-EFD3-532E-E947-BAC0E5E6542B}"/>
          </ac:spMkLst>
        </pc:spChg>
      </pc:sldChg>
    </pc:docChg>
  </pc:docChgLst>
  <pc:docChgLst>
    <pc:chgData name="Heddwen Davies" userId="S::heddwen.davies@uwtsd.ac.uk::b3b4628a-d1d7-4a79-b47e-b6ca4059bab0" providerId="AD" clId="Web-{2323F9ED-B6B8-A9D7-5FB3-B846F47BD7AB}"/>
    <pc:docChg chg="modSld">
      <pc:chgData name="Heddwen Davies" userId="S::heddwen.davies@uwtsd.ac.uk::b3b4628a-d1d7-4a79-b47e-b6ca4059bab0" providerId="AD" clId="Web-{2323F9ED-B6B8-A9D7-5FB3-B846F47BD7AB}" dt="2024-10-03T13:49:07.857" v="399" actId="1076"/>
      <pc:docMkLst>
        <pc:docMk/>
      </pc:docMkLst>
      <pc:sldChg chg="addSp delSp modSp">
        <pc:chgData name="Heddwen Davies" userId="S::heddwen.davies@uwtsd.ac.uk::b3b4628a-d1d7-4a79-b47e-b6ca4059bab0" providerId="AD" clId="Web-{2323F9ED-B6B8-A9D7-5FB3-B846F47BD7AB}" dt="2024-10-03T13:41:03.822" v="147" actId="20577"/>
        <pc:sldMkLst>
          <pc:docMk/>
          <pc:sldMk cId="3312812071" sldId="314"/>
        </pc:sldMkLst>
        <pc:spChg chg="mod">
          <ac:chgData name="Heddwen Davies" userId="S::heddwen.davies@uwtsd.ac.uk::b3b4628a-d1d7-4a79-b47e-b6ca4059bab0" providerId="AD" clId="Web-{2323F9ED-B6B8-A9D7-5FB3-B846F47BD7AB}" dt="2024-10-03T13:40:17.959" v="72" actId="20577"/>
          <ac:spMkLst>
            <pc:docMk/>
            <pc:sldMk cId="3312812071" sldId="314"/>
            <ac:spMk id="3" creationId="{595F2825-5378-04EC-4961-C78754BCA14F}"/>
          </ac:spMkLst>
        </pc:spChg>
        <pc:spChg chg="mod">
          <ac:chgData name="Heddwen Davies" userId="S::heddwen.davies@uwtsd.ac.uk::b3b4628a-d1d7-4a79-b47e-b6ca4059bab0" providerId="AD" clId="Web-{2323F9ED-B6B8-A9D7-5FB3-B846F47BD7AB}" dt="2024-10-03T13:41:03.822" v="147" actId="20577"/>
          <ac:spMkLst>
            <pc:docMk/>
            <pc:sldMk cId="3312812071" sldId="314"/>
            <ac:spMk id="5" creationId="{8CDB47FF-39ED-CB40-AFDA-70E48A083F13}"/>
          </ac:spMkLst>
        </pc:spChg>
        <pc:spChg chg="add del mod">
          <ac:chgData name="Heddwen Davies" userId="S::heddwen.davies@uwtsd.ac.uk::b3b4628a-d1d7-4a79-b47e-b6ca4059bab0" providerId="AD" clId="Web-{2323F9ED-B6B8-A9D7-5FB3-B846F47BD7AB}" dt="2024-10-03T13:39:11.939" v="6"/>
          <ac:spMkLst>
            <pc:docMk/>
            <pc:sldMk cId="3312812071" sldId="314"/>
            <ac:spMk id="6" creationId="{0BC14388-7C47-683E-85BB-7946AC3935E8}"/>
          </ac:spMkLst>
        </pc:spChg>
      </pc:sldChg>
      <pc:sldChg chg="modSp">
        <pc:chgData name="Heddwen Davies" userId="S::heddwen.davies@uwtsd.ac.uk::b3b4628a-d1d7-4a79-b47e-b6ca4059bab0" providerId="AD" clId="Web-{2323F9ED-B6B8-A9D7-5FB3-B846F47BD7AB}" dt="2024-10-03T13:44:35.572" v="261" actId="1076"/>
        <pc:sldMkLst>
          <pc:docMk/>
          <pc:sldMk cId="1910153817" sldId="437"/>
        </pc:sldMkLst>
        <pc:spChg chg="mod">
          <ac:chgData name="Heddwen Davies" userId="S::heddwen.davies@uwtsd.ac.uk::b3b4628a-d1d7-4a79-b47e-b6ca4059bab0" providerId="AD" clId="Web-{2323F9ED-B6B8-A9D7-5FB3-B846F47BD7AB}" dt="2024-10-03T13:44:35.572" v="261" actId="1076"/>
          <ac:spMkLst>
            <pc:docMk/>
            <pc:sldMk cId="1910153817" sldId="437"/>
            <ac:spMk id="2" creationId="{5BCDCCB1-83EB-3913-BE11-0AEEE671CD89}"/>
          </ac:spMkLst>
        </pc:spChg>
        <pc:spChg chg="mod">
          <ac:chgData name="Heddwen Davies" userId="S::heddwen.davies@uwtsd.ac.uk::b3b4628a-d1d7-4a79-b47e-b6ca4059bab0" providerId="AD" clId="Web-{2323F9ED-B6B8-A9D7-5FB3-B846F47BD7AB}" dt="2024-10-03T13:43:54.866" v="243" actId="20577"/>
          <ac:spMkLst>
            <pc:docMk/>
            <pc:sldMk cId="1910153817" sldId="437"/>
            <ac:spMk id="3" creationId="{59E0BACA-4E84-2A78-78B7-D2EB4B8634FE}"/>
          </ac:spMkLst>
        </pc:spChg>
      </pc:sldChg>
      <pc:sldChg chg="modSp">
        <pc:chgData name="Heddwen Davies" userId="S::heddwen.davies@uwtsd.ac.uk::b3b4628a-d1d7-4a79-b47e-b6ca4059bab0" providerId="AD" clId="Web-{2323F9ED-B6B8-A9D7-5FB3-B846F47BD7AB}" dt="2024-10-03T13:43:30.739" v="228" actId="20577"/>
        <pc:sldMkLst>
          <pc:docMk/>
          <pc:sldMk cId="2734481624" sldId="493"/>
        </pc:sldMkLst>
        <pc:spChg chg="mod">
          <ac:chgData name="Heddwen Davies" userId="S::heddwen.davies@uwtsd.ac.uk::b3b4628a-d1d7-4a79-b47e-b6ca4059bab0" providerId="AD" clId="Web-{2323F9ED-B6B8-A9D7-5FB3-B846F47BD7AB}" dt="2024-10-03T13:43:30.739" v="228" actId="20577"/>
          <ac:spMkLst>
            <pc:docMk/>
            <pc:sldMk cId="2734481624" sldId="493"/>
            <ac:spMk id="7" creationId="{F62AF462-00E3-F99F-980C-D5E0CA2E0720}"/>
          </ac:spMkLst>
        </pc:spChg>
      </pc:sldChg>
      <pc:sldChg chg="addSp modSp">
        <pc:chgData name="Heddwen Davies" userId="S::heddwen.davies@uwtsd.ac.uk::b3b4628a-d1d7-4a79-b47e-b6ca4059bab0" providerId="AD" clId="Web-{2323F9ED-B6B8-A9D7-5FB3-B846F47BD7AB}" dt="2024-10-03T13:49:07.857" v="399" actId="1076"/>
        <pc:sldMkLst>
          <pc:docMk/>
          <pc:sldMk cId="3162855648" sldId="955"/>
        </pc:sldMkLst>
        <pc:spChg chg="mod">
          <ac:chgData name="Heddwen Davies" userId="S::heddwen.davies@uwtsd.ac.uk::b3b4628a-d1d7-4a79-b47e-b6ca4059bab0" providerId="AD" clId="Web-{2323F9ED-B6B8-A9D7-5FB3-B846F47BD7AB}" dt="2024-10-03T13:45:17.575" v="274" actId="20577"/>
          <ac:spMkLst>
            <pc:docMk/>
            <pc:sldMk cId="3162855648" sldId="955"/>
            <ac:spMk id="2" creationId="{5874D94E-28DA-034B-BAC1-1BAE0197F977}"/>
          </ac:spMkLst>
        </pc:spChg>
        <pc:spChg chg="mod">
          <ac:chgData name="Heddwen Davies" userId="S::heddwen.davies@uwtsd.ac.uk::b3b4628a-d1d7-4a79-b47e-b6ca4059bab0" providerId="AD" clId="Web-{2323F9ED-B6B8-A9D7-5FB3-B846F47BD7AB}" dt="2024-10-03T13:48:53.825" v="395" actId="1076"/>
          <ac:spMkLst>
            <pc:docMk/>
            <pc:sldMk cId="3162855648" sldId="955"/>
            <ac:spMk id="3" creationId="{F358EDCC-4C34-064D-8FFC-A86290814E5F}"/>
          </ac:spMkLst>
        </pc:spChg>
        <pc:spChg chg="add mod">
          <ac:chgData name="Heddwen Davies" userId="S::heddwen.davies@uwtsd.ac.uk::b3b4628a-d1d7-4a79-b47e-b6ca4059bab0" providerId="AD" clId="Web-{2323F9ED-B6B8-A9D7-5FB3-B846F47BD7AB}" dt="2024-10-03T13:49:07.857" v="399" actId="1076"/>
          <ac:spMkLst>
            <pc:docMk/>
            <pc:sldMk cId="3162855648" sldId="955"/>
            <ac:spMk id="5" creationId="{785F72CB-1493-68FA-ADA9-B4530DB46BC2}"/>
          </ac:spMkLst>
        </pc:spChg>
      </pc:sldChg>
    </pc:docChg>
  </pc:docChgLst>
  <pc:docChgLst>
    <pc:chgData name="Anna Stevenson" userId="S::a.stevenson@uwtsd.ac.uk::ae8dda73-5b0a-4ab6-8413-d9e5d0f56ad1" providerId="AD" clId="Web-{0E81D93C-6676-B79F-1513-EB350066F15C}"/>
    <pc:docChg chg="addSld delSld modSld sldOrd">
      <pc:chgData name="Anna Stevenson" userId="S::a.stevenson@uwtsd.ac.uk::ae8dda73-5b0a-4ab6-8413-d9e5d0f56ad1" providerId="AD" clId="Web-{0E81D93C-6676-B79F-1513-EB350066F15C}" dt="2023-09-29T12:10:57.527" v="291" actId="1076"/>
      <pc:docMkLst>
        <pc:docMk/>
      </pc:docMkLst>
      <pc:sldChg chg="addSp delSp modSp">
        <pc:chgData name="Anna Stevenson" userId="S::a.stevenson@uwtsd.ac.uk::ae8dda73-5b0a-4ab6-8413-d9e5d0f56ad1" providerId="AD" clId="Web-{0E81D93C-6676-B79F-1513-EB350066F15C}" dt="2023-09-29T12:09:40.490" v="281" actId="14100"/>
        <pc:sldMkLst>
          <pc:docMk/>
          <pc:sldMk cId="1494912364" sldId="313"/>
        </pc:sldMkLst>
        <pc:spChg chg="del mod">
          <ac:chgData name="Anna Stevenson" userId="S::a.stevenson@uwtsd.ac.uk::ae8dda73-5b0a-4ab6-8413-d9e5d0f56ad1" providerId="AD" clId="Web-{0E81D93C-6676-B79F-1513-EB350066F15C}" dt="2023-09-29T12:09:35.490" v="279"/>
          <ac:spMkLst>
            <pc:docMk/>
            <pc:sldMk cId="1494912364" sldId="313"/>
            <ac:spMk id="3" creationId="{14284861-C696-4447-995F-1107575D7FA7}"/>
          </ac:spMkLst>
        </pc:spChg>
        <pc:spChg chg="add mod">
          <ac:chgData name="Anna Stevenson" userId="S::a.stevenson@uwtsd.ac.uk::ae8dda73-5b0a-4ab6-8413-d9e5d0f56ad1" providerId="AD" clId="Web-{0E81D93C-6676-B79F-1513-EB350066F15C}" dt="2023-09-29T12:09:40.490" v="281" actId="14100"/>
          <ac:spMkLst>
            <pc:docMk/>
            <pc:sldMk cId="1494912364" sldId="313"/>
            <ac:spMk id="4" creationId="{42B0C406-73FB-8C33-E6F5-6E8BFC9FA804}"/>
          </ac:spMkLst>
        </pc:spChg>
      </pc:sldChg>
      <pc:sldChg chg="add del">
        <pc:chgData name="Anna Stevenson" userId="S::a.stevenson@uwtsd.ac.uk::ae8dda73-5b0a-4ab6-8413-d9e5d0f56ad1" providerId="AD" clId="Web-{0E81D93C-6676-B79F-1513-EB350066F15C}" dt="2023-09-29T10:44:48.399" v="136"/>
        <pc:sldMkLst>
          <pc:docMk/>
          <pc:sldMk cId="486248853" sldId="322"/>
        </pc:sldMkLst>
      </pc:sldChg>
      <pc:sldChg chg="modSp">
        <pc:chgData name="Anna Stevenson" userId="S::a.stevenson@uwtsd.ac.uk::ae8dda73-5b0a-4ab6-8413-d9e5d0f56ad1" providerId="AD" clId="Web-{0E81D93C-6676-B79F-1513-EB350066F15C}" dt="2023-09-29T10:33:44.662" v="4" actId="20577"/>
        <pc:sldMkLst>
          <pc:docMk/>
          <pc:sldMk cId="2562271770" sldId="343"/>
        </pc:sldMkLst>
        <pc:spChg chg="mod">
          <ac:chgData name="Anna Stevenson" userId="S::a.stevenson@uwtsd.ac.uk::ae8dda73-5b0a-4ab6-8413-d9e5d0f56ad1" providerId="AD" clId="Web-{0E81D93C-6676-B79F-1513-EB350066F15C}" dt="2023-09-29T10:33:44.662" v="4" actId="20577"/>
          <ac:spMkLst>
            <pc:docMk/>
            <pc:sldMk cId="2562271770" sldId="343"/>
            <ac:spMk id="3" creationId="{E2C3E20D-E314-694F-AC19-FD0D508DFB7C}"/>
          </ac:spMkLst>
        </pc:spChg>
      </pc:sldChg>
      <pc:sldChg chg="ord">
        <pc:chgData name="Anna Stevenson" userId="S::a.stevenson@uwtsd.ac.uk::ae8dda73-5b0a-4ab6-8413-d9e5d0f56ad1" providerId="AD" clId="Web-{0E81D93C-6676-B79F-1513-EB350066F15C}" dt="2023-09-29T10:43:04.255" v="98"/>
        <pc:sldMkLst>
          <pc:docMk/>
          <pc:sldMk cId="203410289" sldId="344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35"/>
        <pc:sldMkLst>
          <pc:docMk/>
          <pc:sldMk cId="2598640502" sldId="345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34"/>
        <pc:sldMkLst>
          <pc:docMk/>
          <pc:sldMk cId="1982092825" sldId="351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32"/>
        <pc:sldMkLst>
          <pc:docMk/>
          <pc:sldMk cId="3174809232" sldId="352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31"/>
        <pc:sldMkLst>
          <pc:docMk/>
          <pc:sldMk cId="3098092067" sldId="353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30"/>
        <pc:sldMkLst>
          <pc:docMk/>
          <pc:sldMk cId="2217969537" sldId="354"/>
        </pc:sldMkLst>
      </pc:sldChg>
      <pc:sldChg chg="ord">
        <pc:chgData name="Anna Stevenson" userId="S::a.stevenson@uwtsd.ac.uk::ae8dda73-5b0a-4ab6-8413-d9e5d0f56ad1" providerId="AD" clId="Web-{0E81D93C-6676-B79F-1513-EB350066F15C}" dt="2023-09-29T10:43:23.131" v="101"/>
        <pc:sldMkLst>
          <pc:docMk/>
          <pc:sldMk cId="292853042" sldId="355"/>
        </pc:sldMkLst>
      </pc:sldChg>
      <pc:sldChg chg="ord">
        <pc:chgData name="Anna Stevenson" userId="S::a.stevenson@uwtsd.ac.uk::ae8dda73-5b0a-4ab6-8413-d9e5d0f56ad1" providerId="AD" clId="Web-{0E81D93C-6676-B79F-1513-EB350066F15C}" dt="2023-09-29T10:48:48.452" v="253"/>
        <pc:sldMkLst>
          <pc:docMk/>
          <pc:sldMk cId="623745602" sldId="363"/>
        </pc:sldMkLst>
      </pc:sldChg>
      <pc:sldChg chg="ord">
        <pc:chgData name="Anna Stevenson" userId="S::a.stevenson@uwtsd.ac.uk::ae8dda73-5b0a-4ab6-8413-d9e5d0f56ad1" providerId="AD" clId="Web-{0E81D93C-6676-B79F-1513-EB350066F15C}" dt="2023-09-29T10:48:48.452" v="254"/>
        <pc:sldMkLst>
          <pc:docMk/>
          <pc:sldMk cId="3195666797" sldId="367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33"/>
        <pc:sldMkLst>
          <pc:docMk/>
          <pc:sldMk cId="2161152828" sldId="368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29"/>
        <pc:sldMkLst>
          <pc:docMk/>
          <pc:sldMk cId="2354195908" sldId="369"/>
        </pc:sldMkLst>
      </pc:sldChg>
      <pc:sldChg chg="ord">
        <pc:chgData name="Anna Stevenson" userId="S::a.stevenson@uwtsd.ac.uk::ae8dda73-5b0a-4ab6-8413-d9e5d0f56ad1" providerId="AD" clId="Web-{0E81D93C-6676-B79F-1513-EB350066F15C}" dt="2023-09-29T10:46:19.651" v="228"/>
        <pc:sldMkLst>
          <pc:docMk/>
          <pc:sldMk cId="186025405" sldId="372"/>
        </pc:sldMkLst>
      </pc:sldChg>
      <pc:sldChg chg="modSp new">
        <pc:chgData name="Anna Stevenson" userId="S::a.stevenson@uwtsd.ac.uk::ae8dda73-5b0a-4ab6-8413-d9e5d0f56ad1" providerId="AD" clId="Web-{0E81D93C-6676-B79F-1513-EB350066F15C}" dt="2023-09-29T10:33:59.053" v="13" actId="20577"/>
        <pc:sldMkLst>
          <pc:docMk/>
          <pc:sldMk cId="857141251" sldId="373"/>
        </pc:sldMkLst>
        <pc:spChg chg="mod">
          <ac:chgData name="Anna Stevenson" userId="S::a.stevenson@uwtsd.ac.uk::ae8dda73-5b0a-4ab6-8413-d9e5d0f56ad1" providerId="AD" clId="Web-{0E81D93C-6676-B79F-1513-EB350066F15C}" dt="2023-09-29T10:33:53.771" v="10" actId="20577"/>
          <ac:spMkLst>
            <pc:docMk/>
            <pc:sldMk cId="857141251" sldId="373"/>
            <ac:spMk id="2" creationId="{0D495F1A-0692-9AB0-8727-8A344C88C433}"/>
          </ac:spMkLst>
        </pc:spChg>
        <pc:spChg chg="mod">
          <ac:chgData name="Anna Stevenson" userId="S::a.stevenson@uwtsd.ac.uk::ae8dda73-5b0a-4ab6-8413-d9e5d0f56ad1" providerId="AD" clId="Web-{0E81D93C-6676-B79F-1513-EB350066F15C}" dt="2023-09-29T10:33:59.053" v="13" actId="20577"/>
          <ac:spMkLst>
            <pc:docMk/>
            <pc:sldMk cId="857141251" sldId="373"/>
            <ac:spMk id="3" creationId="{F63230C5-A65C-1AFE-D9AB-A936B57DBA86}"/>
          </ac:spMkLst>
        </pc:spChg>
      </pc:sldChg>
      <pc:sldChg chg="new del">
        <pc:chgData name="Anna Stevenson" userId="S::a.stevenson@uwtsd.ac.uk::ae8dda73-5b0a-4ab6-8413-d9e5d0f56ad1" providerId="AD" clId="Web-{0E81D93C-6676-B79F-1513-EB350066F15C}" dt="2023-09-29T10:40:10.563" v="74"/>
        <pc:sldMkLst>
          <pc:docMk/>
          <pc:sldMk cId="4121605768" sldId="374"/>
        </pc:sldMkLst>
      </pc:sldChg>
      <pc:sldChg chg="add">
        <pc:chgData name="Anna Stevenson" userId="S::a.stevenson@uwtsd.ac.uk::ae8dda73-5b0a-4ab6-8413-d9e5d0f56ad1" providerId="AD" clId="Web-{0E81D93C-6676-B79F-1513-EB350066F15C}" dt="2023-09-29T10:38:34.373" v="30"/>
        <pc:sldMkLst>
          <pc:docMk/>
          <pc:sldMk cId="1165135699" sldId="375"/>
        </pc:sldMkLst>
      </pc:sldChg>
      <pc:sldChg chg="add">
        <pc:chgData name="Anna Stevenson" userId="S::a.stevenson@uwtsd.ac.uk::ae8dda73-5b0a-4ab6-8413-d9e5d0f56ad1" providerId="AD" clId="Web-{0E81D93C-6676-B79F-1513-EB350066F15C}" dt="2023-09-29T10:38:34.967" v="31"/>
        <pc:sldMkLst>
          <pc:docMk/>
          <pc:sldMk cId="3069030669" sldId="376"/>
        </pc:sldMkLst>
      </pc:sldChg>
      <pc:sldChg chg="add">
        <pc:chgData name="Anna Stevenson" userId="S::a.stevenson@uwtsd.ac.uk::ae8dda73-5b0a-4ab6-8413-d9e5d0f56ad1" providerId="AD" clId="Web-{0E81D93C-6676-B79F-1513-EB350066F15C}" dt="2023-09-29T10:38:35.310" v="32"/>
        <pc:sldMkLst>
          <pc:docMk/>
          <pc:sldMk cId="806129180" sldId="377"/>
        </pc:sldMkLst>
      </pc:sldChg>
      <pc:sldChg chg="add">
        <pc:chgData name="Anna Stevenson" userId="S::a.stevenson@uwtsd.ac.uk::ae8dda73-5b0a-4ab6-8413-d9e5d0f56ad1" providerId="AD" clId="Web-{0E81D93C-6676-B79F-1513-EB350066F15C}" dt="2023-09-29T10:38:35.779" v="33"/>
        <pc:sldMkLst>
          <pc:docMk/>
          <pc:sldMk cId="611077373" sldId="378"/>
        </pc:sldMkLst>
      </pc:sldChg>
      <pc:sldChg chg="add">
        <pc:chgData name="Anna Stevenson" userId="S::a.stevenson@uwtsd.ac.uk::ae8dda73-5b0a-4ab6-8413-d9e5d0f56ad1" providerId="AD" clId="Web-{0E81D93C-6676-B79F-1513-EB350066F15C}" dt="2023-09-29T10:38:36.217" v="34"/>
        <pc:sldMkLst>
          <pc:docMk/>
          <pc:sldMk cId="1228310532" sldId="379"/>
        </pc:sldMkLst>
      </pc:sldChg>
      <pc:sldChg chg="add">
        <pc:chgData name="Anna Stevenson" userId="S::a.stevenson@uwtsd.ac.uk::ae8dda73-5b0a-4ab6-8413-d9e5d0f56ad1" providerId="AD" clId="Web-{0E81D93C-6676-B79F-1513-EB350066F15C}" dt="2023-09-29T10:38:36.607" v="35"/>
        <pc:sldMkLst>
          <pc:docMk/>
          <pc:sldMk cId="3998180869" sldId="380"/>
        </pc:sldMkLst>
      </pc:sldChg>
      <pc:sldChg chg="add">
        <pc:chgData name="Anna Stevenson" userId="S::a.stevenson@uwtsd.ac.uk::ae8dda73-5b0a-4ab6-8413-d9e5d0f56ad1" providerId="AD" clId="Web-{0E81D93C-6676-B79F-1513-EB350066F15C}" dt="2023-09-29T10:38:36.982" v="36"/>
        <pc:sldMkLst>
          <pc:docMk/>
          <pc:sldMk cId="4050911733" sldId="381"/>
        </pc:sldMkLst>
      </pc:sldChg>
      <pc:sldChg chg="add">
        <pc:chgData name="Anna Stevenson" userId="S::a.stevenson@uwtsd.ac.uk::ae8dda73-5b0a-4ab6-8413-d9e5d0f56ad1" providerId="AD" clId="Web-{0E81D93C-6676-B79F-1513-EB350066F15C}" dt="2023-09-29T10:38:37.373" v="37"/>
        <pc:sldMkLst>
          <pc:docMk/>
          <pc:sldMk cId="2852872517" sldId="382"/>
        </pc:sldMkLst>
      </pc:sldChg>
      <pc:sldChg chg="add">
        <pc:chgData name="Anna Stevenson" userId="S::a.stevenson@uwtsd.ac.uk::ae8dda73-5b0a-4ab6-8413-d9e5d0f56ad1" providerId="AD" clId="Web-{0E81D93C-6676-B79F-1513-EB350066F15C}" dt="2023-09-29T10:38:37.748" v="38"/>
        <pc:sldMkLst>
          <pc:docMk/>
          <pc:sldMk cId="3361558390" sldId="383"/>
        </pc:sldMkLst>
      </pc:sldChg>
      <pc:sldChg chg="add">
        <pc:chgData name="Anna Stevenson" userId="S::a.stevenson@uwtsd.ac.uk::ae8dda73-5b0a-4ab6-8413-d9e5d0f56ad1" providerId="AD" clId="Web-{0E81D93C-6676-B79F-1513-EB350066F15C}" dt="2023-09-29T10:38:38.154" v="39"/>
        <pc:sldMkLst>
          <pc:docMk/>
          <pc:sldMk cId="3416706394" sldId="384"/>
        </pc:sldMkLst>
      </pc:sldChg>
      <pc:sldChg chg="add">
        <pc:chgData name="Anna Stevenson" userId="S::a.stevenson@uwtsd.ac.uk::ae8dda73-5b0a-4ab6-8413-d9e5d0f56ad1" providerId="AD" clId="Web-{0E81D93C-6676-B79F-1513-EB350066F15C}" dt="2023-09-29T10:38:38.514" v="40"/>
        <pc:sldMkLst>
          <pc:docMk/>
          <pc:sldMk cId="4165655110" sldId="385"/>
        </pc:sldMkLst>
      </pc:sldChg>
      <pc:sldChg chg="add">
        <pc:chgData name="Anna Stevenson" userId="S::a.stevenson@uwtsd.ac.uk::ae8dda73-5b0a-4ab6-8413-d9e5d0f56ad1" providerId="AD" clId="Web-{0E81D93C-6676-B79F-1513-EB350066F15C}" dt="2023-09-29T10:38:39.029" v="41"/>
        <pc:sldMkLst>
          <pc:docMk/>
          <pc:sldMk cId="3179048513" sldId="386"/>
        </pc:sldMkLst>
      </pc:sldChg>
      <pc:sldChg chg="add">
        <pc:chgData name="Anna Stevenson" userId="S::a.stevenson@uwtsd.ac.uk::ae8dda73-5b0a-4ab6-8413-d9e5d0f56ad1" providerId="AD" clId="Web-{0E81D93C-6676-B79F-1513-EB350066F15C}" dt="2023-09-29T10:38:39.607" v="42"/>
        <pc:sldMkLst>
          <pc:docMk/>
          <pc:sldMk cId="2905077534" sldId="387"/>
        </pc:sldMkLst>
      </pc:sldChg>
      <pc:sldChg chg="modSp add">
        <pc:chgData name="Anna Stevenson" userId="S::a.stevenson@uwtsd.ac.uk::ae8dda73-5b0a-4ab6-8413-d9e5d0f56ad1" providerId="AD" clId="Web-{0E81D93C-6676-B79F-1513-EB350066F15C}" dt="2023-09-29T10:42:02.425" v="89" actId="1076"/>
        <pc:sldMkLst>
          <pc:docMk/>
          <pc:sldMk cId="3005068303" sldId="388"/>
        </pc:sldMkLst>
        <pc:spChg chg="mod">
          <ac:chgData name="Anna Stevenson" userId="S::a.stevenson@uwtsd.ac.uk::ae8dda73-5b0a-4ab6-8413-d9e5d0f56ad1" providerId="AD" clId="Web-{0E81D93C-6676-B79F-1513-EB350066F15C}" dt="2023-09-29T10:42:02.425" v="89" actId="1076"/>
          <ac:spMkLst>
            <pc:docMk/>
            <pc:sldMk cId="3005068303" sldId="388"/>
            <ac:spMk id="3" creationId="{4AB0CFC9-81EC-8746-9BE6-C7A1FEF10859}"/>
          </ac:spMkLst>
        </pc:spChg>
      </pc:sldChg>
      <pc:sldChg chg="add">
        <pc:chgData name="Anna Stevenson" userId="S::a.stevenson@uwtsd.ac.uk::ae8dda73-5b0a-4ab6-8413-d9e5d0f56ad1" providerId="AD" clId="Web-{0E81D93C-6676-B79F-1513-EB350066F15C}" dt="2023-09-29T10:38:40.498" v="44"/>
        <pc:sldMkLst>
          <pc:docMk/>
          <pc:sldMk cId="415863232" sldId="389"/>
        </pc:sldMkLst>
      </pc:sldChg>
      <pc:sldChg chg="add">
        <pc:chgData name="Anna Stevenson" userId="S::a.stevenson@uwtsd.ac.uk::ae8dda73-5b0a-4ab6-8413-d9e5d0f56ad1" providerId="AD" clId="Web-{0E81D93C-6676-B79F-1513-EB350066F15C}" dt="2023-09-29T10:38:40.889" v="45"/>
        <pc:sldMkLst>
          <pc:docMk/>
          <pc:sldMk cId="2717100334" sldId="390"/>
        </pc:sldMkLst>
      </pc:sldChg>
      <pc:sldChg chg="add">
        <pc:chgData name="Anna Stevenson" userId="S::a.stevenson@uwtsd.ac.uk::ae8dda73-5b0a-4ab6-8413-d9e5d0f56ad1" providerId="AD" clId="Web-{0E81D93C-6676-B79F-1513-EB350066F15C}" dt="2023-09-29T10:38:41.295" v="46"/>
        <pc:sldMkLst>
          <pc:docMk/>
          <pc:sldMk cId="3157652917" sldId="391"/>
        </pc:sldMkLst>
      </pc:sldChg>
      <pc:sldChg chg="add">
        <pc:chgData name="Anna Stevenson" userId="S::a.stevenson@uwtsd.ac.uk::ae8dda73-5b0a-4ab6-8413-d9e5d0f56ad1" providerId="AD" clId="Web-{0E81D93C-6676-B79F-1513-EB350066F15C}" dt="2023-09-29T10:38:41.732" v="47"/>
        <pc:sldMkLst>
          <pc:docMk/>
          <pc:sldMk cId="3328992653" sldId="392"/>
        </pc:sldMkLst>
      </pc:sldChg>
      <pc:sldChg chg="add">
        <pc:chgData name="Anna Stevenson" userId="S::a.stevenson@uwtsd.ac.uk::ae8dda73-5b0a-4ab6-8413-d9e5d0f56ad1" providerId="AD" clId="Web-{0E81D93C-6676-B79F-1513-EB350066F15C}" dt="2023-09-29T10:38:42.107" v="48"/>
        <pc:sldMkLst>
          <pc:docMk/>
          <pc:sldMk cId="952665936" sldId="393"/>
        </pc:sldMkLst>
      </pc:sldChg>
      <pc:sldChg chg="add ord">
        <pc:chgData name="Anna Stevenson" userId="S::a.stevenson@uwtsd.ac.uk::ae8dda73-5b0a-4ab6-8413-d9e5d0f56ad1" providerId="AD" clId="Web-{0E81D93C-6676-B79F-1513-EB350066F15C}" dt="2023-09-29T10:41:43.097" v="88"/>
        <pc:sldMkLst>
          <pc:docMk/>
          <pc:sldMk cId="920363421" sldId="394"/>
        </pc:sldMkLst>
      </pc:sldChg>
      <pc:sldChg chg="add">
        <pc:chgData name="Anna Stevenson" userId="S::a.stevenson@uwtsd.ac.uk::ae8dda73-5b0a-4ab6-8413-d9e5d0f56ad1" providerId="AD" clId="Web-{0E81D93C-6676-B79F-1513-EB350066F15C}" dt="2023-09-29T10:38:43.217" v="50"/>
        <pc:sldMkLst>
          <pc:docMk/>
          <pc:sldMk cId="252781343" sldId="395"/>
        </pc:sldMkLst>
      </pc:sldChg>
      <pc:sldChg chg="add">
        <pc:chgData name="Anna Stevenson" userId="S::a.stevenson@uwtsd.ac.uk::ae8dda73-5b0a-4ab6-8413-d9e5d0f56ad1" providerId="AD" clId="Web-{0E81D93C-6676-B79F-1513-EB350066F15C}" dt="2023-09-29T10:38:43.592" v="51"/>
        <pc:sldMkLst>
          <pc:docMk/>
          <pc:sldMk cId="774599214" sldId="396"/>
        </pc:sldMkLst>
      </pc:sldChg>
      <pc:sldChg chg="add ord">
        <pc:chgData name="Anna Stevenson" userId="S::a.stevenson@uwtsd.ac.uk::ae8dda73-5b0a-4ab6-8413-d9e5d0f56ad1" providerId="AD" clId="Web-{0E81D93C-6676-B79F-1513-EB350066F15C}" dt="2023-09-29T12:10:37.104" v="285"/>
        <pc:sldMkLst>
          <pc:docMk/>
          <pc:sldMk cId="832282239" sldId="397"/>
        </pc:sldMkLst>
      </pc:sldChg>
      <pc:sldChg chg="modSp add ord">
        <pc:chgData name="Anna Stevenson" userId="S::a.stevenson@uwtsd.ac.uk::ae8dda73-5b0a-4ab6-8413-d9e5d0f56ad1" providerId="AD" clId="Web-{0E81D93C-6676-B79F-1513-EB350066F15C}" dt="2023-09-29T12:10:37.104" v="286"/>
        <pc:sldMkLst>
          <pc:docMk/>
          <pc:sldMk cId="374158057" sldId="398"/>
        </pc:sldMkLst>
        <pc:spChg chg="mod">
          <ac:chgData name="Anna Stevenson" userId="S::a.stevenson@uwtsd.ac.uk::ae8dda73-5b0a-4ab6-8413-d9e5d0f56ad1" providerId="AD" clId="Web-{0E81D93C-6676-B79F-1513-EB350066F15C}" dt="2023-09-29T10:41:11.643" v="85" actId="1076"/>
          <ac:spMkLst>
            <pc:docMk/>
            <pc:sldMk cId="374158057" sldId="398"/>
            <ac:spMk id="8195" creationId="{63D7BABF-FC2E-DC66-D1B5-68CA5AFB567A}"/>
          </ac:spMkLst>
        </pc:spChg>
      </pc:sldChg>
      <pc:sldChg chg="modSp add ord">
        <pc:chgData name="Anna Stevenson" userId="S::a.stevenson@uwtsd.ac.uk::ae8dda73-5b0a-4ab6-8413-d9e5d0f56ad1" providerId="AD" clId="Web-{0E81D93C-6676-B79F-1513-EB350066F15C}" dt="2023-09-29T10:41:18.034" v="87"/>
        <pc:sldMkLst>
          <pc:docMk/>
          <pc:sldMk cId="1264476339" sldId="399"/>
        </pc:sldMkLst>
        <pc:spChg chg="mod">
          <ac:chgData name="Anna Stevenson" userId="S::a.stevenson@uwtsd.ac.uk::ae8dda73-5b0a-4ab6-8413-d9e5d0f56ad1" providerId="AD" clId="Web-{0E81D93C-6676-B79F-1513-EB350066F15C}" dt="2023-09-29T10:40:42.970" v="82" actId="14100"/>
          <ac:spMkLst>
            <pc:docMk/>
            <pc:sldMk cId="1264476339" sldId="399"/>
            <ac:spMk id="3" creationId="{4F98FA54-EE69-43F9-C1B7-F5B5C60657EA}"/>
          </ac:spMkLst>
        </pc:spChg>
        <pc:spChg chg="mod">
          <ac:chgData name="Anna Stevenson" userId="S::a.stevenson@uwtsd.ac.uk::ae8dda73-5b0a-4ab6-8413-d9e5d0f56ad1" providerId="AD" clId="Web-{0E81D93C-6676-B79F-1513-EB350066F15C}" dt="2023-09-29T10:40:38.954" v="78" actId="20577"/>
          <ac:spMkLst>
            <pc:docMk/>
            <pc:sldMk cId="1264476339" sldId="399"/>
            <ac:spMk id="32771" creationId="{B7FEE301-FB69-22DE-FC93-8CEA19CDB35C}"/>
          </ac:spMkLst>
        </pc:spChg>
      </pc:sldChg>
      <pc:sldChg chg="add">
        <pc:chgData name="Anna Stevenson" userId="S::a.stevenson@uwtsd.ac.uk::ae8dda73-5b0a-4ab6-8413-d9e5d0f56ad1" providerId="AD" clId="Web-{0E81D93C-6676-B79F-1513-EB350066F15C}" dt="2023-09-29T10:38:45.342" v="55"/>
        <pc:sldMkLst>
          <pc:docMk/>
          <pc:sldMk cId="1402914198" sldId="400"/>
        </pc:sldMkLst>
      </pc:sldChg>
      <pc:sldChg chg="modSp add">
        <pc:chgData name="Anna Stevenson" userId="S::a.stevenson@uwtsd.ac.uk::ae8dda73-5b0a-4ab6-8413-d9e5d0f56ad1" providerId="AD" clId="Web-{0E81D93C-6676-B79F-1513-EB350066F15C}" dt="2023-09-29T10:40:08.672" v="73" actId="20577"/>
        <pc:sldMkLst>
          <pc:docMk/>
          <pc:sldMk cId="3554138816" sldId="401"/>
        </pc:sldMkLst>
        <pc:spChg chg="mod">
          <ac:chgData name="Anna Stevenson" userId="S::a.stevenson@uwtsd.ac.uk::ae8dda73-5b0a-4ab6-8413-d9e5d0f56ad1" providerId="AD" clId="Web-{0E81D93C-6676-B79F-1513-EB350066F15C}" dt="2023-09-29T10:40:08.672" v="73" actId="20577"/>
          <ac:spMkLst>
            <pc:docMk/>
            <pc:sldMk cId="3554138816" sldId="401"/>
            <ac:spMk id="3" creationId="{EAD1C3FF-4CF0-F303-0F93-2234C1DE8D53}"/>
          </ac:spMkLst>
        </pc:spChg>
      </pc:sldChg>
      <pc:sldChg chg="addSp delSp modSp add del ord replId">
        <pc:chgData name="Anna Stevenson" userId="S::a.stevenson@uwtsd.ac.uk::ae8dda73-5b0a-4ab6-8413-d9e5d0f56ad1" providerId="AD" clId="Web-{0E81D93C-6676-B79F-1513-EB350066F15C}" dt="2023-09-29T10:46:19.651" v="236"/>
        <pc:sldMkLst>
          <pc:docMk/>
          <pc:sldMk cId="1494549578" sldId="402"/>
        </pc:sldMkLst>
        <pc:spChg chg="mod">
          <ac:chgData name="Anna Stevenson" userId="S::a.stevenson@uwtsd.ac.uk::ae8dda73-5b0a-4ab6-8413-d9e5d0f56ad1" providerId="AD" clId="Web-{0E81D93C-6676-B79F-1513-EB350066F15C}" dt="2023-09-29T10:45:22.056" v="155" actId="1076"/>
          <ac:spMkLst>
            <pc:docMk/>
            <pc:sldMk cId="1494549578" sldId="402"/>
            <ac:spMk id="2" creationId="{221283C0-D61C-39E1-59F7-FBFC8CC4E101}"/>
          </ac:spMkLst>
        </pc:spChg>
        <pc:spChg chg="add mod">
          <ac:chgData name="Anna Stevenson" userId="S::a.stevenson@uwtsd.ac.uk::ae8dda73-5b0a-4ab6-8413-d9e5d0f56ad1" providerId="AD" clId="Web-{0E81D93C-6676-B79F-1513-EB350066F15C}" dt="2023-09-29T10:43:55.944" v="118"/>
          <ac:spMkLst>
            <pc:docMk/>
            <pc:sldMk cId="1494549578" sldId="402"/>
            <ac:spMk id="3" creationId="{697B76A4-CC1E-6479-2797-7D8E3063BC76}"/>
          </ac:spMkLst>
        </pc:spChg>
        <pc:spChg chg="add del mod">
          <ac:chgData name="Anna Stevenson" userId="S::a.stevenson@uwtsd.ac.uk::ae8dda73-5b0a-4ab6-8413-d9e5d0f56ad1" providerId="AD" clId="Web-{0E81D93C-6676-B79F-1513-EB350066F15C}" dt="2023-09-29T10:44:06.382" v="122"/>
          <ac:spMkLst>
            <pc:docMk/>
            <pc:sldMk cId="1494549578" sldId="402"/>
            <ac:spMk id="5" creationId="{77CAED34-47EE-0688-7192-FAC701CBA947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9"/>
          <ac:spMkLst>
            <pc:docMk/>
            <pc:sldMk cId="1494549578" sldId="402"/>
            <ac:spMk id="6" creationId="{3721726D-EB97-0536-511A-D71CDE518E95}"/>
          </ac:spMkLst>
        </pc:spChg>
        <pc:spChg chg="add mod">
          <ac:chgData name="Anna Stevenson" userId="S::a.stevenson@uwtsd.ac.uk::ae8dda73-5b0a-4ab6-8413-d9e5d0f56ad1" providerId="AD" clId="Web-{0E81D93C-6676-B79F-1513-EB350066F15C}" dt="2023-09-29T10:45:09.837" v="146" actId="1076"/>
          <ac:spMkLst>
            <pc:docMk/>
            <pc:sldMk cId="1494549578" sldId="402"/>
            <ac:spMk id="8" creationId="{7D349E24-449A-221C-7971-8897EC15707F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4:03.632" v="121"/>
          <ac:spMkLst>
            <pc:docMk/>
            <pc:sldMk cId="1494549578" sldId="402"/>
            <ac:spMk id="9" creationId="{5F825A49-3E59-81F7-754B-30A89FA787BA}"/>
          </ac:spMkLst>
        </pc:spChg>
        <pc:spChg chg="del mod">
          <ac:chgData name="Anna Stevenson" userId="S::a.stevenson@uwtsd.ac.uk::ae8dda73-5b0a-4ab6-8413-d9e5d0f56ad1" providerId="AD" clId="Web-{0E81D93C-6676-B79F-1513-EB350066F15C}" dt="2023-09-29T10:45:06.243" v="141"/>
          <ac:spMkLst>
            <pc:docMk/>
            <pc:sldMk cId="1494549578" sldId="402"/>
            <ac:spMk id="11" creationId="{513EB36C-9464-A925-760F-BD6EC763E159}"/>
          </ac:spMkLst>
        </pc:spChg>
        <pc:spChg chg="add mod">
          <ac:chgData name="Anna Stevenson" userId="S::a.stevenson@uwtsd.ac.uk::ae8dda73-5b0a-4ab6-8413-d9e5d0f56ad1" providerId="AD" clId="Web-{0E81D93C-6676-B79F-1513-EB350066F15C}" dt="2023-09-29T10:45:09.837" v="147" actId="1076"/>
          <ac:spMkLst>
            <pc:docMk/>
            <pc:sldMk cId="1494549578" sldId="402"/>
            <ac:spMk id="13" creationId="{DE00E5D6-BB48-26F7-E808-C563A65191D2}"/>
          </ac:spMkLst>
        </pc:spChg>
        <pc:spChg chg="add del mod">
          <ac:chgData name="Anna Stevenson" userId="S::a.stevenson@uwtsd.ac.uk::ae8dda73-5b0a-4ab6-8413-d9e5d0f56ad1" providerId="AD" clId="Web-{0E81D93C-6676-B79F-1513-EB350066F15C}" dt="2023-09-29T10:45:06.243" v="140"/>
          <ac:spMkLst>
            <pc:docMk/>
            <pc:sldMk cId="1494549578" sldId="402"/>
            <ac:spMk id="15" creationId="{55A923E1-7B78-F862-DF47-2783E47107C6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5:06.243" v="139"/>
          <ac:spMkLst>
            <pc:docMk/>
            <pc:sldMk cId="1494549578" sldId="402"/>
            <ac:spMk id="16" creationId="{14F46E79-9A07-D11A-C672-66CBB5978EBE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8"/>
          <ac:spMkLst>
            <pc:docMk/>
            <pc:sldMk cId="1494549578" sldId="402"/>
            <ac:spMk id="17" creationId="{51D7F16D-0C01-D140-8BCC-325C47444CB5}"/>
          </ac:spMkLst>
        </pc:spChg>
        <pc:spChg chg="del mod">
          <ac:chgData name="Anna Stevenson" userId="S::a.stevenson@uwtsd.ac.uk::ae8dda73-5b0a-4ab6-8413-d9e5d0f56ad1" providerId="AD" clId="Web-{0E81D93C-6676-B79F-1513-EB350066F15C}" dt="2023-09-29T10:44:00.694" v="120"/>
          <ac:spMkLst>
            <pc:docMk/>
            <pc:sldMk cId="1494549578" sldId="402"/>
            <ac:spMk id="18" creationId="{FDD29C47-0075-35FC-5996-8CFA283B07B6}"/>
          </ac:spMkLst>
        </pc:spChg>
        <pc:spChg chg="del mod">
          <ac:chgData name="Anna Stevenson" userId="S::a.stevenson@uwtsd.ac.uk::ae8dda73-5b0a-4ab6-8413-d9e5d0f56ad1" providerId="AD" clId="Web-{0E81D93C-6676-B79F-1513-EB350066F15C}" dt="2023-09-29T10:45:06.243" v="138"/>
          <ac:spMkLst>
            <pc:docMk/>
            <pc:sldMk cId="1494549578" sldId="402"/>
            <ac:spMk id="19" creationId="{F0B0EC90-87ED-2570-4337-AD71A1E97B77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7"/>
          <ac:spMkLst>
            <pc:docMk/>
            <pc:sldMk cId="1494549578" sldId="402"/>
            <ac:spMk id="21" creationId="{0DAC2220-8B1A-104A-A535-EC34B46D369F}"/>
          </ac:spMkLst>
        </pc:spChg>
        <pc:spChg chg="add mod">
          <ac:chgData name="Anna Stevenson" userId="S::a.stevenson@uwtsd.ac.uk::ae8dda73-5b0a-4ab6-8413-d9e5d0f56ad1" providerId="AD" clId="Web-{0E81D93C-6676-B79F-1513-EB350066F15C}" dt="2023-09-29T10:45:09.852" v="148" actId="1076"/>
          <ac:spMkLst>
            <pc:docMk/>
            <pc:sldMk cId="1494549578" sldId="402"/>
            <ac:spMk id="22" creationId="{CE4BC5F2-770C-A72F-FD59-8E5D3C556FD6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6"/>
          <ac:spMkLst>
            <pc:docMk/>
            <pc:sldMk cId="1494549578" sldId="402"/>
            <ac:spMk id="23" creationId="{46D1AECC-ACED-434E-B902-6E1CD21D0885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5"/>
          <ac:spMkLst>
            <pc:docMk/>
            <pc:sldMk cId="1494549578" sldId="402"/>
            <ac:spMk id="24" creationId="{02258571-9DF1-FD42-8CB4-DB80C5F2490D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4"/>
          <ac:spMkLst>
            <pc:docMk/>
            <pc:sldMk cId="1494549578" sldId="402"/>
            <ac:spMk id="25" creationId="{BE167D0A-2F7C-134B-A401-1999905F7DD9}"/>
          </ac:spMkLst>
        </pc:spChg>
        <pc:spChg chg="del">
          <ac:chgData name="Anna Stevenson" userId="S::a.stevenson@uwtsd.ac.uk::ae8dda73-5b0a-4ab6-8413-d9e5d0f56ad1" providerId="AD" clId="Web-{0E81D93C-6676-B79F-1513-EB350066F15C}" dt="2023-09-29T10:43:43.959" v="103"/>
          <ac:spMkLst>
            <pc:docMk/>
            <pc:sldMk cId="1494549578" sldId="402"/>
            <ac:spMk id="26" creationId="{CA4BD130-9C28-5248-85D5-0504264DD43B}"/>
          </ac:spMkLst>
        </pc:spChg>
        <pc:spChg chg="add mod">
          <ac:chgData name="Anna Stevenson" userId="S::a.stevenson@uwtsd.ac.uk::ae8dda73-5b0a-4ab6-8413-d9e5d0f56ad1" providerId="AD" clId="Web-{0E81D93C-6676-B79F-1513-EB350066F15C}" dt="2023-09-29T10:45:09.852" v="149" actId="1076"/>
          <ac:spMkLst>
            <pc:docMk/>
            <pc:sldMk cId="1494549578" sldId="402"/>
            <ac:spMk id="28" creationId="{DA103698-315E-A102-D2D3-BBED80DD3E05}"/>
          </ac:spMkLst>
        </pc:spChg>
        <pc:picChg chg="mod">
          <ac:chgData name="Anna Stevenson" userId="S::a.stevenson@uwtsd.ac.uk::ae8dda73-5b0a-4ab6-8413-d9e5d0f56ad1" providerId="AD" clId="Web-{0E81D93C-6676-B79F-1513-EB350066F15C}" dt="2023-09-29T10:45:16.837" v="153" actId="14100"/>
          <ac:picMkLst>
            <pc:docMk/>
            <pc:sldMk cId="1494549578" sldId="402"/>
            <ac:picMk id="10" creationId="{2C9B603B-8FD1-8E0F-0644-FA66821D42FF}"/>
          </ac:picMkLst>
        </pc:picChg>
      </pc:sldChg>
      <pc:sldChg chg="delSp modSp new">
        <pc:chgData name="Anna Stevenson" userId="S::a.stevenson@uwtsd.ac.uk::ae8dda73-5b0a-4ab6-8413-d9e5d0f56ad1" providerId="AD" clId="Web-{0E81D93C-6676-B79F-1513-EB350066F15C}" dt="2023-09-29T12:10:57.527" v="291" actId="1076"/>
        <pc:sldMkLst>
          <pc:docMk/>
          <pc:sldMk cId="131248292" sldId="403"/>
        </pc:sldMkLst>
        <pc:spChg chg="mod">
          <ac:chgData name="Anna Stevenson" userId="S::a.stevenson@uwtsd.ac.uk::ae8dda73-5b0a-4ab6-8413-d9e5d0f56ad1" providerId="AD" clId="Web-{0E81D93C-6676-B79F-1513-EB350066F15C}" dt="2023-09-29T12:10:57.527" v="291" actId="1076"/>
          <ac:spMkLst>
            <pc:docMk/>
            <pc:sldMk cId="131248292" sldId="403"/>
            <ac:spMk id="2" creationId="{EDDE6717-247A-B908-0B47-8BF4F3C989B1}"/>
          </ac:spMkLst>
        </pc:spChg>
        <pc:spChg chg="del">
          <ac:chgData name="Anna Stevenson" userId="S::a.stevenson@uwtsd.ac.uk::ae8dda73-5b0a-4ab6-8413-d9e5d0f56ad1" providerId="AD" clId="Web-{0E81D93C-6676-B79F-1513-EB350066F15C}" dt="2023-09-29T12:10:55.074" v="290"/>
          <ac:spMkLst>
            <pc:docMk/>
            <pc:sldMk cId="131248292" sldId="403"/>
            <ac:spMk id="3" creationId="{C4A39227-C50B-653D-FD1D-CCB1D7FD1473}"/>
          </ac:spMkLst>
        </pc:spChg>
      </pc:sldChg>
      <pc:sldChg chg="add del">
        <pc:chgData name="Anna Stevenson" userId="S::a.stevenson@uwtsd.ac.uk::ae8dda73-5b0a-4ab6-8413-d9e5d0f56ad1" providerId="AD" clId="Web-{0E81D93C-6676-B79F-1513-EB350066F15C}" dt="2023-09-29T12:09:44.537" v="282"/>
        <pc:sldMkLst>
          <pc:docMk/>
          <pc:sldMk cId="1065422224" sldId="404"/>
        </pc:sldMkLst>
      </pc:sldChg>
      <pc:sldMasterChg chg="addSldLayout">
        <pc:chgData name="Anna Stevenson" userId="S::a.stevenson@uwtsd.ac.uk::ae8dda73-5b0a-4ab6-8413-d9e5d0f56ad1" providerId="AD" clId="Web-{0E81D93C-6676-B79F-1513-EB350066F15C}" dt="2023-09-29T10:38:34.373" v="30"/>
        <pc:sldMasterMkLst>
          <pc:docMk/>
          <pc:sldMasterMk cId="1384196811" sldId="2147483658"/>
        </pc:sldMasterMkLst>
        <pc:sldLayoutChg chg="add">
          <pc:chgData name="Anna Stevenson" userId="S::a.stevenson@uwtsd.ac.uk::ae8dda73-5b0a-4ab6-8413-d9e5d0f56ad1" providerId="AD" clId="Web-{0E81D93C-6676-B79F-1513-EB350066F15C}" dt="2023-09-29T10:38:34.373" v="30"/>
          <pc:sldLayoutMkLst>
            <pc:docMk/>
            <pc:sldMasterMk cId="1384196811" sldId="2147483658"/>
            <pc:sldLayoutMk cId="2842403455" sldId="2147483706"/>
          </pc:sldLayoutMkLst>
        </pc:sldLayoutChg>
      </pc:sldMasterChg>
    </pc:docChg>
  </pc:docChgLst>
  <pc:docChgLst>
    <pc:chgData name="Anna Stevenson" userId="S::a.stevenson@uwtsd.ac.uk::ae8dda73-5b0a-4ab6-8413-d9e5d0f56ad1" providerId="AD" clId="Web-{BF3A0B5C-894B-F45E-1369-F25B3D9D920D}"/>
    <pc:docChg chg="delSld">
      <pc:chgData name="Anna Stevenson" userId="S::a.stevenson@uwtsd.ac.uk::ae8dda73-5b0a-4ab6-8413-d9e5d0f56ad1" providerId="AD" clId="Web-{BF3A0B5C-894B-F45E-1369-F25B3D9D920D}" dt="2023-10-15T18:10:40.013" v="23"/>
      <pc:docMkLst>
        <pc:docMk/>
      </pc:docMkLst>
      <pc:sldChg chg="del">
        <pc:chgData name="Anna Stevenson" userId="S::a.stevenson@uwtsd.ac.uk::ae8dda73-5b0a-4ab6-8413-d9e5d0f56ad1" providerId="AD" clId="Web-{BF3A0B5C-894B-F45E-1369-F25B3D9D920D}" dt="2023-10-15T18:08:26.305" v="3"/>
        <pc:sldMkLst>
          <pc:docMk/>
          <pc:sldMk cId="1595664556" sldId="324"/>
        </pc:sldMkLst>
      </pc:sldChg>
      <pc:sldChg chg="del">
        <pc:chgData name="Anna Stevenson" userId="S::a.stevenson@uwtsd.ac.uk::ae8dda73-5b0a-4ab6-8413-d9e5d0f56ad1" providerId="AD" clId="Web-{BF3A0B5C-894B-F45E-1369-F25B3D9D920D}" dt="2023-10-15T18:08:26.305" v="1"/>
        <pc:sldMkLst>
          <pc:docMk/>
          <pc:sldMk cId="824543733" sldId="325"/>
        </pc:sldMkLst>
      </pc:sldChg>
      <pc:sldChg chg="del">
        <pc:chgData name="Anna Stevenson" userId="S::a.stevenson@uwtsd.ac.uk::ae8dda73-5b0a-4ab6-8413-d9e5d0f56ad1" providerId="AD" clId="Web-{BF3A0B5C-894B-F45E-1369-F25B3D9D920D}" dt="2023-10-15T18:08:26.305" v="0"/>
        <pc:sldMkLst>
          <pc:docMk/>
          <pc:sldMk cId="690214988" sldId="326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3"/>
        <pc:sldMkLst>
          <pc:docMk/>
          <pc:sldMk cId="292853042" sldId="355"/>
        </pc:sldMkLst>
      </pc:sldChg>
      <pc:sldChg chg="del">
        <pc:chgData name="Anna Stevenson" userId="S::a.stevenson@uwtsd.ac.uk::ae8dda73-5b0a-4ab6-8413-d9e5d0f56ad1" providerId="AD" clId="Web-{BF3A0B5C-894B-F45E-1369-F25B3D9D920D}" dt="2023-10-15T18:08:26.305" v="2"/>
        <pc:sldMkLst>
          <pc:docMk/>
          <pc:sldMk cId="438340929" sldId="360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12"/>
        <pc:sldMkLst>
          <pc:docMk/>
          <pc:sldMk cId="2399897791" sldId="366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11"/>
        <pc:sldMkLst>
          <pc:docMk/>
          <pc:sldMk cId="13563257" sldId="371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10"/>
        <pc:sldMkLst>
          <pc:docMk/>
          <pc:sldMk cId="3069030669" sldId="376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4"/>
        <pc:sldMkLst>
          <pc:docMk/>
          <pc:sldMk cId="806129180" sldId="377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5"/>
        <pc:sldMkLst>
          <pc:docMk/>
          <pc:sldMk cId="611077373" sldId="378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6"/>
        <pc:sldMkLst>
          <pc:docMk/>
          <pc:sldMk cId="1228310532" sldId="379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7"/>
        <pc:sldMkLst>
          <pc:docMk/>
          <pc:sldMk cId="3998180869" sldId="380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8"/>
        <pc:sldMkLst>
          <pc:docMk/>
          <pc:sldMk cId="4050911733" sldId="381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7"/>
        <pc:sldMkLst>
          <pc:docMk/>
          <pc:sldMk cId="3328992653" sldId="392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8"/>
        <pc:sldMkLst>
          <pc:docMk/>
          <pc:sldMk cId="952665936" sldId="393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21"/>
        <pc:sldMkLst>
          <pc:docMk/>
          <pc:sldMk cId="920363421" sldId="394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9"/>
        <pc:sldMkLst>
          <pc:docMk/>
          <pc:sldMk cId="252781343" sldId="395"/>
        </pc:sldMkLst>
      </pc:sldChg>
      <pc:sldChg chg="del">
        <pc:chgData name="Anna Stevenson" userId="S::a.stevenson@uwtsd.ac.uk::ae8dda73-5b0a-4ab6-8413-d9e5d0f56ad1" providerId="AD" clId="Web-{BF3A0B5C-894B-F45E-1369-F25B3D9D920D}" dt="2023-10-15T18:08:26.305" v="4"/>
        <pc:sldMkLst>
          <pc:docMk/>
          <pc:sldMk cId="131248292" sldId="403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5"/>
        <pc:sldMkLst>
          <pc:docMk/>
          <pc:sldMk cId="1525941072" sldId="404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60" v="6"/>
        <pc:sldMkLst>
          <pc:docMk/>
          <pc:sldMk cId="2595077612" sldId="405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22"/>
        <pc:sldMkLst>
          <pc:docMk/>
          <pc:sldMk cId="896699165" sldId="407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19"/>
        <pc:sldMkLst>
          <pc:docMk/>
          <pc:sldMk cId="1715722288" sldId="438"/>
        </pc:sldMkLst>
      </pc:sldChg>
      <pc:sldChg chg="del">
        <pc:chgData name="Anna Stevenson" userId="S::a.stevenson@uwtsd.ac.uk::ae8dda73-5b0a-4ab6-8413-d9e5d0f56ad1" providerId="AD" clId="Web-{BF3A0B5C-894B-F45E-1369-F25B3D9D920D}" dt="2023-10-15T18:10:38.576" v="20"/>
        <pc:sldMkLst>
          <pc:docMk/>
          <pc:sldMk cId="167621236" sldId="440"/>
        </pc:sldMkLst>
      </pc:sldChg>
      <pc:sldChg chg="del">
        <pc:chgData name="Anna Stevenson" userId="S::a.stevenson@uwtsd.ac.uk::ae8dda73-5b0a-4ab6-8413-d9e5d0f56ad1" providerId="AD" clId="Web-{BF3A0B5C-894B-F45E-1369-F25B3D9D920D}" dt="2023-10-15T18:10:40.013" v="23"/>
        <pc:sldMkLst>
          <pc:docMk/>
          <pc:sldMk cId="1490102781" sldId="4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22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369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442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26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826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475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0BD95-3350-E33B-0E3B-C39FA2AF9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71247-DCB1-416E-B6A2-6B2233F95A3C}" type="datetimeFigureOut">
              <a:rPr lang="en-GB"/>
              <a:pPr>
                <a:defRPr/>
              </a:pPr>
              <a:t>07/10/2024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198D5-5875-1677-BE05-4E3492BCF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A98E4-227E-40B1-DF74-DB91E59D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38D23-948E-4B2A-9E54-BFA2DF2F1D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2403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15622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08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71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2953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722" r:id="rId2"/>
    <p:sldLayoutId id="214748372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18" r:id="rId3"/>
    <p:sldLayoutId id="2147483719" r:id="rId4"/>
    <p:sldLayoutId id="214748372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2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18E9D-005E-4543-BA27-E21599E12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350885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Learning in the digital era</a:t>
            </a:r>
            <a:br>
              <a:rPr lang="en-GB">
                <a:solidFill>
                  <a:schemeClr val="bg1"/>
                </a:solidFill>
              </a:rPr>
            </a:br>
            <a:r>
              <a:rPr lang="en-GB" err="1">
                <a:solidFill>
                  <a:schemeClr val="bg1"/>
                </a:solidFill>
              </a:rPr>
              <a:t>Dysgu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yn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yr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oes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digidol</a:t>
            </a:r>
            <a:br>
              <a:rPr lang="en-GB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Level / </a:t>
            </a:r>
            <a:r>
              <a:rPr lang="en-GB" err="1">
                <a:solidFill>
                  <a:schemeClr val="bg1"/>
                </a:solidFill>
              </a:rPr>
              <a:t>Lefel</a:t>
            </a:r>
            <a:r>
              <a:rPr lang="en-GB">
                <a:solidFill>
                  <a:schemeClr val="bg1"/>
                </a:solidFill>
              </a:rPr>
              <a:t>  4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Study Skills / </a:t>
            </a:r>
            <a:r>
              <a:rPr lang="en-GB" err="1">
                <a:solidFill>
                  <a:schemeClr val="bg1"/>
                </a:solidFill>
              </a:rPr>
              <a:t>Sgiliau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Astudio</a:t>
            </a:r>
            <a:r>
              <a:rPr lang="en-GB">
                <a:solidFill>
                  <a:schemeClr val="bg1"/>
                </a:solidFill>
              </a:rPr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402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975" y="584454"/>
            <a:ext cx="6856369" cy="1372396"/>
          </a:xfrm>
        </p:spPr>
        <p:txBody>
          <a:bodyPr>
            <a:normAutofit/>
          </a:bodyPr>
          <a:lstStyle/>
          <a:p>
            <a:r>
              <a:rPr lang="en-GB"/>
              <a:t>This week.... we will explore</a:t>
            </a:r>
            <a:r>
              <a:rPr lang="en-GB" b="1"/>
              <a:t> Library Searching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3D14F2-7B80-2A70-1287-0B340CFD4D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586" t="13620" r="4536" b="10951"/>
          <a:stretch/>
        </p:blipFill>
        <p:spPr>
          <a:xfrm>
            <a:off x="3798395" y="2052830"/>
            <a:ext cx="7894124" cy="41303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3E2B34-033A-B541-7518-3F32B3F6C2AE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7E74B8-10CA-81C5-EF79-B40A42677093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741A60-8F34-FE33-747C-CA544D3AA57E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A8B9987-DA69-815A-8DFC-883C993C4FB0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6944FD-B3E6-D32D-AD0C-4CFA57F04C25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EE8909D-7084-6FFA-101B-29983561DE15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0F8361-2A6E-5650-F6F5-EF3F6BDE8ED9}"/>
              </a:ext>
            </a:extLst>
          </p:cNvPr>
          <p:cNvSpPr txBox="1"/>
          <p:nvPr/>
        </p:nvSpPr>
        <p:spPr>
          <a:xfrm>
            <a:off x="4716273" y="877824"/>
            <a:ext cx="7183118" cy="526297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ea typeface="Calibri"/>
                <a:cs typeface="Calibri"/>
              </a:rPr>
              <a:t>Getting into the library website</a:t>
            </a:r>
          </a:p>
          <a:p>
            <a:r>
              <a:rPr lang="en-US" sz="2800" dirty="0">
                <a:ea typeface="Calibri"/>
                <a:cs typeface="Calibri"/>
              </a:rPr>
              <a:t>Using the Search bar</a:t>
            </a:r>
          </a:p>
          <a:p>
            <a:r>
              <a:rPr lang="en-US" sz="2800" dirty="0">
                <a:ea typeface="Calibri"/>
                <a:cs typeface="Calibri"/>
              </a:rPr>
              <a:t>Using the filters </a:t>
            </a:r>
          </a:p>
          <a:p>
            <a:r>
              <a:rPr lang="en-US" sz="2800" dirty="0">
                <a:ea typeface="Calibri"/>
                <a:cs typeface="Calibri"/>
              </a:rPr>
              <a:t>Physical books</a:t>
            </a:r>
          </a:p>
          <a:p>
            <a:r>
              <a:rPr lang="en-US" sz="2800" dirty="0">
                <a:ea typeface="Calibri"/>
                <a:cs typeface="Calibri"/>
              </a:rPr>
              <a:t>Peer reviewed journals</a:t>
            </a:r>
          </a:p>
          <a:p>
            <a:r>
              <a:rPr lang="en-US" sz="2800" dirty="0">
                <a:ea typeface="Calibri"/>
                <a:cs typeface="Calibri"/>
              </a:rPr>
              <a:t>Date created</a:t>
            </a:r>
          </a:p>
          <a:p>
            <a:r>
              <a:rPr lang="en-US" sz="2800" dirty="0">
                <a:ea typeface="Calibri"/>
                <a:cs typeface="Calibri"/>
              </a:rPr>
              <a:t>Saving the whole search</a:t>
            </a:r>
          </a:p>
          <a:p>
            <a:r>
              <a:rPr lang="en-US" sz="2800">
                <a:ea typeface="Calibri"/>
                <a:cs typeface="Calibri"/>
              </a:rPr>
              <a:t>Saving individual sources (under folders)</a:t>
            </a:r>
          </a:p>
          <a:p>
            <a:r>
              <a:rPr lang="en-US" sz="2800">
                <a:ea typeface="Calibri"/>
                <a:cs typeface="Calibri"/>
              </a:rPr>
              <a:t>Finding your account information</a:t>
            </a:r>
            <a:endParaRPr lang="en-US" sz="2800" dirty="0">
              <a:ea typeface="Calibri"/>
              <a:cs typeface="Calibri"/>
            </a:endParaRPr>
          </a:p>
          <a:p>
            <a:endParaRPr lang="en-US" sz="2800" dirty="0">
              <a:ea typeface="Calibri"/>
              <a:cs typeface="Calibri"/>
            </a:endParaRPr>
          </a:p>
          <a:p>
            <a:endParaRPr lang="en-US" sz="2800" dirty="0">
              <a:ea typeface="Calibri"/>
              <a:cs typeface="Calibri"/>
            </a:endParaRPr>
          </a:p>
          <a:p>
            <a:r>
              <a:rPr lang="en-US" sz="2800" dirty="0">
                <a:ea typeface="Calibri"/>
                <a:cs typeface="Calibri"/>
              </a:rPr>
              <a:t>Searching the module code</a:t>
            </a:r>
          </a:p>
        </p:txBody>
      </p:sp>
    </p:spTree>
    <p:extLst>
      <p:ext uri="{BB962C8B-B14F-4D97-AF65-F5344CB8AC3E}">
        <p14:creationId xmlns:p14="http://schemas.microsoft.com/office/powerpoint/2010/main" val="196486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D558-BCDF-966F-B797-C44B71E1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94547"/>
            <a:ext cx="11481847" cy="1325563"/>
          </a:xfrm>
        </p:spPr>
        <p:txBody>
          <a:bodyPr>
            <a:normAutofit/>
          </a:bodyPr>
          <a:lstStyle/>
          <a:p>
            <a:r>
              <a:rPr lang="en-GB" sz="6000"/>
              <a:t>Lecture outline / </a:t>
            </a:r>
            <a:r>
              <a:rPr lang="en-GB" sz="6000" err="1"/>
              <a:t>Amlinelliad</a:t>
            </a:r>
            <a:r>
              <a:rPr lang="en-GB" sz="6000"/>
              <a:t> </a:t>
            </a:r>
            <a:r>
              <a:rPr lang="en-GB" sz="6000" err="1"/>
              <a:t>darlith</a:t>
            </a:r>
            <a:r>
              <a:rPr lang="en-GB" sz="600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F2825-5378-04EC-4961-C78754BCA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421283"/>
            <a:ext cx="5739687" cy="2007047"/>
          </a:xfrm>
          <a:ln w="57150">
            <a:solidFill>
              <a:srgbClr val="0070C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3200" dirty="0"/>
              <a:t>Library Session with Connie</a:t>
            </a:r>
            <a:endParaRPr lang="en-GB" sz="3200" dirty="0">
              <a:ea typeface="Calibri"/>
              <a:cs typeface="Calibri"/>
            </a:endParaRPr>
          </a:p>
          <a:p>
            <a:r>
              <a:rPr lang="en-GB" sz="3200" dirty="0"/>
              <a:t>Practical Tasks with support</a:t>
            </a:r>
          </a:p>
          <a:p>
            <a:r>
              <a:rPr lang="en-GB" sz="3200" dirty="0"/>
              <a:t>Start to build Assessment content </a:t>
            </a:r>
            <a:endParaRPr lang="en-GB" sz="3200" dirty="0">
              <a:cs typeface="Calibri"/>
            </a:endParaRPr>
          </a:p>
          <a:p>
            <a:r>
              <a:rPr lang="en-GB" sz="3200" dirty="0">
                <a:ea typeface="Calibri" panose="020F0502020204030204"/>
                <a:cs typeface="Calibri"/>
              </a:rPr>
              <a:t>Intro to referencing</a:t>
            </a:r>
          </a:p>
        </p:txBody>
      </p:sp>
      <p:pic>
        <p:nvPicPr>
          <p:cNvPr id="4" name="Picture 2" descr="Sixth Form Study Skills — Pocklington School">
            <a:extLst>
              <a:ext uri="{FF2B5EF4-FFF2-40B4-BE49-F238E27FC236}">
                <a16:creationId xmlns:a16="http://schemas.microsoft.com/office/drawing/2014/main" id="{20412A2B-9310-81EC-4D27-A1CCFEBD8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247" y="1420110"/>
            <a:ext cx="5491175" cy="412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CDB47FF-39ED-CB40-AFDA-70E48A083F13}"/>
              </a:ext>
            </a:extLst>
          </p:cNvPr>
          <p:cNvSpPr txBox="1">
            <a:spLocks/>
          </p:cNvSpPr>
          <p:nvPr/>
        </p:nvSpPr>
        <p:spPr>
          <a:xfrm>
            <a:off x="351932" y="3682539"/>
            <a:ext cx="5746742" cy="1838984"/>
          </a:xfrm>
          <a:prstGeom prst="rect">
            <a:avLst/>
          </a:prstGeom>
          <a:ln w="76200">
            <a:solidFill>
              <a:srgbClr val="00B050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dirty="0" err="1">
                <a:ea typeface="Calibri"/>
                <a:cs typeface="Calibri"/>
              </a:rPr>
              <a:t>Sesiwn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llyfrgell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gyda</a:t>
            </a:r>
            <a:r>
              <a:rPr lang="en-GB" sz="3000" dirty="0">
                <a:ea typeface="Calibri"/>
                <a:cs typeface="Calibri"/>
              </a:rPr>
              <a:t> Connie</a:t>
            </a:r>
          </a:p>
          <a:p>
            <a:r>
              <a:rPr lang="en-GB" sz="3000" dirty="0" err="1">
                <a:ea typeface="Calibri"/>
                <a:cs typeface="Calibri"/>
              </a:rPr>
              <a:t>Tasgiau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ymarferol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gyda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chefnogaeth</a:t>
            </a:r>
          </a:p>
          <a:p>
            <a:r>
              <a:rPr lang="en-GB" sz="3000" dirty="0" err="1">
                <a:ea typeface="Calibri"/>
                <a:cs typeface="Calibri"/>
              </a:rPr>
              <a:t>Cychwyn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creu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cynnwys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yr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Asesiad</a:t>
            </a:r>
          </a:p>
          <a:p>
            <a:r>
              <a:rPr lang="en-GB" sz="3000" dirty="0" err="1">
                <a:ea typeface="Calibri"/>
                <a:cs typeface="Calibri"/>
              </a:rPr>
              <a:t>Cyflwyniad</a:t>
            </a:r>
            <a:r>
              <a:rPr lang="en-GB" sz="3000" dirty="0">
                <a:ea typeface="Calibri"/>
                <a:cs typeface="Calibri"/>
              </a:rPr>
              <a:t> </a:t>
            </a:r>
            <a:r>
              <a:rPr lang="en-GB" sz="3000" dirty="0" err="1">
                <a:ea typeface="Calibri"/>
                <a:cs typeface="Calibri"/>
              </a:rPr>
              <a:t>i</a:t>
            </a:r>
            <a:r>
              <a:rPr lang="en-GB" sz="3000" dirty="0">
                <a:ea typeface="Calibri"/>
                <a:cs typeface="Calibri"/>
              </a:rPr>
              <a:t> </a:t>
            </a:r>
            <a:r>
              <a:rPr lang="en-GB" sz="3000" dirty="0" err="1">
                <a:ea typeface="Calibri"/>
                <a:cs typeface="Calibri"/>
              </a:rPr>
              <a:t>gyfeirnodi</a:t>
            </a:r>
            <a:endParaRPr lang="en-GB" sz="3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12812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62AF462-00E3-F99F-980C-D5E0CA2E0720}"/>
              </a:ext>
            </a:extLst>
          </p:cNvPr>
          <p:cNvSpPr>
            <a:spLocks noGrp="1"/>
          </p:cNvSpPr>
          <p:nvPr/>
        </p:nvSpPr>
        <p:spPr>
          <a:xfrm>
            <a:off x="3737010" y="2078494"/>
            <a:ext cx="8055571" cy="19906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>
              <a:ea typeface="+mj-lt"/>
              <a:cs typeface="+mj-lt"/>
            </a:endParaRPr>
          </a:p>
          <a:p>
            <a:pPr algn="ctr"/>
            <a:r>
              <a:rPr lang="en-US" sz="3200" b="1" dirty="0">
                <a:ea typeface="+mj-lt"/>
                <a:cs typeface="+mj-lt"/>
              </a:rPr>
              <a:t>Last week we introduced Assessment 1</a:t>
            </a:r>
          </a:p>
          <a:p>
            <a:pPr algn="ctr"/>
            <a:endParaRPr lang="en-US" sz="3200" b="1" dirty="0">
              <a:ea typeface="+mj-lt"/>
              <a:cs typeface="+mj-lt"/>
            </a:endParaRPr>
          </a:p>
          <a:p>
            <a:pPr algn="ctr"/>
            <a:r>
              <a:rPr lang="en-US" sz="3200" b="1" dirty="0">
                <a:ea typeface="+mj-lt"/>
                <a:cs typeface="+mj-lt"/>
              </a:rPr>
              <a:t>Let's look at the assignment document GA36.</a:t>
            </a:r>
          </a:p>
          <a:p>
            <a:pPr algn="ctr"/>
            <a:endParaRPr lang="en-US" sz="3200" b="1" dirty="0">
              <a:ea typeface="Calibri Light"/>
              <a:cs typeface="Calibri Light"/>
            </a:endParaRPr>
          </a:p>
          <a:p>
            <a:pPr algn="ctr"/>
            <a:endParaRPr lang="en-US" sz="3200" b="1" dirty="0">
              <a:ea typeface="Calibri Light"/>
              <a:cs typeface="Calibri Light"/>
            </a:endParaRPr>
          </a:p>
          <a:p>
            <a:pPr algn="ctr"/>
            <a:r>
              <a:rPr lang="en-US" sz="3200" b="1" dirty="0">
                <a:ea typeface="Calibri Light"/>
                <a:cs typeface="Calibri Light"/>
              </a:rPr>
              <a:t>Essay / </a:t>
            </a:r>
            <a:r>
              <a:rPr lang="en-US" sz="3200" b="1" err="1">
                <a:ea typeface="Calibri Light"/>
                <a:cs typeface="Calibri Light"/>
              </a:rPr>
              <a:t>Traethawd</a:t>
            </a:r>
            <a:r>
              <a:rPr lang="en-US" sz="3200" b="1" dirty="0">
                <a:ea typeface="Calibri Light"/>
                <a:cs typeface="Calibri Light"/>
              </a:rPr>
              <a:t> (1500 words)</a:t>
            </a:r>
            <a:endParaRPr lang="en-US" sz="3200">
              <a:ea typeface="Calibri Light"/>
              <a:cs typeface="Calibri Light"/>
            </a:endParaRPr>
          </a:p>
          <a:p>
            <a:pPr algn="ctr"/>
            <a:endParaRPr lang="en-US" sz="3200" b="1" dirty="0">
              <a:ea typeface="Calibri Light"/>
              <a:cs typeface="Calibri Light"/>
            </a:endParaRPr>
          </a:p>
          <a:p>
            <a:pPr algn="ctr"/>
            <a:endParaRPr lang="en-US" sz="3200" b="1" dirty="0">
              <a:ea typeface="Calibri Light"/>
              <a:cs typeface="Calibri Light"/>
            </a:endParaRPr>
          </a:p>
          <a:p>
            <a:pPr algn="ctr"/>
            <a:r>
              <a:rPr lang="en-US" sz="3200" b="1" err="1">
                <a:ea typeface="Calibri Light"/>
                <a:cs typeface="Calibri Light"/>
              </a:rPr>
              <a:t>Wythnos</a:t>
            </a:r>
            <a:r>
              <a:rPr lang="en-US" sz="3200" b="1" dirty="0">
                <a:ea typeface="Calibri Light"/>
                <a:cs typeface="Calibri Light"/>
              </a:rPr>
              <a:t> </a:t>
            </a:r>
            <a:r>
              <a:rPr lang="en-US" sz="3200" b="1" err="1">
                <a:ea typeface="Calibri Light"/>
                <a:cs typeface="Calibri Light"/>
              </a:rPr>
              <a:t>diwethaf</a:t>
            </a:r>
            <a:r>
              <a:rPr lang="en-US" sz="3200" b="1" dirty="0">
                <a:ea typeface="Calibri Light"/>
                <a:cs typeface="Calibri Light"/>
              </a:rPr>
              <a:t> – </a:t>
            </a:r>
            <a:r>
              <a:rPr lang="en-US" sz="3200" b="1" err="1">
                <a:ea typeface="Calibri Light"/>
                <a:cs typeface="Calibri Light"/>
              </a:rPr>
              <a:t>cyflwyniad</a:t>
            </a:r>
            <a:r>
              <a:rPr lang="en-US" sz="3200" b="1" dirty="0">
                <a:ea typeface="Calibri Light"/>
                <a:cs typeface="Calibri Light"/>
              </a:rPr>
              <a:t> </a:t>
            </a:r>
            <a:r>
              <a:rPr lang="en-US" sz="3200" b="1" err="1">
                <a:ea typeface="Calibri Light"/>
                <a:cs typeface="Calibri Light"/>
              </a:rPr>
              <a:t>Aseiniad</a:t>
            </a:r>
            <a:r>
              <a:rPr lang="en-US" sz="3200" b="1" dirty="0">
                <a:ea typeface="Calibri Light"/>
                <a:cs typeface="Calibri Light"/>
              </a:rPr>
              <a:t> 1</a:t>
            </a:r>
          </a:p>
          <a:p>
            <a:pPr algn="ctr"/>
            <a:endParaRPr lang="en-US" sz="3200" b="1" dirty="0">
              <a:ea typeface="Calibri Light"/>
              <a:cs typeface="Calibri Light"/>
            </a:endParaRPr>
          </a:p>
          <a:p>
            <a:pPr algn="ctr"/>
            <a:r>
              <a:rPr lang="en-US" sz="3200" b="1" err="1">
                <a:ea typeface="Calibri Light"/>
                <a:cs typeface="Calibri Light"/>
              </a:rPr>
              <a:t>Dewch</a:t>
            </a:r>
            <a:r>
              <a:rPr lang="en-US" sz="3200" b="1" dirty="0">
                <a:ea typeface="Calibri Light"/>
                <a:cs typeface="Calibri Light"/>
              </a:rPr>
              <a:t> </a:t>
            </a:r>
            <a:r>
              <a:rPr lang="en-US" sz="3200" b="1" err="1">
                <a:ea typeface="Calibri Light"/>
                <a:cs typeface="Calibri Light"/>
              </a:rPr>
              <a:t>i</a:t>
            </a:r>
            <a:r>
              <a:rPr lang="en-US" sz="3200" b="1" dirty="0">
                <a:ea typeface="Calibri Light"/>
                <a:cs typeface="Calibri Light"/>
              </a:rPr>
              <a:t> </a:t>
            </a:r>
            <a:r>
              <a:rPr lang="en-US" sz="3200" b="1" err="1">
                <a:ea typeface="Calibri Light"/>
                <a:cs typeface="Calibri Light"/>
              </a:rPr>
              <a:t>ni</a:t>
            </a:r>
            <a:r>
              <a:rPr lang="en-US" sz="3200" b="1" dirty="0">
                <a:ea typeface="Calibri Light"/>
                <a:cs typeface="Calibri Light"/>
              </a:rPr>
              <a:t> </a:t>
            </a:r>
            <a:r>
              <a:rPr lang="en-US" sz="3200" b="1" err="1">
                <a:ea typeface="Calibri Light"/>
                <a:cs typeface="Calibri Light"/>
              </a:rPr>
              <a:t>edrych</a:t>
            </a:r>
            <a:r>
              <a:rPr lang="en-US" sz="3200" b="1" dirty="0">
                <a:ea typeface="Calibri Light"/>
                <a:cs typeface="Calibri Light"/>
              </a:rPr>
              <a:t> </a:t>
            </a:r>
            <a:r>
              <a:rPr lang="en-US" sz="3200" b="1" err="1">
                <a:ea typeface="Calibri Light"/>
                <a:cs typeface="Calibri Light"/>
              </a:rPr>
              <a:t>ar</a:t>
            </a:r>
            <a:r>
              <a:rPr lang="en-US" sz="3200" b="1" dirty="0">
                <a:ea typeface="Calibri Light"/>
                <a:cs typeface="Calibri Light"/>
              </a:rPr>
              <a:t> y </a:t>
            </a:r>
            <a:r>
              <a:rPr lang="en-US" sz="3200" b="1" err="1">
                <a:ea typeface="Calibri Light"/>
                <a:cs typeface="Calibri Light"/>
              </a:rPr>
              <a:t>ddogfen</a:t>
            </a:r>
            <a:r>
              <a:rPr lang="en-US" sz="3200" b="1" dirty="0">
                <a:ea typeface="Calibri Light"/>
                <a:cs typeface="Calibri Light"/>
              </a:rPr>
              <a:t> </a:t>
            </a:r>
            <a:r>
              <a:rPr lang="en-US" sz="3200" b="1" err="1">
                <a:ea typeface="Calibri Light"/>
                <a:cs typeface="Calibri Light"/>
              </a:rPr>
              <a:t>asesu</a:t>
            </a:r>
            <a:r>
              <a:rPr lang="en-US" sz="3200" b="1" dirty="0">
                <a:ea typeface="Calibri Light"/>
                <a:cs typeface="Calibri Light"/>
              </a:rPr>
              <a:t> GA36.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4F04EB1-4CEA-E769-4161-4FEC03B40420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F14E47B-3184-54A5-345B-6C861F07BE18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513319A-1D3E-683A-1F2F-89D35848DC72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A115EE4-0432-72EF-D023-58B9C6BF6F01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2786ED1-2A27-D7A0-D0D6-2EBC5B1EA0D2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CD28F28-00C1-E5BA-3FBB-94F584BE535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2734481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7520F630-DE61-BEED-2873-6E1A184A6089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A13DC17-844D-2380-6B04-98B0FE8013AD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E106884-55A4-841C-16CC-7218DF2A1044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4B8AC3-5625-75F7-6E22-9059F49DC5A6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CCE7954-C969-3EA5-40B1-BAF066128F8E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41972B1-3C49-C63C-4815-42974C96FED1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E0BACA-4E84-2A78-78B7-D2EB4B8634FE}"/>
              </a:ext>
            </a:extLst>
          </p:cNvPr>
          <p:cNvSpPr txBox="1">
            <a:spLocks/>
          </p:cNvSpPr>
          <p:nvPr/>
        </p:nvSpPr>
        <p:spPr>
          <a:xfrm>
            <a:off x="3748423" y="480323"/>
            <a:ext cx="7907369" cy="5938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Key Words</a:t>
            </a:r>
            <a:r>
              <a:rPr lang="en-GB" sz="3200" dirty="0"/>
              <a:t> (from last week)</a:t>
            </a:r>
            <a:endParaRPr lang="en-US" dirty="0"/>
          </a:p>
          <a:p>
            <a:r>
              <a:rPr lang="en-GB" sz="3200" b="1" err="1">
                <a:ea typeface="Calibri Light" panose="020F0302020204030204"/>
                <a:cs typeface="Calibri Light"/>
              </a:rPr>
              <a:t>Geiriau</a:t>
            </a:r>
            <a:r>
              <a:rPr lang="en-GB" sz="3200" b="1" dirty="0">
                <a:ea typeface="Calibri Light" panose="020F0302020204030204"/>
                <a:cs typeface="Calibri Light"/>
              </a:rPr>
              <a:t> </a:t>
            </a:r>
            <a:r>
              <a:rPr lang="en-GB" sz="3200" b="1" err="1">
                <a:ea typeface="Calibri Light" panose="020F0302020204030204"/>
                <a:cs typeface="Calibri Light"/>
              </a:rPr>
              <a:t>Allweddol</a:t>
            </a:r>
            <a:r>
              <a:rPr lang="en-GB" sz="3200" dirty="0">
                <a:ea typeface="Calibri Light" panose="020F0302020204030204"/>
                <a:cs typeface="Calibri Light"/>
              </a:rPr>
              <a:t> (o </a:t>
            </a:r>
            <a:r>
              <a:rPr lang="en-GB" sz="3200" err="1">
                <a:ea typeface="Calibri Light" panose="020F0302020204030204"/>
                <a:cs typeface="Calibri Light"/>
              </a:rPr>
              <a:t>wythnos</a:t>
            </a:r>
            <a:r>
              <a:rPr lang="en-GB" sz="3200" dirty="0">
                <a:ea typeface="Calibri Light" panose="020F0302020204030204"/>
                <a:cs typeface="Calibri Light"/>
              </a:rPr>
              <a:t> </a:t>
            </a:r>
            <a:r>
              <a:rPr lang="en-GB" sz="3200" err="1">
                <a:ea typeface="Calibri Light" panose="020F0302020204030204"/>
                <a:cs typeface="Calibri Light"/>
              </a:rPr>
              <a:t>diwethaf</a:t>
            </a:r>
            <a:r>
              <a:rPr lang="en-GB" sz="3200" dirty="0">
                <a:ea typeface="Calibri Light" panose="020F0302020204030204"/>
                <a:cs typeface="Calibri Light"/>
              </a:rPr>
              <a:t>)</a:t>
            </a:r>
          </a:p>
          <a:p>
            <a:endParaRPr lang="en-GB" sz="3200">
              <a:ea typeface="Calibri Light" panose="020F0302020204030204"/>
              <a:cs typeface="Calibri Light"/>
            </a:endParaRPr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D4E65199-04FA-FBD7-3716-CADD904C7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7459" y="1495830"/>
            <a:ext cx="6043653" cy="47420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CDCCB1-83EB-3913-BE11-0AEEE671CD89}"/>
              </a:ext>
            </a:extLst>
          </p:cNvPr>
          <p:cNvSpPr txBox="1"/>
          <p:nvPr/>
        </p:nvSpPr>
        <p:spPr>
          <a:xfrm>
            <a:off x="8985198" y="1533689"/>
            <a:ext cx="3194754" cy="46628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300" dirty="0">
                <a:latin typeface="Calibri Light"/>
              </a:rPr>
              <a:t>What</a:t>
            </a:r>
            <a:r>
              <a:rPr lang="en-US" sz="3300" dirty="0">
                <a:latin typeface="Calibri Light"/>
                <a:ea typeface="Calibri Light"/>
                <a:cs typeface="Calibri Light"/>
              </a:rPr>
              <a:t> key words/ aspects of the question did you identify?</a:t>
            </a:r>
          </a:p>
          <a:p>
            <a:endParaRPr lang="en-US" sz="3300" dirty="0">
              <a:latin typeface="Calibri Light"/>
              <a:ea typeface="Calibri Light"/>
              <a:cs typeface="Calibri Light"/>
            </a:endParaRPr>
          </a:p>
          <a:p>
            <a:endParaRPr lang="en-US" sz="3300" dirty="0">
              <a:latin typeface="Calibri Light"/>
              <a:ea typeface="Calibri Light"/>
              <a:cs typeface="Calibri Light"/>
            </a:endParaRPr>
          </a:p>
          <a:p>
            <a:r>
              <a:rPr lang="en-US" sz="3300" dirty="0">
                <a:latin typeface="Calibri Light"/>
                <a:ea typeface="Calibri Light"/>
                <a:cs typeface="Calibri Light"/>
              </a:rPr>
              <a:t>Pa </a:t>
            </a:r>
            <a:r>
              <a:rPr lang="en-US" sz="3300" dirty="0" err="1">
                <a:latin typeface="Calibri Light"/>
                <a:ea typeface="Calibri Light"/>
                <a:cs typeface="Calibri Light"/>
              </a:rPr>
              <a:t>eiriau</a:t>
            </a:r>
            <a:r>
              <a:rPr lang="en-US" sz="33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3300" dirty="0" err="1">
                <a:latin typeface="Calibri Light"/>
                <a:ea typeface="Calibri Light"/>
                <a:cs typeface="Calibri Light"/>
              </a:rPr>
              <a:t>gwnaethoch</a:t>
            </a:r>
            <a:r>
              <a:rPr lang="en-US" sz="3300" dirty="0">
                <a:latin typeface="Calibri Light"/>
                <a:ea typeface="Calibri Light"/>
                <a:cs typeface="Calibri Light"/>
              </a:rPr>
              <a:t> chi </a:t>
            </a:r>
            <a:r>
              <a:rPr lang="en-US" sz="3300" dirty="0" err="1">
                <a:latin typeface="Calibri Light"/>
                <a:ea typeface="Calibri Light"/>
                <a:cs typeface="Calibri Light"/>
              </a:rPr>
              <a:t>sylwi</a:t>
            </a:r>
            <a:r>
              <a:rPr lang="en-US" sz="33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3300" dirty="0" err="1">
                <a:latin typeface="Calibri Light"/>
                <a:ea typeface="Calibri Light"/>
                <a:cs typeface="Calibri Light"/>
              </a:rPr>
              <a:t>arno</a:t>
            </a:r>
            <a:r>
              <a:rPr lang="en-US" sz="3300" dirty="0">
                <a:latin typeface="Calibri Light"/>
                <a:ea typeface="Calibri Light"/>
                <a:cs typeface="Calibri Light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10153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8EDCC-4C34-064D-8FFC-A86290814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345810"/>
            <a:ext cx="4010156" cy="48450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fontAlgn="base"/>
            <a:endParaRPr lang="en-GB" sz="3200">
              <a:latin typeface="Calibri"/>
              <a:ea typeface="Times New Roman" panose="02020603050405020304" pitchFamily="18" charset="0"/>
              <a:cs typeface="Calibri"/>
            </a:endParaRPr>
          </a:p>
          <a:p>
            <a:r>
              <a:rPr lang="en-GB" sz="3200">
                <a:latin typeface="Calibri"/>
                <a:ea typeface="Times New Roman" panose="02020603050405020304" pitchFamily="18" charset="0"/>
                <a:cs typeface="Calibri"/>
              </a:rPr>
              <a:t>Practice</a:t>
            </a:r>
            <a:r>
              <a:rPr lang="en-GB" sz="3200">
                <a:effectLst/>
                <a:latin typeface="Calibri"/>
                <a:ea typeface="Times New Roman" panose="02020603050405020304" pitchFamily="18" charset="0"/>
                <a:cs typeface="Calibri"/>
              </a:rPr>
              <a:t> </a:t>
            </a:r>
            <a:r>
              <a:rPr lang="en-GB" sz="3200">
                <a:latin typeface="Calibri"/>
                <a:ea typeface="Times New Roman" panose="02020603050405020304" pitchFamily="18" charset="0"/>
                <a:cs typeface="Calibri"/>
              </a:rPr>
              <a:t>searching &amp; find 2 papers for</a:t>
            </a:r>
            <a:r>
              <a:rPr lang="en-GB" sz="3200">
                <a:effectLst/>
                <a:latin typeface="Calibri"/>
                <a:ea typeface="Times New Roman" panose="02020603050405020304" pitchFamily="18" charset="0"/>
                <a:cs typeface="Calibri"/>
              </a:rPr>
              <a:t> essay</a:t>
            </a:r>
            <a:endParaRPr lang="en-GB" sz="3200">
              <a:effectLst/>
              <a:latin typeface="Times New Roman"/>
              <a:ea typeface="Calibri" panose="020F0502020204030204" pitchFamily="34" charset="0"/>
              <a:cs typeface="Calibri"/>
            </a:endParaRPr>
          </a:p>
          <a:p>
            <a:endParaRPr lang="en-GB" sz="3200">
              <a:latin typeface="Calibri"/>
              <a:ea typeface="Times New Roman" panose="02020603050405020304" pitchFamily="18" charset="0"/>
              <a:cs typeface="Calibri"/>
            </a:endParaRPr>
          </a:p>
          <a:p>
            <a:r>
              <a:rPr lang="en-GB" sz="3200">
                <a:latin typeface="Calibri"/>
                <a:ea typeface="Calibri"/>
                <a:cs typeface="Calibri"/>
              </a:rPr>
              <a:t>Record the references and make notes in a clear way</a:t>
            </a:r>
            <a:endParaRPr lang="en-GB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F589444D-3695-9E5A-D0E2-B8894022E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106" y="1342624"/>
            <a:ext cx="7657470" cy="51464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74D94E-28DA-034B-BAC1-1BAE0197F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97090"/>
            <a:ext cx="9949773" cy="928907"/>
          </a:xfrm>
        </p:spPr>
        <p:txBody>
          <a:bodyPr/>
          <a:lstStyle/>
          <a:p>
            <a:r>
              <a:rPr lang="en-US"/>
              <a:t>Library Session Tasks to do</a:t>
            </a:r>
          </a:p>
        </p:txBody>
      </p:sp>
    </p:spTree>
    <p:extLst>
      <p:ext uri="{BB962C8B-B14F-4D97-AF65-F5344CB8AC3E}">
        <p14:creationId xmlns:p14="http://schemas.microsoft.com/office/powerpoint/2010/main" val="2773496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5E7DD-7409-6976-0099-1F3365C53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37" y="314325"/>
            <a:ext cx="10402306" cy="1363983"/>
          </a:xfrm>
        </p:spPr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Library                                          </a:t>
            </a:r>
            <a:r>
              <a:rPr lang="en-US" dirty="0" err="1">
                <a:ea typeface="Calibri Light"/>
                <a:cs typeface="Calibri Light"/>
              </a:rPr>
              <a:t>Llyfrgell</a:t>
            </a:r>
            <a:r>
              <a:rPr lang="en-US" dirty="0">
                <a:ea typeface="Calibri Light"/>
                <a:cs typeface="Calibri Light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6B5F8-2051-82F3-3515-C3E3C138D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237" y="1730003"/>
            <a:ext cx="3762021" cy="47120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ea typeface="Calibri"/>
                <a:cs typeface="Calibri"/>
              </a:rPr>
              <a:t>Go to the library </a:t>
            </a:r>
          </a:p>
          <a:p>
            <a:r>
              <a:rPr lang="en-GB" sz="3200">
                <a:ea typeface="Calibri"/>
                <a:cs typeface="Calibri"/>
              </a:rPr>
              <a:t>Find a book</a:t>
            </a:r>
          </a:p>
          <a:p>
            <a:r>
              <a:rPr lang="en-GB" sz="3200">
                <a:ea typeface="Calibri"/>
                <a:cs typeface="Calibri"/>
              </a:rPr>
              <a:t>Reference task</a:t>
            </a:r>
          </a:p>
          <a:p>
            <a:r>
              <a:rPr lang="en-GB" sz="3200">
                <a:ea typeface="Calibri"/>
                <a:cs typeface="Calibri"/>
              </a:rPr>
              <a:t>Bring your book to next lecture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6F15E1-A5BD-9013-637F-550BDE269287}"/>
              </a:ext>
            </a:extLst>
          </p:cNvPr>
          <p:cNvSpPr txBox="1"/>
          <p:nvPr/>
        </p:nvSpPr>
        <p:spPr>
          <a:xfrm>
            <a:off x="7362585" y="1676400"/>
            <a:ext cx="452333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3200" dirty="0" err="1">
                <a:cs typeface="Arial"/>
              </a:rPr>
              <a:t>Ewch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i'r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llyfrgell</a:t>
            </a:r>
            <a:r>
              <a:rPr lang="en-GB" sz="3200" dirty="0">
                <a:cs typeface="Arial"/>
              </a:rPr>
              <a:t> 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GB" sz="3200" err="1">
                <a:cs typeface="Arial"/>
              </a:rPr>
              <a:t>Dewch</a:t>
            </a:r>
            <a:r>
              <a:rPr lang="en-GB" sz="3200" dirty="0">
                <a:cs typeface="Arial"/>
              </a:rPr>
              <a:t> o </a:t>
            </a:r>
            <a:r>
              <a:rPr lang="en-GB" sz="3200" err="1">
                <a:cs typeface="Arial"/>
              </a:rPr>
              <a:t>hyd</a:t>
            </a:r>
            <a:r>
              <a:rPr lang="en-GB" sz="3200">
                <a:cs typeface="Arial"/>
              </a:rPr>
              <a:t> </a:t>
            </a:r>
            <a:r>
              <a:rPr lang="en-GB" sz="3200" err="1">
                <a:cs typeface="Arial"/>
              </a:rPr>
              <a:t>i</a:t>
            </a:r>
            <a:r>
              <a:rPr lang="en-GB" sz="3200">
                <a:cs typeface="Arial"/>
              </a:rPr>
              <a:t> </a:t>
            </a:r>
            <a:r>
              <a:rPr lang="en-GB" sz="3200" dirty="0">
                <a:cs typeface="Arial"/>
              </a:rPr>
              <a:t>lyfr</a:t>
            </a:r>
            <a:endParaRPr lang="en-US" dirty="0">
              <a:cs typeface="Calibri" panose="020F0502020204030204"/>
            </a:endParaRPr>
          </a:p>
          <a:p>
            <a:pPr marL="228600" indent="-228600">
              <a:buFont typeface=""/>
              <a:buChar char="•"/>
            </a:pPr>
            <a:r>
              <a:rPr lang="en-GB" sz="3200" err="1">
                <a:cs typeface="Arial"/>
              </a:rPr>
              <a:t>Cwblhewch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tasg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cyfeirnodi</a:t>
            </a:r>
            <a:endParaRPr lang="en-US" err="1">
              <a:cs typeface="Calibri"/>
            </a:endParaRPr>
          </a:p>
          <a:p>
            <a:pPr marL="228600" indent="-228600">
              <a:buFont typeface=""/>
              <a:buChar char="•"/>
            </a:pPr>
            <a:r>
              <a:rPr lang="en-GB" sz="3200" dirty="0" err="1">
                <a:cs typeface="Arial"/>
              </a:rPr>
              <a:t>Dewch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a'ch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llyfr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i'r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ddarlith</a:t>
            </a:r>
            <a:r>
              <a:rPr lang="en-GB" sz="3200" dirty="0">
                <a:cs typeface="Arial"/>
              </a:rPr>
              <a:t> </a:t>
            </a:r>
            <a:r>
              <a:rPr lang="en-GB" sz="3200" dirty="0" err="1">
                <a:cs typeface="Arial"/>
              </a:rPr>
              <a:t>nesaf</a:t>
            </a:r>
            <a:endParaRPr lang="en-US" dirty="0" err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8340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4D94E-28DA-034B-BAC1-1BAE0197F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97090"/>
            <a:ext cx="11256058" cy="928907"/>
          </a:xfrm>
        </p:spPr>
        <p:txBody>
          <a:bodyPr/>
          <a:lstStyle/>
          <a:p>
            <a:pPr algn="ctr"/>
            <a:r>
              <a:rPr lang="en-US" dirty="0"/>
              <a:t>Intro to referencing. 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 </a:t>
            </a:r>
            <a:r>
              <a:rPr lang="en-US" dirty="0" err="1"/>
              <a:t>gyfeirnodi</a:t>
            </a:r>
            <a:endParaRPr lang="en-US" dirty="0" err="1">
              <a:ea typeface="Calibri Light" panose="020F0302020204030204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8EDCC-4C34-064D-8FFC-A86290814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06" y="1392013"/>
            <a:ext cx="6229420" cy="25384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 dirty="0">
                <a:latin typeface="Calibri"/>
                <a:cs typeface="Calibri"/>
              </a:rPr>
              <a:t>Locate the reference 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200" dirty="0">
                <a:latin typeface="Calibri"/>
                <a:cs typeface="Calibri"/>
              </a:rPr>
              <a:t>Reference (for the list) - LONG</a:t>
            </a:r>
            <a:endParaRPr lang="en-GB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200" dirty="0">
                <a:latin typeface="Calibri"/>
                <a:cs typeface="Calibri"/>
              </a:rPr>
              <a:t>Citation (for the essay) - SHORT</a:t>
            </a:r>
            <a:endParaRPr lang="en-GB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85F72CB-1493-68FA-ADA9-B4530DB46BC2}"/>
              </a:ext>
            </a:extLst>
          </p:cNvPr>
          <p:cNvSpPr txBox="1">
            <a:spLocks/>
          </p:cNvSpPr>
          <p:nvPr/>
        </p:nvSpPr>
        <p:spPr>
          <a:xfrm>
            <a:off x="5807338" y="3676731"/>
            <a:ext cx="7157907" cy="193649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err="1">
                <a:latin typeface="Calibri"/>
                <a:cs typeface="Calibri"/>
              </a:rPr>
              <a:t>Dewch</a:t>
            </a:r>
            <a:r>
              <a:rPr lang="en-GB" sz="3200" b="1" dirty="0">
                <a:latin typeface="Calibri"/>
                <a:cs typeface="Calibri"/>
              </a:rPr>
              <a:t> o </a:t>
            </a:r>
            <a:r>
              <a:rPr lang="en-GB" sz="3200" b="1" dirty="0" err="1">
                <a:latin typeface="Calibri"/>
                <a:cs typeface="Calibri"/>
              </a:rPr>
              <a:t>hyd</a:t>
            </a:r>
            <a:r>
              <a:rPr lang="en-GB" sz="3200" b="1" dirty="0">
                <a:latin typeface="Calibri"/>
                <a:cs typeface="Calibri"/>
              </a:rPr>
              <a:t> </a:t>
            </a:r>
            <a:r>
              <a:rPr lang="en-GB" sz="3200" b="1" dirty="0" err="1">
                <a:latin typeface="Calibri"/>
                <a:cs typeface="Calibri"/>
              </a:rPr>
              <a:t>i</a:t>
            </a:r>
            <a:r>
              <a:rPr lang="en-GB" sz="3200" b="1" dirty="0">
                <a:latin typeface="Calibri"/>
                <a:cs typeface="Calibri"/>
              </a:rPr>
              <a:t> </a:t>
            </a:r>
            <a:r>
              <a:rPr lang="en-GB" sz="3200" b="1" dirty="0" err="1">
                <a:latin typeface="Calibri"/>
                <a:cs typeface="Calibri"/>
              </a:rPr>
              <a:t>gyfeirnod</a:t>
            </a:r>
            <a:r>
              <a:rPr lang="en-GB" sz="3200" b="1" dirty="0">
                <a:latin typeface="Calibri"/>
                <a:cs typeface="Calibri"/>
              </a:rPr>
              <a:t> 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endParaRPr lang="en-GB" sz="32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3200" dirty="0" err="1">
                <a:latin typeface="Calibri"/>
                <a:cs typeface="Calibri"/>
              </a:rPr>
              <a:t>Cyfeirnodi</a:t>
            </a:r>
            <a:r>
              <a:rPr lang="en-GB" sz="3200" dirty="0">
                <a:latin typeface="Calibri"/>
                <a:cs typeface="Calibri"/>
              </a:rPr>
              <a:t> (</a:t>
            </a:r>
            <a:r>
              <a:rPr lang="en-GB" sz="3200" dirty="0" err="1">
                <a:latin typeface="Calibri"/>
                <a:cs typeface="Calibri"/>
              </a:rPr>
              <a:t>ar</a:t>
            </a:r>
            <a:r>
              <a:rPr lang="en-GB" sz="3200" dirty="0">
                <a:latin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cs typeface="Calibri"/>
              </a:rPr>
              <a:t>gyfer</a:t>
            </a:r>
            <a:r>
              <a:rPr lang="en-GB" sz="3200" dirty="0">
                <a:latin typeface="Calibri"/>
                <a:cs typeface="Calibri"/>
              </a:rPr>
              <a:t> y </a:t>
            </a:r>
            <a:r>
              <a:rPr lang="en-GB" sz="3200" dirty="0" err="1">
                <a:latin typeface="Calibri"/>
                <a:cs typeface="Calibri"/>
              </a:rPr>
              <a:t>rhestr</a:t>
            </a:r>
            <a:r>
              <a:rPr lang="en-GB" sz="3200" dirty="0">
                <a:latin typeface="Calibri"/>
                <a:cs typeface="Calibri"/>
              </a:rPr>
              <a:t>) - HIR </a:t>
            </a:r>
            <a:endParaRPr lang="en-GB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200" dirty="0" err="1">
                <a:latin typeface="Calibri"/>
                <a:cs typeface="Calibri"/>
              </a:rPr>
              <a:t>Dyfyniad</a:t>
            </a:r>
            <a:r>
              <a:rPr lang="en-GB" sz="3200" dirty="0">
                <a:latin typeface="Calibri"/>
                <a:cs typeface="Calibri"/>
              </a:rPr>
              <a:t> (</a:t>
            </a:r>
            <a:r>
              <a:rPr lang="en-GB" sz="3200" dirty="0" err="1">
                <a:latin typeface="Calibri"/>
                <a:cs typeface="Calibri"/>
              </a:rPr>
              <a:t>ar</a:t>
            </a:r>
            <a:r>
              <a:rPr lang="en-GB" sz="3200" dirty="0">
                <a:latin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cs typeface="Calibri"/>
              </a:rPr>
              <a:t>gyfer</a:t>
            </a:r>
            <a:r>
              <a:rPr lang="en-GB" sz="3200" dirty="0">
                <a:latin typeface="Calibri"/>
                <a:cs typeface="Calibri"/>
              </a:rPr>
              <a:t> y </a:t>
            </a:r>
            <a:r>
              <a:rPr lang="en-GB" sz="3200" dirty="0" err="1">
                <a:latin typeface="Calibri"/>
                <a:cs typeface="Calibri"/>
              </a:rPr>
              <a:t>traethawd</a:t>
            </a:r>
            <a:r>
              <a:rPr lang="en-GB" sz="3200" dirty="0">
                <a:latin typeface="Calibri"/>
                <a:cs typeface="Calibri"/>
              </a:rPr>
              <a:t>) - BYR </a:t>
            </a:r>
            <a:endParaRPr lang="en-GB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6285564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4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UWTSD 200_Title Page</vt:lpstr>
      <vt:lpstr>UWTSD 200_Title Page 2</vt:lpstr>
      <vt:lpstr>UWTSD 200_Text 1</vt:lpstr>
      <vt:lpstr>UWTSD 200_Text 6</vt:lpstr>
      <vt:lpstr>Learning in the digital era Dysgu yn yr oes digidol  Level / Lefel  4 Study Skills / Sgiliau Astudio </vt:lpstr>
      <vt:lpstr>This week.... we will explore Library Searching</vt:lpstr>
      <vt:lpstr>Lecture outline / Amlinelliad darlith </vt:lpstr>
      <vt:lpstr>PowerPoint Presentation</vt:lpstr>
      <vt:lpstr>PowerPoint Presentation</vt:lpstr>
      <vt:lpstr>Library Session Tasks to do</vt:lpstr>
      <vt:lpstr>Library                                          Llyfrgell </vt:lpstr>
      <vt:lpstr>Intro to referencing.  Cyflwyniad i gyfeirnodi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123</cp:revision>
  <dcterms:created xsi:type="dcterms:W3CDTF">2021-03-09T15:35:42Z</dcterms:created>
  <dcterms:modified xsi:type="dcterms:W3CDTF">2024-10-07T13:56:16Z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