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895E31-9DED-4DE0-B389-74C35F2CC678}" v="140" dt="2021-12-09T22:25:26.1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38" autoAdjust="0"/>
    <p:restoredTop sz="94660"/>
  </p:normalViewPr>
  <p:slideViewPr>
    <p:cSldViewPr snapToGrid="0">
      <p:cViewPr>
        <p:scale>
          <a:sx n="40" d="100"/>
          <a:sy n="40" d="100"/>
        </p:scale>
        <p:origin x="150" y="7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meron Rees" userId="b7bf9b7e1ddc5ab8" providerId="LiveId" clId="{91895E31-9DED-4DE0-B389-74C35F2CC678}"/>
    <pc:docChg chg="undo custSel addSld modSld">
      <pc:chgData name="Cameron Rees" userId="b7bf9b7e1ddc5ab8" providerId="LiveId" clId="{91895E31-9DED-4DE0-B389-74C35F2CC678}" dt="2021-12-09T22:25:46.422" v="853" actId="207"/>
      <pc:docMkLst>
        <pc:docMk/>
      </pc:docMkLst>
      <pc:sldChg chg="delSp modSp mod delDesignElem">
        <pc:chgData name="Cameron Rees" userId="b7bf9b7e1ddc5ab8" providerId="LiveId" clId="{91895E31-9DED-4DE0-B389-74C35F2CC678}" dt="2021-12-09T22:21:02.020" v="803" actId="27636"/>
        <pc:sldMkLst>
          <pc:docMk/>
          <pc:sldMk cId="1366267486" sldId="256"/>
        </pc:sldMkLst>
        <pc:spChg chg="mod">
          <ac:chgData name="Cameron Rees" userId="b7bf9b7e1ddc5ab8" providerId="LiveId" clId="{91895E31-9DED-4DE0-B389-74C35F2CC678}" dt="2021-12-09T22:21:02.020" v="803" actId="27636"/>
          <ac:spMkLst>
            <pc:docMk/>
            <pc:sldMk cId="1366267486" sldId="256"/>
            <ac:spMk id="2" creationId="{B4F6CDA4-C3B2-410B-AEA1-405FEFE0B615}"/>
          </ac:spMkLst>
        </pc:spChg>
        <pc:spChg chg="del">
          <ac:chgData name="Cameron Rees" userId="b7bf9b7e1ddc5ab8" providerId="LiveId" clId="{91895E31-9DED-4DE0-B389-74C35F2CC678}" dt="2021-12-09T22:03:40.184" v="674"/>
          <ac:spMkLst>
            <pc:docMk/>
            <pc:sldMk cId="1366267486" sldId="256"/>
            <ac:spMk id="15" creationId="{BCC81228-CEA3-402B-B8E5-688F5BFA7876}"/>
          </ac:spMkLst>
        </pc:spChg>
        <pc:spChg chg="del">
          <ac:chgData name="Cameron Rees" userId="b7bf9b7e1ddc5ab8" providerId="LiveId" clId="{91895E31-9DED-4DE0-B389-74C35F2CC678}" dt="2021-12-09T22:03:40.184" v="674"/>
          <ac:spMkLst>
            <pc:docMk/>
            <pc:sldMk cId="1366267486" sldId="256"/>
            <ac:spMk id="17" creationId="{BC0916B8-FF7A-4ECB-9FD7-C7668658D9B4}"/>
          </ac:spMkLst>
        </pc:spChg>
        <pc:spChg chg="del">
          <ac:chgData name="Cameron Rees" userId="b7bf9b7e1ddc5ab8" providerId="LiveId" clId="{91895E31-9DED-4DE0-B389-74C35F2CC678}" dt="2021-12-09T22:03:40.184" v="674"/>
          <ac:spMkLst>
            <pc:docMk/>
            <pc:sldMk cId="1366267486" sldId="256"/>
            <ac:spMk id="19" creationId="{9DC011D4-C95F-4B2E-9A3C-A46DCDE956DC}"/>
          </ac:spMkLst>
        </pc:spChg>
      </pc:sldChg>
      <pc:sldChg chg="delSp modSp mod delDesignElem">
        <pc:chgData name="Cameron Rees" userId="b7bf9b7e1ddc5ab8" providerId="LiveId" clId="{91895E31-9DED-4DE0-B389-74C35F2CC678}" dt="2021-12-09T22:21:02.008" v="802" actId="27636"/>
        <pc:sldMkLst>
          <pc:docMk/>
          <pc:sldMk cId="3795582665" sldId="257"/>
        </pc:sldMkLst>
        <pc:spChg chg="mod">
          <ac:chgData name="Cameron Rees" userId="b7bf9b7e1ddc5ab8" providerId="LiveId" clId="{91895E31-9DED-4DE0-B389-74C35F2CC678}" dt="2021-12-09T22:21:02.008" v="802" actId="27636"/>
          <ac:spMkLst>
            <pc:docMk/>
            <pc:sldMk cId="3795582665" sldId="257"/>
            <ac:spMk id="3" creationId="{BD5CB935-3D7A-47C2-B9CC-93217D9033AD}"/>
          </ac:spMkLst>
        </pc:spChg>
        <pc:spChg chg="del">
          <ac:chgData name="Cameron Rees" userId="b7bf9b7e1ddc5ab8" providerId="LiveId" clId="{91895E31-9DED-4DE0-B389-74C35F2CC678}" dt="2021-12-09T22:03:40.184" v="674"/>
          <ac:spMkLst>
            <pc:docMk/>
            <pc:sldMk cId="3795582665" sldId="257"/>
            <ac:spMk id="9" creationId="{460B0EFB-53ED-4F35-B05D-F658EA021C65}"/>
          </ac:spMkLst>
        </pc:spChg>
        <pc:spChg chg="del">
          <ac:chgData name="Cameron Rees" userId="b7bf9b7e1ddc5ab8" providerId="LiveId" clId="{91895E31-9DED-4DE0-B389-74C35F2CC678}" dt="2021-12-09T22:03:40.184" v="674"/>
          <ac:spMkLst>
            <pc:docMk/>
            <pc:sldMk cId="3795582665" sldId="257"/>
            <ac:spMk id="11" creationId="{835EF3DD-7D43-4A27-8967-A92FD8CC9365}"/>
          </ac:spMkLst>
        </pc:spChg>
      </pc:sldChg>
      <pc:sldChg chg="addSp delSp modSp mod setBg addAnim setClrOvrMap delDesignElem">
        <pc:chgData name="Cameron Rees" userId="b7bf9b7e1ddc5ab8" providerId="LiveId" clId="{91895E31-9DED-4DE0-B389-74C35F2CC678}" dt="2021-12-09T22:17:43.780" v="728" actId="404"/>
        <pc:sldMkLst>
          <pc:docMk/>
          <pc:sldMk cId="774736993" sldId="258"/>
        </pc:sldMkLst>
        <pc:spChg chg="mod">
          <ac:chgData name="Cameron Rees" userId="b7bf9b7e1ddc5ab8" providerId="LiveId" clId="{91895E31-9DED-4DE0-B389-74C35F2CC678}" dt="2021-12-09T22:17:43.780" v="728" actId="404"/>
          <ac:spMkLst>
            <pc:docMk/>
            <pc:sldMk cId="774736993" sldId="258"/>
            <ac:spMk id="2" creationId="{E5CC2B2D-94CA-4C82-AD96-1E7E83835678}"/>
          </ac:spMkLst>
        </pc:spChg>
        <pc:spChg chg="del mod">
          <ac:chgData name="Cameron Rees" userId="b7bf9b7e1ddc5ab8" providerId="LiveId" clId="{91895E31-9DED-4DE0-B389-74C35F2CC678}" dt="2021-12-09T18:17:35.197" v="15" actId="478"/>
          <ac:spMkLst>
            <pc:docMk/>
            <pc:sldMk cId="774736993" sldId="258"/>
            <ac:spMk id="3" creationId="{5AC64771-8830-4039-9AB6-2A4B0924DFEF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774736993" sldId="258"/>
            <ac:spMk id="8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774736993" sldId="258"/>
            <ac:spMk id="10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774736993" sldId="258"/>
            <ac:spMk id="12" creationId="{0671A8AE-40A1-4631-A6B8-581AFF065482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774736993" sldId="258"/>
            <ac:spMk id="14" creationId="{A44CD100-6267-4E62-AA64-2182A3A6A1C0}"/>
          </ac:spMkLst>
        </pc:spChg>
        <pc:picChg chg="add mod">
          <ac:chgData name="Cameron Rees" userId="b7bf9b7e1ddc5ab8" providerId="LiveId" clId="{91895E31-9DED-4DE0-B389-74C35F2CC678}" dt="2021-12-09T18:25:25.528" v="115" actId="1076"/>
          <ac:picMkLst>
            <pc:docMk/>
            <pc:sldMk cId="774736993" sldId="258"/>
            <ac:picMk id="4" creationId="{C49EAD31-9AC3-4641-93C9-3A7BF8BFB57D}"/>
          </ac:picMkLst>
        </pc:picChg>
      </pc:sldChg>
      <pc:sldChg chg="addSp delSp modSp new mod setBg addAnim setClrOvrMap delDesignElem">
        <pc:chgData name="Cameron Rees" userId="b7bf9b7e1ddc5ab8" providerId="LiveId" clId="{91895E31-9DED-4DE0-B389-74C35F2CC678}" dt="2021-12-09T22:21:02.029" v="804" actId="27636"/>
        <pc:sldMkLst>
          <pc:docMk/>
          <pc:sldMk cId="1065919458" sldId="259"/>
        </pc:sldMkLst>
        <pc:spChg chg="mod">
          <ac:chgData name="Cameron Rees" userId="b7bf9b7e1ddc5ab8" providerId="LiveId" clId="{91895E31-9DED-4DE0-B389-74C35F2CC678}" dt="2021-12-09T22:21:02.029" v="804" actId="27636"/>
          <ac:spMkLst>
            <pc:docMk/>
            <pc:sldMk cId="1065919458" sldId="259"/>
            <ac:spMk id="2" creationId="{90EA00D0-9E6B-40F2-A170-CC441B7AD38B}"/>
          </ac:spMkLst>
        </pc:spChg>
        <pc:spChg chg="del">
          <ac:chgData name="Cameron Rees" userId="b7bf9b7e1ddc5ab8" providerId="LiveId" clId="{91895E31-9DED-4DE0-B389-74C35F2CC678}" dt="2021-12-09T18:25:52.933" v="136" actId="478"/>
          <ac:spMkLst>
            <pc:docMk/>
            <pc:sldMk cId="1065919458" sldId="259"/>
            <ac:spMk id="3" creationId="{F35BBB6B-EC39-4A70-873B-021B4E64C3C6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1065919458" sldId="259"/>
            <ac:spMk id="8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1065919458" sldId="259"/>
            <ac:spMk id="10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1065919458" sldId="259"/>
            <ac:spMk id="12" creationId="{0671A8AE-40A1-4631-A6B8-581AFF065482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1065919458" sldId="259"/>
            <ac:spMk id="14" creationId="{A44CD100-6267-4E62-AA64-2182A3A6A1C0}"/>
          </ac:spMkLst>
        </pc:spChg>
        <pc:picChg chg="add">
          <ac:chgData name="Cameron Rees" userId="b7bf9b7e1ddc5ab8" providerId="LiveId" clId="{91895E31-9DED-4DE0-B389-74C35F2CC678}" dt="2021-12-09T18:26:02.003" v="137" actId="26606"/>
          <ac:picMkLst>
            <pc:docMk/>
            <pc:sldMk cId="1065919458" sldId="259"/>
            <ac:picMk id="4" creationId="{1A7E9167-5C60-4EF2-8489-B0C520FD9986}"/>
          </ac:picMkLst>
        </pc:picChg>
      </pc:sldChg>
      <pc:sldChg chg="addSp delSp modSp new mod setBg delAnim delDesignElem">
        <pc:chgData name="Cameron Rees" userId="b7bf9b7e1ddc5ab8" providerId="LiveId" clId="{91895E31-9DED-4DE0-B389-74C35F2CC678}" dt="2021-12-09T22:21:02.037" v="805" actId="27636"/>
        <pc:sldMkLst>
          <pc:docMk/>
          <pc:sldMk cId="363795831" sldId="260"/>
        </pc:sldMkLst>
        <pc:spChg chg="mod">
          <ac:chgData name="Cameron Rees" userId="b7bf9b7e1ddc5ab8" providerId="LiveId" clId="{91895E31-9DED-4DE0-B389-74C35F2CC678}" dt="2021-12-09T22:21:02.037" v="805" actId="27636"/>
          <ac:spMkLst>
            <pc:docMk/>
            <pc:sldMk cId="363795831" sldId="260"/>
            <ac:spMk id="2" creationId="{EA7D5589-8DB8-4022-805E-5F2321521848}"/>
          </ac:spMkLst>
        </pc:spChg>
        <pc:spChg chg="del mod">
          <ac:chgData name="Cameron Rees" userId="b7bf9b7e1ddc5ab8" providerId="LiveId" clId="{91895E31-9DED-4DE0-B389-74C35F2CC678}" dt="2021-12-09T18:50:16.484" v="335" actId="26606"/>
          <ac:spMkLst>
            <pc:docMk/>
            <pc:sldMk cId="363795831" sldId="260"/>
            <ac:spMk id="3" creationId="{838FE245-B1FB-41F2-8339-5A3D19A21FD0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63795831" sldId="260"/>
            <ac:spMk id="9" creationId="{AE2B703B-46F9-481A-A605-82E2A828C4FA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63795831" sldId="260"/>
            <ac:spMk id="11" creationId="{F13BE4D7-0C3D-4906-B230-A1C5B4665CCF}"/>
          </ac:spMkLst>
        </pc:spChg>
        <pc:graphicFrameChg chg="add mod">
          <ac:chgData name="Cameron Rees" userId="b7bf9b7e1ddc5ab8" providerId="LiveId" clId="{91895E31-9DED-4DE0-B389-74C35F2CC678}" dt="2021-12-09T21:18:49.384" v="519" actId="20577"/>
          <ac:graphicFrameMkLst>
            <pc:docMk/>
            <pc:sldMk cId="363795831" sldId="260"/>
            <ac:graphicFrameMk id="5" creationId="{52C5A03B-758B-4F4F-82AF-DB79F4AEE0AB}"/>
          </ac:graphicFrameMkLst>
        </pc:graphicFrameChg>
        <pc:picChg chg="del">
          <ac:chgData name="Cameron Rees" userId="b7bf9b7e1ddc5ab8" providerId="LiveId" clId="{91895E31-9DED-4DE0-B389-74C35F2CC678}" dt="2021-12-09T18:54:19.631" v="337" actId="478"/>
          <ac:picMkLst>
            <pc:docMk/>
            <pc:sldMk cId="363795831" sldId="260"/>
            <ac:picMk id="4" creationId="{DF4977DB-220E-4472-A025-0E0729E794F1}"/>
          </ac:picMkLst>
        </pc:picChg>
      </pc:sldChg>
      <pc:sldChg chg="addSp delSp modSp new mod setBg delDesignElem">
        <pc:chgData name="Cameron Rees" userId="b7bf9b7e1ddc5ab8" providerId="LiveId" clId="{91895E31-9DED-4DE0-B389-74C35F2CC678}" dt="2021-12-09T22:23:04.281" v="826" actId="20577"/>
        <pc:sldMkLst>
          <pc:docMk/>
          <pc:sldMk cId="2421466377" sldId="261"/>
        </pc:sldMkLst>
        <pc:spChg chg="mod">
          <ac:chgData name="Cameron Rees" userId="b7bf9b7e1ddc5ab8" providerId="LiveId" clId="{91895E31-9DED-4DE0-B389-74C35F2CC678}" dt="2021-12-09T22:23:04.281" v="826" actId="20577"/>
          <ac:spMkLst>
            <pc:docMk/>
            <pc:sldMk cId="2421466377" sldId="261"/>
            <ac:spMk id="2" creationId="{D90288FE-A0B7-4C58-BA31-FCBD013749A7}"/>
          </ac:spMkLst>
        </pc:spChg>
        <pc:spChg chg="del">
          <ac:chgData name="Cameron Rees" userId="b7bf9b7e1ddc5ab8" providerId="LiveId" clId="{91895E31-9DED-4DE0-B389-74C35F2CC678}" dt="2021-12-09T18:56:17.502" v="355" actId="478"/>
          <ac:spMkLst>
            <pc:docMk/>
            <pc:sldMk cId="2421466377" sldId="261"/>
            <ac:spMk id="3" creationId="{52DC1586-DCF2-4903-AC60-4C505CC943B8}"/>
          </ac:spMkLst>
        </pc:spChg>
        <pc:spChg chg="add del">
          <ac:chgData name="Cameron Rees" userId="b7bf9b7e1ddc5ab8" providerId="LiveId" clId="{91895E31-9DED-4DE0-B389-74C35F2CC678}" dt="2021-12-09T19:01:33.657" v="360" actId="26606"/>
          <ac:spMkLst>
            <pc:docMk/>
            <pc:sldMk cId="2421466377" sldId="261"/>
            <ac:spMk id="9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19:01:33.657" v="360" actId="26606"/>
          <ac:spMkLst>
            <pc:docMk/>
            <pc:sldMk cId="2421466377" sldId="261"/>
            <ac:spMk id="11" creationId="{2B30C86D-5A07-48BC-9C9D-6F9A2DB1E9E1}"/>
          </ac:spMkLst>
        </pc:spChg>
        <pc:spChg chg="add mod">
          <ac:chgData name="Cameron Rees" userId="b7bf9b7e1ddc5ab8" providerId="LiveId" clId="{91895E31-9DED-4DE0-B389-74C35F2CC678}" dt="2021-12-09T22:20:24.802" v="798" actId="255"/>
          <ac:spMkLst>
            <pc:docMk/>
            <pc:sldMk cId="2421466377" sldId="261"/>
            <ac:spMk id="12" creationId="{4332BA08-BD9E-4D79-9699-5CA84F21C697}"/>
          </ac:spMkLst>
        </pc:spChg>
        <pc:spChg chg="add del">
          <ac:chgData name="Cameron Rees" userId="b7bf9b7e1ddc5ab8" providerId="LiveId" clId="{91895E31-9DED-4DE0-B389-74C35F2CC678}" dt="2021-12-09T19:01:33.657" v="360" actId="26606"/>
          <ac:spMkLst>
            <pc:docMk/>
            <pc:sldMk cId="2421466377" sldId="261"/>
            <ac:spMk id="13" creationId="{8930EBA3-4D2E-42E8-B828-834555328D85}"/>
          </ac:spMkLst>
        </pc:spChg>
        <pc:spChg chg="add del">
          <ac:chgData name="Cameron Rees" userId="b7bf9b7e1ddc5ab8" providerId="LiveId" clId="{91895E31-9DED-4DE0-B389-74C35F2CC678}" dt="2021-12-09T19:01:33.657" v="360" actId="26606"/>
          <ac:spMkLst>
            <pc:docMk/>
            <pc:sldMk cId="2421466377" sldId="261"/>
            <ac:spMk id="15" creationId="{E58B2195-5055-402F-A3E7-53FF0E4980C3}"/>
          </ac:spMkLst>
        </pc:spChg>
        <pc:spChg chg="add del">
          <ac:chgData name="Cameron Rees" userId="b7bf9b7e1ddc5ab8" providerId="LiveId" clId="{91895E31-9DED-4DE0-B389-74C35F2CC678}" dt="2021-12-09T19:01:33.657" v="360" actId="26606"/>
          <ac:spMkLst>
            <pc:docMk/>
            <pc:sldMk cId="2421466377" sldId="261"/>
            <ac:spMk id="17" creationId="{528AA953-F4F9-4DC5-97C7-491F4AF937DC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421466377" sldId="261"/>
            <ac:spMk id="22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421466377" sldId="261"/>
            <ac:spMk id="24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421466377" sldId="261"/>
            <ac:spMk id="26" creationId="{265517E6-731F-4E8F-9FC3-57499CC1D260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421466377" sldId="261"/>
            <ac:spMk id="28" creationId="{6024FDB6-ADEE-441F-BE33-7FBD2998E76F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421466377" sldId="261"/>
            <ac:spMk id="30" creationId="{18E928D9-3091-4385-B979-265D55AD02CE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421466377" sldId="261"/>
            <ac:spMk id="32" creationId="{7D602432-D774-4CF5-94E8-7D52D01059D2}"/>
          </ac:spMkLst>
        </pc:spChg>
        <pc:picChg chg="add mod">
          <ac:chgData name="Cameron Rees" userId="b7bf9b7e1ddc5ab8" providerId="LiveId" clId="{91895E31-9DED-4DE0-B389-74C35F2CC678}" dt="2021-12-09T19:01:33.657" v="360" actId="26606"/>
          <ac:picMkLst>
            <pc:docMk/>
            <pc:sldMk cId="2421466377" sldId="261"/>
            <ac:picMk id="4" creationId="{21F03636-ADA4-420C-B9CF-AC28F7F0DC6D}"/>
          </ac:picMkLst>
        </pc:picChg>
        <pc:picChg chg="add mod">
          <ac:chgData name="Cameron Rees" userId="b7bf9b7e1ddc5ab8" providerId="LiveId" clId="{91895E31-9DED-4DE0-B389-74C35F2CC678}" dt="2021-12-09T19:01:33.657" v="360" actId="26606"/>
          <ac:picMkLst>
            <pc:docMk/>
            <pc:sldMk cId="2421466377" sldId="261"/>
            <ac:picMk id="5" creationId="{72D1E3FB-4358-4237-B9DD-707FBF27C2EE}"/>
          </ac:picMkLst>
        </pc:picChg>
        <pc:picChg chg="add del">
          <ac:chgData name="Cameron Rees" userId="b7bf9b7e1ddc5ab8" providerId="LiveId" clId="{91895E31-9DED-4DE0-B389-74C35F2CC678}" dt="2021-12-09T18:58:22.694" v="357" actId="478"/>
          <ac:picMkLst>
            <pc:docMk/>
            <pc:sldMk cId="2421466377" sldId="261"/>
            <ac:picMk id="6" creationId="{F5CEA793-32CD-4284-B40E-C957FC0E7EBD}"/>
          </ac:picMkLst>
        </pc:picChg>
        <pc:picChg chg="add mod">
          <ac:chgData name="Cameron Rees" userId="b7bf9b7e1ddc5ab8" providerId="LiveId" clId="{91895E31-9DED-4DE0-B389-74C35F2CC678}" dt="2021-12-09T22:22:17.227" v="811" actId="1076"/>
          <ac:picMkLst>
            <pc:docMk/>
            <pc:sldMk cId="2421466377" sldId="261"/>
            <ac:picMk id="8" creationId="{3216B123-AD91-4354-8015-BFC18651AF8F}"/>
          </ac:picMkLst>
        </pc:picChg>
      </pc:sldChg>
      <pc:sldChg chg="addSp delSp modSp new mod setBg delDesignElem">
        <pc:chgData name="Cameron Rees" userId="b7bf9b7e1ddc5ab8" providerId="LiveId" clId="{91895E31-9DED-4DE0-B389-74C35F2CC678}" dt="2021-12-09T22:23:18.998" v="828"/>
        <pc:sldMkLst>
          <pc:docMk/>
          <pc:sldMk cId="4127860469" sldId="262"/>
        </pc:sldMkLst>
        <pc:spChg chg="mod">
          <ac:chgData name="Cameron Rees" userId="b7bf9b7e1ddc5ab8" providerId="LiveId" clId="{91895E31-9DED-4DE0-B389-74C35F2CC678}" dt="2021-12-09T22:21:01.843" v="800" actId="27636"/>
          <ac:spMkLst>
            <pc:docMk/>
            <pc:sldMk cId="4127860469" sldId="262"/>
            <ac:spMk id="2" creationId="{E6095E48-D3A0-4DE3-82FF-A314A7CEC12C}"/>
          </ac:spMkLst>
        </pc:spChg>
        <pc:spChg chg="del">
          <ac:chgData name="Cameron Rees" userId="b7bf9b7e1ddc5ab8" providerId="LiveId" clId="{91895E31-9DED-4DE0-B389-74C35F2CC678}" dt="2021-12-09T19:10:54.481" v="405" actId="478"/>
          <ac:spMkLst>
            <pc:docMk/>
            <pc:sldMk cId="4127860469" sldId="262"/>
            <ac:spMk id="3" creationId="{9B140B46-8930-4448-94FC-802BF8226EBD}"/>
          </ac:spMkLst>
        </pc:spChg>
        <pc:spChg chg="add mod">
          <ac:chgData name="Cameron Rees" userId="b7bf9b7e1ddc5ab8" providerId="LiveId" clId="{91895E31-9DED-4DE0-B389-74C35F2CC678}" dt="2021-12-09T22:23:18.998" v="828"/>
          <ac:spMkLst>
            <pc:docMk/>
            <pc:sldMk cId="4127860469" sldId="262"/>
            <ac:spMk id="6" creationId="{7997E36C-1A4A-4CFF-8044-4B58BE83D692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127860469" sldId="262"/>
            <ac:spMk id="7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127860469" sldId="262"/>
            <ac:spMk id="9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127860469" sldId="262"/>
            <ac:spMk id="11" creationId="{59EF30C2-29AC-4A0D-BC0A-A679CF113EDD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127860469" sldId="262"/>
            <ac:spMk id="13" creationId="{EA804283-B929-4503-802F-4585376E2B42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127860469" sldId="262"/>
            <ac:spMk id="15" creationId="{9C682A1A-5B2D-4111-BBD6-620165633E5B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127860469" sldId="262"/>
            <ac:spMk id="17" creationId="{A04F1504-431A-4D86-9091-AE7E4B33376B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127860469" sldId="262"/>
            <ac:spMk id="19" creationId="{AD3811F5-514E-49A4-B382-673ED228A4CC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127860469" sldId="262"/>
            <ac:spMk id="23" creationId="{C36A08F5-3B56-47C5-A371-9187BE56E1E5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127860469" sldId="262"/>
            <ac:spMk id="25" creationId="{067AD921-1CEE-4C1B-9AA3-C66D908DDD14}"/>
          </ac:spMkLst>
        </pc:spChg>
        <pc:picChg chg="del">
          <ac:chgData name="Cameron Rees" userId="b7bf9b7e1ddc5ab8" providerId="LiveId" clId="{91895E31-9DED-4DE0-B389-74C35F2CC678}" dt="2021-12-09T19:53:52.074" v="407"/>
          <ac:picMkLst>
            <pc:docMk/>
            <pc:sldMk cId="4127860469" sldId="262"/>
            <ac:picMk id="5" creationId="{9DBD5494-6DC0-4BDC-80F1-A406E6800E11}"/>
          </ac:picMkLst>
        </pc:picChg>
        <pc:cxnChg chg="add del">
          <ac:chgData name="Cameron Rees" userId="b7bf9b7e1ddc5ab8" providerId="LiveId" clId="{91895E31-9DED-4DE0-B389-74C35F2CC678}" dt="2021-12-09T22:03:40.184" v="674"/>
          <ac:cxnSpMkLst>
            <pc:docMk/>
            <pc:sldMk cId="4127860469" sldId="262"/>
            <ac:cxnSpMk id="21" creationId="{266A0658-1CC4-4B0D-AAB7-A702286AFB03}"/>
          </ac:cxnSpMkLst>
        </pc:cxnChg>
      </pc:sldChg>
      <pc:sldChg chg="addSp delSp modSp new mod setBg setClrOvrMap delDesignElem">
        <pc:chgData name="Cameron Rees" userId="b7bf9b7e1ddc5ab8" providerId="LiveId" clId="{91895E31-9DED-4DE0-B389-74C35F2CC678}" dt="2021-12-09T22:24:07.233" v="834" actId="13926"/>
        <pc:sldMkLst>
          <pc:docMk/>
          <pc:sldMk cId="3012516870" sldId="263"/>
        </pc:sldMkLst>
        <pc:spChg chg="mod">
          <ac:chgData name="Cameron Rees" userId="b7bf9b7e1ddc5ab8" providerId="LiveId" clId="{91895E31-9DED-4DE0-B389-74C35F2CC678}" dt="2021-12-09T22:24:07.233" v="834" actId="13926"/>
          <ac:spMkLst>
            <pc:docMk/>
            <pc:sldMk cId="3012516870" sldId="263"/>
            <ac:spMk id="2" creationId="{9DB904BA-07FF-4606-AAA4-FC6EF12DF461}"/>
          </ac:spMkLst>
        </pc:spChg>
        <pc:spChg chg="del mod">
          <ac:chgData name="Cameron Rees" userId="b7bf9b7e1ddc5ab8" providerId="LiveId" clId="{91895E31-9DED-4DE0-B389-74C35F2CC678}" dt="2021-12-09T20:01:34.016" v="423" actId="478"/>
          <ac:spMkLst>
            <pc:docMk/>
            <pc:sldMk cId="3012516870" sldId="263"/>
            <ac:spMk id="3" creationId="{3F59A51C-9B04-4D87-BE69-9393092ABC28}"/>
          </ac:spMkLst>
        </pc:spChg>
        <pc:spChg chg="add del">
          <ac:chgData name="Cameron Rees" userId="b7bf9b7e1ddc5ab8" providerId="LiveId" clId="{91895E31-9DED-4DE0-B389-74C35F2CC678}" dt="2021-12-09T20:01:46.574" v="425" actId="26606"/>
          <ac:spMkLst>
            <pc:docMk/>
            <pc:sldMk cId="3012516870" sldId="263"/>
            <ac:spMk id="8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0:01:46.574" v="425" actId="26606"/>
          <ac:spMkLst>
            <pc:docMk/>
            <pc:sldMk cId="3012516870" sldId="263"/>
            <ac:spMk id="10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0:01:46.574" v="425" actId="26606"/>
          <ac:spMkLst>
            <pc:docMk/>
            <pc:sldMk cId="3012516870" sldId="263"/>
            <ac:spMk id="12" creationId="{E2CFBC99-FB8F-41F7-A81D-A5288D688D79}"/>
          </ac:spMkLst>
        </pc:spChg>
        <pc:spChg chg="add del">
          <ac:chgData name="Cameron Rees" userId="b7bf9b7e1ddc5ab8" providerId="LiveId" clId="{91895E31-9DED-4DE0-B389-74C35F2CC678}" dt="2021-12-09T20:01:46.574" v="425" actId="26606"/>
          <ac:spMkLst>
            <pc:docMk/>
            <pc:sldMk cId="3012516870" sldId="263"/>
            <ac:spMk id="14" creationId="{1EF86BFA-9133-4F6B-98BE-1CBB87EB62F5}"/>
          </ac:spMkLst>
        </pc:spChg>
        <pc:spChg chg="add del">
          <ac:chgData name="Cameron Rees" userId="b7bf9b7e1ddc5ab8" providerId="LiveId" clId="{91895E31-9DED-4DE0-B389-74C35F2CC678}" dt="2021-12-09T20:01:48.259" v="427" actId="26606"/>
          <ac:spMkLst>
            <pc:docMk/>
            <pc:sldMk cId="3012516870" sldId="263"/>
            <ac:spMk id="16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0:01:48.259" v="427" actId="26606"/>
          <ac:spMkLst>
            <pc:docMk/>
            <pc:sldMk cId="3012516870" sldId="263"/>
            <ac:spMk id="17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0:01:48.259" v="427" actId="26606"/>
          <ac:spMkLst>
            <pc:docMk/>
            <pc:sldMk cId="3012516870" sldId="263"/>
            <ac:spMk id="18" creationId="{E2CFBC99-FB8F-41F7-A81D-A5288D688D79}"/>
          </ac:spMkLst>
        </pc:spChg>
        <pc:spChg chg="add del">
          <ac:chgData name="Cameron Rees" userId="b7bf9b7e1ddc5ab8" providerId="LiveId" clId="{91895E31-9DED-4DE0-B389-74C35F2CC678}" dt="2021-12-09T20:01:48.259" v="427" actId="26606"/>
          <ac:spMkLst>
            <pc:docMk/>
            <pc:sldMk cId="3012516870" sldId="263"/>
            <ac:spMk id="20" creationId="{1EF86BFA-9133-4F6B-98BE-1CBB87EB62F5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012516870" sldId="263"/>
            <ac:spMk id="22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012516870" sldId="263"/>
            <ac:spMk id="23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012516870" sldId="263"/>
            <ac:spMk id="24" creationId="{E2CFBC99-FB8F-41F7-A81D-A5288D688D79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012516870" sldId="263"/>
            <ac:spMk id="26" creationId="{1EF86BFA-9133-4F6B-98BE-1CBB87EB62F5}"/>
          </ac:spMkLst>
        </pc:spChg>
        <pc:picChg chg="add del">
          <ac:chgData name="Cameron Rees" userId="b7bf9b7e1ddc5ab8" providerId="LiveId" clId="{91895E31-9DED-4DE0-B389-74C35F2CC678}" dt="2021-12-09T20:01:46.574" v="425" actId="26606"/>
          <ac:picMkLst>
            <pc:docMk/>
            <pc:sldMk cId="3012516870" sldId="263"/>
            <ac:picMk id="4" creationId="{AF71A114-75E2-49E3-B592-E45D5FC2C149}"/>
          </ac:picMkLst>
        </pc:picChg>
        <pc:picChg chg="add del">
          <ac:chgData name="Cameron Rees" userId="b7bf9b7e1ddc5ab8" providerId="LiveId" clId="{91895E31-9DED-4DE0-B389-74C35F2CC678}" dt="2021-12-09T20:01:48.259" v="427" actId="26606"/>
          <ac:picMkLst>
            <pc:docMk/>
            <pc:sldMk cId="3012516870" sldId="263"/>
            <ac:picMk id="19" creationId="{56CBA436-B329-43CB-A97D-BAE4B7C6C335}"/>
          </ac:picMkLst>
        </pc:picChg>
        <pc:picChg chg="add mod">
          <ac:chgData name="Cameron Rees" userId="b7bf9b7e1ddc5ab8" providerId="LiveId" clId="{91895E31-9DED-4DE0-B389-74C35F2CC678}" dt="2021-12-09T20:02:28.217" v="435" actId="1076"/>
          <ac:picMkLst>
            <pc:docMk/>
            <pc:sldMk cId="3012516870" sldId="263"/>
            <ac:picMk id="25" creationId="{AF71A114-75E2-49E3-B592-E45D5FC2C149}"/>
          </ac:picMkLst>
        </pc:picChg>
      </pc:sldChg>
      <pc:sldChg chg="addSp delSp modSp new mod setBg setClrOvrMap delDesignElem">
        <pc:chgData name="Cameron Rees" userId="b7bf9b7e1ddc5ab8" providerId="LiveId" clId="{91895E31-9DED-4DE0-B389-74C35F2CC678}" dt="2021-12-09T22:24:33.691" v="839" actId="207"/>
        <pc:sldMkLst>
          <pc:docMk/>
          <pc:sldMk cId="4268288940" sldId="264"/>
        </pc:sldMkLst>
        <pc:spChg chg="mod">
          <ac:chgData name="Cameron Rees" userId="b7bf9b7e1ddc5ab8" providerId="LiveId" clId="{91895E31-9DED-4DE0-B389-74C35F2CC678}" dt="2021-12-09T22:24:33.691" v="839" actId="207"/>
          <ac:spMkLst>
            <pc:docMk/>
            <pc:sldMk cId="4268288940" sldId="264"/>
            <ac:spMk id="2" creationId="{034E946D-E003-4B86-B92B-DB069776666F}"/>
          </ac:spMkLst>
        </pc:spChg>
        <pc:spChg chg="del">
          <ac:chgData name="Cameron Rees" userId="b7bf9b7e1ddc5ab8" providerId="LiveId" clId="{91895E31-9DED-4DE0-B389-74C35F2CC678}" dt="2021-12-09T20:26:46.380" v="476" actId="26606"/>
          <ac:spMkLst>
            <pc:docMk/>
            <pc:sldMk cId="4268288940" sldId="264"/>
            <ac:spMk id="3" creationId="{BC763D3E-34AE-47B8-B1FA-5A51B9A63F9D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268288940" sldId="264"/>
            <ac:spMk id="9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268288940" sldId="264"/>
            <ac:spMk id="11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268288940" sldId="264"/>
            <ac:spMk id="13" creationId="{526E0BFB-CDF1-4990-8C11-AC849311E0A8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268288940" sldId="264"/>
            <ac:spMk id="15" creationId="{6069A1F8-9BEB-4786-9694-FC48B2D75D21}"/>
          </ac:spMkLst>
        </pc:spChg>
        <pc:picChg chg="add">
          <ac:chgData name="Cameron Rees" userId="b7bf9b7e1ddc5ab8" providerId="LiveId" clId="{91895E31-9DED-4DE0-B389-74C35F2CC678}" dt="2021-12-09T20:26:46.380" v="476" actId="26606"/>
          <ac:picMkLst>
            <pc:docMk/>
            <pc:sldMk cId="4268288940" sldId="264"/>
            <ac:picMk id="5" creationId="{D5D3AFCE-63F6-48DC-8AAC-C09157437A53}"/>
          </ac:picMkLst>
        </pc:picChg>
        <pc:picChg chg="mod">
          <ac:chgData name="Cameron Rees" userId="b7bf9b7e1ddc5ab8" providerId="LiveId" clId="{91895E31-9DED-4DE0-B389-74C35F2CC678}" dt="2021-12-09T20:39:21.298" v="501" actId="1076"/>
          <ac:picMkLst>
            <pc:docMk/>
            <pc:sldMk cId="4268288940" sldId="264"/>
            <ac:picMk id="6" creationId="{C24F3C26-4A76-4515-B5D7-43C9EBBBA254}"/>
          </ac:picMkLst>
        </pc:picChg>
      </pc:sldChg>
      <pc:sldChg chg="addSp delSp modSp new mod setBg addAnim modAnim setClrOvrMap delDesignElem">
        <pc:chgData name="Cameron Rees" userId="b7bf9b7e1ddc5ab8" providerId="LiveId" clId="{91895E31-9DED-4DE0-B389-74C35F2CC678}" dt="2021-12-09T22:25:26.171" v="850" actId="207"/>
        <pc:sldMkLst>
          <pc:docMk/>
          <pc:sldMk cId="2793005128" sldId="265"/>
        </pc:sldMkLst>
        <pc:spChg chg="mod">
          <ac:chgData name="Cameron Rees" userId="b7bf9b7e1ddc5ab8" providerId="LiveId" clId="{91895E31-9DED-4DE0-B389-74C35F2CC678}" dt="2021-12-09T22:25:26.171" v="850" actId="207"/>
          <ac:spMkLst>
            <pc:docMk/>
            <pc:sldMk cId="2793005128" sldId="265"/>
            <ac:spMk id="2" creationId="{A317815C-5FC0-425A-BEC9-90A077C393E3}"/>
          </ac:spMkLst>
        </pc:spChg>
        <pc:spChg chg="del mod">
          <ac:chgData name="Cameron Rees" userId="b7bf9b7e1ddc5ab8" providerId="LiveId" clId="{91895E31-9DED-4DE0-B389-74C35F2CC678}" dt="2021-12-09T21:51:30.449" v="626" actId="478"/>
          <ac:spMkLst>
            <pc:docMk/>
            <pc:sldMk cId="2793005128" sldId="265"/>
            <ac:spMk id="3" creationId="{3FA89A1E-81ED-4EBC-A40E-8B7583619209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793005128" sldId="265"/>
            <ac:spMk id="9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793005128" sldId="265"/>
            <ac:spMk id="11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793005128" sldId="265"/>
            <ac:spMk id="13" creationId="{0671A8AE-40A1-4631-A6B8-581AFF065482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2793005128" sldId="265"/>
            <ac:spMk id="15" creationId="{A44CD100-6267-4E62-AA64-2182A3A6A1C0}"/>
          </ac:spMkLst>
        </pc:spChg>
        <pc:picChg chg="add mod">
          <ac:chgData name="Cameron Rees" userId="b7bf9b7e1ddc5ab8" providerId="LiveId" clId="{91895E31-9DED-4DE0-B389-74C35F2CC678}" dt="2021-12-09T21:51:10.391" v="601" actId="1076"/>
          <ac:picMkLst>
            <pc:docMk/>
            <pc:sldMk cId="2793005128" sldId="265"/>
            <ac:picMk id="5" creationId="{C2D24C43-583F-466C-9F1C-A5AA851222A7}"/>
          </ac:picMkLst>
        </pc:picChg>
      </pc:sldChg>
      <pc:sldChg chg="addSp delSp modSp new mod setBg delDesignElem">
        <pc:chgData name="Cameron Rees" userId="b7bf9b7e1ddc5ab8" providerId="LiveId" clId="{91895E31-9DED-4DE0-B389-74C35F2CC678}" dt="2021-12-09T22:25:46.422" v="853" actId="207"/>
        <pc:sldMkLst>
          <pc:docMk/>
          <pc:sldMk cId="434997509" sldId="266"/>
        </pc:sldMkLst>
        <pc:spChg chg="mod">
          <ac:chgData name="Cameron Rees" userId="b7bf9b7e1ddc5ab8" providerId="LiveId" clId="{91895E31-9DED-4DE0-B389-74C35F2CC678}" dt="2021-12-09T22:25:46.422" v="853" actId="207"/>
          <ac:spMkLst>
            <pc:docMk/>
            <pc:sldMk cId="434997509" sldId="266"/>
            <ac:spMk id="2" creationId="{A9F9E639-A91F-49C8-B2CA-03A832A009A0}"/>
          </ac:spMkLst>
        </pc:spChg>
        <pc:spChg chg="del">
          <ac:chgData name="Cameron Rees" userId="b7bf9b7e1ddc5ab8" providerId="LiveId" clId="{91895E31-9DED-4DE0-B389-74C35F2CC678}" dt="2021-12-09T21:54:31.850" v="652" actId="26606"/>
          <ac:spMkLst>
            <pc:docMk/>
            <pc:sldMk cId="434997509" sldId="266"/>
            <ac:spMk id="3" creationId="{6DDD76F1-87CB-44A4-B249-51EADEC93CEE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34997509" sldId="266"/>
            <ac:spMk id="8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34997509" sldId="266"/>
            <ac:spMk id="10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34997509" sldId="266"/>
            <ac:spMk id="12" creationId="{D278ADA9-6383-4BDD-80D2-8899A402687B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34997509" sldId="266"/>
            <ac:spMk id="14" creationId="{484B7147-B0F6-40ED-B5A2-FF72BC8198B6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34997509" sldId="266"/>
            <ac:spMk id="16" creationId="{B36D2DE0-0628-4A9A-A59D-7BA8B5EB3022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34997509" sldId="266"/>
            <ac:spMk id="18" creationId="{48E405C9-94BE-41DA-928C-DEC9A8550E9F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34997509" sldId="266"/>
            <ac:spMk id="20" creationId="{D2091A72-D5BB-42AC-8FD3-F7747D90861E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434997509" sldId="266"/>
            <ac:spMk id="22" creationId="{6ED12BFC-A737-46AF-8411-481112D54B0C}"/>
          </ac:spMkLst>
        </pc:spChg>
      </pc:sldChg>
      <pc:sldChg chg="addSp delSp modSp new mod setBg delDesignElem">
        <pc:chgData name="Cameron Rees" userId="b7bf9b7e1ddc5ab8" providerId="LiveId" clId="{91895E31-9DED-4DE0-B389-74C35F2CC678}" dt="2021-12-09T22:05:42.351" v="691" actId="1076"/>
        <pc:sldMkLst>
          <pc:docMk/>
          <pc:sldMk cId="3077293036" sldId="267"/>
        </pc:sldMkLst>
        <pc:spChg chg="mod">
          <ac:chgData name="Cameron Rees" userId="b7bf9b7e1ddc5ab8" providerId="LiveId" clId="{91895E31-9DED-4DE0-B389-74C35F2CC678}" dt="2021-12-09T22:05:42.351" v="691" actId="1076"/>
          <ac:spMkLst>
            <pc:docMk/>
            <pc:sldMk cId="3077293036" sldId="267"/>
            <ac:spMk id="2" creationId="{8893360B-057B-4408-B58B-D1642B5A99A1}"/>
          </ac:spMkLst>
        </pc:spChg>
        <pc:spChg chg="del">
          <ac:chgData name="Cameron Rees" userId="b7bf9b7e1ddc5ab8" providerId="LiveId" clId="{91895E31-9DED-4DE0-B389-74C35F2CC678}" dt="2021-12-09T21:15:46.594" v="516" actId="26606"/>
          <ac:spMkLst>
            <pc:docMk/>
            <pc:sldMk cId="3077293036" sldId="267"/>
            <ac:spMk id="3" creationId="{CA729A03-9587-4DF1-B2D0-AF066E260C07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077293036" sldId="267"/>
            <ac:spMk id="10" creationId="{8A7BA06D-B3FF-4E91-8639-B4569AE3AA23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077293036" sldId="267"/>
            <ac:spMk id="12" creationId="{2B30C86D-5A07-48BC-9C9D-6F9A2DB1E9E1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077293036" sldId="267"/>
            <ac:spMk id="14" creationId="{D0461F72-A27E-48C5-A99A-B5EEDA7456F9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077293036" sldId="267"/>
            <ac:spMk id="16" creationId="{DF382E8D-312B-4792-A211-0BDE37F6F5F7}"/>
          </ac:spMkLst>
        </pc:spChg>
        <pc:spChg chg="add del">
          <ac:chgData name="Cameron Rees" userId="b7bf9b7e1ddc5ab8" providerId="LiveId" clId="{91895E31-9DED-4DE0-B389-74C35F2CC678}" dt="2021-12-09T22:03:40.184" v="674"/>
          <ac:spMkLst>
            <pc:docMk/>
            <pc:sldMk cId="3077293036" sldId="267"/>
            <ac:spMk id="18" creationId="{036F9B07-02BE-4BD5-BA9D-E91B8A456BEA}"/>
          </ac:spMkLst>
        </pc:spChg>
        <pc:picChg chg="add del">
          <ac:chgData name="Cameron Rees" userId="b7bf9b7e1ddc5ab8" providerId="LiveId" clId="{91895E31-9DED-4DE0-B389-74C35F2CC678}" dt="2021-12-09T22:03:22.297" v="661" actId="478"/>
          <ac:picMkLst>
            <pc:docMk/>
            <pc:sldMk cId="3077293036" sldId="267"/>
            <ac:picMk id="7" creationId="{3625AD70-03E8-47FD-BDC9-99081AB618B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DD7EBA-CB7F-426D-A365-048872A53BE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53333A3-A038-42B3-B89A-06026A99324F}">
      <dgm:prSet/>
      <dgm:spPr/>
      <dgm:t>
        <a:bodyPr/>
        <a:lstStyle/>
        <a:p>
          <a:r>
            <a:rPr lang="en-GB" b="1" i="1" u="sng"/>
            <a:t>Post Covid-19 pandemic</a:t>
          </a:r>
          <a:endParaRPr lang="en-US"/>
        </a:p>
      </dgm:t>
    </dgm:pt>
    <dgm:pt modelId="{1C4466E0-6044-4B41-9B34-D6C6D8E85C0B}" type="parTrans" cxnId="{A3110B91-CD62-49DC-8500-91442B6A49D9}">
      <dgm:prSet/>
      <dgm:spPr/>
      <dgm:t>
        <a:bodyPr/>
        <a:lstStyle/>
        <a:p>
          <a:endParaRPr lang="en-US"/>
        </a:p>
      </dgm:t>
    </dgm:pt>
    <dgm:pt modelId="{70E4C151-E965-4AEA-A573-7BE96D309617}" type="sibTrans" cxnId="{A3110B91-CD62-49DC-8500-91442B6A49D9}">
      <dgm:prSet/>
      <dgm:spPr/>
      <dgm:t>
        <a:bodyPr/>
        <a:lstStyle/>
        <a:p>
          <a:endParaRPr lang="en-US"/>
        </a:p>
      </dgm:t>
    </dgm:pt>
    <dgm:pt modelId="{C1C262BC-254A-4F4F-A19E-C6260DC41D9D}">
      <dgm:prSet/>
      <dgm:spPr/>
      <dgm:t>
        <a:bodyPr/>
        <a:lstStyle/>
        <a:p>
          <a:r>
            <a:rPr lang="en-GB" b="1" i="1" u="sng"/>
            <a:t>Globalisation</a:t>
          </a:r>
          <a:endParaRPr lang="en-US"/>
        </a:p>
      </dgm:t>
    </dgm:pt>
    <dgm:pt modelId="{11FA00DA-A1B6-406F-B30C-B2D4289DA8A5}" type="parTrans" cxnId="{31841BC5-1745-442B-98B5-B2F426B87953}">
      <dgm:prSet/>
      <dgm:spPr/>
      <dgm:t>
        <a:bodyPr/>
        <a:lstStyle/>
        <a:p>
          <a:endParaRPr lang="en-US"/>
        </a:p>
      </dgm:t>
    </dgm:pt>
    <dgm:pt modelId="{05033EF3-165F-4D45-B24F-B310088FEAC6}" type="sibTrans" cxnId="{31841BC5-1745-442B-98B5-B2F426B87953}">
      <dgm:prSet/>
      <dgm:spPr/>
      <dgm:t>
        <a:bodyPr/>
        <a:lstStyle/>
        <a:p>
          <a:endParaRPr lang="en-US"/>
        </a:p>
      </dgm:t>
    </dgm:pt>
    <dgm:pt modelId="{3CDEBCC9-180B-4CE0-B414-56BE1CADC5F7}">
      <dgm:prSet/>
      <dgm:spPr/>
      <dgm:t>
        <a:bodyPr/>
        <a:lstStyle/>
        <a:p>
          <a:r>
            <a:rPr lang="en-GB" b="1" i="1" u="sng" dirty="0"/>
            <a:t>The experience Economy / Experientialism </a:t>
          </a:r>
          <a:endParaRPr lang="en-US" dirty="0"/>
        </a:p>
      </dgm:t>
    </dgm:pt>
    <dgm:pt modelId="{DC5D9468-F907-4989-A736-9311CB0B4492}" type="parTrans" cxnId="{42D0FAE7-9867-44C3-9B19-B7A54E853350}">
      <dgm:prSet/>
      <dgm:spPr/>
      <dgm:t>
        <a:bodyPr/>
        <a:lstStyle/>
        <a:p>
          <a:endParaRPr lang="en-US"/>
        </a:p>
      </dgm:t>
    </dgm:pt>
    <dgm:pt modelId="{C5FB7890-6164-426A-8082-E1F6E4DD237B}" type="sibTrans" cxnId="{42D0FAE7-9867-44C3-9B19-B7A54E853350}">
      <dgm:prSet/>
      <dgm:spPr/>
      <dgm:t>
        <a:bodyPr/>
        <a:lstStyle/>
        <a:p>
          <a:endParaRPr lang="en-US"/>
        </a:p>
      </dgm:t>
    </dgm:pt>
    <dgm:pt modelId="{FE41D787-6CD1-4191-A265-19AB3E1B3630}">
      <dgm:prSet/>
      <dgm:spPr/>
      <dgm:t>
        <a:bodyPr/>
        <a:lstStyle/>
        <a:p>
          <a:r>
            <a:rPr lang="en-GB" b="1" i="1" u="sng"/>
            <a:t>Sustainability / Corporate Social Responsibility</a:t>
          </a:r>
          <a:endParaRPr lang="en-US"/>
        </a:p>
      </dgm:t>
    </dgm:pt>
    <dgm:pt modelId="{9C013403-A04C-4C57-84F7-E06D8260576B}" type="parTrans" cxnId="{3DDA22F4-3976-4C73-8054-BDE8A63F98B8}">
      <dgm:prSet/>
      <dgm:spPr/>
      <dgm:t>
        <a:bodyPr/>
        <a:lstStyle/>
        <a:p>
          <a:endParaRPr lang="en-US"/>
        </a:p>
      </dgm:t>
    </dgm:pt>
    <dgm:pt modelId="{87926A46-1973-490A-B157-8DCE3D0578D6}" type="sibTrans" cxnId="{3DDA22F4-3976-4C73-8054-BDE8A63F98B8}">
      <dgm:prSet/>
      <dgm:spPr/>
      <dgm:t>
        <a:bodyPr/>
        <a:lstStyle/>
        <a:p>
          <a:endParaRPr lang="en-US"/>
        </a:p>
      </dgm:t>
    </dgm:pt>
    <dgm:pt modelId="{068DA2C3-AF18-4A4D-BEBD-862FD7515CDC}">
      <dgm:prSet/>
      <dgm:spPr/>
      <dgm:t>
        <a:bodyPr/>
        <a:lstStyle/>
        <a:p>
          <a:r>
            <a:rPr lang="en-GB" b="1" i="1" u="sng" dirty="0"/>
            <a:t>Ageing population</a:t>
          </a:r>
          <a:endParaRPr lang="en-US" dirty="0"/>
        </a:p>
      </dgm:t>
    </dgm:pt>
    <dgm:pt modelId="{D1139EF8-CD69-4B5E-8393-1E61A33ED825}" type="parTrans" cxnId="{A9F1A714-6E5A-43E1-AE7E-CF82212D0076}">
      <dgm:prSet/>
      <dgm:spPr/>
      <dgm:t>
        <a:bodyPr/>
        <a:lstStyle/>
        <a:p>
          <a:endParaRPr lang="en-US"/>
        </a:p>
      </dgm:t>
    </dgm:pt>
    <dgm:pt modelId="{34F99B1A-CDED-461A-81B7-5C7D7DCCC004}" type="sibTrans" cxnId="{A9F1A714-6E5A-43E1-AE7E-CF82212D0076}">
      <dgm:prSet/>
      <dgm:spPr/>
      <dgm:t>
        <a:bodyPr/>
        <a:lstStyle/>
        <a:p>
          <a:endParaRPr lang="en-US"/>
        </a:p>
      </dgm:t>
    </dgm:pt>
    <dgm:pt modelId="{F807CA2F-4748-4213-9BE7-F5CA21C9BA3F}">
      <dgm:prSet/>
      <dgm:spPr/>
      <dgm:t>
        <a:bodyPr/>
        <a:lstStyle/>
        <a:p>
          <a:r>
            <a:rPr lang="en-GB" b="1" i="1" u="sng" dirty="0"/>
            <a:t>Digital Revolution / Fourth Industrial Revolution</a:t>
          </a:r>
          <a:endParaRPr lang="en-US" dirty="0"/>
        </a:p>
      </dgm:t>
    </dgm:pt>
    <dgm:pt modelId="{C23BC47D-9E9D-4808-A0F8-BCBB2318F8E6}" type="parTrans" cxnId="{983E4F65-E738-4142-9D2A-3DF62EBF0661}">
      <dgm:prSet/>
      <dgm:spPr/>
      <dgm:t>
        <a:bodyPr/>
        <a:lstStyle/>
        <a:p>
          <a:endParaRPr lang="en-US"/>
        </a:p>
      </dgm:t>
    </dgm:pt>
    <dgm:pt modelId="{E744A0D2-6C82-42D3-96F0-8EA83604477B}" type="sibTrans" cxnId="{983E4F65-E738-4142-9D2A-3DF62EBF0661}">
      <dgm:prSet/>
      <dgm:spPr/>
      <dgm:t>
        <a:bodyPr/>
        <a:lstStyle/>
        <a:p>
          <a:endParaRPr lang="en-US"/>
        </a:p>
      </dgm:t>
    </dgm:pt>
    <dgm:pt modelId="{BC2495BA-DC49-4B5A-A546-36AD31C1F9CC}" type="pres">
      <dgm:prSet presAssocID="{66DD7EBA-CB7F-426D-A365-048872A53BE5}" presName="diagram" presStyleCnt="0">
        <dgm:presLayoutVars>
          <dgm:dir/>
          <dgm:resizeHandles val="exact"/>
        </dgm:presLayoutVars>
      </dgm:prSet>
      <dgm:spPr/>
    </dgm:pt>
    <dgm:pt modelId="{683CB5B4-9199-4C85-9923-C94E423DB0D1}" type="pres">
      <dgm:prSet presAssocID="{653333A3-A038-42B3-B89A-06026A99324F}" presName="node" presStyleLbl="node1" presStyleIdx="0" presStyleCnt="6">
        <dgm:presLayoutVars>
          <dgm:bulletEnabled val="1"/>
        </dgm:presLayoutVars>
      </dgm:prSet>
      <dgm:spPr/>
    </dgm:pt>
    <dgm:pt modelId="{993FB4DF-A489-4EA5-AA94-6C43C9E9AAE6}" type="pres">
      <dgm:prSet presAssocID="{70E4C151-E965-4AEA-A573-7BE96D309617}" presName="sibTrans" presStyleCnt="0"/>
      <dgm:spPr/>
    </dgm:pt>
    <dgm:pt modelId="{5B4EA1C8-3839-4CFE-99D2-329880273E9E}" type="pres">
      <dgm:prSet presAssocID="{C1C262BC-254A-4F4F-A19E-C6260DC41D9D}" presName="node" presStyleLbl="node1" presStyleIdx="1" presStyleCnt="6">
        <dgm:presLayoutVars>
          <dgm:bulletEnabled val="1"/>
        </dgm:presLayoutVars>
      </dgm:prSet>
      <dgm:spPr/>
    </dgm:pt>
    <dgm:pt modelId="{B0E51991-395D-4C2D-99B4-9960B31F9369}" type="pres">
      <dgm:prSet presAssocID="{05033EF3-165F-4D45-B24F-B310088FEAC6}" presName="sibTrans" presStyleCnt="0"/>
      <dgm:spPr/>
    </dgm:pt>
    <dgm:pt modelId="{BD321595-89A2-42CE-B07D-5898E3EDA9E5}" type="pres">
      <dgm:prSet presAssocID="{3CDEBCC9-180B-4CE0-B414-56BE1CADC5F7}" presName="node" presStyleLbl="node1" presStyleIdx="2" presStyleCnt="6">
        <dgm:presLayoutVars>
          <dgm:bulletEnabled val="1"/>
        </dgm:presLayoutVars>
      </dgm:prSet>
      <dgm:spPr/>
    </dgm:pt>
    <dgm:pt modelId="{13C6A27D-593D-4576-BDEA-05FD00315216}" type="pres">
      <dgm:prSet presAssocID="{C5FB7890-6164-426A-8082-E1F6E4DD237B}" presName="sibTrans" presStyleCnt="0"/>
      <dgm:spPr/>
    </dgm:pt>
    <dgm:pt modelId="{1459C7DD-E4B8-46E5-8141-01FCB3CACE47}" type="pres">
      <dgm:prSet presAssocID="{FE41D787-6CD1-4191-A265-19AB3E1B3630}" presName="node" presStyleLbl="node1" presStyleIdx="3" presStyleCnt="6">
        <dgm:presLayoutVars>
          <dgm:bulletEnabled val="1"/>
        </dgm:presLayoutVars>
      </dgm:prSet>
      <dgm:spPr/>
    </dgm:pt>
    <dgm:pt modelId="{0915D8FB-3A5B-4C3B-B9AD-7739F1704FB7}" type="pres">
      <dgm:prSet presAssocID="{87926A46-1973-490A-B157-8DCE3D0578D6}" presName="sibTrans" presStyleCnt="0"/>
      <dgm:spPr/>
    </dgm:pt>
    <dgm:pt modelId="{813B8203-63A7-499B-B0B3-804DD8592FDE}" type="pres">
      <dgm:prSet presAssocID="{068DA2C3-AF18-4A4D-BEBD-862FD7515CDC}" presName="node" presStyleLbl="node1" presStyleIdx="4" presStyleCnt="6">
        <dgm:presLayoutVars>
          <dgm:bulletEnabled val="1"/>
        </dgm:presLayoutVars>
      </dgm:prSet>
      <dgm:spPr/>
    </dgm:pt>
    <dgm:pt modelId="{ECB95D96-3995-4F1E-921E-8BC375E711C3}" type="pres">
      <dgm:prSet presAssocID="{34F99B1A-CDED-461A-81B7-5C7D7DCCC004}" presName="sibTrans" presStyleCnt="0"/>
      <dgm:spPr/>
    </dgm:pt>
    <dgm:pt modelId="{55E7D86F-16A1-48A8-B338-562968DEBD59}" type="pres">
      <dgm:prSet presAssocID="{F807CA2F-4748-4213-9BE7-F5CA21C9BA3F}" presName="node" presStyleLbl="node1" presStyleIdx="5" presStyleCnt="6">
        <dgm:presLayoutVars>
          <dgm:bulletEnabled val="1"/>
        </dgm:presLayoutVars>
      </dgm:prSet>
      <dgm:spPr/>
    </dgm:pt>
  </dgm:ptLst>
  <dgm:cxnLst>
    <dgm:cxn modelId="{C1A2E60D-44CE-4676-A701-8A80F51CF692}" type="presOf" srcId="{66DD7EBA-CB7F-426D-A365-048872A53BE5}" destId="{BC2495BA-DC49-4B5A-A546-36AD31C1F9CC}" srcOrd="0" destOrd="0" presId="urn:microsoft.com/office/officeart/2005/8/layout/default"/>
    <dgm:cxn modelId="{A9F1A714-6E5A-43E1-AE7E-CF82212D0076}" srcId="{66DD7EBA-CB7F-426D-A365-048872A53BE5}" destId="{068DA2C3-AF18-4A4D-BEBD-862FD7515CDC}" srcOrd="4" destOrd="0" parTransId="{D1139EF8-CD69-4B5E-8393-1E61A33ED825}" sibTransId="{34F99B1A-CDED-461A-81B7-5C7D7DCCC004}"/>
    <dgm:cxn modelId="{983E4F65-E738-4142-9D2A-3DF62EBF0661}" srcId="{66DD7EBA-CB7F-426D-A365-048872A53BE5}" destId="{F807CA2F-4748-4213-9BE7-F5CA21C9BA3F}" srcOrd="5" destOrd="0" parTransId="{C23BC47D-9E9D-4808-A0F8-BCBB2318F8E6}" sibTransId="{E744A0D2-6C82-42D3-96F0-8EA83604477B}"/>
    <dgm:cxn modelId="{B139C14F-D3D1-40E1-8BF0-48D0B85B0629}" type="presOf" srcId="{068DA2C3-AF18-4A4D-BEBD-862FD7515CDC}" destId="{813B8203-63A7-499B-B0B3-804DD8592FDE}" srcOrd="0" destOrd="0" presId="urn:microsoft.com/office/officeart/2005/8/layout/default"/>
    <dgm:cxn modelId="{70336083-C371-45AF-8C45-B893F13FB32B}" type="presOf" srcId="{653333A3-A038-42B3-B89A-06026A99324F}" destId="{683CB5B4-9199-4C85-9923-C94E423DB0D1}" srcOrd="0" destOrd="0" presId="urn:microsoft.com/office/officeart/2005/8/layout/default"/>
    <dgm:cxn modelId="{A3110B91-CD62-49DC-8500-91442B6A49D9}" srcId="{66DD7EBA-CB7F-426D-A365-048872A53BE5}" destId="{653333A3-A038-42B3-B89A-06026A99324F}" srcOrd="0" destOrd="0" parTransId="{1C4466E0-6044-4B41-9B34-D6C6D8E85C0B}" sibTransId="{70E4C151-E965-4AEA-A573-7BE96D309617}"/>
    <dgm:cxn modelId="{07F0B4AC-46E9-4F27-A04E-0D8F9615A93E}" type="presOf" srcId="{3CDEBCC9-180B-4CE0-B414-56BE1CADC5F7}" destId="{BD321595-89A2-42CE-B07D-5898E3EDA9E5}" srcOrd="0" destOrd="0" presId="urn:microsoft.com/office/officeart/2005/8/layout/default"/>
    <dgm:cxn modelId="{775707B0-343C-401B-91DF-A1142BF13537}" type="presOf" srcId="{FE41D787-6CD1-4191-A265-19AB3E1B3630}" destId="{1459C7DD-E4B8-46E5-8141-01FCB3CACE47}" srcOrd="0" destOrd="0" presId="urn:microsoft.com/office/officeart/2005/8/layout/default"/>
    <dgm:cxn modelId="{8B8177B2-3E54-4069-9C6D-BB7DD331B465}" type="presOf" srcId="{F807CA2F-4748-4213-9BE7-F5CA21C9BA3F}" destId="{55E7D86F-16A1-48A8-B338-562968DEBD59}" srcOrd="0" destOrd="0" presId="urn:microsoft.com/office/officeart/2005/8/layout/default"/>
    <dgm:cxn modelId="{31841BC5-1745-442B-98B5-B2F426B87953}" srcId="{66DD7EBA-CB7F-426D-A365-048872A53BE5}" destId="{C1C262BC-254A-4F4F-A19E-C6260DC41D9D}" srcOrd="1" destOrd="0" parTransId="{11FA00DA-A1B6-406F-B30C-B2D4289DA8A5}" sibTransId="{05033EF3-165F-4D45-B24F-B310088FEAC6}"/>
    <dgm:cxn modelId="{351EC2D3-6704-4A0E-8594-DD70B0D6114E}" type="presOf" srcId="{C1C262BC-254A-4F4F-A19E-C6260DC41D9D}" destId="{5B4EA1C8-3839-4CFE-99D2-329880273E9E}" srcOrd="0" destOrd="0" presId="urn:microsoft.com/office/officeart/2005/8/layout/default"/>
    <dgm:cxn modelId="{42D0FAE7-9867-44C3-9B19-B7A54E853350}" srcId="{66DD7EBA-CB7F-426D-A365-048872A53BE5}" destId="{3CDEBCC9-180B-4CE0-B414-56BE1CADC5F7}" srcOrd="2" destOrd="0" parTransId="{DC5D9468-F907-4989-A736-9311CB0B4492}" sibTransId="{C5FB7890-6164-426A-8082-E1F6E4DD237B}"/>
    <dgm:cxn modelId="{3DDA22F4-3976-4C73-8054-BDE8A63F98B8}" srcId="{66DD7EBA-CB7F-426D-A365-048872A53BE5}" destId="{FE41D787-6CD1-4191-A265-19AB3E1B3630}" srcOrd="3" destOrd="0" parTransId="{9C013403-A04C-4C57-84F7-E06D8260576B}" sibTransId="{87926A46-1973-490A-B157-8DCE3D0578D6}"/>
    <dgm:cxn modelId="{C2576A98-67AA-498F-985D-77E82D0B7719}" type="presParOf" srcId="{BC2495BA-DC49-4B5A-A546-36AD31C1F9CC}" destId="{683CB5B4-9199-4C85-9923-C94E423DB0D1}" srcOrd="0" destOrd="0" presId="urn:microsoft.com/office/officeart/2005/8/layout/default"/>
    <dgm:cxn modelId="{E228781D-1A2F-4A29-A5BE-663766101971}" type="presParOf" srcId="{BC2495BA-DC49-4B5A-A546-36AD31C1F9CC}" destId="{993FB4DF-A489-4EA5-AA94-6C43C9E9AAE6}" srcOrd="1" destOrd="0" presId="urn:microsoft.com/office/officeart/2005/8/layout/default"/>
    <dgm:cxn modelId="{5A4411D3-E79C-4898-BA3B-E484FA674F60}" type="presParOf" srcId="{BC2495BA-DC49-4B5A-A546-36AD31C1F9CC}" destId="{5B4EA1C8-3839-4CFE-99D2-329880273E9E}" srcOrd="2" destOrd="0" presId="urn:microsoft.com/office/officeart/2005/8/layout/default"/>
    <dgm:cxn modelId="{B16E50FF-74AE-4001-AB37-9A2493ED5581}" type="presParOf" srcId="{BC2495BA-DC49-4B5A-A546-36AD31C1F9CC}" destId="{B0E51991-395D-4C2D-99B4-9960B31F9369}" srcOrd="3" destOrd="0" presId="urn:microsoft.com/office/officeart/2005/8/layout/default"/>
    <dgm:cxn modelId="{9E9F0753-C402-4DF9-A671-AEECD74B7737}" type="presParOf" srcId="{BC2495BA-DC49-4B5A-A546-36AD31C1F9CC}" destId="{BD321595-89A2-42CE-B07D-5898E3EDA9E5}" srcOrd="4" destOrd="0" presId="urn:microsoft.com/office/officeart/2005/8/layout/default"/>
    <dgm:cxn modelId="{6639E7E6-013B-4305-BA12-550922DEF09A}" type="presParOf" srcId="{BC2495BA-DC49-4B5A-A546-36AD31C1F9CC}" destId="{13C6A27D-593D-4576-BDEA-05FD00315216}" srcOrd="5" destOrd="0" presId="urn:microsoft.com/office/officeart/2005/8/layout/default"/>
    <dgm:cxn modelId="{411746B8-B6A7-4C9C-A361-C8003F4FF44E}" type="presParOf" srcId="{BC2495BA-DC49-4B5A-A546-36AD31C1F9CC}" destId="{1459C7DD-E4B8-46E5-8141-01FCB3CACE47}" srcOrd="6" destOrd="0" presId="urn:microsoft.com/office/officeart/2005/8/layout/default"/>
    <dgm:cxn modelId="{961CE1B1-E87C-4000-B3D5-FB00E8AF9C3A}" type="presParOf" srcId="{BC2495BA-DC49-4B5A-A546-36AD31C1F9CC}" destId="{0915D8FB-3A5B-4C3B-B9AD-7739F1704FB7}" srcOrd="7" destOrd="0" presId="urn:microsoft.com/office/officeart/2005/8/layout/default"/>
    <dgm:cxn modelId="{CD45DB98-2EF9-435C-967C-67E212ACC022}" type="presParOf" srcId="{BC2495BA-DC49-4B5A-A546-36AD31C1F9CC}" destId="{813B8203-63A7-499B-B0B3-804DD8592FDE}" srcOrd="8" destOrd="0" presId="urn:microsoft.com/office/officeart/2005/8/layout/default"/>
    <dgm:cxn modelId="{71707380-FAD9-466F-96FC-9523BD3AD78B}" type="presParOf" srcId="{BC2495BA-DC49-4B5A-A546-36AD31C1F9CC}" destId="{ECB95D96-3995-4F1E-921E-8BC375E711C3}" srcOrd="9" destOrd="0" presId="urn:microsoft.com/office/officeart/2005/8/layout/default"/>
    <dgm:cxn modelId="{91BF0BAE-021B-4526-9A11-CB697F21FFF1}" type="presParOf" srcId="{BC2495BA-DC49-4B5A-A546-36AD31C1F9CC}" destId="{55E7D86F-16A1-48A8-B338-562968DEBD5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3CB5B4-9199-4C85-9923-C94E423DB0D1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1" u="sng" kern="1200"/>
            <a:t>Post Covid-19 pandemic</a:t>
          </a:r>
          <a:endParaRPr lang="en-US" sz="2900" kern="1200"/>
        </a:p>
      </dsp:txBody>
      <dsp:txXfrm>
        <a:off x="0" y="39687"/>
        <a:ext cx="3286125" cy="1971675"/>
      </dsp:txXfrm>
    </dsp:sp>
    <dsp:sp modelId="{5B4EA1C8-3839-4CFE-99D2-329880273E9E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1" u="sng" kern="1200"/>
            <a:t>Globalisation</a:t>
          </a:r>
          <a:endParaRPr lang="en-US" sz="2900" kern="1200"/>
        </a:p>
      </dsp:txBody>
      <dsp:txXfrm>
        <a:off x="3614737" y="39687"/>
        <a:ext cx="3286125" cy="1971675"/>
      </dsp:txXfrm>
    </dsp:sp>
    <dsp:sp modelId="{BD321595-89A2-42CE-B07D-5898E3EDA9E5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1" u="sng" kern="1200" dirty="0"/>
            <a:t>The experience Economy / Experientialism </a:t>
          </a:r>
          <a:endParaRPr lang="en-US" sz="2900" kern="1200" dirty="0"/>
        </a:p>
      </dsp:txBody>
      <dsp:txXfrm>
        <a:off x="7229475" y="39687"/>
        <a:ext cx="3286125" cy="1971675"/>
      </dsp:txXfrm>
    </dsp:sp>
    <dsp:sp modelId="{1459C7DD-E4B8-46E5-8141-01FCB3CACE47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1" u="sng" kern="1200"/>
            <a:t>Sustainability / Corporate Social Responsibility</a:t>
          </a:r>
          <a:endParaRPr lang="en-US" sz="2900" kern="1200"/>
        </a:p>
      </dsp:txBody>
      <dsp:txXfrm>
        <a:off x="0" y="2339975"/>
        <a:ext cx="3286125" cy="1971675"/>
      </dsp:txXfrm>
    </dsp:sp>
    <dsp:sp modelId="{813B8203-63A7-499B-B0B3-804DD8592FDE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1" u="sng" kern="1200" dirty="0"/>
            <a:t>Ageing population</a:t>
          </a:r>
          <a:endParaRPr lang="en-US" sz="2900" kern="1200" dirty="0"/>
        </a:p>
      </dsp:txBody>
      <dsp:txXfrm>
        <a:off x="3614737" y="2339975"/>
        <a:ext cx="3286125" cy="1971675"/>
      </dsp:txXfrm>
    </dsp:sp>
    <dsp:sp modelId="{55E7D86F-16A1-48A8-B338-562968DEBD59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1" u="sng" kern="1200" dirty="0"/>
            <a:t>Digital Revolution / Fourth Industrial Revolution</a:t>
          </a:r>
          <a:endParaRPr lang="en-US" sz="2900" kern="1200" dirty="0"/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311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464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595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506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517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676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697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8667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000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284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8368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988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91887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7559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030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628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DB8D0-98ED-4B86-9D5F-E61ADC70144D}" type="datetimeFigureOut">
              <a:rPr lang="en-US" smtClean="0"/>
              <a:pPr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467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sv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9.m4a"/><Relationship Id="rId7" Type="http://schemas.openxmlformats.org/officeDocument/2006/relationships/image" Target="../media/image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1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9.m4a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4.pn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74CD58BB-7730-47D5-AA10-60C706BCE6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13" r="34726" b="-1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CB935-3D7A-47C2-B9CC-93217D903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 lnSpcReduction="10000"/>
          </a:bodyPr>
          <a:lstStyle/>
          <a:p>
            <a:pPr>
              <a:spcAft>
                <a:spcPts val="800"/>
              </a:spcAft>
            </a:pPr>
            <a:r>
              <a:rPr lang="en-GB" sz="2400" b="1" i="1" u="sng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 </a:t>
            </a:r>
          </a:p>
          <a:p>
            <a:pPr>
              <a:spcAft>
                <a:spcPts val="800"/>
              </a:spcAft>
            </a:pPr>
            <a:r>
              <a:rPr lang="en-GB" sz="2400" b="1" i="1" u="sng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400" b="1" i="1" u="sng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mpact of changes in social trends and consumer behaviour affecting the logistics and transport industry.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400" b="1" i="1" u="sng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Cameron Rees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400" b="1" i="1" u="sng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1900641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400" b="1" i="1" u="sng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GB" sz="2400" b="1" i="1" u="sng" baseline="3000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400" b="1" i="1" u="sng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2021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400" b="1" i="1" u="sng" kern="180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Trends and Consumerism (M5X01285)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795582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6CDA4-C3B2-410B-AEA1-405FEFE0B6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4815" y="2322864"/>
            <a:ext cx="5491090" cy="238760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3300" b="1" i="1" u="sng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3300" b="1" i="1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mpact of changes in social trends and consumer behaviour affecting the logistics and transport industry.</a:t>
            </a:r>
            <a:endParaRPr lang="en-GB" sz="3300" b="1" i="1" u="sng" dirty="0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AD60B1AF-BB2F-4470-AC54-0FFA067623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6417733" y="654567"/>
            <a:ext cx="5169282" cy="2899463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66267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One in a crowd">
            <a:extLst>
              <a:ext uri="{FF2B5EF4-FFF2-40B4-BE49-F238E27FC236}">
                <a16:creationId xmlns:a16="http://schemas.microsoft.com/office/drawing/2014/main" id="{C49EAD31-9AC3-4641-93C9-3A7BF8BFB57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734" b="172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CC2B2D-94CA-4C82-AD96-1E7E83835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6620" y="2453359"/>
            <a:ext cx="4023360" cy="9756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Social Trends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1800" dirty="0"/>
              <a:t>(Writer, 2020)</a:t>
            </a:r>
            <a:br>
              <a:rPr lang="en-GB" dirty="0"/>
            </a:br>
            <a:endParaRPr lang="en-US" sz="5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Recorded Sound Slide 3">
            <a:hlinkClick r:id="" action="ppaction://media"/>
            <a:extLst>
              <a:ext uri="{FF2B5EF4-FFF2-40B4-BE49-F238E27FC236}">
                <a16:creationId xmlns:a16="http://schemas.microsoft.com/office/drawing/2014/main" id="{8B6CA85A-BA72-4AC8-A055-6DD9AAE595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7369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959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ulti coloured shirts hanging on the closet">
            <a:extLst>
              <a:ext uri="{FF2B5EF4-FFF2-40B4-BE49-F238E27FC236}">
                <a16:creationId xmlns:a16="http://schemas.microsoft.com/office/drawing/2014/main" id="{1A7E9167-5C60-4EF2-8489-B0C520FD99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41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EA00D0-9E6B-40F2-A170-CC441B7AD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Consumer </a:t>
            </a:r>
            <a:r>
              <a:rPr lang="en-US" sz="5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Behaviour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1800" dirty="0"/>
              <a:t>(Smith, 2016)</a:t>
            </a:r>
            <a:br>
              <a:rPr lang="en-GB" dirty="0"/>
            </a:br>
            <a:endParaRPr lang="en-US" sz="5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Recorded Sound Slide 4">
            <a:hlinkClick r:id="" action="ppaction://media"/>
            <a:extLst>
              <a:ext uri="{FF2B5EF4-FFF2-40B4-BE49-F238E27FC236}">
                <a16:creationId xmlns:a16="http://schemas.microsoft.com/office/drawing/2014/main" id="{8D2DA709-E841-4D24-9103-0441936902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91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26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589-8DB8-4022-805E-5F2321521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>
                <a:solidFill>
                  <a:srgbClr val="FFFFFF"/>
                </a:solidFill>
              </a:rPr>
              <a:t>Types of different trends affecting social trends and consumer behaviour.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C5A03B-758B-4F4F-82AF-DB79F4AEE0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96955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Recorded Sound Slide 5">
            <a:hlinkClick r:id="" action="ppaction://media"/>
            <a:extLst>
              <a:ext uri="{FF2B5EF4-FFF2-40B4-BE49-F238E27FC236}">
                <a16:creationId xmlns:a16="http://schemas.microsoft.com/office/drawing/2014/main" id="{BE1DE88B-E0B4-4D31-86F1-53DD04E516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9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67"/>
    </mc:Choice>
    <mc:Fallback>
      <p:transition spd="slow" advTm="42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5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288FE-A0B7-4C58-BA31-FCBD01374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95509"/>
            <a:ext cx="5271106" cy="27986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aetena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2021)</a:t>
            </a:r>
            <a:b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F03636-ADA4-420C-B9CF-AC28F7F0DC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836" y="549250"/>
            <a:ext cx="5096871" cy="2331817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D1E3FB-4358-4237-B9DD-707FBF27C2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1348" y="3930322"/>
            <a:ext cx="5096871" cy="2331817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</p:spPr>
      </p:pic>
      <p:pic>
        <p:nvPicPr>
          <p:cNvPr id="8" name="Graphic 7" descr="Man with cane with solid fill">
            <a:extLst>
              <a:ext uri="{FF2B5EF4-FFF2-40B4-BE49-F238E27FC236}">
                <a16:creationId xmlns:a16="http://schemas.microsoft.com/office/drawing/2014/main" id="{3216B123-AD91-4354-8015-BFC18651AF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732432" y="2215822"/>
            <a:ext cx="3429000" cy="3429000"/>
          </a:xfrm>
          <a:prstGeom prst="rect">
            <a:avLst/>
          </a:prstGeom>
        </p:spPr>
      </p:pic>
      <p:pic>
        <p:nvPicPr>
          <p:cNvPr id="10" name="Recorded Sound 6">
            <a:hlinkClick r:id="" action="ppaction://media"/>
            <a:extLst>
              <a:ext uri="{FF2B5EF4-FFF2-40B4-BE49-F238E27FC236}">
                <a16:creationId xmlns:a16="http://schemas.microsoft.com/office/drawing/2014/main" id="{ACB0666B-8D68-495B-AFAA-A9E4AE8BD4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332BA08-BD9E-4D79-9699-5CA84F21C697}"/>
              </a:ext>
            </a:extLst>
          </p:cNvPr>
          <p:cNvSpPr txBox="1"/>
          <p:nvPr/>
        </p:nvSpPr>
        <p:spPr>
          <a:xfrm>
            <a:off x="643467" y="795509"/>
            <a:ext cx="41338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Ageing Population</a:t>
            </a:r>
          </a:p>
        </p:txBody>
      </p:sp>
    </p:spTree>
    <p:extLst>
      <p:ext uri="{BB962C8B-B14F-4D97-AF65-F5344CB8AC3E}">
        <p14:creationId xmlns:p14="http://schemas.microsoft.com/office/powerpoint/2010/main" val="2421466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5341"/>
    </mc:Choice>
    <mc:Fallback>
      <p:transition spd="slow" advTm="185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34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95E48-D3A0-4DE3-82FF-A314A7CEC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561" y="2744662"/>
            <a:ext cx="6589707" cy="23876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Ageing Population in Auckland, New Zealand</a:t>
            </a:r>
          </a:p>
        </p:txBody>
      </p:sp>
      <p:pic>
        <p:nvPicPr>
          <p:cNvPr id="4" name="Recorded Sound 7">
            <a:hlinkClick r:id="" action="ppaction://media"/>
            <a:extLst>
              <a:ext uri="{FF2B5EF4-FFF2-40B4-BE49-F238E27FC236}">
                <a16:creationId xmlns:a16="http://schemas.microsoft.com/office/drawing/2014/main" id="{ED84A870-C9FA-4898-95B8-69522D0C6E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97E36C-1A4A-4CFF-8044-4B58BE83D692}"/>
              </a:ext>
            </a:extLst>
          </p:cNvPr>
          <p:cNvSpPr txBox="1"/>
          <p:nvPr/>
        </p:nvSpPr>
        <p:spPr>
          <a:xfrm>
            <a:off x="342900" y="400050"/>
            <a:ext cx="935355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Ageing Population</a:t>
            </a:r>
          </a:p>
          <a:p>
            <a:r>
              <a:rPr lang="en-GB" sz="4000" dirty="0" err="1"/>
              <a:t>Aukland</a:t>
            </a:r>
            <a:r>
              <a:rPr lang="en-GB" sz="4000" dirty="0"/>
              <a:t>, New Zealand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Nunns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2020)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27860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033"/>
    </mc:Choice>
    <mc:Fallback>
      <p:transition spd="slow" advTm="165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3" descr="Open bags of varieties grain seeds">
            <a:extLst>
              <a:ext uri="{FF2B5EF4-FFF2-40B4-BE49-F238E27FC236}">
                <a16:creationId xmlns:a16="http://schemas.microsoft.com/office/drawing/2014/main" id="{AF71A114-75E2-49E3-B592-E45D5FC2C1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249" r="-1" b="945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B904BA-07FF-4606-AAA4-FC6EF12D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19" y="4144671"/>
            <a:ext cx="5257800" cy="17015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Globalisation</a:t>
            </a:r>
            <a:b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(PIIE, 2018)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Recorded Sound 8">
            <a:hlinkClick r:id="" action="ppaction://media"/>
            <a:extLst>
              <a:ext uri="{FF2B5EF4-FFF2-40B4-BE49-F238E27FC236}">
                <a16:creationId xmlns:a16="http://schemas.microsoft.com/office/drawing/2014/main" id="{F6174E7F-B4E3-4215-A8EC-AA4FEF1F30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516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3645"/>
    </mc:Choice>
    <mc:Fallback>
      <p:transition spd="slow" advTm="63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rgo shipping containers in a pile and on a semi-truck at a harbour">
            <a:extLst>
              <a:ext uri="{FF2B5EF4-FFF2-40B4-BE49-F238E27FC236}">
                <a16:creationId xmlns:a16="http://schemas.microsoft.com/office/drawing/2014/main" id="{D5D3AFCE-63F6-48DC-8AAC-C09157437A5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0348" b="4652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4E946D-E003-4B86-B92B-DB0697766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18" y="-163606"/>
            <a:ext cx="4754881" cy="26591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eCommerce Drop shipping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ATECH, 2021)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5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Recorded Sound 9">
            <a:hlinkClick r:id="" action="ppaction://media"/>
            <a:extLst>
              <a:ext uri="{FF2B5EF4-FFF2-40B4-BE49-F238E27FC236}">
                <a16:creationId xmlns:a16="http://schemas.microsoft.com/office/drawing/2014/main" id="{346E30C7-6A2A-43C6-9961-8A35441C4E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6" name="Recorded Sound9.1">
            <a:hlinkClick r:id="" action="ppaction://media"/>
            <a:extLst>
              <a:ext uri="{FF2B5EF4-FFF2-40B4-BE49-F238E27FC236}">
                <a16:creationId xmlns:a16="http://schemas.microsoft.com/office/drawing/2014/main" id="{C24F3C26-4A76-4515-B5D7-43C9EBBBA25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9355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2889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05287"/>
    </mc:Choice>
    <mc:Fallback>
      <p:transition spd="slow" advTm="205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2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528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88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aboratory microscope">
            <a:extLst>
              <a:ext uri="{FF2B5EF4-FFF2-40B4-BE49-F238E27FC236}">
                <a16:creationId xmlns:a16="http://schemas.microsoft.com/office/drawing/2014/main" id="{C2D24C43-583F-466C-9F1C-A5AA851222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17815C-5FC0-425A-BEC9-90A077C39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/>
              <a:t>Covid-19 Pandemic</a:t>
            </a:r>
            <a:br>
              <a:rPr lang="en-US" sz="5400" dirty="0"/>
            </a:br>
            <a:r>
              <a:rPr lang="en-GB" sz="1800" dirty="0">
                <a:solidFill>
                  <a:schemeClr val="bg1"/>
                </a:solidFill>
              </a:rPr>
              <a:t>(</a:t>
            </a:r>
            <a:r>
              <a:rPr lang="en-GB" sz="1800" dirty="0" err="1">
                <a:solidFill>
                  <a:schemeClr val="bg1"/>
                </a:solidFill>
              </a:rPr>
              <a:t>Mazareanu</a:t>
            </a:r>
            <a:r>
              <a:rPr lang="en-GB" sz="1800" dirty="0">
                <a:solidFill>
                  <a:schemeClr val="bg1"/>
                </a:solidFill>
              </a:rPr>
              <a:t>, 2021)</a:t>
            </a:r>
            <a:br>
              <a:rPr lang="en-GB" dirty="0"/>
            </a:br>
            <a:endParaRPr lang="en-US" sz="5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Recorded Sound 10">
            <a:hlinkClick r:id="" action="ppaction://media"/>
            <a:extLst>
              <a:ext uri="{FF2B5EF4-FFF2-40B4-BE49-F238E27FC236}">
                <a16:creationId xmlns:a16="http://schemas.microsoft.com/office/drawing/2014/main" id="{AC3863C9-1DDF-426A-8633-7A6CA1CD7A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0051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2771"/>
    </mc:Choice>
    <mc:Fallback>
      <p:transition spd="slow" advTm="427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64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7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9E639-A91F-49C8-B2CA-03A832A00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Covid-19 Pandemic Example</a:t>
            </a:r>
            <a:b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Puttaiah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Raverkar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18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Avramakis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2021)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5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349975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3360B-057B-4408-B58B-D1642B5A9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23850"/>
            <a:ext cx="11595697" cy="8104389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  <a:b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aetena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 graphics that explain: What is an ‘ageing population’? | Aetna International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https://www.aetnainternational.com/en/about-us/explore/future-health/ageing-population-graphics.html (Accessed: 9 December 2021).</a:t>
            </a: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ATECH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Globalization is Impacting the Logistics Industry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Atech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Logistics &amp; Distribution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https://www.atechlogistics.com/how-globalization-is-impacting-the-logistics-industry/ (Accessed: 9 December 2021).</a:t>
            </a: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Mazareanu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Topic: Coronavirus: impact on the transportation and logistics industry worldwide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Statista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https://www.statista.com/topics/6350/coronavirus-impact-on-the-transportation-and-logistics-industry-worldwide/ (Accessed: 9 December 2021).</a:t>
            </a: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Nunns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(2020)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Trend - an overview | ScienceDirect Topics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https://www.sciencedirect.com/topics/social-sciences/social-trend (Accessed: 9 December 2021).</a:t>
            </a: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PIIE (2018)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Globalization?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PIIE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https://www.piie.com/microsites/globalization/what-is-globalization (Accessed: 9 December 2021).</a:t>
            </a: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Puttaiah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M.H.,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Raverkar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A.K.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Avramakis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 change: how COVID-19 is transforming consumer behaviour | Swiss Re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https://www.swissre.com/institute/research/topics-and-risk-dialogues/health-and-longevity/covid-19-and-consumer-behaviour.html (Accessed: 9 December 2021).</a:t>
            </a: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Smith, K. (2016)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to Understand and Influence Consumer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Brandwatch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https://www.brandwatch.com/blog/how-understand-influence-consumer-behavior/ (Accessed: 9 December 2021).</a:t>
            </a: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Writer, S. (2020)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the Definition of Social Trends?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https://www.reference.com/world-view/definition-social-trends-30f79ce0e0635afd (Accessed: 9 December 2021).</a:t>
            </a:r>
            <a:b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07729303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529</Words>
  <Application>Microsoft Office PowerPoint</Application>
  <PresentationFormat>Widescreen</PresentationFormat>
  <Paragraphs>27</Paragraphs>
  <Slides>12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Trebuchet MS</vt:lpstr>
      <vt:lpstr>Wingdings 3</vt:lpstr>
      <vt:lpstr>Facet</vt:lpstr>
      <vt:lpstr>PowerPoint Presentation</vt:lpstr>
      <vt:lpstr>Impact of changes in social trends and consumer behaviour affecting the logistics and transport industry.</vt:lpstr>
      <vt:lpstr> Social Trends (Writer, 2020) </vt:lpstr>
      <vt:lpstr>Consumer Behaviour (Smith, 2016) </vt:lpstr>
      <vt:lpstr>Types of different trends affecting social trends and consumer behaviour.</vt:lpstr>
      <vt:lpstr>(aetena, 2021)   </vt:lpstr>
      <vt:lpstr>Ageing Population in Auckland, New Zealand</vt:lpstr>
      <vt:lpstr>Globalisation (PIIE, 2018) </vt:lpstr>
      <vt:lpstr>eCommerce Drop shipping (ATECH, 2021) </vt:lpstr>
      <vt:lpstr>Covid-19 Pandemic (Mazareanu, 2021) </vt:lpstr>
      <vt:lpstr>Covid-19 Pandemic Example (Puttaiah, Raverkar and Avramakis, 2021) </vt:lpstr>
      <vt:lpstr>References   aetena (2021) 7 graphics that explain: What is an ‘ageing population’? | Aetna International. Available at: https://www.aetnainternational.com/en/about-us/explore/future-health/ageing-population-graphics.html (Accessed: 9 December 2021).  ATECH (2021) How Globalization is Impacting the Logistics Industry, Atech Logistics &amp; Distribution. Available at: https://www.atechlogistics.com/how-globalization-is-impacting-the-logistics-industry/ (Accessed: 9 December 2021).  Mazareanu, E. (2021) Topic: Coronavirus: impact on the transportation and logistics industry worldwide, Statista. Available at: https://www.statista.com/topics/6350/coronavirus-impact-on-the-transportation-and-logistics-industry-worldwide/ (Accessed: 9 December 2021).  Nunns, P. (2020) Social Trend - an overview | ScienceDirect Topics. Available at: https://www.sciencedirect.com/topics/social-sciences/social-trend (Accessed: 9 December 2021).  PIIE (2018) What Is Globalization?, PIIE. Available at: https://www.piie.com/microsites/globalization/what-is-globalization (Accessed: 9 December 2021).  Puttaiah, M.H., Raverkar, A.K. and Avramakis, E. (2021) All change: how COVID-19 is transforming consumer behaviour | Swiss Re. Available at: https://www.swissre.com/institute/research/topics-and-risk-dialogues/health-and-longevity/covid-19-and-consumer-behaviour.html (Accessed: 9 December 2021).  Smith, K. (2016) How to Understand and Influence Consumer Behavior, Brandwatch. Available at: https://www.brandwatch.com/blog/how-understand-influence-consumer-behavior/ (Accessed: 9 December 2021).  Writer, S. (2020) What Is the Definition of Social Trends? Available at: https://www.reference.com/world-view/definition-social-trends-30f79ce0e0635afd (Accessed: 9 December 2021).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Cameron Rees</dc:creator>
  <cp:lastModifiedBy>Cameron Rees</cp:lastModifiedBy>
  <cp:revision>1</cp:revision>
  <dcterms:created xsi:type="dcterms:W3CDTF">2021-12-08T19:06:03Z</dcterms:created>
  <dcterms:modified xsi:type="dcterms:W3CDTF">2021-12-09T22:25:53Z</dcterms:modified>
</cp:coreProperties>
</file>