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083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035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524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323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283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855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516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514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7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8159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46524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28155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458015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78499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9677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327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352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bandur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C9381-9E1A-35CB-0B52-50A1BF373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900" b="1" u="sng" dirty="0"/>
              <a:t>Assessment 1  – Theory Presentation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LCHS 4010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Lecturer: Alice Clayton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Student: Mark Woodfield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 Number: 2437576</a:t>
            </a:r>
          </a:p>
        </p:txBody>
      </p:sp>
    </p:spTree>
    <p:extLst>
      <p:ext uri="{BB962C8B-B14F-4D97-AF65-F5344CB8AC3E}">
        <p14:creationId xmlns:p14="http://schemas.microsoft.com/office/powerpoint/2010/main" val="7466471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A66F2-67E7-206A-7998-104C3A7A6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E0088-856D-4503-3AA0-3EF961CCD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Presentation Aim</a:t>
            </a:r>
          </a:p>
          <a:p>
            <a:r>
              <a:rPr lang="en-GB" sz="2400" dirty="0"/>
              <a:t>I will be examining Bandura’s Social Learning Theory (1977), with a key focus on principles, underlying assumptions and its implications for understanding human behaviour and processes. </a:t>
            </a:r>
          </a:p>
          <a:p>
            <a:r>
              <a:rPr lang="en-GB" sz="2400" dirty="0"/>
              <a:t>Brief overview of Jenny’s case</a:t>
            </a:r>
          </a:p>
        </p:txBody>
      </p:sp>
    </p:spTree>
    <p:extLst>
      <p:ext uri="{BB962C8B-B14F-4D97-AF65-F5344CB8AC3E}">
        <p14:creationId xmlns:p14="http://schemas.microsoft.com/office/powerpoint/2010/main" val="25776121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90984-EBB3-D97D-4387-8AAAB409B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chosen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3E1CE-35CC-85F3-6053-03A2974E9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Overview of my chosen theory</a:t>
            </a:r>
          </a:p>
          <a:p>
            <a:endParaRPr lang="en-GB" sz="2400" dirty="0"/>
          </a:p>
          <a:p>
            <a:r>
              <a:rPr lang="en-GB" sz="2400" dirty="0"/>
              <a:t>Ideas and arguments of this theory </a:t>
            </a:r>
          </a:p>
          <a:p>
            <a:endParaRPr lang="en-GB" sz="2400" dirty="0"/>
          </a:p>
          <a:p>
            <a:r>
              <a:rPr lang="en-GB" sz="2400" dirty="0"/>
              <a:t>Important key concepts – observational learning, vicarious enforcement, reciprocal determinisation, self efficacy, identification with the model and  cognitive processes in learning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4512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DCC31-A94E-463E-FCA5-2A1DA1C3B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Applying these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61831-4D22-1FE0-7375-652EB5804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Understanding Jenny’s experience</a:t>
            </a:r>
          </a:p>
          <a:p>
            <a:endParaRPr lang="en-GB" sz="2400" dirty="0"/>
          </a:p>
          <a:p>
            <a:r>
              <a:rPr lang="en-GB" sz="2400" dirty="0"/>
              <a:t>What is the relevance of Jenny’s development as a teenager?</a:t>
            </a:r>
          </a:p>
          <a:p>
            <a:endParaRPr lang="en-GB" sz="2400" dirty="0"/>
          </a:p>
          <a:p>
            <a:r>
              <a:rPr lang="en-GB" sz="2400" dirty="0"/>
              <a:t>The theory, concepts and impact of Jenny’s wellbeing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7160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6B30F-ED75-D1C1-EF49-0E46B4B6E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Practical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6359B-A41A-5085-BF63-94F010647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 Role modelling</a:t>
            </a:r>
          </a:p>
          <a:p>
            <a:endParaRPr lang="en-GB" sz="2400" dirty="0"/>
          </a:p>
          <a:p>
            <a:r>
              <a:rPr lang="en-GB" sz="2400" dirty="0"/>
              <a:t>Self reward</a:t>
            </a:r>
          </a:p>
          <a:p>
            <a:endParaRPr lang="en-GB" sz="2400" dirty="0"/>
          </a:p>
          <a:p>
            <a:r>
              <a:rPr lang="en-GB" sz="2400" dirty="0"/>
              <a:t>Social Support</a:t>
            </a:r>
          </a:p>
          <a:p>
            <a:endParaRPr lang="en-GB" sz="2400" dirty="0"/>
          </a:p>
          <a:p>
            <a:r>
              <a:rPr lang="en-GB" sz="2400" dirty="0"/>
              <a:t>Learning experiences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9315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A6034-97BF-CB07-DADA-7C0F65C6D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Nature vs Nuture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9B6CB-C92D-C97B-9761-05C97FFDF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Environmental influences</a:t>
            </a:r>
          </a:p>
          <a:p>
            <a:endParaRPr lang="en-GB" sz="2400" dirty="0"/>
          </a:p>
          <a:p>
            <a:r>
              <a:rPr lang="en-GB" sz="2400" dirty="0"/>
              <a:t>Biological Influences</a:t>
            </a:r>
          </a:p>
          <a:p>
            <a:endParaRPr lang="en-GB" sz="2400" dirty="0"/>
          </a:p>
          <a:p>
            <a:r>
              <a:rPr lang="en-GB" sz="2400" dirty="0"/>
              <a:t>Impact on practical strategies</a:t>
            </a:r>
          </a:p>
        </p:txBody>
      </p:sp>
    </p:spTree>
    <p:extLst>
      <p:ext uri="{BB962C8B-B14F-4D97-AF65-F5344CB8AC3E}">
        <p14:creationId xmlns:p14="http://schemas.microsoft.com/office/powerpoint/2010/main" val="20597268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4C81D-E4A3-74B8-CB8A-19887295C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u="sng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43FED-DF7E-E36C-85BE-7D55F7334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Strengths of this theory</a:t>
            </a:r>
          </a:p>
          <a:p>
            <a:endParaRPr lang="en-GB" sz="2400" dirty="0"/>
          </a:p>
          <a:p>
            <a:r>
              <a:rPr lang="en-GB" sz="2400" dirty="0"/>
              <a:t>Weaknesses of this theory</a:t>
            </a:r>
          </a:p>
          <a:p>
            <a:endParaRPr lang="en-GB" sz="2400" dirty="0"/>
          </a:p>
          <a:p>
            <a:r>
              <a:rPr lang="en-GB" sz="2400" dirty="0"/>
              <a:t>Limitations of this theory</a:t>
            </a:r>
          </a:p>
          <a:p>
            <a:endParaRPr lang="en-GB" sz="2400" dirty="0"/>
          </a:p>
          <a:p>
            <a:r>
              <a:rPr lang="en-GB" sz="2400" dirty="0"/>
              <a:t>Alternative theory that could help this case and why</a:t>
            </a:r>
          </a:p>
        </p:txBody>
      </p:sp>
    </p:spTree>
    <p:extLst>
      <p:ext uri="{BB962C8B-B14F-4D97-AF65-F5344CB8AC3E}">
        <p14:creationId xmlns:p14="http://schemas.microsoft.com/office/powerpoint/2010/main" val="17740291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658F8-DB73-59E3-0EF8-F8480B148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C9562-CC98-0930-B629-98420D41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2400" dirty="0"/>
              <a:t>Overall judgement of the chosen theory in this case study</a:t>
            </a:r>
          </a:p>
          <a:p>
            <a:endParaRPr lang="en-GB" sz="2400" dirty="0"/>
          </a:p>
          <a:p>
            <a:r>
              <a:rPr lang="en-GB" sz="2400" dirty="0"/>
              <a:t>Usefulness of psychology in the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33700757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C7B3D-752B-B308-1808-AAB5882BD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74126-E84A-ABE5-EBD1-A878B46A7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Bandura, A. (1977)</a:t>
            </a:r>
            <a:r>
              <a:rPr lang="en-GB" dirty="0"/>
              <a:t> </a:t>
            </a:r>
            <a:r>
              <a:rPr lang="en-GB" i="1" dirty="0"/>
              <a:t>Social learning theory</a:t>
            </a:r>
            <a:r>
              <a:rPr lang="en-GB" dirty="0"/>
              <a:t>. Englewood Cliffs, NJ: Prentice-Hall.</a:t>
            </a:r>
          </a:p>
          <a:p>
            <a:endParaRPr lang="en-GB" dirty="0"/>
          </a:p>
          <a:p>
            <a:r>
              <a:rPr lang="en-GB" b="1" dirty="0"/>
              <a:t>Bandura, A. (1986)</a:t>
            </a:r>
            <a:r>
              <a:rPr lang="en-GB" dirty="0"/>
              <a:t> </a:t>
            </a:r>
            <a:r>
              <a:rPr lang="en-GB" i="1" dirty="0"/>
              <a:t>Social foundations of thought and action: A social cognitive theory</a:t>
            </a:r>
            <a:r>
              <a:rPr lang="en-GB" dirty="0"/>
              <a:t>. Englewood Cliffs, NJ: Prentice-Hall.</a:t>
            </a:r>
          </a:p>
          <a:p>
            <a:endParaRPr lang="en-GB" dirty="0"/>
          </a:p>
          <a:p>
            <a:r>
              <a:rPr lang="en-GB" b="1" dirty="0"/>
              <a:t>McLeod, S.A. (2011)</a:t>
            </a:r>
            <a:r>
              <a:rPr lang="en-GB" dirty="0"/>
              <a:t> ‘Bandura – Social learning theory’, </a:t>
            </a:r>
            <a:r>
              <a:rPr lang="en-GB" i="1" dirty="0"/>
              <a:t>Simply Psychology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https://www.simplypsychology.org/bandura.html</a:t>
            </a:r>
            <a:r>
              <a:rPr lang="en-GB" dirty="0"/>
              <a:t> (Accessed: 15 February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654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</TotalTime>
  <Words>283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Assessment 1  – Theory Presentation  LCHS 4010  Lecturer: Alice Clayton  Student: Mark Woodfield  Student Number: 2437576</vt:lpstr>
      <vt:lpstr>Introduction</vt:lpstr>
      <vt:lpstr>Overview of chosen theory</vt:lpstr>
      <vt:lpstr>Applying these key concepts</vt:lpstr>
      <vt:lpstr>Practical Strategies</vt:lpstr>
      <vt:lpstr>Nature vs Nuture</vt:lpstr>
      <vt:lpstr>Evaluation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woodfield</dc:creator>
  <cp:lastModifiedBy>mark woodfield</cp:lastModifiedBy>
  <cp:revision>5</cp:revision>
  <dcterms:created xsi:type="dcterms:W3CDTF">2026-02-06T09:24:52Z</dcterms:created>
  <dcterms:modified xsi:type="dcterms:W3CDTF">2026-02-15T21:04:56Z</dcterms:modified>
</cp:coreProperties>
</file>