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7"/>
  </p:notesMasterIdLst>
  <p:handoutMasterIdLst>
    <p:handoutMasterId r:id="rId18"/>
  </p:handoutMasterIdLst>
  <p:sldIdLst>
    <p:sldId id="324" r:id="rId2"/>
    <p:sldId id="286" r:id="rId3"/>
    <p:sldId id="292" r:id="rId4"/>
    <p:sldId id="320" r:id="rId5"/>
    <p:sldId id="359" r:id="rId6"/>
    <p:sldId id="344" r:id="rId7"/>
    <p:sldId id="328" r:id="rId8"/>
    <p:sldId id="355" r:id="rId9"/>
    <p:sldId id="357" r:id="rId10"/>
    <p:sldId id="346" r:id="rId11"/>
    <p:sldId id="342" r:id="rId12"/>
    <p:sldId id="341" r:id="rId13"/>
    <p:sldId id="353" r:id="rId14"/>
    <p:sldId id="339" r:id="rId15"/>
    <p:sldId id="351" r:id="rId16"/>
  </p:sldIdLst>
  <p:sldSz cx="9144000" cy="6858000" type="screen4x3"/>
  <p:notesSz cx="6797675" cy="9926638"/>
  <p:defaultTextStyle>
    <a:defPPr>
      <a:defRPr lang="en-GB"/>
    </a:defPPr>
    <a:lvl1pPr algn="l" rtl="0" eaLnBrk="0" fontAlgn="base" hangingPunct="0">
      <a:spcBef>
        <a:spcPct val="0"/>
      </a:spcBef>
      <a:spcAft>
        <a:spcPct val="0"/>
      </a:spcAft>
      <a:defRPr sz="3600" kern="1200">
        <a:solidFill>
          <a:schemeClr val="tx1"/>
        </a:solidFill>
        <a:latin typeface="Comic Sans MS" panose="030F0702030302020204" pitchFamily="66" charset="0"/>
        <a:ea typeface="ＭＳ Ｐゴシック" panose="020B0600070205080204" pitchFamily="34" charset="-128"/>
        <a:cs typeface="+mn-cs"/>
      </a:defRPr>
    </a:lvl1pPr>
    <a:lvl2pPr marL="457200" algn="l" rtl="0" eaLnBrk="0" fontAlgn="base" hangingPunct="0">
      <a:spcBef>
        <a:spcPct val="0"/>
      </a:spcBef>
      <a:spcAft>
        <a:spcPct val="0"/>
      </a:spcAft>
      <a:defRPr sz="3600" kern="1200">
        <a:solidFill>
          <a:schemeClr val="tx1"/>
        </a:solidFill>
        <a:latin typeface="Comic Sans MS" panose="030F0702030302020204" pitchFamily="66" charset="0"/>
        <a:ea typeface="ＭＳ Ｐゴシック" panose="020B0600070205080204" pitchFamily="34" charset="-128"/>
        <a:cs typeface="+mn-cs"/>
      </a:defRPr>
    </a:lvl2pPr>
    <a:lvl3pPr marL="914400" algn="l" rtl="0" eaLnBrk="0" fontAlgn="base" hangingPunct="0">
      <a:spcBef>
        <a:spcPct val="0"/>
      </a:spcBef>
      <a:spcAft>
        <a:spcPct val="0"/>
      </a:spcAft>
      <a:defRPr sz="3600" kern="1200">
        <a:solidFill>
          <a:schemeClr val="tx1"/>
        </a:solidFill>
        <a:latin typeface="Comic Sans MS" panose="030F0702030302020204" pitchFamily="66" charset="0"/>
        <a:ea typeface="ＭＳ Ｐゴシック" panose="020B0600070205080204" pitchFamily="34" charset="-128"/>
        <a:cs typeface="+mn-cs"/>
      </a:defRPr>
    </a:lvl3pPr>
    <a:lvl4pPr marL="1371600" algn="l" rtl="0" eaLnBrk="0" fontAlgn="base" hangingPunct="0">
      <a:spcBef>
        <a:spcPct val="0"/>
      </a:spcBef>
      <a:spcAft>
        <a:spcPct val="0"/>
      </a:spcAft>
      <a:defRPr sz="3600" kern="1200">
        <a:solidFill>
          <a:schemeClr val="tx1"/>
        </a:solidFill>
        <a:latin typeface="Comic Sans MS" panose="030F0702030302020204" pitchFamily="66" charset="0"/>
        <a:ea typeface="ＭＳ Ｐゴシック" panose="020B0600070205080204" pitchFamily="34" charset="-128"/>
        <a:cs typeface="+mn-cs"/>
      </a:defRPr>
    </a:lvl4pPr>
    <a:lvl5pPr marL="1828800" algn="l" rtl="0" eaLnBrk="0" fontAlgn="base" hangingPunct="0">
      <a:spcBef>
        <a:spcPct val="0"/>
      </a:spcBef>
      <a:spcAft>
        <a:spcPct val="0"/>
      </a:spcAft>
      <a:defRPr sz="3600" kern="1200">
        <a:solidFill>
          <a:schemeClr val="tx1"/>
        </a:solidFill>
        <a:latin typeface="Comic Sans MS" panose="030F0702030302020204" pitchFamily="66" charset="0"/>
        <a:ea typeface="ＭＳ Ｐゴシック" panose="020B0600070205080204" pitchFamily="34" charset="-128"/>
        <a:cs typeface="+mn-cs"/>
      </a:defRPr>
    </a:lvl5pPr>
    <a:lvl6pPr marL="2286000" algn="l" defTabSz="914400" rtl="0" eaLnBrk="1" latinLnBrk="0" hangingPunct="1">
      <a:defRPr sz="3600" kern="1200">
        <a:solidFill>
          <a:schemeClr val="tx1"/>
        </a:solidFill>
        <a:latin typeface="Comic Sans MS" panose="030F0702030302020204" pitchFamily="66" charset="0"/>
        <a:ea typeface="ＭＳ Ｐゴシック" panose="020B0600070205080204" pitchFamily="34" charset="-128"/>
        <a:cs typeface="+mn-cs"/>
      </a:defRPr>
    </a:lvl6pPr>
    <a:lvl7pPr marL="2743200" algn="l" defTabSz="914400" rtl="0" eaLnBrk="1" latinLnBrk="0" hangingPunct="1">
      <a:defRPr sz="3600" kern="1200">
        <a:solidFill>
          <a:schemeClr val="tx1"/>
        </a:solidFill>
        <a:latin typeface="Comic Sans MS" panose="030F0702030302020204" pitchFamily="66" charset="0"/>
        <a:ea typeface="ＭＳ Ｐゴシック" panose="020B0600070205080204" pitchFamily="34" charset="-128"/>
        <a:cs typeface="+mn-cs"/>
      </a:defRPr>
    </a:lvl7pPr>
    <a:lvl8pPr marL="3200400" algn="l" defTabSz="914400" rtl="0" eaLnBrk="1" latinLnBrk="0" hangingPunct="1">
      <a:defRPr sz="3600" kern="1200">
        <a:solidFill>
          <a:schemeClr val="tx1"/>
        </a:solidFill>
        <a:latin typeface="Comic Sans MS" panose="030F0702030302020204" pitchFamily="66" charset="0"/>
        <a:ea typeface="ＭＳ Ｐゴシック" panose="020B0600070205080204" pitchFamily="34" charset="-128"/>
        <a:cs typeface="+mn-cs"/>
      </a:defRPr>
    </a:lvl8pPr>
    <a:lvl9pPr marL="3657600" algn="l" defTabSz="914400" rtl="0" eaLnBrk="1" latinLnBrk="0" hangingPunct="1">
      <a:defRPr sz="3600" kern="1200">
        <a:solidFill>
          <a:schemeClr val="tx1"/>
        </a:solidFill>
        <a:latin typeface="Comic Sans MS" panose="030F0702030302020204" pitchFamily="66"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BEB281-2D80-7278-5D13-9EF2B59A01FD}" v="28" dt="2023-03-16T18:24:27.584"/>
    <p1510:client id="{4CBC66F7-6F50-31DC-6055-1F08CB1288E8}" v="24" dt="2023-03-16T22:48:59.126"/>
    <p1510:client id="{80EB4934-9E78-A779-7BB2-C71FC22DBE78}" v="3" dt="2023-03-16T23:22:56.998"/>
    <p1510:client id="{A70E8C56-C9B9-927D-9999-BB87D93270F0}" v="184" dt="2023-03-16T18:03:18.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432"/>
    <p:restoredTop sz="58346"/>
  </p:normalViewPr>
  <p:slideViewPr>
    <p:cSldViewPr>
      <p:cViewPr varScale="1">
        <p:scale>
          <a:sx n="62" d="100"/>
          <a:sy n="62" d="100"/>
        </p:scale>
        <p:origin x="234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9D10E33-D2BA-90AA-F6BF-CA22489FFF57}"/>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35843" name="Rectangle 3">
            <a:extLst>
              <a:ext uri="{FF2B5EF4-FFF2-40B4-BE49-F238E27FC236}">
                <a16:creationId xmlns:a16="http://schemas.microsoft.com/office/drawing/2014/main" id="{54200372-5DBF-03F5-B140-355D495BCBD2}"/>
              </a:ext>
            </a:extLst>
          </p:cNvPr>
          <p:cNvSpPr>
            <a:spLocks noGrp="1" noChangeArrowheads="1"/>
          </p:cNvSpPr>
          <p:nvPr>
            <p:ph type="dt" sz="quarter" idx="1"/>
          </p:nvPr>
        </p:nvSpPr>
        <p:spPr bwMode="auto">
          <a:xfrm>
            <a:off x="3849688"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ltLang="en-US"/>
          </a:p>
        </p:txBody>
      </p:sp>
      <p:sp>
        <p:nvSpPr>
          <p:cNvPr id="35844" name="Rectangle 4">
            <a:extLst>
              <a:ext uri="{FF2B5EF4-FFF2-40B4-BE49-F238E27FC236}">
                <a16:creationId xmlns:a16="http://schemas.microsoft.com/office/drawing/2014/main" id="{70AC7DBD-195D-9776-9C23-3A879D0B57BF}"/>
              </a:ext>
            </a:extLst>
          </p:cNvPr>
          <p:cNvSpPr>
            <a:spLocks noGrp="1" noChangeArrowheads="1"/>
          </p:cNvSpPr>
          <p:nvPr>
            <p:ph type="ftr" sz="quarter" idx="2"/>
          </p:nvPr>
        </p:nvSpPr>
        <p:spPr bwMode="auto">
          <a:xfrm>
            <a:off x="0" y="9428163"/>
            <a:ext cx="2946400" cy="496887"/>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35845" name="Rectangle 5">
            <a:extLst>
              <a:ext uri="{FF2B5EF4-FFF2-40B4-BE49-F238E27FC236}">
                <a16:creationId xmlns:a16="http://schemas.microsoft.com/office/drawing/2014/main" id="{F302BB0E-46DC-A225-99A0-4657255D7656}"/>
              </a:ext>
            </a:extLst>
          </p:cNvPr>
          <p:cNvSpPr>
            <a:spLocks noGrp="1" noChangeArrowheads="1"/>
          </p:cNvSpPr>
          <p:nvPr>
            <p:ph type="sldNum" sz="quarter" idx="3"/>
          </p:nvPr>
        </p:nvSpPr>
        <p:spPr bwMode="auto">
          <a:xfrm>
            <a:off x="3849688" y="9428163"/>
            <a:ext cx="2946400" cy="496887"/>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BB4AAD09-F073-4C95-8125-E09732575B3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06C1B14-C164-6A2E-95EB-559B5BE37D8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15363" name="Rectangle 3">
            <a:extLst>
              <a:ext uri="{FF2B5EF4-FFF2-40B4-BE49-F238E27FC236}">
                <a16:creationId xmlns:a16="http://schemas.microsoft.com/office/drawing/2014/main" id="{22B3A95A-9888-CE4B-4A3E-1C21260B09B3}"/>
              </a:ext>
            </a:extLst>
          </p:cNvPr>
          <p:cNvSpPr>
            <a:spLocks noGrp="1" noChangeArrowheads="1"/>
          </p:cNvSpPr>
          <p:nvPr>
            <p:ph type="dt" idx="1"/>
          </p:nvPr>
        </p:nvSpPr>
        <p:spPr bwMode="auto">
          <a:xfrm>
            <a:off x="3849688"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ltLang="en-US"/>
          </a:p>
        </p:txBody>
      </p:sp>
      <p:sp>
        <p:nvSpPr>
          <p:cNvPr id="14340" name="Rectangle 4">
            <a:extLst>
              <a:ext uri="{FF2B5EF4-FFF2-40B4-BE49-F238E27FC236}">
                <a16:creationId xmlns:a16="http://schemas.microsoft.com/office/drawing/2014/main" id="{CFFAB5B1-09F7-1935-81D4-67747560F586}"/>
              </a:ext>
            </a:extLst>
          </p:cNvPr>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5" name="Rectangle 5">
            <a:extLst>
              <a:ext uri="{FF2B5EF4-FFF2-40B4-BE49-F238E27FC236}">
                <a16:creationId xmlns:a16="http://schemas.microsoft.com/office/drawing/2014/main" id="{50DD31B1-039C-08FC-8329-2EED3B4B97DF}"/>
              </a:ext>
            </a:extLst>
          </p:cNvPr>
          <p:cNvSpPr>
            <a:spLocks noGrp="1" noChangeArrowheads="1"/>
          </p:cNvSpPr>
          <p:nvPr>
            <p:ph type="body" sz="quarter" idx="3"/>
          </p:nvPr>
        </p:nvSpPr>
        <p:spPr bwMode="auto">
          <a:xfrm>
            <a:off x="679450" y="4714875"/>
            <a:ext cx="5438775" cy="4467225"/>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15366" name="Rectangle 6">
            <a:extLst>
              <a:ext uri="{FF2B5EF4-FFF2-40B4-BE49-F238E27FC236}">
                <a16:creationId xmlns:a16="http://schemas.microsoft.com/office/drawing/2014/main" id="{FCA7D827-0631-D129-DC0E-A6E5546B092B}"/>
              </a:ext>
            </a:extLst>
          </p:cNvPr>
          <p:cNvSpPr>
            <a:spLocks noGrp="1" noChangeArrowheads="1"/>
          </p:cNvSpPr>
          <p:nvPr>
            <p:ph type="ftr" sz="quarter" idx="4"/>
          </p:nvPr>
        </p:nvSpPr>
        <p:spPr bwMode="auto">
          <a:xfrm>
            <a:off x="0" y="9428163"/>
            <a:ext cx="2946400" cy="496887"/>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15367" name="Rectangle 7">
            <a:extLst>
              <a:ext uri="{FF2B5EF4-FFF2-40B4-BE49-F238E27FC236}">
                <a16:creationId xmlns:a16="http://schemas.microsoft.com/office/drawing/2014/main" id="{C2780B8A-8BF3-8C70-D0DC-63CEBFDC421F}"/>
              </a:ext>
            </a:extLst>
          </p:cNvPr>
          <p:cNvSpPr>
            <a:spLocks noGrp="1" noChangeArrowheads="1"/>
          </p:cNvSpPr>
          <p:nvPr>
            <p:ph type="sldNum" sz="quarter" idx="5"/>
          </p:nvPr>
        </p:nvSpPr>
        <p:spPr bwMode="auto">
          <a:xfrm>
            <a:off x="3849688" y="9428163"/>
            <a:ext cx="2946400" cy="496887"/>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81E19C86-B74C-49E0-9E72-4B146C089A2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111" charset="-128"/>
        <a:cs typeface="ＭＳ Ｐゴシック" pitchFamily="-111"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106"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106"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106"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106"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7AD47D8C-505E-70F1-4F4A-53F342973015}"/>
              </a:ext>
            </a:extLst>
          </p:cNvPr>
          <p:cNvSpPr>
            <a:spLocks noGrp="1" noRot="1" noChangeAspect="1" noChangeArrowheads="1" noTextEdit="1"/>
          </p:cNvSpPr>
          <p:nvPr>
            <p:ph type="sldImg"/>
          </p:nvPr>
        </p:nvSpPr>
        <p:spPr>
          <a:ln/>
        </p:spPr>
      </p:sp>
      <p:sp>
        <p:nvSpPr>
          <p:cNvPr id="17410" name="Notes Placeholder 2">
            <a:extLst>
              <a:ext uri="{FF2B5EF4-FFF2-40B4-BE49-F238E27FC236}">
                <a16:creationId xmlns:a16="http://schemas.microsoft.com/office/drawing/2014/main" id="{02C2C882-F80A-B699-543E-A7DA3DB64FC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This session will have a mixture of matters helping you towards your assignment – BUT also this session will have content for your own personal knowledge and professional development. </a:t>
            </a:r>
          </a:p>
          <a:p>
            <a:endParaRPr lang="en-US" altLang="en-US">
              <a:latin typeface="Arial" panose="020B0604020202020204" pitchFamily="34" charset="0"/>
              <a:ea typeface="ＭＳ Ｐゴシック" panose="020B0600070205080204" pitchFamily="34" charset="-128"/>
            </a:endParaRPr>
          </a:p>
          <a:p>
            <a:endParaRPr lang="en-US" altLang="en-US">
              <a:latin typeface="Arial" panose="020B0604020202020204" pitchFamily="34" charset="0"/>
              <a:ea typeface="ＭＳ Ｐゴシック" panose="020B0600070205080204" pitchFamily="34" charset="-128"/>
            </a:endParaRPr>
          </a:p>
        </p:txBody>
      </p:sp>
      <p:sp>
        <p:nvSpPr>
          <p:cNvPr id="17411" name="Slide Number Placeholder 3">
            <a:extLst>
              <a:ext uri="{FF2B5EF4-FFF2-40B4-BE49-F238E27FC236}">
                <a16:creationId xmlns:a16="http://schemas.microsoft.com/office/drawing/2014/main" id="{5A86A0DA-2479-64BC-C2ED-FE2F60F1E4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4568B631-692E-4147-8E2C-6EC1A6E679C6}" type="slidenum">
              <a:rPr lang="en-GB" altLang="en-US" sz="1200" smtClean="0">
                <a:latin typeface="Arial" panose="020B0604020202020204" pitchFamily="34" charset="0"/>
              </a:rPr>
              <a:pPr/>
              <a:t>1</a:t>
            </a:fld>
            <a:endParaRPr lang="en-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3DFCD4B5-4920-1378-50C6-90247519FFC9}"/>
              </a:ext>
            </a:extLst>
          </p:cNvPr>
          <p:cNvSpPr>
            <a:spLocks noGrp="1" noRot="1" noChangeAspect="1" noChangeArrowheads="1" noTextEdit="1"/>
          </p:cNvSpPr>
          <p:nvPr>
            <p:ph type="sldImg"/>
          </p:nvPr>
        </p:nvSpPr>
        <p:spPr>
          <a:ln/>
        </p:spPr>
      </p:sp>
      <p:sp>
        <p:nvSpPr>
          <p:cNvPr id="19458" name="Notes Placeholder 2">
            <a:extLst>
              <a:ext uri="{FF2B5EF4-FFF2-40B4-BE49-F238E27FC236}">
                <a16:creationId xmlns:a16="http://schemas.microsoft.com/office/drawing/2014/main" id="{8DA46D55-7478-E406-294C-B983BDB59CD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This part of study of the module will continue to look at the three learning outcomes – with now a slight favoured focus on the first two. </a:t>
            </a:r>
          </a:p>
        </p:txBody>
      </p:sp>
      <p:sp>
        <p:nvSpPr>
          <p:cNvPr id="19459" name="Slide Number Placeholder 3">
            <a:extLst>
              <a:ext uri="{FF2B5EF4-FFF2-40B4-BE49-F238E27FC236}">
                <a16:creationId xmlns:a16="http://schemas.microsoft.com/office/drawing/2014/main" id="{96D40AAB-8654-E8AA-7971-4F9633E193E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37931725" indent="-37474525">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87A78989-F788-446A-B6D1-A40780A15316}" type="slidenum">
              <a:rPr lang="en-GB" altLang="en-US" sz="1200" smtClean="0">
                <a:latin typeface="Arial" panose="020B0604020202020204" pitchFamily="34" charset="0"/>
              </a:rPr>
              <a:pPr/>
              <a:t>2</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3B57C0D1-8099-A482-5B4B-CDB2305FBE6D}"/>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F33781F-5A26-F1C9-C929-AF269397813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Before teaching children – we would encourage you to consider what learning may have occurred previously to the taught session. </a:t>
            </a:r>
          </a:p>
        </p:txBody>
      </p:sp>
      <p:sp>
        <p:nvSpPr>
          <p:cNvPr id="23555" name="Slide Number Placeholder 3">
            <a:extLst>
              <a:ext uri="{FF2B5EF4-FFF2-40B4-BE49-F238E27FC236}">
                <a16:creationId xmlns:a16="http://schemas.microsoft.com/office/drawing/2014/main" id="{25594D91-1038-1C04-5AC6-C43522AEF74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37931725" indent="-37474525">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FA4F7D90-9AC5-4D5F-8F70-D77D1664DD89}"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C6623244-80F2-FCBA-C40D-F6FD29343807}"/>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CAFA21D0-48B9-BD71-F9B2-C4A11E37430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5603" name="Slide Number Placeholder 3">
            <a:extLst>
              <a:ext uri="{FF2B5EF4-FFF2-40B4-BE49-F238E27FC236}">
                <a16:creationId xmlns:a16="http://schemas.microsoft.com/office/drawing/2014/main" id="{A0BE3CBF-1DD4-B74F-0B7C-874EBF69EEA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6D9D4FB0-B012-47C9-92EE-D92A4EA6CC9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C6623244-80F2-FCBA-C40D-F6FD29343807}"/>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CAFA21D0-48B9-BD71-F9B2-C4A11E37430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5603" name="Slide Number Placeholder 3">
            <a:extLst>
              <a:ext uri="{FF2B5EF4-FFF2-40B4-BE49-F238E27FC236}">
                <a16:creationId xmlns:a16="http://schemas.microsoft.com/office/drawing/2014/main" id="{A0BE3CBF-1DD4-B74F-0B7C-874EBF69EEA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6D9D4FB0-B012-47C9-92EE-D92A4EA6CC96}"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extLst>
      <p:ext uri="{BB962C8B-B14F-4D97-AF65-F5344CB8AC3E}">
        <p14:creationId xmlns:p14="http://schemas.microsoft.com/office/powerpoint/2010/main" val="26546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1780486-2CF4-F327-D3EE-F6CBA563D27B}"/>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D376271F-15A4-E01C-39CF-DA64330718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a:ea typeface="ＭＳ Ｐゴシック"/>
                <a:cs typeface="Arial"/>
              </a:rPr>
              <a:t>For every lesson you need to consider what is the purpose for the learning that will occur</a:t>
            </a:r>
            <a:endParaRPr lang="en-US" altLang="en-US" dirty="0">
              <a:latin typeface="Arial" panose="020B0604020202020204" pitchFamily="34" charset="0"/>
              <a:ea typeface="ＭＳ Ｐゴシック" panose="020B0600070205080204" pitchFamily="34" charset="-128"/>
              <a:cs typeface="Arial"/>
            </a:endParaRPr>
          </a:p>
          <a:p>
            <a:endParaRPr lang="en-US" altLang="en-US">
              <a:latin typeface="Arial" panose="020B0604020202020204" pitchFamily="34" charset="0"/>
              <a:ea typeface="ＭＳ Ｐゴシック" panose="020B0600070205080204" pitchFamily="34" charset="-128"/>
            </a:endParaRPr>
          </a:p>
          <a:p>
            <a:r>
              <a:rPr lang="en-US" altLang="en-US" dirty="0">
                <a:latin typeface="Arial"/>
                <a:ea typeface="ＭＳ Ｐゴシック"/>
                <a:cs typeface="Arial"/>
              </a:rPr>
              <a:t>So in this world they are called learning outcomes or learning objectives. </a:t>
            </a:r>
          </a:p>
          <a:p>
            <a:endParaRPr lang="en-US" altLang="en-US">
              <a:latin typeface="Arial" panose="020B0604020202020204" pitchFamily="34" charset="0"/>
              <a:ea typeface="ＭＳ Ｐゴシック" panose="020B0600070205080204" pitchFamily="34" charset="-128"/>
            </a:endParaRPr>
          </a:p>
          <a:p>
            <a:r>
              <a:rPr lang="en-US" altLang="en-US" dirty="0">
                <a:latin typeface="Arial"/>
                <a:ea typeface="ＭＳ Ｐゴシック"/>
                <a:cs typeface="Arial"/>
              </a:rPr>
              <a:t>That would be appropriate for their age &amp; stage. </a:t>
            </a:r>
            <a:endParaRPr lang="en-US" altLang="en-US" dirty="0">
              <a:latin typeface="Arial" panose="020B0604020202020204" pitchFamily="34" charset="0"/>
              <a:ea typeface="ＭＳ Ｐゴシック" panose="020B0600070205080204" pitchFamily="34" charset="-128"/>
              <a:cs typeface="Arial"/>
            </a:endParaRPr>
          </a:p>
          <a:p>
            <a:r>
              <a:rPr lang="en-US" altLang="en-US" dirty="0">
                <a:latin typeface="Arial"/>
                <a:ea typeface="ＭＳ Ｐゴシック"/>
                <a:cs typeface="Arial"/>
              </a:rPr>
              <a:t>To help us with this we have National Curriculum documents. </a:t>
            </a:r>
            <a:endParaRPr lang="en-US" altLang="en-US" dirty="0">
              <a:latin typeface="Arial" panose="020B0604020202020204" pitchFamily="34" charset="0"/>
              <a:ea typeface="ＭＳ Ｐゴシック" panose="020B0600070205080204" pitchFamily="34" charset="-128"/>
              <a:cs typeface="Arial"/>
            </a:endParaRPr>
          </a:p>
        </p:txBody>
      </p:sp>
      <p:sp>
        <p:nvSpPr>
          <p:cNvPr id="29699" name="Slide Number Placeholder 3">
            <a:extLst>
              <a:ext uri="{FF2B5EF4-FFF2-40B4-BE49-F238E27FC236}">
                <a16:creationId xmlns:a16="http://schemas.microsoft.com/office/drawing/2014/main" id="{1E745089-E05D-E8B1-E6AB-09784E212FA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91773FA4-FF20-4A2C-9D5C-ECA0A1F0186B}"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DD1E12A4-38CE-7AFA-1EDE-CD8A20395E29}"/>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C66EBE50-4978-DADB-9788-53579E9D332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a:p>
            <a:r>
              <a:rPr lang="en-US" altLang="en-US">
                <a:latin typeface="Arial" panose="020B0604020202020204" pitchFamily="34" charset="0"/>
                <a:ea typeface="ＭＳ Ｐゴシック" panose="020B0600070205080204" pitchFamily="34" charset="-128"/>
              </a:rPr>
              <a:t>In order to ensure quality in the teaching we have these national documents. Provides standards and guidance to teachers in supporting them to plan </a:t>
            </a:r>
          </a:p>
        </p:txBody>
      </p:sp>
      <p:sp>
        <p:nvSpPr>
          <p:cNvPr id="27651" name="Slide Number Placeholder 3">
            <a:extLst>
              <a:ext uri="{FF2B5EF4-FFF2-40B4-BE49-F238E27FC236}">
                <a16:creationId xmlns:a16="http://schemas.microsoft.com/office/drawing/2014/main" id="{652D1156-237E-F273-200B-996AC8E5DB4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37931725" indent="-37474525">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163B4353-D757-4B1C-BBF7-16829B2AC0F2}" type="slidenum">
              <a:rPr lang="en-GB" altLang="en-US" sz="1200" smtClean="0">
                <a:latin typeface="Arial" panose="020B0604020202020204" pitchFamily="34" charset="0"/>
              </a:rPr>
              <a:pPr/>
              <a:t>7</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Arial"/>
                <a:ea typeface="ＭＳ Ｐゴシック"/>
                <a:cs typeface="Arial"/>
              </a:rPr>
              <a:t>So now you could pause this recording and go to </a:t>
            </a:r>
            <a:r>
              <a:rPr lang="en-US" b="1" dirty="0" err="1">
                <a:latin typeface="Arial"/>
                <a:ea typeface="ＭＳ Ｐゴシック"/>
                <a:cs typeface="Arial"/>
              </a:rPr>
              <a:t>moodle</a:t>
            </a:r>
            <a:r>
              <a:rPr lang="en-US" b="1" dirty="0">
                <a:latin typeface="Arial"/>
                <a:ea typeface="ＭＳ Ｐゴシック"/>
                <a:cs typeface="Arial"/>
              </a:rPr>
              <a:t> and file PE National Curriculum Documents and read the section KA2 and Outdoor adventurous activities. (Not the guidance booklet the other)</a:t>
            </a:r>
            <a:endParaRPr lang="en-US" dirty="0">
              <a:latin typeface="Arial"/>
              <a:ea typeface="ＭＳ Ｐゴシック"/>
              <a:cs typeface="Arial"/>
            </a:endParaRPr>
          </a:p>
          <a:p>
            <a:endParaRPr lang="en-US" dirty="0"/>
          </a:p>
          <a:p>
            <a:r>
              <a:rPr lang="en-US" b="1" dirty="0">
                <a:latin typeface="Arial"/>
                <a:ea typeface="ＭＳ Ｐゴシック"/>
                <a:cs typeface="Arial"/>
              </a:rPr>
              <a:t>KS2 Page 14 Adventurous Activities – 8 different skills.  </a:t>
            </a:r>
            <a:r>
              <a:rPr lang="en-US" dirty="0">
                <a:latin typeface="Arial"/>
                <a:ea typeface="ＭＳ Ｐゴシック"/>
                <a:cs typeface="Arial"/>
              </a:rPr>
              <a:t>Begin here &amp; then with time you’ll be able to match the best fit skill with the </a:t>
            </a:r>
            <a:r>
              <a:rPr lang="en-US" dirty="0" err="1">
                <a:latin typeface="Arial"/>
                <a:ea typeface="ＭＳ Ｐゴシック"/>
                <a:cs typeface="Arial"/>
              </a:rPr>
              <a:t>acivity</a:t>
            </a:r>
            <a:r>
              <a:rPr lang="en-US" dirty="0">
                <a:latin typeface="Arial"/>
                <a:ea typeface="ＭＳ Ｐゴシック"/>
                <a:cs typeface="Arial"/>
              </a:rPr>
              <a:t> that you will chose from the cards we looked at last week. </a:t>
            </a:r>
          </a:p>
          <a:p>
            <a:endParaRPr lang="en-US" dirty="0"/>
          </a:p>
          <a:p>
            <a:endParaRPr lang="en-US" dirty="0"/>
          </a:p>
          <a:p>
            <a:endParaRPr lang="en-US" dirty="0"/>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a:defRPr/>
            </a:pPr>
            <a:fld id="{81E19C86-B74C-49E0-9E72-4B146C089A25}" type="slidenum">
              <a:rPr lang="en-GB" altLang="en-US"/>
              <a:pPr>
                <a:defRPr/>
              </a:pPr>
              <a:t>8</a:t>
            </a:fld>
            <a:endParaRPr lang="en-GB" altLang="en-US"/>
          </a:p>
        </p:txBody>
      </p:sp>
    </p:spTree>
    <p:extLst>
      <p:ext uri="{BB962C8B-B14F-4D97-AF65-F5344CB8AC3E}">
        <p14:creationId xmlns:p14="http://schemas.microsoft.com/office/powerpoint/2010/main" val="2565698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1780486-2CF4-F327-D3EE-F6CBA563D27B}"/>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D376271F-15A4-E01C-39CF-DA64330718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a:ea typeface="ＭＳ Ｐゴシック"/>
                <a:cs typeface="Arial"/>
              </a:rPr>
              <a:t>So then for the reminder of the plan – date / age / resources / skills framework …..</a:t>
            </a:r>
            <a:endParaRPr lang="en-US" altLang="en-US" dirty="0">
              <a:latin typeface="Arial" panose="020B0604020202020204" pitchFamily="34" charset="0"/>
              <a:ea typeface="ＭＳ Ｐゴシック" panose="020B0600070205080204" pitchFamily="34" charset="-128"/>
              <a:cs typeface="Arial"/>
            </a:endParaRPr>
          </a:p>
          <a:p>
            <a:endParaRPr lang="en-US" altLang="en-US">
              <a:latin typeface="Arial" panose="020B0604020202020204" pitchFamily="34" charset="0"/>
              <a:ea typeface="ＭＳ Ｐゴシック" panose="020B0600070205080204" pitchFamily="34" charset="-128"/>
            </a:endParaRPr>
          </a:p>
          <a:p>
            <a:endParaRPr lang="en-US" altLang="en-US">
              <a:latin typeface="Arial" panose="020B0604020202020204" pitchFamily="34" charset="0"/>
              <a:ea typeface="ＭＳ Ｐゴシック" panose="020B0600070205080204" pitchFamily="34" charset="-128"/>
            </a:endParaRPr>
          </a:p>
          <a:p>
            <a:endParaRPr lang="en-US" altLang="en-US">
              <a:latin typeface="Arial" panose="020B0604020202020204" pitchFamily="34" charset="0"/>
              <a:ea typeface="ＭＳ Ｐゴシック" panose="020B0600070205080204" pitchFamily="34" charset="-128"/>
            </a:endParaRPr>
          </a:p>
          <a:p>
            <a:endParaRPr lang="en-US" altLang="en-US">
              <a:latin typeface="Arial" panose="020B0604020202020204" pitchFamily="34" charset="0"/>
              <a:ea typeface="ＭＳ Ｐゴシック" panose="020B0600070205080204" pitchFamily="34" charset="-128"/>
            </a:endParaRPr>
          </a:p>
          <a:p>
            <a:endParaRPr lang="en-US" altLang="en-US">
              <a:latin typeface="Arial" panose="020B0604020202020204" pitchFamily="34" charset="0"/>
              <a:ea typeface="ＭＳ Ｐゴシック" panose="020B0600070205080204" pitchFamily="34" charset="-128"/>
            </a:endParaRPr>
          </a:p>
        </p:txBody>
      </p:sp>
      <p:sp>
        <p:nvSpPr>
          <p:cNvPr id="29699" name="Slide Number Placeholder 3">
            <a:extLst>
              <a:ext uri="{FF2B5EF4-FFF2-40B4-BE49-F238E27FC236}">
                <a16:creationId xmlns:a16="http://schemas.microsoft.com/office/drawing/2014/main" id="{1E745089-E05D-E8B1-E6AB-09784E212FA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91773FA4-FF20-4A2C-9D5C-ECA0A1F0186B}" type="slidenum">
              <a:rPr lang="en-GB" altLang="en-US" sz="1200" smtClean="0">
                <a:latin typeface="Arial" panose="020B0604020202020204" pitchFamily="34" charset="0"/>
              </a:rPr>
              <a:pPr/>
              <a:t>9</a:t>
            </a:fld>
            <a:endParaRPr lang="en-GB" altLang="en-US" sz="1200">
              <a:latin typeface="Arial" panose="020B0604020202020204" pitchFamily="34" charset="0"/>
            </a:endParaRPr>
          </a:p>
        </p:txBody>
      </p:sp>
    </p:spTree>
    <p:extLst>
      <p:ext uri="{BB962C8B-B14F-4D97-AF65-F5344CB8AC3E}">
        <p14:creationId xmlns:p14="http://schemas.microsoft.com/office/powerpoint/2010/main" val="1422182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2F25777-EC81-2AFA-3966-F2D5BF6FE895}"/>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6EEAAC81-54F6-2B84-3308-10DC701DA7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latin typeface="Arial"/>
              <a:ea typeface="ＭＳ Ｐゴシック"/>
              <a:cs typeface="Arial"/>
            </a:endParaRPr>
          </a:p>
        </p:txBody>
      </p:sp>
      <p:sp>
        <p:nvSpPr>
          <p:cNvPr id="31747" name="Slide Number Placeholder 3">
            <a:extLst>
              <a:ext uri="{FF2B5EF4-FFF2-40B4-BE49-F238E27FC236}">
                <a16:creationId xmlns:a16="http://schemas.microsoft.com/office/drawing/2014/main" id="{98D5DA08-5BAB-F108-8E3F-36397924CF8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ED31791D-6D29-4930-A2BA-5D1E92774D43}"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5C9FCB60-20FE-3A87-10C4-CAB65A153241}"/>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A47FF93A-B005-CD0F-9A48-672E72E61A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So once you’ve decided which activities you’d like ot plan for you can then trun to this doc and choose a skill or two mxa. </a:t>
            </a:r>
          </a:p>
          <a:p>
            <a:r>
              <a:rPr lang="en-US" altLang="en-US">
                <a:latin typeface="Arial" panose="020B0604020202020204" pitchFamily="34" charset="0"/>
                <a:ea typeface="ＭＳ Ｐゴシック" panose="020B0600070205080204" pitchFamily="34" charset="-128"/>
              </a:rPr>
              <a:t>The reason why you don’t want to include too many skills in the plan as then if you want to do too much the learning will be diluted and you won’t get the depth in the lesson – so stay to one skill and your lesson to have focus on this </a:t>
            </a:r>
          </a:p>
          <a:p>
            <a:endParaRPr lang="en-US" altLang="en-US">
              <a:latin typeface="Arial" panose="020B0604020202020204" pitchFamily="34" charset="0"/>
              <a:ea typeface="ＭＳ Ｐゴシック" panose="020B0600070205080204" pitchFamily="34" charset="-128"/>
            </a:endParaRPr>
          </a:p>
          <a:p>
            <a:r>
              <a:rPr lang="en-US" altLang="en-US">
                <a:latin typeface="Arial" panose="020B0604020202020204" pitchFamily="34" charset="0"/>
                <a:ea typeface="ＭＳ Ｐゴシック" panose="020B0600070205080204" pitchFamily="34" charset="-128"/>
              </a:rPr>
              <a:t>Then in the Learning outcome box – again you looking to the acitvy that you’ve choosen and decide what type of lo would be better suited. For LO you are looking to create two or three &amp; these are you will ases during the lesson to measure success in the learning. </a:t>
            </a:r>
          </a:p>
          <a:p>
            <a:endParaRPr lang="en-US" altLang="en-US">
              <a:latin typeface="Arial" panose="020B0604020202020204" pitchFamily="34" charset="0"/>
              <a:ea typeface="ＭＳ Ｐゴシック" panose="020B0600070205080204" pitchFamily="34" charset="-128"/>
            </a:endParaRPr>
          </a:p>
          <a:p>
            <a:r>
              <a:rPr lang="en-US" altLang="en-US">
                <a:latin typeface="Arial" panose="020B0604020202020204" pitchFamily="34" charset="0"/>
                <a:ea typeface="ＭＳ Ｐゴシック" panose="020B0600070205080204" pitchFamily="34" charset="-128"/>
              </a:rPr>
              <a:t>Now – there is no correct way of doing this – sometimes you could start with the skill &amp; then think of the activity you’d like to teach in order to develop the skill </a:t>
            </a:r>
          </a:p>
          <a:p>
            <a:br>
              <a:rPr lang="en-US" altLang="en-US">
                <a:latin typeface="Arial" panose="020B0604020202020204" pitchFamily="34" charset="0"/>
                <a:ea typeface="ＭＳ Ｐゴシック" panose="020B0600070205080204" pitchFamily="34" charset="-128"/>
              </a:rPr>
            </a:br>
            <a:r>
              <a:rPr lang="en-US" altLang="en-US">
                <a:latin typeface="Arial" panose="020B0604020202020204" pitchFamily="34" charset="0"/>
                <a:ea typeface="ＭＳ Ｐゴシック" panose="020B0600070205080204" pitchFamily="34" charset="-128"/>
              </a:rPr>
              <a:t>OR you could at times start with the activity and then consider which skills are being developed within the activity. </a:t>
            </a:r>
          </a:p>
        </p:txBody>
      </p:sp>
      <p:sp>
        <p:nvSpPr>
          <p:cNvPr id="37891" name="Slide Number Placeholder 3">
            <a:extLst>
              <a:ext uri="{FF2B5EF4-FFF2-40B4-BE49-F238E27FC236}">
                <a16:creationId xmlns:a16="http://schemas.microsoft.com/office/drawing/2014/main" id="{AE212AE6-7E2F-AE3D-EB96-ECA5E820537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65409C9C-7518-4C21-B8C4-AB556DCC18ED}"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B5C73BD0-D5B2-498E-FBE9-53B742C4C79F}"/>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4471B16F-8114-AD2D-BCFD-91B2BD905E0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a:ea typeface="ＭＳ Ｐゴシック"/>
                <a:cs typeface="Arial"/>
              </a:rPr>
              <a:t>Then two or three Learning objectives  supporting the teaching of that skill /s</a:t>
            </a:r>
            <a:endParaRPr lang="en-US" dirty="0">
              <a:cs typeface="Arial"/>
            </a:endParaRPr>
          </a:p>
          <a:p>
            <a:r>
              <a:rPr lang="en-US" altLang="en-US" dirty="0">
                <a:latin typeface="Arial"/>
                <a:ea typeface="ＭＳ Ｐゴシック"/>
                <a:cs typeface="Arial"/>
              </a:rPr>
              <a:t>i.e. you have focused on one NC skill - &amp; then created 2 or three learning objectives that would support the learning of that skill. </a:t>
            </a:r>
            <a:endParaRPr lang="en-US" altLang="en-US" dirty="0">
              <a:latin typeface="Arial" panose="020B0604020202020204" pitchFamily="34" charset="0"/>
              <a:ea typeface="ＭＳ Ｐゴシック" panose="020B0600070205080204" pitchFamily="34" charset="-128"/>
              <a:cs typeface="Arial"/>
            </a:endParaRPr>
          </a:p>
          <a:p>
            <a:endParaRPr lang="en-US" altLang="en-US">
              <a:latin typeface="Arial" panose="020B0604020202020204" pitchFamily="34" charset="0"/>
              <a:ea typeface="ＭＳ Ｐゴシック" panose="020B0600070205080204" pitchFamily="34" charset="-128"/>
            </a:endParaRPr>
          </a:p>
          <a:p>
            <a:r>
              <a:rPr lang="en-US" dirty="0">
                <a:latin typeface="Arial"/>
                <a:ea typeface="ＭＳ Ｐゴシック"/>
                <a:cs typeface="Arial"/>
              </a:rPr>
              <a:t>For the LO begin with </a:t>
            </a:r>
          </a:p>
          <a:p>
            <a:r>
              <a:rPr lang="en-US" dirty="0">
                <a:latin typeface="Arial"/>
                <a:ea typeface="ＭＳ Ｐゴシック"/>
                <a:cs typeface="Arial"/>
              </a:rPr>
              <a:t>By the end of the lesson …</a:t>
            </a:r>
          </a:p>
          <a:p>
            <a:r>
              <a:rPr lang="en-US" dirty="0">
                <a:latin typeface="Arial"/>
                <a:ea typeface="ＭＳ Ｐゴシック"/>
                <a:cs typeface="Arial"/>
              </a:rPr>
              <a:t>“I will be able to …</a:t>
            </a:r>
          </a:p>
          <a:p>
            <a:r>
              <a:rPr lang="en-US" dirty="0"/>
              <a:t>&amp; “I will be able to …</a:t>
            </a:r>
          </a:p>
        </p:txBody>
      </p:sp>
      <p:sp>
        <p:nvSpPr>
          <p:cNvPr id="39939" name="Slide Number Placeholder 3">
            <a:extLst>
              <a:ext uri="{FF2B5EF4-FFF2-40B4-BE49-F238E27FC236}">
                <a16:creationId xmlns:a16="http://schemas.microsoft.com/office/drawing/2014/main" id="{9245F698-0F13-901D-C74E-51BFC310100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2DE38488-9DBB-4851-86C1-43D6F56C9163}" type="slidenum">
              <a:rPr lang="en-GB" altLang="en-US" sz="1200" smtClean="0">
                <a:latin typeface="Arial" panose="020B0604020202020204" pitchFamily="34" charset="0"/>
              </a:rPr>
              <a:pPr/>
              <a:t>12</a:t>
            </a:fld>
            <a:endParaRPr lang="en-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2BC7F3C5-1DF2-10FD-DC62-FFAB713E26CA}"/>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FA5CCE11-0F0D-FD01-3D92-1434AA37DDA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a:ea typeface="ＭＳ Ｐゴシック"/>
                <a:cs typeface="Arial"/>
              </a:rPr>
              <a:t>Again pause this recording and spend some 20mins completing this task in preparation for your lesson. </a:t>
            </a:r>
            <a:endParaRPr lang="en-US" altLang="en-US" dirty="0">
              <a:latin typeface="Arial" panose="020B0604020202020204" pitchFamily="34" charset="0"/>
              <a:ea typeface="ＭＳ Ｐゴシック" panose="020B0600070205080204" pitchFamily="34" charset="-128"/>
              <a:cs typeface="Arial"/>
            </a:endParaRPr>
          </a:p>
          <a:p>
            <a:endParaRPr lang="en-US" altLang="en-US" dirty="0">
              <a:latin typeface="Arial" panose="020B0604020202020204" pitchFamily="34" charset="0"/>
              <a:ea typeface="ＭＳ Ｐゴシック" panose="020B0600070205080204" pitchFamily="34" charset="-128"/>
              <a:cs typeface="Arial"/>
            </a:endParaRPr>
          </a:p>
          <a:p>
            <a:r>
              <a:rPr lang="en-US" altLang="en-US" dirty="0">
                <a:latin typeface="Arial"/>
                <a:ea typeface="ＭＳ Ｐゴシック"/>
                <a:cs typeface="Arial"/>
              </a:rPr>
              <a:t>Choose an activity card</a:t>
            </a:r>
            <a:endParaRPr lang="en-US" altLang="en-US" dirty="0">
              <a:latin typeface="Arial" panose="020B0604020202020204" pitchFamily="34" charset="0"/>
              <a:ea typeface="ＭＳ Ｐゴシック" panose="020B0600070205080204" pitchFamily="34" charset="-128"/>
              <a:cs typeface="Arial"/>
            </a:endParaRPr>
          </a:p>
          <a:p>
            <a:endParaRPr lang="en-US" altLang="en-US" dirty="0">
              <a:latin typeface="Arial" panose="020B0604020202020204" pitchFamily="34" charset="0"/>
              <a:ea typeface="ＭＳ Ｐゴシック" panose="020B0600070205080204" pitchFamily="34" charset="-128"/>
              <a:cs typeface="Arial"/>
            </a:endParaRPr>
          </a:p>
          <a:p>
            <a:r>
              <a:rPr lang="en-US" altLang="en-US" dirty="0">
                <a:latin typeface="Arial"/>
                <a:ea typeface="ＭＳ Ｐゴシック"/>
                <a:cs typeface="Arial"/>
              </a:rPr>
              <a:t>Try to best match it with skill from the NC doc</a:t>
            </a:r>
          </a:p>
          <a:p>
            <a:endParaRPr lang="en-US" altLang="en-US" dirty="0">
              <a:latin typeface="Arial" panose="020B0604020202020204" pitchFamily="34" charset="0"/>
              <a:ea typeface="ＭＳ Ｐゴシック" panose="020B0600070205080204" pitchFamily="34" charset="-128"/>
              <a:cs typeface="Arial"/>
            </a:endParaRPr>
          </a:p>
          <a:p>
            <a:r>
              <a:rPr lang="en-US" altLang="en-US" dirty="0">
                <a:latin typeface="Arial"/>
                <a:ea typeface="ＭＳ Ｐゴシック"/>
                <a:cs typeface="Arial"/>
              </a:rPr>
              <a:t>Try to think of couple of outcomes then that would be appropriate as you combine the physical activity with the type of learning (soft skill collaboration / oracy) with hard skills – such as climbing, jumping, skipping, gripping, pulling. </a:t>
            </a:r>
          </a:p>
          <a:p>
            <a:endParaRPr lang="en-US" dirty="0">
              <a:cs typeface="Arial"/>
            </a:endParaRPr>
          </a:p>
        </p:txBody>
      </p:sp>
      <p:sp>
        <p:nvSpPr>
          <p:cNvPr id="43011" name="Slide Number Placeholder 3">
            <a:extLst>
              <a:ext uri="{FF2B5EF4-FFF2-40B4-BE49-F238E27FC236}">
                <a16:creationId xmlns:a16="http://schemas.microsoft.com/office/drawing/2014/main" id="{64EC1CAE-6000-0476-2E2F-D77B51297C1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37931725" indent="-37474525">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E9007EF4-8330-4316-8C2C-C4AAC92ED0B6}" type="slidenum">
              <a:rPr lang="en-GB" altLang="en-US" sz="1200" smtClean="0">
                <a:latin typeface="Arial" panose="020B0604020202020204" pitchFamily="34" charset="0"/>
              </a:rPr>
              <a:pPr/>
              <a:t>13</a:t>
            </a:fld>
            <a:endParaRPr lang="en-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0C9383C3-F592-F6CB-C708-3230489836E2}"/>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FD0FDE1F-1634-22F8-36B4-A48D9A7E21C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a:ea typeface="ＭＳ Ｐゴシック"/>
                <a:cs typeface="Arial"/>
              </a:rPr>
              <a:t>So just to summarize this activity &amp; what we ideally are able to do by this point should be ….</a:t>
            </a:r>
            <a:endParaRPr lang="en-US" altLang="en-US" dirty="0">
              <a:latin typeface="Arial" panose="020B0604020202020204" pitchFamily="34" charset="0"/>
              <a:ea typeface="ＭＳ Ｐゴシック" panose="020B0600070205080204" pitchFamily="34" charset="-128"/>
              <a:cs typeface="Arial"/>
            </a:endParaRPr>
          </a:p>
          <a:p>
            <a:endParaRPr lang="en-US" altLang="en-US" dirty="0">
              <a:latin typeface="Arial" panose="020B0604020202020204" pitchFamily="34" charset="0"/>
              <a:ea typeface="ＭＳ Ｐゴシック" panose="020B0600070205080204" pitchFamily="34" charset="-128"/>
              <a:cs typeface="Arial"/>
            </a:endParaRPr>
          </a:p>
          <a:p>
            <a:r>
              <a:rPr lang="en-US" altLang="en-US" dirty="0">
                <a:latin typeface="Arial"/>
                <a:ea typeface="ＭＳ Ｐゴシック"/>
                <a:cs typeface="Arial"/>
              </a:rPr>
              <a:t>Bring these with you to the next lecture … &amp; we can have a go at some of your LO with the activities so see if they are connected and support each other well. </a:t>
            </a:r>
          </a:p>
          <a:p>
            <a:endParaRPr lang="en-US" altLang="en-US">
              <a:latin typeface="Arial" panose="020B0604020202020204" pitchFamily="34" charset="0"/>
              <a:ea typeface="ＭＳ Ｐゴシック" panose="020B0600070205080204" pitchFamily="34" charset="-128"/>
            </a:endParaRPr>
          </a:p>
        </p:txBody>
      </p:sp>
      <p:sp>
        <p:nvSpPr>
          <p:cNvPr id="45059" name="Slide Number Placeholder 3">
            <a:extLst>
              <a:ext uri="{FF2B5EF4-FFF2-40B4-BE49-F238E27FC236}">
                <a16:creationId xmlns:a16="http://schemas.microsoft.com/office/drawing/2014/main" id="{A7410FA9-EBF8-B550-E4FA-1A6ED5C5216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DDC12C73-9D90-45B6-8759-A770BED73CEE}" type="slidenum">
              <a:rPr lang="en-GB" altLang="en-US" sz="1200" smtClean="0">
                <a:latin typeface="Arial" panose="020B0604020202020204" pitchFamily="34" charset="0"/>
              </a:rPr>
              <a:pPr/>
              <a:t>14</a:t>
            </a:fld>
            <a:endParaRPr lang="en-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A0759FE5-3570-07E3-A70C-74BA9FA91B14}"/>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B79FD2AB-3610-964B-F9C8-C213B32252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20mins come back by …</a:t>
            </a:r>
          </a:p>
        </p:txBody>
      </p:sp>
      <p:sp>
        <p:nvSpPr>
          <p:cNvPr id="47107" name="Slide Number Placeholder 3">
            <a:extLst>
              <a:ext uri="{FF2B5EF4-FFF2-40B4-BE49-F238E27FC236}">
                <a16:creationId xmlns:a16="http://schemas.microsoft.com/office/drawing/2014/main" id="{506F207E-41B0-E7A0-032E-66DEF994272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fld id="{022EFDCE-5C3F-42B2-8083-CDCC61A2C2AE}" type="slidenum">
              <a:rPr lang="en-GB" altLang="en-US" sz="1200" smtClean="0">
                <a:latin typeface="Arial" panose="020B0604020202020204" pitchFamily="34" charset="0"/>
              </a:rPr>
              <a:pPr/>
              <a:t>15</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13">
            <a:extLst>
              <a:ext uri="{FF2B5EF4-FFF2-40B4-BE49-F238E27FC236}">
                <a16:creationId xmlns:a16="http://schemas.microsoft.com/office/drawing/2014/main" id="{910B659E-4ABB-AC51-7340-C565B37BF006}"/>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2">
            <a:extLst>
              <a:ext uri="{FF2B5EF4-FFF2-40B4-BE49-F238E27FC236}">
                <a16:creationId xmlns:a16="http://schemas.microsoft.com/office/drawing/2014/main" id="{5D7CE83A-EDC6-AD0D-BCD4-B3528251AF63}"/>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22">
            <a:extLst>
              <a:ext uri="{FF2B5EF4-FFF2-40B4-BE49-F238E27FC236}">
                <a16:creationId xmlns:a16="http://schemas.microsoft.com/office/drawing/2014/main" id="{990BF760-A294-8113-D6E7-88788394B844}"/>
              </a:ext>
            </a:extLst>
          </p:cNvPr>
          <p:cNvSpPr>
            <a:spLocks noGrp="1"/>
          </p:cNvSpPr>
          <p:nvPr>
            <p:ph type="sldNum" sz="quarter" idx="12"/>
          </p:nvPr>
        </p:nvSpPr>
        <p:spPr/>
        <p:txBody>
          <a:bodyPr/>
          <a:lstStyle>
            <a:lvl1pPr>
              <a:defRPr/>
            </a:lvl1pPr>
          </a:lstStyle>
          <a:p>
            <a:pPr>
              <a:defRPr/>
            </a:pPr>
            <a:fld id="{DD1828CF-AE7D-4D6B-BC8B-456C36E3F8D1}" type="slidenum">
              <a:rPr lang="en-GB" altLang="en-US"/>
              <a:pPr>
                <a:defRPr/>
              </a:pPr>
              <a:t>‹#›</a:t>
            </a:fld>
            <a:endParaRPr lang="en-GB" altLang="en-US"/>
          </a:p>
        </p:txBody>
      </p:sp>
    </p:spTree>
    <p:extLst>
      <p:ext uri="{BB962C8B-B14F-4D97-AF65-F5344CB8AC3E}">
        <p14:creationId xmlns:p14="http://schemas.microsoft.com/office/powerpoint/2010/main" val="3634147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FD20C938-698B-878B-0C33-593415AF74C3}"/>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2">
            <a:extLst>
              <a:ext uri="{FF2B5EF4-FFF2-40B4-BE49-F238E27FC236}">
                <a16:creationId xmlns:a16="http://schemas.microsoft.com/office/drawing/2014/main" id="{8B5FC58C-3026-1953-CEF8-70386ECFBEA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22">
            <a:extLst>
              <a:ext uri="{FF2B5EF4-FFF2-40B4-BE49-F238E27FC236}">
                <a16:creationId xmlns:a16="http://schemas.microsoft.com/office/drawing/2014/main" id="{A9F1F28A-9A6E-4F8E-102C-64DE9A2FDA8B}"/>
              </a:ext>
            </a:extLst>
          </p:cNvPr>
          <p:cNvSpPr>
            <a:spLocks noGrp="1"/>
          </p:cNvSpPr>
          <p:nvPr>
            <p:ph type="sldNum" sz="quarter" idx="12"/>
          </p:nvPr>
        </p:nvSpPr>
        <p:spPr/>
        <p:txBody>
          <a:bodyPr/>
          <a:lstStyle>
            <a:lvl1pPr>
              <a:defRPr/>
            </a:lvl1pPr>
          </a:lstStyle>
          <a:p>
            <a:pPr>
              <a:defRPr/>
            </a:pPr>
            <a:fld id="{CAD17658-E347-42B1-BDD8-2371D60E00BC}" type="slidenum">
              <a:rPr lang="en-GB" altLang="en-US"/>
              <a:pPr>
                <a:defRPr/>
              </a:pPr>
              <a:t>‹#›</a:t>
            </a:fld>
            <a:endParaRPr lang="en-GB" altLang="en-US"/>
          </a:p>
        </p:txBody>
      </p:sp>
    </p:spTree>
    <p:extLst>
      <p:ext uri="{BB962C8B-B14F-4D97-AF65-F5344CB8AC3E}">
        <p14:creationId xmlns:p14="http://schemas.microsoft.com/office/powerpoint/2010/main" val="565664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E8B2303A-68E8-25E2-8CD2-D013DD7C8A43}"/>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F7B974BD-5C80-B0A9-C90D-52811BB4D9D3}"/>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3356E2C-878E-D00E-6C46-8A74D210DCD5}"/>
              </a:ext>
            </a:extLst>
          </p:cNvPr>
          <p:cNvSpPr>
            <a:spLocks noGrp="1"/>
          </p:cNvSpPr>
          <p:nvPr>
            <p:ph type="sldNum" sz="quarter" idx="12"/>
          </p:nvPr>
        </p:nvSpPr>
        <p:spPr/>
        <p:txBody>
          <a:bodyPr/>
          <a:lstStyle>
            <a:lvl1pPr>
              <a:defRPr/>
            </a:lvl1pPr>
          </a:lstStyle>
          <a:p>
            <a:pPr>
              <a:defRPr/>
            </a:pPr>
            <a:fld id="{8C9D0AC5-F672-413F-A547-60EA3DD5FDAA}" type="slidenum">
              <a:rPr lang="en-GB" altLang="en-US"/>
              <a:pPr>
                <a:defRPr/>
              </a:pPr>
              <a:t>‹#›</a:t>
            </a:fld>
            <a:endParaRPr lang="en-GB" altLang="en-US"/>
          </a:p>
        </p:txBody>
      </p:sp>
    </p:spTree>
    <p:extLst>
      <p:ext uri="{BB962C8B-B14F-4D97-AF65-F5344CB8AC3E}">
        <p14:creationId xmlns:p14="http://schemas.microsoft.com/office/powerpoint/2010/main" val="87810417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890AE61F-A647-20F0-1E53-FD1E9E5A4D8D}"/>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2">
            <a:extLst>
              <a:ext uri="{FF2B5EF4-FFF2-40B4-BE49-F238E27FC236}">
                <a16:creationId xmlns:a16="http://schemas.microsoft.com/office/drawing/2014/main" id="{24830997-5B82-5FEB-B480-E73C66FAA909}"/>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22">
            <a:extLst>
              <a:ext uri="{FF2B5EF4-FFF2-40B4-BE49-F238E27FC236}">
                <a16:creationId xmlns:a16="http://schemas.microsoft.com/office/drawing/2014/main" id="{39FCF248-4635-26F0-AC45-00AAA514EB54}"/>
              </a:ext>
            </a:extLst>
          </p:cNvPr>
          <p:cNvSpPr>
            <a:spLocks noGrp="1"/>
          </p:cNvSpPr>
          <p:nvPr>
            <p:ph type="sldNum" sz="quarter" idx="12"/>
          </p:nvPr>
        </p:nvSpPr>
        <p:spPr/>
        <p:txBody>
          <a:bodyPr/>
          <a:lstStyle>
            <a:lvl1pPr>
              <a:defRPr/>
            </a:lvl1pPr>
          </a:lstStyle>
          <a:p>
            <a:pPr>
              <a:defRPr/>
            </a:pPr>
            <a:fld id="{522066F6-4FAE-4998-8B01-FE779D6C6AAB}" type="slidenum">
              <a:rPr lang="en-GB" altLang="en-US"/>
              <a:pPr>
                <a:defRPr/>
              </a:pPr>
              <a:t>‹#›</a:t>
            </a:fld>
            <a:endParaRPr lang="en-GB" altLang="en-US"/>
          </a:p>
        </p:txBody>
      </p:sp>
    </p:spTree>
    <p:extLst>
      <p:ext uri="{BB962C8B-B14F-4D97-AF65-F5344CB8AC3E}">
        <p14:creationId xmlns:p14="http://schemas.microsoft.com/office/powerpoint/2010/main" val="407446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66A54FF6-1080-3DF3-E797-36AE79DA2024}"/>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2">
            <a:extLst>
              <a:ext uri="{FF2B5EF4-FFF2-40B4-BE49-F238E27FC236}">
                <a16:creationId xmlns:a16="http://schemas.microsoft.com/office/drawing/2014/main" id="{D86760E1-85B0-3EE8-6A90-2DCD1F31B1CF}"/>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22">
            <a:extLst>
              <a:ext uri="{FF2B5EF4-FFF2-40B4-BE49-F238E27FC236}">
                <a16:creationId xmlns:a16="http://schemas.microsoft.com/office/drawing/2014/main" id="{57D4D8C6-D7A6-E1EB-5D85-064CAE6ED15D}"/>
              </a:ext>
            </a:extLst>
          </p:cNvPr>
          <p:cNvSpPr>
            <a:spLocks noGrp="1"/>
          </p:cNvSpPr>
          <p:nvPr>
            <p:ph type="sldNum" sz="quarter" idx="12"/>
          </p:nvPr>
        </p:nvSpPr>
        <p:spPr/>
        <p:txBody>
          <a:bodyPr/>
          <a:lstStyle>
            <a:lvl1pPr>
              <a:defRPr/>
            </a:lvl1pPr>
          </a:lstStyle>
          <a:p>
            <a:pPr>
              <a:defRPr/>
            </a:pPr>
            <a:fld id="{4E5E2140-1AB4-453D-83D6-EB8AA013131E}" type="slidenum">
              <a:rPr lang="en-GB" altLang="en-US"/>
              <a:pPr>
                <a:defRPr/>
              </a:pPr>
              <a:t>‹#›</a:t>
            </a:fld>
            <a:endParaRPr lang="en-GB" altLang="en-US"/>
          </a:p>
        </p:txBody>
      </p:sp>
    </p:spTree>
    <p:extLst>
      <p:ext uri="{BB962C8B-B14F-4D97-AF65-F5344CB8AC3E}">
        <p14:creationId xmlns:p14="http://schemas.microsoft.com/office/powerpoint/2010/main" val="12397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AEE1DBA7-88C3-B2B3-FC95-58252C7538F4}"/>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2">
            <a:extLst>
              <a:ext uri="{FF2B5EF4-FFF2-40B4-BE49-F238E27FC236}">
                <a16:creationId xmlns:a16="http://schemas.microsoft.com/office/drawing/2014/main" id="{0542A685-C33A-D936-8F73-E90FE0C049E3}"/>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22">
            <a:extLst>
              <a:ext uri="{FF2B5EF4-FFF2-40B4-BE49-F238E27FC236}">
                <a16:creationId xmlns:a16="http://schemas.microsoft.com/office/drawing/2014/main" id="{AF82D9F9-5B8C-E9DA-DE33-3164C1B085A9}"/>
              </a:ext>
            </a:extLst>
          </p:cNvPr>
          <p:cNvSpPr>
            <a:spLocks noGrp="1"/>
          </p:cNvSpPr>
          <p:nvPr>
            <p:ph type="sldNum" sz="quarter" idx="12"/>
          </p:nvPr>
        </p:nvSpPr>
        <p:spPr/>
        <p:txBody>
          <a:bodyPr/>
          <a:lstStyle>
            <a:lvl1pPr>
              <a:defRPr/>
            </a:lvl1pPr>
          </a:lstStyle>
          <a:p>
            <a:pPr>
              <a:defRPr/>
            </a:pPr>
            <a:fld id="{1959CFC0-12FA-4571-8CEE-B97C08AB5259}" type="slidenum">
              <a:rPr lang="en-GB" altLang="en-US"/>
              <a:pPr>
                <a:defRPr/>
              </a:pPr>
              <a:t>‹#›</a:t>
            </a:fld>
            <a:endParaRPr lang="en-GB" altLang="en-US"/>
          </a:p>
        </p:txBody>
      </p:sp>
    </p:spTree>
    <p:extLst>
      <p:ext uri="{BB962C8B-B14F-4D97-AF65-F5344CB8AC3E}">
        <p14:creationId xmlns:p14="http://schemas.microsoft.com/office/powerpoint/2010/main" val="1891522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94D4137B-DE17-6818-33DA-459D83A9F5FF}"/>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2">
            <a:extLst>
              <a:ext uri="{FF2B5EF4-FFF2-40B4-BE49-F238E27FC236}">
                <a16:creationId xmlns:a16="http://schemas.microsoft.com/office/drawing/2014/main" id="{73D07766-9A93-A9B9-3DF3-0C55CA2897CB}"/>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22">
            <a:extLst>
              <a:ext uri="{FF2B5EF4-FFF2-40B4-BE49-F238E27FC236}">
                <a16:creationId xmlns:a16="http://schemas.microsoft.com/office/drawing/2014/main" id="{D0BE2786-4043-4B30-4310-9ADCBB93670A}"/>
              </a:ext>
            </a:extLst>
          </p:cNvPr>
          <p:cNvSpPr>
            <a:spLocks noGrp="1"/>
          </p:cNvSpPr>
          <p:nvPr>
            <p:ph type="sldNum" sz="quarter" idx="12"/>
          </p:nvPr>
        </p:nvSpPr>
        <p:spPr/>
        <p:txBody>
          <a:bodyPr/>
          <a:lstStyle>
            <a:lvl1pPr>
              <a:defRPr/>
            </a:lvl1pPr>
          </a:lstStyle>
          <a:p>
            <a:pPr>
              <a:defRPr/>
            </a:pPr>
            <a:fld id="{5403E889-5ACF-48C5-A047-487D21463408}" type="slidenum">
              <a:rPr lang="en-GB" altLang="en-US"/>
              <a:pPr>
                <a:defRPr/>
              </a:pPr>
              <a:t>‹#›</a:t>
            </a:fld>
            <a:endParaRPr lang="en-GB" altLang="en-US"/>
          </a:p>
        </p:txBody>
      </p:sp>
    </p:spTree>
    <p:extLst>
      <p:ext uri="{BB962C8B-B14F-4D97-AF65-F5344CB8AC3E}">
        <p14:creationId xmlns:p14="http://schemas.microsoft.com/office/powerpoint/2010/main" val="216359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9CA841AB-2D6E-710C-F96F-7A99F2958F3F}"/>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2">
            <a:extLst>
              <a:ext uri="{FF2B5EF4-FFF2-40B4-BE49-F238E27FC236}">
                <a16:creationId xmlns:a16="http://schemas.microsoft.com/office/drawing/2014/main" id="{1B804383-DECC-7BF1-FF3B-F9D68EFB68AA}"/>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22">
            <a:extLst>
              <a:ext uri="{FF2B5EF4-FFF2-40B4-BE49-F238E27FC236}">
                <a16:creationId xmlns:a16="http://schemas.microsoft.com/office/drawing/2014/main" id="{C2614473-0173-B5CB-7007-F1C9C9677603}"/>
              </a:ext>
            </a:extLst>
          </p:cNvPr>
          <p:cNvSpPr>
            <a:spLocks noGrp="1"/>
          </p:cNvSpPr>
          <p:nvPr>
            <p:ph type="sldNum" sz="quarter" idx="12"/>
          </p:nvPr>
        </p:nvSpPr>
        <p:spPr/>
        <p:txBody>
          <a:bodyPr/>
          <a:lstStyle>
            <a:lvl1pPr>
              <a:defRPr/>
            </a:lvl1pPr>
          </a:lstStyle>
          <a:p>
            <a:pPr>
              <a:defRPr/>
            </a:pPr>
            <a:fld id="{EE0A5288-6063-4AF4-96AC-447694AAB069}" type="slidenum">
              <a:rPr lang="en-GB" altLang="en-US"/>
              <a:pPr>
                <a:defRPr/>
              </a:pPr>
              <a:t>‹#›</a:t>
            </a:fld>
            <a:endParaRPr lang="en-GB" altLang="en-US"/>
          </a:p>
        </p:txBody>
      </p:sp>
    </p:spTree>
    <p:extLst>
      <p:ext uri="{BB962C8B-B14F-4D97-AF65-F5344CB8AC3E}">
        <p14:creationId xmlns:p14="http://schemas.microsoft.com/office/powerpoint/2010/main" val="3298235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C61AA7F0-9BDA-B46E-00C0-C6E9C8E724C8}"/>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2">
            <a:extLst>
              <a:ext uri="{FF2B5EF4-FFF2-40B4-BE49-F238E27FC236}">
                <a16:creationId xmlns:a16="http://schemas.microsoft.com/office/drawing/2014/main" id="{87E8337C-275C-2B78-4DB6-20EB0A5EE03C}"/>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22">
            <a:extLst>
              <a:ext uri="{FF2B5EF4-FFF2-40B4-BE49-F238E27FC236}">
                <a16:creationId xmlns:a16="http://schemas.microsoft.com/office/drawing/2014/main" id="{F588AF4D-B9B7-2D76-5943-642609FD0251}"/>
              </a:ext>
            </a:extLst>
          </p:cNvPr>
          <p:cNvSpPr>
            <a:spLocks noGrp="1"/>
          </p:cNvSpPr>
          <p:nvPr>
            <p:ph type="sldNum" sz="quarter" idx="12"/>
          </p:nvPr>
        </p:nvSpPr>
        <p:spPr/>
        <p:txBody>
          <a:bodyPr/>
          <a:lstStyle>
            <a:lvl1pPr>
              <a:defRPr/>
            </a:lvl1pPr>
          </a:lstStyle>
          <a:p>
            <a:pPr>
              <a:defRPr/>
            </a:pPr>
            <a:fld id="{A84A2656-F7C6-487C-AC41-AB657FCE02B3}" type="slidenum">
              <a:rPr lang="en-GB" altLang="en-US"/>
              <a:pPr>
                <a:defRPr/>
              </a:pPr>
              <a:t>‹#›</a:t>
            </a:fld>
            <a:endParaRPr lang="en-GB" altLang="en-US"/>
          </a:p>
        </p:txBody>
      </p:sp>
    </p:spTree>
    <p:extLst>
      <p:ext uri="{BB962C8B-B14F-4D97-AF65-F5344CB8AC3E}">
        <p14:creationId xmlns:p14="http://schemas.microsoft.com/office/powerpoint/2010/main" val="719525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17E40D8-885E-E2DC-E0D9-620B1347F988}"/>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2">
            <a:extLst>
              <a:ext uri="{FF2B5EF4-FFF2-40B4-BE49-F238E27FC236}">
                <a16:creationId xmlns:a16="http://schemas.microsoft.com/office/drawing/2014/main" id="{AC6BA68F-E883-8DE7-C53D-160C873D876B}"/>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22">
            <a:extLst>
              <a:ext uri="{FF2B5EF4-FFF2-40B4-BE49-F238E27FC236}">
                <a16:creationId xmlns:a16="http://schemas.microsoft.com/office/drawing/2014/main" id="{11A2FB9B-E53B-BAB7-DDC5-93B4BAD5F6C8}"/>
              </a:ext>
            </a:extLst>
          </p:cNvPr>
          <p:cNvSpPr>
            <a:spLocks noGrp="1"/>
          </p:cNvSpPr>
          <p:nvPr>
            <p:ph type="sldNum" sz="quarter" idx="12"/>
          </p:nvPr>
        </p:nvSpPr>
        <p:spPr/>
        <p:txBody>
          <a:bodyPr/>
          <a:lstStyle>
            <a:lvl1pPr>
              <a:defRPr/>
            </a:lvl1pPr>
          </a:lstStyle>
          <a:p>
            <a:pPr>
              <a:defRPr/>
            </a:pPr>
            <a:fld id="{99670B67-DA62-4ADE-8303-C45875F15088}" type="slidenum">
              <a:rPr lang="en-GB" altLang="en-US"/>
              <a:pPr>
                <a:defRPr/>
              </a:pPr>
              <a:t>‹#›</a:t>
            </a:fld>
            <a:endParaRPr lang="en-GB" altLang="en-US"/>
          </a:p>
        </p:txBody>
      </p:sp>
    </p:spTree>
    <p:extLst>
      <p:ext uri="{BB962C8B-B14F-4D97-AF65-F5344CB8AC3E}">
        <p14:creationId xmlns:p14="http://schemas.microsoft.com/office/powerpoint/2010/main" val="3099039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308C736-C2A4-5A80-4623-41B45742A1C9}"/>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2">
            <a:extLst>
              <a:ext uri="{FF2B5EF4-FFF2-40B4-BE49-F238E27FC236}">
                <a16:creationId xmlns:a16="http://schemas.microsoft.com/office/drawing/2014/main" id="{ABDB0052-2E8D-B5C3-6089-43E5689E9B53}"/>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22">
            <a:extLst>
              <a:ext uri="{FF2B5EF4-FFF2-40B4-BE49-F238E27FC236}">
                <a16:creationId xmlns:a16="http://schemas.microsoft.com/office/drawing/2014/main" id="{984D91A6-F7E2-0D6E-1664-CC5BA15A9113}"/>
              </a:ext>
            </a:extLst>
          </p:cNvPr>
          <p:cNvSpPr>
            <a:spLocks noGrp="1"/>
          </p:cNvSpPr>
          <p:nvPr>
            <p:ph type="sldNum" sz="quarter" idx="12"/>
          </p:nvPr>
        </p:nvSpPr>
        <p:spPr/>
        <p:txBody>
          <a:bodyPr/>
          <a:lstStyle>
            <a:lvl1pPr>
              <a:defRPr/>
            </a:lvl1pPr>
          </a:lstStyle>
          <a:p>
            <a:pPr>
              <a:defRPr/>
            </a:pPr>
            <a:fld id="{ABAB3FE3-0232-42DA-B479-18C8BF8F1043}" type="slidenum">
              <a:rPr lang="en-GB" altLang="en-US"/>
              <a:pPr>
                <a:defRPr/>
              </a:pPr>
              <a:t>‹#›</a:t>
            </a:fld>
            <a:endParaRPr lang="en-GB" altLang="en-US"/>
          </a:p>
        </p:txBody>
      </p:sp>
    </p:spTree>
    <p:extLst>
      <p:ext uri="{BB962C8B-B14F-4D97-AF65-F5344CB8AC3E}">
        <p14:creationId xmlns:p14="http://schemas.microsoft.com/office/powerpoint/2010/main" val="948385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13">
            <a:extLst>
              <a:ext uri="{FF2B5EF4-FFF2-40B4-BE49-F238E27FC236}">
                <a16:creationId xmlns:a16="http://schemas.microsoft.com/office/drawing/2014/main" id="{9FA65FC1-99B4-473E-1883-AAD3AF02DE24}"/>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2">
            <a:extLst>
              <a:ext uri="{FF2B5EF4-FFF2-40B4-BE49-F238E27FC236}">
                <a16:creationId xmlns:a16="http://schemas.microsoft.com/office/drawing/2014/main" id="{FC254388-41BD-EC11-BFDB-E5CC32B855E9}"/>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22">
            <a:extLst>
              <a:ext uri="{FF2B5EF4-FFF2-40B4-BE49-F238E27FC236}">
                <a16:creationId xmlns:a16="http://schemas.microsoft.com/office/drawing/2014/main" id="{CB92D407-9DEE-7893-5C26-EBE0570B62BE}"/>
              </a:ext>
            </a:extLst>
          </p:cNvPr>
          <p:cNvSpPr>
            <a:spLocks noGrp="1"/>
          </p:cNvSpPr>
          <p:nvPr>
            <p:ph type="sldNum" sz="quarter" idx="12"/>
          </p:nvPr>
        </p:nvSpPr>
        <p:spPr/>
        <p:txBody>
          <a:bodyPr/>
          <a:lstStyle>
            <a:lvl1pPr>
              <a:defRPr/>
            </a:lvl1pPr>
          </a:lstStyle>
          <a:p>
            <a:pPr>
              <a:defRPr/>
            </a:pPr>
            <a:fld id="{9F7825FA-FFB0-4119-B7B3-A152057948D5}" type="slidenum">
              <a:rPr lang="en-GB" altLang="en-US"/>
              <a:pPr>
                <a:defRPr/>
              </a:pPr>
              <a:t>‹#›</a:t>
            </a:fld>
            <a:endParaRPr lang="en-GB" altLang="en-US"/>
          </a:p>
        </p:txBody>
      </p:sp>
    </p:spTree>
    <p:extLst>
      <p:ext uri="{BB962C8B-B14F-4D97-AF65-F5344CB8AC3E}">
        <p14:creationId xmlns:p14="http://schemas.microsoft.com/office/powerpoint/2010/main" val="4029672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BDD137CB-2086-94AD-CCA2-4E59C61807F8}"/>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1027" name="Text Placeholder 12">
            <a:extLst>
              <a:ext uri="{FF2B5EF4-FFF2-40B4-BE49-F238E27FC236}">
                <a16:creationId xmlns:a16="http://schemas.microsoft.com/office/drawing/2014/main" id="{A388E2C4-9340-AB0D-C83F-0EC3AA42831E}"/>
              </a:ext>
            </a:extLst>
          </p:cNvPr>
          <p:cNvSpPr>
            <a:spLocks noGrp="1"/>
          </p:cNvSpPr>
          <p:nvPr>
            <p:ph type="body" idx="1"/>
          </p:nvPr>
        </p:nvSpPr>
        <p:spPr bwMode="auto">
          <a:xfrm>
            <a:off x="457200" y="1600200"/>
            <a:ext cx="82296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94A047F1-17FF-CBE1-75A9-0A8A34BEF610}"/>
              </a:ext>
            </a:extLst>
          </p:cNvPr>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latin typeface="Comic Sans MS" panose="030F0702030302020204" pitchFamily="66" charset="0"/>
                <a:ea typeface="+mn-ea"/>
                <a:cs typeface="+mn-cs"/>
              </a:defRPr>
            </a:lvl1pPr>
          </a:lstStyle>
          <a:p>
            <a:pPr>
              <a:defRPr/>
            </a:pPr>
            <a:endParaRPr lang="en-GB" altLang="en-US"/>
          </a:p>
        </p:txBody>
      </p:sp>
      <p:sp>
        <p:nvSpPr>
          <p:cNvPr id="3" name="Footer Placeholder 2">
            <a:extLst>
              <a:ext uri="{FF2B5EF4-FFF2-40B4-BE49-F238E27FC236}">
                <a16:creationId xmlns:a16="http://schemas.microsoft.com/office/drawing/2014/main" id="{40773EDB-21F7-F165-DEFA-A18227A15A1B}"/>
              </a:ext>
            </a:extLst>
          </p:cNvPr>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latin typeface="Comic Sans MS" panose="030F0702030302020204" pitchFamily="66" charset="0"/>
                <a:ea typeface="+mn-ea"/>
                <a:cs typeface="+mn-cs"/>
              </a:defRPr>
            </a:lvl1pPr>
          </a:lstStyle>
          <a:p>
            <a:pPr>
              <a:defRPr/>
            </a:pPr>
            <a:endParaRPr lang="en-GB" altLang="en-US"/>
          </a:p>
        </p:txBody>
      </p:sp>
      <p:sp>
        <p:nvSpPr>
          <p:cNvPr id="23" name="Slide Number Placeholder 22">
            <a:extLst>
              <a:ext uri="{FF2B5EF4-FFF2-40B4-BE49-F238E27FC236}">
                <a16:creationId xmlns:a16="http://schemas.microsoft.com/office/drawing/2014/main" id="{BEE7102A-721A-8DCE-D041-1156A92236AC}"/>
              </a:ext>
            </a:extLst>
          </p:cNvPr>
          <p:cNvSpPr>
            <a:spLocks noGrp="1"/>
          </p:cNvSpPr>
          <p:nvPr>
            <p:ph type="sldNum" sz="quarter" idx="4"/>
          </p:nvPr>
        </p:nvSpPr>
        <p:spPr>
          <a:xfrm>
            <a:off x="7924800" y="6416675"/>
            <a:ext cx="762000" cy="365125"/>
          </a:xfrm>
          <a:prstGeom prst="rect">
            <a:avLst/>
          </a:prstGeom>
        </p:spPr>
        <p:txBody>
          <a:bodyPr vert="horz" wrap="square" lIns="0" tIns="45720" rIns="0" bIns="45720" numCol="1" anchor="b" anchorCtr="0" compatLnSpc="1">
            <a:prstTxWarp prst="textNoShape">
              <a:avLst/>
            </a:prstTxWarp>
          </a:bodyPr>
          <a:lstStyle>
            <a:lvl1pPr algn="r" eaLnBrk="1" hangingPunct="1">
              <a:defRPr sz="1200">
                <a:solidFill>
                  <a:srgbClr val="BCBCBC"/>
                </a:solidFill>
                <a:latin typeface="Comic Sans MS" panose="030F0902030302020204" pitchFamily="66" charset="0"/>
              </a:defRPr>
            </a:lvl1pPr>
          </a:lstStyle>
          <a:p>
            <a:pPr>
              <a:defRPr/>
            </a:pPr>
            <a:fld id="{74A6897D-6007-4BAE-A0BD-7B1FA4579C0D}"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4032" r:id="rId1"/>
    <p:sldLayoutId id="2147484033" r:id="rId2"/>
    <p:sldLayoutId id="2147484043" r:id="rId3"/>
    <p:sldLayoutId id="2147484034" r:id="rId4"/>
    <p:sldLayoutId id="2147484035" r:id="rId5"/>
    <p:sldLayoutId id="2147484036" r:id="rId6"/>
    <p:sldLayoutId id="2147484037" r:id="rId7"/>
    <p:sldLayoutId id="2147484038" r:id="rId8"/>
    <p:sldLayoutId id="2147484039" r:id="rId9"/>
    <p:sldLayoutId id="2147484040" r:id="rId10"/>
    <p:sldLayoutId id="2147484041" r:id="rId11"/>
    <p:sldLayoutId id="2147484042" r:id="rId12"/>
  </p:sldLayoutIdLst>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ＭＳ Ｐゴシック" pitchFamily="-111" charset="-128"/>
          <a:cs typeface="ＭＳ Ｐゴシック" pitchFamily="-111" charset="-128"/>
        </a:defRPr>
      </a:lvl1pPr>
      <a:lvl2pPr algn="ctr" rtl="0" eaLnBrk="0" fontAlgn="base" hangingPunct="0">
        <a:spcBef>
          <a:spcPct val="0"/>
        </a:spcBef>
        <a:spcAft>
          <a:spcPct val="0"/>
        </a:spcAft>
        <a:defRPr sz="4100" b="1">
          <a:solidFill>
            <a:schemeClr val="tx1"/>
          </a:solidFill>
          <a:latin typeface="Lucida Sans" panose="020B0602030504020204" pitchFamily="34" charset="0"/>
          <a:ea typeface="ＭＳ Ｐゴシック" pitchFamily="-111" charset="-128"/>
          <a:cs typeface="ＭＳ Ｐゴシック" pitchFamily="-111" charset="-128"/>
        </a:defRPr>
      </a:lvl2pPr>
      <a:lvl3pPr algn="ctr" rtl="0" eaLnBrk="0" fontAlgn="base" hangingPunct="0">
        <a:spcBef>
          <a:spcPct val="0"/>
        </a:spcBef>
        <a:spcAft>
          <a:spcPct val="0"/>
        </a:spcAft>
        <a:defRPr sz="4100" b="1">
          <a:solidFill>
            <a:schemeClr val="tx1"/>
          </a:solidFill>
          <a:latin typeface="Lucida Sans" panose="020B0602030504020204" pitchFamily="34" charset="0"/>
          <a:ea typeface="ＭＳ Ｐゴシック" pitchFamily="-111" charset="-128"/>
          <a:cs typeface="ＭＳ Ｐゴシック" pitchFamily="-111" charset="-128"/>
        </a:defRPr>
      </a:lvl3pPr>
      <a:lvl4pPr algn="ctr" rtl="0" eaLnBrk="0" fontAlgn="base" hangingPunct="0">
        <a:spcBef>
          <a:spcPct val="0"/>
        </a:spcBef>
        <a:spcAft>
          <a:spcPct val="0"/>
        </a:spcAft>
        <a:defRPr sz="4100" b="1">
          <a:solidFill>
            <a:schemeClr val="tx1"/>
          </a:solidFill>
          <a:latin typeface="Lucida Sans" panose="020B0602030504020204" pitchFamily="34" charset="0"/>
          <a:ea typeface="ＭＳ Ｐゴシック" pitchFamily="-111" charset="-128"/>
          <a:cs typeface="ＭＳ Ｐゴシック" pitchFamily="-111" charset="-128"/>
        </a:defRPr>
      </a:lvl4pPr>
      <a:lvl5pPr algn="ctr" rtl="0" eaLnBrk="0" fontAlgn="base" hangingPunct="0">
        <a:spcBef>
          <a:spcPct val="0"/>
        </a:spcBef>
        <a:spcAft>
          <a:spcPct val="0"/>
        </a:spcAft>
        <a:defRPr sz="4100" b="1">
          <a:solidFill>
            <a:schemeClr val="tx1"/>
          </a:solidFill>
          <a:latin typeface="Lucida Sans" panose="020B0602030504020204" pitchFamily="34" charset="0"/>
          <a:ea typeface="ＭＳ Ｐゴシック" pitchFamily="-111" charset="-128"/>
          <a:cs typeface="ＭＳ Ｐゴシック" pitchFamily="-111" charset="-128"/>
        </a:defRPr>
      </a:lvl5pPr>
      <a:lvl6pPr marL="457200" algn="ctr" rtl="0" fontAlgn="base">
        <a:spcBef>
          <a:spcPct val="0"/>
        </a:spcBef>
        <a:spcAft>
          <a:spcPct val="0"/>
        </a:spcAft>
        <a:defRPr sz="4100" b="1">
          <a:solidFill>
            <a:schemeClr val="tx1"/>
          </a:solidFill>
          <a:latin typeface="Lucida Sans" panose="020B0602030504020204" pitchFamily="34" charset="0"/>
        </a:defRPr>
      </a:lvl6pPr>
      <a:lvl7pPr marL="914400" algn="ctr" rtl="0" fontAlgn="base">
        <a:spcBef>
          <a:spcPct val="0"/>
        </a:spcBef>
        <a:spcAft>
          <a:spcPct val="0"/>
        </a:spcAft>
        <a:defRPr sz="4100" b="1">
          <a:solidFill>
            <a:schemeClr val="tx1"/>
          </a:solidFill>
          <a:latin typeface="Lucida Sans" panose="020B0602030504020204" pitchFamily="34" charset="0"/>
        </a:defRPr>
      </a:lvl7pPr>
      <a:lvl8pPr marL="1371600" algn="ctr" rtl="0" fontAlgn="base">
        <a:spcBef>
          <a:spcPct val="0"/>
        </a:spcBef>
        <a:spcAft>
          <a:spcPct val="0"/>
        </a:spcAft>
        <a:defRPr sz="4100" b="1">
          <a:solidFill>
            <a:schemeClr val="tx1"/>
          </a:solidFill>
          <a:latin typeface="Lucida Sans" panose="020B0602030504020204" pitchFamily="34" charset="0"/>
        </a:defRPr>
      </a:lvl8pPr>
      <a:lvl9pPr marL="1828800" algn="ctr" rtl="0" fontAlgn="base">
        <a:spcBef>
          <a:spcPct val="0"/>
        </a:spcBef>
        <a:spcAft>
          <a:spcPct val="0"/>
        </a:spcAft>
        <a:defRPr sz="4100" b="1">
          <a:solidFill>
            <a:schemeClr val="tx1"/>
          </a:solidFill>
          <a:latin typeface="Lucida Sans" panose="020B0602030504020204"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ＭＳ Ｐゴシック" pitchFamily="-111" charset="-128"/>
          <a:cs typeface="ＭＳ Ｐゴシック" pitchFamily="-111" charset="-128"/>
        </a:defRPr>
      </a:lvl1pPr>
      <a:lvl2pPr marL="868363" indent="-282575" algn="l" rtl="0" eaLnBrk="0" fontAlgn="base" hangingPunct="0">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ＭＳ Ｐゴシック" pitchFamily="-106" charset="-128"/>
          <a:cs typeface="+mn-cs"/>
        </a:defRPr>
      </a:lvl2pPr>
      <a:lvl3pPr marL="1133475" indent="-228600" algn="l" rtl="0" eaLnBrk="0" fontAlgn="base" hangingPunct="0">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ＭＳ Ｐゴシック" pitchFamily="-106" charset="-128"/>
          <a:cs typeface="+mn-cs"/>
        </a:defRPr>
      </a:lvl3pPr>
      <a:lvl4pPr marL="1352550" indent="-182563" algn="l" rtl="0" eaLnBrk="0" fontAlgn="base" hangingPunct="0">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ＭＳ Ｐゴシック" pitchFamily="-106" charset="-128"/>
          <a:cs typeface="+mn-cs"/>
        </a:defRPr>
      </a:lvl4pPr>
      <a:lvl5pPr marL="1544638" indent="-182563" algn="l" rtl="0" eaLnBrk="0" fontAlgn="base" hangingPunct="0">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ＭＳ Ｐゴシック" pitchFamily="-106" charset="-128"/>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4.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18CFE724-B6CE-2B44-CD91-938BC6E23A90}"/>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1066800"/>
            <a:ext cx="8229600" cy="1193800"/>
          </a:xfrm>
        </p:spPr>
      </p:pic>
      <p:sp>
        <p:nvSpPr>
          <p:cNvPr id="16386" name="Content Placeholder 2">
            <a:extLst>
              <a:ext uri="{FF2B5EF4-FFF2-40B4-BE49-F238E27FC236}">
                <a16:creationId xmlns:a16="http://schemas.microsoft.com/office/drawing/2014/main" id="{AE938F02-9479-1112-5902-506FE02AFB09}"/>
              </a:ext>
            </a:extLst>
          </p:cNvPr>
          <p:cNvSpPr>
            <a:spLocks noGrp="1"/>
          </p:cNvSpPr>
          <p:nvPr>
            <p:ph idx="1"/>
          </p:nvPr>
        </p:nvSpPr>
        <p:spPr>
          <a:xfrm>
            <a:off x="4820005" y="2631030"/>
            <a:ext cx="4267200" cy="2057400"/>
          </a:xfrm>
        </p:spPr>
        <p:txBody>
          <a:bodyPr/>
          <a:lstStyle/>
          <a:p>
            <a:pPr marL="547370" indent="-410845"/>
            <a:r>
              <a:rPr lang="en-US" altLang="en-US" dirty="0">
                <a:ea typeface="ＭＳ Ｐゴシック"/>
              </a:rPr>
              <a:t>Lesson Plan &amp; Risk Assessment</a:t>
            </a:r>
            <a:endParaRPr lang="en-US" dirty="0">
              <a:ea typeface="ＭＳ Ｐゴシック"/>
            </a:endParaRPr>
          </a:p>
          <a:p>
            <a:pPr marL="547370" indent="-410845"/>
            <a:r>
              <a:rPr lang="en-US" altLang="en-US" dirty="0">
                <a:ea typeface="ＭＳ Ｐゴシック"/>
              </a:rPr>
              <a:t>1,500 words</a:t>
            </a:r>
          </a:p>
          <a:p>
            <a:pPr marL="547370" indent="-410845"/>
            <a:r>
              <a:rPr lang="en-US" altLang="en-US" dirty="0">
                <a:ea typeface="ＭＳ Ｐゴシック"/>
              </a:rPr>
              <a:t>Teaching will also </a:t>
            </a:r>
            <a:endParaRPr lang="en-US" altLang="en-US" dirty="0">
              <a:ea typeface="ＭＳ Ｐゴシック" panose="020B0600070205080204" pitchFamily="34" charset="-128"/>
            </a:endParaRPr>
          </a:p>
          <a:p>
            <a:pPr marL="136525" indent="0">
              <a:buNone/>
            </a:pPr>
            <a:r>
              <a:rPr lang="en-US" altLang="en-US" dirty="0">
                <a:ea typeface="ＭＳ Ｐゴシック"/>
              </a:rPr>
              <a:t>be assessed.     </a:t>
            </a:r>
            <a:endParaRPr lang="en-US" altLang="en-US" dirty="0">
              <a:ea typeface="ＭＳ Ｐゴシック" panose="020B0600070205080204" pitchFamily="34" charset="-128"/>
            </a:endParaRPr>
          </a:p>
        </p:txBody>
      </p:sp>
      <p:sp>
        <p:nvSpPr>
          <p:cNvPr id="16387" name="Rectangle 3">
            <a:extLst>
              <a:ext uri="{FF2B5EF4-FFF2-40B4-BE49-F238E27FC236}">
                <a16:creationId xmlns:a16="http://schemas.microsoft.com/office/drawing/2014/main" id="{8FD8C80F-8773-5727-7CE4-99B4601C3299}"/>
              </a:ext>
            </a:extLst>
          </p:cNvPr>
          <p:cNvSpPr txBox="1">
            <a:spLocks noChangeArrowheads="1"/>
          </p:cNvSpPr>
          <p:nvPr/>
        </p:nvSpPr>
        <p:spPr bwMode="auto">
          <a:xfrm>
            <a:off x="0" y="5589588"/>
            <a:ext cx="8915400"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a:defRPr sz="3600">
                <a:solidFill>
                  <a:schemeClr val="tx1"/>
                </a:solidFill>
                <a:latin typeface="Comic Sans MS" panose="030F0702030302020204" pitchFamily="66" charset="0"/>
                <a:ea typeface="ＭＳ Ｐゴシック" panose="020B0600070205080204" pitchFamily="34" charset="-128"/>
              </a:defRPr>
            </a:lvl1pPr>
            <a:lvl2pPr marL="37931725" indent="-37474525">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pPr algn="ctr" eaLnBrk="1" hangingPunct="1">
              <a:spcBef>
                <a:spcPct val="20000"/>
              </a:spcBef>
              <a:buClr>
                <a:srgbClr val="F9F9F9"/>
              </a:buClr>
              <a:buSzPct val="65000"/>
            </a:pPr>
            <a:r>
              <a:rPr lang="en-GB" altLang="en-US" sz="1600" b="1" i="1" dirty="0">
                <a:latin typeface="Comic Sans MS"/>
                <a:ea typeface="ＭＳ Ｐゴシック"/>
              </a:rPr>
              <a:t>Recognition : slides created by </a:t>
            </a:r>
            <a:endParaRPr lang="en-GB" altLang="en-US" sz="1600" b="1" i="1" dirty="0"/>
          </a:p>
          <a:p>
            <a:pPr algn="ctr" eaLnBrk="1" hangingPunct="1">
              <a:spcBef>
                <a:spcPct val="20000"/>
              </a:spcBef>
              <a:buClr>
                <a:srgbClr val="F9F9F9"/>
              </a:buClr>
              <a:buSzPct val="65000"/>
              <a:buFont typeface="Wingdings 2" panose="05020102010507070707" pitchFamily="18" charset="2"/>
              <a:buNone/>
            </a:pPr>
            <a:r>
              <a:rPr lang="en-GB" altLang="en-US" sz="1600" b="1" i="1" dirty="0">
                <a:latin typeface="Comic Sans MS"/>
                <a:ea typeface="ＭＳ Ｐゴシック"/>
              </a:rPr>
              <a:t>Heddwen Davies, Jon Haylock and Carys Jennings</a:t>
            </a:r>
          </a:p>
          <a:p>
            <a:pPr algn="ctr" eaLnBrk="1" hangingPunct="1">
              <a:spcBef>
                <a:spcPct val="20000"/>
              </a:spcBef>
              <a:buClr>
                <a:srgbClr val="F9F9F9"/>
              </a:buClr>
              <a:buSzPct val="65000"/>
              <a:buFont typeface="Wingdings 2" panose="05020102010507070707" pitchFamily="18" charset="2"/>
              <a:buNone/>
            </a:pPr>
            <a:endParaRPr lang="en-GB" altLang="en-US" sz="2800" b="1" i="1"/>
          </a:p>
        </p:txBody>
      </p:sp>
      <p:sp>
        <p:nvSpPr>
          <p:cNvPr id="16388" name="Content Placeholder 2">
            <a:extLst>
              <a:ext uri="{FF2B5EF4-FFF2-40B4-BE49-F238E27FC236}">
                <a16:creationId xmlns:a16="http://schemas.microsoft.com/office/drawing/2014/main" id="{7E986FC1-4219-10EE-C178-01EEA656869B}"/>
              </a:ext>
            </a:extLst>
          </p:cNvPr>
          <p:cNvSpPr txBox="1">
            <a:spLocks/>
          </p:cNvSpPr>
          <p:nvPr/>
        </p:nvSpPr>
        <p:spPr bwMode="auto">
          <a:xfrm>
            <a:off x="193103" y="2631030"/>
            <a:ext cx="42672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547688" indent="-411163">
              <a:defRPr sz="3600">
                <a:solidFill>
                  <a:schemeClr val="tx1"/>
                </a:solidFill>
                <a:latin typeface="Comic Sans MS" panose="030F0702030302020204" pitchFamily="66" charset="0"/>
                <a:ea typeface="ＭＳ Ｐゴシック" panose="020B0600070205080204" pitchFamily="34" charset="-128"/>
              </a:defRPr>
            </a:lvl1pPr>
            <a:lvl2pPr marL="37931725" indent="-37474525">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pPr marL="547370" indent="-410845">
              <a:spcBef>
                <a:spcPct val="20000"/>
              </a:spcBef>
              <a:buClr>
                <a:srgbClr val="F9F9F9"/>
              </a:buClr>
              <a:buSzPct val="65000"/>
              <a:buFont typeface="Wingdings 2" panose="05020102010507070707" pitchFamily="18" charset="2"/>
              <a:buChar char=""/>
            </a:pPr>
            <a:r>
              <a:rPr lang="en-US" altLang="en-US" sz="2800" dirty="0" err="1">
                <a:latin typeface="Book Antiqua"/>
                <a:ea typeface="ＭＳ Ｐゴシック"/>
              </a:rPr>
              <a:t>Cynllun</a:t>
            </a:r>
            <a:r>
              <a:rPr lang="en-US" altLang="en-US" sz="2800" dirty="0">
                <a:latin typeface="Book Antiqua"/>
                <a:ea typeface="ＭＳ Ｐゴシック"/>
              </a:rPr>
              <a:t> </a:t>
            </a:r>
            <a:r>
              <a:rPr lang="en-US" altLang="en-US" sz="2800" dirty="0" err="1">
                <a:latin typeface="Book Antiqua"/>
                <a:ea typeface="ＭＳ Ｐゴシック"/>
              </a:rPr>
              <a:t>Gwers</a:t>
            </a:r>
            <a:r>
              <a:rPr lang="en-US" altLang="en-US" sz="2800" dirty="0">
                <a:latin typeface="Book Antiqua"/>
                <a:ea typeface="ＭＳ Ｐゴシック"/>
              </a:rPr>
              <a:t> ac </a:t>
            </a:r>
            <a:r>
              <a:rPr lang="en-US" altLang="en-US" sz="2800" dirty="0" err="1">
                <a:latin typeface="Book Antiqua"/>
                <a:ea typeface="ＭＳ Ｐゴシック"/>
              </a:rPr>
              <a:t>Asesiad</a:t>
            </a:r>
            <a:r>
              <a:rPr lang="en-US" altLang="en-US" sz="2800" dirty="0">
                <a:latin typeface="Book Antiqua"/>
                <a:ea typeface="ＭＳ Ｐゴシック"/>
              </a:rPr>
              <a:t> </a:t>
            </a:r>
            <a:r>
              <a:rPr lang="en-US" altLang="en-US" sz="2800" dirty="0" err="1">
                <a:latin typeface="Book Antiqua"/>
                <a:ea typeface="ＭＳ Ｐゴシック"/>
              </a:rPr>
              <a:t>Risg</a:t>
            </a:r>
            <a:endParaRPr lang="en-US" altLang="en-US" sz="2800">
              <a:latin typeface="Book Antiqua"/>
              <a:ea typeface="ＭＳ Ｐゴシック"/>
            </a:endParaRPr>
          </a:p>
          <a:p>
            <a:pPr marL="547370" indent="-410845">
              <a:spcBef>
                <a:spcPct val="20000"/>
              </a:spcBef>
              <a:buClr>
                <a:srgbClr val="F9F9F9"/>
              </a:buClr>
              <a:buSzPct val="65000"/>
              <a:buFont typeface="Wingdings 2" panose="05020102010507070707" pitchFamily="18" charset="2"/>
              <a:buChar char=""/>
            </a:pPr>
            <a:r>
              <a:rPr lang="en-US" altLang="en-US" sz="2800" dirty="0">
                <a:latin typeface="Book Antiqua"/>
                <a:ea typeface="ＭＳ Ｐゴシック"/>
              </a:rPr>
              <a:t>1,500 o </a:t>
            </a:r>
            <a:r>
              <a:rPr lang="en-US" altLang="en-US" sz="2800" dirty="0" err="1">
                <a:latin typeface="Book Antiqua"/>
                <a:ea typeface="ＭＳ Ｐゴシック"/>
              </a:rPr>
              <a:t>eiriau</a:t>
            </a:r>
            <a:r>
              <a:rPr lang="en-US" altLang="en-US" sz="2800" dirty="0">
                <a:latin typeface="Book Antiqua"/>
                <a:ea typeface="ＭＳ Ｐゴシック"/>
              </a:rPr>
              <a:t> </a:t>
            </a:r>
            <a:endParaRPr lang="en-US" altLang="en-US" sz="2800" dirty="0">
              <a:latin typeface="Book Antiqua" panose="02040602050305030304" pitchFamily="18" charset="0"/>
            </a:endParaRPr>
          </a:p>
          <a:p>
            <a:pPr marL="547370" indent="-410845">
              <a:spcBef>
                <a:spcPct val="20000"/>
              </a:spcBef>
              <a:buClr>
                <a:srgbClr val="F9F9F9"/>
              </a:buClr>
              <a:buSzPct val="65000"/>
              <a:buFont typeface="Wingdings 2" panose="05020102010507070707" pitchFamily="18" charset="2"/>
              <a:buChar char=""/>
            </a:pPr>
            <a:r>
              <a:rPr lang="en-US" altLang="en-US" sz="2800" dirty="0" err="1">
                <a:latin typeface="Book Antiqua"/>
                <a:ea typeface="ＭＳ Ｐゴシック"/>
              </a:rPr>
              <a:t>Asesu'r</a:t>
            </a:r>
            <a:r>
              <a:rPr lang="en-US" altLang="en-US" sz="2800" dirty="0">
                <a:latin typeface="Book Antiqua"/>
                <a:ea typeface="ＭＳ Ｐゴシック"/>
              </a:rPr>
              <a:t> </a:t>
            </a:r>
            <a:r>
              <a:rPr lang="en-US" altLang="en-US" sz="2800" dirty="0" err="1">
                <a:latin typeface="Book Antiqua"/>
                <a:ea typeface="ＭＳ Ｐゴシック"/>
              </a:rPr>
              <a:t>dysgu</a:t>
            </a:r>
            <a:r>
              <a:rPr lang="en-US" altLang="en-US" sz="2800" dirty="0">
                <a:latin typeface="Book Antiqua"/>
                <a:ea typeface="ＭＳ Ｐゴシック"/>
              </a:rPr>
              <a:t> </a:t>
            </a:r>
            <a:r>
              <a:rPr lang="en-US" altLang="en-US" sz="2800" dirty="0" err="1">
                <a:latin typeface="Book Antiqua"/>
                <a:ea typeface="ＭＳ Ｐゴシック"/>
              </a:rPr>
              <a:t>hefyd</a:t>
            </a:r>
            <a:r>
              <a:rPr lang="en-US" altLang="en-US" sz="2800" dirty="0">
                <a:latin typeface="Book Antiqua"/>
                <a:ea typeface="ＭＳ Ｐゴシック"/>
              </a:rPr>
              <a:t>.</a:t>
            </a:r>
            <a:endParaRPr lang="en-US" altLang="en-US" sz="2800" dirty="0">
              <a:latin typeface="Book Antiqua" panose="02040602050305030304" pitchFamily="18" charset="0"/>
            </a:endParaRPr>
          </a:p>
        </p:txBody>
      </p:sp>
      <p:pic>
        <p:nvPicPr>
          <p:cNvPr id="3" name="Audio 2">
            <a:hlinkClick r:id="" action="ppaction://media"/>
            <a:extLst>
              <a:ext uri="{FF2B5EF4-FFF2-40B4-BE49-F238E27FC236}">
                <a16:creationId xmlns:a16="http://schemas.microsoft.com/office/drawing/2014/main" id="{5848AC05-50D1-C149-955C-578B867A78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188"/>
    </mc:Choice>
    <mc:Fallback>
      <p:transition spd="slow" advTm="38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Rectangle 2">
            <a:extLst>
              <a:ext uri="{FF2B5EF4-FFF2-40B4-BE49-F238E27FC236}">
                <a16:creationId xmlns:a16="http://schemas.microsoft.com/office/drawing/2014/main" id="{C194178F-4A16-7EA6-203E-F0B0E24968E0}"/>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266700"/>
            <a:ext cx="8229600" cy="1282700"/>
          </a:xfrm>
        </p:spPr>
      </p:pic>
      <p:sp>
        <p:nvSpPr>
          <p:cNvPr id="18434" name="Rectangle 3">
            <a:extLst>
              <a:ext uri="{FF2B5EF4-FFF2-40B4-BE49-F238E27FC236}">
                <a16:creationId xmlns:a16="http://schemas.microsoft.com/office/drawing/2014/main" id="{1C554513-3977-3CD1-5B32-49413463D688}"/>
              </a:ext>
            </a:extLst>
          </p:cNvPr>
          <p:cNvSpPr>
            <a:spLocks noGrp="1"/>
          </p:cNvSpPr>
          <p:nvPr>
            <p:ph idx="1"/>
          </p:nvPr>
        </p:nvSpPr>
        <p:spPr>
          <a:xfrm>
            <a:off x="230020" y="1600200"/>
            <a:ext cx="8499376" cy="4708525"/>
          </a:xfrm>
        </p:spPr>
        <p:txBody>
          <a:bodyPr/>
          <a:lstStyle/>
          <a:p>
            <a:pPr marL="593725" indent="-457200" eaLnBrk="1" hangingPunct="1">
              <a:buFont typeface="Wingdings" panose="05020102010507070707" pitchFamily="18" charset="2"/>
              <a:buChar char="q"/>
            </a:pPr>
            <a:r>
              <a:rPr lang="cy-GB" altLang="en-US" b="1" dirty="0">
                <a:solidFill>
                  <a:srgbClr val="FFFF00"/>
                </a:solidFill>
                <a:latin typeface="Comic Sans MS"/>
                <a:ea typeface="ＭＳ Ｐゴシック"/>
              </a:rPr>
              <a:t> </a:t>
            </a:r>
            <a:r>
              <a:rPr lang="cy-GB" altLang="en-US" sz="3200" b="1" dirty="0">
                <a:solidFill>
                  <a:srgbClr val="FFFF00"/>
                </a:solidFill>
                <a:latin typeface="Comic Sans MS"/>
                <a:ea typeface="ＭＳ Ｐゴシック"/>
              </a:rPr>
              <a:t>LO1  </a:t>
            </a:r>
            <a:r>
              <a:rPr lang="cy-GB" altLang="en-US" sz="3200" b="1" dirty="0" err="1">
                <a:solidFill>
                  <a:srgbClr val="FFFF00"/>
                </a:solidFill>
                <a:latin typeface="Comic Sans MS"/>
                <a:ea typeface="ＭＳ Ｐゴシック"/>
              </a:rPr>
              <a:t>able</a:t>
            </a:r>
            <a:r>
              <a:rPr lang="cy-GB" altLang="en-US" sz="3200" b="1" dirty="0">
                <a:solidFill>
                  <a:srgbClr val="FFFF00"/>
                </a:solidFill>
                <a:latin typeface="Comic Sans MS"/>
                <a:ea typeface="ＭＳ Ｐゴシック"/>
              </a:rPr>
              <a:t> to </a:t>
            </a:r>
            <a:r>
              <a:rPr lang="cy-GB" altLang="en-US" sz="3200" b="1" dirty="0" err="1">
                <a:solidFill>
                  <a:srgbClr val="FFFF00"/>
                </a:solidFill>
                <a:latin typeface="Comic Sans MS"/>
                <a:ea typeface="ＭＳ Ｐゴシック"/>
              </a:rPr>
              <a:t>identify</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describe</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justify</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and</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evaluate</a:t>
            </a:r>
            <a:r>
              <a:rPr lang="cy-GB" altLang="en-US" sz="3200" b="1" dirty="0">
                <a:solidFill>
                  <a:srgbClr val="FFFF00"/>
                </a:solidFill>
                <a:latin typeface="Comic Sans MS"/>
                <a:ea typeface="ＭＳ Ｐゴシック"/>
              </a:rPr>
              <a:t> the </a:t>
            </a:r>
            <a:r>
              <a:rPr lang="cy-GB" altLang="en-US" sz="3200" b="1" dirty="0" err="1">
                <a:solidFill>
                  <a:srgbClr val="FFFF00"/>
                </a:solidFill>
                <a:latin typeface="Comic Sans MS"/>
                <a:ea typeface="ＭＳ Ｐゴシック"/>
              </a:rPr>
              <a:t>key</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charactersitics</a:t>
            </a:r>
            <a:r>
              <a:rPr lang="cy-GB" altLang="en-US" sz="3200" b="1" dirty="0">
                <a:solidFill>
                  <a:srgbClr val="FFFF00"/>
                </a:solidFill>
                <a:latin typeface="Comic Sans MS"/>
                <a:ea typeface="ＭＳ Ｐゴシック"/>
              </a:rPr>
              <a:t> of a </a:t>
            </a:r>
            <a:r>
              <a:rPr lang="cy-GB" altLang="en-US" sz="3200" b="1" dirty="0" err="1">
                <a:solidFill>
                  <a:srgbClr val="FFFF00"/>
                </a:solidFill>
                <a:latin typeface="Comic Sans MS"/>
                <a:ea typeface="ＭＳ Ｐゴシック"/>
              </a:rPr>
              <a:t>range</a:t>
            </a:r>
            <a:r>
              <a:rPr lang="cy-GB" altLang="en-US" sz="3200" b="1" dirty="0">
                <a:solidFill>
                  <a:srgbClr val="FFFF00"/>
                </a:solidFill>
                <a:latin typeface="Comic Sans MS"/>
                <a:ea typeface="ＭＳ Ｐゴシック"/>
              </a:rPr>
              <a:t> of </a:t>
            </a:r>
            <a:r>
              <a:rPr lang="cy-GB" altLang="en-US" sz="3200" b="1" dirty="0" err="1">
                <a:solidFill>
                  <a:srgbClr val="FFFF00"/>
                </a:solidFill>
                <a:latin typeface="Comic Sans MS"/>
                <a:ea typeface="ＭＳ Ｐゴシック"/>
              </a:rPr>
              <a:t>teaching</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and</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facilitation</a:t>
            </a:r>
            <a:r>
              <a:rPr lang="cy-GB" altLang="en-US" sz="3200" b="1" dirty="0">
                <a:solidFill>
                  <a:srgbClr val="FFFF00"/>
                </a:solidFill>
                <a:latin typeface="Comic Sans MS"/>
                <a:ea typeface="ＭＳ Ｐゴシック"/>
              </a:rPr>
              <a:t> </a:t>
            </a:r>
            <a:r>
              <a:rPr lang="cy-GB" altLang="en-US" sz="3200" b="1" dirty="0" err="1">
                <a:solidFill>
                  <a:srgbClr val="FFFF00"/>
                </a:solidFill>
                <a:latin typeface="Comic Sans MS"/>
                <a:ea typeface="ＭＳ Ｐゴシック"/>
              </a:rPr>
              <a:t>styles</a:t>
            </a:r>
            <a:r>
              <a:rPr lang="cy-GB" altLang="en-US" sz="3200" b="1" dirty="0">
                <a:solidFill>
                  <a:srgbClr val="FFFF00"/>
                </a:solidFill>
                <a:latin typeface="Comic Sans MS"/>
                <a:ea typeface="ＭＳ Ｐゴシック"/>
              </a:rPr>
              <a:t>  </a:t>
            </a:r>
            <a:endParaRPr lang="en-GB" altLang="en-US" sz="3200" b="1">
              <a:solidFill>
                <a:srgbClr val="FFFF00"/>
              </a:solidFill>
              <a:latin typeface="Comic Sans MS" panose="030F0702030302020204" pitchFamily="66" charset="0"/>
              <a:ea typeface="ＭＳ Ｐゴシック" panose="020B0600070205080204" pitchFamily="34" charset="-128"/>
            </a:endParaRPr>
          </a:p>
          <a:p>
            <a:pPr marL="547370" indent="-410845"/>
            <a:endParaRPr lang="cy-GB" altLang="en-US" sz="3200" b="1" dirty="0">
              <a:solidFill>
                <a:srgbClr val="FFFF00"/>
              </a:solidFill>
              <a:latin typeface="Comic Sans MS" panose="030F0702030302020204" pitchFamily="66" charset="0"/>
              <a:ea typeface="ＭＳ Ｐゴシック" panose="020B0600070205080204" pitchFamily="34" charset="-128"/>
            </a:endParaRPr>
          </a:p>
          <a:p>
            <a:pPr marL="547370" indent="-410845" eaLnBrk="1" hangingPunct="1"/>
            <a:r>
              <a:rPr lang="en-GB" altLang="en-US" sz="3600" b="1" dirty="0">
                <a:solidFill>
                  <a:srgbClr val="FFFF00"/>
                </a:solidFill>
                <a:latin typeface="Comic Sans MS"/>
                <a:ea typeface="ＭＳ Ｐゴシック"/>
              </a:rPr>
              <a:t> </a:t>
            </a:r>
            <a:r>
              <a:rPr lang="en-GB" altLang="en-US" sz="3200" b="1" dirty="0">
                <a:solidFill>
                  <a:srgbClr val="FFFF00"/>
                </a:solidFill>
                <a:latin typeface="Comic Sans MS"/>
                <a:ea typeface="ＭＳ Ｐゴシック"/>
              </a:rPr>
              <a:t>LO2  design a purposeful adventurous activity that demonstrates appropriate level of awareness of health and safety aspects.  </a:t>
            </a:r>
            <a:endParaRPr lang="en-GB" altLang="en-US" sz="3200" b="1">
              <a:solidFill>
                <a:srgbClr val="FFFF00"/>
              </a:solidFill>
              <a:latin typeface="Comic Sans MS" panose="030F0702030302020204" pitchFamily="66" charset="0"/>
              <a:ea typeface="ＭＳ Ｐゴシック" panose="020B0600070205080204" pitchFamily="34" charset="-128"/>
            </a:endParaRPr>
          </a:p>
        </p:txBody>
      </p:sp>
      <p:pic>
        <p:nvPicPr>
          <p:cNvPr id="2" name="Audio 1">
            <a:hlinkClick r:id="" action="ppaction://media"/>
            <a:extLst>
              <a:ext uri="{FF2B5EF4-FFF2-40B4-BE49-F238E27FC236}">
                <a16:creationId xmlns:a16="http://schemas.microsoft.com/office/drawing/2014/main" id="{05D88E05-2711-6E4E-A999-6DE0BECCEDE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136"/>
    </mc:Choice>
    <mc:Fallback>
      <p:transition spd="slow" advTm="15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2265E5FA-207E-4848-2360-3ADFCA728465}"/>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152400" y="571500"/>
            <a:ext cx="8686800" cy="1346200"/>
          </a:xfrm>
        </p:spPr>
      </p:pic>
      <p:sp>
        <p:nvSpPr>
          <p:cNvPr id="22530" name="Content Placeholder 2">
            <a:extLst>
              <a:ext uri="{FF2B5EF4-FFF2-40B4-BE49-F238E27FC236}">
                <a16:creationId xmlns:a16="http://schemas.microsoft.com/office/drawing/2014/main" id="{31DA3128-939F-EF3F-8E68-2DF40EBF49A1}"/>
              </a:ext>
            </a:extLst>
          </p:cNvPr>
          <p:cNvSpPr>
            <a:spLocks noGrp="1"/>
          </p:cNvSpPr>
          <p:nvPr>
            <p:ph idx="1"/>
          </p:nvPr>
        </p:nvSpPr>
        <p:spPr>
          <a:xfrm>
            <a:off x="457200" y="1488030"/>
            <a:ext cx="8229600" cy="4708525"/>
          </a:xfrm>
        </p:spPr>
        <p:txBody>
          <a:bodyPr/>
          <a:lstStyle/>
          <a:p>
            <a:pPr marL="136525" indent="0" eaLnBrk="1" hangingPunct="1">
              <a:buFont typeface="Wingdings 2" panose="05020102010507070707" pitchFamily="18" charset="2"/>
              <a:buNone/>
            </a:pPr>
            <a:endParaRPr lang="en-GB" altLang="en-US" dirty="0">
              <a:solidFill>
                <a:srgbClr val="FFFF00"/>
              </a:solidFill>
              <a:latin typeface="Comic Sans MS" panose="030F0702030302020204" pitchFamily="66" charset="0"/>
              <a:ea typeface="ＭＳ Ｐゴシック" panose="020B0600070205080204" pitchFamily="34" charset="-128"/>
            </a:endParaRPr>
          </a:p>
          <a:p>
            <a:pPr marL="136525" indent="0" eaLnBrk="1" hangingPunct="1">
              <a:buClr>
                <a:srgbClr val="FF9933"/>
              </a:buClr>
            </a:pPr>
            <a:r>
              <a:rPr lang="en-GB" altLang="en-US" sz="3600" b="1" i="1" dirty="0">
                <a:solidFill>
                  <a:srgbClr val="FFFF00"/>
                </a:solidFill>
                <a:latin typeface="Comic Sans MS"/>
                <a:ea typeface="ＭＳ Ｐゴシック"/>
              </a:rPr>
              <a:t>What children know, can do and</a:t>
            </a:r>
          </a:p>
          <a:p>
            <a:pPr marL="136525" indent="0" eaLnBrk="1" hangingPunct="1">
              <a:buClr>
                <a:srgbClr val="FF9933"/>
              </a:buClr>
              <a:buNone/>
            </a:pPr>
            <a:r>
              <a:rPr lang="en-GB" altLang="en-US" sz="3600" b="1" i="1" dirty="0">
                <a:solidFill>
                  <a:srgbClr val="FFFF00"/>
                </a:solidFill>
                <a:latin typeface="Comic Sans MS"/>
                <a:ea typeface="ＭＳ Ｐゴシック"/>
              </a:rPr>
              <a:t>  understand.</a:t>
            </a:r>
          </a:p>
          <a:p>
            <a:pPr marL="136525" indent="0" eaLnBrk="1" hangingPunct="1">
              <a:buClr>
                <a:srgbClr val="FF9933"/>
              </a:buClr>
            </a:pPr>
            <a:r>
              <a:rPr lang="en-GB" altLang="en-US" sz="3600" b="1" i="1" dirty="0">
                <a:solidFill>
                  <a:srgbClr val="FFFF00"/>
                </a:solidFill>
                <a:latin typeface="Comic Sans MS"/>
                <a:ea typeface="ＭＳ Ｐゴシック"/>
              </a:rPr>
              <a:t>The organisation of the environment</a:t>
            </a:r>
          </a:p>
          <a:p>
            <a:pPr marL="136525" indent="0" eaLnBrk="1" hangingPunct="1">
              <a:buClr>
                <a:srgbClr val="FF9933"/>
              </a:buClr>
            </a:pPr>
            <a:r>
              <a:rPr lang="en-GB" altLang="en-US" sz="3600" b="1" i="1" dirty="0">
                <a:solidFill>
                  <a:srgbClr val="FFFF00"/>
                </a:solidFill>
                <a:latin typeface="Comic Sans MS"/>
                <a:ea typeface="ＭＳ Ｐゴシック"/>
              </a:rPr>
              <a:t>Learning opportunities</a:t>
            </a:r>
          </a:p>
          <a:p>
            <a:pPr marL="136525" indent="0" eaLnBrk="1" hangingPunct="1">
              <a:buClr>
                <a:srgbClr val="FF9933"/>
              </a:buClr>
            </a:pPr>
            <a:r>
              <a:rPr lang="en-GB" altLang="en-US" sz="3600" b="1" i="1" dirty="0">
                <a:solidFill>
                  <a:srgbClr val="FFFF00"/>
                </a:solidFill>
                <a:latin typeface="Comic Sans MS"/>
                <a:ea typeface="ＭＳ Ｐゴシック"/>
              </a:rPr>
              <a:t>The quality of the teaching</a:t>
            </a:r>
          </a:p>
          <a:p>
            <a:pPr marL="136525" indent="0" eaLnBrk="1" hangingPunct="1">
              <a:buClr>
                <a:srgbClr val="FF9933"/>
              </a:buClr>
            </a:pPr>
            <a:r>
              <a:rPr lang="en-GB" altLang="en-US" sz="3600" b="1" i="1" dirty="0">
                <a:solidFill>
                  <a:srgbClr val="FFFF00"/>
                </a:solidFill>
                <a:latin typeface="Comic Sans MS"/>
                <a:ea typeface="ＭＳ Ｐゴシック"/>
              </a:rPr>
              <a:t>Challenges</a:t>
            </a:r>
          </a:p>
          <a:p>
            <a:pPr marL="136525" indent="0" eaLnBrk="1" hangingPunct="1">
              <a:buFont typeface="Wingdings 2" panose="05020102010507070707" pitchFamily="18" charset="2"/>
              <a:buNone/>
            </a:pPr>
            <a:endParaRPr lang="en-US" altLang="en-US">
              <a:ea typeface="ＭＳ Ｐゴシック" panose="020B0600070205080204" pitchFamily="34" charset="-128"/>
            </a:endParaRPr>
          </a:p>
        </p:txBody>
      </p:sp>
      <p:pic>
        <p:nvPicPr>
          <p:cNvPr id="3" name="Audio 2">
            <a:hlinkClick r:id="" action="ppaction://media"/>
            <a:extLst>
              <a:ext uri="{FF2B5EF4-FFF2-40B4-BE49-F238E27FC236}">
                <a16:creationId xmlns:a16="http://schemas.microsoft.com/office/drawing/2014/main" id="{18F84800-21B5-1F4B-AC75-012123371A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138"/>
    </mc:Choice>
    <mc:Fallback>
      <p:transition spd="slow" advTm="137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tle 3">
            <a:extLst>
              <a:ext uri="{FF2B5EF4-FFF2-40B4-BE49-F238E27FC236}">
                <a16:creationId xmlns:a16="http://schemas.microsoft.com/office/drawing/2014/main" id="{9B64FADB-ED95-B2BB-6474-DF5F0902E1F2}"/>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24579" name="Content Placeholder 5">
            <a:extLst>
              <a:ext uri="{FF2B5EF4-FFF2-40B4-BE49-F238E27FC236}">
                <a16:creationId xmlns:a16="http://schemas.microsoft.com/office/drawing/2014/main" id="{8B10C3D0-2355-EDD5-1377-6E5BA5A645D0}"/>
              </a:ext>
            </a:extLst>
          </p:cNvPr>
          <p:cNvSpPr>
            <a:spLocks noGrp="1"/>
          </p:cNvSpPr>
          <p:nvPr>
            <p:ph sz="half" idx="2"/>
          </p:nvPr>
        </p:nvSpPr>
        <p:spPr>
          <a:xfrm>
            <a:off x="340771" y="1020417"/>
            <a:ext cx="8453940" cy="4525963"/>
          </a:xfrm>
        </p:spPr>
        <p:txBody>
          <a:bodyPr/>
          <a:lstStyle/>
          <a:p>
            <a:pPr marL="547370" indent="-410845"/>
            <a:r>
              <a:rPr lang="cy-GB" altLang="en-US" sz="3200" b="1" dirty="0" err="1">
                <a:solidFill>
                  <a:srgbClr val="FFFF00"/>
                </a:solidFill>
                <a:ea typeface="ＭＳ Ｐゴシック"/>
              </a:rPr>
              <a:t>Lesson</a:t>
            </a:r>
            <a:r>
              <a:rPr lang="cy-GB" altLang="en-US" sz="3200" b="1" dirty="0">
                <a:solidFill>
                  <a:srgbClr val="FFFF00"/>
                </a:solidFill>
                <a:ea typeface="ＭＳ Ｐゴシック"/>
              </a:rPr>
              <a:t> Plan &amp; </a:t>
            </a:r>
            <a:r>
              <a:rPr lang="cy-GB" altLang="en-US" sz="3200" b="1" dirty="0" err="1">
                <a:solidFill>
                  <a:srgbClr val="FFFF00"/>
                </a:solidFill>
                <a:ea typeface="ＭＳ Ｐゴシック"/>
              </a:rPr>
              <a:t>Learning</a:t>
            </a:r>
            <a:r>
              <a:rPr lang="cy-GB" altLang="en-US" sz="3200" b="1" dirty="0">
                <a:solidFill>
                  <a:srgbClr val="FFFF00"/>
                </a:solidFill>
                <a:ea typeface="ＭＳ Ｐゴシック"/>
              </a:rPr>
              <a:t> </a:t>
            </a:r>
            <a:r>
              <a:rPr lang="cy-GB" altLang="en-US" sz="3200" b="1" dirty="0" err="1">
                <a:solidFill>
                  <a:srgbClr val="FFFF00"/>
                </a:solidFill>
                <a:ea typeface="ＭＳ Ｐゴシック"/>
              </a:rPr>
              <a:t>Outcomes</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Differentiation</a:t>
            </a:r>
            <a:r>
              <a:rPr lang="cy-GB" altLang="en-US" sz="3200" b="1" dirty="0">
                <a:solidFill>
                  <a:srgbClr val="FFFF00"/>
                </a:solidFill>
                <a:ea typeface="ＭＳ Ｐゴシック"/>
              </a:rPr>
              <a:t> &amp;  </a:t>
            </a:r>
            <a:r>
              <a:rPr lang="cy-GB" altLang="en-US" sz="3200" b="1" dirty="0" err="1">
                <a:solidFill>
                  <a:srgbClr val="FFFF00"/>
                </a:solidFill>
                <a:ea typeface="ＭＳ Ｐゴシック"/>
              </a:rPr>
              <a:t>Inclusion</a:t>
            </a:r>
            <a:r>
              <a:rPr lang="cy-GB" altLang="en-US" sz="3200" b="1" dirty="0">
                <a:solidFill>
                  <a:srgbClr val="FFFF00"/>
                </a:solidFill>
                <a:ea typeface="ＭＳ Ｐゴシック"/>
              </a:rPr>
              <a:t> (</a:t>
            </a:r>
            <a:r>
              <a:rPr lang="cy-GB" altLang="en-US" sz="3200" b="1" dirty="0" err="1">
                <a:solidFill>
                  <a:srgbClr val="FFFF00"/>
                </a:solidFill>
                <a:ea typeface="ＭＳ Ｐゴシック"/>
              </a:rPr>
              <a:t>general</a:t>
            </a:r>
            <a:r>
              <a:rPr lang="cy-GB" altLang="en-US" sz="3200" b="1" dirty="0">
                <a:solidFill>
                  <a:srgbClr val="FFFF00"/>
                </a:solidFill>
                <a:ea typeface="ＭＳ Ｐゴシック"/>
              </a:rPr>
              <a:t> </a:t>
            </a:r>
            <a:r>
              <a:rPr lang="cy-GB" altLang="en-US" sz="3200" b="1" dirty="0" err="1">
                <a:solidFill>
                  <a:srgbClr val="FFFF00"/>
                </a:solidFill>
                <a:ea typeface="ＭＳ Ｐゴシック"/>
              </a:rPr>
              <a:t>expectations</a:t>
            </a:r>
            <a:r>
              <a:rPr lang="cy-GB" altLang="en-US" sz="3200" b="1" dirty="0">
                <a:solidFill>
                  <a:srgbClr val="FFFF00"/>
                </a:solidFill>
                <a:ea typeface="ＭＳ Ｐゴシック"/>
              </a:rPr>
              <a:t>)</a:t>
            </a:r>
          </a:p>
          <a:p>
            <a:pPr marL="547370" indent="-410845"/>
            <a:r>
              <a:rPr lang="cy-GB" altLang="en-US" sz="3200" b="1" dirty="0" err="1">
                <a:solidFill>
                  <a:srgbClr val="FFFF00"/>
                </a:solidFill>
                <a:ea typeface="ＭＳ Ｐゴシック"/>
              </a:rPr>
              <a:t>Learning</a:t>
            </a:r>
            <a:r>
              <a:rPr lang="cy-GB" altLang="en-US" sz="3200" b="1" dirty="0">
                <a:solidFill>
                  <a:srgbClr val="FFFF00"/>
                </a:solidFill>
                <a:ea typeface="ＭＳ Ｐゴシック"/>
              </a:rPr>
              <a:t> </a:t>
            </a:r>
            <a:r>
              <a:rPr lang="cy-GB" altLang="en-US" sz="3200" b="1" dirty="0" err="1">
                <a:solidFill>
                  <a:srgbClr val="FFFF00"/>
                </a:solidFill>
                <a:ea typeface="ＭＳ Ｐゴシック"/>
              </a:rPr>
              <a:t>and</a:t>
            </a:r>
            <a:r>
              <a:rPr lang="cy-GB" altLang="en-US" sz="3200" b="1" dirty="0">
                <a:solidFill>
                  <a:srgbClr val="FFFF00"/>
                </a:solidFill>
                <a:ea typeface="ＭＳ Ｐゴシック"/>
              </a:rPr>
              <a:t> </a:t>
            </a:r>
            <a:r>
              <a:rPr lang="cy-GB" altLang="en-US" sz="3200" b="1" dirty="0" err="1">
                <a:solidFill>
                  <a:srgbClr val="FFFF00"/>
                </a:solidFill>
                <a:ea typeface="ＭＳ Ｐゴシック"/>
              </a:rPr>
              <a:t>Teaching</a:t>
            </a:r>
            <a:r>
              <a:rPr lang="cy-GB" altLang="en-US" sz="3200" b="1" dirty="0">
                <a:solidFill>
                  <a:srgbClr val="FFFF00"/>
                </a:solidFill>
                <a:ea typeface="ＭＳ Ｐゴシック"/>
              </a:rPr>
              <a:t> </a:t>
            </a:r>
            <a:r>
              <a:rPr lang="cy-GB" altLang="en-US" sz="3200" b="1" dirty="0" err="1">
                <a:solidFill>
                  <a:srgbClr val="FFFF00"/>
                </a:solidFill>
                <a:ea typeface="ＭＳ Ｐゴシック"/>
              </a:rPr>
              <a:t>styles</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Behaviour</a:t>
            </a:r>
            <a:r>
              <a:rPr lang="cy-GB" altLang="en-US" sz="3200" b="1" dirty="0">
                <a:solidFill>
                  <a:srgbClr val="FFFF00"/>
                </a:solidFill>
                <a:ea typeface="ＭＳ Ｐゴシック"/>
              </a:rPr>
              <a:t> </a:t>
            </a:r>
            <a:r>
              <a:rPr lang="cy-GB" altLang="en-US" sz="3200" b="1" dirty="0" err="1">
                <a:solidFill>
                  <a:srgbClr val="FFFF00"/>
                </a:solidFill>
                <a:ea typeface="ＭＳ Ｐゴシック"/>
              </a:rPr>
              <a:t>Management</a:t>
            </a:r>
            <a:r>
              <a:rPr lang="cy-GB" altLang="en-US" sz="3200" b="1" dirty="0">
                <a:solidFill>
                  <a:srgbClr val="FFFF00"/>
                </a:solidFill>
                <a:ea typeface="ＭＳ Ｐゴシック"/>
              </a:rPr>
              <a:t> </a:t>
            </a:r>
            <a:r>
              <a:rPr lang="cy-GB" altLang="en-US" sz="3200" b="1" dirty="0" err="1">
                <a:solidFill>
                  <a:srgbClr val="FFFF00"/>
                </a:solidFill>
                <a:ea typeface="ＭＳ Ｐゴシック"/>
              </a:rPr>
              <a:t>Strategies</a:t>
            </a:r>
            <a:r>
              <a:rPr lang="cy-GB" altLang="en-US" sz="3200" b="1" dirty="0">
                <a:solidFill>
                  <a:srgbClr val="FFFF00"/>
                </a:solidFill>
                <a:ea typeface="ＭＳ Ｐゴシック"/>
              </a:rPr>
              <a:t> (</a:t>
            </a:r>
            <a:r>
              <a:rPr lang="cy-GB" altLang="en-US" sz="3200" b="1" dirty="0" err="1">
                <a:solidFill>
                  <a:srgbClr val="FFFF00"/>
                </a:solidFill>
                <a:ea typeface="ＭＳ Ｐゴシック"/>
              </a:rPr>
              <a:t>considered</a:t>
            </a:r>
            <a:r>
              <a:rPr lang="cy-GB" altLang="en-US" sz="3200" b="1" dirty="0">
                <a:solidFill>
                  <a:srgbClr val="FFFF00"/>
                </a:solidFill>
                <a:ea typeface="ＭＳ Ｐゴシック"/>
              </a:rPr>
              <a:t>) </a:t>
            </a:r>
            <a:endParaRPr lang="cy-GB" altLang="en-US" sz="3200" b="1">
              <a:solidFill>
                <a:srgbClr val="FFFF00"/>
              </a:solidFill>
              <a:ea typeface="ＭＳ Ｐゴシック" panose="020B0600070205080204" pitchFamily="34" charset="-128"/>
            </a:endParaRPr>
          </a:p>
          <a:p>
            <a:pPr marL="547370" indent="-410845"/>
            <a:r>
              <a:rPr lang="cy-GB" altLang="en-US" sz="3200" b="1" dirty="0" err="1">
                <a:solidFill>
                  <a:srgbClr val="FFFF00"/>
                </a:solidFill>
                <a:ea typeface="ＭＳ Ｐゴシック"/>
              </a:rPr>
              <a:t>Measuring</a:t>
            </a:r>
            <a:r>
              <a:rPr lang="cy-GB" altLang="en-US" sz="3200" b="1" dirty="0">
                <a:solidFill>
                  <a:srgbClr val="FFFF00"/>
                </a:solidFill>
                <a:ea typeface="ＭＳ Ｐゴシック"/>
              </a:rPr>
              <a:t> </a:t>
            </a:r>
            <a:r>
              <a:rPr lang="cy-GB" altLang="en-US" sz="3200" b="1" dirty="0" err="1">
                <a:solidFill>
                  <a:srgbClr val="FFFF00"/>
                </a:solidFill>
                <a:ea typeface="ＭＳ Ｐゴシック"/>
              </a:rPr>
              <a:t>quality</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Assessment</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Planning</a:t>
            </a:r>
            <a:r>
              <a:rPr lang="cy-GB" altLang="en-US" sz="3200" b="1" dirty="0">
                <a:solidFill>
                  <a:srgbClr val="FFFF00"/>
                </a:solidFill>
                <a:ea typeface="ＭＳ Ｐゴシック"/>
              </a:rPr>
              <a:t> </a:t>
            </a:r>
            <a:r>
              <a:rPr lang="cy-GB" altLang="en-US" sz="3200" b="1" dirty="0" err="1">
                <a:solidFill>
                  <a:srgbClr val="FFFF00"/>
                </a:solidFill>
                <a:ea typeface="ＭＳ Ｐゴシック"/>
              </a:rPr>
              <a:t>for</a:t>
            </a:r>
            <a:r>
              <a:rPr lang="cy-GB" altLang="en-US" sz="3200" b="1" dirty="0">
                <a:solidFill>
                  <a:srgbClr val="FFFF00"/>
                </a:solidFill>
                <a:ea typeface="ＭＳ Ｐゴシック"/>
              </a:rPr>
              <a:t> </a:t>
            </a:r>
            <a:r>
              <a:rPr lang="cy-GB" altLang="en-US" sz="3200" b="1" dirty="0" err="1">
                <a:solidFill>
                  <a:srgbClr val="FFFF00"/>
                </a:solidFill>
                <a:ea typeface="ＭＳ Ｐゴシック"/>
              </a:rPr>
              <a:t>being</a:t>
            </a:r>
            <a:r>
              <a:rPr lang="cy-GB" altLang="en-US" sz="3200" b="1" dirty="0">
                <a:solidFill>
                  <a:srgbClr val="FFFF00"/>
                </a:solidFill>
                <a:ea typeface="ＭＳ Ｐゴシック"/>
              </a:rPr>
              <a:t> </a:t>
            </a:r>
            <a:r>
              <a:rPr lang="cy-GB" altLang="en-US" sz="3200" b="1" dirty="0" err="1">
                <a:solidFill>
                  <a:srgbClr val="FFFF00"/>
                </a:solidFill>
                <a:ea typeface="ＭＳ Ｐゴシック"/>
              </a:rPr>
              <a:t>outdoors</a:t>
            </a:r>
            <a:r>
              <a:rPr lang="cy-GB" altLang="en-US" sz="3200" b="1" dirty="0">
                <a:solidFill>
                  <a:srgbClr val="FFFF00"/>
                </a:solidFill>
                <a:ea typeface="ＭＳ Ｐゴシック"/>
              </a:rPr>
              <a:t> </a:t>
            </a:r>
            <a:r>
              <a:rPr lang="cy-GB" altLang="en-US" sz="3200" b="1" dirty="0" err="1">
                <a:solidFill>
                  <a:srgbClr val="FFFF00"/>
                </a:solidFill>
                <a:ea typeface="ＭＳ Ｐゴシック"/>
              </a:rPr>
              <a:t>taking</a:t>
            </a:r>
            <a:r>
              <a:rPr lang="cy-GB" altLang="en-US" sz="3200" b="1" dirty="0">
                <a:solidFill>
                  <a:srgbClr val="FFFF00"/>
                </a:solidFill>
                <a:ea typeface="ＭＳ Ｐゴシック"/>
              </a:rPr>
              <a:t> </a:t>
            </a:r>
            <a:r>
              <a:rPr lang="cy-GB" altLang="en-US" sz="3200" b="1" dirty="0" err="1">
                <a:solidFill>
                  <a:srgbClr val="FFFF00"/>
                </a:solidFill>
                <a:ea typeface="ＭＳ Ｐゴシック"/>
              </a:rPr>
              <a:t>part</a:t>
            </a:r>
            <a:r>
              <a:rPr lang="cy-GB" altLang="en-US" sz="3200" b="1" dirty="0">
                <a:solidFill>
                  <a:srgbClr val="FFFF00"/>
                </a:solidFill>
                <a:ea typeface="ＭＳ Ｐゴシック"/>
              </a:rPr>
              <a:t> </a:t>
            </a:r>
            <a:r>
              <a:rPr lang="cy-GB" altLang="en-US" sz="3200" b="1" dirty="0" err="1">
                <a:solidFill>
                  <a:srgbClr val="FFFF00"/>
                </a:solidFill>
                <a:ea typeface="ＭＳ Ｐゴシック"/>
              </a:rPr>
              <a:t>in</a:t>
            </a:r>
            <a:r>
              <a:rPr lang="cy-GB" altLang="en-US" sz="3200" b="1" dirty="0">
                <a:solidFill>
                  <a:srgbClr val="FFFF00"/>
                </a:solidFill>
                <a:ea typeface="ＭＳ Ｐゴシック"/>
              </a:rPr>
              <a:t> </a:t>
            </a:r>
            <a:r>
              <a:rPr lang="cy-GB" altLang="en-US" sz="3200" b="1" dirty="0" err="1">
                <a:solidFill>
                  <a:srgbClr val="FFFF00"/>
                </a:solidFill>
                <a:ea typeface="ＭＳ Ｐゴシック"/>
              </a:rPr>
              <a:t>an</a:t>
            </a:r>
            <a:r>
              <a:rPr lang="cy-GB" altLang="en-US" sz="3200" b="1" dirty="0">
                <a:solidFill>
                  <a:srgbClr val="FFFF00"/>
                </a:solidFill>
                <a:ea typeface="ＭＳ Ｐゴシック"/>
              </a:rPr>
              <a:t> </a:t>
            </a:r>
            <a:r>
              <a:rPr lang="cy-GB" altLang="en-US" sz="3200" b="1" dirty="0" err="1">
                <a:solidFill>
                  <a:srgbClr val="FFFF00"/>
                </a:solidFill>
                <a:ea typeface="ＭＳ Ｐゴシック"/>
              </a:rPr>
              <a:t>adventurous</a:t>
            </a:r>
            <a:r>
              <a:rPr lang="cy-GB" altLang="en-US" sz="3200" b="1" dirty="0">
                <a:solidFill>
                  <a:srgbClr val="FFFF00"/>
                </a:solidFill>
                <a:ea typeface="ＭＳ Ｐゴシック"/>
              </a:rPr>
              <a:t> </a:t>
            </a:r>
            <a:r>
              <a:rPr lang="cy-GB" altLang="en-US" sz="3200" b="1" dirty="0" err="1">
                <a:solidFill>
                  <a:srgbClr val="FFFF00"/>
                </a:solidFill>
                <a:ea typeface="ＭＳ Ｐゴシック"/>
              </a:rPr>
              <a:t>activity</a:t>
            </a:r>
            <a:r>
              <a:rPr lang="cy-GB" altLang="en-US" sz="3200" b="1" dirty="0">
                <a:solidFill>
                  <a:srgbClr val="FFFF00"/>
                </a:solidFill>
                <a:ea typeface="ＭＳ Ｐゴシック"/>
              </a:rPr>
              <a:t>.</a:t>
            </a:r>
            <a:endParaRPr lang="en-GB" altLang="en-US" sz="2800" b="1" dirty="0">
              <a:solidFill>
                <a:srgbClr val="FFFF00"/>
              </a:solidFill>
              <a:ea typeface="ＭＳ Ｐゴシック"/>
            </a:endParaRPr>
          </a:p>
        </p:txBody>
      </p:sp>
      <p:pic>
        <p:nvPicPr>
          <p:cNvPr id="2" name="Audio 1">
            <a:hlinkClick r:id="" action="ppaction://media"/>
            <a:extLst>
              <a:ext uri="{FF2B5EF4-FFF2-40B4-BE49-F238E27FC236}">
                <a16:creationId xmlns:a16="http://schemas.microsoft.com/office/drawing/2014/main" id="{935DAC43-BDE2-E14E-9880-8E07AD9697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662"/>
    </mc:Choice>
    <mc:Fallback>
      <p:transition spd="slow" advTm="1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tle 3">
            <a:extLst>
              <a:ext uri="{FF2B5EF4-FFF2-40B4-BE49-F238E27FC236}">
                <a16:creationId xmlns:a16="http://schemas.microsoft.com/office/drawing/2014/main" id="{9B64FADB-ED95-B2BB-6474-DF5F0902E1F2}"/>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24579" name="Content Placeholder 5">
            <a:extLst>
              <a:ext uri="{FF2B5EF4-FFF2-40B4-BE49-F238E27FC236}">
                <a16:creationId xmlns:a16="http://schemas.microsoft.com/office/drawing/2014/main" id="{8B10C3D0-2355-EDD5-1377-6E5BA5A645D0}"/>
              </a:ext>
            </a:extLst>
          </p:cNvPr>
          <p:cNvSpPr>
            <a:spLocks noGrp="1"/>
          </p:cNvSpPr>
          <p:nvPr>
            <p:ph sz="half" idx="2"/>
          </p:nvPr>
        </p:nvSpPr>
        <p:spPr>
          <a:xfrm>
            <a:off x="340771" y="1020417"/>
            <a:ext cx="8453940" cy="4525963"/>
          </a:xfrm>
        </p:spPr>
        <p:txBody>
          <a:bodyPr/>
          <a:lstStyle/>
          <a:p>
            <a:pPr marL="547370" indent="-410845"/>
            <a:r>
              <a:rPr lang="cy-GB" altLang="en-US" sz="3200" b="1" dirty="0" err="1">
                <a:solidFill>
                  <a:schemeClr val="bg1"/>
                </a:solidFill>
                <a:ea typeface="ＭＳ Ｐゴシック"/>
              </a:rPr>
              <a:t>Lesson</a:t>
            </a:r>
            <a:r>
              <a:rPr lang="cy-GB" altLang="en-US" sz="3200" b="1" dirty="0">
                <a:solidFill>
                  <a:schemeClr val="bg1"/>
                </a:solidFill>
                <a:ea typeface="ＭＳ Ｐゴシック"/>
              </a:rPr>
              <a:t> Plan &amp; </a:t>
            </a:r>
            <a:r>
              <a:rPr lang="cy-GB" altLang="en-US" sz="3200" b="1" dirty="0" err="1">
                <a:solidFill>
                  <a:schemeClr val="bg1"/>
                </a:solidFill>
                <a:ea typeface="ＭＳ Ｐゴシック"/>
              </a:rPr>
              <a:t>Learning</a:t>
            </a:r>
            <a:r>
              <a:rPr lang="cy-GB" altLang="en-US" sz="3200" b="1" dirty="0">
                <a:solidFill>
                  <a:schemeClr val="bg1"/>
                </a:solidFill>
                <a:ea typeface="ＭＳ Ｐゴシック"/>
              </a:rPr>
              <a:t> </a:t>
            </a:r>
            <a:r>
              <a:rPr lang="cy-GB" altLang="en-US" sz="3200" b="1" dirty="0" err="1">
                <a:solidFill>
                  <a:schemeClr val="bg1"/>
                </a:solidFill>
                <a:ea typeface="ＭＳ Ｐゴシック"/>
              </a:rPr>
              <a:t>Outcomes</a:t>
            </a:r>
            <a:endParaRPr lang="cy-GB" altLang="en-US" sz="3200" b="1" dirty="0">
              <a:solidFill>
                <a:schemeClr val="bg1"/>
              </a:solidFill>
              <a:ea typeface="ＭＳ Ｐゴシック"/>
            </a:endParaRPr>
          </a:p>
          <a:p>
            <a:pPr marL="547370" indent="-410845"/>
            <a:r>
              <a:rPr lang="cy-GB" altLang="en-US" sz="3200" b="1" dirty="0" err="1">
                <a:solidFill>
                  <a:srgbClr val="FFFF00"/>
                </a:solidFill>
                <a:ea typeface="ＭＳ Ｐゴシック"/>
              </a:rPr>
              <a:t>Differentiation</a:t>
            </a:r>
            <a:r>
              <a:rPr lang="cy-GB" altLang="en-US" sz="3200" b="1" dirty="0">
                <a:solidFill>
                  <a:srgbClr val="FFFF00"/>
                </a:solidFill>
                <a:ea typeface="ＭＳ Ｐゴシック"/>
              </a:rPr>
              <a:t> &amp;  </a:t>
            </a:r>
            <a:r>
              <a:rPr lang="cy-GB" altLang="en-US" sz="3200" b="1" dirty="0" err="1">
                <a:solidFill>
                  <a:srgbClr val="FFFF00"/>
                </a:solidFill>
                <a:ea typeface="ＭＳ Ｐゴシック"/>
              </a:rPr>
              <a:t>Inclusion</a:t>
            </a:r>
            <a:r>
              <a:rPr lang="cy-GB" altLang="en-US" sz="3200" b="1" dirty="0">
                <a:solidFill>
                  <a:srgbClr val="FFFF00"/>
                </a:solidFill>
                <a:ea typeface="ＭＳ Ｐゴシック"/>
              </a:rPr>
              <a:t> (</a:t>
            </a:r>
            <a:r>
              <a:rPr lang="cy-GB" altLang="en-US" sz="3200" b="1" dirty="0" err="1">
                <a:solidFill>
                  <a:srgbClr val="FFFF00"/>
                </a:solidFill>
                <a:ea typeface="ＭＳ Ｐゴシック"/>
              </a:rPr>
              <a:t>general</a:t>
            </a:r>
            <a:r>
              <a:rPr lang="cy-GB" altLang="en-US" sz="3200" b="1" dirty="0">
                <a:solidFill>
                  <a:srgbClr val="FFFF00"/>
                </a:solidFill>
                <a:ea typeface="ＭＳ Ｐゴシック"/>
              </a:rPr>
              <a:t> </a:t>
            </a:r>
            <a:r>
              <a:rPr lang="cy-GB" altLang="en-US" sz="3200" b="1" dirty="0" err="1">
                <a:solidFill>
                  <a:srgbClr val="FFFF00"/>
                </a:solidFill>
                <a:ea typeface="ＭＳ Ｐゴシック"/>
              </a:rPr>
              <a:t>expectations</a:t>
            </a:r>
            <a:r>
              <a:rPr lang="cy-GB" altLang="en-US" sz="3200" b="1" dirty="0">
                <a:solidFill>
                  <a:srgbClr val="FFFF00"/>
                </a:solidFill>
                <a:ea typeface="ＭＳ Ｐゴシック"/>
              </a:rPr>
              <a:t>)</a:t>
            </a:r>
          </a:p>
          <a:p>
            <a:pPr marL="547370" indent="-410845"/>
            <a:r>
              <a:rPr lang="cy-GB" altLang="en-US" sz="3200" b="1" dirty="0" err="1">
                <a:solidFill>
                  <a:srgbClr val="FFFF00"/>
                </a:solidFill>
                <a:ea typeface="ＭＳ Ｐゴシック"/>
              </a:rPr>
              <a:t>Learning</a:t>
            </a:r>
            <a:r>
              <a:rPr lang="cy-GB" altLang="en-US" sz="3200" b="1" dirty="0">
                <a:solidFill>
                  <a:srgbClr val="FFFF00"/>
                </a:solidFill>
                <a:ea typeface="ＭＳ Ｐゴシック"/>
              </a:rPr>
              <a:t> </a:t>
            </a:r>
            <a:r>
              <a:rPr lang="cy-GB" altLang="en-US" sz="3200" b="1" dirty="0" err="1">
                <a:solidFill>
                  <a:srgbClr val="FFFF00"/>
                </a:solidFill>
                <a:ea typeface="ＭＳ Ｐゴシック"/>
              </a:rPr>
              <a:t>and</a:t>
            </a:r>
            <a:r>
              <a:rPr lang="cy-GB" altLang="en-US" sz="3200" b="1" dirty="0">
                <a:solidFill>
                  <a:srgbClr val="FFFF00"/>
                </a:solidFill>
                <a:ea typeface="ＭＳ Ｐゴシック"/>
              </a:rPr>
              <a:t> </a:t>
            </a:r>
            <a:r>
              <a:rPr lang="cy-GB" altLang="en-US" sz="3200" b="1" dirty="0" err="1">
                <a:solidFill>
                  <a:srgbClr val="FFFF00"/>
                </a:solidFill>
                <a:ea typeface="ＭＳ Ｐゴシック"/>
              </a:rPr>
              <a:t>Teaching</a:t>
            </a:r>
            <a:r>
              <a:rPr lang="cy-GB" altLang="en-US" sz="3200" b="1" dirty="0">
                <a:solidFill>
                  <a:srgbClr val="FFFF00"/>
                </a:solidFill>
                <a:ea typeface="ＭＳ Ｐゴシック"/>
              </a:rPr>
              <a:t> </a:t>
            </a:r>
            <a:r>
              <a:rPr lang="cy-GB" altLang="en-US" sz="3200" b="1" dirty="0" err="1">
                <a:solidFill>
                  <a:srgbClr val="FFFF00"/>
                </a:solidFill>
                <a:ea typeface="ＭＳ Ｐゴシック"/>
              </a:rPr>
              <a:t>styles</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Behaviour</a:t>
            </a:r>
            <a:r>
              <a:rPr lang="cy-GB" altLang="en-US" sz="3200" b="1" dirty="0">
                <a:solidFill>
                  <a:srgbClr val="FFFF00"/>
                </a:solidFill>
                <a:ea typeface="ＭＳ Ｐゴシック"/>
              </a:rPr>
              <a:t> </a:t>
            </a:r>
            <a:r>
              <a:rPr lang="cy-GB" altLang="en-US" sz="3200" b="1" dirty="0" err="1">
                <a:solidFill>
                  <a:srgbClr val="FFFF00"/>
                </a:solidFill>
                <a:ea typeface="ＭＳ Ｐゴシック"/>
              </a:rPr>
              <a:t>Management</a:t>
            </a:r>
            <a:r>
              <a:rPr lang="cy-GB" altLang="en-US" sz="3200" b="1" dirty="0">
                <a:solidFill>
                  <a:srgbClr val="FFFF00"/>
                </a:solidFill>
                <a:ea typeface="ＭＳ Ｐゴシック"/>
              </a:rPr>
              <a:t> </a:t>
            </a:r>
            <a:r>
              <a:rPr lang="cy-GB" altLang="en-US" sz="3200" b="1" dirty="0" err="1">
                <a:solidFill>
                  <a:srgbClr val="FFFF00"/>
                </a:solidFill>
                <a:ea typeface="ＭＳ Ｐゴシック"/>
              </a:rPr>
              <a:t>Strategies</a:t>
            </a:r>
            <a:r>
              <a:rPr lang="cy-GB" altLang="en-US" sz="3200" b="1" dirty="0">
                <a:solidFill>
                  <a:srgbClr val="FFFF00"/>
                </a:solidFill>
                <a:ea typeface="ＭＳ Ｐゴシック"/>
              </a:rPr>
              <a:t> (</a:t>
            </a:r>
            <a:r>
              <a:rPr lang="cy-GB" altLang="en-US" sz="3200" b="1" dirty="0" err="1">
                <a:solidFill>
                  <a:srgbClr val="FFFF00"/>
                </a:solidFill>
                <a:ea typeface="ＭＳ Ｐゴシック"/>
              </a:rPr>
              <a:t>considered</a:t>
            </a:r>
            <a:r>
              <a:rPr lang="cy-GB" altLang="en-US" sz="3200" b="1" dirty="0">
                <a:solidFill>
                  <a:srgbClr val="FFFF00"/>
                </a:solidFill>
                <a:ea typeface="ＭＳ Ｐゴシック"/>
              </a:rPr>
              <a:t>) </a:t>
            </a:r>
            <a:endParaRPr lang="cy-GB" altLang="en-US" sz="3200" b="1">
              <a:solidFill>
                <a:srgbClr val="FFFF00"/>
              </a:solidFill>
              <a:ea typeface="ＭＳ Ｐゴシック" panose="020B0600070205080204" pitchFamily="34" charset="-128"/>
            </a:endParaRPr>
          </a:p>
          <a:p>
            <a:pPr marL="547370" indent="-410845"/>
            <a:r>
              <a:rPr lang="cy-GB" altLang="en-US" sz="3200" b="1" dirty="0" err="1">
                <a:solidFill>
                  <a:srgbClr val="FFFF00"/>
                </a:solidFill>
                <a:ea typeface="ＭＳ Ｐゴシック"/>
              </a:rPr>
              <a:t>Measuring</a:t>
            </a:r>
            <a:r>
              <a:rPr lang="cy-GB" altLang="en-US" sz="3200" b="1" dirty="0">
                <a:solidFill>
                  <a:srgbClr val="FFFF00"/>
                </a:solidFill>
                <a:ea typeface="ＭＳ Ｐゴシック"/>
              </a:rPr>
              <a:t> </a:t>
            </a:r>
            <a:r>
              <a:rPr lang="cy-GB" altLang="en-US" sz="3200" b="1" dirty="0" err="1">
                <a:solidFill>
                  <a:srgbClr val="FFFF00"/>
                </a:solidFill>
                <a:ea typeface="ＭＳ Ｐゴシック"/>
              </a:rPr>
              <a:t>quality</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Assessment</a:t>
            </a:r>
            <a:endParaRPr lang="cy-GB" altLang="en-US" sz="3200" b="1" dirty="0">
              <a:solidFill>
                <a:srgbClr val="FFFF00"/>
              </a:solidFill>
              <a:ea typeface="ＭＳ Ｐゴシック"/>
            </a:endParaRPr>
          </a:p>
          <a:p>
            <a:pPr marL="547370" indent="-410845"/>
            <a:r>
              <a:rPr lang="cy-GB" altLang="en-US" sz="3200" b="1" dirty="0" err="1">
                <a:solidFill>
                  <a:srgbClr val="FFFF00"/>
                </a:solidFill>
                <a:ea typeface="ＭＳ Ｐゴシック"/>
              </a:rPr>
              <a:t>Planning</a:t>
            </a:r>
            <a:r>
              <a:rPr lang="cy-GB" altLang="en-US" sz="3200" b="1" dirty="0">
                <a:solidFill>
                  <a:srgbClr val="FFFF00"/>
                </a:solidFill>
                <a:ea typeface="ＭＳ Ｐゴシック"/>
              </a:rPr>
              <a:t> </a:t>
            </a:r>
            <a:r>
              <a:rPr lang="cy-GB" altLang="en-US" sz="3200" b="1" dirty="0" err="1">
                <a:solidFill>
                  <a:srgbClr val="FFFF00"/>
                </a:solidFill>
                <a:ea typeface="ＭＳ Ｐゴシック"/>
              </a:rPr>
              <a:t>for</a:t>
            </a:r>
            <a:r>
              <a:rPr lang="cy-GB" altLang="en-US" sz="3200" b="1" dirty="0">
                <a:solidFill>
                  <a:srgbClr val="FFFF00"/>
                </a:solidFill>
                <a:ea typeface="ＭＳ Ｐゴシック"/>
              </a:rPr>
              <a:t> </a:t>
            </a:r>
            <a:r>
              <a:rPr lang="cy-GB" altLang="en-US" sz="3200" b="1" dirty="0" err="1">
                <a:solidFill>
                  <a:srgbClr val="FFFF00"/>
                </a:solidFill>
                <a:ea typeface="ＭＳ Ｐゴシック"/>
              </a:rPr>
              <a:t>being</a:t>
            </a:r>
            <a:r>
              <a:rPr lang="cy-GB" altLang="en-US" sz="3200" b="1" dirty="0">
                <a:solidFill>
                  <a:srgbClr val="FFFF00"/>
                </a:solidFill>
                <a:ea typeface="ＭＳ Ｐゴシック"/>
              </a:rPr>
              <a:t> </a:t>
            </a:r>
            <a:r>
              <a:rPr lang="cy-GB" altLang="en-US" sz="3200" b="1" dirty="0" err="1">
                <a:solidFill>
                  <a:srgbClr val="FFFF00"/>
                </a:solidFill>
                <a:ea typeface="ＭＳ Ｐゴシック"/>
              </a:rPr>
              <a:t>outdoors</a:t>
            </a:r>
            <a:r>
              <a:rPr lang="cy-GB" altLang="en-US" sz="3200" b="1" dirty="0">
                <a:solidFill>
                  <a:srgbClr val="FFFF00"/>
                </a:solidFill>
                <a:ea typeface="ＭＳ Ｐゴシック"/>
              </a:rPr>
              <a:t> </a:t>
            </a:r>
            <a:r>
              <a:rPr lang="cy-GB" altLang="en-US" sz="3200" b="1" dirty="0" err="1">
                <a:solidFill>
                  <a:srgbClr val="FFFF00"/>
                </a:solidFill>
                <a:ea typeface="ＭＳ Ｐゴシック"/>
              </a:rPr>
              <a:t>taking</a:t>
            </a:r>
            <a:r>
              <a:rPr lang="cy-GB" altLang="en-US" sz="3200" b="1" dirty="0">
                <a:solidFill>
                  <a:srgbClr val="FFFF00"/>
                </a:solidFill>
                <a:ea typeface="ＭＳ Ｐゴシック"/>
              </a:rPr>
              <a:t> </a:t>
            </a:r>
            <a:r>
              <a:rPr lang="cy-GB" altLang="en-US" sz="3200" b="1" dirty="0" err="1">
                <a:solidFill>
                  <a:srgbClr val="FFFF00"/>
                </a:solidFill>
                <a:ea typeface="ＭＳ Ｐゴシック"/>
              </a:rPr>
              <a:t>part</a:t>
            </a:r>
            <a:r>
              <a:rPr lang="cy-GB" altLang="en-US" sz="3200" b="1" dirty="0">
                <a:solidFill>
                  <a:srgbClr val="FFFF00"/>
                </a:solidFill>
                <a:ea typeface="ＭＳ Ｐゴシック"/>
              </a:rPr>
              <a:t> </a:t>
            </a:r>
            <a:r>
              <a:rPr lang="cy-GB" altLang="en-US" sz="3200" b="1" dirty="0" err="1">
                <a:solidFill>
                  <a:srgbClr val="FFFF00"/>
                </a:solidFill>
                <a:ea typeface="ＭＳ Ｐゴシック"/>
              </a:rPr>
              <a:t>in</a:t>
            </a:r>
            <a:r>
              <a:rPr lang="cy-GB" altLang="en-US" sz="3200" b="1" dirty="0">
                <a:solidFill>
                  <a:srgbClr val="FFFF00"/>
                </a:solidFill>
                <a:ea typeface="ＭＳ Ｐゴシック"/>
              </a:rPr>
              <a:t> </a:t>
            </a:r>
            <a:r>
              <a:rPr lang="cy-GB" altLang="en-US" sz="3200" b="1" dirty="0" err="1">
                <a:solidFill>
                  <a:srgbClr val="FFFF00"/>
                </a:solidFill>
                <a:ea typeface="ＭＳ Ｐゴシック"/>
              </a:rPr>
              <a:t>an</a:t>
            </a:r>
            <a:r>
              <a:rPr lang="cy-GB" altLang="en-US" sz="3200" b="1" dirty="0">
                <a:solidFill>
                  <a:srgbClr val="FFFF00"/>
                </a:solidFill>
                <a:ea typeface="ＭＳ Ｐゴシック"/>
              </a:rPr>
              <a:t> </a:t>
            </a:r>
            <a:r>
              <a:rPr lang="cy-GB" altLang="en-US" sz="3200" b="1" dirty="0" err="1">
                <a:solidFill>
                  <a:srgbClr val="FFFF00"/>
                </a:solidFill>
                <a:ea typeface="ＭＳ Ｐゴシック"/>
              </a:rPr>
              <a:t>adventurous</a:t>
            </a:r>
            <a:r>
              <a:rPr lang="cy-GB" altLang="en-US" sz="3200" b="1" dirty="0">
                <a:solidFill>
                  <a:srgbClr val="FFFF00"/>
                </a:solidFill>
                <a:ea typeface="ＭＳ Ｐゴシック"/>
              </a:rPr>
              <a:t> </a:t>
            </a:r>
            <a:r>
              <a:rPr lang="cy-GB" altLang="en-US" sz="3200" b="1" dirty="0" err="1">
                <a:solidFill>
                  <a:srgbClr val="FFFF00"/>
                </a:solidFill>
                <a:ea typeface="ＭＳ Ｐゴシック"/>
              </a:rPr>
              <a:t>activity</a:t>
            </a:r>
            <a:r>
              <a:rPr lang="cy-GB" altLang="en-US" sz="3200" b="1" dirty="0">
                <a:solidFill>
                  <a:srgbClr val="FFFF00"/>
                </a:solidFill>
                <a:ea typeface="ＭＳ Ｐゴシック"/>
              </a:rPr>
              <a:t>.</a:t>
            </a:r>
            <a:endParaRPr lang="en-GB" altLang="en-US" sz="2800" b="1" dirty="0">
              <a:solidFill>
                <a:srgbClr val="FFFF00"/>
              </a:solidFill>
              <a:ea typeface="ＭＳ Ｐゴシック"/>
            </a:endParaRPr>
          </a:p>
        </p:txBody>
      </p:sp>
      <p:pic>
        <p:nvPicPr>
          <p:cNvPr id="2" name="Audio 1">
            <a:hlinkClick r:id="" action="ppaction://media"/>
            <a:extLst>
              <a:ext uri="{FF2B5EF4-FFF2-40B4-BE49-F238E27FC236}">
                <a16:creationId xmlns:a16="http://schemas.microsoft.com/office/drawing/2014/main" id="{E3555BA4-6F67-1341-B7AD-2C355E90A4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89353256"/>
      </p:ext>
    </p:extLst>
  </p:cSld>
  <p:clrMapOvr>
    <a:masterClrMapping/>
  </p:clrMapOvr>
  <mc:AlternateContent xmlns:mc="http://schemas.openxmlformats.org/markup-compatibility/2006">
    <mc:Choice xmlns:p14="http://schemas.microsoft.com/office/powerpoint/2010/main" Requires="p14">
      <p:transition spd="slow" p14:dur="2000" advTm="19972"/>
    </mc:Choice>
    <mc:Fallback>
      <p:transition spd="slow" advTm="19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6">
            <a:extLst>
              <a:ext uri="{FF2B5EF4-FFF2-40B4-BE49-F238E27FC236}">
                <a16:creationId xmlns:a16="http://schemas.microsoft.com/office/drawing/2014/main" id="{57E0E4AC-6436-0BAB-7953-B4E8AEA979E9}"/>
              </a:ext>
            </a:extLst>
          </p:cNvPr>
          <p:cNvSpPr>
            <a:spLocks noChangeArrowheads="1"/>
          </p:cNvSpPr>
          <p:nvPr/>
        </p:nvSpPr>
        <p:spPr bwMode="auto">
          <a:xfrm>
            <a:off x="1184554" y="508074"/>
            <a:ext cx="782330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r>
              <a:rPr lang="en-US" altLang="en-US"/>
              <a:t>SEE TEMPLATE ON MOODLE!</a:t>
            </a:r>
          </a:p>
        </p:txBody>
      </p:sp>
      <p:pic>
        <p:nvPicPr>
          <p:cNvPr id="5" name="Picture 4" descr="Table&#10;&#10;Description automatically generated">
            <a:extLst>
              <a:ext uri="{FF2B5EF4-FFF2-40B4-BE49-F238E27FC236}">
                <a16:creationId xmlns:a16="http://schemas.microsoft.com/office/drawing/2014/main" id="{C2800A2E-A7C1-181D-A6F3-978DC71FDC16}"/>
              </a:ext>
            </a:extLst>
          </p:cNvPr>
          <p:cNvPicPr>
            <a:picLocks noChangeAspect="1"/>
          </p:cNvPicPr>
          <p:nvPr/>
        </p:nvPicPr>
        <p:blipFill>
          <a:blip r:embed="rId5"/>
          <a:stretch>
            <a:fillRect/>
          </a:stretch>
        </p:blipFill>
        <p:spPr>
          <a:xfrm>
            <a:off x="151461" y="2329139"/>
            <a:ext cx="8995140" cy="2782865"/>
          </a:xfrm>
          <a:prstGeom prst="rect">
            <a:avLst/>
          </a:prstGeom>
        </p:spPr>
      </p:pic>
      <p:pic>
        <p:nvPicPr>
          <p:cNvPr id="2" name="Audio 1">
            <a:hlinkClick r:id="" action="ppaction://media"/>
            <a:extLst>
              <a:ext uri="{FF2B5EF4-FFF2-40B4-BE49-F238E27FC236}">
                <a16:creationId xmlns:a16="http://schemas.microsoft.com/office/drawing/2014/main" id="{E0E9F3F9-2E9C-D74B-A004-5E978B62F7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6413"/>
    </mc:Choice>
    <mc:Fallback>
      <p:transition spd="slow" advTm="76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0E9E0E03-B532-EF0A-D160-8CF393AA4F76}"/>
              </a:ext>
            </a:extLst>
          </p:cNvPr>
          <p:cNvPicPr>
            <a:picLocks noGrp="1" noChangeArrowheads="1"/>
          </p:cNvPicPr>
          <p:nvPr>
            <p:ph type="title" sz="quarter"/>
          </p:nvPr>
        </p:nvPicPr>
        <p:blipFill>
          <a:blip r:embed="rId5">
            <a:extLst>
              <a:ext uri="{28A0092B-C50C-407E-A947-70E740481C1C}">
                <a14:useLocalDpi xmlns:a14="http://schemas.microsoft.com/office/drawing/2010/main" val="0"/>
              </a:ext>
            </a:extLst>
          </a:blip>
          <a:srcRect/>
          <a:stretch>
            <a:fillRect/>
          </a:stretch>
        </p:blipFill>
        <p:spPr bwMode="auto">
          <a:xfrm>
            <a:off x="457200" y="266700"/>
            <a:ext cx="8686800" cy="1193800"/>
          </a:xfrm>
        </p:spPr>
      </p:pic>
      <p:sp>
        <p:nvSpPr>
          <p:cNvPr id="26626" name="Content Placeholder 2">
            <a:extLst>
              <a:ext uri="{FF2B5EF4-FFF2-40B4-BE49-F238E27FC236}">
                <a16:creationId xmlns:a16="http://schemas.microsoft.com/office/drawing/2014/main" id="{BFB006C3-EF4D-4FF4-EA03-F6AE47CD8C58}"/>
              </a:ext>
            </a:extLst>
          </p:cNvPr>
          <p:cNvSpPr>
            <a:spLocks noGrp="1"/>
          </p:cNvSpPr>
          <p:nvPr>
            <p:ph sz="quarter" idx="1"/>
          </p:nvPr>
        </p:nvSpPr>
        <p:spPr>
          <a:xfrm>
            <a:off x="410809" y="1992866"/>
            <a:ext cx="8170438" cy="2185987"/>
          </a:xfrm>
        </p:spPr>
        <p:txBody>
          <a:bodyPr/>
          <a:lstStyle/>
          <a:p>
            <a:pPr marL="136525" indent="0" algn="ctr">
              <a:buNone/>
            </a:pPr>
            <a:r>
              <a:rPr lang="en-US" altLang="en-US" sz="5400" dirty="0">
                <a:ea typeface="ＭＳ Ｐゴシック"/>
              </a:rPr>
              <a:t>Reference to skills found in the National Curriculum document </a:t>
            </a:r>
            <a:endParaRPr lang="en-US" altLang="en-US" sz="4400">
              <a:ea typeface="ＭＳ Ｐゴシック" panose="020B0600070205080204" pitchFamily="34" charset="-128"/>
            </a:endParaRPr>
          </a:p>
          <a:p>
            <a:pPr marL="136525" indent="0" algn="ctr">
              <a:buNone/>
            </a:pPr>
            <a:endParaRPr lang="en-US" altLang="en-US" sz="4400" dirty="0">
              <a:ea typeface="ＭＳ Ｐゴシック"/>
            </a:endParaRPr>
          </a:p>
          <a:p>
            <a:pPr marL="136525" indent="0" algn="ctr">
              <a:buNone/>
            </a:pPr>
            <a:r>
              <a:rPr lang="en-US" altLang="en-US" sz="4400" dirty="0">
                <a:ea typeface="ＭＳ Ｐゴシック"/>
              </a:rPr>
              <a:t>Page 14 : Skills for Key Stage 2 </a:t>
            </a:r>
            <a:endParaRPr lang="en-US" altLang="en-US" sz="4400" dirty="0">
              <a:ea typeface="ＭＳ Ｐゴシック" panose="020B0600070205080204" pitchFamily="34" charset="-128"/>
            </a:endParaRPr>
          </a:p>
        </p:txBody>
      </p:sp>
      <p:pic>
        <p:nvPicPr>
          <p:cNvPr id="3" name="Audio 2">
            <a:hlinkClick r:id="" action="ppaction://media"/>
            <a:extLst>
              <a:ext uri="{FF2B5EF4-FFF2-40B4-BE49-F238E27FC236}">
                <a16:creationId xmlns:a16="http://schemas.microsoft.com/office/drawing/2014/main" id="{34C078D7-60A0-B946-BD9F-212B4655F0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700"/>
    </mc:Choice>
    <mc:Fallback>
      <p:transition spd="slow" advTm="20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Content Placeholder 4" descr="Graphical user interface, text, application, chat or text message&#10;&#10;Description automatically generated">
            <a:extLst>
              <a:ext uri="{FF2B5EF4-FFF2-40B4-BE49-F238E27FC236}">
                <a16:creationId xmlns:a16="http://schemas.microsoft.com/office/drawing/2014/main" id="{F4A2B52D-1258-486C-2408-FF6A3ED2CE8F}"/>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042988" y="361950"/>
            <a:ext cx="7467600" cy="6134100"/>
          </a:xfrm>
        </p:spPr>
      </p:pic>
      <p:pic>
        <p:nvPicPr>
          <p:cNvPr id="2" name="Audio 1">
            <a:hlinkClick r:id="" action="ppaction://media"/>
            <a:extLst>
              <a:ext uri="{FF2B5EF4-FFF2-40B4-BE49-F238E27FC236}">
                <a16:creationId xmlns:a16="http://schemas.microsoft.com/office/drawing/2014/main" id="{7A244B02-2ADE-6B44-B6CD-07D480CCCB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291"/>
    </mc:Choice>
    <mc:Fallback>
      <p:transition spd="slow" advTm="38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90851516-97B1-37CB-A2C3-BF5049ABC813}"/>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88900"/>
            <a:ext cx="8229600" cy="1473200"/>
          </a:xfrm>
        </p:spPr>
      </p:pic>
      <p:sp>
        <p:nvSpPr>
          <p:cNvPr id="28676" name="Rectangle 6">
            <a:extLst>
              <a:ext uri="{FF2B5EF4-FFF2-40B4-BE49-F238E27FC236}">
                <a16:creationId xmlns:a16="http://schemas.microsoft.com/office/drawing/2014/main" id="{57E0E4AC-6436-0BAB-7953-B4E8AEA979E9}"/>
              </a:ext>
            </a:extLst>
          </p:cNvPr>
          <p:cNvSpPr>
            <a:spLocks noChangeArrowheads="1"/>
          </p:cNvSpPr>
          <p:nvPr/>
        </p:nvSpPr>
        <p:spPr bwMode="auto">
          <a:xfrm>
            <a:off x="1187678" y="5794556"/>
            <a:ext cx="77216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600">
                <a:solidFill>
                  <a:schemeClr val="tx1"/>
                </a:solidFill>
                <a:latin typeface="Comic Sans MS" panose="030F0702030302020204" pitchFamily="66" charset="0"/>
                <a:ea typeface="ＭＳ Ｐゴシック" panose="020B0600070205080204" pitchFamily="34" charset="-128"/>
              </a:defRPr>
            </a:lvl1pPr>
            <a:lvl2pPr marL="742950" indent="-285750">
              <a:defRPr sz="3600">
                <a:solidFill>
                  <a:schemeClr val="tx1"/>
                </a:solidFill>
                <a:latin typeface="Comic Sans MS" panose="030F0702030302020204" pitchFamily="66" charset="0"/>
                <a:ea typeface="ＭＳ Ｐゴシック" panose="020B0600070205080204" pitchFamily="34" charset="-128"/>
              </a:defRPr>
            </a:lvl2pPr>
            <a:lvl3pPr marL="1143000" indent="-228600">
              <a:defRPr sz="3600">
                <a:solidFill>
                  <a:schemeClr val="tx1"/>
                </a:solidFill>
                <a:latin typeface="Comic Sans MS" panose="030F0702030302020204" pitchFamily="66" charset="0"/>
                <a:ea typeface="ＭＳ Ｐゴシック" panose="020B0600070205080204" pitchFamily="34" charset="-128"/>
              </a:defRPr>
            </a:lvl3pPr>
            <a:lvl4pPr marL="1600200" indent="-228600">
              <a:defRPr sz="3600">
                <a:solidFill>
                  <a:schemeClr val="tx1"/>
                </a:solidFill>
                <a:latin typeface="Comic Sans MS" panose="030F0702030302020204" pitchFamily="66" charset="0"/>
                <a:ea typeface="ＭＳ Ｐゴシック" panose="020B0600070205080204" pitchFamily="34" charset="-128"/>
              </a:defRPr>
            </a:lvl4pPr>
            <a:lvl5pPr marL="2057400" indent="-228600">
              <a:defRPr sz="3600">
                <a:solidFill>
                  <a:schemeClr val="tx1"/>
                </a:solidFill>
                <a:latin typeface="Comic Sans MS" panose="030F0702030302020204" pitchFamily="66" charset="0"/>
                <a:ea typeface="ＭＳ Ｐゴシック"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ea typeface="ＭＳ Ｐゴシック" panose="020B0600070205080204" pitchFamily="34" charset="-128"/>
              </a:defRPr>
            </a:lvl9pPr>
          </a:lstStyle>
          <a:p>
            <a:r>
              <a:rPr lang="en-US" altLang="en-US"/>
              <a:t>SEE TEMPLATE ON MOODLE!</a:t>
            </a:r>
          </a:p>
        </p:txBody>
      </p:sp>
      <p:pic>
        <p:nvPicPr>
          <p:cNvPr id="6" name="Picture 4" descr="Table&#10;&#10;Description automatically generated">
            <a:extLst>
              <a:ext uri="{FF2B5EF4-FFF2-40B4-BE49-F238E27FC236}">
                <a16:creationId xmlns:a16="http://schemas.microsoft.com/office/drawing/2014/main" id="{64056AE0-EFB0-9DA4-135B-7940727EA660}"/>
              </a:ext>
            </a:extLst>
          </p:cNvPr>
          <p:cNvPicPr>
            <a:picLocks noChangeAspect="1"/>
          </p:cNvPicPr>
          <p:nvPr/>
        </p:nvPicPr>
        <p:blipFill>
          <a:blip r:embed="rId6"/>
          <a:stretch>
            <a:fillRect/>
          </a:stretch>
        </p:blipFill>
        <p:spPr>
          <a:xfrm>
            <a:off x="-2657052" y="1888268"/>
            <a:ext cx="11632203" cy="3599292"/>
          </a:xfrm>
          <a:prstGeom prst="rect">
            <a:avLst/>
          </a:prstGeom>
        </p:spPr>
      </p:pic>
      <p:pic>
        <p:nvPicPr>
          <p:cNvPr id="3" name="Audio 2">
            <a:hlinkClick r:id="" action="ppaction://media"/>
            <a:extLst>
              <a:ext uri="{FF2B5EF4-FFF2-40B4-BE49-F238E27FC236}">
                <a16:creationId xmlns:a16="http://schemas.microsoft.com/office/drawing/2014/main" id="{A634D13F-099E-CD46-9444-B3891F4589B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602280"/>
      </p:ext>
    </p:extLst>
  </p:cSld>
  <p:clrMapOvr>
    <a:masterClrMapping/>
  </p:clrMapOvr>
  <mc:AlternateContent xmlns:mc="http://schemas.openxmlformats.org/markup-compatibility/2006">
    <mc:Choice xmlns:p14="http://schemas.microsoft.com/office/powerpoint/2010/main" Requires="p14">
      <p:transition spd="slow" p14:dur="2000" advTm="16803"/>
    </mc:Choice>
    <mc:Fallback>
      <p:transition spd="slow" advTm="16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tle 3">
            <a:extLst>
              <a:ext uri="{FF2B5EF4-FFF2-40B4-BE49-F238E27FC236}">
                <a16:creationId xmlns:a16="http://schemas.microsoft.com/office/drawing/2014/main" id="{3DFE12D1-6260-13B1-2C8C-78F57D135389}"/>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30723" name="Content Placeholder 5">
            <a:extLst>
              <a:ext uri="{FF2B5EF4-FFF2-40B4-BE49-F238E27FC236}">
                <a16:creationId xmlns:a16="http://schemas.microsoft.com/office/drawing/2014/main" id="{5FAD6F20-8DA0-4B4F-5821-5ABAC6314C37}"/>
              </a:ext>
            </a:extLst>
          </p:cNvPr>
          <p:cNvSpPr>
            <a:spLocks noGrp="1"/>
          </p:cNvSpPr>
          <p:nvPr>
            <p:ph sz="half" idx="2"/>
          </p:nvPr>
        </p:nvSpPr>
        <p:spPr>
          <a:xfrm>
            <a:off x="567951" y="1219200"/>
            <a:ext cx="8347449" cy="4525963"/>
          </a:xfrm>
        </p:spPr>
        <p:txBody>
          <a:bodyPr/>
          <a:lstStyle/>
          <a:p>
            <a:pPr marL="547370" indent="-410845"/>
            <a:r>
              <a:rPr lang="cy-GB" altLang="en-US" sz="3600" b="1" dirty="0" err="1">
                <a:solidFill>
                  <a:schemeClr val="bg1"/>
                </a:solidFill>
                <a:ea typeface="ＭＳ Ｐゴシック"/>
              </a:rPr>
              <a:t>Lesson</a:t>
            </a:r>
            <a:r>
              <a:rPr lang="cy-GB" altLang="en-US" sz="3600" b="1" dirty="0">
                <a:solidFill>
                  <a:schemeClr val="bg1"/>
                </a:solidFill>
                <a:ea typeface="ＭＳ Ｐゴシック"/>
              </a:rPr>
              <a:t> </a:t>
            </a:r>
            <a:r>
              <a:rPr lang="cy-GB" altLang="en-US" sz="3600" b="1" dirty="0" err="1">
                <a:solidFill>
                  <a:schemeClr val="bg1"/>
                </a:solidFill>
                <a:ea typeface="ＭＳ Ｐゴシック"/>
              </a:rPr>
              <a:t>Planning</a:t>
            </a:r>
            <a:endParaRPr lang="cy-GB" altLang="en-US" sz="3600" b="1">
              <a:solidFill>
                <a:schemeClr val="bg1"/>
              </a:solidFill>
              <a:ea typeface="ＭＳ Ｐゴシック"/>
            </a:endParaRPr>
          </a:p>
          <a:p>
            <a:pPr marL="547370" indent="-410845"/>
            <a:r>
              <a:rPr lang="cy-GB" altLang="en-US" sz="3600" b="1" dirty="0" err="1">
                <a:solidFill>
                  <a:schemeClr val="bg1"/>
                </a:solidFill>
                <a:ea typeface="ＭＳ Ｐゴシック"/>
              </a:rPr>
              <a:t>Differentiation</a:t>
            </a:r>
            <a:r>
              <a:rPr lang="cy-GB" altLang="en-US" sz="3600" b="1" dirty="0">
                <a:solidFill>
                  <a:schemeClr val="bg1"/>
                </a:solidFill>
                <a:ea typeface="ＭＳ Ｐゴシック"/>
              </a:rPr>
              <a:t>, </a:t>
            </a:r>
            <a:r>
              <a:rPr lang="cy-GB" altLang="en-US" sz="3600" b="1" dirty="0" err="1">
                <a:solidFill>
                  <a:schemeClr val="bg1"/>
                </a:solidFill>
                <a:ea typeface="ＭＳ Ｐゴシック"/>
              </a:rPr>
              <a:t>Inclusions</a:t>
            </a:r>
            <a:r>
              <a:rPr lang="cy-GB" altLang="en-US" sz="3600" b="1" dirty="0">
                <a:solidFill>
                  <a:schemeClr val="bg1"/>
                </a:solidFill>
                <a:ea typeface="ＭＳ Ｐゴシック"/>
              </a:rPr>
              <a:t> </a:t>
            </a:r>
            <a:endParaRPr lang="cy-GB" altLang="en-US" sz="3600" b="1" dirty="0">
              <a:solidFill>
                <a:schemeClr val="bg1"/>
              </a:solidFill>
              <a:ea typeface="ＭＳ Ｐゴシック" panose="020B0600070205080204" pitchFamily="34" charset="-128"/>
            </a:endParaRPr>
          </a:p>
          <a:p>
            <a:pPr marL="547370" indent="-410845"/>
            <a:r>
              <a:rPr lang="cy-GB" altLang="en-US" sz="3600" dirty="0" err="1">
                <a:solidFill>
                  <a:srgbClr val="FFFF00"/>
                </a:solidFill>
                <a:ea typeface="ＭＳ Ｐゴシック"/>
              </a:rPr>
              <a:t>Learning</a:t>
            </a:r>
            <a:r>
              <a:rPr lang="cy-GB" altLang="en-US" sz="3600" dirty="0">
                <a:solidFill>
                  <a:srgbClr val="FFFF00"/>
                </a:solidFill>
                <a:ea typeface="ＭＳ Ｐゴシック"/>
              </a:rPr>
              <a:t> </a:t>
            </a:r>
            <a:r>
              <a:rPr lang="cy-GB" altLang="en-US" sz="3600" dirty="0" err="1">
                <a:solidFill>
                  <a:srgbClr val="FFFF00"/>
                </a:solidFill>
                <a:ea typeface="ＭＳ Ｐゴシック"/>
              </a:rPr>
              <a:t>and</a:t>
            </a:r>
            <a:r>
              <a:rPr lang="cy-GB" altLang="en-US" sz="3600" dirty="0">
                <a:solidFill>
                  <a:srgbClr val="FFFF00"/>
                </a:solidFill>
                <a:ea typeface="ＭＳ Ｐゴシック"/>
              </a:rPr>
              <a:t> </a:t>
            </a:r>
            <a:r>
              <a:rPr lang="cy-GB" altLang="en-US" sz="3600" dirty="0" err="1">
                <a:solidFill>
                  <a:srgbClr val="FFFF00"/>
                </a:solidFill>
                <a:ea typeface="ＭＳ Ｐゴシック"/>
              </a:rPr>
              <a:t>Teaching</a:t>
            </a:r>
            <a:r>
              <a:rPr lang="cy-GB" altLang="en-US" sz="3600" dirty="0">
                <a:solidFill>
                  <a:srgbClr val="FFFF00"/>
                </a:solidFill>
                <a:ea typeface="ＭＳ Ｐゴシック"/>
              </a:rPr>
              <a:t> </a:t>
            </a:r>
            <a:r>
              <a:rPr lang="cy-GB" altLang="en-US" sz="3600" dirty="0" err="1">
                <a:solidFill>
                  <a:srgbClr val="FFFF00"/>
                </a:solidFill>
                <a:ea typeface="ＭＳ Ｐゴシック"/>
              </a:rPr>
              <a:t>styles</a:t>
            </a:r>
          </a:p>
          <a:p>
            <a:pPr marL="547370" indent="-410845"/>
            <a:r>
              <a:rPr lang="cy-GB" altLang="en-US" sz="3600" dirty="0" err="1">
                <a:solidFill>
                  <a:srgbClr val="FFFF00"/>
                </a:solidFill>
                <a:ea typeface="ＭＳ Ｐゴシック"/>
              </a:rPr>
              <a:t>Behaviour</a:t>
            </a:r>
            <a:r>
              <a:rPr lang="cy-GB" altLang="en-US" sz="3600" dirty="0">
                <a:solidFill>
                  <a:srgbClr val="FFFF00"/>
                </a:solidFill>
                <a:ea typeface="ＭＳ Ｐゴシック"/>
              </a:rPr>
              <a:t> </a:t>
            </a:r>
            <a:r>
              <a:rPr lang="cy-GB" altLang="en-US" sz="3600" dirty="0" err="1">
                <a:solidFill>
                  <a:srgbClr val="FFFF00"/>
                </a:solidFill>
                <a:ea typeface="ＭＳ Ｐゴシック"/>
              </a:rPr>
              <a:t>Management</a:t>
            </a:r>
            <a:r>
              <a:rPr lang="cy-GB" altLang="en-US" sz="3600" dirty="0">
                <a:solidFill>
                  <a:srgbClr val="FFFF00"/>
                </a:solidFill>
                <a:ea typeface="ＭＳ Ｐゴシック"/>
              </a:rPr>
              <a:t> </a:t>
            </a:r>
            <a:r>
              <a:rPr lang="cy-GB" altLang="en-US" sz="3600" dirty="0" err="1">
                <a:solidFill>
                  <a:srgbClr val="FFFF00"/>
                </a:solidFill>
                <a:ea typeface="ＭＳ Ｐゴシック"/>
              </a:rPr>
              <a:t>Strategies</a:t>
            </a:r>
            <a:r>
              <a:rPr lang="cy-GB" altLang="en-US" sz="3600" dirty="0">
                <a:solidFill>
                  <a:srgbClr val="FFFF00"/>
                </a:solidFill>
                <a:ea typeface="ＭＳ Ｐゴシック"/>
              </a:rPr>
              <a:t> </a:t>
            </a:r>
            <a:r>
              <a:rPr lang="cy-GB" altLang="en-US" sz="3600" dirty="0" err="1">
                <a:solidFill>
                  <a:srgbClr val="FFFF00"/>
                </a:solidFill>
                <a:ea typeface="ＭＳ Ｐゴシック"/>
              </a:rPr>
              <a:t>Considered</a:t>
            </a:r>
            <a:r>
              <a:rPr lang="cy-GB" altLang="en-US" sz="3600" dirty="0">
                <a:solidFill>
                  <a:srgbClr val="FFFF00"/>
                </a:solidFill>
                <a:ea typeface="ＭＳ Ｐゴシック"/>
              </a:rPr>
              <a:t> </a:t>
            </a:r>
            <a:endParaRPr lang="cy-GB" altLang="en-US" sz="3600" dirty="0">
              <a:solidFill>
                <a:srgbClr val="FFFF00"/>
              </a:solidFill>
              <a:ea typeface="ＭＳ Ｐゴシック" panose="020B0600070205080204" pitchFamily="34" charset="-128"/>
            </a:endParaRPr>
          </a:p>
          <a:p>
            <a:pPr marL="547370" indent="-410845"/>
            <a:r>
              <a:rPr lang="cy-GB" altLang="en-US" sz="3600" dirty="0" err="1">
                <a:solidFill>
                  <a:srgbClr val="FFFF00"/>
                </a:solidFill>
                <a:ea typeface="ＭＳ Ｐゴシック"/>
              </a:rPr>
              <a:t>Measuring</a:t>
            </a:r>
            <a:r>
              <a:rPr lang="cy-GB" altLang="en-US" sz="3600" dirty="0">
                <a:solidFill>
                  <a:srgbClr val="FFFF00"/>
                </a:solidFill>
                <a:ea typeface="ＭＳ Ｐゴシック"/>
              </a:rPr>
              <a:t> </a:t>
            </a:r>
            <a:r>
              <a:rPr lang="cy-GB" altLang="en-US" sz="3600" dirty="0" err="1">
                <a:solidFill>
                  <a:srgbClr val="FFFF00"/>
                </a:solidFill>
                <a:ea typeface="ＭＳ Ｐゴシック"/>
              </a:rPr>
              <a:t>quality</a:t>
            </a:r>
          </a:p>
          <a:p>
            <a:pPr marL="547370" indent="-410845"/>
            <a:r>
              <a:rPr lang="cy-GB" altLang="en-US" sz="3600" dirty="0" err="1">
                <a:solidFill>
                  <a:srgbClr val="FFFF00"/>
                </a:solidFill>
                <a:ea typeface="ＭＳ Ｐゴシック"/>
              </a:rPr>
              <a:t>Planning</a:t>
            </a:r>
            <a:r>
              <a:rPr lang="cy-GB" altLang="en-US" sz="3600" dirty="0">
                <a:solidFill>
                  <a:srgbClr val="FFFF00"/>
                </a:solidFill>
                <a:ea typeface="ＭＳ Ｐゴシック"/>
              </a:rPr>
              <a:t> </a:t>
            </a:r>
            <a:r>
              <a:rPr lang="cy-GB" altLang="en-US" sz="3600" dirty="0" err="1">
                <a:solidFill>
                  <a:srgbClr val="FFFF00"/>
                </a:solidFill>
                <a:ea typeface="ＭＳ Ｐゴシック"/>
              </a:rPr>
              <a:t>for</a:t>
            </a:r>
            <a:r>
              <a:rPr lang="cy-GB" altLang="en-US" sz="3600" dirty="0">
                <a:solidFill>
                  <a:srgbClr val="FFFF00"/>
                </a:solidFill>
                <a:ea typeface="ＭＳ Ｐゴシック"/>
              </a:rPr>
              <a:t> </a:t>
            </a:r>
            <a:r>
              <a:rPr lang="cy-GB" altLang="en-US" sz="3600" dirty="0" err="1">
                <a:solidFill>
                  <a:srgbClr val="FFFF00"/>
                </a:solidFill>
                <a:ea typeface="ＭＳ Ｐゴシック"/>
              </a:rPr>
              <a:t>being</a:t>
            </a:r>
            <a:r>
              <a:rPr lang="cy-GB" altLang="en-US" sz="3600" dirty="0">
                <a:solidFill>
                  <a:srgbClr val="FFFF00"/>
                </a:solidFill>
                <a:ea typeface="ＭＳ Ｐゴシック"/>
              </a:rPr>
              <a:t> </a:t>
            </a:r>
            <a:r>
              <a:rPr lang="cy-GB" altLang="en-US" sz="3600" dirty="0" err="1">
                <a:solidFill>
                  <a:srgbClr val="FFFF00"/>
                </a:solidFill>
                <a:ea typeface="ＭＳ Ｐゴシック"/>
              </a:rPr>
              <a:t>outdoors</a:t>
            </a:r>
            <a:r>
              <a:rPr lang="cy-GB" altLang="en-US" sz="3600" dirty="0">
                <a:solidFill>
                  <a:srgbClr val="FFFF00"/>
                </a:solidFill>
                <a:ea typeface="ＭＳ Ｐゴシック"/>
              </a:rPr>
              <a:t> </a:t>
            </a:r>
            <a:r>
              <a:rPr lang="cy-GB" altLang="en-US" sz="3600" dirty="0" err="1">
                <a:solidFill>
                  <a:srgbClr val="FFFF00"/>
                </a:solidFill>
                <a:ea typeface="ＭＳ Ｐゴシック"/>
              </a:rPr>
              <a:t>taking</a:t>
            </a:r>
            <a:r>
              <a:rPr lang="cy-GB" altLang="en-US" sz="3600" dirty="0">
                <a:solidFill>
                  <a:srgbClr val="FFFF00"/>
                </a:solidFill>
                <a:ea typeface="ＭＳ Ｐゴシック"/>
              </a:rPr>
              <a:t> </a:t>
            </a:r>
            <a:r>
              <a:rPr lang="cy-GB" altLang="en-US" sz="3600" dirty="0" err="1">
                <a:solidFill>
                  <a:srgbClr val="FFFF00"/>
                </a:solidFill>
                <a:ea typeface="ＭＳ Ｐゴシック"/>
              </a:rPr>
              <a:t>part</a:t>
            </a:r>
            <a:r>
              <a:rPr lang="cy-GB" altLang="en-US" sz="3600" dirty="0">
                <a:solidFill>
                  <a:srgbClr val="FFFF00"/>
                </a:solidFill>
                <a:ea typeface="ＭＳ Ｐゴシック"/>
              </a:rPr>
              <a:t> </a:t>
            </a:r>
            <a:r>
              <a:rPr lang="cy-GB" altLang="en-US" sz="3600" dirty="0" err="1">
                <a:solidFill>
                  <a:srgbClr val="FFFF00"/>
                </a:solidFill>
                <a:ea typeface="ＭＳ Ｐゴシック"/>
              </a:rPr>
              <a:t>in</a:t>
            </a:r>
            <a:r>
              <a:rPr lang="cy-GB" altLang="en-US" sz="3600" dirty="0">
                <a:solidFill>
                  <a:srgbClr val="FFFF00"/>
                </a:solidFill>
                <a:ea typeface="ＭＳ Ｐゴシック"/>
              </a:rPr>
              <a:t> </a:t>
            </a:r>
            <a:r>
              <a:rPr lang="cy-GB" altLang="en-US" sz="3600" dirty="0" err="1">
                <a:solidFill>
                  <a:srgbClr val="FFFF00"/>
                </a:solidFill>
                <a:ea typeface="ＭＳ Ｐゴシック"/>
              </a:rPr>
              <a:t>an</a:t>
            </a:r>
            <a:r>
              <a:rPr lang="cy-GB" altLang="en-US" sz="3600" dirty="0">
                <a:solidFill>
                  <a:srgbClr val="FFFF00"/>
                </a:solidFill>
                <a:ea typeface="ＭＳ Ｐゴシック"/>
              </a:rPr>
              <a:t> </a:t>
            </a:r>
            <a:r>
              <a:rPr lang="cy-GB" altLang="en-US" sz="3600" dirty="0" err="1">
                <a:solidFill>
                  <a:srgbClr val="FFFF00"/>
                </a:solidFill>
                <a:ea typeface="ＭＳ Ｐゴシック"/>
              </a:rPr>
              <a:t>adventurous</a:t>
            </a:r>
            <a:r>
              <a:rPr lang="cy-GB" altLang="en-US" sz="3600" dirty="0">
                <a:solidFill>
                  <a:srgbClr val="FFFF00"/>
                </a:solidFill>
                <a:ea typeface="ＭＳ Ｐゴシック"/>
              </a:rPr>
              <a:t> </a:t>
            </a:r>
            <a:r>
              <a:rPr lang="cy-GB" altLang="en-US" sz="3600" dirty="0" err="1">
                <a:solidFill>
                  <a:srgbClr val="FFFF00"/>
                </a:solidFill>
                <a:ea typeface="ＭＳ Ｐゴシック"/>
              </a:rPr>
              <a:t>activity</a:t>
            </a:r>
            <a:r>
              <a:rPr lang="cy-GB" altLang="en-US" sz="3600" dirty="0">
                <a:solidFill>
                  <a:srgbClr val="FFFF00"/>
                </a:solidFill>
                <a:ea typeface="ＭＳ Ｐゴシック"/>
              </a:rPr>
              <a:t>.</a:t>
            </a:r>
            <a:endParaRPr lang="en-GB" altLang="en-US" sz="3600" dirty="0">
              <a:solidFill>
                <a:srgbClr val="FFFF00"/>
              </a:solidFill>
              <a:ea typeface="ＭＳ Ｐゴシック"/>
            </a:endParaRPr>
          </a:p>
        </p:txBody>
      </p:sp>
      <p:pic>
        <p:nvPicPr>
          <p:cNvPr id="2" name="Audio 1">
            <a:hlinkClick r:id="" action="ppaction://media"/>
            <a:extLst>
              <a:ext uri="{FF2B5EF4-FFF2-40B4-BE49-F238E27FC236}">
                <a16:creationId xmlns:a16="http://schemas.microsoft.com/office/drawing/2014/main" id="{A9DC029B-52B4-0749-B394-E8656719A3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28"/>
    </mc:Choice>
    <mc:Fallback>
      <p:transition spd="slow" advTm="4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0C552CE7-7B94-3256-6228-D275A920EF76}"/>
              </a:ext>
            </a:extLst>
          </p:cNvPr>
          <p:cNvPicPr>
            <a:picLocks noGrp="1" noChangeArrowheads="1"/>
          </p:cNvPicPr>
          <p:nvPr>
            <p:ph type="title" sz="quarter"/>
          </p:nvPr>
        </p:nvPicPr>
        <p:blipFill>
          <a:blip r:embed="rId5">
            <a:extLst>
              <a:ext uri="{28A0092B-C50C-407E-A947-70E740481C1C}">
                <a14:useLocalDpi xmlns:a14="http://schemas.microsoft.com/office/drawing/2010/main" val="0"/>
              </a:ext>
            </a:extLst>
          </a:blip>
          <a:srcRect/>
          <a:stretch>
            <a:fillRect/>
          </a:stretch>
        </p:blipFill>
        <p:spPr bwMode="auto">
          <a:xfrm>
            <a:off x="457200" y="266700"/>
            <a:ext cx="8229600" cy="1282700"/>
          </a:xfrm>
        </p:spPr>
      </p:pic>
      <p:pic>
        <p:nvPicPr>
          <p:cNvPr id="3" name="Picture 4" descr="Table&#10;&#10;Description automatically generated">
            <a:extLst>
              <a:ext uri="{FF2B5EF4-FFF2-40B4-BE49-F238E27FC236}">
                <a16:creationId xmlns:a16="http://schemas.microsoft.com/office/drawing/2014/main" id="{D45CA54D-3B7A-F539-BD64-61DB8CDD8E1D}"/>
              </a:ext>
            </a:extLst>
          </p:cNvPr>
          <p:cNvPicPr>
            <a:picLocks noChangeAspect="1"/>
          </p:cNvPicPr>
          <p:nvPr/>
        </p:nvPicPr>
        <p:blipFill>
          <a:blip r:embed="rId6"/>
          <a:stretch>
            <a:fillRect/>
          </a:stretch>
        </p:blipFill>
        <p:spPr>
          <a:xfrm>
            <a:off x="143297" y="2280153"/>
            <a:ext cx="11632204" cy="3599292"/>
          </a:xfrm>
          <a:prstGeom prst="rect">
            <a:avLst/>
          </a:prstGeom>
        </p:spPr>
      </p:pic>
      <p:pic>
        <p:nvPicPr>
          <p:cNvPr id="4" name="Audio 3">
            <a:hlinkClick r:id="" action="ppaction://media"/>
            <a:extLst>
              <a:ext uri="{FF2B5EF4-FFF2-40B4-BE49-F238E27FC236}">
                <a16:creationId xmlns:a16="http://schemas.microsoft.com/office/drawing/2014/main" id="{F330651F-FE06-5944-99B6-66D2A991AC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600"/>
    </mc:Choice>
    <mc:Fallback>
      <p:transition spd="slow" advTm="56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7259-8980-F465-74E5-5F4DFA611F48}"/>
              </a:ext>
            </a:extLst>
          </p:cNvPr>
          <p:cNvSpPr>
            <a:spLocks noGrp="1"/>
          </p:cNvSpPr>
          <p:nvPr>
            <p:ph type="title" sz="quarter"/>
          </p:nvPr>
        </p:nvSpPr>
        <p:spPr/>
        <p:txBody>
          <a:bodyPr/>
          <a:lstStyle/>
          <a:p>
            <a:pPr>
              <a:defRPr/>
            </a:pPr>
            <a:endParaRPr lang="en-US" dirty="0"/>
          </a:p>
        </p:txBody>
      </p:sp>
      <p:sp>
        <p:nvSpPr>
          <p:cNvPr id="38914" name="Content Placeholder 2">
            <a:extLst>
              <a:ext uri="{FF2B5EF4-FFF2-40B4-BE49-F238E27FC236}">
                <a16:creationId xmlns:a16="http://schemas.microsoft.com/office/drawing/2014/main" id="{F9B4EC99-0B8C-8E79-3733-8DD659F96B6E}"/>
              </a:ext>
            </a:extLst>
          </p:cNvPr>
          <p:cNvSpPr>
            <a:spLocks noGrp="1"/>
          </p:cNvSpPr>
          <p:nvPr>
            <p:ph sz="quarter" idx="1"/>
          </p:nvPr>
        </p:nvSpPr>
        <p:spPr/>
        <p:txBody>
          <a:bodyPr/>
          <a:lstStyle/>
          <a:p>
            <a:endParaRPr lang="en-US" altLang="en-US">
              <a:ea typeface="ＭＳ Ｐゴシック" panose="020B0600070205080204" pitchFamily="34" charset="-128"/>
            </a:endParaRPr>
          </a:p>
        </p:txBody>
      </p:sp>
      <p:sp>
        <p:nvSpPr>
          <p:cNvPr id="38915" name="Content Placeholder 3">
            <a:extLst>
              <a:ext uri="{FF2B5EF4-FFF2-40B4-BE49-F238E27FC236}">
                <a16:creationId xmlns:a16="http://schemas.microsoft.com/office/drawing/2014/main" id="{6E25256C-2103-B999-B965-F893295B65C8}"/>
              </a:ext>
            </a:extLst>
          </p:cNvPr>
          <p:cNvSpPr>
            <a:spLocks noGrp="1"/>
          </p:cNvSpPr>
          <p:nvPr>
            <p:ph sz="quarter" idx="2"/>
          </p:nvPr>
        </p:nvSpPr>
        <p:spPr/>
        <p:txBody>
          <a:bodyPr/>
          <a:lstStyle/>
          <a:p>
            <a:endParaRPr lang="en-US" altLang="en-US">
              <a:ea typeface="ＭＳ Ｐゴシック" panose="020B0600070205080204" pitchFamily="34" charset="-128"/>
            </a:endParaRPr>
          </a:p>
        </p:txBody>
      </p:sp>
      <p:sp>
        <p:nvSpPr>
          <p:cNvPr id="38916" name="Content Placeholder 4">
            <a:extLst>
              <a:ext uri="{FF2B5EF4-FFF2-40B4-BE49-F238E27FC236}">
                <a16:creationId xmlns:a16="http://schemas.microsoft.com/office/drawing/2014/main" id="{56905954-9126-BB57-32A8-B3AFC6ED3741}"/>
              </a:ext>
            </a:extLst>
          </p:cNvPr>
          <p:cNvSpPr>
            <a:spLocks noGrp="1"/>
          </p:cNvSpPr>
          <p:nvPr>
            <p:ph sz="quarter" idx="3"/>
          </p:nvPr>
        </p:nvSpPr>
        <p:spPr/>
        <p:txBody>
          <a:bodyPr/>
          <a:lstStyle/>
          <a:p>
            <a:endParaRPr lang="en-US" altLang="en-US">
              <a:ea typeface="ＭＳ Ｐゴシック" panose="020B0600070205080204" pitchFamily="34" charset="-128"/>
            </a:endParaRPr>
          </a:p>
        </p:txBody>
      </p:sp>
      <p:sp>
        <p:nvSpPr>
          <p:cNvPr id="38917" name="Content Placeholder 5">
            <a:extLst>
              <a:ext uri="{FF2B5EF4-FFF2-40B4-BE49-F238E27FC236}">
                <a16:creationId xmlns:a16="http://schemas.microsoft.com/office/drawing/2014/main" id="{9F60725F-C5D3-A499-716B-92690AF1F678}"/>
              </a:ext>
            </a:extLst>
          </p:cNvPr>
          <p:cNvSpPr>
            <a:spLocks noGrp="1"/>
          </p:cNvSpPr>
          <p:nvPr>
            <p:ph sz="quarter" idx="4"/>
          </p:nvPr>
        </p:nvSpPr>
        <p:spPr/>
        <p:txBody>
          <a:bodyPr/>
          <a:lstStyle/>
          <a:p>
            <a:endParaRPr lang="en-US" altLang="en-US">
              <a:ea typeface="ＭＳ Ｐゴシック" panose="020B0600070205080204" pitchFamily="34" charset="-128"/>
            </a:endParaRPr>
          </a:p>
        </p:txBody>
      </p:sp>
      <p:pic>
        <p:nvPicPr>
          <p:cNvPr id="38918" name="Picture 3">
            <a:extLst>
              <a:ext uri="{FF2B5EF4-FFF2-40B4-BE49-F238E27FC236}">
                <a16:creationId xmlns:a16="http://schemas.microsoft.com/office/drawing/2014/main" id="{426E4FCE-E0ED-8EC1-1730-A83C54F8A9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700" y="311150"/>
            <a:ext cx="8864600" cy="623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E04921AF-D42E-1C4C-97A9-9A7CEC6EEC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0673"/>
    </mc:Choice>
    <mc:Fallback>
      <p:transition spd="slow" advTm="320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Rectangle 2">
            <a:extLst>
              <a:ext uri="{FF2B5EF4-FFF2-40B4-BE49-F238E27FC236}">
                <a16:creationId xmlns:a16="http://schemas.microsoft.com/office/drawing/2014/main" id="{64677BDF-58F1-ABBA-175D-5411D6AF9F96}"/>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266700"/>
            <a:ext cx="8229600" cy="1282700"/>
          </a:xfrm>
        </p:spPr>
      </p:pic>
      <p:sp>
        <p:nvSpPr>
          <p:cNvPr id="41986" name="Content Placeholder 3">
            <a:extLst>
              <a:ext uri="{FF2B5EF4-FFF2-40B4-BE49-F238E27FC236}">
                <a16:creationId xmlns:a16="http://schemas.microsoft.com/office/drawing/2014/main" id="{7F978D5C-CD29-DEB0-41BD-D079F905EFE3}"/>
              </a:ext>
            </a:extLst>
          </p:cNvPr>
          <p:cNvSpPr>
            <a:spLocks noGrp="1"/>
          </p:cNvSpPr>
          <p:nvPr>
            <p:ph idx="1"/>
          </p:nvPr>
        </p:nvSpPr>
        <p:spPr>
          <a:xfrm>
            <a:off x="457200" y="1628775"/>
            <a:ext cx="8229600" cy="4708525"/>
          </a:xfrm>
        </p:spPr>
        <p:txBody>
          <a:bodyPr/>
          <a:lstStyle/>
          <a:p>
            <a:r>
              <a:rPr lang="en-US" altLang="en-US">
                <a:ea typeface="ＭＳ Ｐゴシック" panose="020B0600070205080204" pitchFamily="34" charset="-128"/>
              </a:rPr>
              <a:t>Choose an outdoor learning card from the set. </a:t>
            </a:r>
          </a:p>
          <a:p>
            <a:endParaRPr lang="en-US" altLang="en-US">
              <a:ea typeface="ＭＳ Ｐゴシック" panose="020B0600070205080204" pitchFamily="34" charset="-128"/>
            </a:endParaRPr>
          </a:p>
          <a:p>
            <a:r>
              <a:rPr lang="en-US" altLang="en-US">
                <a:ea typeface="ＭＳ Ｐゴシック" panose="020B0600070205080204" pitchFamily="34" charset="-128"/>
              </a:rPr>
              <a:t>Consider which skill from the NC doc match up best fit with the activity proposed on the card or cards. </a:t>
            </a:r>
          </a:p>
          <a:p>
            <a:endParaRPr lang="en-US" altLang="en-US">
              <a:ea typeface="ＭＳ Ｐゴシック" panose="020B0600070205080204" pitchFamily="34" charset="-128"/>
            </a:endParaRPr>
          </a:p>
          <a:p>
            <a:r>
              <a:rPr lang="en-US" altLang="en-US">
                <a:ea typeface="ＭＳ Ｐゴシック" panose="020B0600070205080204" pitchFamily="34" charset="-128"/>
              </a:rPr>
              <a:t>Then try to construct couple of learning outcomes that would be appropriate – for the NC Skill &amp; the Activity. </a:t>
            </a:r>
          </a:p>
        </p:txBody>
      </p:sp>
      <p:pic>
        <p:nvPicPr>
          <p:cNvPr id="2" name="Audio 1">
            <a:hlinkClick r:id="" action="ppaction://media"/>
            <a:extLst>
              <a:ext uri="{FF2B5EF4-FFF2-40B4-BE49-F238E27FC236}">
                <a16:creationId xmlns:a16="http://schemas.microsoft.com/office/drawing/2014/main" id="{3B212C0B-C5E1-1E43-96EB-80C4432FE9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0005"/>
    </mc:Choice>
    <mc:Fallback>
      <p:transition spd="slow" advTm="90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E79BB0D7-0B7D-586F-DEB2-89C870015D25}"/>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457200" y="266700"/>
            <a:ext cx="8229600" cy="6045200"/>
          </a:xfrm>
        </p:spPr>
      </p:pic>
      <p:pic>
        <p:nvPicPr>
          <p:cNvPr id="3" name="Audio 2">
            <a:hlinkClick r:id="" action="ppaction://media"/>
            <a:extLst>
              <a:ext uri="{FF2B5EF4-FFF2-40B4-BE49-F238E27FC236}">
                <a16:creationId xmlns:a16="http://schemas.microsoft.com/office/drawing/2014/main" id="{B997A57D-C03C-454C-A951-A2D7EFE104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358"/>
    </mc:Choice>
    <mc:Fallback>
      <p:transition spd="slow" advTm="22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itle 1">
            <a:extLst>
              <a:ext uri="{FF2B5EF4-FFF2-40B4-BE49-F238E27FC236}">
                <a16:creationId xmlns:a16="http://schemas.microsoft.com/office/drawing/2014/main" id="{A05449B8-8E7C-A5DF-FBA4-AD49156467F0}"/>
              </a:ext>
            </a:extLst>
          </p:cNvPr>
          <p:cNvPicPr>
            <a:picLocks noGrp="1" noChangeArrowheads="1"/>
          </p:cNvPicPr>
          <p:nvPr>
            <p:ph type="title"/>
          </p:nvPr>
        </p:nvPicPr>
        <p:blipFill>
          <a:blip r:embed="rId5">
            <a:extLst>
              <a:ext uri="{28A0092B-C50C-407E-A947-70E740481C1C}">
                <a14:useLocalDpi xmlns:a14="http://schemas.microsoft.com/office/drawing/2010/main" val="0"/>
              </a:ext>
            </a:extLst>
          </a:blip>
          <a:srcRect/>
          <a:stretch>
            <a:fillRect/>
          </a:stretch>
        </p:blipFill>
        <p:spPr bwMode="auto">
          <a:xfrm>
            <a:off x="-165100" y="393700"/>
            <a:ext cx="9474200" cy="1587500"/>
          </a:xfrm>
        </p:spPr>
      </p:pic>
      <p:pic>
        <p:nvPicPr>
          <p:cNvPr id="46082" name="Content Placeholder 5" descr="A picture containing table, cup, indoor, glass&#10;&#10;Description automatically generated">
            <a:extLst>
              <a:ext uri="{FF2B5EF4-FFF2-40B4-BE49-F238E27FC236}">
                <a16:creationId xmlns:a16="http://schemas.microsoft.com/office/drawing/2014/main" id="{265FF7C3-B34E-E9A8-25EA-97FE9FBD78A0}"/>
              </a:ext>
            </a:extLst>
          </p:cNvPr>
          <p:cNvPicPr>
            <a:picLocks noGrp="1" noChangeAspect="1" noChangeArrowheads="1"/>
          </p:cNvPicPr>
          <p:nvPr>
            <p:ph sz="half" idx="1"/>
          </p:nvPr>
        </p:nvPicPr>
        <p:blipFill>
          <a:blip r:embed="rId6">
            <a:extLst>
              <a:ext uri="{28A0092B-C50C-407E-A947-70E740481C1C}">
                <a14:useLocalDpi xmlns:a14="http://schemas.microsoft.com/office/drawing/2010/main" val="0"/>
              </a:ext>
            </a:extLst>
          </a:blip>
          <a:srcRect/>
          <a:stretch>
            <a:fillRect/>
          </a:stretch>
        </p:blipFill>
        <p:spPr>
          <a:xfrm>
            <a:off x="1619250" y="2408238"/>
            <a:ext cx="6346825" cy="4230687"/>
          </a:xfrm>
        </p:spPr>
      </p:pic>
      <p:pic>
        <p:nvPicPr>
          <p:cNvPr id="3" name="Audio 2">
            <a:hlinkClick r:id="" action="ppaction://media"/>
            <a:extLst>
              <a:ext uri="{FF2B5EF4-FFF2-40B4-BE49-F238E27FC236}">
                <a16:creationId xmlns:a16="http://schemas.microsoft.com/office/drawing/2014/main" id="{4828E11F-C48B-FB40-9B5A-DA59C4A10E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660"/>
    </mc:Choice>
    <mc:Fallback>
      <p:transition spd="slow" advTm="4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1639</TotalTime>
  <Words>936</Words>
  <Application>Microsoft Macintosh PowerPoint</Application>
  <PresentationFormat>On-screen Show (4:3)</PresentationFormat>
  <Paragraphs>109</Paragraphs>
  <Slides>15</Slides>
  <Notes>15</Notes>
  <HiddenSlides>0</HiddenSlides>
  <MMClips>15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Book Antiqua</vt:lpstr>
      <vt:lpstr>Calibri</vt:lpstr>
      <vt:lpstr>Comic Sans MS</vt:lpstr>
      <vt:lpstr>Lucida Sans</vt:lpstr>
      <vt:lpstr>Wingdings</vt:lpstr>
      <vt:lpstr>Wingdings 2</vt:lpstr>
      <vt:lpstr>Wingdings 3</vt:lpstr>
      <vt:lpstr>Apex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EY410W EY410</dc:title>
  <dc:creator>IT</dc:creator>
  <cp:lastModifiedBy>Heddwen Davies</cp:lastModifiedBy>
  <cp:revision>308</cp:revision>
  <cp:lastPrinted>2016-04-28T12:06:48Z</cp:lastPrinted>
  <dcterms:created xsi:type="dcterms:W3CDTF">2020-03-17T06:02:40Z</dcterms:created>
  <dcterms:modified xsi:type="dcterms:W3CDTF">2023-03-16T23:58:38Z</dcterms:modified>
</cp:coreProperties>
</file>