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708" r:id="rId4"/>
  </p:sldMasterIdLst>
  <p:notesMasterIdLst>
    <p:notesMasterId r:id="rId29"/>
  </p:notesMasterIdLst>
  <p:handoutMasterIdLst>
    <p:handoutMasterId r:id="rId30"/>
  </p:handoutMasterIdLst>
  <p:sldIdLst>
    <p:sldId id="273" r:id="rId5"/>
    <p:sldId id="274" r:id="rId6"/>
    <p:sldId id="276" r:id="rId7"/>
    <p:sldId id="277" r:id="rId8"/>
    <p:sldId id="279" r:id="rId9"/>
    <p:sldId id="280" r:id="rId10"/>
    <p:sldId id="281" r:id="rId11"/>
    <p:sldId id="282" r:id="rId12"/>
    <p:sldId id="285" r:id="rId13"/>
    <p:sldId id="263" r:id="rId14"/>
    <p:sldId id="266" r:id="rId15"/>
    <p:sldId id="261" r:id="rId16"/>
    <p:sldId id="264" r:id="rId17"/>
    <p:sldId id="271" r:id="rId18"/>
    <p:sldId id="270" r:id="rId19"/>
    <p:sldId id="257" r:id="rId20"/>
    <p:sldId id="258" r:id="rId21"/>
    <p:sldId id="286" r:id="rId22"/>
    <p:sldId id="259" r:id="rId23"/>
    <p:sldId id="260" r:id="rId24"/>
    <p:sldId id="272" r:id="rId25"/>
    <p:sldId id="268" r:id="rId26"/>
    <p:sldId id="267" r:id="rId27"/>
    <p:sldId id="284" r:id="rId28"/>
  </p:sldIdLst>
  <p:sldSz cx="9144000" cy="6858000" type="screen4x3"/>
  <p:notesSz cx="6815138" cy="9942513"/>
  <p:embeddedFontLst>
    <p:embeddedFont>
      <p:font typeface="Calibri" panose="020F0502020204030204" pitchFamily="34" charset="0"/>
      <p:regular r:id="rId31"/>
      <p:bold r:id="rId32"/>
      <p:italic r:id="rId33"/>
      <p:boldItalic r:id="rId34"/>
    </p:embeddedFont>
    <p:embeddedFont>
      <p:font typeface="Calibri Light" panose="020F0302020204030204" pitchFamily="34" charset="0"/>
      <p:regular r:id="rId35"/>
      <p:italic r:id="rId36"/>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32">
          <p15:clr>
            <a:srgbClr val="A4A3A4"/>
          </p15:clr>
        </p15:guide>
        <p15:guide id="2" pos="2147">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60037" autoAdjust="0"/>
  </p:normalViewPr>
  <p:slideViewPr>
    <p:cSldViewPr snapToGrid="0" snapToObjects="1">
      <p:cViewPr varScale="1">
        <p:scale>
          <a:sx n="43" d="100"/>
          <a:sy n="43" d="100"/>
        </p:scale>
        <p:origin x="432" y="54"/>
      </p:cViewPr>
      <p:guideLst>
        <p:guide orient="horz" pos="2160"/>
        <p:guide pos="2880"/>
      </p:guideLst>
    </p:cSldViewPr>
  </p:slideViewPr>
  <p:notesTextViewPr>
    <p:cViewPr>
      <p:scale>
        <a:sx n="100" d="100"/>
        <a:sy n="100" d="100"/>
      </p:scale>
      <p:origin x="0" y="0"/>
    </p:cViewPr>
  </p:notesTextViewPr>
  <p:sorterViewPr>
    <p:cViewPr>
      <p:scale>
        <a:sx n="63" d="100"/>
        <a:sy n="63" d="100"/>
      </p:scale>
      <p:origin x="0" y="0"/>
    </p:cViewPr>
  </p:sorterViewPr>
  <p:notesViewPr>
    <p:cSldViewPr snapToGrid="0" snapToObjects="1">
      <p:cViewPr varScale="1">
        <p:scale>
          <a:sx n="70" d="100"/>
          <a:sy n="70" d="100"/>
        </p:scale>
        <p:origin x="-2148" y="-90"/>
      </p:cViewPr>
      <p:guideLst>
        <p:guide orient="horz" pos="3132"/>
        <p:guide pos="2147"/>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font" Target="fonts/font4.fntdata"/><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font" Target="fonts/font3.fntdata"/><Relationship Id="rId38"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font" Target="fonts/font2.fntdata"/><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font" Target="fonts/font6.fntdata"/><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font" Target="fonts/font1.fntdata"/><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handoutMaster" Target="handoutMasters/handoutMaster1.xml"/><Relationship Id="rId35" Type="http://schemas.openxmlformats.org/officeDocument/2006/relationships/font" Target="fonts/font5.fntdata"/></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53226" cy="497126"/>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60335" y="0"/>
            <a:ext cx="2953226" cy="497126"/>
          </a:xfrm>
          <a:prstGeom prst="rect">
            <a:avLst/>
          </a:prstGeom>
        </p:spPr>
        <p:txBody>
          <a:bodyPr vert="horz" lIns="91440" tIns="45720" rIns="91440" bIns="45720" rtlCol="0"/>
          <a:lstStyle>
            <a:lvl1pPr algn="r">
              <a:defRPr sz="1200"/>
            </a:lvl1pPr>
          </a:lstStyle>
          <a:p>
            <a:fld id="{2429A39C-A173-BB47-8208-4BAD80424AF2}" type="datetimeFigureOut">
              <a:rPr lang="en-US" smtClean="0"/>
              <a:pPr/>
              <a:t>9/30/2019</a:t>
            </a:fld>
            <a:endParaRPr lang="en-US"/>
          </a:p>
        </p:txBody>
      </p:sp>
      <p:sp>
        <p:nvSpPr>
          <p:cNvPr id="4" name="Footer Placeholder 3"/>
          <p:cNvSpPr>
            <a:spLocks noGrp="1"/>
          </p:cNvSpPr>
          <p:nvPr>
            <p:ph type="ftr" sz="quarter" idx="2"/>
          </p:nvPr>
        </p:nvSpPr>
        <p:spPr>
          <a:xfrm>
            <a:off x="0" y="9443662"/>
            <a:ext cx="2953226" cy="497126"/>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60335" y="9443662"/>
            <a:ext cx="2953226" cy="497126"/>
          </a:xfrm>
          <a:prstGeom prst="rect">
            <a:avLst/>
          </a:prstGeom>
        </p:spPr>
        <p:txBody>
          <a:bodyPr vert="horz" lIns="91440" tIns="45720" rIns="91440" bIns="45720" rtlCol="0" anchor="b"/>
          <a:lstStyle>
            <a:lvl1pPr algn="r">
              <a:defRPr sz="1200"/>
            </a:lvl1pPr>
          </a:lstStyle>
          <a:p>
            <a:fld id="{BF11B99B-5F81-214F-88F9-2F5E66CC2BDC}" type="slidenum">
              <a:rPr lang="en-US" smtClean="0"/>
              <a:pPr/>
              <a:t>‹#›</a:t>
            </a:fld>
            <a:endParaRPr lang="en-US"/>
          </a:p>
        </p:txBody>
      </p:sp>
    </p:spTree>
    <p:extLst>
      <p:ext uri="{BB962C8B-B14F-4D97-AF65-F5344CB8AC3E}">
        <p14:creationId xmlns:p14="http://schemas.microsoft.com/office/powerpoint/2010/main" val="167847584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53226" cy="497126"/>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60335" y="0"/>
            <a:ext cx="2953226" cy="497126"/>
          </a:xfrm>
          <a:prstGeom prst="rect">
            <a:avLst/>
          </a:prstGeom>
        </p:spPr>
        <p:txBody>
          <a:bodyPr vert="horz" lIns="91440" tIns="45720" rIns="91440" bIns="45720" rtlCol="0"/>
          <a:lstStyle>
            <a:lvl1pPr algn="r">
              <a:defRPr sz="1200"/>
            </a:lvl1pPr>
          </a:lstStyle>
          <a:p>
            <a:fld id="{31B5531D-9E7D-CB4B-8169-292026D6F4FB}" type="datetimeFigureOut">
              <a:rPr lang="en-US" smtClean="0"/>
              <a:pPr/>
              <a:t>9/30/2019</a:t>
            </a:fld>
            <a:endParaRPr lang="en-US"/>
          </a:p>
        </p:txBody>
      </p:sp>
      <p:sp>
        <p:nvSpPr>
          <p:cNvPr id="4" name="Slide Image Placeholder 3"/>
          <p:cNvSpPr>
            <a:spLocks noGrp="1" noRot="1" noChangeAspect="1"/>
          </p:cNvSpPr>
          <p:nvPr>
            <p:ph type="sldImg" idx="2"/>
          </p:nvPr>
        </p:nvSpPr>
        <p:spPr>
          <a:xfrm>
            <a:off x="923925" y="746125"/>
            <a:ext cx="4968875" cy="372745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1514" y="4722694"/>
            <a:ext cx="5452110" cy="4474131"/>
          </a:xfrm>
          <a:prstGeom prst="rect">
            <a:avLst/>
          </a:prstGeom>
        </p:spPr>
        <p:txBody>
          <a:bodyPr vert="horz" lIns="91440" tIns="45720" rIns="91440" bIns="45720" rtlCol="0"/>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6" name="Footer Placeholder 5"/>
          <p:cNvSpPr>
            <a:spLocks noGrp="1"/>
          </p:cNvSpPr>
          <p:nvPr>
            <p:ph type="ftr" sz="quarter" idx="4"/>
          </p:nvPr>
        </p:nvSpPr>
        <p:spPr>
          <a:xfrm>
            <a:off x="0" y="9443662"/>
            <a:ext cx="2953226" cy="497126"/>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60335" y="9443662"/>
            <a:ext cx="2953226" cy="497126"/>
          </a:xfrm>
          <a:prstGeom prst="rect">
            <a:avLst/>
          </a:prstGeom>
        </p:spPr>
        <p:txBody>
          <a:bodyPr vert="horz" lIns="91440" tIns="45720" rIns="91440" bIns="45720" rtlCol="0" anchor="b"/>
          <a:lstStyle>
            <a:lvl1pPr algn="r">
              <a:defRPr sz="1200"/>
            </a:lvl1pPr>
          </a:lstStyle>
          <a:p>
            <a:fld id="{3EB99D2A-B1C8-F442-8A00-A90C26B47DD5}" type="slidenum">
              <a:rPr lang="en-US" smtClean="0"/>
              <a:pPr/>
              <a:t>‹#›</a:t>
            </a:fld>
            <a:endParaRPr lang="en-US"/>
          </a:p>
        </p:txBody>
      </p:sp>
    </p:spTree>
    <p:extLst>
      <p:ext uri="{BB962C8B-B14F-4D97-AF65-F5344CB8AC3E}">
        <p14:creationId xmlns:p14="http://schemas.microsoft.com/office/powerpoint/2010/main" val="1087359098"/>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EB99D2A-B1C8-F442-8A00-A90C26B47DD5}" type="slidenum">
              <a:rPr lang="en-US" smtClean="0"/>
              <a:pPr/>
              <a:t>3</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7"/>
          <p:cNvSpPr>
            <a:spLocks noGrp="1" noChangeArrowheads="1"/>
          </p:cNvSpPr>
          <p:nvPr>
            <p:ph type="sldNum" sz="quarter" idx="5"/>
          </p:nvPr>
        </p:nvSpPr>
        <p:spPr>
          <a:noFill/>
        </p:spPr>
        <p:txBody>
          <a:bodyPr/>
          <a:lstStyle/>
          <a:p>
            <a:fld id="{E3DC8C53-A59E-4A2F-A1D4-270655F51D6E}" type="slidenum">
              <a:rPr lang="en-GB" smtClean="0"/>
              <a:pPr/>
              <a:t>4</a:t>
            </a:fld>
            <a:endParaRPr lang="en-GB"/>
          </a:p>
        </p:txBody>
      </p:sp>
      <p:sp>
        <p:nvSpPr>
          <p:cNvPr id="21507" name="Rectangle 2"/>
          <p:cNvSpPr>
            <a:spLocks noGrp="1" noRot="1" noChangeAspect="1" noChangeArrowheads="1" noTextEdit="1"/>
          </p:cNvSpPr>
          <p:nvPr>
            <p:ph type="sldImg"/>
          </p:nvPr>
        </p:nvSpPr>
        <p:spPr>
          <a:ln/>
        </p:spPr>
      </p:sp>
      <p:sp>
        <p:nvSpPr>
          <p:cNvPr id="21508" name="Rectangle 3"/>
          <p:cNvSpPr>
            <a:spLocks noGrp="1" noChangeArrowheads="1"/>
          </p:cNvSpPr>
          <p:nvPr>
            <p:ph type="body" idx="1"/>
          </p:nvPr>
        </p:nvSpPr>
        <p:spPr>
          <a:noFill/>
          <a:ln/>
        </p:spPr>
        <p:txBody>
          <a:bodyPr/>
          <a:lstStyle/>
          <a:p>
            <a:pPr eaLnBrk="1" hangingPunct="1"/>
            <a:r>
              <a:rPr lang="en-GB" dirty="0"/>
              <a:t>Dates, names refs etc should be accurate.</a:t>
            </a:r>
          </a:p>
          <a:p>
            <a:pPr eaLnBrk="1" hangingPunct="1"/>
            <a:r>
              <a:rPr lang="en-GB" dirty="0"/>
              <a:t>Each slide should deal with one concept or one idea, only the essential details as points should be included; cardinal sin of too much on one slide to be avoided</a:t>
            </a:r>
          </a:p>
          <a:p>
            <a:pPr eaLnBrk="1" hangingPunct="1"/>
            <a:r>
              <a:rPr lang="en-GB" dirty="0"/>
              <a:t>Visibly obvious and clear – try to avoid clutter or unnecessary info – this is a bit personal/subjective but try and keep the background simple – for example this or this?</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p:cNvSpPr>
            <a:spLocks noGrp="1" noChangeArrowheads="1"/>
          </p:cNvSpPr>
          <p:nvPr>
            <p:ph type="sldNum" sz="quarter" idx="5"/>
          </p:nvPr>
        </p:nvSpPr>
        <p:spPr>
          <a:noFill/>
        </p:spPr>
        <p:txBody>
          <a:bodyPr/>
          <a:lstStyle/>
          <a:p>
            <a:fld id="{7CDF6F91-CB5D-4518-93A4-566346F4584C}" type="slidenum">
              <a:rPr lang="en-GB" smtClean="0"/>
              <a:pPr/>
              <a:t>5</a:t>
            </a:fld>
            <a:endParaRPr lang="en-GB"/>
          </a:p>
        </p:txBody>
      </p:sp>
      <p:sp>
        <p:nvSpPr>
          <p:cNvPr id="22531" name="Rectangle 2"/>
          <p:cNvSpPr>
            <a:spLocks noGrp="1" noRot="1" noChangeAspect="1" noChangeArrowheads="1" noTextEdit="1"/>
          </p:cNvSpPr>
          <p:nvPr>
            <p:ph type="sldImg"/>
          </p:nvPr>
        </p:nvSpPr>
        <p:spPr>
          <a:ln/>
        </p:spPr>
      </p:sp>
      <p:sp>
        <p:nvSpPr>
          <p:cNvPr id="22532" name="Rectangle 3"/>
          <p:cNvSpPr>
            <a:spLocks noGrp="1" noChangeArrowheads="1"/>
          </p:cNvSpPr>
          <p:nvPr>
            <p:ph type="body" idx="1"/>
          </p:nvPr>
        </p:nvSpPr>
        <p:spPr>
          <a:noFill/>
          <a:ln/>
        </p:spPr>
        <p:txBody>
          <a:bodyPr/>
          <a:lstStyle/>
          <a:p>
            <a:pPr eaLnBrk="1" hangingPunct="1"/>
            <a:r>
              <a:rPr lang="en-GB"/>
              <a:t>Familiarise yourself with the equipment and the programme so that you are confident about using it on the day.</a:t>
            </a:r>
          </a:p>
          <a:p>
            <a:pPr eaLnBrk="1" hangingPunct="1"/>
            <a:r>
              <a:rPr lang="en-GB"/>
              <a:t>Visibility; font size; highlight the salient info if you want</a:t>
            </a:r>
          </a:p>
          <a:p>
            <a:pPr eaLnBrk="1" hangingPunct="1"/>
            <a:r>
              <a:rPr lang="en-GB"/>
              <a:t>Remember about visual impairments – colour blind for instance; remember contrasting</a:t>
            </a:r>
          </a:p>
          <a:p>
            <a:pPr eaLnBrk="1" hangingPunct="1"/>
            <a:r>
              <a:rPr lang="en-GB"/>
              <a:t>Background not too cluttered but consistency is good, use images to highlight the main idea or to bring some humour into the proceedings.</a:t>
            </a:r>
          </a:p>
          <a:p>
            <a:pPr eaLnBrk="1" hangingPunct="1"/>
            <a:r>
              <a:rPr lang="en-GB"/>
              <a:t>Can reveal the info slowly if you want. People tend to read the slides before they listen to you. As you put it up to see give them some time to absorb the slide and then go over the points. The points should be in brief – you can add to them.</a:t>
            </a:r>
          </a:p>
          <a:p>
            <a:pPr eaLnBrk="1" hangingPunct="1"/>
            <a:r>
              <a:rPr lang="en-GB"/>
              <a:t>Title slide, intro slide, slide of topics (one for each page), concluding slide and refs if necessary.</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p:cNvSpPr>
            <a:spLocks noGrp="1" noChangeArrowheads="1"/>
          </p:cNvSpPr>
          <p:nvPr>
            <p:ph type="sldNum" sz="quarter" idx="5"/>
          </p:nvPr>
        </p:nvSpPr>
        <p:spPr>
          <a:noFill/>
        </p:spPr>
        <p:txBody>
          <a:bodyPr/>
          <a:lstStyle/>
          <a:p>
            <a:fld id="{AD928503-5F8F-415A-B1D8-7535D91EBD2D}" type="slidenum">
              <a:rPr lang="en-GB" smtClean="0"/>
              <a:pPr/>
              <a:t>6</a:t>
            </a:fld>
            <a:endParaRPr lang="en-GB"/>
          </a:p>
        </p:txBody>
      </p:sp>
      <p:sp>
        <p:nvSpPr>
          <p:cNvPr id="23555" name="Rectangle 2"/>
          <p:cNvSpPr>
            <a:spLocks noGrp="1" noRot="1" noChangeAspect="1" noChangeArrowheads="1" noTextEdit="1"/>
          </p:cNvSpPr>
          <p:nvPr>
            <p:ph type="sldImg"/>
          </p:nvPr>
        </p:nvSpPr>
        <p:spPr>
          <a:ln/>
        </p:spPr>
      </p:sp>
      <p:sp>
        <p:nvSpPr>
          <p:cNvPr id="23556" name="Rectangle 3"/>
          <p:cNvSpPr>
            <a:spLocks noGrp="1" noChangeArrowheads="1"/>
          </p:cNvSpPr>
          <p:nvPr>
            <p:ph type="body" idx="1"/>
          </p:nvPr>
        </p:nvSpPr>
        <p:spPr>
          <a:noFill/>
          <a:ln/>
        </p:spPr>
        <p:txBody>
          <a:bodyPr/>
          <a:lstStyle/>
          <a:p>
            <a:pPr eaLnBrk="1" hangingPunct="1"/>
            <a:r>
              <a:rPr lang="en-GB"/>
              <a:t>Know the equipment in the room – try it prior so that you don’t get any shocks; know how dark the room needs to be for max visibility.</a:t>
            </a:r>
          </a:p>
          <a:p>
            <a:pPr eaLnBrk="1" hangingPunct="1"/>
            <a:r>
              <a:rPr lang="en-GB"/>
              <a:t>Practice doing the presentation to your friends – time it; make a note of where it doesn’t quite work, where there might be a conceptual leap or where some info is missing – alter your presentation – don’t assume people will understand. Prepare handouts etc if you are going to use them. </a:t>
            </a:r>
          </a:p>
          <a:p>
            <a:pPr eaLnBrk="1" hangingPunct="1"/>
            <a:r>
              <a:rPr lang="en-GB"/>
              <a:t>Know your info – practice saying it out loud; remember the sequence of information. Have your notes to hand just in case you need a reminder of what you want to say.</a:t>
            </a:r>
          </a:p>
          <a:p>
            <a:pPr eaLnBrk="1" hangingPunct="1"/>
            <a:r>
              <a:rPr lang="en-GB"/>
              <a:t>Know when to change your slides and what follows on.</a:t>
            </a:r>
          </a:p>
          <a:p>
            <a:pPr eaLnBrk="1" hangingPunct="1"/>
            <a:r>
              <a:rPr lang="en-GB"/>
              <a:t>Don’t be drunk or late</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7"/>
          <p:cNvSpPr>
            <a:spLocks noGrp="1" noChangeArrowheads="1"/>
          </p:cNvSpPr>
          <p:nvPr>
            <p:ph type="sldNum" sz="quarter" idx="5"/>
          </p:nvPr>
        </p:nvSpPr>
        <p:spPr>
          <a:noFill/>
        </p:spPr>
        <p:txBody>
          <a:bodyPr/>
          <a:lstStyle/>
          <a:p>
            <a:fld id="{F15A4411-EA40-4C01-8279-AD0F5A609573}" type="slidenum">
              <a:rPr lang="en-GB" smtClean="0"/>
              <a:pPr/>
              <a:t>7</a:t>
            </a:fld>
            <a:endParaRPr lang="en-GB"/>
          </a:p>
        </p:txBody>
      </p:sp>
      <p:sp>
        <p:nvSpPr>
          <p:cNvPr id="24579" name="Rectangle 2"/>
          <p:cNvSpPr>
            <a:spLocks noGrp="1" noRot="1" noChangeAspect="1" noChangeArrowheads="1" noTextEdit="1"/>
          </p:cNvSpPr>
          <p:nvPr>
            <p:ph type="sldImg"/>
          </p:nvPr>
        </p:nvSpPr>
        <p:spPr>
          <a:ln/>
        </p:spPr>
      </p:sp>
      <p:sp>
        <p:nvSpPr>
          <p:cNvPr id="24580" name="Rectangle 3"/>
          <p:cNvSpPr>
            <a:spLocks noGrp="1" noChangeArrowheads="1"/>
          </p:cNvSpPr>
          <p:nvPr>
            <p:ph type="body" idx="1"/>
          </p:nvPr>
        </p:nvSpPr>
        <p:spPr>
          <a:noFill/>
          <a:ln/>
        </p:spPr>
        <p:txBody>
          <a:bodyPr/>
          <a:lstStyle/>
          <a:p>
            <a:pPr eaLnBrk="1" hangingPunct="1"/>
            <a:r>
              <a:rPr lang="en-GB"/>
              <a:t>Don’t give out handouts and then expect people to not read them. Make sure your timing is right; don’t pass around distracting info</a:t>
            </a:r>
          </a:p>
          <a:p>
            <a:pPr eaLnBrk="1" hangingPunct="1"/>
            <a:r>
              <a:rPr lang="en-GB"/>
              <a:t>Don’t move off the slide too quickly, give people time</a:t>
            </a:r>
          </a:p>
          <a:p>
            <a:pPr eaLnBrk="1" hangingPunct="1"/>
            <a:r>
              <a:rPr lang="en-GB"/>
              <a:t>Don’t ONLY read the slide.</a:t>
            </a:r>
          </a:p>
          <a:p>
            <a:pPr eaLnBrk="1" hangingPunct="1"/>
            <a:r>
              <a:rPr lang="en-GB"/>
              <a:t>If you lose your place don’t worry, we are all human. Never introduce yourself as ‘rubbish’ – don’t put your work down.</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a:ln/>
        </p:spPr>
      </p:sp>
      <p:sp>
        <p:nvSpPr>
          <p:cNvPr id="25603" name="Notes Placeholder 2"/>
          <p:cNvSpPr>
            <a:spLocks noGrp="1"/>
          </p:cNvSpPr>
          <p:nvPr>
            <p:ph type="body" idx="1"/>
          </p:nvPr>
        </p:nvSpPr>
        <p:spPr>
          <a:noFill/>
          <a:ln/>
        </p:spPr>
        <p:txBody>
          <a:bodyPr/>
          <a:lstStyle/>
          <a:p>
            <a:pPr eaLnBrk="1" hangingPunct="1"/>
            <a:r>
              <a:rPr lang="en-GB"/>
              <a:t>Aim is to appear confident – even if you’re not feeling so. We all get scared. Breathe. Focus on the information and you will loose some of your self-consciousness. Open body language – not hunched, allow all your inner organs enough space to breath and digest; head up, face out; eye contact – scan back of the room. Use gestures to emphasis; point out and indicate for the audience. Make them listen and look at the things you want them to.</a:t>
            </a:r>
          </a:p>
          <a:p>
            <a:pPr eaLnBrk="1" hangingPunct="1"/>
            <a:r>
              <a:rPr lang="en-GB"/>
              <a:t>Don’t fidget, twiddle, stroke your neck, bite your nails etc.</a:t>
            </a:r>
          </a:p>
          <a:p>
            <a:pPr eaLnBrk="1" hangingPunct="1"/>
            <a:r>
              <a:rPr lang="en-GB"/>
              <a:t>Project your voice back – too quiet and no-one can hear you – you will bore them.</a:t>
            </a:r>
            <a:endParaRPr lang="en-US"/>
          </a:p>
        </p:txBody>
      </p:sp>
      <p:sp>
        <p:nvSpPr>
          <p:cNvPr id="25604" name="Slide Number Placeholder 3"/>
          <p:cNvSpPr>
            <a:spLocks noGrp="1"/>
          </p:cNvSpPr>
          <p:nvPr>
            <p:ph type="sldNum" sz="quarter" idx="5"/>
          </p:nvPr>
        </p:nvSpPr>
        <p:spPr>
          <a:noFill/>
        </p:spPr>
        <p:txBody>
          <a:bodyPr/>
          <a:lstStyle/>
          <a:p>
            <a:fld id="{DD0511D2-A2D3-4731-ABB6-D2AA54FA4FCB}" type="slidenum">
              <a:rPr lang="en-GB" smtClean="0"/>
              <a:pPr/>
              <a:t>8</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a:ln/>
        </p:spPr>
      </p:sp>
      <p:sp>
        <p:nvSpPr>
          <p:cNvPr id="25603" name="Notes Placeholder 2"/>
          <p:cNvSpPr>
            <a:spLocks noGrp="1"/>
          </p:cNvSpPr>
          <p:nvPr>
            <p:ph type="body" idx="1"/>
          </p:nvPr>
        </p:nvSpPr>
        <p:spPr>
          <a:noFill/>
          <a:ln/>
        </p:spPr>
        <p:txBody>
          <a:bodyPr/>
          <a:lstStyle/>
          <a:p>
            <a:pPr eaLnBrk="1" hangingPunct="1"/>
            <a:r>
              <a:rPr lang="en-GB"/>
              <a:t>Aim is to appear confident – even if you’re not feeling so. We all get scared. Breathe. Focus on the information and you will loose some of your self-consciousness. Open body language – not hunched, allow all your inner organs enough space to breath and digest; head up, face out; eye contact – scan back of the room. Use gestures to emphasis; point out and indicate for the audience. Make them listen and look at the things you want them to.</a:t>
            </a:r>
          </a:p>
          <a:p>
            <a:pPr eaLnBrk="1" hangingPunct="1"/>
            <a:r>
              <a:rPr lang="en-GB"/>
              <a:t>Don’t fidget, twiddle, stroke your neck, bite your nails etc.</a:t>
            </a:r>
          </a:p>
          <a:p>
            <a:pPr eaLnBrk="1" hangingPunct="1"/>
            <a:r>
              <a:rPr lang="en-GB"/>
              <a:t>Project your voice back – too quiet and no-one can hear you – you will bore them.</a:t>
            </a:r>
            <a:endParaRPr lang="en-US"/>
          </a:p>
        </p:txBody>
      </p:sp>
      <p:sp>
        <p:nvSpPr>
          <p:cNvPr id="25604" name="Slide Number Placeholder 3"/>
          <p:cNvSpPr>
            <a:spLocks noGrp="1"/>
          </p:cNvSpPr>
          <p:nvPr>
            <p:ph type="sldNum" sz="quarter" idx="5"/>
          </p:nvPr>
        </p:nvSpPr>
        <p:spPr>
          <a:noFill/>
        </p:spPr>
        <p:txBody>
          <a:bodyPr/>
          <a:lstStyle/>
          <a:p>
            <a:fld id="{DD0511D2-A2D3-4731-ABB6-D2AA54FA4FCB}" type="slidenum">
              <a:rPr lang="en-GB" smtClean="0"/>
              <a:pPr/>
              <a:t>9</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EB99D2A-B1C8-F442-8A00-A90C26B47DD5}" type="slidenum">
              <a:rPr lang="en-US" smtClean="0"/>
              <a:pPr/>
              <a:t>10</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81A7AA-5F8B-445E-B9D0-1172FE209D94}"/>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4A0EECDF-708D-4223-B607-FEFC87D0FC6B}"/>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7EA5484-8642-4292-819C-D30D368802F9}"/>
              </a:ext>
            </a:extLst>
          </p:cNvPr>
          <p:cNvSpPr>
            <a:spLocks noGrp="1"/>
          </p:cNvSpPr>
          <p:nvPr>
            <p:ph type="dt" sz="half" idx="10"/>
          </p:nvPr>
        </p:nvSpPr>
        <p:spPr/>
        <p:txBody>
          <a:bodyPr/>
          <a:lstStyle/>
          <a:p>
            <a:fld id="{7B46483F-12F4-48FA-8B84-B31B64D0E5CA}" type="datetime1">
              <a:rPr lang="en-GB" smtClean="0"/>
              <a:pPr/>
              <a:t>30/09/2019</a:t>
            </a:fld>
            <a:endParaRPr lang="en-US"/>
          </a:p>
        </p:txBody>
      </p:sp>
      <p:sp>
        <p:nvSpPr>
          <p:cNvPr id="5" name="Footer Placeholder 4">
            <a:extLst>
              <a:ext uri="{FF2B5EF4-FFF2-40B4-BE49-F238E27FC236}">
                <a16:creationId xmlns:a16="http://schemas.microsoft.com/office/drawing/2014/main" id="{735F96F1-724B-4C17-AA8B-DE6DC6A3B5BB}"/>
              </a:ext>
            </a:extLst>
          </p:cNvPr>
          <p:cNvSpPr>
            <a:spLocks noGrp="1"/>
          </p:cNvSpPr>
          <p:nvPr>
            <p:ph type="ftr" sz="quarter" idx="11"/>
          </p:nvPr>
        </p:nvSpPr>
        <p:spPr/>
        <p:txBody>
          <a:bodyPr/>
          <a:lstStyle/>
          <a:p>
            <a:r>
              <a:rPr lang="en-US"/>
              <a:t>luci attala</a:t>
            </a:r>
          </a:p>
        </p:txBody>
      </p:sp>
      <p:sp>
        <p:nvSpPr>
          <p:cNvPr id="6" name="Slide Number Placeholder 5">
            <a:extLst>
              <a:ext uri="{FF2B5EF4-FFF2-40B4-BE49-F238E27FC236}">
                <a16:creationId xmlns:a16="http://schemas.microsoft.com/office/drawing/2014/main" id="{4F4D4576-8021-4B5B-B97B-76FF70788134}"/>
              </a:ext>
            </a:extLst>
          </p:cNvPr>
          <p:cNvSpPr>
            <a:spLocks noGrp="1"/>
          </p:cNvSpPr>
          <p:nvPr>
            <p:ph type="sldNum" sz="quarter" idx="12"/>
          </p:nvPr>
        </p:nvSpPr>
        <p:spPr/>
        <p:txBody>
          <a:bodyPr/>
          <a:lstStyle/>
          <a:p>
            <a:fld id="{0FB56013-B943-42BA-886F-6F9D4EB85E9D}" type="slidenum">
              <a:rPr lang="en-US" smtClean="0"/>
              <a:pPr/>
              <a:t>‹#›</a:t>
            </a:fld>
            <a:endParaRPr lang="en-US"/>
          </a:p>
        </p:txBody>
      </p:sp>
    </p:spTree>
    <p:extLst>
      <p:ext uri="{BB962C8B-B14F-4D97-AF65-F5344CB8AC3E}">
        <p14:creationId xmlns:p14="http://schemas.microsoft.com/office/powerpoint/2010/main" val="39448742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F21116-C0E4-474F-BBB7-E9D8B89D9DB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3F164A7-F6FF-4F09-8D69-882EC7E93BC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AF92DE7-7737-42AA-B00E-A5DA4FA4A482}"/>
              </a:ext>
            </a:extLst>
          </p:cNvPr>
          <p:cNvSpPr>
            <a:spLocks noGrp="1"/>
          </p:cNvSpPr>
          <p:nvPr>
            <p:ph type="dt" sz="half" idx="10"/>
          </p:nvPr>
        </p:nvSpPr>
        <p:spPr/>
        <p:txBody>
          <a:bodyPr/>
          <a:lstStyle/>
          <a:p>
            <a:fld id="{9EB79D46-C658-4A84-9718-878D4A1A5FCD}" type="datetime1">
              <a:rPr lang="en-GB" smtClean="0"/>
              <a:pPr/>
              <a:t>30/09/2019</a:t>
            </a:fld>
            <a:endParaRPr lang="en-US"/>
          </a:p>
        </p:txBody>
      </p:sp>
      <p:sp>
        <p:nvSpPr>
          <p:cNvPr id="5" name="Footer Placeholder 4">
            <a:extLst>
              <a:ext uri="{FF2B5EF4-FFF2-40B4-BE49-F238E27FC236}">
                <a16:creationId xmlns:a16="http://schemas.microsoft.com/office/drawing/2014/main" id="{D8BF6A80-1B73-42D5-8029-9D81C18B7850}"/>
              </a:ext>
            </a:extLst>
          </p:cNvPr>
          <p:cNvSpPr>
            <a:spLocks noGrp="1"/>
          </p:cNvSpPr>
          <p:nvPr>
            <p:ph type="ftr" sz="quarter" idx="11"/>
          </p:nvPr>
        </p:nvSpPr>
        <p:spPr/>
        <p:txBody>
          <a:bodyPr/>
          <a:lstStyle/>
          <a:p>
            <a:r>
              <a:rPr lang="en-US"/>
              <a:t>luci attala</a:t>
            </a:r>
          </a:p>
        </p:txBody>
      </p:sp>
      <p:sp>
        <p:nvSpPr>
          <p:cNvPr id="6" name="Slide Number Placeholder 5">
            <a:extLst>
              <a:ext uri="{FF2B5EF4-FFF2-40B4-BE49-F238E27FC236}">
                <a16:creationId xmlns:a16="http://schemas.microsoft.com/office/drawing/2014/main" id="{AFDC5EE6-D3D0-4DF6-B689-06D2C32FD6A2}"/>
              </a:ext>
            </a:extLst>
          </p:cNvPr>
          <p:cNvSpPr>
            <a:spLocks noGrp="1"/>
          </p:cNvSpPr>
          <p:nvPr>
            <p:ph type="sldNum" sz="quarter" idx="12"/>
          </p:nvPr>
        </p:nvSpPr>
        <p:spPr/>
        <p:txBody>
          <a:bodyPr/>
          <a:lstStyle/>
          <a:p>
            <a:fld id="{0FB56013-B943-42BA-886F-6F9D4EB85E9D}" type="slidenum">
              <a:rPr lang="en-US" smtClean="0"/>
              <a:pPr/>
              <a:t>‹#›</a:t>
            </a:fld>
            <a:endParaRPr lang="en-US"/>
          </a:p>
        </p:txBody>
      </p:sp>
    </p:spTree>
    <p:extLst>
      <p:ext uri="{BB962C8B-B14F-4D97-AF65-F5344CB8AC3E}">
        <p14:creationId xmlns:p14="http://schemas.microsoft.com/office/powerpoint/2010/main" val="2522145314"/>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6078B6-3E4F-4B44-A5CE-CA17574D2DA9}"/>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E0FEA5F-9DEF-4889-8ABC-22E5BEEA8400}"/>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25850F9-3637-40C0-99BE-BFD69FD76FA9}"/>
              </a:ext>
            </a:extLst>
          </p:cNvPr>
          <p:cNvSpPr>
            <a:spLocks noGrp="1"/>
          </p:cNvSpPr>
          <p:nvPr>
            <p:ph type="dt" sz="half" idx="10"/>
          </p:nvPr>
        </p:nvSpPr>
        <p:spPr/>
        <p:txBody>
          <a:bodyPr/>
          <a:lstStyle/>
          <a:p>
            <a:fld id="{5A017C71-C2C3-4EFE-BFBE-C14403271FE6}" type="datetime1">
              <a:rPr lang="en-GB" smtClean="0"/>
              <a:pPr/>
              <a:t>30/09/2019</a:t>
            </a:fld>
            <a:endParaRPr lang="en-US"/>
          </a:p>
        </p:txBody>
      </p:sp>
      <p:sp>
        <p:nvSpPr>
          <p:cNvPr id="5" name="Footer Placeholder 4">
            <a:extLst>
              <a:ext uri="{FF2B5EF4-FFF2-40B4-BE49-F238E27FC236}">
                <a16:creationId xmlns:a16="http://schemas.microsoft.com/office/drawing/2014/main" id="{C3FE8A61-5443-45F9-B94D-DEBC80D7E160}"/>
              </a:ext>
            </a:extLst>
          </p:cNvPr>
          <p:cNvSpPr>
            <a:spLocks noGrp="1"/>
          </p:cNvSpPr>
          <p:nvPr>
            <p:ph type="ftr" sz="quarter" idx="11"/>
          </p:nvPr>
        </p:nvSpPr>
        <p:spPr/>
        <p:txBody>
          <a:bodyPr/>
          <a:lstStyle/>
          <a:p>
            <a:r>
              <a:rPr lang="en-US"/>
              <a:t>luci attala</a:t>
            </a:r>
          </a:p>
        </p:txBody>
      </p:sp>
      <p:sp>
        <p:nvSpPr>
          <p:cNvPr id="6" name="Slide Number Placeholder 5">
            <a:extLst>
              <a:ext uri="{FF2B5EF4-FFF2-40B4-BE49-F238E27FC236}">
                <a16:creationId xmlns:a16="http://schemas.microsoft.com/office/drawing/2014/main" id="{E8D14A76-B7F5-4B38-85EC-786F849827DE}"/>
              </a:ext>
            </a:extLst>
          </p:cNvPr>
          <p:cNvSpPr>
            <a:spLocks noGrp="1"/>
          </p:cNvSpPr>
          <p:nvPr>
            <p:ph type="sldNum" sz="quarter" idx="12"/>
          </p:nvPr>
        </p:nvSpPr>
        <p:spPr/>
        <p:txBody>
          <a:bodyPr/>
          <a:lstStyle/>
          <a:p>
            <a:fld id="{0FB56013-B943-42BA-886F-6F9D4EB85E9D}" type="slidenum">
              <a:rPr lang="en-US" smtClean="0"/>
              <a:pPr/>
              <a:t>‹#›</a:t>
            </a:fld>
            <a:endParaRPr lang="en-US"/>
          </a:p>
        </p:txBody>
      </p:sp>
    </p:spTree>
    <p:extLst>
      <p:ext uri="{BB962C8B-B14F-4D97-AF65-F5344CB8AC3E}">
        <p14:creationId xmlns:p14="http://schemas.microsoft.com/office/powerpoint/2010/main" val="10748648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4ED3E-1142-4750-8CCB-9A4C015BF89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7D84519-5098-4B70-89B4-46DA09591161}"/>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57762AD-A9C7-48D6-A0D1-63BCC13E5CB3}"/>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A089A01-4566-4827-9BB0-B96CBD15EDFC}"/>
              </a:ext>
            </a:extLst>
          </p:cNvPr>
          <p:cNvSpPr>
            <a:spLocks noGrp="1"/>
          </p:cNvSpPr>
          <p:nvPr>
            <p:ph type="dt" sz="half" idx="10"/>
          </p:nvPr>
        </p:nvSpPr>
        <p:spPr/>
        <p:txBody>
          <a:bodyPr/>
          <a:lstStyle/>
          <a:p>
            <a:fld id="{9EB79D46-C658-4A84-9718-878D4A1A5FCD}" type="datetime1">
              <a:rPr lang="en-GB" smtClean="0"/>
              <a:pPr/>
              <a:t>30/09/2019</a:t>
            </a:fld>
            <a:endParaRPr lang="en-US"/>
          </a:p>
        </p:txBody>
      </p:sp>
      <p:sp>
        <p:nvSpPr>
          <p:cNvPr id="6" name="Footer Placeholder 5">
            <a:extLst>
              <a:ext uri="{FF2B5EF4-FFF2-40B4-BE49-F238E27FC236}">
                <a16:creationId xmlns:a16="http://schemas.microsoft.com/office/drawing/2014/main" id="{D80120E7-B795-43B1-9189-09E8F5893A73}"/>
              </a:ext>
            </a:extLst>
          </p:cNvPr>
          <p:cNvSpPr>
            <a:spLocks noGrp="1"/>
          </p:cNvSpPr>
          <p:nvPr>
            <p:ph type="ftr" sz="quarter" idx="11"/>
          </p:nvPr>
        </p:nvSpPr>
        <p:spPr/>
        <p:txBody>
          <a:bodyPr/>
          <a:lstStyle/>
          <a:p>
            <a:r>
              <a:rPr lang="en-US"/>
              <a:t>luci attala</a:t>
            </a:r>
          </a:p>
        </p:txBody>
      </p:sp>
      <p:sp>
        <p:nvSpPr>
          <p:cNvPr id="7" name="Slide Number Placeholder 6">
            <a:extLst>
              <a:ext uri="{FF2B5EF4-FFF2-40B4-BE49-F238E27FC236}">
                <a16:creationId xmlns:a16="http://schemas.microsoft.com/office/drawing/2014/main" id="{3F688D3D-D5A4-42EB-94B6-E092C02C815D}"/>
              </a:ext>
            </a:extLst>
          </p:cNvPr>
          <p:cNvSpPr>
            <a:spLocks noGrp="1"/>
          </p:cNvSpPr>
          <p:nvPr>
            <p:ph type="sldNum" sz="quarter" idx="12"/>
          </p:nvPr>
        </p:nvSpPr>
        <p:spPr/>
        <p:txBody>
          <a:bodyPr/>
          <a:lstStyle/>
          <a:p>
            <a:fld id="{0FB56013-B943-42BA-886F-6F9D4EB85E9D}" type="slidenum">
              <a:rPr lang="en-US" smtClean="0"/>
              <a:pPr/>
              <a:t>‹#›</a:t>
            </a:fld>
            <a:endParaRPr lang="en-US"/>
          </a:p>
        </p:txBody>
      </p:sp>
    </p:spTree>
    <p:extLst>
      <p:ext uri="{BB962C8B-B14F-4D97-AF65-F5344CB8AC3E}">
        <p14:creationId xmlns:p14="http://schemas.microsoft.com/office/powerpoint/2010/main" val="800674139"/>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C5625E-0B26-484E-A79C-BD1EACE211AB}"/>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B043A09-89F5-46AA-8CFD-413CB5B1768F}"/>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0F7C5102-91E2-48B6-83FD-F70B30B59B0F}"/>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4DA3E6-6C87-4E82-9164-EE34C07E740A}"/>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7BCBCBA8-B3C9-42E6-9810-CA338BCAE094}"/>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887FD63-EA8A-476D-8589-F4E63A2BCCD4}"/>
              </a:ext>
            </a:extLst>
          </p:cNvPr>
          <p:cNvSpPr>
            <a:spLocks noGrp="1"/>
          </p:cNvSpPr>
          <p:nvPr>
            <p:ph type="dt" sz="half" idx="10"/>
          </p:nvPr>
        </p:nvSpPr>
        <p:spPr/>
        <p:txBody>
          <a:bodyPr/>
          <a:lstStyle/>
          <a:p>
            <a:fld id="{9EB79D46-C658-4A84-9718-878D4A1A5FCD}" type="datetime1">
              <a:rPr lang="en-GB" smtClean="0"/>
              <a:pPr/>
              <a:t>30/09/2019</a:t>
            </a:fld>
            <a:endParaRPr lang="en-US"/>
          </a:p>
        </p:txBody>
      </p:sp>
      <p:sp>
        <p:nvSpPr>
          <p:cNvPr id="8" name="Footer Placeholder 7">
            <a:extLst>
              <a:ext uri="{FF2B5EF4-FFF2-40B4-BE49-F238E27FC236}">
                <a16:creationId xmlns:a16="http://schemas.microsoft.com/office/drawing/2014/main" id="{A5CFD2B4-4B60-42B9-BFF4-4412B606424F}"/>
              </a:ext>
            </a:extLst>
          </p:cNvPr>
          <p:cNvSpPr>
            <a:spLocks noGrp="1"/>
          </p:cNvSpPr>
          <p:nvPr>
            <p:ph type="ftr" sz="quarter" idx="11"/>
          </p:nvPr>
        </p:nvSpPr>
        <p:spPr/>
        <p:txBody>
          <a:bodyPr/>
          <a:lstStyle/>
          <a:p>
            <a:r>
              <a:rPr lang="en-US"/>
              <a:t>luci attala</a:t>
            </a:r>
          </a:p>
        </p:txBody>
      </p:sp>
      <p:sp>
        <p:nvSpPr>
          <p:cNvPr id="9" name="Slide Number Placeholder 8">
            <a:extLst>
              <a:ext uri="{FF2B5EF4-FFF2-40B4-BE49-F238E27FC236}">
                <a16:creationId xmlns:a16="http://schemas.microsoft.com/office/drawing/2014/main" id="{6E196F5A-DE6F-4177-AD4D-C2A627ACC9EB}"/>
              </a:ext>
            </a:extLst>
          </p:cNvPr>
          <p:cNvSpPr>
            <a:spLocks noGrp="1"/>
          </p:cNvSpPr>
          <p:nvPr>
            <p:ph type="sldNum" sz="quarter" idx="12"/>
          </p:nvPr>
        </p:nvSpPr>
        <p:spPr/>
        <p:txBody>
          <a:bodyPr/>
          <a:lstStyle/>
          <a:p>
            <a:fld id="{0FB56013-B943-42BA-886F-6F9D4EB85E9D}" type="slidenum">
              <a:rPr lang="en-US" smtClean="0"/>
              <a:pPr/>
              <a:t>‹#›</a:t>
            </a:fld>
            <a:endParaRPr lang="en-US"/>
          </a:p>
        </p:txBody>
      </p:sp>
    </p:spTree>
    <p:extLst>
      <p:ext uri="{BB962C8B-B14F-4D97-AF65-F5344CB8AC3E}">
        <p14:creationId xmlns:p14="http://schemas.microsoft.com/office/powerpoint/2010/main" val="4267179063"/>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BBE11E-D44A-44C8-BA7D-F5AC6D63415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D6F4140-2C3C-4F0E-9BBB-85DFB002043F}"/>
              </a:ext>
            </a:extLst>
          </p:cNvPr>
          <p:cNvSpPr>
            <a:spLocks noGrp="1"/>
          </p:cNvSpPr>
          <p:nvPr>
            <p:ph type="dt" sz="half" idx="10"/>
          </p:nvPr>
        </p:nvSpPr>
        <p:spPr/>
        <p:txBody>
          <a:bodyPr/>
          <a:lstStyle/>
          <a:p>
            <a:fld id="{B15FB83E-5408-4304-A4E8-A148641EDD66}" type="datetime1">
              <a:rPr lang="en-GB" smtClean="0"/>
              <a:pPr/>
              <a:t>30/09/2019</a:t>
            </a:fld>
            <a:endParaRPr lang="en-US"/>
          </a:p>
        </p:txBody>
      </p:sp>
      <p:sp>
        <p:nvSpPr>
          <p:cNvPr id="4" name="Footer Placeholder 3">
            <a:extLst>
              <a:ext uri="{FF2B5EF4-FFF2-40B4-BE49-F238E27FC236}">
                <a16:creationId xmlns:a16="http://schemas.microsoft.com/office/drawing/2014/main" id="{77E02E4C-4D86-4319-8BB6-736513DB4D7A}"/>
              </a:ext>
            </a:extLst>
          </p:cNvPr>
          <p:cNvSpPr>
            <a:spLocks noGrp="1"/>
          </p:cNvSpPr>
          <p:nvPr>
            <p:ph type="ftr" sz="quarter" idx="11"/>
          </p:nvPr>
        </p:nvSpPr>
        <p:spPr/>
        <p:txBody>
          <a:bodyPr/>
          <a:lstStyle/>
          <a:p>
            <a:r>
              <a:rPr lang="en-US"/>
              <a:t>luci attala</a:t>
            </a:r>
          </a:p>
        </p:txBody>
      </p:sp>
      <p:sp>
        <p:nvSpPr>
          <p:cNvPr id="5" name="Slide Number Placeholder 4">
            <a:extLst>
              <a:ext uri="{FF2B5EF4-FFF2-40B4-BE49-F238E27FC236}">
                <a16:creationId xmlns:a16="http://schemas.microsoft.com/office/drawing/2014/main" id="{0B6D415C-369C-47C5-B1A3-C53CF8EDA95E}"/>
              </a:ext>
            </a:extLst>
          </p:cNvPr>
          <p:cNvSpPr>
            <a:spLocks noGrp="1"/>
          </p:cNvSpPr>
          <p:nvPr>
            <p:ph type="sldNum" sz="quarter" idx="12"/>
          </p:nvPr>
        </p:nvSpPr>
        <p:spPr/>
        <p:txBody>
          <a:bodyPr/>
          <a:lstStyle/>
          <a:p>
            <a:fld id="{0FB56013-B943-42BA-886F-6F9D4EB85E9D}" type="slidenum">
              <a:rPr lang="en-US" smtClean="0"/>
              <a:pPr/>
              <a:t>‹#›</a:t>
            </a:fld>
            <a:endParaRPr lang="en-US"/>
          </a:p>
        </p:txBody>
      </p:sp>
    </p:spTree>
    <p:extLst>
      <p:ext uri="{BB962C8B-B14F-4D97-AF65-F5344CB8AC3E}">
        <p14:creationId xmlns:p14="http://schemas.microsoft.com/office/powerpoint/2010/main" val="26944047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BD592A3-5D76-4C0D-93E1-42B7E1FB3D5C}"/>
              </a:ext>
            </a:extLst>
          </p:cNvPr>
          <p:cNvSpPr>
            <a:spLocks noGrp="1"/>
          </p:cNvSpPr>
          <p:nvPr>
            <p:ph type="dt" sz="half" idx="10"/>
          </p:nvPr>
        </p:nvSpPr>
        <p:spPr/>
        <p:txBody>
          <a:bodyPr/>
          <a:lstStyle/>
          <a:p>
            <a:fld id="{79745B4A-C31F-441C-8A0F-C6479DB16E5E}" type="datetime1">
              <a:rPr lang="en-GB" smtClean="0"/>
              <a:pPr/>
              <a:t>30/09/2019</a:t>
            </a:fld>
            <a:endParaRPr lang="en-US"/>
          </a:p>
        </p:txBody>
      </p:sp>
      <p:sp>
        <p:nvSpPr>
          <p:cNvPr id="3" name="Footer Placeholder 2">
            <a:extLst>
              <a:ext uri="{FF2B5EF4-FFF2-40B4-BE49-F238E27FC236}">
                <a16:creationId xmlns:a16="http://schemas.microsoft.com/office/drawing/2014/main" id="{19A60FF8-8A5F-4F08-BCDF-876797402684}"/>
              </a:ext>
            </a:extLst>
          </p:cNvPr>
          <p:cNvSpPr>
            <a:spLocks noGrp="1"/>
          </p:cNvSpPr>
          <p:nvPr>
            <p:ph type="ftr" sz="quarter" idx="11"/>
          </p:nvPr>
        </p:nvSpPr>
        <p:spPr/>
        <p:txBody>
          <a:bodyPr/>
          <a:lstStyle/>
          <a:p>
            <a:r>
              <a:rPr lang="en-US"/>
              <a:t>luci attala</a:t>
            </a:r>
          </a:p>
        </p:txBody>
      </p:sp>
      <p:sp>
        <p:nvSpPr>
          <p:cNvPr id="4" name="Slide Number Placeholder 3">
            <a:extLst>
              <a:ext uri="{FF2B5EF4-FFF2-40B4-BE49-F238E27FC236}">
                <a16:creationId xmlns:a16="http://schemas.microsoft.com/office/drawing/2014/main" id="{C51F1163-7659-4D64-BAF7-65983C9A0AC6}"/>
              </a:ext>
            </a:extLst>
          </p:cNvPr>
          <p:cNvSpPr>
            <a:spLocks noGrp="1"/>
          </p:cNvSpPr>
          <p:nvPr>
            <p:ph type="sldNum" sz="quarter" idx="12"/>
          </p:nvPr>
        </p:nvSpPr>
        <p:spPr/>
        <p:txBody>
          <a:bodyPr/>
          <a:lstStyle/>
          <a:p>
            <a:fld id="{0FB56013-B943-42BA-886F-6F9D4EB85E9D}" type="slidenum">
              <a:rPr lang="en-US" smtClean="0"/>
              <a:pPr/>
              <a:t>‹#›</a:t>
            </a:fld>
            <a:endParaRPr lang="en-US"/>
          </a:p>
        </p:txBody>
      </p:sp>
    </p:spTree>
    <p:extLst>
      <p:ext uri="{BB962C8B-B14F-4D97-AF65-F5344CB8AC3E}">
        <p14:creationId xmlns:p14="http://schemas.microsoft.com/office/powerpoint/2010/main" val="6284960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E1D0C6-9D57-4204-B230-59BC73B3E689}"/>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B62B14B-EA9D-4DAD-A9F7-DDF1DA6FB6F2}"/>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6FC7C92-349B-41AC-8174-0281F01A606B}"/>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E6510A51-21B8-468B-AFB4-2C211E497E1C}"/>
              </a:ext>
            </a:extLst>
          </p:cNvPr>
          <p:cNvSpPr>
            <a:spLocks noGrp="1"/>
          </p:cNvSpPr>
          <p:nvPr>
            <p:ph type="dt" sz="half" idx="10"/>
          </p:nvPr>
        </p:nvSpPr>
        <p:spPr/>
        <p:txBody>
          <a:bodyPr/>
          <a:lstStyle/>
          <a:p>
            <a:fld id="{9EB79D46-C658-4A84-9718-878D4A1A5FCD}" type="datetime1">
              <a:rPr lang="en-GB" smtClean="0"/>
              <a:pPr/>
              <a:t>30/09/2019</a:t>
            </a:fld>
            <a:endParaRPr lang="en-US"/>
          </a:p>
        </p:txBody>
      </p:sp>
      <p:sp>
        <p:nvSpPr>
          <p:cNvPr id="6" name="Footer Placeholder 5">
            <a:extLst>
              <a:ext uri="{FF2B5EF4-FFF2-40B4-BE49-F238E27FC236}">
                <a16:creationId xmlns:a16="http://schemas.microsoft.com/office/drawing/2014/main" id="{BB289802-51AF-4790-A197-29B643A384F0}"/>
              </a:ext>
            </a:extLst>
          </p:cNvPr>
          <p:cNvSpPr>
            <a:spLocks noGrp="1"/>
          </p:cNvSpPr>
          <p:nvPr>
            <p:ph type="ftr" sz="quarter" idx="11"/>
          </p:nvPr>
        </p:nvSpPr>
        <p:spPr/>
        <p:txBody>
          <a:bodyPr/>
          <a:lstStyle/>
          <a:p>
            <a:r>
              <a:rPr lang="en-US"/>
              <a:t>luci attala</a:t>
            </a:r>
          </a:p>
        </p:txBody>
      </p:sp>
      <p:sp>
        <p:nvSpPr>
          <p:cNvPr id="7" name="Slide Number Placeholder 6">
            <a:extLst>
              <a:ext uri="{FF2B5EF4-FFF2-40B4-BE49-F238E27FC236}">
                <a16:creationId xmlns:a16="http://schemas.microsoft.com/office/drawing/2014/main" id="{1ECC5A44-1386-4465-8A6B-F6F539E346E7}"/>
              </a:ext>
            </a:extLst>
          </p:cNvPr>
          <p:cNvSpPr>
            <a:spLocks noGrp="1"/>
          </p:cNvSpPr>
          <p:nvPr>
            <p:ph type="sldNum" sz="quarter" idx="12"/>
          </p:nvPr>
        </p:nvSpPr>
        <p:spPr/>
        <p:txBody>
          <a:bodyPr/>
          <a:lstStyle/>
          <a:p>
            <a:fld id="{0FB56013-B943-42BA-886F-6F9D4EB85E9D}" type="slidenum">
              <a:rPr lang="en-US" smtClean="0"/>
              <a:pPr/>
              <a:t>‹#›</a:t>
            </a:fld>
            <a:endParaRPr lang="en-US"/>
          </a:p>
        </p:txBody>
      </p:sp>
    </p:spTree>
    <p:extLst>
      <p:ext uri="{BB962C8B-B14F-4D97-AF65-F5344CB8AC3E}">
        <p14:creationId xmlns:p14="http://schemas.microsoft.com/office/powerpoint/2010/main" val="3594670787"/>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16CFFF-55E0-45AF-867E-2CB9EEC3E530}"/>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ABC1D0B-6211-498D-9B10-1CF1152674C4}"/>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a:extLst>
              <a:ext uri="{FF2B5EF4-FFF2-40B4-BE49-F238E27FC236}">
                <a16:creationId xmlns:a16="http://schemas.microsoft.com/office/drawing/2014/main" id="{24CBC4B4-40F1-42FE-B361-B8B66D3E2FEF}"/>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2F40FE9B-8D53-429D-8A6B-3100B6B40E0E}"/>
              </a:ext>
            </a:extLst>
          </p:cNvPr>
          <p:cNvSpPr>
            <a:spLocks noGrp="1"/>
          </p:cNvSpPr>
          <p:nvPr>
            <p:ph type="dt" sz="half" idx="10"/>
          </p:nvPr>
        </p:nvSpPr>
        <p:spPr/>
        <p:txBody>
          <a:bodyPr/>
          <a:lstStyle/>
          <a:p>
            <a:fld id="{3D0E8B24-3A23-4527-8703-51F78B09468F}" type="datetime1">
              <a:rPr lang="en-GB" smtClean="0"/>
              <a:pPr/>
              <a:t>30/09/2019</a:t>
            </a:fld>
            <a:endParaRPr lang="en-US"/>
          </a:p>
        </p:txBody>
      </p:sp>
      <p:sp>
        <p:nvSpPr>
          <p:cNvPr id="6" name="Footer Placeholder 5">
            <a:extLst>
              <a:ext uri="{FF2B5EF4-FFF2-40B4-BE49-F238E27FC236}">
                <a16:creationId xmlns:a16="http://schemas.microsoft.com/office/drawing/2014/main" id="{542B2DC0-3122-4E55-A7EE-951C85035307}"/>
              </a:ext>
            </a:extLst>
          </p:cNvPr>
          <p:cNvSpPr>
            <a:spLocks noGrp="1"/>
          </p:cNvSpPr>
          <p:nvPr>
            <p:ph type="ftr" sz="quarter" idx="11"/>
          </p:nvPr>
        </p:nvSpPr>
        <p:spPr/>
        <p:txBody>
          <a:bodyPr/>
          <a:lstStyle/>
          <a:p>
            <a:r>
              <a:rPr lang="en-US"/>
              <a:t>luci attala</a:t>
            </a:r>
          </a:p>
        </p:txBody>
      </p:sp>
      <p:sp>
        <p:nvSpPr>
          <p:cNvPr id="7" name="Slide Number Placeholder 6">
            <a:extLst>
              <a:ext uri="{FF2B5EF4-FFF2-40B4-BE49-F238E27FC236}">
                <a16:creationId xmlns:a16="http://schemas.microsoft.com/office/drawing/2014/main" id="{EDDDB4D0-CB3C-498A-A05E-66B9D37D1825}"/>
              </a:ext>
            </a:extLst>
          </p:cNvPr>
          <p:cNvSpPr>
            <a:spLocks noGrp="1"/>
          </p:cNvSpPr>
          <p:nvPr>
            <p:ph type="sldNum" sz="quarter" idx="12"/>
          </p:nvPr>
        </p:nvSpPr>
        <p:spPr/>
        <p:txBody>
          <a:bodyPr/>
          <a:lstStyle/>
          <a:p>
            <a:fld id="{0FB56013-B943-42BA-886F-6F9D4EB85E9D}" type="slidenum">
              <a:rPr lang="en-US" smtClean="0"/>
              <a:pPr/>
              <a:t>‹#›</a:t>
            </a:fld>
            <a:endParaRPr lang="en-US"/>
          </a:p>
        </p:txBody>
      </p:sp>
    </p:spTree>
    <p:extLst>
      <p:ext uri="{BB962C8B-B14F-4D97-AF65-F5344CB8AC3E}">
        <p14:creationId xmlns:p14="http://schemas.microsoft.com/office/powerpoint/2010/main" val="36456392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52A61F-CE6B-414C-A95E-E8F5B264B79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B39D261-79B2-46D8-A939-43C34F618FD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9E0B9E1-9FE1-4CB8-96F8-8E75A20E60A8}"/>
              </a:ext>
            </a:extLst>
          </p:cNvPr>
          <p:cNvSpPr>
            <a:spLocks noGrp="1"/>
          </p:cNvSpPr>
          <p:nvPr>
            <p:ph type="dt" sz="half" idx="10"/>
          </p:nvPr>
        </p:nvSpPr>
        <p:spPr/>
        <p:txBody>
          <a:bodyPr/>
          <a:lstStyle/>
          <a:p>
            <a:fld id="{70B81C92-14D9-486B-A375-28062B164F1A}" type="datetime1">
              <a:rPr lang="en-GB" smtClean="0"/>
              <a:pPr/>
              <a:t>30/09/2019</a:t>
            </a:fld>
            <a:endParaRPr lang="en-US"/>
          </a:p>
        </p:txBody>
      </p:sp>
      <p:sp>
        <p:nvSpPr>
          <p:cNvPr id="5" name="Footer Placeholder 4">
            <a:extLst>
              <a:ext uri="{FF2B5EF4-FFF2-40B4-BE49-F238E27FC236}">
                <a16:creationId xmlns:a16="http://schemas.microsoft.com/office/drawing/2014/main" id="{4AED03CF-2814-4481-87CA-296C6E7FADB1}"/>
              </a:ext>
            </a:extLst>
          </p:cNvPr>
          <p:cNvSpPr>
            <a:spLocks noGrp="1"/>
          </p:cNvSpPr>
          <p:nvPr>
            <p:ph type="ftr" sz="quarter" idx="11"/>
          </p:nvPr>
        </p:nvSpPr>
        <p:spPr/>
        <p:txBody>
          <a:bodyPr/>
          <a:lstStyle/>
          <a:p>
            <a:r>
              <a:rPr lang="en-US"/>
              <a:t>luci attala</a:t>
            </a:r>
          </a:p>
        </p:txBody>
      </p:sp>
      <p:sp>
        <p:nvSpPr>
          <p:cNvPr id="6" name="Slide Number Placeholder 5">
            <a:extLst>
              <a:ext uri="{FF2B5EF4-FFF2-40B4-BE49-F238E27FC236}">
                <a16:creationId xmlns:a16="http://schemas.microsoft.com/office/drawing/2014/main" id="{3BB8A507-FF58-4F9C-A8EB-EEB8B31FDF09}"/>
              </a:ext>
            </a:extLst>
          </p:cNvPr>
          <p:cNvSpPr>
            <a:spLocks noGrp="1"/>
          </p:cNvSpPr>
          <p:nvPr>
            <p:ph type="sldNum" sz="quarter" idx="12"/>
          </p:nvPr>
        </p:nvSpPr>
        <p:spPr/>
        <p:txBody>
          <a:bodyPr/>
          <a:lstStyle/>
          <a:p>
            <a:fld id="{0FB56013-B943-42BA-886F-6F9D4EB85E9D}" type="slidenum">
              <a:rPr lang="en-US" smtClean="0"/>
              <a:pPr/>
              <a:t>‹#›</a:t>
            </a:fld>
            <a:endParaRPr lang="en-US"/>
          </a:p>
        </p:txBody>
      </p:sp>
    </p:spTree>
    <p:extLst>
      <p:ext uri="{BB962C8B-B14F-4D97-AF65-F5344CB8AC3E}">
        <p14:creationId xmlns:p14="http://schemas.microsoft.com/office/powerpoint/2010/main" val="5855022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BC66A34-42F0-4F51-A589-2ACDB5AB15F1}"/>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840B045-1617-4E37-ABCC-4B4A4BACFE36}"/>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206EFC5-4D70-48AC-85B1-719832C93621}"/>
              </a:ext>
            </a:extLst>
          </p:cNvPr>
          <p:cNvSpPr>
            <a:spLocks noGrp="1"/>
          </p:cNvSpPr>
          <p:nvPr>
            <p:ph type="dt" sz="half" idx="10"/>
          </p:nvPr>
        </p:nvSpPr>
        <p:spPr/>
        <p:txBody>
          <a:bodyPr/>
          <a:lstStyle/>
          <a:p>
            <a:fld id="{A5DAED19-788E-4233-A64D-5E3FD71715FA}" type="datetime1">
              <a:rPr lang="en-GB" smtClean="0"/>
              <a:pPr/>
              <a:t>30/09/2019</a:t>
            </a:fld>
            <a:endParaRPr lang="en-US"/>
          </a:p>
        </p:txBody>
      </p:sp>
      <p:sp>
        <p:nvSpPr>
          <p:cNvPr id="5" name="Footer Placeholder 4">
            <a:extLst>
              <a:ext uri="{FF2B5EF4-FFF2-40B4-BE49-F238E27FC236}">
                <a16:creationId xmlns:a16="http://schemas.microsoft.com/office/drawing/2014/main" id="{DDC9EED1-04F5-44AC-A6BB-018EB9C79141}"/>
              </a:ext>
            </a:extLst>
          </p:cNvPr>
          <p:cNvSpPr>
            <a:spLocks noGrp="1"/>
          </p:cNvSpPr>
          <p:nvPr>
            <p:ph type="ftr" sz="quarter" idx="11"/>
          </p:nvPr>
        </p:nvSpPr>
        <p:spPr/>
        <p:txBody>
          <a:bodyPr/>
          <a:lstStyle/>
          <a:p>
            <a:r>
              <a:rPr lang="en-US"/>
              <a:t>luci attala</a:t>
            </a:r>
          </a:p>
        </p:txBody>
      </p:sp>
      <p:sp>
        <p:nvSpPr>
          <p:cNvPr id="6" name="Slide Number Placeholder 5">
            <a:extLst>
              <a:ext uri="{FF2B5EF4-FFF2-40B4-BE49-F238E27FC236}">
                <a16:creationId xmlns:a16="http://schemas.microsoft.com/office/drawing/2014/main" id="{220AF030-CC2B-408F-B2D5-000C7F57854D}"/>
              </a:ext>
            </a:extLst>
          </p:cNvPr>
          <p:cNvSpPr>
            <a:spLocks noGrp="1"/>
          </p:cNvSpPr>
          <p:nvPr>
            <p:ph type="sldNum" sz="quarter" idx="12"/>
          </p:nvPr>
        </p:nvSpPr>
        <p:spPr/>
        <p:txBody>
          <a:bodyPr/>
          <a:lstStyle/>
          <a:p>
            <a:fld id="{0FB56013-B943-42BA-886F-6F9D4EB85E9D}" type="slidenum">
              <a:rPr lang="en-US" smtClean="0"/>
              <a:pPr/>
              <a:t>‹#›</a:t>
            </a:fld>
            <a:endParaRPr lang="en-US"/>
          </a:p>
        </p:txBody>
      </p:sp>
    </p:spTree>
    <p:extLst>
      <p:ext uri="{BB962C8B-B14F-4D97-AF65-F5344CB8AC3E}">
        <p14:creationId xmlns:p14="http://schemas.microsoft.com/office/powerpoint/2010/main" val="34641191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7924800" cy="1143000"/>
          </a:xfrm>
        </p:spPr>
        <p:txBody>
          <a:bodyPr/>
          <a:lstStyle/>
          <a:p>
            <a:r>
              <a:rPr lang="en-US"/>
              <a:t>Click to edit Master title style</a:t>
            </a:r>
            <a:endParaRPr lang="en-US" dirty="0"/>
          </a:p>
        </p:txBody>
      </p:sp>
      <p:sp>
        <p:nvSpPr>
          <p:cNvPr id="4" name="Date Placeholder 3"/>
          <p:cNvSpPr>
            <a:spLocks noGrp="1"/>
          </p:cNvSpPr>
          <p:nvPr>
            <p:ph type="dt" sz="half" idx="10"/>
          </p:nvPr>
        </p:nvSpPr>
        <p:spPr/>
        <p:txBody>
          <a:bodyPr/>
          <a:lstStyle/>
          <a:p>
            <a:fld id="{2D5185D4-9564-4A99-9528-CB74AC98381F}" type="datetime1">
              <a:rPr lang="en-GB" smtClean="0"/>
              <a:pPr/>
              <a:t>30/09/2019</a:t>
            </a:fld>
            <a:endParaRPr lang="en-US"/>
          </a:p>
        </p:txBody>
      </p:sp>
      <p:sp>
        <p:nvSpPr>
          <p:cNvPr id="5" name="Footer Placeholder 4"/>
          <p:cNvSpPr>
            <a:spLocks noGrp="1"/>
          </p:cNvSpPr>
          <p:nvPr>
            <p:ph type="ftr" sz="quarter" idx="11"/>
          </p:nvPr>
        </p:nvSpPr>
        <p:spPr/>
        <p:txBody>
          <a:bodyPr/>
          <a:lstStyle/>
          <a:p>
            <a:r>
              <a:rPr lang="en-US"/>
              <a:t>luci attala</a:t>
            </a:r>
          </a:p>
        </p:txBody>
      </p:sp>
      <p:sp>
        <p:nvSpPr>
          <p:cNvPr id="6" name="Slide Number Placeholder 5"/>
          <p:cNvSpPr>
            <a:spLocks noGrp="1"/>
          </p:cNvSpPr>
          <p:nvPr>
            <p:ph type="sldNum" sz="quarter" idx="12"/>
          </p:nvPr>
        </p:nvSpPr>
        <p:spPr/>
        <p:txBody>
          <a:bodyPr/>
          <a:lstStyle/>
          <a:p>
            <a:fld id="{0FB56013-B943-42BA-886F-6F9D4EB85E9D}" type="slidenum">
              <a:rPr lang="en-US" smtClean="0"/>
              <a:pPr/>
              <a:t>‹#›</a:t>
            </a:fld>
            <a:endParaRPr lang="en-US"/>
          </a:p>
        </p:txBody>
      </p:sp>
      <p:sp>
        <p:nvSpPr>
          <p:cNvPr id="8" name="Content Placeholder 7"/>
          <p:cNvSpPr>
            <a:spLocks noGrp="1"/>
          </p:cNvSpPr>
          <p:nvPr>
            <p:ph sz="quarter" idx="13"/>
          </p:nvPr>
        </p:nvSpPr>
        <p:spPr>
          <a:xfrm>
            <a:off x="609600" y="1600200"/>
            <a:ext cx="79248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58765622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11" name="Content Placeholder 10"/>
          <p:cNvSpPr>
            <a:spLocks noGrp="1"/>
          </p:cNvSpPr>
          <p:nvPr>
            <p:ph sz="quarter" idx="13"/>
          </p:nvPr>
        </p:nvSpPr>
        <p:spPr>
          <a:xfrm>
            <a:off x="609600" y="1600200"/>
            <a:ext cx="3733800" cy="4114800"/>
          </a:xfrm>
        </p:spPr>
        <p:txBody>
          <a:bodyPr/>
          <a:lstStyle>
            <a:lvl5pPr>
              <a:defRPr/>
            </a:lvl5pPr>
            <a:lvl6pPr>
              <a:buClr>
                <a:schemeClr val="tx2"/>
              </a:buClr>
              <a:buFont typeface="Arial" pitchFamily="34" charset="0"/>
              <a:buChar char="•"/>
              <a:defRPr/>
            </a:lvl6pPr>
            <a:lvl7pPr>
              <a:buClr>
                <a:schemeClr val="tx2"/>
              </a:buClr>
              <a:buFont typeface="Arial" pitchFamily="34" charset="0"/>
              <a:buChar char="•"/>
              <a:defRPr/>
            </a:lvl7pPr>
            <a:lvl8pPr>
              <a:buClr>
                <a:schemeClr val="tx2"/>
              </a:buClr>
              <a:buFont typeface="Arial" pitchFamily="34" charset="0"/>
              <a:buChar char="•"/>
              <a:defRPr/>
            </a:lvl8pPr>
            <a:lvl9pPr>
              <a:buClr>
                <a:schemeClr val="tx2"/>
              </a:buClr>
              <a:buFont typeface="Arial" pitchFamily="34" charset="0"/>
              <a:buChar cha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12"/>
          <p:cNvSpPr>
            <a:spLocks noGrp="1"/>
          </p:cNvSpPr>
          <p:nvPr>
            <p:ph sz="quarter" idx="14"/>
          </p:nvPr>
        </p:nvSpPr>
        <p:spPr>
          <a:xfrm>
            <a:off x="4800600" y="1600200"/>
            <a:ext cx="3733800" cy="4114800"/>
          </a:xfrm>
        </p:spPr>
        <p:txBody>
          <a:bodyPr/>
          <a:lstStyle>
            <a:lvl6pPr>
              <a:buClr>
                <a:schemeClr val="tx2"/>
              </a:buClr>
              <a:defRPr/>
            </a:lvl6pPr>
            <a:lvl7pPr>
              <a:buClr>
                <a:schemeClr val="tx2"/>
              </a:buClr>
              <a:defRPr/>
            </a:lvl7pPr>
            <a:lvl8pPr>
              <a:buClr>
                <a:schemeClr val="tx2"/>
              </a:buClr>
              <a:defRPr/>
            </a:lvl8pPr>
            <a:lvl9pPr>
              <a:buClr>
                <a:schemeClr val="tx2"/>
              </a:buCl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Title 1"/>
          <p:cNvSpPr>
            <a:spLocks noGrp="1"/>
          </p:cNvSpPr>
          <p:nvPr>
            <p:ph type="title"/>
          </p:nvPr>
        </p:nvSpPr>
        <p:spPr>
          <a:xfrm>
            <a:off x="609600" y="274638"/>
            <a:ext cx="7924800" cy="1143000"/>
          </a:xfrm>
        </p:spPr>
        <p:txBody>
          <a:bodyPr/>
          <a:lstStyle/>
          <a:p>
            <a:r>
              <a:rPr lang="en-US"/>
              <a:t>Click to edit Master title style</a:t>
            </a:r>
            <a:endParaRPr lang="en-US" dirty="0"/>
          </a:p>
        </p:txBody>
      </p:sp>
      <p:sp>
        <p:nvSpPr>
          <p:cNvPr id="5" name="Date Placeholder 4"/>
          <p:cNvSpPr>
            <a:spLocks noGrp="1"/>
          </p:cNvSpPr>
          <p:nvPr>
            <p:ph type="dt" sz="half" idx="10"/>
          </p:nvPr>
        </p:nvSpPr>
        <p:spPr/>
        <p:txBody>
          <a:bodyPr/>
          <a:lstStyle/>
          <a:p>
            <a:fld id="{DCA960A3-7412-45E7-8ABA-854655338983}" type="datetime1">
              <a:rPr lang="en-GB" smtClean="0"/>
              <a:pPr/>
              <a:t>30/09/2019</a:t>
            </a:fld>
            <a:endParaRPr lang="en-US"/>
          </a:p>
        </p:txBody>
      </p:sp>
      <p:sp>
        <p:nvSpPr>
          <p:cNvPr id="6" name="Footer Placeholder 5"/>
          <p:cNvSpPr>
            <a:spLocks noGrp="1"/>
          </p:cNvSpPr>
          <p:nvPr>
            <p:ph type="ftr" sz="quarter" idx="11"/>
          </p:nvPr>
        </p:nvSpPr>
        <p:spPr/>
        <p:txBody>
          <a:bodyPr/>
          <a:lstStyle/>
          <a:p>
            <a:r>
              <a:rPr lang="en-US"/>
              <a:t>luci attala</a:t>
            </a:r>
          </a:p>
        </p:txBody>
      </p:sp>
      <p:sp>
        <p:nvSpPr>
          <p:cNvPr id="7" name="Slide Number Placeholder 6"/>
          <p:cNvSpPr>
            <a:spLocks noGrp="1"/>
          </p:cNvSpPr>
          <p:nvPr>
            <p:ph type="sldNum" sz="quarter" idx="12"/>
          </p:nvPr>
        </p:nvSpPr>
        <p:spPr/>
        <p:txBody>
          <a:bodyPr/>
          <a:lstStyle/>
          <a:p>
            <a:fld id="{0FB56013-B943-42BA-886F-6F9D4EB85E9D}" type="slidenum">
              <a:rPr lang="en-US" smtClean="0"/>
              <a:pPr/>
              <a:t>‹#›</a:t>
            </a:fld>
            <a:endParaRPr lang="en-US"/>
          </a:p>
        </p:txBody>
      </p:sp>
    </p:spTree>
    <p:extLst>
      <p:ext uri="{BB962C8B-B14F-4D97-AF65-F5344CB8AC3E}">
        <p14:creationId xmlns:p14="http://schemas.microsoft.com/office/powerpoint/2010/main" val="36181542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EE67F9-E044-4A09-A078-97F9C5A02EE6}"/>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633961F-B1A5-42CB-9A1C-89E29A39536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7035549-2FCB-40A0-965B-9B74E455B46F}"/>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9EB79D46-C658-4A84-9718-878D4A1A5FCD}" type="datetime1">
              <a:rPr lang="en-GB" smtClean="0"/>
              <a:pPr/>
              <a:t>30/09/2019</a:t>
            </a:fld>
            <a:endParaRPr lang="en-US"/>
          </a:p>
        </p:txBody>
      </p:sp>
      <p:sp>
        <p:nvSpPr>
          <p:cNvPr id="5" name="Footer Placeholder 4">
            <a:extLst>
              <a:ext uri="{FF2B5EF4-FFF2-40B4-BE49-F238E27FC236}">
                <a16:creationId xmlns:a16="http://schemas.microsoft.com/office/drawing/2014/main" id="{396ED0D2-76B7-48E6-876E-E4A3A0C94AE3}"/>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r>
              <a:rPr lang="en-US"/>
              <a:t>luci attala</a:t>
            </a:r>
          </a:p>
        </p:txBody>
      </p:sp>
      <p:sp>
        <p:nvSpPr>
          <p:cNvPr id="6" name="Slide Number Placeholder 5">
            <a:extLst>
              <a:ext uri="{FF2B5EF4-FFF2-40B4-BE49-F238E27FC236}">
                <a16:creationId xmlns:a16="http://schemas.microsoft.com/office/drawing/2014/main" id="{ADAE8657-6F02-42E7-AD0F-4AFDE1651465}"/>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0FB56013-B943-42BA-886F-6F9D4EB85E9D}" type="slidenum">
              <a:rPr lang="en-US" smtClean="0"/>
              <a:pPr/>
              <a:t>‹#›</a:t>
            </a:fld>
            <a:endParaRPr lang="en-US"/>
          </a:p>
        </p:txBody>
      </p:sp>
    </p:spTree>
    <p:extLst>
      <p:ext uri="{BB962C8B-B14F-4D97-AF65-F5344CB8AC3E}">
        <p14:creationId xmlns:p14="http://schemas.microsoft.com/office/powerpoint/2010/main" val="1041605641"/>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720" r:id="rId12"/>
    <p:sldLayoutId id="2147483721" r:id="rId13"/>
  </p:sldLayoutIdLst>
  <p:hf sldNum="0" hdr="0" ftr="0" dt="0"/>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7.xml"/><Relationship Id="rId1" Type="http://schemas.openxmlformats.org/officeDocument/2006/relationships/slideLayout" Target="../slideLayouts/slideLayout12.xml"/><Relationship Id="rId4" Type="http://schemas.openxmlformats.org/officeDocument/2006/relationships/image" Target="../media/image1.png"/></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13.xml"/><Relationship Id="rId4" Type="http://schemas.openxmlformats.org/officeDocument/2006/relationships/image" Target="../media/image1.png"/></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4.png"/><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5.png"/><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6.png"/><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7.png"/><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12.xml"/><Relationship Id="rId4" Type="http://schemas.openxmlformats.org/officeDocument/2006/relationships/image" Target="../media/image1.png"/></Relationships>
</file>

<file path=ppt/slides/_rels/slide1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10.png"/><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11.png"/><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12.png"/><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13.png"/><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14.png"/><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3" Type="http://schemas.openxmlformats.org/officeDocument/2006/relationships/hyperlink" Target="http://www.trinitysaintdavid.ac.uk/en/archaeologyhistoryandanthropology/staff/luciattala/" TargetMode="External"/><Relationship Id="rId2" Type="http://schemas.openxmlformats.org/officeDocument/2006/relationships/image" Target="../media/image1.png"/><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a:xfrm>
            <a:off x="668698" y="1473873"/>
            <a:ext cx="8252654" cy="1055077"/>
          </a:xfrm>
        </p:spPr>
        <p:txBody>
          <a:bodyPr/>
          <a:lstStyle/>
          <a:p>
            <a:pPr eaLnBrk="1" fontAlgn="auto" hangingPunct="1">
              <a:spcAft>
                <a:spcPts val="0"/>
              </a:spcAft>
              <a:defRPr/>
            </a:pPr>
            <a:r>
              <a:rPr lang="en-GB" sz="3600" cap="none" dirty="0">
                <a:solidFill>
                  <a:schemeClr val="tx2"/>
                </a:solidFill>
              </a:rPr>
              <a:t>Creating Good Presentations</a:t>
            </a:r>
          </a:p>
        </p:txBody>
      </p:sp>
      <p:pic>
        <p:nvPicPr>
          <p:cNvPr id="5" name="Picture 4"/>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0" y="6229687"/>
            <a:ext cx="1691680" cy="620882"/>
          </a:xfrm>
          <a:prstGeom prst="rect">
            <a:avLst/>
          </a:prstGeom>
        </p:spPr>
      </p:pic>
      <p:sp>
        <p:nvSpPr>
          <p:cNvPr id="3" name="Subtitle 2">
            <a:extLst>
              <a:ext uri="{FF2B5EF4-FFF2-40B4-BE49-F238E27FC236}">
                <a16:creationId xmlns:a16="http://schemas.microsoft.com/office/drawing/2014/main" id="{37B46259-43A1-4DB2-85A2-1F573D336202}"/>
              </a:ext>
            </a:extLst>
          </p:cNvPr>
          <p:cNvSpPr>
            <a:spLocks noGrp="1"/>
          </p:cNvSpPr>
          <p:nvPr>
            <p:ph type="subTitle" idx="1"/>
          </p:nvPr>
        </p:nvSpPr>
        <p:spPr>
          <a:xfrm>
            <a:off x="1366025" y="1678552"/>
            <a:ext cx="6858000" cy="1655762"/>
          </a:xfrm>
        </p:spPr>
        <p:txBody>
          <a:bodyPr/>
          <a:lstStyle/>
          <a:p>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9" name="Content Placeholder 2"/>
          <p:cNvSpPr>
            <a:spLocks noGrp="1"/>
          </p:cNvSpPr>
          <p:nvPr>
            <p:ph sz="quarter" idx="13"/>
          </p:nvPr>
        </p:nvSpPr>
        <p:spPr>
          <a:xfrm>
            <a:off x="609600" y="870438"/>
            <a:ext cx="7924800" cy="5046784"/>
          </a:xfrm>
        </p:spPr>
        <p:txBody>
          <a:bodyPr/>
          <a:lstStyle/>
          <a:p>
            <a:pPr eaLnBrk="1" hangingPunct="1">
              <a:lnSpc>
                <a:spcPct val="150000"/>
              </a:lnSpc>
            </a:pPr>
            <a:r>
              <a:rPr lang="en-GB" sz="3600" dirty="0"/>
              <a:t>Aims of presenting</a:t>
            </a:r>
          </a:p>
          <a:p>
            <a:pPr eaLnBrk="1" hangingPunct="1">
              <a:lnSpc>
                <a:spcPct val="150000"/>
              </a:lnSpc>
            </a:pPr>
            <a:r>
              <a:rPr lang="en-GB" sz="3600" dirty="0"/>
              <a:t>ABC of presenting</a:t>
            </a:r>
          </a:p>
          <a:p>
            <a:pPr>
              <a:lnSpc>
                <a:spcPct val="150000"/>
              </a:lnSpc>
            </a:pPr>
            <a:r>
              <a:rPr lang="en-GB" sz="3600" dirty="0"/>
              <a:t>Before and during presentations</a:t>
            </a:r>
          </a:p>
          <a:p>
            <a:pPr>
              <a:lnSpc>
                <a:spcPct val="150000"/>
              </a:lnSpc>
            </a:pPr>
            <a:r>
              <a:rPr lang="en-GB" sz="3600" dirty="0"/>
              <a:t>Creating a PowerPoint</a:t>
            </a:r>
          </a:p>
          <a:p>
            <a:pPr eaLnBrk="1" hangingPunct="1"/>
            <a:endParaRPr lang="en-GB" dirty="0"/>
          </a:p>
        </p:txBody>
      </p:sp>
      <p:pic>
        <p:nvPicPr>
          <p:cNvPr id="5" name="Picture 4"/>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0" y="6229687"/>
            <a:ext cx="1691680" cy="620882"/>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609600" y="274638"/>
            <a:ext cx="7924800" cy="877154"/>
          </a:xfrm>
        </p:spPr>
        <p:txBody>
          <a:bodyPr/>
          <a:lstStyle/>
          <a:p>
            <a:pPr algn="ctr" eaLnBrk="1" fontAlgn="auto" hangingPunct="1">
              <a:spcAft>
                <a:spcPts val="0"/>
              </a:spcAft>
              <a:defRPr/>
            </a:pPr>
            <a:r>
              <a:rPr lang="en-GB" sz="3600" cap="none" dirty="0">
                <a:solidFill>
                  <a:schemeClr val="tx2">
                    <a:satMod val="200000"/>
                  </a:schemeClr>
                </a:solidFill>
              </a:rPr>
              <a:t>The aim of your presentation</a:t>
            </a:r>
          </a:p>
        </p:txBody>
      </p:sp>
      <p:sp>
        <p:nvSpPr>
          <p:cNvPr id="11267" name="Rectangle 3"/>
          <p:cNvSpPr>
            <a:spLocks noGrp="1" noChangeArrowheads="1"/>
          </p:cNvSpPr>
          <p:nvPr>
            <p:ph sz="quarter" idx="13"/>
          </p:nvPr>
        </p:nvSpPr>
        <p:spPr/>
        <p:txBody>
          <a:bodyPr>
            <a:normAutofit/>
          </a:bodyPr>
          <a:lstStyle/>
          <a:p>
            <a:pPr eaLnBrk="1" hangingPunct="1">
              <a:lnSpc>
                <a:spcPct val="100000"/>
              </a:lnSpc>
            </a:pPr>
            <a:r>
              <a:rPr lang="en-GB" sz="3200" dirty="0"/>
              <a:t>To send a clear, persuasive message confidently</a:t>
            </a:r>
          </a:p>
          <a:p>
            <a:pPr eaLnBrk="1" hangingPunct="1">
              <a:lnSpc>
                <a:spcPct val="100000"/>
              </a:lnSpc>
            </a:pPr>
            <a:r>
              <a:rPr lang="en-GB" sz="3200" dirty="0"/>
              <a:t>To engage your audience</a:t>
            </a:r>
          </a:p>
          <a:p>
            <a:pPr eaLnBrk="1" hangingPunct="1">
              <a:lnSpc>
                <a:spcPct val="100000"/>
              </a:lnSpc>
            </a:pPr>
            <a:r>
              <a:rPr lang="en-GB" sz="3200" dirty="0"/>
              <a:t>To present info accurately and memorably </a:t>
            </a:r>
          </a:p>
        </p:txBody>
      </p:sp>
      <p:pic>
        <p:nvPicPr>
          <p:cNvPr id="5" name="Picture 4"/>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0" y="6229687"/>
            <a:ext cx="1691680" cy="620882"/>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609600" y="274638"/>
            <a:ext cx="7924800" cy="859570"/>
          </a:xfrm>
        </p:spPr>
        <p:txBody>
          <a:bodyPr/>
          <a:lstStyle/>
          <a:p>
            <a:pPr algn="ctr" eaLnBrk="1" fontAlgn="auto" hangingPunct="1">
              <a:spcAft>
                <a:spcPts val="0"/>
              </a:spcAft>
              <a:defRPr/>
            </a:pPr>
            <a:r>
              <a:rPr lang="en-GB" sz="3600" cap="none" dirty="0">
                <a:solidFill>
                  <a:schemeClr val="tx2">
                    <a:satMod val="200000"/>
                  </a:schemeClr>
                </a:solidFill>
                <a:latin typeface="+mn-lt"/>
              </a:rPr>
              <a:t>The ABC of Presenting</a:t>
            </a:r>
          </a:p>
        </p:txBody>
      </p:sp>
      <p:sp>
        <p:nvSpPr>
          <p:cNvPr id="12291" name="Rectangle 3"/>
          <p:cNvSpPr>
            <a:spLocks noGrp="1" noChangeArrowheads="1"/>
          </p:cNvSpPr>
          <p:nvPr>
            <p:ph sz="quarter" idx="13"/>
          </p:nvPr>
        </p:nvSpPr>
        <p:spPr>
          <a:xfrm>
            <a:off x="857250" y="1318846"/>
            <a:ext cx="7772400" cy="4753342"/>
          </a:xfrm>
        </p:spPr>
        <p:txBody>
          <a:bodyPr>
            <a:noAutofit/>
          </a:bodyPr>
          <a:lstStyle/>
          <a:p>
            <a:pPr eaLnBrk="1" hangingPunct="1">
              <a:lnSpc>
                <a:spcPct val="150000"/>
              </a:lnSpc>
            </a:pPr>
            <a:r>
              <a:rPr lang="en-GB" sz="2400" dirty="0">
                <a:solidFill>
                  <a:schemeClr val="tx2"/>
                </a:solidFill>
              </a:rPr>
              <a:t>A</a:t>
            </a:r>
            <a:r>
              <a:rPr lang="en-GB" sz="2400" dirty="0"/>
              <a:t>ccuracy</a:t>
            </a:r>
          </a:p>
          <a:p>
            <a:pPr lvl="1" eaLnBrk="1" hangingPunct="1">
              <a:lnSpc>
                <a:spcPct val="150000"/>
              </a:lnSpc>
            </a:pPr>
            <a:r>
              <a:rPr lang="en-GB" sz="2400" dirty="0"/>
              <a:t>Spelling, content etc</a:t>
            </a:r>
          </a:p>
          <a:p>
            <a:pPr eaLnBrk="1" hangingPunct="1">
              <a:lnSpc>
                <a:spcPct val="150000"/>
              </a:lnSpc>
            </a:pPr>
            <a:r>
              <a:rPr lang="en-GB" sz="2400" dirty="0">
                <a:solidFill>
                  <a:schemeClr val="tx2"/>
                </a:solidFill>
              </a:rPr>
              <a:t>B</a:t>
            </a:r>
            <a:r>
              <a:rPr lang="en-GB" sz="2400" dirty="0"/>
              <a:t>revity</a:t>
            </a:r>
          </a:p>
          <a:p>
            <a:pPr lvl="1" eaLnBrk="1" hangingPunct="1">
              <a:lnSpc>
                <a:spcPct val="150000"/>
              </a:lnSpc>
            </a:pPr>
            <a:r>
              <a:rPr lang="en-GB" sz="2400" dirty="0"/>
              <a:t>Points should be what the audience </a:t>
            </a:r>
            <a:r>
              <a:rPr lang="en-GB" sz="2400" b="1" i="1" dirty="0"/>
              <a:t>must know</a:t>
            </a:r>
          </a:p>
          <a:p>
            <a:pPr eaLnBrk="1" hangingPunct="1">
              <a:lnSpc>
                <a:spcPct val="150000"/>
              </a:lnSpc>
            </a:pPr>
            <a:r>
              <a:rPr lang="en-GB" sz="2400" dirty="0">
                <a:solidFill>
                  <a:schemeClr val="tx2"/>
                </a:solidFill>
              </a:rPr>
              <a:t>C</a:t>
            </a:r>
            <a:r>
              <a:rPr lang="en-GB" sz="2400" dirty="0"/>
              <a:t>larity</a:t>
            </a:r>
          </a:p>
          <a:p>
            <a:pPr lvl="1" eaLnBrk="1" hangingPunct="1">
              <a:lnSpc>
                <a:spcPct val="150000"/>
              </a:lnSpc>
            </a:pPr>
            <a:r>
              <a:rPr lang="en-GB" sz="2400" dirty="0"/>
              <a:t>Neat, simple, uncluttered </a:t>
            </a:r>
          </a:p>
        </p:txBody>
      </p:sp>
      <p:pic>
        <p:nvPicPr>
          <p:cNvPr id="5" name="Picture 4"/>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0" y="6229687"/>
            <a:ext cx="1691680" cy="620882"/>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609600" y="274639"/>
            <a:ext cx="7924800" cy="806816"/>
          </a:xfrm>
        </p:spPr>
        <p:txBody>
          <a:bodyPr/>
          <a:lstStyle/>
          <a:p>
            <a:pPr algn="ctr" eaLnBrk="1" fontAlgn="auto" hangingPunct="1">
              <a:spcAft>
                <a:spcPts val="0"/>
              </a:spcAft>
              <a:defRPr/>
            </a:pPr>
            <a:r>
              <a:rPr lang="en-GB" sz="3600" cap="none" dirty="0">
                <a:solidFill>
                  <a:schemeClr val="tx2">
                    <a:satMod val="200000"/>
                  </a:schemeClr>
                </a:solidFill>
              </a:rPr>
              <a:t>Creating your PowerPoint </a:t>
            </a:r>
          </a:p>
        </p:txBody>
      </p:sp>
      <p:sp>
        <p:nvSpPr>
          <p:cNvPr id="14339" name="Rectangle 3"/>
          <p:cNvSpPr>
            <a:spLocks noGrp="1" noChangeArrowheads="1"/>
          </p:cNvSpPr>
          <p:nvPr>
            <p:ph sz="quarter" idx="13"/>
          </p:nvPr>
        </p:nvSpPr>
        <p:spPr>
          <a:xfrm>
            <a:off x="609600" y="1186962"/>
            <a:ext cx="7924800" cy="4589584"/>
          </a:xfrm>
        </p:spPr>
        <p:txBody>
          <a:bodyPr>
            <a:noAutofit/>
          </a:bodyPr>
          <a:lstStyle/>
          <a:p>
            <a:pPr eaLnBrk="1" hangingPunct="1">
              <a:lnSpc>
                <a:spcPct val="150000"/>
              </a:lnSpc>
            </a:pPr>
            <a:r>
              <a:rPr lang="en-GB" sz="2000" dirty="0"/>
              <a:t>Follow the ABC rule</a:t>
            </a:r>
          </a:p>
          <a:p>
            <a:pPr eaLnBrk="1" hangingPunct="1">
              <a:lnSpc>
                <a:spcPct val="150000"/>
              </a:lnSpc>
            </a:pPr>
            <a:r>
              <a:rPr lang="en-GB" sz="2000" dirty="0"/>
              <a:t>Remember visibility </a:t>
            </a:r>
          </a:p>
          <a:p>
            <a:pPr eaLnBrk="1" hangingPunct="1">
              <a:lnSpc>
                <a:spcPct val="150000"/>
              </a:lnSpc>
            </a:pPr>
            <a:r>
              <a:rPr lang="en-GB" sz="2000" dirty="0"/>
              <a:t>Make it interesting</a:t>
            </a:r>
          </a:p>
          <a:p>
            <a:pPr eaLnBrk="1" hangingPunct="1">
              <a:lnSpc>
                <a:spcPct val="150000"/>
              </a:lnSpc>
            </a:pPr>
            <a:r>
              <a:rPr lang="en-GB" sz="2000" dirty="0"/>
              <a:t>Plan the sequence</a:t>
            </a:r>
          </a:p>
          <a:p>
            <a:pPr lvl="1" eaLnBrk="1" hangingPunct="1">
              <a:lnSpc>
                <a:spcPct val="150000"/>
              </a:lnSpc>
            </a:pPr>
            <a:r>
              <a:rPr lang="en-GB" sz="2000" dirty="0"/>
              <a:t>Title slide</a:t>
            </a:r>
          </a:p>
          <a:p>
            <a:pPr lvl="1" eaLnBrk="1" hangingPunct="1">
              <a:lnSpc>
                <a:spcPct val="150000"/>
              </a:lnSpc>
            </a:pPr>
            <a:r>
              <a:rPr lang="en-GB" sz="2000" dirty="0"/>
              <a:t>Intro slide</a:t>
            </a:r>
          </a:p>
          <a:p>
            <a:pPr lvl="1" eaLnBrk="1" hangingPunct="1">
              <a:lnSpc>
                <a:spcPct val="150000"/>
              </a:lnSpc>
            </a:pPr>
            <a:r>
              <a:rPr lang="en-GB" sz="2000" dirty="0"/>
              <a:t>Slides of topics</a:t>
            </a:r>
          </a:p>
          <a:p>
            <a:pPr lvl="1" eaLnBrk="1" hangingPunct="1">
              <a:lnSpc>
                <a:spcPct val="150000"/>
              </a:lnSpc>
            </a:pPr>
            <a:r>
              <a:rPr lang="en-GB" sz="2000" dirty="0"/>
              <a:t>Concluding slide (+ refs if necessary)</a:t>
            </a:r>
          </a:p>
        </p:txBody>
      </p:sp>
      <p:pic>
        <p:nvPicPr>
          <p:cNvPr id="5" name="Picture 4"/>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0" y="6229687"/>
            <a:ext cx="1691680" cy="620882"/>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609600" y="274638"/>
            <a:ext cx="7924800" cy="1009039"/>
          </a:xfrm>
        </p:spPr>
        <p:txBody>
          <a:bodyPr/>
          <a:lstStyle/>
          <a:p>
            <a:pPr algn="ctr" eaLnBrk="1" fontAlgn="auto" hangingPunct="1">
              <a:spcAft>
                <a:spcPts val="0"/>
              </a:spcAft>
              <a:defRPr/>
            </a:pPr>
            <a:r>
              <a:rPr lang="en-GB" sz="3600" cap="none" dirty="0">
                <a:solidFill>
                  <a:schemeClr val="tx2">
                    <a:satMod val="200000"/>
                  </a:schemeClr>
                </a:solidFill>
              </a:rPr>
              <a:t>Before the presentation</a:t>
            </a:r>
          </a:p>
        </p:txBody>
      </p:sp>
      <p:sp>
        <p:nvSpPr>
          <p:cNvPr id="15363" name="Rectangle 3"/>
          <p:cNvSpPr>
            <a:spLocks noGrp="1" noChangeArrowheads="1"/>
          </p:cNvSpPr>
          <p:nvPr>
            <p:ph sz="quarter" idx="13"/>
          </p:nvPr>
        </p:nvSpPr>
        <p:spPr>
          <a:xfrm>
            <a:off x="609600" y="1433146"/>
            <a:ext cx="7924800" cy="4281854"/>
          </a:xfrm>
        </p:spPr>
        <p:txBody>
          <a:bodyPr>
            <a:normAutofit/>
          </a:bodyPr>
          <a:lstStyle/>
          <a:p>
            <a:pPr eaLnBrk="1" hangingPunct="1">
              <a:lnSpc>
                <a:spcPct val="200000"/>
              </a:lnSpc>
            </a:pPr>
            <a:r>
              <a:rPr lang="en-GB" sz="2800" dirty="0"/>
              <a:t>Preparation</a:t>
            </a:r>
          </a:p>
          <a:p>
            <a:pPr lvl="1" eaLnBrk="1" hangingPunct="1">
              <a:lnSpc>
                <a:spcPct val="200000"/>
              </a:lnSpc>
            </a:pPr>
            <a:r>
              <a:rPr lang="en-GB" sz="2800" dirty="0"/>
              <a:t>Know the equipment </a:t>
            </a:r>
          </a:p>
          <a:p>
            <a:pPr lvl="1" eaLnBrk="1" hangingPunct="1">
              <a:lnSpc>
                <a:spcPct val="200000"/>
              </a:lnSpc>
            </a:pPr>
            <a:r>
              <a:rPr lang="en-GB" sz="2800" dirty="0"/>
              <a:t>Know the room</a:t>
            </a:r>
          </a:p>
          <a:p>
            <a:pPr lvl="1" eaLnBrk="1" hangingPunct="1">
              <a:lnSpc>
                <a:spcPct val="200000"/>
              </a:lnSpc>
            </a:pPr>
            <a:r>
              <a:rPr lang="en-GB" sz="2800" dirty="0"/>
              <a:t>Know the information</a:t>
            </a:r>
          </a:p>
        </p:txBody>
      </p:sp>
      <p:pic>
        <p:nvPicPr>
          <p:cNvPr id="5" name="Picture 4"/>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0" y="6229687"/>
            <a:ext cx="1691680" cy="620882"/>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609600" y="274638"/>
            <a:ext cx="7924800" cy="965077"/>
          </a:xfrm>
        </p:spPr>
        <p:txBody>
          <a:bodyPr/>
          <a:lstStyle/>
          <a:p>
            <a:pPr algn="ctr" eaLnBrk="1" fontAlgn="auto" hangingPunct="1">
              <a:spcAft>
                <a:spcPts val="0"/>
              </a:spcAft>
              <a:defRPr/>
            </a:pPr>
            <a:r>
              <a:rPr lang="en-GB" sz="3600" cap="none" dirty="0">
                <a:solidFill>
                  <a:schemeClr val="tx2">
                    <a:satMod val="200000"/>
                  </a:schemeClr>
                </a:solidFill>
              </a:rPr>
              <a:t>During the presentation</a:t>
            </a:r>
          </a:p>
        </p:txBody>
      </p:sp>
      <p:sp>
        <p:nvSpPr>
          <p:cNvPr id="16387" name="Rectangle 3"/>
          <p:cNvSpPr>
            <a:spLocks noGrp="1" noChangeArrowheads="1"/>
          </p:cNvSpPr>
          <p:nvPr>
            <p:ph sz="quarter" idx="13"/>
          </p:nvPr>
        </p:nvSpPr>
        <p:spPr/>
        <p:txBody>
          <a:bodyPr>
            <a:normAutofit/>
          </a:bodyPr>
          <a:lstStyle/>
          <a:p>
            <a:pPr eaLnBrk="1" hangingPunct="1">
              <a:lnSpc>
                <a:spcPct val="200000"/>
              </a:lnSpc>
            </a:pPr>
            <a:r>
              <a:rPr lang="en-GB" sz="2800" dirty="0"/>
              <a:t>Breathe</a:t>
            </a:r>
          </a:p>
          <a:p>
            <a:pPr eaLnBrk="1" hangingPunct="1">
              <a:lnSpc>
                <a:spcPct val="200000"/>
              </a:lnSpc>
            </a:pPr>
            <a:r>
              <a:rPr lang="en-GB" sz="2800" dirty="0"/>
              <a:t>Take your time</a:t>
            </a:r>
          </a:p>
          <a:p>
            <a:pPr eaLnBrk="1" hangingPunct="1">
              <a:lnSpc>
                <a:spcPct val="200000"/>
              </a:lnSpc>
            </a:pPr>
            <a:r>
              <a:rPr lang="en-GB" sz="2800" dirty="0"/>
              <a:t>Don’t ONLY read the slides</a:t>
            </a:r>
          </a:p>
          <a:p>
            <a:pPr eaLnBrk="1" hangingPunct="1">
              <a:lnSpc>
                <a:spcPct val="200000"/>
              </a:lnSpc>
            </a:pPr>
            <a:r>
              <a:rPr lang="en-GB" sz="2800" dirty="0"/>
              <a:t>Don’t ONLY read your notes</a:t>
            </a:r>
          </a:p>
        </p:txBody>
      </p:sp>
      <p:pic>
        <p:nvPicPr>
          <p:cNvPr id="5" name="Picture 4"/>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0" y="6229687"/>
            <a:ext cx="1691680" cy="620882"/>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7924800" cy="833193"/>
          </a:xfrm>
        </p:spPr>
        <p:txBody>
          <a:bodyPr/>
          <a:lstStyle/>
          <a:p>
            <a:pPr algn="ctr" eaLnBrk="1" fontAlgn="auto" hangingPunct="1">
              <a:spcAft>
                <a:spcPts val="0"/>
              </a:spcAft>
              <a:defRPr/>
            </a:pPr>
            <a:r>
              <a:rPr lang="en-GB" sz="3600" cap="none" dirty="0">
                <a:solidFill>
                  <a:schemeClr val="tx2">
                    <a:satMod val="200000"/>
                  </a:schemeClr>
                </a:solidFill>
              </a:rPr>
              <a:t>Presenting yourself</a:t>
            </a:r>
            <a:endParaRPr lang="en-US" sz="3600" cap="none" dirty="0">
              <a:solidFill>
                <a:schemeClr val="tx2">
                  <a:satMod val="200000"/>
                </a:schemeClr>
              </a:solidFill>
            </a:endParaRPr>
          </a:p>
        </p:txBody>
      </p:sp>
      <p:sp>
        <p:nvSpPr>
          <p:cNvPr id="17411" name="Content Placeholder 2"/>
          <p:cNvSpPr>
            <a:spLocks noGrp="1"/>
          </p:cNvSpPr>
          <p:nvPr>
            <p:ph sz="quarter" idx="13"/>
          </p:nvPr>
        </p:nvSpPr>
        <p:spPr>
          <a:xfrm>
            <a:off x="609600" y="1292469"/>
            <a:ext cx="7924800" cy="4422531"/>
          </a:xfrm>
        </p:spPr>
        <p:txBody>
          <a:bodyPr>
            <a:noAutofit/>
          </a:bodyPr>
          <a:lstStyle/>
          <a:p>
            <a:pPr eaLnBrk="1" hangingPunct="1">
              <a:lnSpc>
                <a:spcPct val="200000"/>
              </a:lnSpc>
            </a:pPr>
            <a:r>
              <a:rPr lang="en-GB" sz="2400" dirty="0"/>
              <a:t>Open body language</a:t>
            </a:r>
          </a:p>
          <a:p>
            <a:pPr eaLnBrk="1" hangingPunct="1">
              <a:lnSpc>
                <a:spcPct val="200000"/>
              </a:lnSpc>
            </a:pPr>
            <a:r>
              <a:rPr lang="en-GB" sz="2400" dirty="0"/>
              <a:t>Eye contact</a:t>
            </a:r>
          </a:p>
          <a:p>
            <a:pPr eaLnBrk="1" hangingPunct="1">
              <a:lnSpc>
                <a:spcPct val="200000"/>
              </a:lnSpc>
            </a:pPr>
            <a:r>
              <a:rPr lang="en-GB" sz="2400" dirty="0"/>
              <a:t>Use gestures</a:t>
            </a:r>
          </a:p>
          <a:p>
            <a:pPr eaLnBrk="1" hangingPunct="1">
              <a:lnSpc>
                <a:spcPct val="200000"/>
              </a:lnSpc>
            </a:pPr>
            <a:r>
              <a:rPr lang="en-GB" sz="2400" dirty="0"/>
              <a:t>Don’t fiddle</a:t>
            </a:r>
          </a:p>
          <a:p>
            <a:pPr eaLnBrk="1" hangingPunct="1">
              <a:lnSpc>
                <a:spcPct val="200000"/>
              </a:lnSpc>
            </a:pPr>
            <a:r>
              <a:rPr lang="en-GB" sz="2400" dirty="0"/>
              <a:t>Speak out into the room</a:t>
            </a:r>
            <a:endParaRPr lang="en-US" sz="2400" dirty="0"/>
          </a:p>
        </p:txBody>
      </p:sp>
      <p:pic>
        <p:nvPicPr>
          <p:cNvPr id="6" name="Picture 5"/>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0" y="6229687"/>
            <a:ext cx="1691680" cy="620882"/>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937" y="274637"/>
            <a:ext cx="8423031" cy="1193677"/>
          </a:xfrm>
        </p:spPr>
        <p:txBody>
          <a:bodyPr/>
          <a:lstStyle/>
          <a:p>
            <a:pPr algn="ctr">
              <a:defRPr/>
            </a:pPr>
            <a:r>
              <a:rPr lang="en-US" sz="3600" cap="none" dirty="0">
                <a:solidFill>
                  <a:schemeClr val="tx2"/>
                </a:solidFill>
              </a:rPr>
              <a:t>Creating a PowerPoint Presentation</a:t>
            </a:r>
            <a:endParaRPr lang="en-US" sz="3600" cap="none" dirty="0">
              <a:solidFill>
                <a:schemeClr val="tx2">
                  <a:satMod val="200000"/>
                </a:schemeClr>
              </a:solidFill>
            </a:endParaRPr>
          </a:p>
        </p:txBody>
      </p:sp>
      <p:pic>
        <p:nvPicPr>
          <p:cNvPr id="1028" name="Picture 4" descr="C:\Users\Julia\AppData\Local\Microsoft\Windows\Temporary Internet Files\Content.IE5\CSNG6JXD\MP900414035[1].jpg"/>
          <p:cNvPicPr>
            <a:picLocks noGrp="1" noChangeAspect="1" noChangeArrowheads="1"/>
          </p:cNvPicPr>
          <p:nvPr>
            <p:ph sz="quarter" idx="13"/>
          </p:nvPr>
        </p:nvPicPr>
        <p:blipFill>
          <a:blip r:embed="rId3" cstate="email">
            <a:extLst>
              <a:ext uri="{28A0092B-C50C-407E-A947-70E740481C1C}">
                <a14:useLocalDpi xmlns:a14="http://schemas.microsoft.com/office/drawing/2010/main" val="0"/>
              </a:ext>
            </a:extLst>
          </a:blip>
          <a:srcRect/>
          <a:stretch>
            <a:fillRect/>
          </a:stretch>
        </p:blipFill>
        <p:spPr bwMode="auto">
          <a:xfrm>
            <a:off x="3044365" y="1734671"/>
            <a:ext cx="2978365" cy="3755968"/>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p:cNvPicPr>
            <a:picLocks noChangeAspect="1"/>
          </p:cNvPicPr>
          <p:nvPr/>
        </p:nvPicPr>
        <p:blipFill>
          <a:blip r:embed="rId4" cstate="email">
            <a:extLst>
              <a:ext uri="{28A0092B-C50C-407E-A947-70E740481C1C}">
                <a14:useLocalDpi xmlns:a14="http://schemas.microsoft.com/office/drawing/2010/main" val="0"/>
              </a:ext>
            </a:extLst>
          </a:blip>
          <a:stretch>
            <a:fillRect/>
          </a:stretch>
        </p:blipFill>
        <p:spPr>
          <a:xfrm>
            <a:off x="0" y="6229687"/>
            <a:ext cx="1691680" cy="620882"/>
          </a:xfrm>
          <a:prstGeom prst="rect">
            <a:avLst/>
          </a:prstGeom>
        </p:spPr>
      </p:pic>
    </p:spTree>
    <p:extLst>
      <p:ext uri="{BB962C8B-B14F-4D97-AF65-F5344CB8AC3E}">
        <p14:creationId xmlns:p14="http://schemas.microsoft.com/office/powerpoint/2010/main" val="6759787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p:cNvSpPr>
            <a:spLocks noGrp="1"/>
          </p:cNvSpPr>
          <p:nvPr>
            <p:ph sz="quarter" idx="13"/>
          </p:nvPr>
        </p:nvSpPr>
        <p:spPr>
          <a:xfrm>
            <a:off x="457200" y="1207799"/>
            <a:ext cx="4038600" cy="4525963"/>
          </a:xfrm>
        </p:spPr>
        <p:txBody>
          <a:bodyPr/>
          <a:lstStyle/>
          <a:p>
            <a:r>
              <a:rPr lang="en-US" dirty="0"/>
              <a:t>Home – similar functions to Word</a:t>
            </a:r>
          </a:p>
          <a:p>
            <a:r>
              <a:rPr lang="en-US" dirty="0"/>
              <a:t>Insert – pictures, film, hyperlink, tables, charts</a:t>
            </a:r>
          </a:p>
          <a:p>
            <a:r>
              <a:rPr lang="en-US" dirty="0"/>
              <a:t>Design – themes of the slides, background</a:t>
            </a:r>
          </a:p>
          <a:p>
            <a:endParaRPr lang="en-US" dirty="0"/>
          </a:p>
        </p:txBody>
      </p:sp>
      <p:sp>
        <p:nvSpPr>
          <p:cNvPr id="12" name="Content Placeholder 11"/>
          <p:cNvSpPr>
            <a:spLocks noGrp="1"/>
          </p:cNvSpPr>
          <p:nvPr>
            <p:ph sz="quarter" idx="14"/>
          </p:nvPr>
        </p:nvSpPr>
        <p:spPr>
          <a:xfrm>
            <a:off x="4648200" y="1215370"/>
            <a:ext cx="4038600" cy="4525963"/>
          </a:xfrm>
        </p:spPr>
        <p:txBody>
          <a:bodyPr/>
          <a:lstStyle/>
          <a:p>
            <a:r>
              <a:rPr lang="en-US" dirty="0"/>
              <a:t>Animations – moving objects in the slide</a:t>
            </a:r>
          </a:p>
          <a:p>
            <a:r>
              <a:rPr lang="en-US" dirty="0"/>
              <a:t>Slide Show – see the show</a:t>
            </a:r>
          </a:p>
          <a:p>
            <a:r>
              <a:rPr lang="en-US" dirty="0"/>
              <a:t>Review  - Spelling, Thesaurus</a:t>
            </a:r>
          </a:p>
          <a:p>
            <a:r>
              <a:rPr lang="en-US" dirty="0"/>
              <a:t>View  - seeing the slides</a:t>
            </a:r>
          </a:p>
        </p:txBody>
      </p:sp>
      <p:sp>
        <p:nvSpPr>
          <p:cNvPr id="2" name="Title 1"/>
          <p:cNvSpPr>
            <a:spLocks noGrp="1"/>
          </p:cNvSpPr>
          <p:nvPr>
            <p:ph type="title"/>
          </p:nvPr>
        </p:nvSpPr>
        <p:spPr>
          <a:xfrm>
            <a:off x="457200" y="64799"/>
            <a:ext cx="8229600" cy="955109"/>
          </a:xfrm>
        </p:spPr>
        <p:txBody>
          <a:bodyPr/>
          <a:lstStyle/>
          <a:p>
            <a:pPr algn="ctr"/>
            <a:r>
              <a:rPr lang="en-US" sz="3600" cap="none" dirty="0">
                <a:solidFill>
                  <a:schemeClr val="tx2"/>
                </a:solidFill>
              </a:rPr>
              <a:t>The Tool Bar</a:t>
            </a:r>
          </a:p>
        </p:txBody>
      </p:sp>
      <p:pic>
        <p:nvPicPr>
          <p:cNvPr id="9" name="Picture 8"/>
          <p:cNvPicPr>
            <a:picLocks noChangeAspect="1"/>
          </p:cNvPicPr>
          <p:nvPr/>
        </p:nvPicPr>
        <p:blipFill>
          <a:blip r:embed="rId3" cstate="print"/>
          <a:stretch>
            <a:fillRect/>
          </a:stretch>
        </p:blipFill>
        <p:spPr>
          <a:xfrm>
            <a:off x="457200" y="3492945"/>
            <a:ext cx="8089900" cy="1841500"/>
          </a:xfrm>
          <a:prstGeom prst="rect">
            <a:avLst/>
          </a:prstGeom>
        </p:spPr>
      </p:pic>
      <p:pic>
        <p:nvPicPr>
          <p:cNvPr id="6" name="Picture 5"/>
          <p:cNvPicPr>
            <a:picLocks noChangeAspect="1"/>
          </p:cNvPicPr>
          <p:nvPr/>
        </p:nvPicPr>
        <p:blipFill>
          <a:blip r:embed="rId4" cstate="email">
            <a:extLst>
              <a:ext uri="{28A0092B-C50C-407E-A947-70E740481C1C}">
                <a14:useLocalDpi xmlns:a14="http://schemas.microsoft.com/office/drawing/2010/main" val="0"/>
              </a:ext>
            </a:extLst>
          </a:blip>
          <a:stretch>
            <a:fillRect/>
          </a:stretch>
        </p:blipFill>
        <p:spPr>
          <a:xfrm>
            <a:off x="0" y="6229687"/>
            <a:ext cx="1691680" cy="620882"/>
          </a:xfrm>
          <a:prstGeom prst="rect">
            <a:avLst/>
          </a:prstGeom>
        </p:spPr>
      </p:pic>
    </p:spTree>
    <p:extLst>
      <p:ext uri="{BB962C8B-B14F-4D97-AF65-F5344CB8AC3E}">
        <p14:creationId xmlns:p14="http://schemas.microsoft.com/office/powerpoint/2010/main" val="12387284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609600" y="274638"/>
            <a:ext cx="7924800" cy="894739"/>
          </a:xfrm>
        </p:spPr>
        <p:txBody>
          <a:bodyPr/>
          <a:lstStyle/>
          <a:p>
            <a:pPr algn="ctr"/>
            <a:r>
              <a:rPr lang="en-US" sz="3600" cap="none" dirty="0">
                <a:solidFill>
                  <a:schemeClr val="tx2"/>
                </a:solidFill>
              </a:rPr>
              <a:t>New Slide and Slide types</a:t>
            </a:r>
          </a:p>
        </p:txBody>
      </p:sp>
      <p:pic>
        <p:nvPicPr>
          <p:cNvPr id="7" name="Content Placeholder 6"/>
          <p:cNvPicPr>
            <a:picLocks noGrp="1" noChangeAspect="1"/>
          </p:cNvPicPr>
          <p:nvPr>
            <p:ph sz="quarter" idx="13"/>
          </p:nvPr>
        </p:nvPicPr>
        <p:blipFill>
          <a:blip r:embed="rId2" cstate="print"/>
          <a:stretch>
            <a:fillRect/>
          </a:stretch>
        </p:blipFill>
        <p:spPr>
          <a:xfrm>
            <a:off x="2787216" y="1477108"/>
            <a:ext cx="3569567" cy="4114800"/>
          </a:xfrm>
        </p:spPr>
      </p:pic>
      <p:pic>
        <p:nvPicPr>
          <p:cNvPr id="4" name="Picture 3"/>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0" y="6229687"/>
            <a:ext cx="1691680" cy="620882"/>
          </a:xfrm>
          <a:prstGeom prst="rect">
            <a:avLst/>
          </a:prstGeom>
        </p:spPr>
      </p:pic>
    </p:spTree>
    <p:extLst>
      <p:ext uri="{BB962C8B-B14F-4D97-AF65-F5344CB8AC3E}">
        <p14:creationId xmlns:p14="http://schemas.microsoft.com/office/powerpoint/2010/main" val="6928814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7924800" cy="912324"/>
          </a:xfrm>
        </p:spPr>
        <p:txBody>
          <a:bodyPr/>
          <a:lstStyle/>
          <a:p>
            <a:pPr algn="ctr"/>
            <a:r>
              <a:rPr lang="en-US" sz="3600" cap="none" dirty="0">
                <a:solidFill>
                  <a:schemeClr val="tx2"/>
                </a:solidFill>
              </a:rPr>
              <a:t>Choosing a theme</a:t>
            </a:r>
          </a:p>
        </p:txBody>
      </p:sp>
      <p:pic>
        <p:nvPicPr>
          <p:cNvPr id="4" name="Content Placeholder 3"/>
          <p:cNvPicPr>
            <a:picLocks noGrp="1" noChangeAspect="1"/>
          </p:cNvPicPr>
          <p:nvPr>
            <p:ph sz="quarter" idx="13"/>
          </p:nvPr>
        </p:nvPicPr>
        <p:blipFill>
          <a:blip r:embed="rId2" cstate="print"/>
          <a:stretch>
            <a:fillRect/>
          </a:stretch>
        </p:blipFill>
        <p:spPr>
          <a:xfrm>
            <a:off x="1881235" y="1600200"/>
            <a:ext cx="5381529" cy="4114800"/>
          </a:xfrm>
        </p:spPr>
      </p:pic>
      <p:pic>
        <p:nvPicPr>
          <p:cNvPr id="5" name="Picture 4"/>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0" y="6229687"/>
            <a:ext cx="1691680" cy="620882"/>
          </a:xfrm>
          <a:prstGeom prst="rect">
            <a:avLst/>
          </a:prstGeom>
        </p:spPr>
      </p:pic>
    </p:spTree>
    <p:extLst>
      <p:ext uri="{BB962C8B-B14F-4D97-AF65-F5344CB8AC3E}">
        <p14:creationId xmlns:p14="http://schemas.microsoft.com/office/powerpoint/2010/main" val="1273907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7924800" cy="657347"/>
          </a:xfrm>
        </p:spPr>
        <p:txBody>
          <a:bodyPr/>
          <a:lstStyle/>
          <a:p>
            <a:pPr algn="ctr"/>
            <a:r>
              <a:rPr lang="en-US" sz="3600" cap="none" dirty="0">
                <a:solidFill>
                  <a:schemeClr val="tx2"/>
                </a:solidFill>
              </a:rPr>
              <a:t>Colours and Fonts</a:t>
            </a:r>
          </a:p>
        </p:txBody>
      </p:sp>
      <p:sp>
        <p:nvSpPr>
          <p:cNvPr id="3" name="Content Placeholder 2"/>
          <p:cNvSpPr>
            <a:spLocks noGrp="1"/>
          </p:cNvSpPr>
          <p:nvPr>
            <p:ph sz="quarter" idx="13"/>
          </p:nvPr>
        </p:nvSpPr>
        <p:spPr>
          <a:xfrm>
            <a:off x="609600" y="931985"/>
            <a:ext cx="7924800" cy="4783015"/>
          </a:xfrm>
        </p:spPr>
        <p:txBody>
          <a:bodyPr>
            <a:normAutofit/>
          </a:bodyPr>
          <a:lstStyle/>
          <a:p>
            <a:pPr>
              <a:lnSpc>
                <a:spcPct val="150000"/>
              </a:lnSpc>
            </a:pPr>
            <a:r>
              <a:rPr lang="en-US" sz="2000" dirty="0"/>
              <a:t>Choose contrasting colours</a:t>
            </a:r>
          </a:p>
          <a:p>
            <a:pPr>
              <a:lnSpc>
                <a:spcPct val="150000"/>
              </a:lnSpc>
            </a:pPr>
            <a:r>
              <a:rPr lang="en-US" sz="2000" dirty="0"/>
              <a:t>Choose a clear bold font</a:t>
            </a:r>
          </a:p>
        </p:txBody>
      </p:sp>
      <p:pic>
        <p:nvPicPr>
          <p:cNvPr id="4" name="Picture 3"/>
          <p:cNvPicPr>
            <a:picLocks noChangeAspect="1"/>
          </p:cNvPicPr>
          <p:nvPr/>
        </p:nvPicPr>
        <p:blipFill>
          <a:blip r:embed="rId2" cstate="print"/>
          <a:stretch>
            <a:fillRect/>
          </a:stretch>
        </p:blipFill>
        <p:spPr>
          <a:xfrm>
            <a:off x="2459302" y="2060017"/>
            <a:ext cx="4876800" cy="3784600"/>
          </a:xfrm>
          <a:prstGeom prst="rect">
            <a:avLst/>
          </a:prstGeom>
        </p:spPr>
      </p:pic>
      <p:pic>
        <p:nvPicPr>
          <p:cNvPr id="5" name="Picture 4"/>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0" y="6229687"/>
            <a:ext cx="1691680" cy="620882"/>
          </a:xfrm>
          <a:prstGeom prst="rect">
            <a:avLst/>
          </a:prstGeom>
        </p:spPr>
      </p:pic>
    </p:spTree>
    <p:extLst>
      <p:ext uri="{BB962C8B-B14F-4D97-AF65-F5344CB8AC3E}">
        <p14:creationId xmlns:p14="http://schemas.microsoft.com/office/powerpoint/2010/main" val="6026341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7924800" cy="710100"/>
          </a:xfrm>
        </p:spPr>
        <p:txBody>
          <a:bodyPr/>
          <a:lstStyle/>
          <a:p>
            <a:pPr algn="ctr"/>
            <a:r>
              <a:rPr lang="en-US" sz="3600" cap="none" dirty="0">
                <a:solidFill>
                  <a:schemeClr val="tx2"/>
                </a:solidFill>
              </a:rPr>
              <a:t>Backgrounds </a:t>
            </a:r>
          </a:p>
        </p:txBody>
      </p:sp>
      <p:sp>
        <p:nvSpPr>
          <p:cNvPr id="3" name="Content Placeholder 2"/>
          <p:cNvSpPr>
            <a:spLocks noGrp="1"/>
          </p:cNvSpPr>
          <p:nvPr>
            <p:ph sz="quarter" idx="13"/>
          </p:nvPr>
        </p:nvSpPr>
        <p:spPr>
          <a:xfrm>
            <a:off x="609600" y="1099038"/>
            <a:ext cx="7924800" cy="4615962"/>
          </a:xfrm>
        </p:spPr>
        <p:txBody>
          <a:bodyPr>
            <a:normAutofit/>
          </a:bodyPr>
          <a:lstStyle/>
          <a:p>
            <a:r>
              <a:rPr lang="en-US" sz="2000" dirty="0"/>
              <a:t>Go to Design, Background Styles</a:t>
            </a:r>
          </a:p>
          <a:p>
            <a:r>
              <a:rPr lang="en-US" sz="2000" dirty="0"/>
              <a:t>Choose style or insert a picture </a:t>
            </a:r>
          </a:p>
          <a:p>
            <a:r>
              <a:rPr lang="en-US" sz="2000" dirty="0"/>
              <a:t>Widen picture in page set up, if necessary </a:t>
            </a:r>
          </a:p>
        </p:txBody>
      </p:sp>
      <p:pic>
        <p:nvPicPr>
          <p:cNvPr id="5" name="Picture 4"/>
          <p:cNvPicPr>
            <a:picLocks noChangeAspect="1"/>
          </p:cNvPicPr>
          <p:nvPr/>
        </p:nvPicPr>
        <p:blipFill rotWithShape="1">
          <a:blip r:embed="rId2" cstate="print"/>
          <a:srcRect b="54171"/>
          <a:stretch/>
        </p:blipFill>
        <p:spPr>
          <a:xfrm>
            <a:off x="982965" y="2688981"/>
            <a:ext cx="6858000" cy="2415396"/>
          </a:xfrm>
          <a:prstGeom prst="rect">
            <a:avLst/>
          </a:prstGeom>
        </p:spPr>
      </p:pic>
      <p:pic>
        <p:nvPicPr>
          <p:cNvPr id="6" name="Picture 5"/>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0" y="6229687"/>
            <a:ext cx="1691680" cy="620882"/>
          </a:xfrm>
          <a:prstGeom prst="rect">
            <a:avLst/>
          </a:prstGeom>
        </p:spPr>
      </p:pic>
    </p:spTree>
    <p:extLst>
      <p:ext uri="{BB962C8B-B14F-4D97-AF65-F5344CB8AC3E}">
        <p14:creationId xmlns:p14="http://schemas.microsoft.com/office/powerpoint/2010/main" val="28591404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7924800" cy="789231"/>
          </a:xfrm>
        </p:spPr>
        <p:txBody>
          <a:bodyPr/>
          <a:lstStyle/>
          <a:p>
            <a:r>
              <a:rPr lang="en-US" sz="4000" cap="none" dirty="0">
                <a:solidFill>
                  <a:schemeClr val="tx2"/>
                </a:solidFill>
              </a:rPr>
              <a:t>Lists</a:t>
            </a:r>
            <a:r>
              <a:rPr lang="en-US" sz="3600" cap="none" dirty="0">
                <a:solidFill>
                  <a:schemeClr val="tx2"/>
                </a:solidFill>
              </a:rPr>
              <a:t> </a:t>
            </a:r>
          </a:p>
        </p:txBody>
      </p:sp>
      <p:sp>
        <p:nvSpPr>
          <p:cNvPr id="3" name="Content Placeholder 2"/>
          <p:cNvSpPr>
            <a:spLocks noGrp="1"/>
          </p:cNvSpPr>
          <p:nvPr>
            <p:ph sz="quarter" idx="13"/>
          </p:nvPr>
        </p:nvSpPr>
        <p:spPr>
          <a:xfrm>
            <a:off x="609600" y="1178169"/>
            <a:ext cx="7924800" cy="4536831"/>
          </a:xfrm>
        </p:spPr>
        <p:txBody>
          <a:bodyPr>
            <a:normAutofit/>
          </a:bodyPr>
          <a:lstStyle/>
          <a:p>
            <a:r>
              <a:rPr lang="en-US" sz="2400" dirty="0"/>
              <a:t>Bullet points</a:t>
            </a:r>
          </a:p>
          <a:p>
            <a:pPr lvl="1"/>
            <a:r>
              <a:rPr lang="en-US" sz="2400" dirty="0"/>
              <a:t>Customise bullet points</a:t>
            </a:r>
          </a:p>
          <a:p>
            <a:r>
              <a:rPr lang="en-US" sz="2400" dirty="0"/>
              <a:t>Number lists</a:t>
            </a:r>
          </a:p>
          <a:p>
            <a:pPr lvl="1"/>
            <a:r>
              <a:rPr lang="en-US" sz="2400" dirty="0"/>
              <a:t>Customise number list</a:t>
            </a:r>
          </a:p>
        </p:txBody>
      </p:sp>
      <p:pic>
        <p:nvPicPr>
          <p:cNvPr id="4" name="Picture 3"/>
          <p:cNvPicPr>
            <a:picLocks noChangeAspect="1"/>
          </p:cNvPicPr>
          <p:nvPr/>
        </p:nvPicPr>
        <p:blipFill>
          <a:blip r:embed="rId2" cstate="print"/>
          <a:stretch>
            <a:fillRect/>
          </a:stretch>
        </p:blipFill>
        <p:spPr>
          <a:xfrm>
            <a:off x="2510357" y="3711708"/>
            <a:ext cx="3990202" cy="1880200"/>
          </a:xfrm>
          <a:prstGeom prst="rect">
            <a:avLst/>
          </a:prstGeom>
        </p:spPr>
      </p:pic>
      <p:pic>
        <p:nvPicPr>
          <p:cNvPr id="5" name="Picture 4"/>
          <p:cNvPicPr>
            <a:picLocks noChangeAspect="1"/>
          </p:cNvPicPr>
          <p:nvPr/>
        </p:nvPicPr>
        <p:blipFill>
          <a:blip r:embed="rId3" cstate="print"/>
          <a:stretch>
            <a:fillRect/>
          </a:stretch>
        </p:blipFill>
        <p:spPr>
          <a:xfrm>
            <a:off x="5261022" y="746325"/>
            <a:ext cx="3006790" cy="2644162"/>
          </a:xfrm>
          <a:prstGeom prst="rect">
            <a:avLst/>
          </a:prstGeom>
        </p:spPr>
      </p:pic>
      <p:pic>
        <p:nvPicPr>
          <p:cNvPr id="6" name="Picture 5"/>
          <p:cNvPicPr>
            <a:picLocks noChangeAspect="1"/>
          </p:cNvPicPr>
          <p:nvPr/>
        </p:nvPicPr>
        <p:blipFill>
          <a:blip r:embed="rId4" cstate="email">
            <a:extLst>
              <a:ext uri="{28A0092B-C50C-407E-A947-70E740481C1C}">
                <a14:useLocalDpi xmlns:a14="http://schemas.microsoft.com/office/drawing/2010/main" val="0"/>
              </a:ext>
            </a:extLst>
          </a:blip>
          <a:stretch>
            <a:fillRect/>
          </a:stretch>
        </p:blipFill>
        <p:spPr>
          <a:xfrm>
            <a:off x="0" y="6229687"/>
            <a:ext cx="1691680" cy="620882"/>
          </a:xfrm>
          <a:prstGeom prst="rect">
            <a:avLst/>
          </a:prstGeom>
        </p:spPr>
      </p:pic>
    </p:spTree>
    <p:extLst>
      <p:ext uri="{BB962C8B-B14F-4D97-AF65-F5344CB8AC3E}">
        <p14:creationId xmlns:p14="http://schemas.microsoft.com/office/powerpoint/2010/main" val="26431670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7924800" cy="815608"/>
          </a:xfrm>
        </p:spPr>
        <p:txBody>
          <a:bodyPr/>
          <a:lstStyle/>
          <a:p>
            <a:pPr algn="ctr"/>
            <a:r>
              <a:rPr lang="en-US" sz="3600" cap="none" dirty="0">
                <a:solidFill>
                  <a:schemeClr val="tx2"/>
                </a:solidFill>
              </a:rPr>
              <a:t>Animations</a:t>
            </a:r>
            <a:r>
              <a:rPr lang="en-US" dirty="0"/>
              <a:t> </a:t>
            </a:r>
          </a:p>
        </p:txBody>
      </p:sp>
      <p:sp>
        <p:nvSpPr>
          <p:cNvPr id="3" name="Content Placeholder 2"/>
          <p:cNvSpPr>
            <a:spLocks noGrp="1"/>
          </p:cNvSpPr>
          <p:nvPr>
            <p:ph sz="quarter" idx="13"/>
          </p:nvPr>
        </p:nvSpPr>
        <p:spPr>
          <a:xfrm>
            <a:off x="609600" y="1204546"/>
            <a:ext cx="7924800" cy="4510454"/>
          </a:xfrm>
        </p:spPr>
        <p:txBody>
          <a:bodyPr>
            <a:normAutofit/>
          </a:bodyPr>
          <a:lstStyle/>
          <a:p>
            <a:r>
              <a:rPr lang="en-US" sz="2400" dirty="0"/>
              <a:t>4 types</a:t>
            </a:r>
          </a:p>
          <a:p>
            <a:pPr lvl="1"/>
            <a:r>
              <a:rPr lang="en-US" sz="2400" dirty="0"/>
              <a:t>Entrance – how something arrives on the slide</a:t>
            </a:r>
          </a:p>
          <a:p>
            <a:pPr lvl="1"/>
            <a:r>
              <a:rPr lang="en-US" sz="2400" dirty="0"/>
              <a:t>Emphasis – draws attention to something</a:t>
            </a:r>
          </a:p>
          <a:p>
            <a:pPr lvl="1"/>
            <a:r>
              <a:rPr lang="en-US" sz="2400" dirty="0"/>
              <a:t>Exit – how something leaves the slide</a:t>
            </a:r>
          </a:p>
          <a:p>
            <a:pPr lvl="1"/>
            <a:r>
              <a:rPr lang="en-US" sz="2400" dirty="0"/>
              <a:t>Motion – determines a path of movement in the slide</a:t>
            </a:r>
          </a:p>
          <a:p>
            <a:r>
              <a:rPr lang="en-US" sz="2400" dirty="0"/>
              <a:t>Animations can be customised </a:t>
            </a:r>
          </a:p>
        </p:txBody>
      </p:sp>
      <p:pic>
        <p:nvPicPr>
          <p:cNvPr id="4" name="Picture 3"/>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0" y="6229687"/>
            <a:ext cx="1691680" cy="620882"/>
          </a:xfrm>
          <a:prstGeom prst="rect">
            <a:avLst/>
          </a:prstGeom>
        </p:spPr>
      </p:pic>
    </p:spTree>
    <p:extLst>
      <p:ext uri="{BB962C8B-B14F-4D97-AF65-F5344CB8AC3E}">
        <p14:creationId xmlns:p14="http://schemas.microsoft.com/office/powerpoint/2010/main" val="31150966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78015" y="0"/>
            <a:ext cx="3100754" cy="728188"/>
          </a:xfrm>
        </p:spPr>
        <p:txBody>
          <a:bodyPr/>
          <a:lstStyle/>
          <a:p>
            <a:pPr algn="l"/>
            <a:r>
              <a:rPr lang="en-US" sz="3600" cap="none" dirty="0">
                <a:solidFill>
                  <a:schemeClr val="tx2"/>
                </a:solidFill>
              </a:rPr>
              <a:t>To Animate</a:t>
            </a:r>
          </a:p>
        </p:txBody>
      </p:sp>
      <p:sp>
        <p:nvSpPr>
          <p:cNvPr id="3" name="Content Placeholder 2"/>
          <p:cNvSpPr>
            <a:spLocks noGrp="1"/>
          </p:cNvSpPr>
          <p:nvPr>
            <p:ph sz="quarter" idx="13"/>
          </p:nvPr>
        </p:nvSpPr>
        <p:spPr>
          <a:xfrm>
            <a:off x="211015" y="826477"/>
            <a:ext cx="8475785" cy="5743208"/>
          </a:xfrm>
        </p:spPr>
        <p:txBody>
          <a:bodyPr>
            <a:noAutofit/>
          </a:bodyPr>
          <a:lstStyle/>
          <a:p>
            <a:r>
              <a:rPr lang="en-US" sz="2400" dirty="0"/>
              <a:t>Highlight the part of the slide that you want to animate</a:t>
            </a:r>
          </a:p>
          <a:p>
            <a:r>
              <a:rPr lang="en-US" sz="2400" dirty="0"/>
              <a:t>Choose </a:t>
            </a:r>
            <a:r>
              <a:rPr lang="en-US" sz="2400" dirty="0">
                <a:solidFill>
                  <a:schemeClr val="tx2"/>
                </a:solidFill>
              </a:rPr>
              <a:t>‘Animation’ </a:t>
            </a:r>
            <a:r>
              <a:rPr lang="en-US" sz="2400" dirty="0"/>
              <a:t>tab</a:t>
            </a:r>
          </a:p>
          <a:p>
            <a:r>
              <a:rPr lang="en-US" sz="2400" dirty="0"/>
              <a:t>Choose </a:t>
            </a:r>
            <a:r>
              <a:rPr lang="en-US" sz="2400" dirty="0">
                <a:solidFill>
                  <a:schemeClr val="tx2"/>
                </a:solidFill>
              </a:rPr>
              <a:t>‘Custom Animation’ </a:t>
            </a:r>
            <a:r>
              <a:rPr lang="en-US" sz="2400" dirty="0"/>
              <a:t>in tool bar</a:t>
            </a:r>
          </a:p>
          <a:p>
            <a:r>
              <a:rPr lang="en-US" sz="2400" dirty="0">
                <a:solidFill>
                  <a:schemeClr val="tx2"/>
                </a:solidFill>
              </a:rPr>
              <a:t>‘Add Effect’ </a:t>
            </a:r>
            <a:r>
              <a:rPr lang="en-US" sz="2400" dirty="0"/>
              <a:t>appears</a:t>
            </a:r>
          </a:p>
          <a:p>
            <a:pPr lvl="1"/>
            <a:r>
              <a:rPr lang="en-US" sz="2400" dirty="0"/>
              <a:t>Choose which of the 4 types of animation you want. </a:t>
            </a:r>
          </a:p>
          <a:p>
            <a:pPr lvl="1"/>
            <a:r>
              <a:rPr lang="en-US" sz="2400" dirty="0"/>
              <a:t>Then select your effect from the submenu</a:t>
            </a:r>
          </a:p>
          <a:p>
            <a:r>
              <a:rPr lang="en-US" sz="2400" dirty="0"/>
              <a:t>Select ‘Auto Preview’ to see the animation</a:t>
            </a:r>
          </a:p>
        </p:txBody>
      </p:sp>
      <p:pic>
        <p:nvPicPr>
          <p:cNvPr id="5" name="Picture 4"/>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0" y="6229687"/>
            <a:ext cx="1691680" cy="620882"/>
          </a:xfrm>
          <a:prstGeom prst="rect">
            <a:avLst/>
          </a:prstGeom>
        </p:spPr>
      </p:pic>
    </p:spTree>
    <p:extLst>
      <p:ext uri="{BB962C8B-B14F-4D97-AF65-F5344CB8AC3E}">
        <p14:creationId xmlns:p14="http://schemas.microsoft.com/office/powerpoint/2010/main" val="57907396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78015" y="0"/>
            <a:ext cx="3100754" cy="728188"/>
          </a:xfrm>
        </p:spPr>
        <p:txBody>
          <a:bodyPr/>
          <a:lstStyle/>
          <a:p>
            <a:pPr algn="l"/>
            <a:r>
              <a:rPr lang="en-US" sz="3600" cap="none" dirty="0">
                <a:solidFill>
                  <a:schemeClr val="tx2"/>
                </a:solidFill>
              </a:rPr>
              <a:t>To Animate</a:t>
            </a:r>
          </a:p>
        </p:txBody>
      </p:sp>
      <p:sp>
        <p:nvSpPr>
          <p:cNvPr id="3" name="Content Placeholder 2"/>
          <p:cNvSpPr>
            <a:spLocks noGrp="1"/>
          </p:cNvSpPr>
          <p:nvPr>
            <p:ph sz="quarter" idx="13"/>
          </p:nvPr>
        </p:nvSpPr>
        <p:spPr>
          <a:xfrm>
            <a:off x="211015" y="728188"/>
            <a:ext cx="8475785" cy="5841497"/>
          </a:xfrm>
        </p:spPr>
        <p:txBody>
          <a:bodyPr>
            <a:normAutofit/>
          </a:bodyPr>
          <a:lstStyle/>
          <a:p>
            <a:pPr marL="0" indent="0">
              <a:buNone/>
            </a:pPr>
            <a:br>
              <a:rPr lang="en-US" dirty="0"/>
            </a:br>
            <a:br>
              <a:rPr lang="en-US" dirty="0"/>
            </a:br>
            <a:endParaRPr lang="en-US" dirty="0"/>
          </a:p>
          <a:p>
            <a:endParaRPr lang="en-US" dirty="0"/>
          </a:p>
          <a:p>
            <a:endParaRPr lang="en-US" dirty="0"/>
          </a:p>
          <a:p>
            <a:endParaRPr lang="en-US" dirty="0"/>
          </a:p>
          <a:p>
            <a:endParaRPr lang="en-US" dirty="0"/>
          </a:p>
        </p:txBody>
      </p:sp>
      <p:pic>
        <p:nvPicPr>
          <p:cNvPr id="4" name="Picture 3"/>
          <p:cNvPicPr>
            <a:picLocks noChangeAspect="1"/>
          </p:cNvPicPr>
          <p:nvPr/>
        </p:nvPicPr>
        <p:blipFill>
          <a:blip r:embed="rId2" cstate="print"/>
          <a:stretch>
            <a:fillRect/>
          </a:stretch>
        </p:blipFill>
        <p:spPr>
          <a:xfrm>
            <a:off x="738554" y="800100"/>
            <a:ext cx="7429500" cy="5020407"/>
          </a:xfrm>
          <a:prstGeom prst="rect">
            <a:avLst/>
          </a:prstGeom>
        </p:spPr>
      </p:pic>
      <p:pic>
        <p:nvPicPr>
          <p:cNvPr id="5" name="Picture 4"/>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0" y="6229687"/>
            <a:ext cx="1691680" cy="620882"/>
          </a:xfrm>
          <a:prstGeom prst="rect">
            <a:avLst/>
          </a:prstGeom>
        </p:spPr>
      </p:pic>
    </p:spTree>
    <p:extLst>
      <p:ext uri="{BB962C8B-B14F-4D97-AF65-F5344CB8AC3E}">
        <p14:creationId xmlns:p14="http://schemas.microsoft.com/office/powerpoint/2010/main" val="213022525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7924800" cy="965077"/>
          </a:xfrm>
        </p:spPr>
        <p:txBody>
          <a:bodyPr/>
          <a:lstStyle/>
          <a:p>
            <a:pPr algn="ctr"/>
            <a:r>
              <a:rPr lang="en-US" sz="3600" cap="none" dirty="0">
                <a:solidFill>
                  <a:schemeClr val="tx2"/>
                </a:solidFill>
              </a:rPr>
              <a:t>To adapt your Effect</a:t>
            </a:r>
          </a:p>
        </p:txBody>
      </p:sp>
      <p:pic>
        <p:nvPicPr>
          <p:cNvPr id="4" name="Content Placeholder 3"/>
          <p:cNvPicPr>
            <a:picLocks noGrp="1" noChangeAspect="1"/>
          </p:cNvPicPr>
          <p:nvPr>
            <p:ph sz="quarter" idx="13"/>
          </p:nvPr>
        </p:nvPicPr>
        <p:blipFill>
          <a:blip r:embed="rId2" cstate="print"/>
          <a:stretch>
            <a:fillRect/>
          </a:stretch>
        </p:blipFill>
        <p:spPr>
          <a:xfrm>
            <a:off x="1691680" y="1808402"/>
            <a:ext cx="5750919" cy="2974613"/>
          </a:xfrm>
        </p:spPr>
      </p:pic>
      <p:pic>
        <p:nvPicPr>
          <p:cNvPr id="5" name="Picture 4"/>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0" y="6229687"/>
            <a:ext cx="1691680" cy="620882"/>
          </a:xfrm>
          <a:prstGeom prst="rect">
            <a:avLst/>
          </a:prstGeom>
        </p:spPr>
      </p:pic>
    </p:spTree>
    <p:extLst>
      <p:ext uri="{BB962C8B-B14F-4D97-AF65-F5344CB8AC3E}">
        <p14:creationId xmlns:p14="http://schemas.microsoft.com/office/powerpoint/2010/main" val="91221898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02222"/>
            <a:ext cx="7924800" cy="677009"/>
          </a:xfrm>
        </p:spPr>
        <p:txBody>
          <a:bodyPr>
            <a:normAutofit/>
          </a:bodyPr>
          <a:lstStyle/>
          <a:p>
            <a:pPr algn="ctr"/>
            <a:r>
              <a:rPr lang="en-US" sz="3600" cap="none" dirty="0">
                <a:solidFill>
                  <a:schemeClr val="tx2"/>
                </a:solidFill>
              </a:rPr>
              <a:t>Transitions</a:t>
            </a:r>
          </a:p>
        </p:txBody>
      </p:sp>
      <p:sp>
        <p:nvSpPr>
          <p:cNvPr id="3" name="Content Placeholder 2"/>
          <p:cNvSpPr>
            <a:spLocks noGrp="1"/>
          </p:cNvSpPr>
          <p:nvPr>
            <p:ph sz="quarter" idx="13"/>
          </p:nvPr>
        </p:nvSpPr>
        <p:spPr>
          <a:xfrm>
            <a:off x="609600" y="1072662"/>
            <a:ext cx="7924800" cy="4642338"/>
          </a:xfrm>
        </p:spPr>
        <p:txBody>
          <a:bodyPr>
            <a:normAutofit/>
          </a:bodyPr>
          <a:lstStyle/>
          <a:p>
            <a:r>
              <a:rPr lang="en-US" sz="2000" dirty="0"/>
              <a:t>Alters how the slides appears in the show</a:t>
            </a:r>
          </a:p>
          <a:p>
            <a:r>
              <a:rPr lang="en-US" sz="2000" dirty="0"/>
              <a:t>Choose ‘Animations’</a:t>
            </a:r>
          </a:p>
          <a:p>
            <a:r>
              <a:rPr lang="en-US" sz="2000" dirty="0"/>
              <a:t>Select the type of transition you want</a:t>
            </a:r>
          </a:p>
          <a:p>
            <a:r>
              <a:rPr lang="en-US" sz="2000" dirty="0"/>
              <a:t>Then set timings on the toolbar</a:t>
            </a:r>
          </a:p>
          <a:p>
            <a:pPr lvl="1"/>
            <a:r>
              <a:rPr lang="en-US" sz="2000" dirty="0"/>
              <a:t>Select ‘on click’ or ‘mouse over’</a:t>
            </a:r>
          </a:p>
          <a:p>
            <a:pPr lvl="1"/>
            <a:r>
              <a:rPr lang="en-US" sz="2000" dirty="0"/>
              <a:t>Timing in seconds</a:t>
            </a:r>
          </a:p>
          <a:p>
            <a:pPr lvl="1"/>
            <a:r>
              <a:rPr lang="en-US" sz="2000" dirty="0"/>
              <a:t>Then ‘apply to all’ or just that slide</a:t>
            </a:r>
          </a:p>
        </p:txBody>
      </p:sp>
      <p:pic>
        <p:nvPicPr>
          <p:cNvPr id="5" name="Picture 4"/>
          <p:cNvPicPr>
            <a:picLocks noChangeAspect="1"/>
          </p:cNvPicPr>
          <p:nvPr/>
        </p:nvPicPr>
        <p:blipFill>
          <a:blip r:embed="rId2" cstate="print"/>
          <a:stretch>
            <a:fillRect/>
          </a:stretch>
        </p:blipFill>
        <p:spPr>
          <a:xfrm>
            <a:off x="609599" y="4233564"/>
            <a:ext cx="7767175" cy="1173706"/>
          </a:xfrm>
          <a:prstGeom prst="rect">
            <a:avLst/>
          </a:prstGeom>
        </p:spPr>
      </p:pic>
      <p:pic>
        <p:nvPicPr>
          <p:cNvPr id="6" name="Picture 5"/>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0" y="6229687"/>
            <a:ext cx="1691680" cy="620882"/>
          </a:xfrm>
          <a:prstGeom prst="rect">
            <a:avLst/>
          </a:prstGeom>
        </p:spPr>
      </p:pic>
    </p:spTree>
    <p:extLst>
      <p:ext uri="{BB962C8B-B14F-4D97-AF65-F5344CB8AC3E}">
        <p14:creationId xmlns:p14="http://schemas.microsoft.com/office/powerpoint/2010/main" val="347335606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7924800" cy="692516"/>
          </a:xfrm>
        </p:spPr>
        <p:txBody>
          <a:bodyPr/>
          <a:lstStyle/>
          <a:p>
            <a:pPr algn="ctr"/>
            <a:r>
              <a:rPr lang="en-US" sz="3600" cap="none" dirty="0">
                <a:solidFill>
                  <a:schemeClr val="tx2"/>
                </a:solidFill>
              </a:rPr>
              <a:t>Review Tab</a:t>
            </a:r>
          </a:p>
        </p:txBody>
      </p:sp>
      <p:sp>
        <p:nvSpPr>
          <p:cNvPr id="3" name="Content Placeholder 2"/>
          <p:cNvSpPr>
            <a:spLocks noGrp="1"/>
          </p:cNvSpPr>
          <p:nvPr>
            <p:ph sz="quarter" idx="13"/>
          </p:nvPr>
        </p:nvSpPr>
        <p:spPr>
          <a:xfrm>
            <a:off x="609600" y="967154"/>
            <a:ext cx="7924800" cy="4747846"/>
          </a:xfrm>
        </p:spPr>
        <p:txBody>
          <a:bodyPr>
            <a:normAutofit/>
          </a:bodyPr>
          <a:lstStyle/>
          <a:p>
            <a:r>
              <a:rPr lang="en-US" sz="2800" dirty="0"/>
              <a:t>Spelling, Thesaurus etc.</a:t>
            </a:r>
          </a:p>
        </p:txBody>
      </p:sp>
      <p:pic>
        <p:nvPicPr>
          <p:cNvPr id="5" name="Picture 4"/>
          <p:cNvPicPr>
            <a:picLocks noChangeAspect="1"/>
          </p:cNvPicPr>
          <p:nvPr/>
        </p:nvPicPr>
        <p:blipFill rotWithShape="1">
          <a:blip r:embed="rId2" cstate="print"/>
          <a:srcRect b="46726"/>
          <a:stretch/>
        </p:blipFill>
        <p:spPr>
          <a:xfrm>
            <a:off x="227953" y="1999648"/>
            <a:ext cx="8675324" cy="3091097"/>
          </a:xfrm>
          <a:prstGeom prst="rect">
            <a:avLst/>
          </a:prstGeom>
        </p:spPr>
      </p:pic>
      <p:pic>
        <p:nvPicPr>
          <p:cNvPr id="6" name="Picture 5"/>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0" y="6229687"/>
            <a:ext cx="1691680" cy="620882"/>
          </a:xfrm>
          <a:prstGeom prst="rect">
            <a:avLst/>
          </a:prstGeom>
        </p:spPr>
      </p:pic>
    </p:spTree>
    <p:extLst>
      <p:ext uri="{BB962C8B-B14F-4D97-AF65-F5344CB8AC3E}">
        <p14:creationId xmlns:p14="http://schemas.microsoft.com/office/powerpoint/2010/main" val="315470026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3820" y="274639"/>
            <a:ext cx="7924800" cy="639762"/>
          </a:xfrm>
        </p:spPr>
        <p:txBody>
          <a:bodyPr/>
          <a:lstStyle/>
          <a:p>
            <a:pPr algn="ctr"/>
            <a:r>
              <a:rPr lang="en-US" sz="3600" cap="none" dirty="0">
                <a:solidFill>
                  <a:schemeClr val="tx2"/>
                </a:solidFill>
              </a:rPr>
              <a:t>Viewing your Slides</a:t>
            </a:r>
          </a:p>
        </p:txBody>
      </p:sp>
      <p:sp>
        <p:nvSpPr>
          <p:cNvPr id="3" name="Content Placeholder 2"/>
          <p:cNvSpPr>
            <a:spLocks noGrp="1"/>
          </p:cNvSpPr>
          <p:nvPr>
            <p:ph sz="quarter" idx="13"/>
          </p:nvPr>
        </p:nvSpPr>
        <p:spPr>
          <a:xfrm>
            <a:off x="609600" y="1116623"/>
            <a:ext cx="7924800" cy="4598377"/>
          </a:xfrm>
        </p:spPr>
        <p:txBody>
          <a:bodyPr>
            <a:normAutofit/>
          </a:bodyPr>
          <a:lstStyle/>
          <a:p>
            <a:r>
              <a:rPr lang="en-US" sz="2400" dirty="0"/>
              <a:t>Normal – with or without side bar</a:t>
            </a:r>
          </a:p>
          <a:p>
            <a:r>
              <a:rPr lang="en-US" sz="2400" dirty="0"/>
              <a:t>Sorter – view of all at the same time</a:t>
            </a:r>
          </a:p>
          <a:p>
            <a:r>
              <a:rPr lang="en-US" sz="2400" dirty="0"/>
              <a:t>Slide Show – as a show</a:t>
            </a:r>
          </a:p>
        </p:txBody>
      </p:sp>
      <p:pic>
        <p:nvPicPr>
          <p:cNvPr id="4" name="Picture 3"/>
          <p:cNvPicPr>
            <a:picLocks noChangeAspect="1"/>
          </p:cNvPicPr>
          <p:nvPr/>
        </p:nvPicPr>
        <p:blipFill>
          <a:blip r:embed="rId2" cstate="print"/>
          <a:stretch>
            <a:fillRect/>
          </a:stretch>
        </p:blipFill>
        <p:spPr>
          <a:xfrm>
            <a:off x="1691680" y="2871490"/>
            <a:ext cx="3472605" cy="2843510"/>
          </a:xfrm>
          <a:prstGeom prst="rect">
            <a:avLst/>
          </a:prstGeom>
        </p:spPr>
      </p:pic>
      <p:pic>
        <p:nvPicPr>
          <p:cNvPr id="5" name="Picture 4"/>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0" y="6229687"/>
            <a:ext cx="1691680" cy="620882"/>
          </a:xfrm>
          <a:prstGeom prst="rect">
            <a:avLst/>
          </a:prstGeom>
        </p:spPr>
      </p:pic>
    </p:spTree>
    <p:extLst>
      <p:ext uri="{BB962C8B-B14F-4D97-AF65-F5344CB8AC3E}">
        <p14:creationId xmlns:p14="http://schemas.microsoft.com/office/powerpoint/2010/main" val="352086973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7924800" cy="604593"/>
          </a:xfrm>
        </p:spPr>
        <p:txBody>
          <a:bodyPr/>
          <a:lstStyle/>
          <a:p>
            <a:pPr algn="ctr"/>
            <a:r>
              <a:rPr lang="en-US" sz="3600" cap="none" dirty="0">
                <a:solidFill>
                  <a:schemeClr val="tx2"/>
                </a:solidFill>
              </a:rPr>
              <a:t>Save as…</a:t>
            </a:r>
          </a:p>
        </p:txBody>
      </p:sp>
      <p:sp>
        <p:nvSpPr>
          <p:cNvPr id="3" name="Content Placeholder 2"/>
          <p:cNvSpPr>
            <a:spLocks noGrp="1"/>
          </p:cNvSpPr>
          <p:nvPr>
            <p:ph sz="quarter" idx="13"/>
          </p:nvPr>
        </p:nvSpPr>
        <p:spPr>
          <a:xfrm>
            <a:off x="609600" y="1134208"/>
            <a:ext cx="7924800" cy="4580792"/>
          </a:xfrm>
        </p:spPr>
        <p:txBody>
          <a:bodyPr>
            <a:normAutofit/>
          </a:bodyPr>
          <a:lstStyle/>
          <a:p>
            <a:pPr>
              <a:lnSpc>
                <a:spcPct val="200000"/>
              </a:lnSpc>
            </a:pPr>
            <a:r>
              <a:rPr lang="en-US" sz="2400" dirty="0"/>
              <a:t>Save as a PowerPoint file (.ppt or .pptx)</a:t>
            </a:r>
          </a:p>
          <a:p>
            <a:pPr>
              <a:lnSpc>
                <a:spcPct val="200000"/>
              </a:lnSpc>
            </a:pPr>
            <a:r>
              <a:rPr lang="en-US" sz="2400" dirty="0"/>
              <a:t>Save as ‘PowerPoint Show’ .ppts</a:t>
            </a:r>
          </a:p>
          <a:p>
            <a:pPr>
              <a:lnSpc>
                <a:spcPct val="200000"/>
              </a:lnSpc>
            </a:pPr>
            <a:r>
              <a:rPr lang="en-US" sz="2400" dirty="0"/>
              <a:t>Save as pdf file  (.pdf) when you want to upload the file to Moodle, the web etc. and don’t need to make any further changes.</a:t>
            </a:r>
          </a:p>
        </p:txBody>
      </p:sp>
      <p:pic>
        <p:nvPicPr>
          <p:cNvPr id="4" name="Picture 3"/>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0" y="6229687"/>
            <a:ext cx="1691680" cy="620882"/>
          </a:xfrm>
          <a:prstGeom prst="rect">
            <a:avLst/>
          </a:prstGeom>
        </p:spPr>
      </p:pic>
    </p:spTree>
    <p:extLst>
      <p:ext uri="{BB962C8B-B14F-4D97-AF65-F5344CB8AC3E}">
        <p14:creationId xmlns:p14="http://schemas.microsoft.com/office/powerpoint/2010/main" val="23488364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7924800" cy="674931"/>
          </a:xfrm>
        </p:spPr>
        <p:txBody>
          <a:bodyPr/>
          <a:lstStyle/>
          <a:p>
            <a:pPr algn="ctr"/>
            <a:r>
              <a:rPr lang="en-GB" sz="3600" cap="none" dirty="0">
                <a:solidFill>
                  <a:schemeClr val="tx2"/>
                </a:solidFill>
              </a:rPr>
              <a:t>Summary</a:t>
            </a:r>
          </a:p>
        </p:txBody>
      </p:sp>
      <p:sp>
        <p:nvSpPr>
          <p:cNvPr id="3" name="Content Placeholder 2"/>
          <p:cNvSpPr>
            <a:spLocks noGrp="1"/>
          </p:cNvSpPr>
          <p:nvPr>
            <p:ph sz="quarter" idx="13"/>
          </p:nvPr>
        </p:nvSpPr>
        <p:spPr>
          <a:xfrm>
            <a:off x="609600" y="1125415"/>
            <a:ext cx="7924800" cy="4589585"/>
          </a:xfrm>
        </p:spPr>
        <p:txBody>
          <a:bodyPr>
            <a:normAutofit/>
          </a:bodyPr>
          <a:lstStyle/>
          <a:p>
            <a:pPr>
              <a:lnSpc>
                <a:spcPct val="120000"/>
              </a:lnSpc>
            </a:pPr>
            <a:r>
              <a:rPr lang="en-GB" sz="2800" dirty="0"/>
              <a:t>Presenting material is a necessary skill these days both in academia and employment</a:t>
            </a:r>
          </a:p>
          <a:p>
            <a:pPr>
              <a:lnSpc>
                <a:spcPct val="120000"/>
              </a:lnSpc>
            </a:pPr>
            <a:r>
              <a:rPr lang="en-GB" sz="2800" dirty="0"/>
              <a:t>To present using PowerPoint follow the </a:t>
            </a:r>
            <a:r>
              <a:rPr lang="en-GB" sz="2800" dirty="0">
                <a:solidFill>
                  <a:schemeClr val="tx2"/>
                </a:solidFill>
              </a:rPr>
              <a:t>ABC</a:t>
            </a:r>
            <a:r>
              <a:rPr lang="en-GB" sz="2800" dirty="0"/>
              <a:t> of presentations</a:t>
            </a:r>
          </a:p>
          <a:p>
            <a:pPr>
              <a:lnSpc>
                <a:spcPct val="120000"/>
              </a:lnSpc>
            </a:pPr>
            <a:r>
              <a:rPr lang="en-GB" sz="2800" dirty="0"/>
              <a:t>Using PowerPoint effectively means being accurate, brief and clear</a:t>
            </a:r>
          </a:p>
          <a:p>
            <a:endParaRPr lang="en-GB" dirty="0"/>
          </a:p>
        </p:txBody>
      </p:sp>
      <p:pic>
        <p:nvPicPr>
          <p:cNvPr id="4" name="Picture 3"/>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0" y="6229687"/>
            <a:ext cx="1691680" cy="620882"/>
          </a:xfrm>
          <a:prstGeom prst="rect">
            <a:avLst/>
          </a:prstGeom>
        </p:spPr>
      </p:pic>
      <p:sp>
        <p:nvSpPr>
          <p:cNvPr id="5" name="TextBox 4"/>
          <p:cNvSpPr txBox="1"/>
          <p:nvPr/>
        </p:nvSpPr>
        <p:spPr>
          <a:xfrm>
            <a:off x="2628900" y="6229686"/>
            <a:ext cx="4589585" cy="253916"/>
          </a:xfrm>
          <a:prstGeom prst="rect">
            <a:avLst/>
          </a:prstGeom>
          <a:noFill/>
        </p:spPr>
        <p:txBody>
          <a:bodyPr wrap="square" rtlCol="0">
            <a:spAutoFit/>
          </a:bodyPr>
          <a:lstStyle/>
          <a:p>
            <a:r>
              <a:rPr lang="en-GB" sz="1050" dirty="0"/>
              <a:t>*Modified from an original presentation by </a:t>
            </a:r>
            <a:r>
              <a:rPr lang="en-GB" sz="1050" dirty="0">
                <a:hlinkClick r:id="rId3"/>
              </a:rPr>
              <a:t>Luci Attala TSD </a:t>
            </a:r>
            <a:r>
              <a:rPr lang="en-GB" sz="1050" dirty="0"/>
              <a:t>2011.</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9" ma:contentTypeDescription="Create a new document." ma:contentTypeScope="" ma:versionID="142fd32927fab01806cdd50cf4adbc7b">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c36eac7e71a9b171dd4dade9fcdf8e4b"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element ref="ns3:MediaServiceOCR"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02BDE22-457D-414C-9BB8-2B639F5D063B}">
  <ds:schemaRefs>
    <ds:schemaRef ds:uri="http://schemas.microsoft.com/sharepoint/v3/contenttype/forms"/>
  </ds:schemaRefs>
</ds:datastoreItem>
</file>

<file path=customXml/itemProps2.xml><?xml version="1.0" encoding="utf-8"?>
<ds:datastoreItem xmlns:ds="http://schemas.openxmlformats.org/officeDocument/2006/customXml" ds:itemID="{C0B787D9-55A4-42F7-8C5F-7DCBF32FC700}">
  <ds:schemaRefs>
    <ds:schemaRef ds:uri="http://schemas.openxmlformats.org/package/2006/metadata/core-properties"/>
    <ds:schemaRef ds:uri="http://purl.org/dc/dcmitype/"/>
    <ds:schemaRef ds:uri="http://schemas.microsoft.com/office/2006/documentManagement/types"/>
    <ds:schemaRef ds:uri="http://purl.org/dc/elements/1.1/"/>
    <ds:schemaRef ds:uri="http://www.w3.org/XML/1998/namespace"/>
    <ds:schemaRef ds:uri="http://schemas.microsoft.com/office/2006/metadata/properties"/>
    <ds:schemaRef ds:uri="http://purl.org/dc/terms/"/>
    <ds:schemaRef ds:uri="http://schemas.microsoft.com/office/infopath/2007/PartnerControls"/>
    <ds:schemaRef ds:uri="a908d394-d138-480e-87a3-ff44c37f991a"/>
    <ds:schemaRef ds:uri="f66716c4-314f-46c1-b01e-5a44c61897d8"/>
  </ds:schemaRefs>
</ds:datastoreItem>
</file>

<file path=customXml/itemProps3.xml><?xml version="1.0" encoding="utf-8"?>
<ds:datastoreItem xmlns:ds="http://schemas.openxmlformats.org/officeDocument/2006/customXml" ds:itemID="{929C9426-4969-4224-940F-951D9E091CD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3333</TotalTime>
  <Words>1211</Words>
  <Application>Microsoft Office PowerPoint</Application>
  <PresentationFormat>On-screen Show (4:3)</PresentationFormat>
  <Paragraphs>139</Paragraphs>
  <Slides>24</Slides>
  <Notes>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24</vt:i4>
      </vt:variant>
    </vt:vector>
  </HeadingPairs>
  <TitlesOfParts>
    <vt:vector size="28" baseType="lpstr">
      <vt:lpstr>Calibri</vt:lpstr>
      <vt:lpstr>Arial</vt:lpstr>
      <vt:lpstr>Calibri Light</vt:lpstr>
      <vt:lpstr>Office Theme</vt:lpstr>
      <vt:lpstr>Creating Good Presentations</vt:lpstr>
      <vt:lpstr>PowerPoint Presentation</vt:lpstr>
      <vt:lpstr>The aim of your presentation</vt:lpstr>
      <vt:lpstr>The ABC of Presenting</vt:lpstr>
      <vt:lpstr>Creating your PowerPoint </vt:lpstr>
      <vt:lpstr>Before the presentation</vt:lpstr>
      <vt:lpstr>During the presentation</vt:lpstr>
      <vt:lpstr>Presenting yourself</vt:lpstr>
      <vt:lpstr>Creating a PowerPoint Presentation</vt:lpstr>
      <vt:lpstr>The Tool Bar</vt:lpstr>
      <vt:lpstr>New Slide and Slide types</vt:lpstr>
      <vt:lpstr>Choosing a theme</vt:lpstr>
      <vt:lpstr>Colours and Fonts</vt:lpstr>
      <vt:lpstr>Backgrounds </vt:lpstr>
      <vt:lpstr>Lists </vt:lpstr>
      <vt:lpstr>Animations </vt:lpstr>
      <vt:lpstr>To Animate</vt:lpstr>
      <vt:lpstr>To Animate</vt:lpstr>
      <vt:lpstr>To adapt your Effect</vt:lpstr>
      <vt:lpstr>Transitions</vt:lpstr>
      <vt:lpstr>Review Tab</vt:lpstr>
      <vt:lpstr>Viewing your Slides</vt:lpstr>
      <vt:lpstr>Save as…</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Creating a Good PowerPoint Presentation</dc:title>
  <dc:subject>Presentations</dc:subject>
  <dc:creator>Julia Ault</dc:creator>
  <cp:lastModifiedBy>Rachel Cook</cp:lastModifiedBy>
  <cp:revision>40</cp:revision>
  <dcterms:created xsi:type="dcterms:W3CDTF">2011-11-09T19:33:19Z</dcterms:created>
  <dcterms:modified xsi:type="dcterms:W3CDTF">2019-10-02T18:26:19Z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