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2" r:id="rId5"/>
    <p:sldId id="268" r:id="rId6"/>
    <p:sldId id="264" r:id="rId7"/>
    <p:sldId id="265" r:id="rId8"/>
    <p:sldId id="267" r:id="rId9"/>
    <p:sldId id="259" r:id="rId10"/>
    <p:sldId id="26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494"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014985C-F866-4AAF-9599-D1033F1EA9EC}" type="doc">
      <dgm:prSet loTypeId="urn:microsoft.com/office/officeart/2008/layout/HorizontalMultiLevelHierarchy" loCatId="hierarchy" qsTypeId="urn:microsoft.com/office/officeart/2005/8/quickstyle/3d1" qsCatId="3D" csTypeId="urn:microsoft.com/office/officeart/2005/8/colors/accent6_3" csCatId="accent6" phldr="1"/>
      <dgm:spPr/>
      <dgm:t>
        <a:bodyPr/>
        <a:lstStyle/>
        <a:p>
          <a:endParaRPr lang="en-US"/>
        </a:p>
      </dgm:t>
    </dgm:pt>
    <dgm:pt modelId="{9D2A2C1E-B74E-4201-84E4-E51B9139C52E}">
      <dgm:prSet phldrT="[Text]"/>
      <dgm:spPr/>
      <dgm:t>
        <a:bodyPr/>
        <a:lstStyle/>
        <a:p>
          <a:r>
            <a:rPr lang="zh-CN" altLang="en-US" dirty="0" smtClean="0">
              <a:latin typeface="KaiTi" panose="02010609060101010101" pitchFamily="49" charset="-122"/>
              <a:ea typeface="KaiTi" panose="02010609060101010101" pitchFamily="49" charset="-122"/>
            </a:rPr>
            <a:t>勸學</a:t>
          </a:r>
          <a:endParaRPr lang="en-US" dirty="0">
            <a:latin typeface="KaiTi" panose="02010609060101010101" pitchFamily="49" charset="-122"/>
            <a:ea typeface="KaiTi" panose="02010609060101010101" pitchFamily="49" charset="-122"/>
          </a:endParaRPr>
        </a:p>
      </dgm:t>
    </dgm:pt>
    <dgm:pt modelId="{BC5AE111-6EAA-4EBB-A3F0-272CBE67ECB8}" type="parTrans" cxnId="{81395825-66A8-48C6-8AFE-973BE1F074B8}">
      <dgm:prSet/>
      <dgm:spPr/>
      <dgm:t>
        <a:bodyPr/>
        <a:lstStyle/>
        <a:p>
          <a:endParaRPr lang="en-US"/>
        </a:p>
      </dgm:t>
    </dgm:pt>
    <dgm:pt modelId="{EB930114-EFF8-4310-9474-7F6D805B1203}" type="sibTrans" cxnId="{81395825-66A8-48C6-8AFE-973BE1F074B8}">
      <dgm:prSet/>
      <dgm:spPr/>
      <dgm:t>
        <a:bodyPr/>
        <a:lstStyle/>
        <a:p>
          <a:endParaRPr lang="en-US"/>
        </a:p>
      </dgm:t>
    </dgm:pt>
    <dgm:pt modelId="{29064DCE-9E94-4C97-9423-5D65EC34B5A0}">
      <dgm:prSet phldrT="[Text]"/>
      <dgm:spPr/>
      <dgm:t>
        <a:bodyPr/>
        <a:lstStyle/>
        <a:p>
          <a:r>
            <a:rPr lang="zh-CN" altLang="en-US" dirty="0" smtClean="0">
              <a:latin typeface="KaiTi" panose="02010609060101010101" pitchFamily="49" charset="-122"/>
              <a:ea typeface="KaiTi" panose="02010609060101010101" pitchFamily="49" charset="-122"/>
            </a:rPr>
            <a:t>為學之功</a:t>
          </a:r>
          <a:endParaRPr lang="en-US" dirty="0">
            <a:latin typeface="KaiTi" panose="02010609060101010101" pitchFamily="49" charset="-122"/>
            <a:ea typeface="KaiTi" panose="02010609060101010101" pitchFamily="49" charset="-122"/>
          </a:endParaRPr>
        </a:p>
      </dgm:t>
    </dgm:pt>
    <dgm:pt modelId="{51505DBE-E6B1-4463-B39B-50FD13CAB8BB}" type="parTrans" cxnId="{C9DF83D3-B782-487D-BF80-CFEBAA068E70}">
      <dgm:prSet/>
      <dgm:spPr/>
      <dgm:t>
        <a:bodyPr/>
        <a:lstStyle/>
        <a:p>
          <a:endParaRPr lang="en-US"/>
        </a:p>
      </dgm:t>
    </dgm:pt>
    <dgm:pt modelId="{BC3FE9C9-2E06-4364-88B6-C945E10262F0}" type="sibTrans" cxnId="{C9DF83D3-B782-487D-BF80-CFEBAA068E70}">
      <dgm:prSet/>
      <dgm:spPr/>
      <dgm:t>
        <a:bodyPr/>
        <a:lstStyle/>
        <a:p>
          <a:endParaRPr lang="en-US"/>
        </a:p>
      </dgm:t>
    </dgm:pt>
    <dgm:pt modelId="{39EFAC17-E874-4BAD-B401-E690C663C109}">
      <dgm:prSet/>
      <dgm:spPr/>
      <dgm:t>
        <a:bodyPr/>
        <a:lstStyle/>
        <a:p>
          <a:r>
            <a:rPr lang="zh-CN" altLang="en-US" dirty="0" smtClean="0">
              <a:latin typeface="KaiTi" panose="02010609060101010101" pitchFamily="49" charset="-122"/>
              <a:ea typeface="KaiTi" panose="02010609060101010101" pitchFamily="49" charset="-122"/>
            </a:rPr>
            <a:t>學習環境</a:t>
          </a:r>
          <a:endParaRPr lang="en-US" dirty="0">
            <a:latin typeface="KaiTi" panose="02010609060101010101" pitchFamily="49" charset="-122"/>
            <a:ea typeface="KaiTi" panose="02010609060101010101" pitchFamily="49" charset="-122"/>
          </a:endParaRPr>
        </a:p>
      </dgm:t>
    </dgm:pt>
    <dgm:pt modelId="{32770C8F-C023-4FAF-A013-2FA590F910F7}" type="parTrans" cxnId="{3B6C61B7-171D-4B52-AE23-3B87B0D324B8}">
      <dgm:prSet/>
      <dgm:spPr/>
      <dgm:t>
        <a:bodyPr/>
        <a:lstStyle/>
        <a:p>
          <a:endParaRPr lang="en-US"/>
        </a:p>
      </dgm:t>
    </dgm:pt>
    <dgm:pt modelId="{EE44A76A-7F69-474C-87AC-ABDCFF34F5A9}" type="sibTrans" cxnId="{3B6C61B7-171D-4B52-AE23-3B87B0D324B8}">
      <dgm:prSet/>
      <dgm:spPr/>
      <dgm:t>
        <a:bodyPr/>
        <a:lstStyle/>
        <a:p>
          <a:endParaRPr lang="en-US"/>
        </a:p>
      </dgm:t>
    </dgm:pt>
    <dgm:pt modelId="{03F372EE-31D2-4A09-BC17-C4DADCA962FD}">
      <dgm:prSet/>
      <dgm:spPr/>
      <dgm:t>
        <a:bodyPr/>
        <a:lstStyle/>
        <a:p>
          <a:r>
            <a:rPr lang="zh-CN" altLang="en-US" dirty="0" smtClean="0">
              <a:latin typeface="KaiTi" panose="02010609060101010101" pitchFamily="49" charset="-122"/>
              <a:ea typeface="KaiTi" panose="02010609060101010101" pitchFamily="49" charset="-122"/>
            </a:rPr>
            <a:t>為學方法</a:t>
          </a:r>
          <a:endParaRPr lang="en-US" dirty="0">
            <a:latin typeface="KaiTi" panose="02010609060101010101" pitchFamily="49" charset="-122"/>
            <a:ea typeface="KaiTi" panose="02010609060101010101" pitchFamily="49" charset="-122"/>
          </a:endParaRPr>
        </a:p>
      </dgm:t>
    </dgm:pt>
    <dgm:pt modelId="{7EAFA23E-E23B-4C5A-AA78-E245E286477E}" type="parTrans" cxnId="{A818815C-BC80-43F1-88E0-6B96D292EE65}">
      <dgm:prSet/>
      <dgm:spPr/>
      <dgm:t>
        <a:bodyPr/>
        <a:lstStyle/>
        <a:p>
          <a:endParaRPr lang="en-US"/>
        </a:p>
      </dgm:t>
    </dgm:pt>
    <dgm:pt modelId="{7949A105-72E0-4DCD-9240-93EFE228B006}" type="sibTrans" cxnId="{A818815C-BC80-43F1-88E0-6B96D292EE65}">
      <dgm:prSet/>
      <dgm:spPr/>
      <dgm:t>
        <a:bodyPr/>
        <a:lstStyle/>
        <a:p>
          <a:endParaRPr lang="en-US"/>
        </a:p>
      </dgm:t>
    </dgm:pt>
    <dgm:pt modelId="{068561EE-D64A-4538-9D33-17FC9253D7D9}">
      <dgm:prSet/>
      <dgm:spPr/>
      <dgm:t>
        <a:bodyPr/>
        <a:lstStyle/>
        <a:p>
          <a:r>
            <a:rPr lang="zh-CN" altLang="en-US" dirty="0" smtClean="0">
              <a:latin typeface="KaiTi" panose="02010609060101010101" pitchFamily="49" charset="-122"/>
              <a:ea typeface="KaiTi" panose="02010609060101010101" pitchFamily="49" charset="-122"/>
            </a:rPr>
            <a:t>為學作用</a:t>
          </a:r>
          <a:endParaRPr lang="en-US" dirty="0">
            <a:latin typeface="KaiTi" panose="02010609060101010101" pitchFamily="49" charset="-122"/>
            <a:ea typeface="KaiTi" panose="02010609060101010101" pitchFamily="49" charset="-122"/>
          </a:endParaRPr>
        </a:p>
      </dgm:t>
    </dgm:pt>
    <dgm:pt modelId="{63D69F1E-FA68-4590-A844-8282A28FE746}" type="parTrans" cxnId="{62B08A23-607A-4DB4-A2E8-0CCF6A4CEDFD}">
      <dgm:prSet/>
      <dgm:spPr/>
      <dgm:t>
        <a:bodyPr/>
        <a:lstStyle/>
        <a:p>
          <a:endParaRPr lang="en-US"/>
        </a:p>
      </dgm:t>
    </dgm:pt>
    <dgm:pt modelId="{684FA4DC-DCBF-47F4-91FA-55B3BF04D7A5}" type="sibTrans" cxnId="{62B08A23-607A-4DB4-A2E8-0CCF6A4CEDFD}">
      <dgm:prSet/>
      <dgm:spPr/>
      <dgm:t>
        <a:bodyPr/>
        <a:lstStyle/>
        <a:p>
          <a:endParaRPr lang="en-US"/>
        </a:p>
      </dgm:t>
    </dgm:pt>
    <dgm:pt modelId="{244A178C-A1A8-49C5-AC10-71D2C344C4F0}" type="pres">
      <dgm:prSet presAssocID="{1014985C-F866-4AAF-9599-D1033F1EA9EC}" presName="Name0" presStyleCnt="0">
        <dgm:presLayoutVars>
          <dgm:chPref val="1"/>
          <dgm:dir/>
          <dgm:animOne val="branch"/>
          <dgm:animLvl val="lvl"/>
          <dgm:resizeHandles val="exact"/>
        </dgm:presLayoutVars>
      </dgm:prSet>
      <dgm:spPr/>
      <dgm:t>
        <a:bodyPr/>
        <a:lstStyle/>
        <a:p>
          <a:endParaRPr lang="en-US"/>
        </a:p>
      </dgm:t>
    </dgm:pt>
    <dgm:pt modelId="{F234EDD7-A80E-4609-9602-E83D8ED04BE0}" type="pres">
      <dgm:prSet presAssocID="{9D2A2C1E-B74E-4201-84E4-E51B9139C52E}" presName="root1" presStyleCnt="0"/>
      <dgm:spPr/>
    </dgm:pt>
    <dgm:pt modelId="{F960E1D0-B509-493C-B675-2A7C7E43095D}" type="pres">
      <dgm:prSet presAssocID="{9D2A2C1E-B74E-4201-84E4-E51B9139C52E}" presName="LevelOneTextNode" presStyleLbl="node0" presStyleIdx="0" presStyleCnt="1">
        <dgm:presLayoutVars>
          <dgm:chPref val="3"/>
        </dgm:presLayoutVars>
      </dgm:prSet>
      <dgm:spPr/>
      <dgm:t>
        <a:bodyPr/>
        <a:lstStyle/>
        <a:p>
          <a:endParaRPr lang="en-US"/>
        </a:p>
      </dgm:t>
    </dgm:pt>
    <dgm:pt modelId="{8285FCF9-7974-4955-8E5F-CDBE66DD9B75}" type="pres">
      <dgm:prSet presAssocID="{9D2A2C1E-B74E-4201-84E4-E51B9139C52E}" presName="level2hierChild" presStyleCnt="0"/>
      <dgm:spPr/>
    </dgm:pt>
    <dgm:pt modelId="{79D7533C-6EED-4212-B5C2-D0E8654C74EE}" type="pres">
      <dgm:prSet presAssocID="{51505DBE-E6B1-4463-B39B-50FD13CAB8BB}" presName="conn2-1" presStyleLbl="parChTrans1D2" presStyleIdx="0" presStyleCnt="4"/>
      <dgm:spPr/>
      <dgm:t>
        <a:bodyPr/>
        <a:lstStyle/>
        <a:p>
          <a:endParaRPr lang="en-US"/>
        </a:p>
      </dgm:t>
    </dgm:pt>
    <dgm:pt modelId="{80432FBD-4FF2-4507-8D31-80A0E4184DA5}" type="pres">
      <dgm:prSet presAssocID="{51505DBE-E6B1-4463-B39B-50FD13CAB8BB}" presName="connTx" presStyleLbl="parChTrans1D2" presStyleIdx="0" presStyleCnt="4"/>
      <dgm:spPr/>
      <dgm:t>
        <a:bodyPr/>
        <a:lstStyle/>
        <a:p>
          <a:endParaRPr lang="en-US"/>
        </a:p>
      </dgm:t>
    </dgm:pt>
    <dgm:pt modelId="{BD39D0EC-1989-44E5-A86F-BC62E01EC693}" type="pres">
      <dgm:prSet presAssocID="{29064DCE-9E94-4C97-9423-5D65EC34B5A0}" presName="root2" presStyleCnt="0"/>
      <dgm:spPr/>
    </dgm:pt>
    <dgm:pt modelId="{99A8FDDF-031A-478A-8FD5-E7F3FBF7A5DE}" type="pres">
      <dgm:prSet presAssocID="{29064DCE-9E94-4C97-9423-5D65EC34B5A0}" presName="LevelTwoTextNode" presStyleLbl="node2" presStyleIdx="0" presStyleCnt="4">
        <dgm:presLayoutVars>
          <dgm:chPref val="3"/>
        </dgm:presLayoutVars>
      </dgm:prSet>
      <dgm:spPr/>
      <dgm:t>
        <a:bodyPr/>
        <a:lstStyle/>
        <a:p>
          <a:endParaRPr lang="en-US"/>
        </a:p>
      </dgm:t>
    </dgm:pt>
    <dgm:pt modelId="{7B1B4EAE-7538-4673-A328-60CF12EBCD8D}" type="pres">
      <dgm:prSet presAssocID="{29064DCE-9E94-4C97-9423-5D65EC34B5A0}" presName="level3hierChild" presStyleCnt="0"/>
      <dgm:spPr/>
    </dgm:pt>
    <dgm:pt modelId="{831D0644-4A53-43A3-A437-A532767E69BF}" type="pres">
      <dgm:prSet presAssocID="{63D69F1E-FA68-4590-A844-8282A28FE746}" presName="conn2-1" presStyleLbl="parChTrans1D2" presStyleIdx="1" presStyleCnt="4"/>
      <dgm:spPr/>
    </dgm:pt>
    <dgm:pt modelId="{AFF75293-CD4B-4F3B-9F63-8262F828CCBB}" type="pres">
      <dgm:prSet presAssocID="{63D69F1E-FA68-4590-A844-8282A28FE746}" presName="connTx" presStyleLbl="parChTrans1D2" presStyleIdx="1" presStyleCnt="4"/>
      <dgm:spPr/>
    </dgm:pt>
    <dgm:pt modelId="{D3009B8A-FAD0-4488-949A-46124D1868CE}" type="pres">
      <dgm:prSet presAssocID="{068561EE-D64A-4538-9D33-17FC9253D7D9}" presName="root2" presStyleCnt="0"/>
      <dgm:spPr/>
    </dgm:pt>
    <dgm:pt modelId="{9158A7A3-FBB1-4B50-8F02-2F53E3F21A9C}" type="pres">
      <dgm:prSet presAssocID="{068561EE-D64A-4538-9D33-17FC9253D7D9}" presName="LevelTwoTextNode" presStyleLbl="node2" presStyleIdx="1" presStyleCnt="4">
        <dgm:presLayoutVars>
          <dgm:chPref val="3"/>
        </dgm:presLayoutVars>
      </dgm:prSet>
      <dgm:spPr/>
      <dgm:t>
        <a:bodyPr/>
        <a:lstStyle/>
        <a:p>
          <a:endParaRPr lang="en-US"/>
        </a:p>
      </dgm:t>
    </dgm:pt>
    <dgm:pt modelId="{6FEF168C-AE4B-4183-B582-828BCE084576}" type="pres">
      <dgm:prSet presAssocID="{068561EE-D64A-4538-9D33-17FC9253D7D9}" presName="level3hierChild" presStyleCnt="0"/>
      <dgm:spPr/>
    </dgm:pt>
    <dgm:pt modelId="{4603DC85-901C-46F2-A7CC-C0ADE1A31A21}" type="pres">
      <dgm:prSet presAssocID="{32770C8F-C023-4FAF-A013-2FA590F910F7}" presName="conn2-1" presStyleLbl="parChTrans1D2" presStyleIdx="2" presStyleCnt="4"/>
      <dgm:spPr/>
      <dgm:t>
        <a:bodyPr/>
        <a:lstStyle/>
        <a:p>
          <a:endParaRPr lang="en-US"/>
        </a:p>
      </dgm:t>
    </dgm:pt>
    <dgm:pt modelId="{726E71AD-4F88-4FBD-AC11-D87E73A01BA2}" type="pres">
      <dgm:prSet presAssocID="{32770C8F-C023-4FAF-A013-2FA590F910F7}" presName="connTx" presStyleLbl="parChTrans1D2" presStyleIdx="2" presStyleCnt="4"/>
      <dgm:spPr/>
      <dgm:t>
        <a:bodyPr/>
        <a:lstStyle/>
        <a:p>
          <a:endParaRPr lang="en-US"/>
        </a:p>
      </dgm:t>
    </dgm:pt>
    <dgm:pt modelId="{6025A18D-A82E-41BA-999A-0C11E2444E2D}" type="pres">
      <dgm:prSet presAssocID="{39EFAC17-E874-4BAD-B401-E690C663C109}" presName="root2" presStyleCnt="0"/>
      <dgm:spPr/>
    </dgm:pt>
    <dgm:pt modelId="{9009558B-ED09-4A74-8BFC-237C516FFD87}" type="pres">
      <dgm:prSet presAssocID="{39EFAC17-E874-4BAD-B401-E690C663C109}" presName="LevelTwoTextNode" presStyleLbl="node2" presStyleIdx="2" presStyleCnt="4">
        <dgm:presLayoutVars>
          <dgm:chPref val="3"/>
        </dgm:presLayoutVars>
      </dgm:prSet>
      <dgm:spPr/>
      <dgm:t>
        <a:bodyPr/>
        <a:lstStyle/>
        <a:p>
          <a:endParaRPr lang="en-US"/>
        </a:p>
      </dgm:t>
    </dgm:pt>
    <dgm:pt modelId="{6F852469-54BB-4413-B5C5-D9D5CAC90DC2}" type="pres">
      <dgm:prSet presAssocID="{39EFAC17-E874-4BAD-B401-E690C663C109}" presName="level3hierChild" presStyleCnt="0"/>
      <dgm:spPr/>
    </dgm:pt>
    <dgm:pt modelId="{2EDE2C0E-9F9B-40A4-8BD3-D58DC379B238}" type="pres">
      <dgm:prSet presAssocID="{7EAFA23E-E23B-4C5A-AA78-E245E286477E}" presName="conn2-1" presStyleLbl="parChTrans1D2" presStyleIdx="3" presStyleCnt="4"/>
      <dgm:spPr/>
      <dgm:t>
        <a:bodyPr/>
        <a:lstStyle/>
        <a:p>
          <a:endParaRPr lang="en-US"/>
        </a:p>
      </dgm:t>
    </dgm:pt>
    <dgm:pt modelId="{7B34EFE3-7A0A-49D0-ABF5-F6B706A3290A}" type="pres">
      <dgm:prSet presAssocID="{7EAFA23E-E23B-4C5A-AA78-E245E286477E}" presName="connTx" presStyleLbl="parChTrans1D2" presStyleIdx="3" presStyleCnt="4"/>
      <dgm:spPr/>
      <dgm:t>
        <a:bodyPr/>
        <a:lstStyle/>
        <a:p>
          <a:endParaRPr lang="en-US"/>
        </a:p>
      </dgm:t>
    </dgm:pt>
    <dgm:pt modelId="{619806EF-8503-491A-A11A-72333A12C192}" type="pres">
      <dgm:prSet presAssocID="{03F372EE-31D2-4A09-BC17-C4DADCA962FD}" presName="root2" presStyleCnt="0"/>
      <dgm:spPr/>
    </dgm:pt>
    <dgm:pt modelId="{73852C9F-3417-4ADC-8B13-256FE095F5FE}" type="pres">
      <dgm:prSet presAssocID="{03F372EE-31D2-4A09-BC17-C4DADCA962FD}" presName="LevelTwoTextNode" presStyleLbl="node2" presStyleIdx="3" presStyleCnt="4" custLinFactNeighborY="1213">
        <dgm:presLayoutVars>
          <dgm:chPref val="3"/>
        </dgm:presLayoutVars>
      </dgm:prSet>
      <dgm:spPr/>
      <dgm:t>
        <a:bodyPr/>
        <a:lstStyle/>
        <a:p>
          <a:endParaRPr lang="en-US"/>
        </a:p>
      </dgm:t>
    </dgm:pt>
    <dgm:pt modelId="{C99E55DE-EA6B-4912-9110-2B6C216D7298}" type="pres">
      <dgm:prSet presAssocID="{03F372EE-31D2-4A09-BC17-C4DADCA962FD}" presName="level3hierChild" presStyleCnt="0"/>
      <dgm:spPr/>
    </dgm:pt>
  </dgm:ptLst>
  <dgm:cxnLst>
    <dgm:cxn modelId="{F59B04CE-A802-4324-A64E-C4794C138924}" type="presOf" srcId="{1014985C-F866-4AAF-9599-D1033F1EA9EC}" destId="{244A178C-A1A8-49C5-AC10-71D2C344C4F0}" srcOrd="0" destOrd="0" presId="urn:microsoft.com/office/officeart/2008/layout/HorizontalMultiLevelHierarchy"/>
    <dgm:cxn modelId="{A94FFAA0-425F-4A03-992A-F26C51B6CF03}" type="presOf" srcId="{39EFAC17-E874-4BAD-B401-E690C663C109}" destId="{9009558B-ED09-4A74-8BFC-237C516FFD87}" srcOrd="0" destOrd="0" presId="urn:microsoft.com/office/officeart/2008/layout/HorizontalMultiLevelHierarchy"/>
    <dgm:cxn modelId="{3B6C61B7-171D-4B52-AE23-3B87B0D324B8}" srcId="{9D2A2C1E-B74E-4201-84E4-E51B9139C52E}" destId="{39EFAC17-E874-4BAD-B401-E690C663C109}" srcOrd="2" destOrd="0" parTransId="{32770C8F-C023-4FAF-A013-2FA590F910F7}" sibTransId="{EE44A76A-7F69-474C-87AC-ABDCFF34F5A9}"/>
    <dgm:cxn modelId="{0D2E4463-07B1-4AA2-91C2-800263712482}" type="presOf" srcId="{068561EE-D64A-4538-9D33-17FC9253D7D9}" destId="{9158A7A3-FBB1-4B50-8F02-2F53E3F21A9C}" srcOrd="0" destOrd="0" presId="urn:microsoft.com/office/officeart/2008/layout/HorizontalMultiLevelHierarchy"/>
    <dgm:cxn modelId="{E0AC5946-4515-4C04-8C37-3D2C62D9475D}" type="presOf" srcId="{29064DCE-9E94-4C97-9423-5D65EC34B5A0}" destId="{99A8FDDF-031A-478A-8FD5-E7F3FBF7A5DE}" srcOrd="0" destOrd="0" presId="urn:microsoft.com/office/officeart/2008/layout/HorizontalMultiLevelHierarchy"/>
    <dgm:cxn modelId="{1B24189F-700A-44FA-BDC2-8A45D781FCF2}" type="presOf" srcId="{51505DBE-E6B1-4463-B39B-50FD13CAB8BB}" destId="{80432FBD-4FF2-4507-8D31-80A0E4184DA5}" srcOrd="1" destOrd="0" presId="urn:microsoft.com/office/officeart/2008/layout/HorizontalMultiLevelHierarchy"/>
    <dgm:cxn modelId="{24B0ABD3-5FD8-488C-97E3-07CFEDB95BBD}" type="presOf" srcId="{32770C8F-C023-4FAF-A013-2FA590F910F7}" destId="{4603DC85-901C-46F2-A7CC-C0ADE1A31A21}" srcOrd="0" destOrd="0" presId="urn:microsoft.com/office/officeart/2008/layout/HorizontalMultiLevelHierarchy"/>
    <dgm:cxn modelId="{E9C460BA-ABA7-403B-B1ED-9E1996660049}" type="presOf" srcId="{7EAFA23E-E23B-4C5A-AA78-E245E286477E}" destId="{2EDE2C0E-9F9B-40A4-8BD3-D58DC379B238}" srcOrd="0" destOrd="0" presId="urn:microsoft.com/office/officeart/2008/layout/HorizontalMultiLevelHierarchy"/>
    <dgm:cxn modelId="{6B2292E1-76B0-471B-A5CB-533CF03B8F40}" type="presOf" srcId="{03F372EE-31D2-4A09-BC17-C4DADCA962FD}" destId="{73852C9F-3417-4ADC-8B13-256FE095F5FE}" srcOrd="0" destOrd="0" presId="urn:microsoft.com/office/officeart/2008/layout/HorizontalMultiLevelHierarchy"/>
    <dgm:cxn modelId="{62B08A23-607A-4DB4-A2E8-0CCF6A4CEDFD}" srcId="{9D2A2C1E-B74E-4201-84E4-E51B9139C52E}" destId="{068561EE-D64A-4538-9D33-17FC9253D7D9}" srcOrd="1" destOrd="0" parTransId="{63D69F1E-FA68-4590-A844-8282A28FE746}" sibTransId="{684FA4DC-DCBF-47F4-91FA-55B3BF04D7A5}"/>
    <dgm:cxn modelId="{81395825-66A8-48C6-8AFE-973BE1F074B8}" srcId="{1014985C-F866-4AAF-9599-D1033F1EA9EC}" destId="{9D2A2C1E-B74E-4201-84E4-E51B9139C52E}" srcOrd="0" destOrd="0" parTransId="{BC5AE111-6EAA-4EBB-A3F0-272CBE67ECB8}" sibTransId="{EB930114-EFF8-4310-9474-7F6D805B1203}"/>
    <dgm:cxn modelId="{8DBC99CC-973A-4F0E-88CC-2EAB7CAF6A70}" type="presOf" srcId="{51505DBE-E6B1-4463-B39B-50FD13CAB8BB}" destId="{79D7533C-6EED-4212-B5C2-D0E8654C74EE}" srcOrd="0" destOrd="0" presId="urn:microsoft.com/office/officeart/2008/layout/HorizontalMultiLevelHierarchy"/>
    <dgm:cxn modelId="{B6935133-2EF4-4732-8C35-85FF76A871F7}" type="presOf" srcId="{63D69F1E-FA68-4590-A844-8282A28FE746}" destId="{AFF75293-CD4B-4F3B-9F63-8262F828CCBB}" srcOrd="1" destOrd="0" presId="urn:microsoft.com/office/officeart/2008/layout/HorizontalMultiLevelHierarchy"/>
    <dgm:cxn modelId="{A818815C-BC80-43F1-88E0-6B96D292EE65}" srcId="{9D2A2C1E-B74E-4201-84E4-E51B9139C52E}" destId="{03F372EE-31D2-4A09-BC17-C4DADCA962FD}" srcOrd="3" destOrd="0" parTransId="{7EAFA23E-E23B-4C5A-AA78-E245E286477E}" sibTransId="{7949A105-72E0-4DCD-9240-93EFE228B006}"/>
    <dgm:cxn modelId="{C7F459CF-E0A1-4BDC-A22D-CC33BA2BAECE}" type="presOf" srcId="{32770C8F-C023-4FAF-A013-2FA590F910F7}" destId="{726E71AD-4F88-4FBD-AC11-D87E73A01BA2}" srcOrd="1" destOrd="0" presId="urn:microsoft.com/office/officeart/2008/layout/HorizontalMultiLevelHierarchy"/>
    <dgm:cxn modelId="{798A6775-5ED5-4E4C-8CFD-90BFD9B3A488}" type="presOf" srcId="{63D69F1E-FA68-4590-A844-8282A28FE746}" destId="{831D0644-4A53-43A3-A437-A532767E69BF}" srcOrd="0" destOrd="0" presId="urn:microsoft.com/office/officeart/2008/layout/HorizontalMultiLevelHierarchy"/>
    <dgm:cxn modelId="{E0DC0901-9432-4679-BAD9-1734AEB3924D}" type="presOf" srcId="{7EAFA23E-E23B-4C5A-AA78-E245E286477E}" destId="{7B34EFE3-7A0A-49D0-ABF5-F6B706A3290A}" srcOrd="1" destOrd="0" presId="urn:microsoft.com/office/officeart/2008/layout/HorizontalMultiLevelHierarchy"/>
    <dgm:cxn modelId="{575E6F73-0C10-406D-B908-769CC607ACFE}" type="presOf" srcId="{9D2A2C1E-B74E-4201-84E4-E51B9139C52E}" destId="{F960E1D0-B509-493C-B675-2A7C7E43095D}" srcOrd="0" destOrd="0" presId="urn:microsoft.com/office/officeart/2008/layout/HorizontalMultiLevelHierarchy"/>
    <dgm:cxn modelId="{C9DF83D3-B782-487D-BF80-CFEBAA068E70}" srcId="{9D2A2C1E-B74E-4201-84E4-E51B9139C52E}" destId="{29064DCE-9E94-4C97-9423-5D65EC34B5A0}" srcOrd="0" destOrd="0" parTransId="{51505DBE-E6B1-4463-B39B-50FD13CAB8BB}" sibTransId="{BC3FE9C9-2E06-4364-88B6-C945E10262F0}"/>
    <dgm:cxn modelId="{2A7C9A3F-6C01-4492-A20F-1B2C637B3B57}" type="presParOf" srcId="{244A178C-A1A8-49C5-AC10-71D2C344C4F0}" destId="{F234EDD7-A80E-4609-9602-E83D8ED04BE0}" srcOrd="0" destOrd="0" presId="urn:microsoft.com/office/officeart/2008/layout/HorizontalMultiLevelHierarchy"/>
    <dgm:cxn modelId="{2F1F4926-9249-4063-806C-2457C5560E19}" type="presParOf" srcId="{F234EDD7-A80E-4609-9602-E83D8ED04BE0}" destId="{F960E1D0-B509-493C-B675-2A7C7E43095D}" srcOrd="0" destOrd="0" presId="urn:microsoft.com/office/officeart/2008/layout/HorizontalMultiLevelHierarchy"/>
    <dgm:cxn modelId="{1B470308-9B53-4CEE-A342-181AFBA7FDA9}" type="presParOf" srcId="{F234EDD7-A80E-4609-9602-E83D8ED04BE0}" destId="{8285FCF9-7974-4955-8E5F-CDBE66DD9B75}" srcOrd="1" destOrd="0" presId="urn:microsoft.com/office/officeart/2008/layout/HorizontalMultiLevelHierarchy"/>
    <dgm:cxn modelId="{1F610B4B-DE84-4575-99B5-6E1F863C7403}" type="presParOf" srcId="{8285FCF9-7974-4955-8E5F-CDBE66DD9B75}" destId="{79D7533C-6EED-4212-B5C2-D0E8654C74EE}" srcOrd="0" destOrd="0" presId="urn:microsoft.com/office/officeart/2008/layout/HorizontalMultiLevelHierarchy"/>
    <dgm:cxn modelId="{FE85F37E-0480-44B2-A76B-E00092B083E4}" type="presParOf" srcId="{79D7533C-6EED-4212-B5C2-D0E8654C74EE}" destId="{80432FBD-4FF2-4507-8D31-80A0E4184DA5}" srcOrd="0" destOrd="0" presId="urn:microsoft.com/office/officeart/2008/layout/HorizontalMultiLevelHierarchy"/>
    <dgm:cxn modelId="{AC388498-7E02-4DC0-9C8E-8FEC7BE23331}" type="presParOf" srcId="{8285FCF9-7974-4955-8E5F-CDBE66DD9B75}" destId="{BD39D0EC-1989-44E5-A86F-BC62E01EC693}" srcOrd="1" destOrd="0" presId="urn:microsoft.com/office/officeart/2008/layout/HorizontalMultiLevelHierarchy"/>
    <dgm:cxn modelId="{2BFDEBCA-5BCA-4AF6-AA32-99D96D2258DA}" type="presParOf" srcId="{BD39D0EC-1989-44E5-A86F-BC62E01EC693}" destId="{99A8FDDF-031A-478A-8FD5-E7F3FBF7A5DE}" srcOrd="0" destOrd="0" presId="urn:microsoft.com/office/officeart/2008/layout/HorizontalMultiLevelHierarchy"/>
    <dgm:cxn modelId="{5EF97E70-3950-4E4E-A99E-0E0232270D73}" type="presParOf" srcId="{BD39D0EC-1989-44E5-A86F-BC62E01EC693}" destId="{7B1B4EAE-7538-4673-A328-60CF12EBCD8D}" srcOrd="1" destOrd="0" presId="urn:microsoft.com/office/officeart/2008/layout/HorizontalMultiLevelHierarchy"/>
    <dgm:cxn modelId="{ACACE7DD-96F3-4467-AFCA-196EBCD4A780}" type="presParOf" srcId="{8285FCF9-7974-4955-8E5F-CDBE66DD9B75}" destId="{831D0644-4A53-43A3-A437-A532767E69BF}" srcOrd="2" destOrd="0" presId="urn:microsoft.com/office/officeart/2008/layout/HorizontalMultiLevelHierarchy"/>
    <dgm:cxn modelId="{E883E45A-01CB-47B6-A90F-FE1C88E9C1EE}" type="presParOf" srcId="{831D0644-4A53-43A3-A437-A532767E69BF}" destId="{AFF75293-CD4B-4F3B-9F63-8262F828CCBB}" srcOrd="0" destOrd="0" presId="urn:microsoft.com/office/officeart/2008/layout/HorizontalMultiLevelHierarchy"/>
    <dgm:cxn modelId="{455AED5F-2349-491A-9C73-A08029EF88E5}" type="presParOf" srcId="{8285FCF9-7974-4955-8E5F-CDBE66DD9B75}" destId="{D3009B8A-FAD0-4488-949A-46124D1868CE}" srcOrd="3" destOrd="0" presId="urn:microsoft.com/office/officeart/2008/layout/HorizontalMultiLevelHierarchy"/>
    <dgm:cxn modelId="{2881F4FF-03C2-4879-AA6A-CA874160837A}" type="presParOf" srcId="{D3009B8A-FAD0-4488-949A-46124D1868CE}" destId="{9158A7A3-FBB1-4B50-8F02-2F53E3F21A9C}" srcOrd="0" destOrd="0" presId="urn:microsoft.com/office/officeart/2008/layout/HorizontalMultiLevelHierarchy"/>
    <dgm:cxn modelId="{696F44E5-33A5-47ED-A94B-2CFF054E1E20}" type="presParOf" srcId="{D3009B8A-FAD0-4488-949A-46124D1868CE}" destId="{6FEF168C-AE4B-4183-B582-828BCE084576}" srcOrd="1" destOrd="0" presId="urn:microsoft.com/office/officeart/2008/layout/HorizontalMultiLevelHierarchy"/>
    <dgm:cxn modelId="{9FC442E7-A333-41C1-92B8-60E89A32A606}" type="presParOf" srcId="{8285FCF9-7974-4955-8E5F-CDBE66DD9B75}" destId="{4603DC85-901C-46F2-A7CC-C0ADE1A31A21}" srcOrd="4" destOrd="0" presId="urn:microsoft.com/office/officeart/2008/layout/HorizontalMultiLevelHierarchy"/>
    <dgm:cxn modelId="{7DB9EE50-0EFE-40A7-A289-722CE5034A7C}" type="presParOf" srcId="{4603DC85-901C-46F2-A7CC-C0ADE1A31A21}" destId="{726E71AD-4F88-4FBD-AC11-D87E73A01BA2}" srcOrd="0" destOrd="0" presId="urn:microsoft.com/office/officeart/2008/layout/HorizontalMultiLevelHierarchy"/>
    <dgm:cxn modelId="{A7EA2BDC-DA81-4178-BFE4-C5F42CC0415E}" type="presParOf" srcId="{8285FCF9-7974-4955-8E5F-CDBE66DD9B75}" destId="{6025A18D-A82E-41BA-999A-0C11E2444E2D}" srcOrd="5" destOrd="0" presId="urn:microsoft.com/office/officeart/2008/layout/HorizontalMultiLevelHierarchy"/>
    <dgm:cxn modelId="{F2B19259-6AEC-4A5F-B405-EADDBE164E25}" type="presParOf" srcId="{6025A18D-A82E-41BA-999A-0C11E2444E2D}" destId="{9009558B-ED09-4A74-8BFC-237C516FFD87}" srcOrd="0" destOrd="0" presId="urn:microsoft.com/office/officeart/2008/layout/HorizontalMultiLevelHierarchy"/>
    <dgm:cxn modelId="{3C8CE0F4-EFA9-45B6-8C7C-8C7EEBF865E0}" type="presParOf" srcId="{6025A18D-A82E-41BA-999A-0C11E2444E2D}" destId="{6F852469-54BB-4413-B5C5-D9D5CAC90DC2}" srcOrd="1" destOrd="0" presId="urn:microsoft.com/office/officeart/2008/layout/HorizontalMultiLevelHierarchy"/>
    <dgm:cxn modelId="{6095F2B4-23B3-4995-BEF1-03E3F2A94D34}" type="presParOf" srcId="{8285FCF9-7974-4955-8E5F-CDBE66DD9B75}" destId="{2EDE2C0E-9F9B-40A4-8BD3-D58DC379B238}" srcOrd="6" destOrd="0" presId="urn:microsoft.com/office/officeart/2008/layout/HorizontalMultiLevelHierarchy"/>
    <dgm:cxn modelId="{3D739E49-ED6F-4916-BD29-E48C6423B673}" type="presParOf" srcId="{2EDE2C0E-9F9B-40A4-8BD3-D58DC379B238}" destId="{7B34EFE3-7A0A-49D0-ABF5-F6B706A3290A}" srcOrd="0" destOrd="0" presId="urn:microsoft.com/office/officeart/2008/layout/HorizontalMultiLevelHierarchy"/>
    <dgm:cxn modelId="{EA8C5A3C-3152-4FE5-BBAC-B71DA7A4D2DB}" type="presParOf" srcId="{8285FCF9-7974-4955-8E5F-CDBE66DD9B75}" destId="{619806EF-8503-491A-A11A-72333A12C192}" srcOrd="7" destOrd="0" presId="urn:microsoft.com/office/officeart/2008/layout/HorizontalMultiLevelHierarchy"/>
    <dgm:cxn modelId="{3244C5AB-E83A-4000-A73E-D0914D8B091C}" type="presParOf" srcId="{619806EF-8503-491A-A11A-72333A12C192}" destId="{73852C9F-3417-4ADC-8B13-256FE095F5FE}" srcOrd="0" destOrd="0" presId="urn:microsoft.com/office/officeart/2008/layout/HorizontalMultiLevelHierarchy"/>
    <dgm:cxn modelId="{26F13B7C-2D4F-4135-B4A1-A3B4D17256D8}" type="presParOf" srcId="{619806EF-8503-491A-A11A-72333A12C192}" destId="{C99E55DE-EA6B-4912-9110-2B6C216D7298}" srcOrd="1" destOrd="0" presId="urn:microsoft.com/office/officeart/2008/layout/HorizontalMultiLevelHierarchy"/>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BFB669-02F8-40E3-9DCC-05D9E1CF312A}" type="doc">
      <dgm:prSet loTypeId="urn:microsoft.com/office/officeart/2005/8/layout/hierarchy2" loCatId="hierarchy" qsTypeId="urn:microsoft.com/office/officeart/2005/8/quickstyle/3d1" qsCatId="3D" csTypeId="urn:microsoft.com/office/officeart/2005/8/colors/accent1_2" csCatId="accent1" phldr="1"/>
      <dgm:spPr/>
      <dgm:t>
        <a:bodyPr/>
        <a:lstStyle/>
        <a:p>
          <a:endParaRPr lang="en-US"/>
        </a:p>
      </dgm:t>
    </dgm:pt>
    <dgm:pt modelId="{6D3BA90C-2F77-454D-A769-F2E13B832E66}">
      <dgm:prSet phldrT="[Text]" custT="1"/>
      <dgm:spPr/>
      <dgm:t>
        <a:bodyPr/>
        <a:lstStyle/>
        <a:p>
          <a:r>
            <a:rPr lang="zh-CN" altLang="en-US" sz="2400" dirty="0" smtClean="0">
              <a:latin typeface="KaiTi" panose="02010609060101010101" pitchFamily="49" charset="-122"/>
              <a:ea typeface="KaiTi" panose="02010609060101010101" pitchFamily="49" charset="-122"/>
            </a:rPr>
            <a:t>為學之功</a:t>
          </a:r>
          <a:endParaRPr lang="en-US" sz="2400" dirty="0">
            <a:latin typeface="KaiTi" panose="02010609060101010101" pitchFamily="49" charset="-122"/>
            <a:ea typeface="KaiTi" panose="02010609060101010101" pitchFamily="49" charset="-122"/>
          </a:endParaRPr>
        </a:p>
      </dgm:t>
    </dgm:pt>
    <dgm:pt modelId="{D281380C-C6FB-457A-9954-6822FE49204E}" type="parTrans" cxnId="{8B75843C-807C-43AD-B610-B62D5EE3AD3B}">
      <dgm:prSet/>
      <dgm:spPr/>
      <dgm:t>
        <a:bodyPr/>
        <a:lstStyle/>
        <a:p>
          <a:endParaRPr lang="en-US"/>
        </a:p>
      </dgm:t>
    </dgm:pt>
    <dgm:pt modelId="{DF68F09B-8695-430C-858C-09C50C34DDC7}" type="sibTrans" cxnId="{8B75843C-807C-43AD-B610-B62D5EE3AD3B}">
      <dgm:prSet/>
      <dgm:spPr/>
      <dgm:t>
        <a:bodyPr/>
        <a:lstStyle/>
        <a:p>
          <a:endParaRPr lang="en-US"/>
        </a:p>
      </dgm:t>
    </dgm:pt>
    <dgm:pt modelId="{8151544C-59F0-4893-AB5B-F9503B10264B}">
      <dgm:prSet phldrT="[Text]"/>
      <dgm:spPr/>
      <dgm:t>
        <a:bodyPr/>
        <a:lstStyle/>
        <a:p>
          <a:r>
            <a:rPr lang="zh-TW" altLang="en-US" dirty="0" smtClean="0">
              <a:latin typeface="KaiTi" panose="02010609060101010101" pitchFamily="49" charset="-122"/>
              <a:ea typeface="KaiTi" panose="02010609060101010101" pitchFamily="49" charset="-122"/>
            </a:rPr>
            <a:t>青，取之於藍，而青於藍</a:t>
          </a:r>
          <a:endParaRPr lang="en-US" dirty="0">
            <a:latin typeface="KaiTi" panose="02010609060101010101" pitchFamily="49" charset="-122"/>
            <a:ea typeface="KaiTi" panose="02010609060101010101" pitchFamily="49" charset="-122"/>
          </a:endParaRPr>
        </a:p>
      </dgm:t>
    </dgm:pt>
    <dgm:pt modelId="{8E5C4CDD-AA20-42A2-9E70-8CE2F4F07369}" type="parTrans" cxnId="{55999812-08C1-4D79-8527-E333123A3D21}">
      <dgm:prSet/>
      <dgm:spPr/>
      <dgm:t>
        <a:bodyPr/>
        <a:lstStyle/>
        <a:p>
          <a:endParaRPr lang="en-US"/>
        </a:p>
      </dgm:t>
    </dgm:pt>
    <dgm:pt modelId="{339410ED-C911-4220-8701-66947DFD51A6}" type="sibTrans" cxnId="{55999812-08C1-4D79-8527-E333123A3D21}">
      <dgm:prSet/>
      <dgm:spPr/>
      <dgm:t>
        <a:bodyPr/>
        <a:lstStyle/>
        <a:p>
          <a:endParaRPr lang="en-US"/>
        </a:p>
      </dgm:t>
    </dgm:pt>
    <dgm:pt modelId="{0859A774-ECE1-408E-AC3C-0C00D49D9FA4}">
      <dgm:prSet phldrT="[Text]"/>
      <dgm:spPr/>
      <dgm:t>
        <a:bodyPr/>
        <a:lstStyle/>
        <a:p>
          <a:r>
            <a:rPr lang="zh-TW" altLang="en-US" dirty="0" smtClean="0">
              <a:latin typeface="KaiTi" panose="02010609060101010101" pitchFamily="49" charset="-122"/>
              <a:ea typeface="KaiTi" panose="02010609060101010101" pitchFamily="49" charset="-122"/>
            </a:rPr>
            <a:t>冰，水為之，而寒於水</a:t>
          </a:r>
          <a:endParaRPr lang="en-US" dirty="0">
            <a:latin typeface="KaiTi" panose="02010609060101010101" pitchFamily="49" charset="-122"/>
            <a:ea typeface="KaiTi" panose="02010609060101010101" pitchFamily="49" charset="-122"/>
          </a:endParaRPr>
        </a:p>
      </dgm:t>
    </dgm:pt>
    <dgm:pt modelId="{3760B776-0629-4B6D-9F66-92C7EB71A772}" type="parTrans" cxnId="{2D6612C2-EF71-40A6-9C1B-DB600F5B5FEB}">
      <dgm:prSet/>
      <dgm:spPr/>
      <dgm:t>
        <a:bodyPr/>
        <a:lstStyle/>
        <a:p>
          <a:endParaRPr lang="en-US"/>
        </a:p>
      </dgm:t>
    </dgm:pt>
    <dgm:pt modelId="{D4492291-9147-4D70-8F6A-889C39F2BFE6}" type="sibTrans" cxnId="{2D6612C2-EF71-40A6-9C1B-DB600F5B5FEB}">
      <dgm:prSet/>
      <dgm:spPr/>
      <dgm:t>
        <a:bodyPr/>
        <a:lstStyle/>
        <a:p>
          <a:endParaRPr lang="en-US"/>
        </a:p>
      </dgm:t>
    </dgm:pt>
    <dgm:pt modelId="{A80919BD-F3BE-4CED-9D43-C77004C17775}">
      <dgm:prSet phldrT="[Text]"/>
      <dgm:spPr/>
      <dgm:t>
        <a:bodyPr/>
        <a:lstStyle/>
        <a:p>
          <a:r>
            <a:rPr lang="zh-TW" altLang="en-US" dirty="0" smtClean="0">
              <a:latin typeface="KaiTi" panose="02010609060101010101" pitchFamily="49" charset="-122"/>
              <a:ea typeface="KaiTi" panose="02010609060101010101" pitchFamily="49" charset="-122"/>
            </a:rPr>
            <a:t>木受繩直，金就礪則利</a:t>
          </a:r>
          <a:endParaRPr lang="en-US" dirty="0">
            <a:latin typeface="KaiTi" panose="02010609060101010101" pitchFamily="49" charset="-122"/>
            <a:ea typeface="KaiTi" panose="02010609060101010101" pitchFamily="49" charset="-122"/>
          </a:endParaRPr>
        </a:p>
      </dgm:t>
    </dgm:pt>
    <dgm:pt modelId="{537FEACD-2937-4693-B49E-6ED6E8E77FF7}" type="parTrans" cxnId="{F3D8651A-4331-4D85-8EE3-0F6DC9DB3868}">
      <dgm:prSet/>
      <dgm:spPr/>
      <dgm:t>
        <a:bodyPr/>
        <a:lstStyle/>
        <a:p>
          <a:endParaRPr lang="en-US"/>
        </a:p>
      </dgm:t>
    </dgm:pt>
    <dgm:pt modelId="{5DE90BA9-B4D1-4D49-90F7-751C3615B65E}" type="sibTrans" cxnId="{F3D8651A-4331-4D85-8EE3-0F6DC9DB3868}">
      <dgm:prSet/>
      <dgm:spPr/>
      <dgm:t>
        <a:bodyPr/>
        <a:lstStyle/>
        <a:p>
          <a:endParaRPr lang="en-US"/>
        </a:p>
      </dgm:t>
    </dgm:pt>
    <dgm:pt modelId="{0D1E1FFE-39FF-4F16-8F81-7C04472C1172}">
      <dgm:prSet phldrT="[Text]"/>
      <dgm:spPr/>
      <dgm:t>
        <a:bodyPr/>
        <a:lstStyle/>
        <a:p>
          <a:r>
            <a:rPr lang="zh-CN" altLang="en-US" dirty="0" smtClean="0">
              <a:latin typeface="KaiTi" panose="02010609060101010101" pitchFamily="49" charset="-122"/>
              <a:ea typeface="KaiTi" panose="02010609060101010101" pitchFamily="49" charset="-122"/>
            </a:rPr>
            <a:t>干</a:t>
          </a:r>
          <a:r>
            <a:rPr lang="zh-TW" altLang="en-US" dirty="0" smtClean="0">
              <a:latin typeface="KaiTi" panose="02010609060101010101" pitchFamily="49" charset="-122"/>
              <a:ea typeface="KaiTi" panose="02010609060101010101" pitchFamily="49" charset="-122"/>
            </a:rPr>
            <a:t>、越、夷、貉之子，生同聲，長異俗</a:t>
          </a:r>
          <a:endParaRPr lang="en-US" dirty="0">
            <a:latin typeface="KaiTi" panose="02010609060101010101" pitchFamily="49" charset="-122"/>
            <a:ea typeface="KaiTi" panose="02010609060101010101" pitchFamily="49" charset="-122"/>
          </a:endParaRPr>
        </a:p>
      </dgm:t>
    </dgm:pt>
    <dgm:pt modelId="{5658C66C-2A63-4412-877A-CD7254C3CEB0}" type="parTrans" cxnId="{8DE0B574-FC0F-4CAD-A15E-8CEEBE761062}">
      <dgm:prSet/>
      <dgm:spPr/>
      <dgm:t>
        <a:bodyPr/>
        <a:lstStyle/>
        <a:p>
          <a:endParaRPr lang="en-US"/>
        </a:p>
      </dgm:t>
    </dgm:pt>
    <dgm:pt modelId="{120388C9-D6D3-47B4-97E4-CFBBA8984CB1}" type="sibTrans" cxnId="{8DE0B574-FC0F-4CAD-A15E-8CEEBE761062}">
      <dgm:prSet/>
      <dgm:spPr/>
      <dgm:t>
        <a:bodyPr/>
        <a:lstStyle/>
        <a:p>
          <a:endParaRPr lang="en-US"/>
        </a:p>
      </dgm:t>
    </dgm:pt>
    <dgm:pt modelId="{502FC500-7BBC-4A36-A206-8591ABB13A1E}">
      <dgm:prSet/>
      <dgm:spPr/>
      <dgm:t>
        <a:bodyPr/>
        <a:lstStyle/>
        <a:p>
          <a:r>
            <a:rPr lang="zh-TW" altLang="en-US" dirty="0" smtClean="0">
              <a:latin typeface="KaiTi" panose="02010609060101010101" pitchFamily="49" charset="-122"/>
              <a:ea typeface="KaiTi" panose="02010609060101010101" pitchFamily="49" charset="-122"/>
            </a:rPr>
            <a:t>君子博學，知明修行</a:t>
          </a:r>
          <a:endParaRPr lang="en-US" dirty="0">
            <a:latin typeface="KaiTi" panose="02010609060101010101" pitchFamily="49" charset="-122"/>
            <a:ea typeface="KaiTi" panose="02010609060101010101" pitchFamily="49" charset="-122"/>
          </a:endParaRPr>
        </a:p>
      </dgm:t>
    </dgm:pt>
    <dgm:pt modelId="{F1FEA5EC-6E02-4CF1-88C7-C7C32258037E}" type="parTrans" cxnId="{F40B89C5-22D6-478D-BC70-E8C01E23D837}">
      <dgm:prSet/>
      <dgm:spPr/>
      <dgm:t>
        <a:bodyPr/>
        <a:lstStyle/>
        <a:p>
          <a:endParaRPr lang="en-US"/>
        </a:p>
      </dgm:t>
    </dgm:pt>
    <dgm:pt modelId="{A16EF6C8-689F-4102-9393-414A95849FF0}" type="sibTrans" cxnId="{F40B89C5-22D6-478D-BC70-E8C01E23D837}">
      <dgm:prSet/>
      <dgm:spPr/>
      <dgm:t>
        <a:bodyPr/>
        <a:lstStyle/>
        <a:p>
          <a:endParaRPr lang="en-US"/>
        </a:p>
      </dgm:t>
    </dgm:pt>
    <dgm:pt modelId="{430B2508-2E9C-4135-A0AB-7FD336FCEA3A}">
      <dgm:prSet/>
      <dgm:spPr/>
      <dgm:t>
        <a:bodyPr/>
        <a:lstStyle/>
        <a:p>
          <a:r>
            <a:rPr lang="zh-CN" altLang="en-US" dirty="0" smtClean="0">
              <a:latin typeface="KaiTi" panose="02010609060101010101" pitchFamily="49" charset="-122"/>
              <a:ea typeface="KaiTi" panose="02010609060101010101" pitchFamily="49" charset="-122"/>
            </a:rPr>
            <a:t>學不可以已</a:t>
          </a:r>
          <a:endParaRPr lang="en-US" dirty="0">
            <a:latin typeface="KaiTi" panose="02010609060101010101" pitchFamily="49" charset="-122"/>
            <a:ea typeface="KaiTi" panose="02010609060101010101" pitchFamily="49" charset="-122"/>
          </a:endParaRPr>
        </a:p>
      </dgm:t>
    </dgm:pt>
    <dgm:pt modelId="{457C4FEC-9038-4D03-AF88-ECE30D23A1F4}" type="parTrans" cxnId="{C62C9567-A5AC-4C72-A310-3B782E311652}">
      <dgm:prSet/>
      <dgm:spPr/>
      <dgm:t>
        <a:bodyPr/>
        <a:lstStyle/>
        <a:p>
          <a:endParaRPr lang="en-US"/>
        </a:p>
      </dgm:t>
    </dgm:pt>
    <dgm:pt modelId="{437461E8-C058-490F-9E9E-C84BC79F24B2}" type="sibTrans" cxnId="{C62C9567-A5AC-4C72-A310-3B782E311652}">
      <dgm:prSet/>
      <dgm:spPr/>
      <dgm:t>
        <a:bodyPr/>
        <a:lstStyle/>
        <a:p>
          <a:endParaRPr lang="en-US"/>
        </a:p>
      </dgm:t>
    </dgm:pt>
    <dgm:pt modelId="{45B5A606-F390-45E5-A087-09074AE24D4F}">
      <dgm:prSet/>
      <dgm:spPr/>
      <dgm:t>
        <a:bodyPr/>
        <a:lstStyle/>
        <a:p>
          <a:r>
            <a:rPr lang="zh-TW" altLang="en-US" dirty="0" smtClean="0">
              <a:latin typeface="KaiTi" panose="02010609060101010101" pitchFamily="49" charset="-122"/>
              <a:ea typeface="KaiTi" panose="02010609060101010101" pitchFamily="49" charset="-122"/>
            </a:rPr>
            <a:t>故言有召禍也，行有召辱也，君子慎其所立</a:t>
          </a:r>
          <a:endParaRPr lang="en-US" dirty="0">
            <a:latin typeface="KaiTi" panose="02010609060101010101" pitchFamily="49" charset="-122"/>
            <a:ea typeface="KaiTi" panose="02010609060101010101" pitchFamily="49" charset="-122"/>
          </a:endParaRPr>
        </a:p>
      </dgm:t>
    </dgm:pt>
    <dgm:pt modelId="{BEA75080-9DC7-4110-B525-2E90E9074A37}" type="parTrans" cxnId="{B940818C-D891-4C5A-84F4-D383FDED0445}">
      <dgm:prSet/>
      <dgm:spPr/>
      <dgm:t>
        <a:bodyPr/>
        <a:lstStyle/>
        <a:p>
          <a:endParaRPr lang="en-US"/>
        </a:p>
      </dgm:t>
    </dgm:pt>
    <dgm:pt modelId="{6E206795-25F2-4EC0-A705-9B7169D9EAF1}" type="sibTrans" cxnId="{B940818C-D891-4C5A-84F4-D383FDED0445}">
      <dgm:prSet/>
      <dgm:spPr/>
      <dgm:t>
        <a:bodyPr/>
        <a:lstStyle/>
        <a:p>
          <a:endParaRPr lang="en-US"/>
        </a:p>
      </dgm:t>
    </dgm:pt>
    <dgm:pt modelId="{5A154F02-ADDD-4D92-8DF4-1E3E1EA555D6}" type="pres">
      <dgm:prSet presAssocID="{9BBFB669-02F8-40E3-9DCC-05D9E1CF312A}" presName="diagram" presStyleCnt="0">
        <dgm:presLayoutVars>
          <dgm:chPref val="1"/>
          <dgm:dir/>
          <dgm:animOne val="branch"/>
          <dgm:animLvl val="lvl"/>
          <dgm:resizeHandles val="exact"/>
        </dgm:presLayoutVars>
      </dgm:prSet>
      <dgm:spPr/>
      <dgm:t>
        <a:bodyPr/>
        <a:lstStyle/>
        <a:p>
          <a:endParaRPr lang="en-US"/>
        </a:p>
      </dgm:t>
    </dgm:pt>
    <dgm:pt modelId="{F1DF646B-BE0E-441D-AEF1-BAD83543B9B2}" type="pres">
      <dgm:prSet presAssocID="{6D3BA90C-2F77-454D-A769-F2E13B832E66}" presName="root1" presStyleCnt="0"/>
      <dgm:spPr/>
    </dgm:pt>
    <dgm:pt modelId="{C0DAAFA5-F840-47E4-9628-69099EACF6B2}" type="pres">
      <dgm:prSet presAssocID="{6D3BA90C-2F77-454D-A769-F2E13B832E66}" presName="LevelOneTextNode" presStyleLbl="node0" presStyleIdx="0" presStyleCnt="1" custScaleX="97011" custScaleY="77235">
        <dgm:presLayoutVars>
          <dgm:chPref val="3"/>
        </dgm:presLayoutVars>
      </dgm:prSet>
      <dgm:spPr/>
      <dgm:t>
        <a:bodyPr/>
        <a:lstStyle/>
        <a:p>
          <a:endParaRPr lang="en-US"/>
        </a:p>
      </dgm:t>
    </dgm:pt>
    <dgm:pt modelId="{B430C794-E46F-4A42-A8D9-B870F15646A2}" type="pres">
      <dgm:prSet presAssocID="{6D3BA90C-2F77-454D-A769-F2E13B832E66}" presName="level2hierChild" presStyleCnt="0"/>
      <dgm:spPr/>
    </dgm:pt>
    <dgm:pt modelId="{05BDD0DB-0DB0-4B1A-87E6-69B567A38AC8}" type="pres">
      <dgm:prSet presAssocID="{8E5C4CDD-AA20-42A2-9E70-8CE2F4F07369}" presName="conn2-1" presStyleLbl="parChTrans1D2" presStyleIdx="0" presStyleCnt="4"/>
      <dgm:spPr/>
      <dgm:t>
        <a:bodyPr/>
        <a:lstStyle/>
        <a:p>
          <a:endParaRPr lang="en-US"/>
        </a:p>
      </dgm:t>
    </dgm:pt>
    <dgm:pt modelId="{8EEBB629-19E7-49B1-AF20-0EAF34DA88B9}" type="pres">
      <dgm:prSet presAssocID="{8E5C4CDD-AA20-42A2-9E70-8CE2F4F07369}" presName="connTx" presStyleLbl="parChTrans1D2" presStyleIdx="0" presStyleCnt="4"/>
      <dgm:spPr/>
      <dgm:t>
        <a:bodyPr/>
        <a:lstStyle/>
        <a:p>
          <a:endParaRPr lang="en-US"/>
        </a:p>
      </dgm:t>
    </dgm:pt>
    <dgm:pt modelId="{EF4643D4-5701-4D41-ACF7-C001E4343AE6}" type="pres">
      <dgm:prSet presAssocID="{8151544C-59F0-4893-AB5B-F9503B10264B}" presName="root2" presStyleCnt="0"/>
      <dgm:spPr/>
    </dgm:pt>
    <dgm:pt modelId="{BF41E94F-2485-4E04-BD64-B8411E6236C7}" type="pres">
      <dgm:prSet presAssocID="{8151544C-59F0-4893-AB5B-F9503B10264B}" presName="LevelTwoTextNode" presStyleLbl="node2" presStyleIdx="0" presStyleCnt="4" custScaleX="113847" custScaleY="91869">
        <dgm:presLayoutVars>
          <dgm:chPref val="3"/>
        </dgm:presLayoutVars>
      </dgm:prSet>
      <dgm:spPr/>
      <dgm:t>
        <a:bodyPr/>
        <a:lstStyle/>
        <a:p>
          <a:endParaRPr lang="en-US"/>
        </a:p>
      </dgm:t>
    </dgm:pt>
    <dgm:pt modelId="{413B3BCE-FBD9-49D6-8C98-4798EDCB931B}" type="pres">
      <dgm:prSet presAssocID="{8151544C-59F0-4893-AB5B-F9503B10264B}" presName="level3hierChild" presStyleCnt="0"/>
      <dgm:spPr/>
    </dgm:pt>
    <dgm:pt modelId="{6789B519-7970-4F74-AB60-D72626DE6DE6}" type="pres">
      <dgm:prSet presAssocID="{3760B776-0629-4B6D-9F66-92C7EB71A772}" presName="conn2-1" presStyleLbl="parChTrans1D2" presStyleIdx="1" presStyleCnt="4"/>
      <dgm:spPr/>
      <dgm:t>
        <a:bodyPr/>
        <a:lstStyle/>
        <a:p>
          <a:endParaRPr lang="en-US"/>
        </a:p>
      </dgm:t>
    </dgm:pt>
    <dgm:pt modelId="{B43C906C-C9D0-4F42-92BB-CF92D7862332}" type="pres">
      <dgm:prSet presAssocID="{3760B776-0629-4B6D-9F66-92C7EB71A772}" presName="connTx" presStyleLbl="parChTrans1D2" presStyleIdx="1" presStyleCnt="4"/>
      <dgm:spPr/>
      <dgm:t>
        <a:bodyPr/>
        <a:lstStyle/>
        <a:p>
          <a:endParaRPr lang="en-US"/>
        </a:p>
      </dgm:t>
    </dgm:pt>
    <dgm:pt modelId="{036C2682-CDAF-41C4-B328-3F7A43093485}" type="pres">
      <dgm:prSet presAssocID="{0859A774-ECE1-408E-AC3C-0C00D49D9FA4}" presName="root2" presStyleCnt="0"/>
      <dgm:spPr/>
    </dgm:pt>
    <dgm:pt modelId="{256E2716-9C97-4ADB-A81C-50D47638696E}" type="pres">
      <dgm:prSet presAssocID="{0859A774-ECE1-408E-AC3C-0C00D49D9FA4}" presName="LevelTwoTextNode" presStyleLbl="node2" presStyleIdx="1" presStyleCnt="4" custScaleX="114016" custScaleY="89717">
        <dgm:presLayoutVars>
          <dgm:chPref val="3"/>
        </dgm:presLayoutVars>
      </dgm:prSet>
      <dgm:spPr/>
      <dgm:t>
        <a:bodyPr/>
        <a:lstStyle/>
        <a:p>
          <a:endParaRPr lang="en-US"/>
        </a:p>
      </dgm:t>
    </dgm:pt>
    <dgm:pt modelId="{2135DD1D-0CF7-4587-9739-4CB538F8C14B}" type="pres">
      <dgm:prSet presAssocID="{0859A774-ECE1-408E-AC3C-0C00D49D9FA4}" presName="level3hierChild" presStyleCnt="0"/>
      <dgm:spPr/>
    </dgm:pt>
    <dgm:pt modelId="{B6A3202E-952F-439B-89EA-3D4C08073296}" type="pres">
      <dgm:prSet presAssocID="{F1FEA5EC-6E02-4CF1-88C7-C7C32258037E}" presName="conn2-1" presStyleLbl="parChTrans1D3" presStyleIdx="0" presStyleCnt="2"/>
      <dgm:spPr/>
      <dgm:t>
        <a:bodyPr/>
        <a:lstStyle/>
        <a:p>
          <a:endParaRPr lang="en-US"/>
        </a:p>
      </dgm:t>
    </dgm:pt>
    <dgm:pt modelId="{8DF2C231-EDDF-496E-9BBC-4E0869543807}" type="pres">
      <dgm:prSet presAssocID="{F1FEA5EC-6E02-4CF1-88C7-C7C32258037E}" presName="connTx" presStyleLbl="parChTrans1D3" presStyleIdx="0" presStyleCnt="2"/>
      <dgm:spPr/>
      <dgm:t>
        <a:bodyPr/>
        <a:lstStyle/>
        <a:p>
          <a:endParaRPr lang="en-US"/>
        </a:p>
      </dgm:t>
    </dgm:pt>
    <dgm:pt modelId="{58D3BD44-B5DD-47B2-9071-E5B34280938F}" type="pres">
      <dgm:prSet presAssocID="{502FC500-7BBC-4A36-A206-8591ABB13A1E}" presName="root2" presStyleCnt="0"/>
      <dgm:spPr/>
    </dgm:pt>
    <dgm:pt modelId="{0832B1A1-3127-4393-B621-77BE665D0817}" type="pres">
      <dgm:prSet presAssocID="{502FC500-7BBC-4A36-A206-8591ABB13A1E}" presName="LevelTwoTextNode" presStyleLbl="node3" presStyleIdx="0" presStyleCnt="2" custScaleX="114643" custScaleY="89547">
        <dgm:presLayoutVars>
          <dgm:chPref val="3"/>
        </dgm:presLayoutVars>
      </dgm:prSet>
      <dgm:spPr/>
      <dgm:t>
        <a:bodyPr/>
        <a:lstStyle/>
        <a:p>
          <a:endParaRPr lang="en-US"/>
        </a:p>
      </dgm:t>
    </dgm:pt>
    <dgm:pt modelId="{72E42594-CB42-45C8-93ED-273436042305}" type="pres">
      <dgm:prSet presAssocID="{502FC500-7BBC-4A36-A206-8591ABB13A1E}" presName="level3hierChild" presStyleCnt="0"/>
      <dgm:spPr/>
    </dgm:pt>
    <dgm:pt modelId="{697DC684-EE9E-4B3A-AB5A-548F5544F487}" type="pres">
      <dgm:prSet presAssocID="{537FEACD-2937-4693-B49E-6ED6E8E77FF7}" presName="conn2-1" presStyleLbl="parChTrans1D2" presStyleIdx="2" presStyleCnt="4"/>
      <dgm:spPr/>
      <dgm:t>
        <a:bodyPr/>
        <a:lstStyle/>
        <a:p>
          <a:endParaRPr lang="en-US"/>
        </a:p>
      </dgm:t>
    </dgm:pt>
    <dgm:pt modelId="{299FDBE4-314E-484F-A2BA-B004B3E16C93}" type="pres">
      <dgm:prSet presAssocID="{537FEACD-2937-4693-B49E-6ED6E8E77FF7}" presName="connTx" presStyleLbl="parChTrans1D2" presStyleIdx="2" presStyleCnt="4"/>
      <dgm:spPr/>
      <dgm:t>
        <a:bodyPr/>
        <a:lstStyle/>
        <a:p>
          <a:endParaRPr lang="en-US"/>
        </a:p>
      </dgm:t>
    </dgm:pt>
    <dgm:pt modelId="{90D23391-0EBE-47FB-8862-070FAE655F02}" type="pres">
      <dgm:prSet presAssocID="{A80919BD-F3BE-4CED-9D43-C77004C17775}" presName="root2" presStyleCnt="0"/>
      <dgm:spPr/>
    </dgm:pt>
    <dgm:pt modelId="{9437562F-9A05-400D-AECA-B0ED3F9F3EBC}" type="pres">
      <dgm:prSet presAssocID="{A80919BD-F3BE-4CED-9D43-C77004C17775}" presName="LevelTwoTextNode" presStyleLbl="node2" presStyleIdx="2" presStyleCnt="4" custScaleX="114504" custScaleY="93392">
        <dgm:presLayoutVars>
          <dgm:chPref val="3"/>
        </dgm:presLayoutVars>
      </dgm:prSet>
      <dgm:spPr/>
      <dgm:t>
        <a:bodyPr/>
        <a:lstStyle/>
        <a:p>
          <a:endParaRPr lang="en-US"/>
        </a:p>
      </dgm:t>
    </dgm:pt>
    <dgm:pt modelId="{26D483EB-6E35-43F6-8D92-F2A1071C430F}" type="pres">
      <dgm:prSet presAssocID="{A80919BD-F3BE-4CED-9D43-C77004C17775}" presName="level3hierChild" presStyleCnt="0"/>
      <dgm:spPr/>
    </dgm:pt>
    <dgm:pt modelId="{03DFA27B-25EF-44BA-B291-2609C8AE197B}" type="pres">
      <dgm:prSet presAssocID="{5658C66C-2A63-4412-877A-CD7254C3CEB0}" presName="conn2-1" presStyleLbl="parChTrans1D2" presStyleIdx="3" presStyleCnt="4"/>
      <dgm:spPr/>
      <dgm:t>
        <a:bodyPr/>
        <a:lstStyle/>
        <a:p>
          <a:endParaRPr lang="en-US"/>
        </a:p>
      </dgm:t>
    </dgm:pt>
    <dgm:pt modelId="{A45C2B86-374A-4FC8-88C2-F6F67127DAA6}" type="pres">
      <dgm:prSet presAssocID="{5658C66C-2A63-4412-877A-CD7254C3CEB0}" presName="connTx" presStyleLbl="parChTrans1D2" presStyleIdx="3" presStyleCnt="4"/>
      <dgm:spPr/>
      <dgm:t>
        <a:bodyPr/>
        <a:lstStyle/>
        <a:p>
          <a:endParaRPr lang="en-US"/>
        </a:p>
      </dgm:t>
    </dgm:pt>
    <dgm:pt modelId="{FE10CF78-EDE4-43E2-9E7E-FA752D150C02}" type="pres">
      <dgm:prSet presAssocID="{0D1E1FFE-39FF-4F16-8F81-7C04472C1172}" presName="root2" presStyleCnt="0"/>
      <dgm:spPr/>
    </dgm:pt>
    <dgm:pt modelId="{1D84DC70-D640-44BE-8290-6D7DDF1DA317}" type="pres">
      <dgm:prSet presAssocID="{0D1E1FFE-39FF-4F16-8F81-7C04472C1172}" presName="LevelTwoTextNode" presStyleLbl="node2" presStyleIdx="3" presStyleCnt="4" custScaleX="116207" custScaleY="94787">
        <dgm:presLayoutVars>
          <dgm:chPref val="3"/>
        </dgm:presLayoutVars>
      </dgm:prSet>
      <dgm:spPr/>
      <dgm:t>
        <a:bodyPr/>
        <a:lstStyle/>
        <a:p>
          <a:endParaRPr lang="en-US"/>
        </a:p>
      </dgm:t>
    </dgm:pt>
    <dgm:pt modelId="{ED8F0947-C3D8-4897-85F9-B60A645557FB}" type="pres">
      <dgm:prSet presAssocID="{0D1E1FFE-39FF-4F16-8F81-7C04472C1172}" presName="level3hierChild" presStyleCnt="0"/>
      <dgm:spPr/>
    </dgm:pt>
    <dgm:pt modelId="{FD8E3394-BA24-40DF-820A-D80E875CF2EA}" type="pres">
      <dgm:prSet presAssocID="{457C4FEC-9038-4D03-AF88-ECE30D23A1F4}" presName="conn2-1" presStyleLbl="parChTrans1D3" presStyleIdx="1" presStyleCnt="2"/>
      <dgm:spPr/>
      <dgm:t>
        <a:bodyPr/>
        <a:lstStyle/>
        <a:p>
          <a:endParaRPr lang="en-US"/>
        </a:p>
      </dgm:t>
    </dgm:pt>
    <dgm:pt modelId="{A621CB3B-7945-488A-B76E-704AF5105C49}" type="pres">
      <dgm:prSet presAssocID="{457C4FEC-9038-4D03-AF88-ECE30D23A1F4}" presName="connTx" presStyleLbl="parChTrans1D3" presStyleIdx="1" presStyleCnt="2"/>
      <dgm:spPr/>
      <dgm:t>
        <a:bodyPr/>
        <a:lstStyle/>
        <a:p>
          <a:endParaRPr lang="en-US"/>
        </a:p>
      </dgm:t>
    </dgm:pt>
    <dgm:pt modelId="{1C1348A0-942B-40E4-89D5-F33EAFC7B2E9}" type="pres">
      <dgm:prSet presAssocID="{430B2508-2E9C-4135-A0AB-7FD336FCEA3A}" presName="root2" presStyleCnt="0"/>
      <dgm:spPr/>
    </dgm:pt>
    <dgm:pt modelId="{E4EC1BB9-C877-4AE1-89E0-1FEDA7DEC3CD}" type="pres">
      <dgm:prSet presAssocID="{430B2508-2E9C-4135-A0AB-7FD336FCEA3A}" presName="LevelTwoTextNode" presStyleLbl="node3" presStyleIdx="1" presStyleCnt="2" custScaleX="95240" custScaleY="83178" custLinFactNeighborX="-1125" custLinFactNeighborY="1115">
        <dgm:presLayoutVars>
          <dgm:chPref val="3"/>
        </dgm:presLayoutVars>
      </dgm:prSet>
      <dgm:spPr/>
      <dgm:t>
        <a:bodyPr/>
        <a:lstStyle/>
        <a:p>
          <a:endParaRPr lang="en-US"/>
        </a:p>
      </dgm:t>
    </dgm:pt>
    <dgm:pt modelId="{AA504205-1B72-4B49-BB21-624AF40890C4}" type="pres">
      <dgm:prSet presAssocID="{430B2508-2E9C-4135-A0AB-7FD336FCEA3A}" presName="level3hierChild" presStyleCnt="0"/>
      <dgm:spPr/>
    </dgm:pt>
    <dgm:pt modelId="{8F76B46F-A0C4-4AEC-AAA5-A4CBDEEE8673}" type="pres">
      <dgm:prSet presAssocID="{BEA75080-9DC7-4110-B525-2E90E9074A37}" presName="conn2-1" presStyleLbl="parChTrans1D4" presStyleIdx="0" presStyleCnt="1"/>
      <dgm:spPr/>
      <dgm:t>
        <a:bodyPr/>
        <a:lstStyle/>
        <a:p>
          <a:endParaRPr lang="en-US"/>
        </a:p>
      </dgm:t>
    </dgm:pt>
    <dgm:pt modelId="{053474E7-6F2D-4269-AF16-F5216AFDA8B0}" type="pres">
      <dgm:prSet presAssocID="{BEA75080-9DC7-4110-B525-2E90E9074A37}" presName="connTx" presStyleLbl="parChTrans1D4" presStyleIdx="0" presStyleCnt="1"/>
      <dgm:spPr/>
      <dgm:t>
        <a:bodyPr/>
        <a:lstStyle/>
        <a:p>
          <a:endParaRPr lang="en-US"/>
        </a:p>
      </dgm:t>
    </dgm:pt>
    <dgm:pt modelId="{19310434-F307-48FB-957A-24C5E5E284B8}" type="pres">
      <dgm:prSet presAssocID="{45B5A606-F390-45E5-A087-09074AE24D4F}" presName="root2" presStyleCnt="0"/>
      <dgm:spPr/>
    </dgm:pt>
    <dgm:pt modelId="{8069F848-0595-497B-9713-C917D95DFEC8}" type="pres">
      <dgm:prSet presAssocID="{45B5A606-F390-45E5-A087-09074AE24D4F}" presName="LevelTwoTextNode" presStyleLbl="node4" presStyleIdx="0" presStyleCnt="1">
        <dgm:presLayoutVars>
          <dgm:chPref val="3"/>
        </dgm:presLayoutVars>
      </dgm:prSet>
      <dgm:spPr/>
      <dgm:t>
        <a:bodyPr/>
        <a:lstStyle/>
        <a:p>
          <a:endParaRPr lang="en-US"/>
        </a:p>
      </dgm:t>
    </dgm:pt>
    <dgm:pt modelId="{73D065F9-1F5F-43C1-882A-AC4F560EDCDA}" type="pres">
      <dgm:prSet presAssocID="{45B5A606-F390-45E5-A087-09074AE24D4F}" presName="level3hierChild" presStyleCnt="0"/>
      <dgm:spPr/>
    </dgm:pt>
  </dgm:ptLst>
  <dgm:cxnLst>
    <dgm:cxn modelId="{C5894478-DC76-430D-81A1-772A68745037}" type="presOf" srcId="{F1FEA5EC-6E02-4CF1-88C7-C7C32258037E}" destId="{8DF2C231-EDDF-496E-9BBC-4E0869543807}" srcOrd="1" destOrd="0" presId="urn:microsoft.com/office/officeart/2005/8/layout/hierarchy2"/>
    <dgm:cxn modelId="{5BE4DD58-5842-4886-965C-B92318CE3BE1}" type="presOf" srcId="{0D1E1FFE-39FF-4F16-8F81-7C04472C1172}" destId="{1D84DC70-D640-44BE-8290-6D7DDF1DA317}" srcOrd="0" destOrd="0" presId="urn:microsoft.com/office/officeart/2005/8/layout/hierarchy2"/>
    <dgm:cxn modelId="{358C9592-F7AB-4854-9BA6-47B31E3587C7}" type="presOf" srcId="{BEA75080-9DC7-4110-B525-2E90E9074A37}" destId="{8F76B46F-A0C4-4AEC-AAA5-A4CBDEEE8673}" srcOrd="0" destOrd="0" presId="urn:microsoft.com/office/officeart/2005/8/layout/hierarchy2"/>
    <dgm:cxn modelId="{4258B4B7-6F6E-41E6-A318-169AFD98F926}" type="presOf" srcId="{45B5A606-F390-45E5-A087-09074AE24D4F}" destId="{8069F848-0595-497B-9713-C917D95DFEC8}" srcOrd="0" destOrd="0" presId="urn:microsoft.com/office/officeart/2005/8/layout/hierarchy2"/>
    <dgm:cxn modelId="{CBE376B9-1274-40B8-9C2E-4FAF8CBF07E4}" type="presOf" srcId="{430B2508-2E9C-4135-A0AB-7FD336FCEA3A}" destId="{E4EC1BB9-C877-4AE1-89E0-1FEDA7DEC3CD}" srcOrd="0" destOrd="0" presId="urn:microsoft.com/office/officeart/2005/8/layout/hierarchy2"/>
    <dgm:cxn modelId="{F35B8605-751D-4DC7-8BAD-5E9E34573632}" type="presOf" srcId="{8E5C4CDD-AA20-42A2-9E70-8CE2F4F07369}" destId="{8EEBB629-19E7-49B1-AF20-0EAF34DA88B9}" srcOrd="1" destOrd="0" presId="urn:microsoft.com/office/officeart/2005/8/layout/hierarchy2"/>
    <dgm:cxn modelId="{3FDC52FC-0759-40F4-A3E2-7F16F86C408C}" type="presOf" srcId="{537FEACD-2937-4693-B49E-6ED6E8E77FF7}" destId="{697DC684-EE9E-4B3A-AB5A-548F5544F487}" srcOrd="0" destOrd="0" presId="urn:microsoft.com/office/officeart/2005/8/layout/hierarchy2"/>
    <dgm:cxn modelId="{6162903F-4664-4EE4-BA5F-ED1C860D1263}" type="presOf" srcId="{6D3BA90C-2F77-454D-A769-F2E13B832E66}" destId="{C0DAAFA5-F840-47E4-9628-69099EACF6B2}" srcOrd="0" destOrd="0" presId="urn:microsoft.com/office/officeart/2005/8/layout/hierarchy2"/>
    <dgm:cxn modelId="{C62C9567-A5AC-4C72-A310-3B782E311652}" srcId="{0D1E1FFE-39FF-4F16-8F81-7C04472C1172}" destId="{430B2508-2E9C-4135-A0AB-7FD336FCEA3A}" srcOrd="0" destOrd="0" parTransId="{457C4FEC-9038-4D03-AF88-ECE30D23A1F4}" sibTransId="{437461E8-C058-490F-9E9E-C84BC79F24B2}"/>
    <dgm:cxn modelId="{AC0787AF-5C35-4D1C-A727-E301E9554525}" type="presOf" srcId="{8151544C-59F0-4893-AB5B-F9503B10264B}" destId="{BF41E94F-2485-4E04-BD64-B8411E6236C7}" srcOrd="0" destOrd="0" presId="urn:microsoft.com/office/officeart/2005/8/layout/hierarchy2"/>
    <dgm:cxn modelId="{B3DBE9FA-1348-484B-B935-37FB59B31400}" type="presOf" srcId="{9BBFB669-02F8-40E3-9DCC-05D9E1CF312A}" destId="{5A154F02-ADDD-4D92-8DF4-1E3E1EA555D6}" srcOrd="0" destOrd="0" presId="urn:microsoft.com/office/officeart/2005/8/layout/hierarchy2"/>
    <dgm:cxn modelId="{80E3E4DF-ED31-4E1B-8484-0A9E734E0601}" type="presOf" srcId="{5658C66C-2A63-4412-877A-CD7254C3CEB0}" destId="{03DFA27B-25EF-44BA-B291-2609C8AE197B}" srcOrd="0" destOrd="0" presId="urn:microsoft.com/office/officeart/2005/8/layout/hierarchy2"/>
    <dgm:cxn modelId="{26C54072-5644-4A44-BBB7-A26FC9F48363}" type="presOf" srcId="{F1FEA5EC-6E02-4CF1-88C7-C7C32258037E}" destId="{B6A3202E-952F-439B-89EA-3D4C08073296}" srcOrd="0" destOrd="0" presId="urn:microsoft.com/office/officeart/2005/8/layout/hierarchy2"/>
    <dgm:cxn modelId="{F40B89C5-22D6-478D-BC70-E8C01E23D837}" srcId="{0859A774-ECE1-408E-AC3C-0C00D49D9FA4}" destId="{502FC500-7BBC-4A36-A206-8591ABB13A1E}" srcOrd="0" destOrd="0" parTransId="{F1FEA5EC-6E02-4CF1-88C7-C7C32258037E}" sibTransId="{A16EF6C8-689F-4102-9393-414A95849FF0}"/>
    <dgm:cxn modelId="{B940818C-D891-4C5A-84F4-D383FDED0445}" srcId="{430B2508-2E9C-4135-A0AB-7FD336FCEA3A}" destId="{45B5A606-F390-45E5-A087-09074AE24D4F}" srcOrd="0" destOrd="0" parTransId="{BEA75080-9DC7-4110-B525-2E90E9074A37}" sibTransId="{6E206795-25F2-4EC0-A705-9B7169D9EAF1}"/>
    <dgm:cxn modelId="{69FFE316-A150-47EF-AED8-43C4FC230E36}" type="presOf" srcId="{5658C66C-2A63-4412-877A-CD7254C3CEB0}" destId="{A45C2B86-374A-4FC8-88C2-F6F67127DAA6}" srcOrd="1" destOrd="0" presId="urn:microsoft.com/office/officeart/2005/8/layout/hierarchy2"/>
    <dgm:cxn modelId="{8B75843C-807C-43AD-B610-B62D5EE3AD3B}" srcId="{9BBFB669-02F8-40E3-9DCC-05D9E1CF312A}" destId="{6D3BA90C-2F77-454D-A769-F2E13B832E66}" srcOrd="0" destOrd="0" parTransId="{D281380C-C6FB-457A-9954-6822FE49204E}" sibTransId="{DF68F09B-8695-430C-858C-09C50C34DDC7}"/>
    <dgm:cxn modelId="{2092EB7A-2105-48F3-9B30-ACCC1407A3F9}" type="presOf" srcId="{BEA75080-9DC7-4110-B525-2E90E9074A37}" destId="{053474E7-6F2D-4269-AF16-F5216AFDA8B0}" srcOrd="1" destOrd="0" presId="urn:microsoft.com/office/officeart/2005/8/layout/hierarchy2"/>
    <dgm:cxn modelId="{74BB5AEA-F610-4169-8048-AB109E6DF193}" type="presOf" srcId="{502FC500-7BBC-4A36-A206-8591ABB13A1E}" destId="{0832B1A1-3127-4393-B621-77BE665D0817}" srcOrd="0" destOrd="0" presId="urn:microsoft.com/office/officeart/2005/8/layout/hierarchy2"/>
    <dgm:cxn modelId="{F3D8651A-4331-4D85-8EE3-0F6DC9DB3868}" srcId="{6D3BA90C-2F77-454D-A769-F2E13B832E66}" destId="{A80919BD-F3BE-4CED-9D43-C77004C17775}" srcOrd="2" destOrd="0" parTransId="{537FEACD-2937-4693-B49E-6ED6E8E77FF7}" sibTransId="{5DE90BA9-B4D1-4D49-90F7-751C3615B65E}"/>
    <dgm:cxn modelId="{8DE0B574-FC0F-4CAD-A15E-8CEEBE761062}" srcId="{6D3BA90C-2F77-454D-A769-F2E13B832E66}" destId="{0D1E1FFE-39FF-4F16-8F81-7C04472C1172}" srcOrd="3" destOrd="0" parTransId="{5658C66C-2A63-4412-877A-CD7254C3CEB0}" sibTransId="{120388C9-D6D3-47B4-97E4-CFBBA8984CB1}"/>
    <dgm:cxn modelId="{A99FD403-1624-4F54-BE46-61F85559BED2}" type="presOf" srcId="{0859A774-ECE1-408E-AC3C-0C00D49D9FA4}" destId="{256E2716-9C97-4ADB-A81C-50D47638696E}" srcOrd="0" destOrd="0" presId="urn:microsoft.com/office/officeart/2005/8/layout/hierarchy2"/>
    <dgm:cxn modelId="{EA5B84CE-B9EC-489A-8D6C-2831FDDA5BB0}" type="presOf" srcId="{457C4FEC-9038-4D03-AF88-ECE30D23A1F4}" destId="{A621CB3B-7945-488A-B76E-704AF5105C49}" srcOrd="1" destOrd="0" presId="urn:microsoft.com/office/officeart/2005/8/layout/hierarchy2"/>
    <dgm:cxn modelId="{3E36E00D-9EA2-4F91-B374-C5C4E8ABDE29}" type="presOf" srcId="{3760B776-0629-4B6D-9F66-92C7EB71A772}" destId="{B43C906C-C9D0-4F42-92BB-CF92D7862332}" srcOrd="1" destOrd="0" presId="urn:microsoft.com/office/officeart/2005/8/layout/hierarchy2"/>
    <dgm:cxn modelId="{F316A535-3EB2-4E91-BAF4-D28427D24A60}" type="presOf" srcId="{3760B776-0629-4B6D-9F66-92C7EB71A772}" destId="{6789B519-7970-4F74-AB60-D72626DE6DE6}" srcOrd="0" destOrd="0" presId="urn:microsoft.com/office/officeart/2005/8/layout/hierarchy2"/>
    <dgm:cxn modelId="{55999812-08C1-4D79-8527-E333123A3D21}" srcId="{6D3BA90C-2F77-454D-A769-F2E13B832E66}" destId="{8151544C-59F0-4893-AB5B-F9503B10264B}" srcOrd="0" destOrd="0" parTransId="{8E5C4CDD-AA20-42A2-9E70-8CE2F4F07369}" sibTransId="{339410ED-C911-4220-8701-66947DFD51A6}"/>
    <dgm:cxn modelId="{FA2E6C02-FD5E-4E2D-AB71-480CFE3D96EC}" type="presOf" srcId="{457C4FEC-9038-4D03-AF88-ECE30D23A1F4}" destId="{FD8E3394-BA24-40DF-820A-D80E875CF2EA}" srcOrd="0" destOrd="0" presId="urn:microsoft.com/office/officeart/2005/8/layout/hierarchy2"/>
    <dgm:cxn modelId="{2D6612C2-EF71-40A6-9C1B-DB600F5B5FEB}" srcId="{6D3BA90C-2F77-454D-A769-F2E13B832E66}" destId="{0859A774-ECE1-408E-AC3C-0C00D49D9FA4}" srcOrd="1" destOrd="0" parTransId="{3760B776-0629-4B6D-9F66-92C7EB71A772}" sibTransId="{D4492291-9147-4D70-8F6A-889C39F2BFE6}"/>
    <dgm:cxn modelId="{F546ECD8-6638-4B3E-B526-F270E73EDEA9}" type="presOf" srcId="{8E5C4CDD-AA20-42A2-9E70-8CE2F4F07369}" destId="{05BDD0DB-0DB0-4B1A-87E6-69B567A38AC8}" srcOrd="0" destOrd="0" presId="urn:microsoft.com/office/officeart/2005/8/layout/hierarchy2"/>
    <dgm:cxn modelId="{B490822E-79B6-4533-9F80-3C83A40B2407}" type="presOf" srcId="{A80919BD-F3BE-4CED-9D43-C77004C17775}" destId="{9437562F-9A05-400D-AECA-B0ED3F9F3EBC}" srcOrd="0" destOrd="0" presId="urn:microsoft.com/office/officeart/2005/8/layout/hierarchy2"/>
    <dgm:cxn modelId="{A6FD6FCC-7F58-4668-98B8-24DE751C3849}" type="presOf" srcId="{537FEACD-2937-4693-B49E-6ED6E8E77FF7}" destId="{299FDBE4-314E-484F-A2BA-B004B3E16C93}" srcOrd="1" destOrd="0" presId="urn:microsoft.com/office/officeart/2005/8/layout/hierarchy2"/>
    <dgm:cxn modelId="{3C3CBA01-E58F-44FC-AC56-B7EFF267A6F0}" type="presParOf" srcId="{5A154F02-ADDD-4D92-8DF4-1E3E1EA555D6}" destId="{F1DF646B-BE0E-441D-AEF1-BAD83543B9B2}" srcOrd="0" destOrd="0" presId="urn:microsoft.com/office/officeart/2005/8/layout/hierarchy2"/>
    <dgm:cxn modelId="{ECB3C682-49F3-4B03-848B-5499BC2440BE}" type="presParOf" srcId="{F1DF646B-BE0E-441D-AEF1-BAD83543B9B2}" destId="{C0DAAFA5-F840-47E4-9628-69099EACF6B2}" srcOrd="0" destOrd="0" presId="urn:microsoft.com/office/officeart/2005/8/layout/hierarchy2"/>
    <dgm:cxn modelId="{2646A1F4-4419-445B-B1D0-352CD2A3921C}" type="presParOf" srcId="{F1DF646B-BE0E-441D-AEF1-BAD83543B9B2}" destId="{B430C794-E46F-4A42-A8D9-B870F15646A2}" srcOrd="1" destOrd="0" presId="urn:microsoft.com/office/officeart/2005/8/layout/hierarchy2"/>
    <dgm:cxn modelId="{E3186506-C5B0-4850-B3FE-14DAC94E4072}" type="presParOf" srcId="{B430C794-E46F-4A42-A8D9-B870F15646A2}" destId="{05BDD0DB-0DB0-4B1A-87E6-69B567A38AC8}" srcOrd="0" destOrd="0" presId="urn:microsoft.com/office/officeart/2005/8/layout/hierarchy2"/>
    <dgm:cxn modelId="{23BBE21C-5F44-49D4-BC17-FDFF6368C622}" type="presParOf" srcId="{05BDD0DB-0DB0-4B1A-87E6-69B567A38AC8}" destId="{8EEBB629-19E7-49B1-AF20-0EAF34DA88B9}" srcOrd="0" destOrd="0" presId="urn:microsoft.com/office/officeart/2005/8/layout/hierarchy2"/>
    <dgm:cxn modelId="{806181DF-5000-473B-A4D9-9349B403E111}" type="presParOf" srcId="{B430C794-E46F-4A42-A8D9-B870F15646A2}" destId="{EF4643D4-5701-4D41-ACF7-C001E4343AE6}" srcOrd="1" destOrd="0" presId="urn:microsoft.com/office/officeart/2005/8/layout/hierarchy2"/>
    <dgm:cxn modelId="{25D94C70-608F-42D4-9A10-DF6348E34632}" type="presParOf" srcId="{EF4643D4-5701-4D41-ACF7-C001E4343AE6}" destId="{BF41E94F-2485-4E04-BD64-B8411E6236C7}" srcOrd="0" destOrd="0" presId="urn:microsoft.com/office/officeart/2005/8/layout/hierarchy2"/>
    <dgm:cxn modelId="{D80288FF-277E-4610-AEBF-EE92C2B7CC41}" type="presParOf" srcId="{EF4643D4-5701-4D41-ACF7-C001E4343AE6}" destId="{413B3BCE-FBD9-49D6-8C98-4798EDCB931B}" srcOrd="1" destOrd="0" presId="urn:microsoft.com/office/officeart/2005/8/layout/hierarchy2"/>
    <dgm:cxn modelId="{67AE5DFB-F8C1-4841-9765-9B393D103944}" type="presParOf" srcId="{B430C794-E46F-4A42-A8D9-B870F15646A2}" destId="{6789B519-7970-4F74-AB60-D72626DE6DE6}" srcOrd="2" destOrd="0" presId="urn:microsoft.com/office/officeart/2005/8/layout/hierarchy2"/>
    <dgm:cxn modelId="{6D6E4EF2-353F-436D-80C2-DF43FAB07960}" type="presParOf" srcId="{6789B519-7970-4F74-AB60-D72626DE6DE6}" destId="{B43C906C-C9D0-4F42-92BB-CF92D7862332}" srcOrd="0" destOrd="0" presId="urn:microsoft.com/office/officeart/2005/8/layout/hierarchy2"/>
    <dgm:cxn modelId="{E42128DB-AB7B-41C8-AEC8-2EEA9BD51034}" type="presParOf" srcId="{B430C794-E46F-4A42-A8D9-B870F15646A2}" destId="{036C2682-CDAF-41C4-B328-3F7A43093485}" srcOrd="3" destOrd="0" presId="urn:microsoft.com/office/officeart/2005/8/layout/hierarchy2"/>
    <dgm:cxn modelId="{65701E65-7A0A-415C-AE4D-DD7B791E5AAB}" type="presParOf" srcId="{036C2682-CDAF-41C4-B328-3F7A43093485}" destId="{256E2716-9C97-4ADB-A81C-50D47638696E}" srcOrd="0" destOrd="0" presId="urn:microsoft.com/office/officeart/2005/8/layout/hierarchy2"/>
    <dgm:cxn modelId="{42EF9FF1-ABEB-43A8-A549-0F2C3EC0B9D1}" type="presParOf" srcId="{036C2682-CDAF-41C4-B328-3F7A43093485}" destId="{2135DD1D-0CF7-4587-9739-4CB538F8C14B}" srcOrd="1" destOrd="0" presId="urn:microsoft.com/office/officeart/2005/8/layout/hierarchy2"/>
    <dgm:cxn modelId="{1BDDE38F-4296-4BAB-8C31-06E34BC10294}" type="presParOf" srcId="{2135DD1D-0CF7-4587-9739-4CB538F8C14B}" destId="{B6A3202E-952F-439B-89EA-3D4C08073296}" srcOrd="0" destOrd="0" presId="urn:microsoft.com/office/officeart/2005/8/layout/hierarchy2"/>
    <dgm:cxn modelId="{1EA41BB0-670C-495F-8CF0-3BA59DAADB89}" type="presParOf" srcId="{B6A3202E-952F-439B-89EA-3D4C08073296}" destId="{8DF2C231-EDDF-496E-9BBC-4E0869543807}" srcOrd="0" destOrd="0" presId="urn:microsoft.com/office/officeart/2005/8/layout/hierarchy2"/>
    <dgm:cxn modelId="{B223DD47-113B-4A7B-AE4B-4ED603C436A4}" type="presParOf" srcId="{2135DD1D-0CF7-4587-9739-4CB538F8C14B}" destId="{58D3BD44-B5DD-47B2-9071-E5B34280938F}" srcOrd="1" destOrd="0" presId="urn:microsoft.com/office/officeart/2005/8/layout/hierarchy2"/>
    <dgm:cxn modelId="{56168B4C-9064-47D0-83BC-A31D117FE559}" type="presParOf" srcId="{58D3BD44-B5DD-47B2-9071-E5B34280938F}" destId="{0832B1A1-3127-4393-B621-77BE665D0817}" srcOrd="0" destOrd="0" presId="urn:microsoft.com/office/officeart/2005/8/layout/hierarchy2"/>
    <dgm:cxn modelId="{F4AB0B44-8D02-42A3-A24F-143F9E6AE74A}" type="presParOf" srcId="{58D3BD44-B5DD-47B2-9071-E5B34280938F}" destId="{72E42594-CB42-45C8-93ED-273436042305}" srcOrd="1" destOrd="0" presId="urn:microsoft.com/office/officeart/2005/8/layout/hierarchy2"/>
    <dgm:cxn modelId="{CA8500B0-ADEF-414F-853E-7C02379C8937}" type="presParOf" srcId="{B430C794-E46F-4A42-A8D9-B870F15646A2}" destId="{697DC684-EE9E-4B3A-AB5A-548F5544F487}" srcOrd="4" destOrd="0" presId="urn:microsoft.com/office/officeart/2005/8/layout/hierarchy2"/>
    <dgm:cxn modelId="{C98A8BD8-8949-4436-B510-5A44954C362A}" type="presParOf" srcId="{697DC684-EE9E-4B3A-AB5A-548F5544F487}" destId="{299FDBE4-314E-484F-A2BA-B004B3E16C93}" srcOrd="0" destOrd="0" presId="urn:microsoft.com/office/officeart/2005/8/layout/hierarchy2"/>
    <dgm:cxn modelId="{02940936-A9B2-403C-8F2D-72F06237F9B6}" type="presParOf" srcId="{B430C794-E46F-4A42-A8D9-B870F15646A2}" destId="{90D23391-0EBE-47FB-8862-070FAE655F02}" srcOrd="5" destOrd="0" presId="urn:microsoft.com/office/officeart/2005/8/layout/hierarchy2"/>
    <dgm:cxn modelId="{9D435C6C-5D65-4238-8883-2F1F5548087E}" type="presParOf" srcId="{90D23391-0EBE-47FB-8862-070FAE655F02}" destId="{9437562F-9A05-400D-AECA-B0ED3F9F3EBC}" srcOrd="0" destOrd="0" presId="urn:microsoft.com/office/officeart/2005/8/layout/hierarchy2"/>
    <dgm:cxn modelId="{D8518672-9473-4C5B-BFFE-63DCF02EA258}" type="presParOf" srcId="{90D23391-0EBE-47FB-8862-070FAE655F02}" destId="{26D483EB-6E35-43F6-8D92-F2A1071C430F}" srcOrd="1" destOrd="0" presId="urn:microsoft.com/office/officeart/2005/8/layout/hierarchy2"/>
    <dgm:cxn modelId="{E60733B3-BCA2-499D-8CA8-FBF0F7BA2E31}" type="presParOf" srcId="{B430C794-E46F-4A42-A8D9-B870F15646A2}" destId="{03DFA27B-25EF-44BA-B291-2609C8AE197B}" srcOrd="6" destOrd="0" presId="urn:microsoft.com/office/officeart/2005/8/layout/hierarchy2"/>
    <dgm:cxn modelId="{DBB386D5-09ED-4226-90FE-01FC6E732BD8}" type="presParOf" srcId="{03DFA27B-25EF-44BA-B291-2609C8AE197B}" destId="{A45C2B86-374A-4FC8-88C2-F6F67127DAA6}" srcOrd="0" destOrd="0" presId="urn:microsoft.com/office/officeart/2005/8/layout/hierarchy2"/>
    <dgm:cxn modelId="{79D0D69F-B816-4F92-9512-42B8B962EC4F}" type="presParOf" srcId="{B430C794-E46F-4A42-A8D9-B870F15646A2}" destId="{FE10CF78-EDE4-43E2-9E7E-FA752D150C02}" srcOrd="7" destOrd="0" presId="urn:microsoft.com/office/officeart/2005/8/layout/hierarchy2"/>
    <dgm:cxn modelId="{9DAD6BB0-18D6-4A64-A067-308364765AB9}" type="presParOf" srcId="{FE10CF78-EDE4-43E2-9E7E-FA752D150C02}" destId="{1D84DC70-D640-44BE-8290-6D7DDF1DA317}" srcOrd="0" destOrd="0" presId="urn:microsoft.com/office/officeart/2005/8/layout/hierarchy2"/>
    <dgm:cxn modelId="{8D2CBBDC-390D-4991-A45D-2CA80DB2D0E9}" type="presParOf" srcId="{FE10CF78-EDE4-43E2-9E7E-FA752D150C02}" destId="{ED8F0947-C3D8-4897-85F9-B60A645557FB}" srcOrd="1" destOrd="0" presId="urn:microsoft.com/office/officeart/2005/8/layout/hierarchy2"/>
    <dgm:cxn modelId="{BCEC19CE-B845-45E0-B267-1109F2756511}" type="presParOf" srcId="{ED8F0947-C3D8-4897-85F9-B60A645557FB}" destId="{FD8E3394-BA24-40DF-820A-D80E875CF2EA}" srcOrd="0" destOrd="0" presId="urn:microsoft.com/office/officeart/2005/8/layout/hierarchy2"/>
    <dgm:cxn modelId="{44BD05D1-29A4-42DB-A01F-92999A52C49F}" type="presParOf" srcId="{FD8E3394-BA24-40DF-820A-D80E875CF2EA}" destId="{A621CB3B-7945-488A-B76E-704AF5105C49}" srcOrd="0" destOrd="0" presId="urn:microsoft.com/office/officeart/2005/8/layout/hierarchy2"/>
    <dgm:cxn modelId="{5A67C682-779E-41EC-8C5C-651C1125E68D}" type="presParOf" srcId="{ED8F0947-C3D8-4897-85F9-B60A645557FB}" destId="{1C1348A0-942B-40E4-89D5-F33EAFC7B2E9}" srcOrd="1" destOrd="0" presId="urn:microsoft.com/office/officeart/2005/8/layout/hierarchy2"/>
    <dgm:cxn modelId="{29682508-A7CF-4E72-BE0D-0B179E755D2B}" type="presParOf" srcId="{1C1348A0-942B-40E4-89D5-F33EAFC7B2E9}" destId="{E4EC1BB9-C877-4AE1-89E0-1FEDA7DEC3CD}" srcOrd="0" destOrd="0" presId="urn:microsoft.com/office/officeart/2005/8/layout/hierarchy2"/>
    <dgm:cxn modelId="{17DF85D2-34E2-4F06-92E9-80A7EB7BA829}" type="presParOf" srcId="{1C1348A0-942B-40E4-89D5-F33EAFC7B2E9}" destId="{AA504205-1B72-4B49-BB21-624AF40890C4}" srcOrd="1" destOrd="0" presId="urn:microsoft.com/office/officeart/2005/8/layout/hierarchy2"/>
    <dgm:cxn modelId="{380369FA-F4CF-469C-9F21-717EC8188BDD}" type="presParOf" srcId="{AA504205-1B72-4B49-BB21-624AF40890C4}" destId="{8F76B46F-A0C4-4AEC-AAA5-A4CBDEEE8673}" srcOrd="0" destOrd="0" presId="urn:microsoft.com/office/officeart/2005/8/layout/hierarchy2"/>
    <dgm:cxn modelId="{4B0376B7-F5F5-43C2-973E-53716FF8C42E}" type="presParOf" srcId="{8F76B46F-A0C4-4AEC-AAA5-A4CBDEEE8673}" destId="{053474E7-6F2D-4269-AF16-F5216AFDA8B0}" srcOrd="0" destOrd="0" presId="urn:microsoft.com/office/officeart/2005/8/layout/hierarchy2"/>
    <dgm:cxn modelId="{32474707-4F15-42D3-BF9B-EFF7B87E6E8B}" type="presParOf" srcId="{AA504205-1B72-4B49-BB21-624AF40890C4}" destId="{19310434-F307-48FB-957A-24C5E5E284B8}" srcOrd="1" destOrd="0" presId="urn:microsoft.com/office/officeart/2005/8/layout/hierarchy2"/>
    <dgm:cxn modelId="{448F7D77-38B6-4B0C-A7D9-BCE5F092F1B5}" type="presParOf" srcId="{19310434-F307-48FB-957A-24C5E5E284B8}" destId="{8069F848-0595-497B-9713-C917D95DFEC8}" srcOrd="0" destOrd="0" presId="urn:microsoft.com/office/officeart/2005/8/layout/hierarchy2"/>
    <dgm:cxn modelId="{468A8196-F895-45D7-BB2C-7D40A794C34D}" type="presParOf" srcId="{19310434-F307-48FB-957A-24C5E5E284B8}" destId="{73D065F9-1F5F-43C1-882A-AC4F560EDCDA}"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D19BBD-F3BB-445F-8FB8-6A0C9ECC410F}" type="doc">
      <dgm:prSet loTypeId="urn:microsoft.com/office/officeart/2005/8/layout/hierarchy2" loCatId="hierarchy" qsTypeId="urn:microsoft.com/office/officeart/2005/8/quickstyle/3d1" qsCatId="3D" csTypeId="urn:microsoft.com/office/officeart/2005/8/colors/colorful2" csCatId="colorful" phldr="1"/>
      <dgm:spPr/>
      <dgm:t>
        <a:bodyPr/>
        <a:lstStyle/>
        <a:p>
          <a:endParaRPr lang="en-US"/>
        </a:p>
      </dgm:t>
    </dgm:pt>
    <dgm:pt modelId="{2851DB81-20AF-4932-8A24-58002CAA174E}">
      <dgm:prSet phldrT="[Text]"/>
      <dgm:spPr/>
      <dgm:t>
        <a:bodyPr/>
        <a:lstStyle/>
        <a:p>
          <a:r>
            <a:rPr lang="zh-CN" altLang="en-US" dirty="0" smtClean="0">
              <a:latin typeface="KaiTi" panose="02010609060101010101" pitchFamily="49" charset="-122"/>
              <a:ea typeface="KaiTi" panose="02010609060101010101" pitchFamily="49" charset="-122"/>
            </a:rPr>
            <a:t>為學作用</a:t>
          </a:r>
          <a:endParaRPr lang="en-US" dirty="0">
            <a:latin typeface="KaiTi" panose="02010609060101010101" pitchFamily="49" charset="-122"/>
            <a:ea typeface="KaiTi" panose="02010609060101010101" pitchFamily="49" charset="-122"/>
          </a:endParaRPr>
        </a:p>
      </dgm:t>
    </dgm:pt>
    <dgm:pt modelId="{20EE3AF4-BDA2-4ADD-804B-3F37510AAD7A}" type="parTrans" cxnId="{D5A63F61-524C-49E7-A503-23DA2E6C867F}">
      <dgm:prSet/>
      <dgm:spPr/>
      <dgm:t>
        <a:bodyPr/>
        <a:lstStyle/>
        <a:p>
          <a:endParaRPr lang="en-US"/>
        </a:p>
      </dgm:t>
    </dgm:pt>
    <dgm:pt modelId="{84648FE0-26F5-4FAB-8634-59371FB597BE}" type="sibTrans" cxnId="{D5A63F61-524C-49E7-A503-23DA2E6C867F}">
      <dgm:prSet/>
      <dgm:spPr/>
      <dgm:t>
        <a:bodyPr/>
        <a:lstStyle/>
        <a:p>
          <a:endParaRPr lang="en-US"/>
        </a:p>
      </dgm:t>
    </dgm:pt>
    <dgm:pt modelId="{C6A558F0-A82A-49AE-AFB0-4CAA17821D81}">
      <dgm:prSet phldrT="[Text]"/>
      <dgm:spPr/>
      <dgm:t>
        <a:bodyPr/>
        <a:lstStyle/>
        <a:p>
          <a:r>
            <a:rPr lang="zh-TW" altLang="en-US" dirty="0" smtClean="0">
              <a:latin typeface="KaiTi" panose="02010609060101010101" pitchFamily="49" charset="-122"/>
              <a:ea typeface="KaiTi" panose="02010609060101010101" pitchFamily="49" charset="-122"/>
            </a:rPr>
            <a:t>終日而思矣，不如須臾之所學也</a:t>
          </a:r>
          <a:endParaRPr lang="en-US" dirty="0">
            <a:latin typeface="KaiTi" panose="02010609060101010101" pitchFamily="49" charset="-122"/>
            <a:ea typeface="KaiTi" panose="02010609060101010101" pitchFamily="49" charset="-122"/>
          </a:endParaRPr>
        </a:p>
      </dgm:t>
    </dgm:pt>
    <dgm:pt modelId="{AB4486EA-22D1-4661-A0ED-A8C43B6DF1E3}" type="parTrans" cxnId="{B46D64F3-341B-4A9E-9CF6-80FE1041443B}">
      <dgm:prSet/>
      <dgm:spPr/>
      <dgm:t>
        <a:bodyPr/>
        <a:lstStyle/>
        <a:p>
          <a:endParaRPr lang="en-US"/>
        </a:p>
      </dgm:t>
    </dgm:pt>
    <dgm:pt modelId="{AF8A753C-50BE-4DE7-99AB-308612020CBD}" type="sibTrans" cxnId="{B46D64F3-341B-4A9E-9CF6-80FE1041443B}">
      <dgm:prSet/>
      <dgm:spPr/>
      <dgm:t>
        <a:bodyPr/>
        <a:lstStyle/>
        <a:p>
          <a:endParaRPr lang="en-US"/>
        </a:p>
      </dgm:t>
    </dgm:pt>
    <dgm:pt modelId="{3E004ECE-0E77-42E0-9B4B-2DBE04C8074C}">
      <dgm:prSet phldrT="[Text]"/>
      <dgm:spPr/>
      <dgm:t>
        <a:bodyPr/>
        <a:lstStyle/>
        <a:p>
          <a:r>
            <a:rPr lang="zh-CN" altLang="en-US" dirty="0" smtClean="0">
              <a:latin typeface="KaiTi" panose="02010609060101010101" pitchFamily="49" charset="-122"/>
              <a:ea typeface="KaiTi" panose="02010609060101010101" pitchFamily="49" charset="-122"/>
            </a:rPr>
            <a:t>登高而招</a:t>
          </a:r>
          <a:endParaRPr lang="en-US" dirty="0">
            <a:latin typeface="KaiTi" panose="02010609060101010101" pitchFamily="49" charset="-122"/>
            <a:ea typeface="KaiTi" panose="02010609060101010101" pitchFamily="49" charset="-122"/>
          </a:endParaRPr>
        </a:p>
      </dgm:t>
    </dgm:pt>
    <dgm:pt modelId="{D3321594-7218-4C01-BDC9-DA592C5ED4B9}" type="parTrans" cxnId="{C6EA0E7E-5D56-418F-A655-ED7B6190DF36}">
      <dgm:prSet/>
      <dgm:spPr/>
      <dgm:t>
        <a:bodyPr/>
        <a:lstStyle/>
        <a:p>
          <a:endParaRPr lang="en-US"/>
        </a:p>
      </dgm:t>
    </dgm:pt>
    <dgm:pt modelId="{3B7B987F-31B6-4DB7-8306-83A9C3297B75}" type="sibTrans" cxnId="{C6EA0E7E-5D56-418F-A655-ED7B6190DF36}">
      <dgm:prSet/>
      <dgm:spPr/>
      <dgm:t>
        <a:bodyPr/>
        <a:lstStyle/>
        <a:p>
          <a:endParaRPr lang="en-US"/>
        </a:p>
      </dgm:t>
    </dgm:pt>
    <dgm:pt modelId="{E866BB73-DE55-407B-A24B-61C7A9575FD4}">
      <dgm:prSet phldrT="[Text]"/>
      <dgm:spPr/>
      <dgm:t>
        <a:bodyPr/>
        <a:lstStyle/>
        <a:p>
          <a:r>
            <a:rPr lang="zh-CN" altLang="en-US" dirty="0" smtClean="0">
              <a:latin typeface="KaiTi" panose="02010609060101010101" pitchFamily="49" charset="-122"/>
              <a:ea typeface="KaiTi" panose="02010609060101010101" pitchFamily="49" charset="-122"/>
            </a:rPr>
            <a:t>順風而呼</a:t>
          </a:r>
          <a:endParaRPr lang="en-US" dirty="0">
            <a:latin typeface="KaiTi" panose="02010609060101010101" pitchFamily="49" charset="-122"/>
            <a:ea typeface="KaiTi" panose="02010609060101010101" pitchFamily="49" charset="-122"/>
          </a:endParaRPr>
        </a:p>
      </dgm:t>
    </dgm:pt>
    <dgm:pt modelId="{A797AE9D-8D73-4315-BC82-24587B89197B}" type="parTrans" cxnId="{6B73ACC8-6D8F-44F4-940A-0B001DB97ED4}">
      <dgm:prSet/>
      <dgm:spPr/>
      <dgm:t>
        <a:bodyPr/>
        <a:lstStyle/>
        <a:p>
          <a:endParaRPr lang="en-US"/>
        </a:p>
      </dgm:t>
    </dgm:pt>
    <dgm:pt modelId="{51E62698-A48F-4CD2-993F-8AE004D332C1}" type="sibTrans" cxnId="{6B73ACC8-6D8F-44F4-940A-0B001DB97ED4}">
      <dgm:prSet/>
      <dgm:spPr/>
      <dgm:t>
        <a:bodyPr/>
        <a:lstStyle/>
        <a:p>
          <a:endParaRPr lang="en-US"/>
        </a:p>
      </dgm:t>
    </dgm:pt>
    <dgm:pt modelId="{4A33E21E-430A-44DD-8A46-81FAB1948459}">
      <dgm:prSet/>
      <dgm:spPr/>
      <dgm:t>
        <a:bodyPr/>
        <a:lstStyle/>
        <a:p>
          <a:r>
            <a:rPr lang="zh-CN" altLang="en-US" dirty="0" smtClean="0">
              <a:latin typeface="KaiTi" panose="02010609060101010101" pitchFamily="49" charset="-122"/>
              <a:ea typeface="KaiTi" panose="02010609060101010101" pitchFamily="49" charset="-122"/>
            </a:rPr>
            <a:t>假輿馬者</a:t>
          </a:r>
          <a:endParaRPr lang="en-US" dirty="0">
            <a:latin typeface="KaiTi" panose="02010609060101010101" pitchFamily="49" charset="-122"/>
            <a:ea typeface="KaiTi" panose="02010609060101010101" pitchFamily="49" charset="-122"/>
          </a:endParaRPr>
        </a:p>
      </dgm:t>
    </dgm:pt>
    <dgm:pt modelId="{CB1FFFB9-1C45-4DCB-A6BB-ECE5C94760F6}" type="parTrans" cxnId="{B6175949-7741-4F9E-8F6F-8C4FAFFE7963}">
      <dgm:prSet/>
      <dgm:spPr/>
      <dgm:t>
        <a:bodyPr/>
        <a:lstStyle/>
        <a:p>
          <a:endParaRPr lang="en-US"/>
        </a:p>
      </dgm:t>
    </dgm:pt>
    <dgm:pt modelId="{B15DACA0-D189-4CB1-A5EF-EF91B0A266FC}" type="sibTrans" cxnId="{B6175949-7741-4F9E-8F6F-8C4FAFFE7963}">
      <dgm:prSet/>
      <dgm:spPr/>
      <dgm:t>
        <a:bodyPr/>
        <a:lstStyle/>
        <a:p>
          <a:endParaRPr lang="en-US"/>
        </a:p>
      </dgm:t>
    </dgm:pt>
    <dgm:pt modelId="{F346EED1-BBEB-423A-992D-3ABB26F4A6C5}">
      <dgm:prSet/>
      <dgm:spPr/>
      <dgm:t>
        <a:bodyPr/>
        <a:lstStyle/>
        <a:p>
          <a:r>
            <a:rPr lang="zh-CN" altLang="en-US" dirty="0" smtClean="0">
              <a:latin typeface="KaiTi" panose="02010609060101010101" pitchFamily="49" charset="-122"/>
              <a:ea typeface="KaiTi" panose="02010609060101010101" pitchFamily="49" charset="-122"/>
            </a:rPr>
            <a:t>假舟楫者</a:t>
          </a:r>
          <a:endParaRPr lang="en-US" dirty="0">
            <a:latin typeface="KaiTi" panose="02010609060101010101" pitchFamily="49" charset="-122"/>
            <a:ea typeface="KaiTi" panose="02010609060101010101" pitchFamily="49" charset="-122"/>
          </a:endParaRPr>
        </a:p>
      </dgm:t>
    </dgm:pt>
    <dgm:pt modelId="{4B6E95D8-BB53-44C7-8B23-0D37BBD87BA2}" type="parTrans" cxnId="{E9371B6D-BE26-496A-83DE-BC6F9E24CF3F}">
      <dgm:prSet/>
      <dgm:spPr/>
      <dgm:t>
        <a:bodyPr/>
        <a:lstStyle/>
        <a:p>
          <a:endParaRPr lang="en-US"/>
        </a:p>
      </dgm:t>
    </dgm:pt>
    <dgm:pt modelId="{EBD827CE-4247-41CD-ABA6-C135EBB05347}" type="sibTrans" cxnId="{E9371B6D-BE26-496A-83DE-BC6F9E24CF3F}">
      <dgm:prSet/>
      <dgm:spPr/>
      <dgm:t>
        <a:bodyPr/>
        <a:lstStyle/>
        <a:p>
          <a:endParaRPr lang="en-US"/>
        </a:p>
      </dgm:t>
    </dgm:pt>
    <dgm:pt modelId="{4027C38E-53D4-4874-8F56-471681A339B0}">
      <dgm:prSet/>
      <dgm:spPr/>
      <dgm:t>
        <a:bodyPr/>
        <a:lstStyle/>
        <a:p>
          <a:r>
            <a:rPr lang="zh-TW" altLang="en-US" dirty="0" smtClean="0">
              <a:latin typeface="KaiTi" panose="02010609060101010101" pitchFamily="49" charset="-122"/>
              <a:ea typeface="KaiTi" panose="02010609060101010101" pitchFamily="49" charset="-122"/>
            </a:rPr>
            <a:t>君子生非異也，善假於物也。</a:t>
          </a:r>
          <a:endParaRPr lang="en-US" dirty="0">
            <a:latin typeface="KaiTi" panose="02010609060101010101" pitchFamily="49" charset="-122"/>
            <a:ea typeface="KaiTi" panose="02010609060101010101" pitchFamily="49" charset="-122"/>
          </a:endParaRPr>
        </a:p>
      </dgm:t>
    </dgm:pt>
    <dgm:pt modelId="{E041925F-B361-4A26-9F5A-F435CB03FAB8}" type="parTrans" cxnId="{95C10679-56EC-4C53-8A0B-55940993DCAB}">
      <dgm:prSet/>
      <dgm:spPr/>
      <dgm:t>
        <a:bodyPr/>
        <a:lstStyle/>
        <a:p>
          <a:endParaRPr lang="en-US"/>
        </a:p>
      </dgm:t>
    </dgm:pt>
    <dgm:pt modelId="{676E90CD-4745-4903-81C3-3FEB68D99946}" type="sibTrans" cxnId="{95C10679-56EC-4C53-8A0B-55940993DCAB}">
      <dgm:prSet/>
      <dgm:spPr/>
      <dgm:t>
        <a:bodyPr/>
        <a:lstStyle/>
        <a:p>
          <a:endParaRPr lang="en-US"/>
        </a:p>
      </dgm:t>
    </dgm:pt>
    <dgm:pt modelId="{95F70A87-FBE4-4B1B-8B78-07F3A1576667}" type="pres">
      <dgm:prSet presAssocID="{A5D19BBD-F3BB-445F-8FB8-6A0C9ECC410F}" presName="diagram" presStyleCnt="0">
        <dgm:presLayoutVars>
          <dgm:chPref val="1"/>
          <dgm:dir/>
          <dgm:animOne val="branch"/>
          <dgm:animLvl val="lvl"/>
          <dgm:resizeHandles val="exact"/>
        </dgm:presLayoutVars>
      </dgm:prSet>
      <dgm:spPr/>
    </dgm:pt>
    <dgm:pt modelId="{876333CE-9B5B-491E-9D60-6A09766967A7}" type="pres">
      <dgm:prSet presAssocID="{2851DB81-20AF-4932-8A24-58002CAA174E}" presName="root1" presStyleCnt="0"/>
      <dgm:spPr/>
    </dgm:pt>
    <dgm:pt modelId="{26858D88-AE33-4D77-AC6E-7A6DC8E7B091}" type="pres">
      <dgm:prSet presAssocID="{2851DB81-20AF-4932-8A24-58002CAA174E}" presName="LevelOneTextNode" presStyleLbl="node0" presStyleIdx="0" presStyleCnt="1" custScaleX="90947" custScaleY="89567" custLinFactNeighborX="455" custLinFactNeighborY="774">
        <dgm:presLayoutVars>
          <dgm:chPref val="3"/>
        </dgm:presLayoutVars>
      </dgm:prSet>
      <dgm:spPr/>
      <dgm:t>
        <a:bodyPr/>
        <a:lstStyle/>
        <a:p>
          <a:endParaRPr lang="en-US"/>
        </a:p>
      </dgm:t>
    </dgm:pt>
    <dgm:pt modelId="{77831724-BD25-4219-BDAA-A6AC0A449D53}" type="pres">
      <dgm:prSet presAssocID="{2851DB81-20AF-4932-8A24-58002CAA174E}" presName="level2hierChild" presStyleCnt="0"/>
      <dgm:spPr/>
    </dgm:pt>
    <dgm:pt modelId="{65F21314-3369-4C9E-8F61-FD2809685D1B}" type="pres">
      <dgm:prSet presAssocID="{AB4486EA-22D1-4661-A0ED-A8C43B6DF1E3}" presName="conn2-1" presStyleLbl="parChTrans1D2" presStyleIdx="0" presStyleCnt="1"/>
      <dgm:spPr/>
    </dgm:pt>
    <dgm:pt modelId="{782EBCB1-1447-4121-8637-304CBF605F99}" type="pres">
      <dgm:prSet presAssocID="{AB4486EA-22D1-4661-A0ED-A8C43B6DF1E3}" presName="connTx" presStyleLbl="parChTrans1D2" presStyleIdx="0" presStyleCnt="1"/>
      <dgm:spPr/>
    </dgm:pt>
    <dgm:pt modelId="{B7E7494B-12C4-4D78-AC12-714620976B9D}" type="pres">
      <dgm:prSet presAssocID="{C6A558F0-A82A-49AE-AFB0-4CAA17821D81}" presName="root2" presStyleCnt="0"/>
      <dgm:spPr/>
    </dgm:pt>
    <dgm:pt modelId="{8A8C1DAC-D59D-4BE1-BD44-9A9FE9702ED1}" type="pres">
      <dgm:prSet presAssocID="{C6A558F0-A82A-49AE-AFB0-4CAA17821D81}" presName="LevelTwoTextNode" presStyleLbl="node2" presStyleIdx="0" presStyleCnt="1">
        <dgm:presLayoutVars>
          <dgm:chPref val="3"/>
        </dgm:presLayoutVars>
      </dgm:prSet>
      <dgm:spPr/>
      <dgm:t>
        <a:bodyPr/>
        <a:lstStyle/>
        <a:p>
          <a:endParaRPr lang="en-US"/>
        </a:p>
      </dgm:t>
    </dgm:pt>
    <dgm:pt modelId="{4E035AE4-D577-4FEF-B600-651165D2097A}" type="pres">
      <dgm:prSet presAssocID="{C6A558F0-A82A-49AE-AFB0-4CAA17821D81}" presName="level3hierChild" presStyleCnt="0"/>
      <dgm:spPr/>
    </dgm:pt>
    <dgm:pt modelId="{2E465A6D-637B-4186-A0DD-6306C592D177}" type="pres">
      <dgm:prSet presAssocID="{D3321594-7218-4C01-BDC9-DA592C5ED4B9}" presName="conn2-1" presStyleLbl="parChTrans1D3" presStyleIdx="0" presStyleCnt="4"/>
      <dgm:spPr/>
    </dgm:pt>
    <dgm:pt modelId="{4C59C206-B545-40A8-85FC-B0450744F8BB}" type="pres">
      <dgm:prSet presAssocID="{D3321594-7218-4C01-BDC9-DA592C5ED4B9}" presName="connTx" presStyleLbl="parChTrans1D3" presStyleIdx="0" presStyleCnt="4"/>
      <dgm:spPr/>
    </dgm:pt>
    <dgm:pt modelId="{4B8076C8-5C34-44B0-A518-B5015BC597A4}" type="pres">
      <dgm:prSet presAssocID="{3E004ECE-0E77-42E0-9B4B-2DBE04C8074C}" presName="root2" presStyleCnt="0"/>
      <dgm:spPr/>
    </dgm:pt>
    <dgm:pt modelId="{739E9B85-0B1D-4102-AD4A-C65F84DD05AF}" type="pres">
      <dgm:prSet presAssocID="{3E004ECE-0E77-42E0-9B4B-2DBE04C8074C}" presName="LevelTwoTextNode" presStyleLbl="node3" presStyleIdx="0" presStyleCnt="4" custScaleX="78341" custScaleY="71106">
        <dgm:presLayoutVars>
          <dgm:chPref val="3"/>
        </dgm:presLayoutVars>
      </dgm:prSet>
      <dgm:spPr/>
      <dgm:t>
        <a:bodyPr/>
        <a:lstStyle/>
        <a:p>
          <a:endParaRPr lang="en-US"/>
        </a:p>
      </dgm:t>
    </dgm:pt>
    <dgm:pt modelId="{B966D0BA-111D-4B34-96A9-DE987F10B41A}" type="pres">
      <dgm:prSet presAssocID="{3E004ECE-0E77-42E0-9B4B-2DBE04C8074C}" presName="level3hierChild" presStyleCnt="0"/>
      <dgm:spPr/>
    </dgm:pt>
    <dgm:pt modelId="{0E32B871-9504-4106-A827-7EC220742F67}" type="pres">
      <dgm:prSet presAssocID="{A797AE9D-8D73-4315-BC82-24587B89197B}" presName="conn2-1" presStyleLbl="parChTrans1D3" presStyleIdx="1" presStyleCnt="4"/>
      <dgm:spPr/>
    </dgm:pt>
    <dgm:pt modelId="{DD831807-64C3-4585-831E-C49845A0AF3B}" type="pres">
      <dgm:prSet presAssocID="{A797AE9D-8D73-4315-BC82-24587B89197B}" presName="connTx" presStyleLbl="parChTrans1D3" presStyleIdx="1" presStyleCnt="4"/>
      <dgm:spPr/>
    </dgm:pt>
    <dgm:pt modelId="{EB6952C2-67F9-440F-99C1-7624B87C1314}" type="pres">
      <dgm:prSet presAssocID="{E866BB73-DE55-407B-A24B-61C7A9575FD4}" presName="root2" presStyleCnt="0"/>
      <dgm:spPr/>
    </dgm:pt>
    <dgm:pt modelId="{B7FF2880-3E08-428D-9079-6B26EB1B588E}" type="pres">
      <dgm:prSet presAssocID="{E866BB73-DE55-407B-A24B-61C7A9575FD4}" presName="LevelTwoTextNode" presStyleLbl="node3" presStyleIdx="1" presStyleCnt="4" custScaleX="77589" custScaleY="66258">
        <dgm:presLayoutVars>
          <dgm:chPref val="3"/>
        </dgm:presLayoutVars>
      </dgm:prSet>
      <dgm:spPr/>
      <dgm:t>
        <a:bodyPr/>
        <a:lstStyle/>
        <a:p>
          <a:endParaRPr lang="en-US"/>
        </a:p>
      </dgm:t>
    </dgm:pt>
    <dgm:pt modelId="{B4A784F2-8344-4E92-8019-18D5EC85979C}" type="pres">
      <dgm:prSet presAssocID="{E866BB73-DE55-407B-A24B-61C7A9575FD4}" presName="level3hierChild" presStyleCnt="0"/>
      <dgm:spPr/>
    </dgm:pt>
    <dgm:pt modelId="{CEBF0853-6BB5-475C-84CA-2C875D9ECE6B}" type="pres">
      <dgm:prSet presAssocID="{E041925F-B361-4A26-9F5A-F435CB03FAB8}" presName="conn2-1" presStyleLbl="parChTrans1D4" presStyleIdx="0" presStyleCnt="1"/>
      <dgm:spPr/>
    </dgm:pt>
    <dgm:pt modelId="{2518D7A8-A583-45C5-8066-43410F1C0CF8}" type="pres">
      <dgm:prSet presAssocID="{E041925F-B361-4A26-9F5A-F435CB03FAB8}" presName="connTx" presStyleLbl="parChTrans1D4" presStyleIdx="0" presStyleCnt="1"/>
      <dgm:spPr/>
    </dgm:pt>
    <dgm:pt modelId="{E3087E1B-773C-46C0-B13E-BDBD57FF6386}" type="pres">
      <dgm:prSet presAssocID="{4027C38E-53D4-4874-8F56-471681A339B0}" presName="root2" presStyleCnt="0"/>
      <dgm:spPr/>
    </dgm:pt>
    <dgm:pt modelId="{07E31694-6FF5-4611-89A0-0774DA478752}" type="pres">
      <dgm:prSet presAssocID="{4027C38E-53D4-4874-8F56-471681A339B0}" presName="LevelTwoTextNode" presStyleLbl="node4" presStyleIdx="0" presStyleCnt="1">
        <dgm:presLayoutVars>
          <dgm:chPref val="3"/>
        </dgm:presLayoutVars>
      </dgm:prSet>
      <dgm:spPr/>
      <dgm:t>
        <a:bodyPr/>
        <a:lstStyle/>
        <a:p>
          <a:endParaRPr lang="en-US"/>
        </a:p>
      </dgm:t>
    </dgm:pt>
    <dgm:pt modelId="{41582156-E834-41C1-B5DB-9C23425D0067}" type="pres">
      <dgm:prSet presAssocID="{4027C38E-53D4-4874-8F56-471681A339B0}" presName="level3hierChild" presStyleCnt="0"/>
      <dgm:spPr/>
    </dgm:pt>
    <dgm:pt modelId="{9DBD47F0-1B7D-4221-9676-FD4A8ED3F010}" type="pres">
      <dgm:prSet presAssocID="{CB1FFFB9-1C45-4DCB-A6BB-ECE5C94760F6}" presName="conn2-1" presStyleLbl="parChTrans1D3" presStyleIdx="2" presStyleCnt="4"/>
      <dgm:spPr/>
    </dgm:pt>
    <dgm:pt modelId="{5B2FAF0F-579C-4DF7-9359-011943C80346}" type="pres">
      <dgm:prSet presAssocID="{CB1FFFB9-1C45-4DCB-A6BB-ECE5C94760F6}" presName="connTx" presStyleLbl="parChTrans1D3" presStyleIdx="2" presStyleCnt="4"/>
      <dgm:spPr/>
    </dgm:pt>
    <dgm:pt modelId="{5AC484D4-3D33-4824-8420-FEA8C3816186}" type="pres">
      <dgm:prSet presAssocID="{4A33E21E-430A-44DD-8A46-81FAB1948459}" presName="root2" presStyleCnt="0"/>
      <dgm:spPr/>
    </dgm:pt>
    <dgm:pt modelId="{72670237-CA2B-4899-8CF0-35757A69E238}" type="pres">
      <dgm:prSet presAssocID="{4A33E21E-430A-44DD-8A46-81FAB1948459}" presName="LevelTwoTextNode" presStyleLbl="node3" presStyleIdx="2" presStyleCnt="4" custScaleX="79815" custScaleY="70859">
        <dgm:presLayoutVars>
          <dgm:chPref val="3"/>
        </dgm:presLayoutVars>
      </dgm:prSet>
      <dgm:spPr/>
      <dgm:t>
        <a:bodyPr/>
        <a:lstStyle/>
        <a:p>
          <a:endParaRPr lang="en-US"/>
        </a:p>
      </dgm:t>
    </dgm:pt>
    <dgm:pt modelId="{A113C173-DF1A-456E-AEA9-7F90EE340462}" type="pres">
      <dgm:prSet presAssocID="{4A33E21E-430A-44DD-8A46-81FAB1948459}" presName="level3hierChild" presStyleCnt="0"/>
      <dgm:spPr/>
    </dgm:pt>
    <dgm:pt modelId="{9CFAC8A4-88FD-4B6F-838D-77190ADA79DC}" type="pres">
      <dgm:prSet presAssocID="{4B6E95D8-BB53-44C7-8B23-0D37BBD87BA2}" presName="conn2-1" presStyleLbl="parChTrans1D3" presStyleIdx="3" presStyleCnt="4"/>
      <dgm:spPr/>
    </dgm:pt>
    <dgm:pt modelId="{9B1899B1-C42F-4FC4-A03A-D114ED0322C6}" type="pres">
      <dgm:prSet presAssocID="{4B6E95D8-BB53-44C7-8B23-0D37BBD87BA2}" presName="connTx" presStyleLbl="parChTrans1D3" presStyleIdx="3" presStyleCnt="4"/>
      <dgm:spPr/>
    </dgm:pt>
    <dgm:pt modelId="{DCF31C42-4279-4E8C-BAE3-326AB982101C}" type="pres">
      <dgm:prSet presAssocID="{F346EED1-BBEB-423A-992D-3ABB26F4A6C5}" presName="root2" presStyleCnt="0"/>
      <dgm:spPr/>
    </dgm:pt>
    <dgm:pt modelId="{2A30E5F6-F630-4C05-8AD1-77D1860E28A4}" type="pres">
      <dgm:prSet presAssocID="{F346EED1-BBEB-423A-992D-3ABB26F4A6C5}" presName="LevelTwoTextNode" presStyleLbl="node3" presStyleIdx="3" presStyleCnt="4" custScaleX="85009" custScaleY="72653">
        <dgm:presLayoutVars>
          <dgm:chPref val="3"/>
        </dgm:presLayoutVars>
      </dgm:prSet>
      <dgm:spPr/>
      <dgm:t>
        <a:bodyPr/>
        <a:lstStyle/>
        <a:p>
          <a:endParaRPr lang="en-US"/>
        </a:p>
      </dgm:t>
    </dgm:pt>
    <dgm:pt modelId="{08CEEAB8-F291-4B29-8521-36206E2057A2}" type="pres">
      <dgm:prSet presAssocID="{F346EED1-BBEB-423A-992D-3ABB26F4A6C5}" presName="level3hierChild" presStyleCnt="0"/>
      <dgm:spPr/>
    </dgm:pt>
  </dgm:ptLst>
  <dgm:cxnLst>
    <dgm:cxn modelId="{2E319771-4A52-42F8-9AC9-C8B0E62B1EB4}" type="presOf" srcId="{C6A558F0-A82A-49AE-AFB0-4CAA17821D81}" destId="{8A8C1DAC-D59D-4BE1-BD44-9A9FE9702ED1}" srcOrd="0" destOrd="0" presId="urn:microsoft.com/office/officeart/2005/8/layout/hierarchy2"/>
    <dgm:cxn modelId="{5419346A-C68B-4037-B5BB-50BBC0F7586D}" type="presOf" srcId="{4B6E95D8-BB53-44C7-8B23-0D37BBD87BA2}" destId="{9CFAC8A4-88FD-4B6F-838D-77190ADA79DC}" srcOrd="0" destOrd="0" presId="urn:microsoft.com/office/officeart/2005/8/layout/hierarchy2"/>
    <dgm:cxn modelId="{12DB632C-A62B-40EB-9515-B74AC55CDFDD}" type="presOf" srcId="{A5D19BBD-F3BB-445F-8FB8-6A0C9ECC410F}" destId="{95F70A87-FBE4-4B1B-8B78-07F3A1576667}" srcOrd="0" destOrd="0" presId="urn:microsoft.com/office/officeart/2005/8/layout/hierarchy2"/>
    <dgm:cxn modelId="{307E36D5-D7CF-48DD-A2E0-083FF26D4421}" type="presOf" srcId="{E041925F-B361-4A26-9F5A-F435CB03FAB8}" destId="{2518D7A8-A583-45C5-8066-43410F1C0CF8}" srcOrd="1" destOrd="0" presId="urn:microsoft.com/office/officeart/2005/8/layout/hierarchy2"/>
    <dgm:cxn modelId="{E9371B6D-BE26-496A-83DE-BC6F9E24CF3F}" srcId="{C6A558F0-A82A-49AE-AFB0-4CAA17821D81}" destId="{F346EED1-BBEB-423A-992D-3ABB26F4A6C5}" srcOrd="3" destOrd="0" parTransId="{4B6E95D8-BB53-44C7-8B23-0D37BBD87BA2}" sibTransId="{EBD827CE-4247-41CD-ABA6-C135EBB05347}"/>
    <dgm:cxn modelId="{C09A3A48-1011-432E-A566-ACEF302F18FE}" type="presOf" srcId="{CB1FFFB9-1C45-4DCB-A6BB-ECE5C94760F6}" destId="{9DBD47F0-1B7D-4221-9676-FD4A8ED3F010}" srcOrd="0" destOrd="0" presId="urn:microsoft.com/office/officeart/2005/8/layout/hierarchy2"/>
    <dgm:cxn modelId="{B9AF1D50-0E16-4855-B3EC-FB47E04C5C90}" type="presOf" srcId="{4027C38E-53D4-4874-8F56-471681A339B0}" destId="{07E31694-6FF5-4611-89A0-0774DA478752}" srcOrd="0" destOrd="0" presId="urn:microsoft.com/office/officeart/2005/8/layout/hierarchy2"/>
    <dgm:cxn modelId="{1431B4A9-CB5C-4694-B046-B6E4CEB63702}" type="presOf" srcId="{2851DB81-20AF-4932-8A24-58002CAA174E}" destId="{26858D88-AE33-4D77-AC6E-7A6DC8E7B091}" srcOrd="0" destOrd="0" presId="urn:microsoft.com/office/officeart/2005/8/layout/hierarchy2"/>
    <dgm:cxn modelId="{6B73ACC8-6D8F-44F4-940A-0B001DB97ED4}" srcId="{C6A558F0-A82A-49AE-AFB0-4CAA17821D81}" destId="{E866BB73-DE55-407B-A24B-61C7A9575FD4}" srcOrd="1" destOrd="0" parTransId="{A797AE9D-8D73-4315-BC82-24587B89197B}" sibTransId="{51E62698-A48F-4CD2-993F-8AE004D332C1}"/>
    <dgm:cxn modelId="{AB1D5CBC-B8BD-4919-9A1C-931F28FF62BB}" type="presOf" srcId="{D3321594-7218-4C01-BDC9-DA592C5ED4B9}" destId="{4C59C206-B545-40A8-85FC-B0450744F8BB}" srcOrd="1" destOrd="0" presId="urn:microsoft.com/office/officeart/2005/8/layout/hierarchy2"/>
    <dgm:cxn modelId="{E0D5D219-C7E5-4BCE-B915-4065800A6EE4}" type="presOf" srcId="{F346EED1-BBEB-423A-992D-3ABB26F4A6C5}" destId="{2A30E5F6-F630-4C05-8AD1-77D1860E28A4}" srcOrd="0" destOrd="0" presId="urn:microsoft.com/office/officeart/2005/8/layout/hierarchy2"/>
    <dgm:cxn modelId="{897795B4-FEB4-42CC-B929-D15AED33DC40}" type="presOf" srcId="{E866BB73-DE55-407B-A24B-61C7A9575FD4}" destId="{B7FF2880-3E08-428D-9079-6B26EB1B588E}" srcOrd="0" destOrd="0" presId="urn:microsoft.com/office/officeart/2005/8/layout/hierarchy2"/>
    <dgm:cxn modelId="{B23CF772-8CC1-41CD-B40F-29F500A9B77E}" type="presOf" srcId="{AB4486EA-22D1-4661-A0ED-A8C43B6DF1E3}" destId="{65F21314-3369-4C9E-8F61-FD2809685D1B}" srcOrd="0" destOrd="0" presId="urn:microsoft.com/office/officeart/2005/8/layout/hierarchy2"/>
    <dgm:cxn modelId="{DDCF048F-815B-4261-ABEC-DB01DC1604E1}" type="presOf" srcId="{E041925F-B361-4A26-9F5A-F435CB03FAB8}" destId="{CEBF0853-6BB5-475C-84CA-2C875D9ECE6B}" srcOrd="0" destOrd="0" presId="urn:microsoft.com/office/officeart/2005/8/layout/hierarchy2"/>
    <dgm:cxn modelId="{DDBA9974-E2B5-47FC-8305-2146591D2804}" type="presOf" srcId="{AB4486EA-22D1-4661-A0ED-A8C43B6DF1E3}" destId="{782EBCB1-1447-4121-8637-304CBF605F99}" srcOrd="1" destOrd="0" presId="urn:microsoft.com/office/officeart/2005/8/layout/hierarchy2"/>
    <dgm:cxn modelId="{081AFAFD-3A58-41E8-B7AF-5DE3839351E5}" type="presOf" srcId="{3E004ECE-0E77-42E0-9B4B-2DBE04C8074C}" destId="{739E9B85-0B1D-4102-AD4A-C65F84DD05AF}" srcOrd="0" destOrd="0" presId="urn:microsoft.com/office/officeart/2005/8/layout/hierarchy2"/>
    <dgm:cxn modelId="{15DBE4CF-3FFA-41CC-B779-7E4400080CD2}" type="presOf" srcId="{4B6E95D8-BB53-44C7-8B23-0D37BBD87BA2}" destId="{9B1899B1-C42F-4FC4-A03A-D114ED0322C6}" srcOrd="1" destOrd="0" presId="urn:microsoft.com/office/officeart/2005/8/layout/hierarchy2"/>
    <dgm:cxn modelId="{B46D64F3-341B-4A9E-9CF6-80FE1041443B}" srcId="{2851DB81-20AF-4932-8A24-58002CAA174E}" destId="{C6A558F0-A82A-49AE-AFB0-4CAA17821D81}" srcOrd="0" destOrd="0" parTransId="{AB4486EA-22D1-4661-A0ED-A8C43B6DF1E3}" sibTransId="{AF8A753C-50BE-4DE7-99AB-308612020CBD}"/>
    <dgm:cxn modelId="{B592E016-F920-4549-B235-E377ACBDF090}" type="presOf" srcId="{4A33E21E-430A-44DD-8A46-81FAB1948459}" destId="{72670237-CA2B-4899-8CF0-35757A69E238}" srcOrd="0" destOrd="0" presId="urn:microsoft.com/office/officeart/2005/8/layout/hierarchy2"/>
    <dgm:cxn modelId="{4B2CBBCC-DAC3-4293-BDD2-DDF1BFCBB3D7}" type="presOf" srcId="{D3321594-7218-4C01-BDC9-DA592C5ED4B9}" destId="{2E465A6D-637B-4186-A0DD-6306C592D177}" srcOrd="0" destOrd="0" presId="urn:microsoft.com/office/officeart/2005/8/layout/hierarchy2"/>
    <dgm:cxn modelId="{95C10679-56EC-4C53-8A0B-55940993DCAB}" srcId="{E866BB73-DE55-407B-A24B-61C7A9575FD4}" destId="{4027C38E-53D4-4874-8F56-471681A339B0}" srcOrd="0" destOrd="0" parTransId="{E041925F-B361-4A26-9F5A-F435CB03FAB8}" sibTransId="{676E90CD-4745-4903-81C3-3FEB68D99946}"/>
    <dgm:cxn modelId="{B6175949-7741-4F9E-8F6F-8C4FAFFE7963}" srcId="{C6A558F0-A82A-49AE-AFB0-4CAA17821D81}" destId="{4A33E21E-430A-44DD-8A46-81FAB1948459}" srcOrd="2" destOrd="0" parTransId="{CB1FFFB9-1C45-4DCB-A6BB-ECE5C94760F6}" sibTransId="{B15DACA0-D189-4CB1-A5EF-EF91B0A266FC}"/>
    <dgm:cxn modelId="{C6EA0E7E-5D56-418F-A655-ED7B6190DF36}" srcId="{C6A558F0-A82A-49AE-AFB0-4CAA17821D81}" destId="{3E004ECE-0E77-42E0-9B4B-2DBE04C8074C}" srcOrd="0" destOrd="0" parTransId="{D3321594-7218-4C01-BDC9-DA592C5ED4B9}" sibTransId="{3B7B987F-31B6-4DB7-8306-83A9C3297B75}"/>
    <dgm:cxn modelId="{E8429485-A178-4FF3-AA30-14EBBE6AA581}" type="presOf" srcId="{CB1FFFB9-1C45-4DCB-A6BB-ECE5C94760F6}" destId="{5B2FAF0F-579C-4DF7-9359-011943C80346}" srcOrd="1" destOrd="0" presId="urn:microsoft.com/office/officeart/2005/8/layout/hierarchy2"/>
    <dgm:cxn modelId="{6F5141F9-73D8-4413-B19E-A004D7490AC9}" type="presOf" srcId="{A797AE9D-8D73-4315-BC82-24587B89197B}" destId="{DD831807-64C3-4585-831E-C49845A0AF3B}" srcOrd="1" destOrd="0" presId="urn:microsoft.com/office/officeart/2005/8/layout/hierarchy2"/>
    <dgm:cxn modelId="{D5A63F61-524C-49E7-A503-23DA2E6C867F}" srcId="{A5D19BBD-F3BB-445F-8FB8-6A0C9ECC410F}" destId="{2851DB81-20AF-4932-8A24-58002CAA174E}" srcOrd="0" destOrd="0" parTransId="{20EE3AF4-BDA2-4ADD-804B-3F37510AAD7A}" sibTransId="{84648FE0-26F5-4FAB-8634-59371FB597BE}"/>
    <dgm:cxn modelId="{AFC8103B-A38F-4EE4-A3F9-BC32A8DCF366}" type="presOf" srcId="{A797AE9D-8D73-4315-BC82-24587B89197B}" destId="{0E32B871-9504-4106-A827-7EC220742F67}" srcOrd="0" destOrd="0" presId="urn:microsoft.com/office/officeart/2005/8/layout/hierarchy2"/>
    <dgm:cxn modelId="{49858878-5B08-43ED-AF52-3993D0E8A7DF}" type="presParOf" srcId="{95F70A87-FBE4-4B1B-8B78-07F3A1576667}" destId="{876333CE-9B5B-491E-9D60-6A09766967A7}" srcOrd="0" destOrd="0" presId="urn:microsoft.com/office/officeart/2005/8/layout/hierarchy2"/>
    <dgm:cxn modelId="{80DA719C-9ECE-431E-B196-FB160E8500A7}" type="presParOf" srcId="{876333CE-9B5B-491E-9D60-6A09766967A7}" destId="{26858D88-AE33-4D77-AC6E-7A6DC8E7B091}" srcOrd="0" destOrd="0" presId="urn:microsoft.com/office/officeart/2005/8/layout/hierarchy2"/>
    <dgm:cxn modelId="{024BB687-1DED-4B37-BF59-350624659019}" type="presParOf" srcId="{876333CE-9B5B-491E-9D60-6A09766967A7}" destId="{77831724-BD25-4219-BDAA-A6AC0A449D53}" srcOrd="1" destOrd="0" presId="urn:microsoft.com/office/officeart/2005/8/layout/hierarchy2"/>
    <dgm:cxn modelId="{BCC51179-BDBE-41D5-B7CB-7413ABD7381A}" type="presParOf" srcId="{77831724-BD25-4219-BDAA-A6AC0A449D53}" destId="{65F21314-3369-4C9E-8F61-FD2809685D1B}" srcOrd="0" destOrd="0" presId="urn:microsoft.com/office/officeart/2005/8/layout/hierarchy2"/>
    <dgm:cxn modelId="{7719A850-41EA-40D5-BC9F-746B9CFA9EEC}" type="presParOf" srcId="{65F21314-3369-4C9E-8F61-FD2809685D1B}" destId="{782EBCB1-1447-4121-8637-304CBF605F99}" srcOrd="0" destOrd="0" presId="urn:microsoft.com/office/officeart/2005/8/layout/hierarchy2"/>
    <dgm:cxn modelId="{88160193-4367-4FF3-AD80-1FAACDC99CD9}" type="presParOf" srcId="{77831724-BD25-4219-BDAA-A6AC0A449D53}" destId="{B7E7494B-12C4-4D78-AC12-714620976B9D}" srcOrd="1" destOrd="0" presId="urn:microsoft.com/office/officeart/2005/8/layout/hierarchy2"/>
    <dgm:cxn modelId="{794E5E4E-EEF5-4277-9A05-85CBF5E92DD4}" type="presParOf" srcId="{B7E7494B-12C4-4D78-AC12-714620976B9D}" destId="{8A8C1DAC-D59D-4BE1-BD44-9A9FE9702ED1}" srcOrd="0" destOrd="0" presId="urn:microsoft.com/office/officeart/2005/8/layout/hierarchy2"/>
    <dgm:cxn modelId="{B24BD5DC-3473-44D1-AE31-5BBB93F66A7C}" type="presParOf" srcId="{B7E7494B-12C4-4D78-AC12-714620976B9D}" destId="{4E035AE4-D577-4FEF-B600-651165D2097A}" srcOrd="1" destOrd="0" presId="urn:microsoft.com/office/officeart/2005/8/layout/hierarchy2"/>
    <dgm:cxn modelId="{D054747F-4B3F-4274-8C0F-AAB145DC3F1B}" type="presParOf" srcId="{4E035AE4-D577-4FEF-B600-651165D2097A}" destId="{2E465A6D-637B-4186-A0DD-6306C592D177}" srcOrd="0" destOrd="0" presId="urn:microsoft.com/office/officeart/2005/8/layout/hierarchy2"/>
    <dgm:cxn modelId="{1BC530CD-DB52-4EDF-B204-B94D8620B95B}" type="presParOf" srcId="{2E465A6D-637B-4186-A0DD-6306C592D177}" destId="{4C59C206-B545-40A8-85FC-B0450744F8BB}" srcOrd="0" destOrd="0" presId="urn:microsoft.com/office/officeart/2005/8/layout/hierarchy2"/>
    <dgm:cxn modelId="{99BD768B-22F3-4A11-8FDA-527D6C0B2843}" type="presParOf" srcId="{4E035AE4-D577-4FEF-B600-651165D2097A}" destId="{4B8076C8-5C34-44B0-A518-B5015BC597A4}" srcOrd="1" destOrd="0" presId="urn:microsoft.com/office/officeart/2005/8/layout/hierarchy2"/>
    <dgm:cxn modelId="{C431ECC6-5969-43B8-95CA-4FB9E00979B1}" type="presParOf" srcId="{4B8076C8-5C34-44B0-A518-B5015BC597A4}" destId="{739E9B85-0B1D-4102-AD4A-C65F84DD05AF}" srcOrd="0" destOrd="0" presId="urn:microsoft.com/office/officeart/2005/8/layout/hierarchy2"/>
    <dgm:cxn modelId="{A3D45B1D-8A18-4B39-9350-EFE0F8459407}" type="presParOf" srcId="{4B8076C8-5C34-44B0-A518-B5015BC597A4}" destId="{B966D0BA-111D-4B34-96A9-DE987F10B41A}" srcOrd="1" destOrd="0" presId="urn:microsoft.com/office/officeart/2005/8/layout/hierarchy2"/>
    <dgm:cxn modelId="{4F23F339-02E4-46C4-9E53-9DC3A52153C7}" type="presParOf" srcId="{4E035AE4-D577-4FEF-B600-651165D2097A}" destId="{0E32B871-9504-4106-A827-7EC220742F67}" srcOrd="2" destOrd="0" presId="urn:microsoft.com/office/officeart/2005/8/layout/hierarchy2"/>
    <dgm:cxn modelId="{4A1B630D-E78D-4DA1-B646-634B4DA6963B}" type="presParOf" srcId="{0E32B871-9504-4106-A827-7EC220742F67}" destId="{DD831807-64C3-4585-831E-C49845A0AF3B}" srcOrd="0" destOrd="0" presId="urn:microsoft.com/office/officeart/2005/8/layout/hierarchy2"/>
    <dgm:cxn modelId="{891754E1-9248-46C2-BD9A-A3C6728BD1EA}" type="presParOf" srcId="{4E035AE4-D577-4FEF-B600-651165D2097A}" destId="{EB6952C2-67F9-440F-99C1-7624B87C1314}" srcOrd="3" destOrd="0" presId="urn:microsoft.com/office/officeart/2005/8/layout/hierarchy2"/>
    <dgm:cxn modelId="{8F5D4247-AC21-4D94-837E-3D6A0ABA84F4}" type="presParOf" srcId="{EB6952C2-67F9-440F-99C1-7624B87C1314}" destId="{B7FF2880-3E08-428D-9079-6B26EB1B588E}" srcOrd="0" destOrd="0" presId="urn:microsoft.com/office/officeart/2005/8/layout/hierarchy2"/>
    <dgm:cxn modelId="{A3B46DC7-B03B-4D7E-A515-07BF0C38F791}" type="presParOf" srcId="{EB6952C2-67F9-440F-99C1-7624B87C1314}" destId="{B4A784F2-8344-4E92-8019-18D5EC85979C}" srcOrd="1" destOrd="0" presId="urn:microsoft.com/office/officeart/2005/8/layout/hierarchy2"/>
    <dgm:cxn modelId="{470484A6-9067-43F4-9C54-3BFDD8E6BA2F}" type="presParOf" srcId="{B4A784F2-8344-4E92-8019-18D5EC85979C}" destId="{CEBF0853-6BB5-475C-84CA-2C875D9ECE6B}" srcOrd="0" destOrd="0" presId="urn:microsoft.com/office/officeart/2005/8/layout/hierarchy2"/>
    <dgm:cxn modelId="{957705CA-3EBE-40BB-B9EF-44DD24492293}" type="presParOf" srcId="{CEBF0853-6BB5-475C-84CA-2C875D9ECE6B}" destId="{2518D7A8-A583-45C5-8066-43410F1C0CF8}" srcOrd="0" destOrd="0" presId="urn:microsoft.com/office/officeart/2005/8/layout/hierarchy2"/>
    <dgm:cxn modelId="{B7766624-E687-40FB-A43D-3C3ECCD73773}" type="presParOf" srcId="{B4A784F2-8344-4E92-8019-18D5EC85979C}" destId="{E3087E1B-773C-46C0-B13E-BDBD57FF6386}" srcOrd="1" destOrd="0" presId="urn:microsoft.com/office/officeart/2005/8/layout/hierarchy2"/>
    <dgm:cxn modelId="{BFFBBFB4-6AEA-4CCA-810E-054D3D586563}" type="presParOf" srcId="{E3087E1B-773C-46C0-B13E-BDBD57FF6386}" destId="{07E31694-6FF5-4611-89A0-0774DA478752}" srcOrd="0" destOrd="0" presId="urn:microsoft.com/office/officeart/2005/8/layout/hierarchy2"/>
    <dgm:cxn modelId="{C8E832F9-9BC8-49E1-B078-049E7C4B1238}" type="presParOf" srcId="{E3087E1B-773C-46C0-B13E-BDBD57FF6386}" destId="{41582156-E834-41C1-B5DB-9C23425D0067}" srcOrd="1" destOrd="0" presId="urn:microsoft.com/office/officeart/2005/8/layout/hierarchy2"/>
    <dgm:cxn modelId="{D3E39A00-1F5D-47A2-BD31-F3D63DFD02CA}" type="presParOf" srcId="{4E035AE4-D577-4FEF-B600-651165D2097A}" destId="{9DBD47F0-1B7D-4221-9676-FD4A8ED3F010}" srcOrd="4" destOrd="0" presId="urn:microsoft.com/office/officeart/2005/8/layout/hierarchy2"/>
    <dgm:cxn modelId="{1D368055-3F6D-4EB9-869D-091D115EAE7A}" type="presParOf" srcId="{9DBD47F0-1B7D-4221-9676-FD4A8ED3F010}" destId="{5B2FAF0F-579C-4DF7-9359-011943C80346}" srcOrd="0" destOrd="0" presId="urn:microsoft.com/office/officeart/2005/8/layout/hierarchy2"/>
    <dgm:cxn modelId="{39645101-B488-4B6A-AD88-64383D0A107E}" type="presParOf" srcId="{4E035AE4-D577-4FEF-B600-651165D2097A}" destId="{5AC484D4-3D33-4824-8420-FEA8C3816186}" srcOrd="5" destOrd="0" presId="urn:microsoft.com/office/officeart/2005/8/layout/hierarchy2"/>
    <dgm:cxn modelId="{F6041054-938A-4F09-A6F2-CD060F0F40ED}" type="presParOf" srcId="{5AC484D4-3D33-4824-8420-FEA8C3816186}" destId="{72670237-CA2B-4899-8CF0-35757A69E238}" srcOrd="0" destOrd="0" presId="urn:microsoft.com/office/officeart/2005/8/layout/hierarchy2"/>
    <dgm:cxn modelId="{7554B8DC-2557-4476-948F-BF83C84C803A}" type="presParOf" srcId="{5AC484D4-3D33-4824-8420-FEA8C3816186}" destId="{A113C173-DF1A-456E-AEA9-7F90EE340462}" srcOrd="1" destOrd="0" presId="urn:microsoft.com/office/officeart/2005/8/layout/hierarchy2"/>
    <dgm:cxn modelId="{F3EFBEA9-809D-4D81-80E0-CCB9C8BC2AE8}" type="presParOf" srcId="{4E035AE4-D577-4FEF-B600-651165D2097A}" destId="{9CFAC8A4-88FD-4B6F-838D-77190ADA79DC}" srcOrd="6" destOrd="0" presId="urn:microsoft.com/office/officeart/2005/8/layout/hierarchy2"/>
    <dgm:cxn modelId="{E58C208C-B033-40D4-A1D7-58DD5DAAEE22}" type="presParOf" srcId="{9CFAC8A4-88FD-4B6F-838D-77190ADA79DC}" destId="{9B1899B1-C42F-4FC4-A03A-D114ED0322C6}" srcOrd="0" destOrd="0" presId="urn:microsoft.com/office/officeart/2005/8/layout/hierarchy2"/>
    <dgm:cxn modelId="{3A35A8C3-ED9C-4977-9143-9E5A5BDC197B}" type="presParOf" srcId="{4E035AE4-D577-4FEF-B600-651165D2097A}" destId="{DCF31C42-4279-4E8C-BAE3-326AB982101C}" srcOrd="7" destOrd="0" presId="urn:microsoft.com/office/officeart/2005/8/layout/hierarchy2"/>
    <dgm:cxn modelId="{C56A5C71-762B-4484-9D63-9F40FF196D29}" type="presParOf" srcId="{DCF31C42-4279-4E8C-BAE3-326AB982101C}" destId="{2A30E5F6-F630-4C05-8AD1-77D1860E28A4}" srcOrd="0" destOrd="0" presId="urn:microsoft.com/office/officeart/2005/8/layout/hierarchy2"/>
    <dgm:cxn modelId="{A6363803-34A0-4EE2-9D56-BCB1751DC974}" type="presParOf" srcId="{DCF31C42-4279-4E8C-BAE3-326AB982101C}" destId="{08CEEAB8-F291-4B29-8521-36206E2057A2}"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8AD0C8-D530-493C-A7C5-58F2B29730AF}" type="doc">
      <dgm:prSet loTypeId="urn:microsoft.com/office/officeart/2005/8/layout/hierarchy2" loCatId="hierarchy" qsTypeId="urn:microsoft.com/office/officeart/2005/8/quickstyle/3d1" qsCatId="3D" csTypeId="urn:microsoft.com/office/officeart/2005/8/colors/colorful3" csCatId="colorful" phldr="1"/>
      <dgm:spPr/>
      <dgm:t>
        <a:bodyPr/>
        <a:lstStyle/>
        <a:p>
          <a:endParaRPr lang="en-US"/>
        </a:p>
      </dgm:t>
    </dgm:pt>
    <dgm:pt modelId="{8F696386-078F-4352-B568-054DD2E96B06}">
      <dgm:prSet phldrT="[Text]" custT="1"/>
      <dgm:spPr/>
      <dgm:t>
        <a:bodyPr/>
        <a:lstStyle/>
        <a:p>
          <a:r>
            <a:rPr lang="zh-CN" altLang="en-US" sz="2000" dirty="0" smtClean="0">
              <a:latin typeface="KaiTi" panose="02010609060101010101" pitchFamily="49" charset="-122"/>
              <a:ea typeface="KaiTi" panose="02010609060101010101" pitchFamily="49" charset="-122"/>
            </a:rPr>
            <a:t>學習環境</a:t>
          </a:r>
          <a:endParaRPr lang="en-US" sz="2000" dirty="0">
            <a:latin typeface="KaiTi" panose="02010609060101010101" pitchFamily="49" charset="-122"/>
            <a:ea typeface="KaiTi" panose="02010609060101010101" pitchFamily="49" charset="-122"/>
          </a:endParaRPr>
        </a:p>
      </dgm:t>
    </dgm:pt>
    <dgm:pt modelId="{CF246014-AFD7-4327-A913-EB2442B50C9B}" type="parTrans" cxnId="{8D54F106-1A42-49C0-B978-62DF76E5C19B}">
      <dgm:prSet/>
      <dgm:spPr/>
      <dgm:t>
        <a:bodyPr/>
        <a:lstStyle/>
        <a:p>
          <a:endParaRPr lang="en-US"/>
        </a:p>
      </dgm:t>
    </dgm:pt>
    <dgm:pt modelId="{196713DB-DB8A-4AE0-BC62-FBE4F73EE6BD}" type="sibTrans" cxnId="{8D54F106-1A42-49C0-B978-62DF76E5C19B}">
      <dgm:prSet/>
      <dgm:spPr/>
      <dgm:t>
        <a:bodyPr/>
        <a:lstStyle/>
        <a:p>
          <a:endParaRPr lang="en-US"/>
        </a:p>
      </dgm:t>
    </dgm:pt>
    <dgm:pt modelId="{5301DAC8-2A7B-478E-B4D6-A986D8B09F15}">
      <dgm:prSet phldrT="[Text]" custT="1"/>
      <dgm:spPr/>
      <dgm:t>
        <a:bodyPr/>
        <a:lstStyle/>
        <a:p>
          <a:r>
            <a:rPr lang="zh-TW" altLang="en-US" sz="1800" dirty="0" smtClean="0">
              <a:latin typeface="KaiTi" panose="02010609060101010101" pitchFamily="49" charset="-122"/>
              <a:ea typeface="KaiTi" panose="02010609060101010101" pitchFamily="49" charset="-122"/>
            </a:rPr>
            <a:t>蒙鳩之巢</a:t>
          </a:r>
          <a:r>
            <a:rPr lang="zh-CN" altLang="en-US" sz="1800" dirty="0" smtClean="0">
              <a:latin typeface="KaiTi" panose="02010609060101010101" pitchFamily="49" charset="-122"/>
              <a:ea typeface="KaiTi" panose="02010609060101010101" pitchFamily="49" charset="-122"/>
            </a:rPr>
            <a:t>、</a:t>
          </a:r>
          <a:r>
            <a:rPr lang="zh-TW" altLang="en-US" sz="1800" dirty="0" smtClean="0">
              <a:latin typeface="KaiTi" panose="02010609060101010101" pitchFamily="49" charset="-122"/>
              <a:ea typeface="KaiTi" panose="02010609060101010101" pitchFamily="49" charset="-122"/>
            </a:rPr>
            <a:t>射干之莖</a:t>
          </a:r>
          <a:endParaRPr lang="en-US" sz="1800" dirty="0">
            <a:latin typeface="KaiTi" panose="02010609060101010101" pitchFamily="49" charset="-122"/>
            <a:ea typeface="KaiTi" panose="02010609060101010101" pitchFamily="49" charset="-122"/>
          </a:endParaRPr>
        </a:p>
      </dgm:t>
    </dgm:pt>
    <dgm:pt modelId="{EC441DB5-A13C-49C8-A8DA-A381606DFBD2}" type="parTrans" cxnId="{41B90F4A-498F-4FBD-B310-288995284DCB}">
      <dgm:prSet/>
      <dgm:spPr/>
      <dgm:t>
        <a:bodyPr/>
        <a:lstStyle/>
        <a:p>
          <a:endParaRPr lang="en-US"/>
        </a:p>
      </dgm:t>
    </dgm:pt>
    <dgm:pt modelId="{C2EEA4E9-78EC-4BDB-8273-51EA4739585F}" type="sibTrans" cxnId="{41B90F4A-498F-4FBD-B310-288995284DCB}">
      <dgm:prSet/>
      <dgm:spPr/>
      <dgm:t>
        <a:bodyPr/>
        <a:lstStyle/>
        <a:p>
          <a:endParaRPr lang="en-US"/>
        </a:p>
      </dgm:t>
    </dgm:pt>
    <dgm:pt modelId="{B13CA9DA-F555-4D69-B4B4-C69953BB5E6A}">
      <dgm:prSet phldrT="[Text]"/>
      <dgm:spPr/>
      <dgm:t>
        <a:bodyPr/>
        <a:lstStyle/>
        <a:p>
          <a:r>
            <a:rPr lang="zh-TW" altLang="en-US" dirty="0" smtClean="0">
              <a:latin typeface="KaiTi" panose="02010609060101010101" pitchFamily="49" charset="-122"/>
              <a:ea typeface="KaiTi" panose="02010609060101010101" pitchFamily="49" charset="-122"/>
            </a:rPr>
            <a:t>質的張弓失至、林木茂斧斤至、樹蔭鳥棲</a:t>
          </a:r>
          <a:r>
            <a:rPr lang="zh-CN" altLang="en-US" dirty="0" smtClean="0">
              <a:latin typeface="KaiTi" panose="02010609060101010101" pitchFamily="49" charset="-122"/>
              <a:ea typeface="KaiTi" panose="02010609060101010101" pitchFamily="49" charset="-122"/>
            </a:rPr>
            <a:t>、醯酸蜹聚</a:t>
          </a:r>
          <a:endParaRPr lang="en-US" dirty="0">
            <a:latin typeface="KaiTi" panose="02010609060101010101" pitchFamily="49" charset="-122"/>
            <a:ea typeface="KaiTi" panose="02010609060101010101" pitchFamily="49" charset="-122"/>
          </a:endParaRPr>
        </a:p>
      </dgm:t>
    </dgm:pt>
    <dgm:pt modelId="{64E0E968-C574-4B52-B08C-C8D257361F1E}" type="parTrans" cxnId="{13B69834-3B07-47AA-8966-75E281A5E221}">
      <dgm:prSet/>
      <dgm:spPr/>
      <dgm:t>
        <a:bodyPr/>
        <a:lstStyle/>
        <a:p>
          <a:endParaRPr lang="en-US"/>
        </a:p>
      </dgm:t>
    </dgm:pt>
    <dgm:pt modelId="{D623E1AA-52CB-40EC-BE98-2EF9E5376682}" type="sibTrans" cxnId="{13B69834-3B07-47AA-8966-75E281A5E221}">
      <dgm:prSet/>
      <dgm:spPr/>
      <dgm:t>
        <a:bodyPr/>
        <a:lstStyle/>
        <a:p>
          <a:endParaRPr lang="en-US"/>
        </a:p>
      </dgm:t>
    </dgm:pt>
    <dgm:pt modelId="{BBB38572-3803-4B84-941B-78F8C47257A9}">
      <dgm:prSet/>
      <dgm:spPr/>
      <dgm:t>
        <a:bodyPr/>
        <a:lstStyle/>
        <a:p>
          <a:r>
            <a:rPr lang="zh-TW" altLang="en-US" dirty="0" smtClean="0">
              <a:latin typeface="KaiTi" panose="02010609060101010101" pitchFamily="49" charset="-122"/>
              <a:ea typeface="KaiTi" panose="02010609060101010101" pitchFamily="49" charset="-122"/>
            </a:rPr>
            <a:t>蓬生麻中、白沙在涅、蘭芷漸滫</a:t>
          </a:r>
          <a:endParaRPr lang="en-US" dirty="0">
            <a:latin typeface="KaiTi" panose="02010609060101010101" pitchFamily="49" charset="-122"/>
            <a:ea typeface="KaiTi" panose="02010609060101010101" pitchFamily="49" charset="-122"/>
          </a:endParaRPr>
        </a:p>
      </dgm:t>
    </dgm:pt>
    <dgm:pt modelId="{DDDCCA4F-F812-4606-BFA0-94223719B043}" type="parTrans" cxnId="{AB06275D-DB10-4315-BB1C-C07F0423D149}">
      <dgm:prSet/>
      <dgm:spPr/>
      <dgm:t>
        <a:bodyPr/>
        <a:lstStyle/>
        <a:p>
          <a:endParaRPr lang="en-US"/>
        </a:p>
      </dgm:t>
    </dgm:pt>
    <dgm:pt modelId="{59E8FD12-986B-4ECE-8DE1-0223DFA8784D}" type="sibTrans" cxnId="{AB06275D-DB10-4315-BB1C-C07F0423D149}">
      <dgm:prSet/>
      <dgm:spPr/>
      <dgm:t>
        <a:bodyPr/>
        <a:lstStyle/>
        <a:p>
          <a:endParaRPr lang="en-US"/>
        </a:p>
      </dgm:t>
    </dgm:pt>
    <dgm:pt modelId="{1C555B8E-E22D-4FA8-AA34-EDFA5B560F8D}">
      <dgm:prSet/>
      <dgm:spPr/>
      <dgm:t>
        <a:bodyPr/>
        <a:lstStyle/>
        <a:p>
          <a:r>
            <a:rPr lang="zh-TW" altLang="en-US" dirty="0" smtClean="0">
              <a:latin typeface="KaiTi" panose="02010609060101010101" pitchFamily="49" charset="-122"/>
              <a:ea typeface="KaiTi" panose="02010609060101010101" pitchFamily="49" charset="-122"/>
            </a:rPr>
            <a:t>君子居必擇鄉，遊必就士</a:t>
          </a:r>
          <a:endParaRPr lang="en-US" dirty="0">
            <a:latin typeface="KaiTi" panose="02010609060101010101" pitchFamily="49" charset="-122"/>
            <a:ea typeface="KaiTi" panose="02010609060101010101" pitchFamily="49" charset="-122"/>
          </a:endParaRPr>
        </a:p>
      </dgm:t>
    </dgm:pt>
    <dgm:pt modelId="{D038C429-07E2-4309-8162-0A91B7468EAF}" type="parTrans" cxnId="{6B37D80D-121F-4B2A-B386-8C94A344051E}">
      <dgm:prSet/>
      <dgm:spPr/>
      <dgm:t>
        <a:bodyPr/>
        <a:lstStyle/>
        <a:p>
          <a:endParaRPr lang="en-US"/>
        </a:p>
      </dgm:t>
    </dgm:pt>
    <dgm:pt modelId="{EEF1999C-74CD-40C5-9199-F7902830FA6B}" type="sibTrans" cxnId="{6B37D80D-121F-4B2A-B386-8C94A344051E}">
      <dgm:prSet/>
      <dgm:spPr/>
      <dgm:t>
        <a:bodyPr/>
        <a:lstStyle/>
        <a:p>
          <a:endParaRPr lang="en-US"/>
        </a:p>
      </dgm:t>
    </dgm:pt>
    <dgm:pt modelId="{E77F0925-3CA8-4A94-8BB0-3D5E744EFE67}">
      <dgm:prSet/>
      <dgm:spPr/>
      <dgm:t>
        <a:bodyPr/>
        <a:lstStyle/>
        <a:p>
          <a:r>
            <a:rPr lang="zh-TW" altLang="en-US" dirty="0" smtClean="0">
              <a:latin typeface="KaiTi" panose="02010609060101010101" pitchFamily="49" charset="-122"/>
              <a:ea typeface="KaiTi" panose="02010609060101010101" pitchFamily="49" charset="-122"/>
            </a:rPr>
            <a:t>故言有召禍也，行有召辱也，君子慎其所立</a:t>
          </a:r>
          <a:endParaRPr lang="en-US" dirty="0">
            <a:latin typeface="KaiTi" panose="02010609060101010101" pitchFamily="49" charset="-122"/>
            <a:ea typeface="KaiTi" panose="02010609060101010101" pitchFamily="49" charset="-122"/>
          </a:endParaRPr>
        </a:p>
      </dgm:t>
    </dgm:pt>
    <dgm:pt modelId="{196D1D7B-3E02-4AAC-86A2-A960401E75DD}" type="parTrans" cxnId="{F2D37C6E-4A7B-48FB-AC25-697089F5B9A4}">
      <dgm:prSet/>
      <dgm:spPr/>
      <dgm:t>
        <a:bodyPr/>
        <a:lstStyle/>
        <a:p>
          <a:endParaRPr lang="en-US"/>
        </a:p>
      </dgm:t>
    </dgm:pt>
    <dgm:pt modelId="{284F8AD8-A47E-44A7-91CC-B49422D93A83}" type="sibTrans" cxnId="{F2D37C6E-4A7B-48FB-AC25-697089F5B9A4}">
      <dgm:prSet/>
      <dgm:spPr/>
      <dgm:t>
        <a:bodyPr/>
        <a:lstStyle/>
        <a:p>
          <a:endParaRPr lang="en-US"/>
        </a:p>
      </dgm:t>
    </dgm:pt>
    <dgm:pt modelId="{76C40F9C-70A2-4050-8F55-D4B3754FCCCA}" type="pres">
      <dgm:prSet presAssocID="{388AD0C8-D530-493C-A7C5-58F2B29730AF}" presName="diagram" presStyleCnt="0">
        <dgm:presLayoutVars>
          <dgm:chPref val="1"/>
          <dgm:dir/>
          <dgm:animOne val="branch"/>
          <dgm:animLvl val="lvl"/>
          <dgm:resizeHandles val="exact"/>
        </dgm:presLayoutVars>
      </dgm:prSet>
      <dgm:spPr/>
      <dgm:t>
        <a:bodyPr/>
        <a:lstStyle/>
        <a:p>
          <a:endParaRPr lang="en-US"/>
        </a:p>
      </dgm:t>
    </dgm:pt>
    <dgm:pt modelId="{B7C746E9-8C58-49D4-8EB1-1DDD0019A72B}" type="pres">
      <dgm:prSet presAssocID="{8F696386-078F-4352-B568-054DD2E96B06}" presName="root1" presStyleCnt="0"/>
      <dgm:spPr/>
    </dgm:pt>
    <dgm:pt modelId="{25E821DF-4843-497D-9019-7876BE7CAF4D}" type="pres">
      <dgm:prSet presAssocID="{8F696386-078F-4352-B568-054DD2E96B06}" presName="LevelOneTextNode" presStyleLbl="node0" presStyleIdx="0" presStyleCnt="1" custScaleX="76818" custScaleY="100383">
        <dgm:presLayoutVars>
          <dgm:chPref val="3"/>
        </dgm:presLayoutVars>
      </dgm:prSet>
      <dgm:spPr/>
      <dgm:t>
        <a:bodyPr/>
        <a:lstStyle/>
        <a:p>
          <a:endParaRPr lang="en-US"/>
        </a:p>
      </dgm:t>
    </dgm:pt>
    <dgm:pt modelId="{578FF041-C69E-4DED-A588-573E62F6FE7F}" type="pres">
      <dgm:prSet presAssocID="{8F696386-078F-4352-B568-054DD2E96B06}" presName="level2hierChild" presStyleCnt="0"/>
      <dgm:spPr/>
    </dgm:pt>
    <dgm:pt modelId="{385E7CD3-F989-462D-946B-2626166DB3ED}" type="pres">
      <dgm:prSet presAssocID="{EC441DB5-A13C-49C8-A8DA-A381606DFBD2}" presName="conn2-1" presStyleLbl="parChTrans1D2" presStyleIdx="0" presStyleCnt="3"/>
      <dgm:spPr/>
      <dgm:t>
        <a:bodyPr/>
        <a:lstStyle/>
        <a:p>
          <a:endParaRPr lang="en-US"/>
        </a:p>
      </dgm:t>
    </dgm:pt>
    <dgm:pt modelId="{BC9459C9-40B8-468B-B150-46CFB2A96CDC}" type="pres">
      <dgm:prSet presAssocID="{EC441DB5-A13C-49C8-A8DA-A381606DFBD2}" presName="connTx" presStyleLbl="parChTrans1D2" presStyleIdx="0" presStyleCnt="3"/>
      <dgm:spPr/>
      <dgm:t>
        <a:bodyPr/>
        <a:lstStyle/>
        <a:p>
          <a:endParaRPr lang="en-US"/>
        </a:p>
      </dgm:t>
    </dgm:pt>
    <dgm:pt modelId="{6BBA221B-8E88-49E5-89A9-4193D4E7F6C3}" type="pres">
      <dgm:prSet presAssocID="{5301DAC8-2A7B-478E-B4D6-A986D8B09F15}" presName="root2" presStyleCnt="0"/>
      <dgm:spPr/>
    </dgm:pt>
    <dgm:pt modelId="{32CAF975-8BFB-4FF7-A4F8-464870E657CE}" type="pres">
      <dgm:prSet presAssocID="{5301DAC8-2A7B-478E-B4D6-A986D8B09F15}" presName="LevelTwoTextNode" presStyleLbl="node2" presStyleIdx="0" presStyleCnt="3" custScaleX="119991" custScaleY="82668">
        <dgm:presLayoutVars>
          <dgm:chPref val="3"/>
        </dgm:presLayoutVars>
      </dgm:prSet>
      <dgm:spPr/>
      <dgm:t>
        <a:bodyPr/>
        <a:lstStyle/>
        <a:p>
          <a:endParaRPr lang="en-US"/>
        </a:p>
      </dgm:t>
    </dgm:pt>
    <dgm:pt modelId="{6C4144B4-A027-4143-BD47-E21ADFFF3D2F}" type="pres">
      <dgm:prSet presAssocID="{5301DAC8-2A7B-478E-B4D6-A986D8B09F15}" presName="level3hierChild" presStyleCnt="0"/>
      <dgm:spPr/>
    </dgm:pt>
    <dgm:pt modelId="{6BF58B3A-605D-4294-AB6D-0E78A3188156}" type="pres">
      <dgm:prSet presAssocID="{DDDCCA4F-F812-4606-BFA0-94223719B043}" presName="conn2-1" presStyleLbl="parChTrans1D2" presStyleIdx="1" presStyleCnt="3"/>
      <dgm:spPr/>
      <dgm:t>
        <a:bodyPr/>
        <a:lstStyle/>
        <a:p>
          <a:endParaRPr lang="en-US"/>
        </a:p>
      </dgm:t>
    </dgm:pt>
    <dgm:pt modelId="{6BAE05BC-97B8-4D79-A99E-6995CB508EB4}" type="pres">
      <dgm:prSet presAssocID="{DDDCCA4F-F812-4606-BFA0-94223719B043}" presName="connTx" presStyleLbl="parChTrans1D2" presStyleIdx="1" presStyleCnt="3"/>
      <dgm:spPr/>
      <dgm:t>
        <a:bodyPr/>
        <a:lstStyle/>
        <a:p>
          <a:endParaRPr lang="en-US"/>
        </a:p>
      </dgm:t>
    </dgm:pt>
    <dgm:pt modelId="{B75B71A1-0E8D-44B4-BFAE-13936BF88252}" type="pres">
      <dgm:prSet presAssocID="{BBB38572-3803-4B84-941B-78F8C47257A9}" presName="root2" presStyleCnt="0"/>
      <dgm:spPr/>
    </dgm:pt>
    <dgm:pt modelId="{5CF2C046-5342-4A07-B0DA-7A8BB73F9F00}" type="pres">
      <dgm:prSet presAssocID="{BBB38572-3803-4B84-941B-78F8C47257A9}" presName="LevelTwoTextNode" presStyleLbl="node2" presStyleIdx="1" presStyleCnt="3" custScaleX="118018" custScaleY="82370">
        <dgm:presLayoutVars>
          <dgm:chPref val="3"/>
        </dgm:presLayoutVars>
      </dgm:prSet>
      <dgm:spPr/>
      <dgm:t>
        <a:bodyPr/>
        <a:lstStyle/>
        <a:p>
          <a:endParaRPr lang="en-US"/>
        </a:p>
      </dgm:t>
    </dgm:pt>
    <dgm:pt modelId="{BFBB264E-0D69-4690-A9F5-8091B971AC66}" type="pres">
      <dgm:prSet presAssocID="{BBB38572-3803-4B84-941B-78F8C47257A9}" presName="level3hierChild" presStyleCnt="0"/>
      <dgm:spPr/>
    </dgm:pt>
    <dgm:pt modelId="{DEE4A4BA-EA5D-4308-873A-7C12063D7585}" type="pres">
      <dgm:prSet presAssocID="{D038C429-07E2-4309-8162-0A91B7468EAF}" presName="conn2-1" presStyleLbl="parChTrans1D3" presStyleIdx="0" presStyleCnt="1"/>
      <dgm:spPr/>
      <dgm:t>
        <a:bodyPr/>
        <a:lstStyle/>
        <a:p>
          <a:endParaRPr lang="en-US"/>
        </a:p>
      </dgm:t>
    </dgm:pt>
    <dgm:pt modelId="{A3E5574E-339C-4AF4-BDFA-6358FFC2E103}" type="pres">
      <dgm:prSet presAssocID="{D038C429-07E2-4309-8162-0A91B7468EAF}" presName="connTx" presStyleLbl="parChTrans1D3" presStyleIdx="0" presStyleCnt="1"/>
      <dgm:spPr/>
      <dgm:t>
        <a:bodyPr/>
        <a:lstStyle/>
        <a:p>
          <a:endParaRPr lang="en-US"/>
        </a:p>
      </dgm:t>
    </dgm:pt>
    <dgm:pt modelId="{E8C4E235-E497-4088-B7BA-03CB1F030955}" type="pres">
      <dgm:prSet presAssocID="{1C555B8E-E22D-4FA8-AA34-EDFA5B560F8D}" presName="root2" presStyleCnt="0"/>
      <dgm:spPr/>
    </dgm:pt>
    <dgm:pt modelId="{3CA320C8-57CB-4FEE-9FBC-928B42E0C205}" type="pres">
      <dgm:prSet presAssocID="{1C555B8E-E22D-4FA8-AA34-EDFA5B560F8D}" presName="LevelTwoTextNode" presStyleLbl="node3" presStyleIdx="0" presStyleCnt="1" custScaleX="113887" custScaleY="84750">
        <dgm:presLayoutVars>
          <dgm:chPref val="3"/>
        </dgm:presLayoutVars>
      </dgm:prSet>
      <dgm:spPr/>
      <dgm:t>
        <a:bodyPr/>
        <a:lstStyle/>
        <a:p>
          <a:endParaRPr lang="en-US"/>
        </a:p>
      </dgm:t>
    </dgm:pt>
    <dgm:pt modelId="{04466D15-CD42-4966-98F9-8211F826C0C8}" type="pres">
      <dgm:prSet presAssocID="{1C555B8E-E22D-4FA8-AA34-EDFA5B560F8D}" presName="level3hierChild" presStyleCnt="0"/>
      <dgm:spPr/>
    </dgm:pt>
    <dgm:pt modelId="{1F33DCED-1C21-488A-9F9C-0B62497CFA43}" type="pres">
      <dgm:prSet presAssocID="{196D1D7B-3E02-4AAC-86A2-A960401E75DD}" presName="conn2-1" presStyleLbl="parChTrans1D4" presStyleIdx="0" presStyleCnt="1"/>
      <dgm:spPr/>
      <dgm:t>
        <a:bodyPr/>
        <a:lstStyle/>
        <a:p>
          <a:endParaRPr lang="en-US"/>
        </a:p>
      </dgm:t>
    </dgm:pt>
    <dgm:pt modelId="{2BA93C06-D448-4333-886C-2EF9B3A6249F}" type="pres">
      <dgm:prSet presAssocID="{196D1D7B-3E02-4AAC-86A2-A960401E75DD}" presName="connTx" presStyleLbl="parChTrans1D4" presStyleIdx="0" presStyleCnt="1"/>
      <dgm:spPr/>
      <dgm:t>
        <a:bodyPr/>
        <a:lstStyle/>
        <a:p>
          <a:endParaRPr lang="en-US"/>
        </a:p>
      </dgm:t>
    </dgm:pt>
    <dgm:pt modelId="{B9B03F8E-1FCD-4299-94B5-49F277554093}" type="pres">
      <dgm:prSet presAssocID="{E77F0925-3CA8-4A94-8BB0-3D5E744EFE67}" presName="root2" presStyleCnt="0"/>
      <dgm:spPr/>
    </dgm:pt>
    <dgm:pt modelId="{D608B6D1-E09D-4025-9AC8-0B135A531129}" type="pres">
      <dgm:prSet presAssocID="{E77F0925-3CA8-4A94-8BB0-3D5E744EFE67}" presName="LevelTwoTextNode" presStyleLbl="node4" presStyleIdx="0" presStyleCnt="1">
        <dgm:presLayoutVars>
          <dgm:chPref val="3"/>
        </dgm:presLayoutVars>
      </dgm:prSet>
      <dgm:spPr/>
      <dgm:t>
        <a:bodyPr/>
        <a:lstStyle/>
        <a:p>
          <a:endParaRPr lang="en-US"/>
        </a:p>
      </dgm:t>
    </dgm:pt>
    <dgm:pt modelId="{03200614-A80E-48DE-809F-A9ECFADA67E8}" type="pres">
      <dgm:prSet presAssocID="{E77F0925-3CA8-4A94-8BB0-3D5E744EFE67}" presName="level3hierChild" presStyleCnt="0"/>
      <dgm:spPr/>
    </dgm:pt>
    <dgm:pt modelId="{E8D81229-19FB-46F5-9C7B-2E3246B50585}" type="pres">
      <dgm:prSet presAssocID="{64E0E968-C574-4B52-B08C-C8D257361F1E}" presName="conn2-1" presStyleLbl="parChTrans1D2" presStyleIdx="2" presStyleCnt="3"/>
      <dgm:spPr/>
      <dgm:t>
        <a:bodyPr/>
        <a:lstStyle/>
        <a:p>
          <a:endParaRPr lang="en-US"/>
        </a:p>
      </dgm:t>
    </dgm:pt>
    <dgm:pt modelId="{1AFD7ECE-90C0-4117-B0B0-C5D194D4F352}" type="pres">
      <dgm:prSet presAssocID="{64E0E968-C574-4B52-B08C-C8D257361F1E}" presName="connTx" presStyleLbl="parChTrans1D2" presStyleIdx="2" presStyleCnt="3"/>
      <dgm:spPr/>
      <dgm:t>
        <a:bodyPr/>
        <a:lstStyle/>
        <a:p>
          <a:endParaRPr lang="en-US"/>
        </a:p>
      </dgm:t>
    </dgm:pt>
    <dgm:pt modelId="{A0261913-3CF9-4976-8EC5-E1B12CAB2D0F}" type="pres">
      <dgm:prSet presAssocID="{B13CA9DA-F555-4D69-B4B4-C69953BB5E6A}" presName="root2" presStyleCnt="0"/>
      <dgm:spPr/>
    </dgm:pt>
    <dgm:pt modelId="{D0C2C8A8-EB7F-473B-BBD2-54A783C2C728}" type="pres">
      <dgm:prSet presAssocID="{B13CA9DA-F555-4D69-B4B4-C69953BB5E6A}" presName="LevelTwoTextNode" presStyleLbl="node2" presStyleIdx="2" presStyleCnt="3" custScaleX="129656" custScaleY="90199" custLinFactNeighborX="-1859" custLinFactNeighborY="-1400">
        <dgm:presLayoutVars>
          <dgm:chPref val="3"/>
        </dgm:presLayoutVars>
      </dgm:prSet>
      <dgm:spPr/>
      <dgm:t>
        <a:bodyPr/>
        <a:lstStyle/>
        <a:p>
          <a:endParaRPr lang="en-US"/>
        </a:p>
      </dgm:t>
    </dgm:pt>
    <dgm:pt modelId="{F275BEF1-8EE9-4DA0-AB5B-FD0F40694E6E}" type="pres">
      <dgm:prSet presAssocID="{B13CA9DA-F555-4D69-B4B4-C69953BB5E6A}" presName="level3hierChild" presStyleCnt="0"/>
      <dgm:spPr/>
    </dgm:pt>
  </dgm:ptLst>
  <dgm:cxnLst>
    <dgm:cxn modelId="{13B69834-3B07-47AA-8966-75E281A5E221}" srcId="{8F696386-078F-4352-B568-054DD2E96B06}" destId="{B13CA9DA-F555-4D69-B4B4-C69953BB5E6A}" srcOrd="2" destOrd="0" parTransId="{64E0E968-C574-4B52-B08C-C8D257361F1E}" sibTransId="{D623E1AA-52CB-40EC-BE98-2EF9E5376682}"/>
    <dgm:cxn modelId="{41B90F4A-498F-4FBD-B310-288995284DCB}" srcId="{8F696386-078F-4352-B568-054DD2E96B06}" destId="{5301DAC8-2A7B-478E-B4D6-A986D8B09F15}" srcOrd="0" destOrd="0" parTransId="{EC441DB5-A13C-49C8-A8DA-A381606DFBD2}" sibTransId="{C2EEA4E9-78EC-4BDB-8273-51EA4739585F}"/>
    <dgm:cxn modelId="{F2D37C6E-4A7B-48FB-AC25-697089F5B9A4}" srcId="{1C555B8E-E22D-4FA8-AA34-EDFA5B560F8D}" destId="{E77F0925-3CA8-4A94-8BB0-3D5E744EFE67}" srcOrd="0" destOrd="0" parTransId="{196D1D7B-3E02-4AAC-86A2-A960401E75DD}" sibTransId="{284F8AD8-A47E-44A7-91CC-B49422D93A83}"/>
    <dgm:cxn modelId="{3568DE0B-F2FF-4163-BA05-59AF2FEE9885}" type="presOf" srcId="{64E0E968-C574-4B52-B08C-C8D257361F1E}" destId="{E8D81229-19FB-46F5-9C7B-2E3246B50585}" srcOrd="0" destOrd="0" presId="urn:microsoft.com/office/officeart/2005/8/layout/hierarchy2"/>
    <dgm:cxn modelId="{76464FDE-63DB-4663-9EC2-34CB0D3881E5}" type="presOf" srcId="{1C555B8E-E22D-4FA8-AA34-EDFA5B560F8D}" destId="{3CA320C8-57CB-4FEE-9FBC-928B42E0C205}" srcOrd="0" destOrd="0" presId="urn:microsoft.com/office/officeart/2005/8/layout/hierarchy2"/>
    <dgm:cxn modelId="{68A0E6A4-1C56-451C-9AFF-C01630992735}" type="presOf" srcId="{DDDCCA4F-F812-4606-BFA0-94223719B043}" destId="{6BAE05BC-97B8-4D79-A99E-6995CB508EB4}" srcOrd="1" destOrd="0" presId="urn:microsoft.com/office/officeart/2005/8/layout/hierarchy2"/>
    <dgm:cxn modelId="{51869C9A-8974-4D29-A2DF-B1770C1CFB3B}" type="presOf" srcId="{E77F0925-3CA8-4A94-8BB0-3D5E744EFE67}" destId="{D608B6D1-E09D-4025-9AC8-0B135A531129}" srcOrd="0" destOrd="0" presId="urn:microsoft.com/office/officeart/2005/8/layout/hierarchy2"/>
    <dgm:cxn modelId="{68C3B6DA-F15B-495D-91E7-31F678A85981}" type="presOf" srcId="{388AD0C8-D530-493C-A7C5-58F2B29730AF}" destId="{76C40F9C-70A2-4050-8F55-D4B3754FCCCA}" srcOrd="0" destOrd="0" presId="urn:microsoft.com/office/officeart/2005/8/layout/hierarchy2"/>
    <dgm:cxn modelId="{3A9507BD-96F2-40BD-BB2D-A61FE908C476}" type="presOf" srcId="{196D1D7B-3E02-4AAC-86A2-A960401E75DD}" destId="{2BA93C06-D448-4333-886C-2EF9B3A6249F}" srcOrd="1" destOrd="0" presId="urn:microsoft.com/office/officeart/2005/8/layout/hierarchy2"/>
    <dgm:cxn modelId="{8ECA99AA-5AEF-47D8-93C2-BA9A526E6DFD}" type="presOf" srcId="{D038C429-07E2-4309-8162-0A91B7468EAF}" destId="{A3E5574E-339C-4AF4-BDFA-6358FFC2E103}" srcOrd="1" destOrd="0" presId="urn:microsoft.com/office/officeart/2005/8/layout/hierarchy2"/>
    <dgm:cxn modelId="{6977E7CE-CAB8-45CE-B04C-BA783B12CC4D}" type="presOf" srcId="{64E0E968-C574-4B52-B08C-C8D257361F1E}" destId="{1AFD7ECE-90C0-4117-B0B0-C5D194D4F352}" srcOrd="1" destOrd="0" presId="urn:microsoft.com/office/officeart/2005/8/layout/hierarchy2"/>
    <dgm:cxn modelId="{6B37D80D-121F-4B2A-B386-8C94A344051E}" srcId="{BBB38572-3803-4B84-941B-78F8C47257A9}" destId="{1C555B8E-E22D-4FA8-AA34-EDFA5B560F8D}" srcOrd="0" destOrd="0" parTransId="{D038C429-07E2-4309-8162-0A91B7468EAF}" sibTransId="{EEF1999C-74CD-40C5-9199-F7902830FA6B}"/>
    <dgm:cxn modelId="{F7F311AA-817D-4AD4-9724-7288C2A5F9F7}" type="presOf" srcId="{DDDCCA4F-F812-4606-BFA0-94223719B043}" destId="{6BF58B3A-605D-4294-AB6D-0E78A3188156}" srcOrd="0" destOrd="0" presId="urn:microsoft.com/office/officeart/2005/8/layout/hierarchy2"/>
    <dgm:cxn modelId="{8D54F106-1A42-49C0-B978-62DF76E5C19B}" srcId="{388AD0C8-D530-493C-A7C5-58F2B29730AF}" destId="{8F696386-078F-4352-B568-054DD2E96B06}" srcOrd="0" destOrd="0" parTransId="{CF246014-AFD7-4327-A913-EB2442B50C9B}" sibTransId="{196713DB-DB8A-4AE0-BC62-FBE4F73EE6BD}"/>
    <dgm:cxn modelId="{50A0B241-69B4-427C-8DE1-4590BA5D30F2}" type="presOf" srcId="{EC441DB5-A13C-49C8-A8DA-A381606DFBD2}" destId="{BC9459C9-40B8-468B-B150-46CFB2A96CDC}" srcOrd="1" destOrd="0" presId="urn:microsoft.com/office/officeart/2005/8/layout/hierarchy2"/>
    <dgm:cxn modelId="{8535A42E-2262-4315-B4A4-AC1A5DCB611E}" type="presOf" srcId="{EC441DB5-A13C-49C8-A8DA-A381606DFBD2}" destId="{385E7CD3-F989-462D-946B-2626166DB3ED}" srcOrd="0" destOrd="0" presId="urn:microsoft.com/office/officeart/2005/8/layout/hierarchy2"/>
    <dgm:cxn modelId="{AB06275D-DB10-4315-BB1C-C07F0423D149}" srcId="{8F696386-078F-4352-B568-054DD2E96B06}" destId="{BBB38572-3803-4B84-941B-78F8C47257A9}" srcOrd="1" destOrd="0" parTransId="{DDDCCA4F-F812-4606-BFA0-94223719B043}" sibTransId="{59E8FD12-986B-4ECE-8DE1-0223DFA8784D}"/>
    <dgm:cxn modelId="{388F2107-C5F9-47AC-9E5B-167EE59B747F}" type="presOf" srcId="{196D1D7B-3E02-4AAC-86A2-A960401E75DD}" destId="{1F33DCED-1C21-488A-9F9C-0B62497CFA43}" srcOrd="0" destOrd="0" presId="urn:microsoft.com/office/officeart/2005/8/layout/hierarchy2"/>
    <dgm:cxn modelId="{3808BC43-874C-40AF-B86B-1A5117989BB3}" type="presOf" srcId="{BBB38572-3803-4B84-941B-78F8C47257A9}" destId="{5CF2C046-5342-4A07-B0DA-7A8BB73F9F00}" srcOrd="0" destOrd="0" presId="urn:microsoft.com/office/officeart/2005/8/layout/hierarchy2"/>
    <dgm:cxn modelId="{37B205F3-0AE2-4547-AA48-20B19AE68F05}" type="presOf" srcId="{8F696386-078F-4352-B568-054DD2E96B06}" destId="{25E821DF-4843-497D-9019-7876BE7CAF4D}" srcOrd="0" destOrd="0" presId="urn:microsoft.com/office/officeart/2005/8/layout/hierarchy2"/>
    <dgm:cxn modelId="{0B46882A-1227-48D7-A53C-84504FA1D906}" type="presOf" srcId="{5301DAC8-2A7B-478E-B4D6-A986D8B09F15}" destId="{32CAF975-8BFB-4FF7-A4F8-464870E657CE}" srcOrd="0" destOrd="0" presId="urn:microsoft.com/office/officeart/2005/8/layout/hierarchy2"/>
    <dgm:cxn modelId="{A87AB1EE-20AC-4052-8A6E-83792BF08CBE}" type="presOf" srcId="{B13CA9DA-F555-4D69-B4B4-C69953BB5E6A}" destId="{D0C2C8A8-EB7F-473B-BBD2-54A783C2C728}" srcOrd="0" destOrd="0" presId="urn:microsoft.com/office/officeart/2005/8/layout/hierarchy2"/>
    <dgm:cxn modelId="{76558E45-4B12-4AC8-AD44-69CA82F4D7BC}" type="presOf" srcId="{D038C429-07E2-4309-8162-0A91B7468EAF}" destId="{DEE4A4BA-EA5D-4308-873A-7C12063D7585}" srcOrd="0" destOrd="0" presId="urn:microsoft.com/office/officeart/2005/8/layout/hierarchy2"/>
    <dgm:cxn modelId="{07355FCA-9DB5-4000-8484-C337CC5BBA7C}" type="presParOf" srcId="{76C40F9C-70A2-4050-8F55-D4B3754FCCCA}" destId="{B7C746E9-8C58-49D4-8EB1-1DDD0019A72B}" srcOrd="0" destOrd="0" presId="urn:microsoft.com/office/officeart/2005/8/layout/hierarchy2"/>
    <dgm:cxn modelId="{C65E0229-89C8-4160-BFF5-95498AD3A855}" type="presParOf" srcId="{B7C746E9-8C58-49D4-8EB1-1DDD0019A72B}" destId="{25E821DF-4843-497D-9019-7876BE7CAF4D}" srcOrd="0" destOrd="0" presId="urn:microsoft.com/office/officeart/2005/8/layout/hierarchy2"/>
    <dgm:cxn modelId="{E7174E4C-A7CB-48DF-972D-0F03A9E1954D}" type="presParOf" srcId="{B7C746E9-8C58-49D4-8EB1-1DDD0019A72B}" destId="{578FF041-C69E-4DED-A588-573E62F6FE7F}" srcOrd="1" destOrd="0" presId="urn:microsoft.com/office/officeart/2005/8/layout/hierarchy2"/>
    <dgm:cxn modelId="{565EADE1-7A15-487C-A5A9-5DF064519AC0}" type="presParOf" srcId="{578FF041-C69E-4DED-A588-573E62F6FE7F}" destId="{385E7CD3-F989-462D-946B-2626166DB3ED}" srcOrd="0" destOrd="0" presId="urn:microsoft.com/office/officeart/2005/8/layout/hierarchy2"/>
    <dgm:cxn modelId="{68BA4919-62D0-4C34-A884-61DEDF74D409}" type="presParOf" srcId="{385E7CD3-F989-462D-946B-2626166DB3ED}" destId="{BC9459C9-40B8-468B-B150-46CFB2A96CDC}" srcOrd="0" destOrd="0" presId="urn:microsoft.com/office/officeart/2005/8/layout/hierarchy2"/>
    <dgm:cxn modelId="{70DB8B20-7BEB-4217-99B2-1F4DBD2173F6}" type="presParOf" srcId="{578FF041-C69E-4DED-A588-573E62F6FE7F}" destId="{6BBA221B-8E88-49E5-89A9-4193D4E7F6C3}" srcOrd="1" destOrd="0" presId="urn:microsoft.com/office/officeart/2005/8/layout/hierarchy2"/>
    <dgm:cxn modelId="{46ECCFA4-BD6C-4C4B-BB84-AAD802D98189}" type="presParOf" srcId="{6BBA221B-8E88-49E5-89A9-4193D4E7F6C3}" destId="{32CAF975-8BFB-4FF7-A4F8-464870E657CE}" srcOrd="0" destOrd="0" presId="urn:microsoft.com/office/officeart/2005/8/layout/hierarchy2"/>
    <dgm:cxn modelId="{BC9CE934-A0FE-4632-9A29-F10BF5ADCA1F}" type="presParOf" srcId="{6BBA221B-8E88-49E5-89A9-4193D4E7F6C3}" destId="{6C4144B4-A027-4143-BD47-E21ADFFF3D2F}" srcOrd="1" destOrd="0" presId="urn:microsoft.com/office/officeart/2005/8/layout/hierarchy2"/>
    <dgm:cxn modelId="{0E4B823B-31C6-4F6A-94A2-83847EFC6388}" type="presParOf" srcId="{578FF041-C69E-4DED-A588-573E62F6FE7F}" destId="{6BF58B3A-605D-4294-AB6D-0E78A3188156}" srcOrd="2" destOrd="0" presId="urn:microsoft.com/office/officeart/2005/8/layout/hierarchy2"/>
    <dgm:cxn modelId="{55E9F292-8AC6-4C50-8CC6-50189364E968}" type="presParOf" srcId="{6BF58B3A-605D-4294-AB6D-0E78A3188156}" destId="{6BAE05BC-97B8-4D79-A99E-6995CB508EB4}" srcOrd="0" destOrd="0" presId="urn:microsoft.com/office/officeart/2005/8/layout/hierarchy2"/>
    <dgm:cxn modelId="{C7F7BBEF-3257-4CAD-96A9-8F004D456820}" type="presParOf" srcId="{578FF041-C69E-4DED-A588-573E62F6FE7F}" destId="{B75B71A1-0E8D-44B4-BFAE-13936BF88252}" srcOrd="3" destOrd="0" presId="urn:microsoft.com/office/officeart/2005/8/layout/hierarchy2"/>
    <dgm:cxn modelId="{0FFBE590-83B7-4A6D-8340-2CED4F89FCC0}" type="presParOf" srcId="{B75B71A1-0E8D-44B4-BFAE-13936BF88252}" destId="{5CF2C046-5342-4A07-B0DA-7A8BB73F9F00}" srcOrd="0" destOrd="0" presId="urn:microsoft.com/office/officeart/2005/8/layout/hierarchy2"/>
    <dgm:cxn modelId="{3140E0E7-03DC-49F6-AEDA-3398E388D63B}" type="presParOf" srcId="{B75B71A1-0E8D-44B4-BFAE-13936BF88252}" destId="{BFBB264E-0D69-4690-A9F5-8091B971AC66}" srcOrd="1" destOrd="0" presId="urn:microsoft.com/office/officeart/2005/8/layout/hierarchy2"/>
    <dgm:cxn modelId="{A42FD04E-3836-42E0-9016-313CB52EEB5F}" type="presParOf" srcId="{BFBB264E-0D69-4690-A9F5-8091B971AC66}" destId="{DEE4A4BA-EA5D-4308-873A-7C12063D7585}" srcOrd="0" destOrd="0" presId="urn:microsoft.com/office/officeart/2005/8/layout/hierarchy2"/>
    <dgm:cxn modelId="{7EB1B69E-73B8-4232-9714-0C70CB2C11E1}" type="presParOf" srcId="{DEE4A4BA-EA5D-4308-873A-7C12063D7585}" destId="{A3E5574E-339C-4AF4-BDFA-6358FFC2E103}" srcOrd="0" destOrd="0" presId="urn:microsoft.com/office/officeart/2005/8/layout/hierarchy2"/>
    <dgm:cxn modelId="{5497A1B0-CD52-47B5-8AB7-983AD82E444C}" type="presParOf" srcId="{BFBB264E-0D69-4690-A9F5-8091B971AC66}" destId="{E8C4E235-E497-4088-B7BA-03CB1F030955}" srcOrd="1" destOrd="0" presId="urn:microsoft.com/office/officeart/2005/8/layout/hierarchy2"/>
    <dgm:cxn modelId="{B3658E8A-2D97-43E3-9D2A-64F581933A38}" type="presParOf" srcId="{E8C4E235-E497-4088-B7BA-03CB1F030955}" destId="{3CA320C8-57CB-4FEE-9FBC-928B42E0C205}" srcOrd="0" destOrd="0" presId="urn:microsoft.com/office/officeart/2005/8/layout/hierarchy2"/>
    <dgm:cxn modelId="{0EA9C07F-6C50-4128-8DC9-8176DB5036C0}" type="presParOf" srcId="{E8C4E235-E497-4088-B7BA-03CB1F030955}" destId="{04466D15-CD42-4966-98F9-8211F826C0C8}" srcOrd="1" destOrd="0" presId="urn:microsoft.com/office/officeart/2005/8/layout/hierarchy2"/>
    <dgm:cxn modelId="{31DB97D8-6A96-49AF-B9F6-9205393A2581}" type="presParOf" srcId="{04466D15-CD42-4966-98F9-8211F826C0C8}" destId="{1F33DCED-1C21-488A-9F9C-0B62497CFA43}" srcOrd="0" destOrd="0" presId="urn:microsoft.com/office/officeart/2005/8/layout/hierarchy2"/>
    <dgm:cxn modelId="{40CEFCCF-04D2-4864-8A5A-5E1AB8B302F0}" type="presParOf" srcId="{1F33DCED-1C21-488A-9F9C-0B62497CFA43}" destId="{2BA93C06-D448-4333-886C-2EF9B3A6249F}" srcOrd="0" destOrd="0" presId="urn:microsoft.com/office/officeart/2005/8/layout/hierarchy2"/>
    <dgm:cxn modelId="{7EE9EA9A-DE3B-4322-9B5F-0E6D03697248}" type="presParOf" srcId="{04466D15-CD42-4966-98F9-8211F826C0C8}" destId="{B9B03F8E-1FCD-4299-94B5-49F277554093}" srcOrd="1" destOrd="0" presId="urn:microsoft.com/office/officeart/2005/8/layout/hierarchy2"/>
    <dgm:cxn modelId="{71DF47AB-019A-4C8C-A9CF-909D91AC47F7}" type="presParOf" srcId="{B9B03F8E-1FCD-4299-94B5-49F277554093}" destId="{D608B6D1-E09D-4025-9AC8-0B135A531129}" srcOrd="0" destOrd="0" presId="urn:microsoft.com/office/officeart/2005/8/layout/hierarchy2"/>
    <dgm:cxn modelId="{918C9F0B-D28B-4E58-AC54-42A9B6FC989F}" type="presParOf" srcId="{B9B03F8E-1FCD-4299-94B5-49F277554093}" destId="{03200614-A80E-48DE-809F-A9ECFADA67E8}" srcOrd="1" destOrd="0" presId="urn:microsoft.com/office/officeart/2005/8/layout/hierarchy2"/>
    <dgm:cxn modelId="{D372B2F5-F0CA-4619-A05C-C58E2DDB3D9F}" type="presParOf" srcId="{578FF041-C69E-4DED-A588-573E62F6FE7F}" destId="{E8D81229-19FB-46F5-9C7B-2E3246B50585}" srcOrd="4" destOrd="0" presId="urn:microsoft.com/office/officeart/2005/8/layout/hierarchy2"/>
    <dgm:cxn modelId="{41A71FF4-8911-4AC3-B487-8EF612B4F9E3}" type="presParOf" srcId="{E8D81229-19FB-46F5-9C7B-2E3246B50585}" destId="{1AFD7ECE-90C0-4117-B0B0-C5D194D4F352}" srcOrd="0" destOrd="0" presId="urn:microsoft.com/office/officeart/2005/8/layout/hierarchy2"/>
    <dgm:cxn modelId="{B62E4F1B-E230-4715-A756-2A1A4BC6FAAA}" type="presParOf" srcId="{578FF041-C69E-4DED-A588-573E62F6FE7F}" destId="{A0261913-3CF9-4976-8EC5-E1B12CAB2D0F}" srcOrd="5" destOrd="0" presId="urn:microsoft.com/office/officeart/2005/8/layout/hierarchy2"/>
    <dgm:cxn modelId="{BE9506D3-3725-4751-B0F5-25E62BE4948A}" type="presParOf" srcId="{A0261913-3CF9-4976-8EC5-E1B12CAB2D0F}" destId="{D0C2C8A8-EB7F-473B-BBD2-54A783C2C728}" srcOrd="0" destOrd="0" presId="urn:microsoft.com/office/officeart/2005/8/layout/hierarchy2"/>
    <dgm:cxn modelId="{C6FAD994-AF0D-4894-AAD2-A65D9C80BF17}" type="presParOf" srcId="{A0261913-3CF9-4976-8EC5-E1B12CAB2D0F}" destId="{F275BEF1-8EE9-4DA0-AB5B-FD0F40694E6E}"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0DC8668A-50A2-4A41-9079-4BDB9704574C}" type="doc">
      <dgm:prSet loTypeId="urn:microsoft.com/office/officeart/2005/8/layout/hierarchy2" loCatId="hierarchy" qsTypeId="urn:microsoft.com/office/officeart/2005/8/quickstyle/3d1" qsCatId="3D" csTypeId="urn:microsoft.com/office/officeart/2005/8/colors/colorful5" csCatId="colorful" phldr="1"/>
      <dgm:spPr/>
      <dgm:t>
        <a:bodyPr/>
        <a:lstStyle/>
        <a:p>
          <a:endParaRPr lang="en-US"/>
        </a:p>
      </dgm:t>
    </dgm:pt>
    <dgm:pt modelId="{1F53B688-8432-4A48-A758-09F8C0FAEF54}">
      <dgm:prSet phldrT="[Text]" custT="1"/>
      <dgm:spPr/>
      <dgm:t>
        <a:bodyPr/>
        <a:lstStyle/>
        <a:p>
          <a:r>
            <a:rPr lang="zh-CN" altLang="en-US" sz="2400" dirty="0" smtClean="0">
              <a:latin typeface="KaiTi" panose="02010609060101010101" pitchFamily="49" charset="-122"/>
              <a:ea typeface="KaiTi" panose="02010609060101010101" pitchFamily="49" charset="-122"/>
            </a:rPr>
            <a:t>為學方法</a:t>
          </a:r>
          <a:endParaRPr lang="en-US" sz="2400" dirty="0">
            <a:latin typeface="KaiTi" panose="02010609060101010101" pitchFamily="49" charset="-122"/>
            <a:ea typeface="KaiTi" panose="02010609060101010101" pitchFamily="49" charset="-122"/>
          </a:endParaRPr>
        </a:p>
      </dgm:t>
    </dgm:pt>
    <dgm:pt modelId="{E77094BD-3D14-464C-98D9-98FF871742EA}" type="parTrans" cxnId="{99403EAC-DCD3-414F-A352-F40CE904C307}">
      <dgm:prSet/>
      <dgm:spPr/>
      <dgm:t>
        <a:bodyPr/>
        <a:lstStyle/>
        <a:p>
          <a:endParaRPr lang="en-US"/>
        </a:p>
      </dgm:t>
    </dgm:pt>
    <dgm:pt modelId="{42FDEA3B-5386-46D2-B8BB-F770A9BF30C8}" type="sibTrans" cxnId="{99403EAC-DCD3-414F-A352-F40CE904C307}">
      <dgm:prSet/>
      <dgm:spPr/>
      <dgm:t>
        <a:bodyPr/>
        <a:lstStyle/>
        <a:p>
          <a:endParaRPr lang="en-US"/>
        </a:p>
      </dgm:t>
    </dgm:pt>
    <dgm:pt modelId="{18115752-97DB-46A4-84C0-5DEB9527BCF2}">
      <dgm:prSet phldrT="[Text]"/>
      <dgm:spPr/>
      <dgm:t>
        <a:bodyPr/>
        <a:lstStyle/>
        <a:p>
          <a:r>
            <a:rPr lang="zh-CN" altLang="en-US" dirty="0" smtClean="0">
              <a:latin typeface="KaiTi" panose="02010609060101010101" pitchFamily="49" charset="-122"/>
              <a:ea typeface="KaiTi" panose="02010609060101010101" pitchFamily="49" charset="-122"/>
            </a:rPr>
            <a:t>積漸之功</a:t>
          </a:r>
          <a:endParaRPr lang="en-US" dirty="0">
            <a:latin typeface="KaiTi" panose="02010609060101010101" pitchFamily="49" charset="-122"/>
            <a:ea typeface="KaiTi" panose="02010609060101010101" pitchFamily="49" charset="-122"/>
          </a:endParaRPr>
        </a:p>
      </dgm:t>
    </dgm:pt>
    <dgm:pt modelId="{9878EDF8-16D2-4377-AB53-75220882C55E}" type="parTrans" cxnId="{AA9633F5-3108-45EE-859D-0BE39D45F273}">
      <dgm:prSet/>
      <dgm:spPr/>
      <dgm:t>
        <a:bodyPr/>
        <a:lstStyle/>
        <a:p>
          <a:endParaRPr lang="en-US"/>
        </a:p>
      </dgm:t>
    </dgm:pt>
    <dgm:pt modelId="{066AE2D5-8D5C-47FC-ADF6-A8DFCAFB73BC}" type="sibTrans" cxnId="{AA9633F5-3108-45EE-859D-0BE39D45F273}">
      <dgm:prSet/>
      <dgm:spPr/>
      <dgm:t>
        <a:bodyPr/>
        <a:lstStyle/>
        <a:p>
          <a:endParaRPr lang="en-US"/>
        </a:p>
      </dgm:t>
    </dgm:pt>
    <dgm:pt modelId="{09E9CD9A-F3D3-4DCB-B1CB-E8574ED2736E}">
      <dgm:prSet phldrT="[Text]"/>
      <dgm:spPr/>
      <dgm:t>
        <a:bodyPr/>
        <a:lstStyle/>
        <a:p>
          <a:r>
            <a:rPr lang="zh-TW" altLang="en-US" dirty="0" smtClean="0">
              <a:latin typeface="KaiTi" panose="02010609060101010101" pitchFamily="49" charset="-122"/>
              <a:ea typeface="KaiTi" panose="02010609060101010101" pitchFamily="49" charset="-122"/>
            </a:rPr>
            <a:t>積土成山，積水成淵，積善成德</a:t>
          </a:r>
          <a:endParaRPr lang="en-US" dirty="0">
            <a:latin typeface="KaiTi" panose="02010609060101010101" pitchFamily="49" charset="-122"/>
            <a:ea typeface="KaiTi" panose="02010609060101010101" pitchFamily="49" charset="-122"/>
          </a:endParaRPr>
        </a:p>
      </dgm:t>
    </dgm:pt>
    <dgm:pt modelId="{AB38B490-A5FA-4C2C-A178-9E28047C4F03}" type="parTrans" cxnId="{40239B2C-250A-4C45-820E-FF3BECD0BEFF}">
      <dgm:prSet/>
      <dgm:spPr/>
      <dgm:t>
        <a:bodyPr/>
        <a:lstStyle/>
        <a:p>
          <a:endParaRPr lang="en-US"/>
        </a:p>
      </dgm:t>
    </dgm:pt>
    <dgm:pt modelId="{974B9122-2CF8-41BC-B21F-93FB8A4371A7}" type="sibTrans" cxnId="{40239B2C-250A-4C45-820E-FF3BECD0BEFF}">
      <dgm:prSet/>
      <dgm:spPr/>
      <dgm:t>
        <a:bodyPr/>
        <a:lstStyle/>
        <a:p>
          <a:endParaRPr lang="en-US"/>
        </a:p>
      </dgm:t>
    </dgm:pt>
    <dgm:pt modelId="{750AEAAB-87E2-4FDC-B655-E8403E007C52}">
      <dgm:prSet phldrT="[Text]"/>
      <dgm:spPr/>
      <dgm:t>
        <a:bodyPr/>
        <a:lstStyle/>
        <a:p>
          <a:r>
            <a:rPr lang="zh-TW" altLang="en-US" dirty="0" smtClean="0">
              <a:latin typeface="KaiTi" panose="02010609060101010101" pitchFamily="49" charset="-122"/>
              <a:ea typeface="KaiTi" panose="02010609060101010101" pitchFamily="49" charset="-122"/>
            </a:rPr>
            <a:t>積蹞步以至千里，積小流以成江海</a:t>
          </a:r>
          <a:endParaRPr lang="en-US" dirty="0">
            <a:latin typeface="KaiTi" panose="02010609060101010101" pitchFamily="49" charset="-122"/>
            <a:ea typeface="KaiTi" panose="02010609060101010101" pitchFamily="49" charset="-122"/>
          </a:endParaRPr>
        </a:p>
      </dgm:t>
    </dgm:pt>
    <dgm:pt modelId="{B4D37DA9-1E76-4F2C-9E91-EFA6E9579E89}" type="parTrans" cxnId="{C3D44540-ACEE-4D6F-8DA0-DBB0CE036884}">
      <dgm:prSet/>
      <dgm:spPr/>
      <dgm:t>
        <a:bodyPr/>
        <a:lstStyle/>
        <a:p>
          <a:endParaRPr lang="en-US"/>
        </a:p>
      </dgm:t>
    </dgm:pt>
    <dgm:pt modelId="{34F0B952-B6F8-427C-92E6-6DB3A5CAD17E}" type="sibTrans" cxnId="{C3D44540-ACEE-4D6F-8DA0-DBB0CE036884}">
      <dgm:prSet/>
      <dgm:spPr/>
      <dgm:t>
        <a:bodyPr/>
        <a:lstStyle/>
        <a:p>
          <a:endParaRPr lang="en-US"/>
        </a:p>
      </dgm:t>
    </dgm:pt>
    <dgm:pt modelId="{FF0DE5F6-4538-4B8D-86B7-3E1783E54E95}">
      <dgm:prSet phldrT="[Text]"/>
      <dgm:spPr/>
      <dgm:t>
        <a:bodyPr/>
        <a:lstStyle/>
        <a:p>
          <a:r>
            <a:rPr lang="zh-CN" altLang="en-US" dirty="0" smtClean="0">
              <a:latin typeface="KaiTi" panose="02010609060101010101" pitchFamily="49" charset="-122"/>
              <a:ea typeface="KaiTi" panose="02010609060101010101" pitchFamily="49" charset="-122"/>
            </a:rPr>
            <a:t>用心之效</a:t>
          </a:r>
          <a:endParaRPr lang="en-US" dirty="0">
            <a:latin typeface="KaiTi" panose="02010609060101010101" pitchFamily="49" charset="-122"/>
            <a:ea typeface="KaiTi" panose="02010609060101010101" pitchFamily="49" charset="-122"/>
          </a:endParaRPr>
        </a:p>
      </dgm:t>
    </dgm:pt>
    <dgm:pt modelId="{13049C5A-1A60-4DCD-91C0-EEE8CF260A1D}" type="parTrans" cxnId="{31465F5A-9C05-45E1-8EF3-E50B05EFCE22}">
      <dgm:prSet/>
      <dgm:spPr/>
      <dgm:t>
        <a:bodyPr/>
        <a:lstStyle/>
        <a:p>
          <a:endParaRPr lang="en-US"/>
        </a:p>
      </dgm:t>
    </dgm:pt>
    <dgm:pt modelId="{09D75CCD-7F0D-49E4-82A8-223B1C1025DA}" type="sibTrans" cxnId="{31465F5A-9C05-45E1-8EF3-E50B05EFCE22}">
      <dgm:prSet/>
      <dgm:spPr/>
      <dgm:t>
        <a:bodyPr/>
        <a:lstStyle/>
        <a:p>
          <a:endParaRPr lang="en-US"/>
        </a:p>
      </dgm:t>
    </dgm:pt>
    <dgm:pt modelId="{FF06FA6E-CAF8-41B2-B21F-D079827D0A52}">
      <dgm:prSet phldrT="[Text]"/>
      <dgm:spPr/>
      <dgm:t>
        <a:bodyPr/>
        <a:lstStyle/>
        <a:p>
          <a:r>
            <a:rPr lang="zh-TW" altLang="en-US" dirty="0" smtClean="0">
              <a:latin typeface="KaiTi" panose="02010609060101010101" pitchFamily="49" charset="-122"/>
              <a:ea typeface="KaiTi" panose="02010609060101010101" pitchFamily="49" charset="-122"/>
            </a:rPr>
            <a:t>人</a:t>
          </a:r>
          <a:r>
            <a:rPr lang="en-US" altLang="zh-TW" dirty="0" smtClean="0">
              <a:latin typeface="KaiTi" panose="02010609060101010101" pitchFamily="49" charset="-122"/>
              <a:ea typeface="KaiTi" panose="02010609060101010101" pitchFamily="49" charset="-122"/>
            </a:rPr>
            <a:t>-</a:t>
          </a:r>
          <a:r>
            <a:rPr lang="zh-TW" altLang="en-US" dirty="0" smtClean="0">
              <a:latin typeface="KaiTi" panose="02010609060101010101" pitchFamily="49" charset="-122"/>
              <a:ea typeface="KaiTi" panose="02010609060101010101" pitchFamily="49" charset="-122"/>
            </a:rPr>
            <a:t>無冥冥之志，無赫赫之功</a:t>
          </a:r>
          <a:endParaRPr lang="en-US" dirty="0">
            <a:latin typeface="KaiTi" panose="02010609060101010101" pitchFamily="49" charset="-122"/>
            <a:ea typeface="KaiTi" panose="02010609060101010101" pitchFamily="49" charset="-122"/>
          </a:endParaRPr>
        </a:p>
      </dgm:t>
    </dgm:pt>
    <dgm:pt modelId="{2F577307-A86B-4564-9377-51F89FF80255}" type="parTrans" cxnId="{3D1BD45D-1F29-46FE-BCA8-160CE0EA0310}">
      <dgm:prSet/>
      <dgm:spPr/>
      <dgm:t>
        <a:bodyPr/>
        <a:lstStyle/>
        <a:p>
          <a:endParaRPr lang="en-US"/>
        </a:p>
      </dgm:t>
    </dgm:pt>
    <dgm:pt modelId="{322372AE-E2EE-4501-820F-23A5E680239E}" type="sibTrans" cxnId="{3D1BD45D-1F29-46FE-BCA8-160CE0EA0310}">
      <dgm:prSet/>
      <dgm:spPr/>
      <dgm:t>
        <a:bodyPr/>
        <a:lstStyle/>
        <a:p>
          <a:endParaRPr lang="en-US"/>
        </a:p>
      </dgm:t>
    </dgm:pt>
    <dgm:pt modelId="{8E095E28-E2C6-4EAA-B766-ACBC50BBF3A9}">
      <dgm:prSet/>
      <dgm:spPr/>
      <dgm:t>
        <a:bodyPr/>
        <a:lstStyle/>
        <a:p>
          <a:r>
            <a:rPr lang="zh-TW" altLang="en-US" dirty="0" smtClean="0">
              <a:latin typeface="KaiTi" panose="02010609060101010101" pitchFamily="49" charset="-122"/>
              <a:ea typeface="KaiTi" panose="02010609060101010101" pitchFamily="49" charset="-122"/>
            </a:rPr>
            <a:t>蟹</a:t>
          </a:r>
          <a:r>
            <a:rPr lang="en-US" altLang="zh-TW" dirty="0" smtClean="0">
              <a:latin typeface="KaiTi" panose="02010609060101010101" pitchFamily="49" charset="-122"/>
              <a:ea typeface="KaiTi" panose="02010609060101010101" pitchFamily="49" charset="-122"/>
            </a:rPr>
            <a:t>-</a:t>
          </a:r>
          <a:r>
            <a:rPr lang="zh-TW" altLang="en-US" dirty="0" smtClean="0">
              <a:latin typeface="KaiTi" panose="02010609060101010101" pitchFamily="49" charset="-122"/>
              <a:ea typeface="KaiTi" panose="02010609060101010101" pitchFamily="49" charset="-122"/>
            </a:rPr>
            <a:t>非虵蟺之穴，無可寄託，用心躁也</a:t>
          </a:r>
          <a:endParaRPr lang="en-US" dirty="0">
            <a:latin typeface="KaiTi" panose="02010609060101010101" pitchFamily="49" charset="-122"/>
            <a:ea typeface="KaiTi" panose="02010609060101010101" pitchFamily="49" charset="-122"/>
          </a:endParaRPr>
        </a:p>
      </dgm:t>
    </dgm:pt>
    <dgm:pt modelId="{3973B5B0-021F-4D8A-9D6D-A8C96499BBC3}" type="parTrans" cxnId="{FE7DEEAC-0F57-4C57-932A-69DA8154E172}">
      <dgm:prSet/>
      <dgm:spPr/>
      <dgm:t>
        <a:bodyPr/>
        <a:lstStyle/>
        <a:p>
          <a:endParaRPr lang="en-US"/>
        </a:p>
      </dgm:t>
    </dgm:pt>
    <dgm:pt modelId="{8F97FD41-7908-4C75-8693-32A548DD2B15}" type="sibTrans" cxnId="{FE7DEEAC-0F57-4C57-932A-69DA8154E172}">
      <dgm:prSet/>
      <dgm:spPr/>
      <dgm:t>
        <a:bodyPr/>
        <a:lstStyle/>
        <a:p>
          <a:endParaRPr lang="en-US"/>
        </a:p>
      </dgm:t>
    </dgm:pt>
    <dgm:pt modelId="{366FCA6D-0A96-4FC4-BC30-331454F89964}">
      <dgm:prSet/>
      <dgm:spPr/>
      <dgm:t>
        <a:bodyPr/>
        <a:lstStyle/>
        <a:p>
          <a:r>
            <a:rPr lang="zh-TW" altLang="en-US" dirty="0" smtClean="0">
              <a:latin typeface="KaiTi" panose="02010609060101010101" pitchFamily="49" charset="-122"/>
              <a:ea typeface="KaiTi" panose="02010609060101010101" pitchFamily="49" charset="-122"/>
            </a:rPr>
            <a:t>螾</a:t>
          </a:r>
          <a:r>
            <a:rPr lang="en-US" altLang="zh-TW" dirty="0" smtClean="0">
              <a:latin typeface="KaiTi" panose="02010609060101010101" pitchFamily="49" charset="-122"/>
              <a:ea typeface="KaiTi" panose="02010609060101010101" pitchFamily="49" charset="-122"/>
            </a:rPr>
            <a:t>-</a:t>
          </a:r>
          <a:r>
            <a:rPr lang="zh-TW" altLang="en-US" dirty="0" smtClean="0">
              <a:latin typeface="KaiTi" panose="02010609060101010101" pitchFamily="49" charset="-122"/>
              <a:ea typeface="KaiTi" panose="02010609060101010101" pitchFamily="49" charset="-122"/>
            </a:rPr>
            <a:t>上食埃土，下飲黃泉，用心一也</a:t>
          </a:r>
          <a:endParaRPr lang="en-US" dirty="0">
            <a:latin typeface="KaiTi" panose="02010609060101010101" pitchFamily="49" charset="-122"/>
            <a:ea typeface="KaiTi" panose="02010609060101010101" pitchFamily="49" charset="-122"/>
          </a:endParaRPr>
        </a:p>
      </dgm:t>
    </dgm:pt>
    <dgm:pt modelId="{B45E4F09-7771-4C8A-810A-5AC83C57755E}" type="parTrans" cxnId="{18CFEF45-0DFF-4BEB-8B86-1646CF808123}">
      <dgm:prSet/>
      <dgm:spPr/>
      <dgm:t>
        <a:bodyPr/>
        <a:lstStyle/>
        <a:p>
          <a:endParaRPr lang="en-US"/>
        </a:p>
      </dgm:t>
    </dgm:pt>
    <dgm:pt modelId="{BC631F96-5CAE-48D7-9F3D-1766926DC104}" type="sibTrans" cxnId="{18CFEF45-0DFF-4BEB-8B86-1646CF808123}">
      <dgm:prSet/>
      <dgm:spPr/>
      <dgm:t>
        <a:bodyPr/>
        <a:lstStyle/>
        <a:p>
          <a:endParaRPr lang="en-US"/>
        </a:p>
      </dgm:t>
    </dgm:pt>
    <dgm:pt modelId="{8DB55C66-3DD6-4E99-B4AA-A38EFB0C9729}">
      <dgm:prSet/>
      <dgm:spPr/>
      <dgm:t>
        <a:bodyPr/>
        <a:lstStyle/>
        <a:p>
          <a:r>
            <a:rPr lang="zh-TW" altLang="en-US" dirty="0" smtClean="0">
              <a:latin typeface="KaiTi" panose="02010609060101010101" pitchFamily="49" charset="-122"/>
              <a:ea typeface="KaiTi" panose="02010609060101010101" pitchFamily="49" charset="-122"/>
            </a:rPr>
            <a:t>鍥而不捨，金石可鏤累積善行，聲遠自遠</a:t>
          </a:r>
          <a:endParaRPr lang="en-US" dirty="0">
            <a:latin typeface="KaiTi" panose="02010609060101010101" pitchFamily="49" charset="-122"/>
            <a:ea typeface="KaiTi" panose="02010609060101010101" pitchFamily="49" charset="-122"/>
          </a:endParaRPr>
        </a:p>
      </dgm:t>
    </dgm:pt>
    <dgm:pt modelId="{86A49921-8106-469D-9E3F-B9F583AE5A42}" type="parTrans" cxnId="{ED648F6F-8927-4C56-96DC-CB3F7213EAA7}">
      <dgm:prSet/>
      <dgm:spPr/>
      <dgm:t>
        <a:bodyPr/>
        <a:lstStyle/>
        <a:p>
          <a:endParaRPr lang="en-US"/>
        </a:p>
      </dgm:t>
    </dgm:pt>
    <dgm:pt modelId="{1A45043C-FA85-4CF2-AC96-4EBDB008D79B}" type="sibTrans" cxnId="{ED648F6F-8927-4C56-96DC-CB3F7213EAA7}">
      <dgm:prSet/>
      <dgm:spPr/>
      <dgm:t>
        <a:bodyPr/>
        <a:lstStyle/>
        <a:p>
          <a:endParaRPr lang="en-US"/>
        </a:p>
      </dgm:t>
    </dgm:pt>
    <dgm:pt modelId="{1DB9CF70-754B-4B99-94DD-C26D70EF7945}">
      <dgm:prSet/>
      <dgm:spPr/>
      <dgm:t>
        <a:bodyPr/>
        <a:lstStyle/>
        <a:p>
          <a:r>
            <a:rPr lang="zh-TW" altLang="en-US" dirty="0" smtClean="0">
              <a:latin typeface="KaiTi" panose="02010609060101010101" pitchFamily="49" charset="-122"/>
              <a:ea typeface="KaiTi" panose="02010609060101010101" pitchFamily="49" charset="-122"/>
            </a:rPr>
            <a:t>故君子結於一也</a:t>
          </a:r>
          <a:endParaRPr lang="en-US" dirty="0">
            <a:latin typeface="KaiTi" panose="02010609060101010101" pitchFamily="49" charset="-122"/>
            <a:ea typeface="KaiTi" panose="02010609060101010101" pitchFamily="49" charset="-122"/>
          </a:endParaRPr>
        </a:p>
      </dgm:t>
    </dgm:pt>
    <dgm:pt modelId="{4A8A78F7-826D-41D3-AFF3-2890AA38D81F}" type="parTrans" cxnId="{61CC4539-C9E9-4C6F-BF62-610EE5D5C23D}">
      <dgm:prSet/>
      <dgm:spPr/>
      <dgm:t>
        <a:bodyPr/>
        <a:lstStyle/>
        <a:p>
          <a:endParaRPr lang="en-US"/>
        </a:p>
      </dgm:t>
    </dgm:pt>
    <dgm:pt modelId="{98B04159-CF0B-448E-8D84-D684D8B4A06D}" type="sibTrans" cxnId="{61CC4539-C9E9-4C6F-BF62-610EE5D5C23D}">
      <dgm:prSet/>
      <dgm:spPr/>
      <dgm:t>
        <a:bodyPr/>
        <a:lstStyle/>
        <a:p>
          <a:endParaRPr lang="en-US"/>
        </a:p>
      </dgm:t>
    </dgm:pt>
    <dgm:pt modelId="{74A2D77F-BC4B-4380-BEF5-442611EF5E2E}" type="pres">
      <dgm:prSet presAssocID="{0DC8668A-50A2-4A41-9079-4BDB9704574C}" presName="diagram" presStyleCnt="0">
        <dgm:presLayoutVars>
          <dgm:chPref val="1"/>
          <dgm:dir/>
          <dgm:animOne val="branch"/>
          <dgm:animLvl val="lvl"/>
          <dgm:resizeHandles val="exact"/>
        </dgm:presLayoutVars>
      </dgm:prSet>
      <dgm:spPr/>
      <dgm:t>
        <a:bodyPr/>
        <a:lstStyle/>
        <a:p>
          <a:endParaRPr lang="en-US"/>
        </a:p>
      </dgm:t>
    </dgm:pt>
    <dgm:pt modelId="{C7BA71BF-4315-4087-B060-28440616C756}" type="pres">
      <dgm:prSet presAssocID="{1F53B688-8432-4A48-A758-09F8C0FAEF54}" presName="root1" presStyleCnt="0"/>
      <dgm:spPr/>
    </dgm:pt>
    <dgm:pt modelId="{57270555-F600-4E41-8162-2DD383380A7B}" type="pres">
      <dgm:prSet presAssocID="{1F53B688-8432-4A48-A758-09F8C0FAEF54}" presName="LevelOneTextNode" presStyleLbl="node0" presStyleIdx="0" presStyleCnt="1" custScaleX="83876" custScaleY="81682" custLinFactNeighborX="447" custLinFactNeighborY="894">
        <dgm:presLayoutVars>
          <dgm:chPref val="3"/>
        </dgm:presLayoutVars>
      </dgm:prSet>
      <dgm:spPr/>
      <dgm:t>
        <a:bodyPr/>
        <a:lstStyle/>
        <a:p>
          <a:endParaRPr lang="en-US"/>
        </a:p>
      </dgm:t>
    </dgm:pt>
    <dgm:pt modelId="{96970764-54FE-4289-8DE8-4CB631A0550C}" type="pres">
      <dgm:prSet presAssocID="{1F53B688-8432-4A48-A758-09F8C0FAEF54}" presName="level2hierChild" presStyleCnt="0"/>
      <dgm:spPr/>
    </dgm:pt>
    <dgm:pt modelId="{D62959BE-F6B3-4264-BAF8-F19176C55E5E}" type="pres">
      <dgm:prSet presAssocID="{9878EDF8-16D2-4377-AB53-75220882C55E}" presName="conn2-1" presStyleLbl="parChTrans1D2" presStyleIdx="0" presStyleCnt="2"/>
      <dgm:spPr/>
      <dgm:t>
        <a:bodyPr/>
        <a:lstStyle/>
        <a:p>
          <a:endParaRPr lang="en-US"/>
        </a:p>
      </dgm:t>
    </dgm:pt>
    <dgm:pt modelId="{77E02C18-1FF2-4F4E-955C-44934B91AD52}" type="pres">
      <dgm:prSet presAssocID="{9878EDF8-16D2-4377-AB53-75220882C55E}" presName="connTx" presStyleLbl="parChTrans1D2" presStyleIdx="0" presStyleCnt="2"/>
      <dgm:spPr/>
      <dgm:t>
        <a:bodyPr/>
        <a:lstStyle/>
        <a:p>
          <a:endParaRPr lang="en-US"/>
        </a:p>
      </dgm:t>
    </dgm:pt>
    <dgm:pt modelId="{29DA08EF-FCDA-4E12-8FD2-A8F36C68261A}" type="pres">
      <dgm:prSet presAssocID="{18115752-97DB-46A4-84C0-5DEB9527BCF2}" presName="root2" presStyleCnt="0"/>
      <dgm:spPr/>
    </dgm:pt>
    <dgm:pt modelId="{410BB828-A224-4E30-812B-59D5D9155739}" type="pres">
      <dgm:prSet presAssocID="{18115752-97DB-46A4-84C0-5DEB9527BCF2}" presName="LevelTwoTextNode" presStyleLbl="node2" presStyleIdx="0" presStyleCnt="2" custScaleX="75765" custScaleY="52770">
        <dgm:presLayoutVars>
          <dgm:chPref val="3"/>
        </dgm:presLayoutVars>
      </dgm:prSet>
      <dgm:spPr/>
      <dgm:t>
        <a:bodyPr/>
        <a:lstStyle/>
        <a:p>
          <a:endParaRPr lang="en-US"/>
        </a:p>
      </dgm:t>
    </dgm:pt>
    <dgm:pt modelId="{53F980A5-D5A0-4B3C-A4B1-48D46645CE17}" type="pres">
      <dgm:prSet presAssocID="{18115752-97DB-46A4-84C0-5DEB9527BCF2}" presName="level3hierChild" presStyleCnt="0"/>
      <dgm:spPr/>
    </dgm:pt>
    <dgm:pt modelId="{7F575CF7-8CF2-4580-9344-F08D42AAB2CE}" type="pres">
      <dgm:prSet presAssocID="{AB38B490-A5FA-4C2C-A178-9E28047C4F03}" presName="conn2-1" presStyleLbl="parChTrans1D3" presStyleIdx="0" presStyleCnt="5"/>
      <dgm:spPr/>
      <dgm:t>
        <a:bodyPr/>
        <a:lstStyle/>
        <a:p>
          <a:endParaRPr lang="en-US"/>
        </a:p>
      </dgm:t>
    </dgm:pt>
    <dgm:pt modelId="{8AE1D036-5B4A-438A-9969-7C03DCFA7EAB}" type="pres">
      <dgm:prSet presAssocID="{AB38B490-A5FA-4C2C-A178-9E28047C4F03}" presName="connTx" presStyleLbl="parChTrans1D3" presStyleIdx="0" presStyleCnt="5"/>
      <dgm:spPr/>
      <dgm:t>
        <a:bodyPr/>
        <a:lstStyle/>
        <a:p>
          <a:endParaRPr lang="en-US"/>
        </a:p>
      </dgm:t>
    </dgm:pt>
    <dgm:pt modelId="{18A6F768-A421-4A7B-A132-3D93CE694798}" type="pres">
      <dgm:prSet presAssocID="{09E9CD9A-F3D3-4DCB-B1CB-E8574ED2736E}" presName="root2" presStyleCnt="0"/>
      <dgm:spPr/>
    </dgm:pt>
    <dgm:pt modelId="{478CD978-8320-4FEA-B6F8-A4C7453BA842}" type="pres">
      <dgm:prSet presAssocID="{09E9CD9A-F3D3-4DCB-B1CB-E8574ED2736E}" presName="LevelTwoTextNode" presStyleLbl="node3" presStyleIdx="0" presStyleCnt="5">
        <dgm:presLayoutVars>
          <dgm:chPref val="3"/>
        </dgm:presLayoutVars>
      </dgm:prSet>
      <dgm:spPr/>
      <dgm:t>
        <a:bodyPr/>
        <a:lstStyle/>
        <a:p>
          <a:endParaRPr lang="en-US"/>
        </a:p>
      </dgm:t>
    </dgm:pt>
    <dgm:pt modelId="{5A2D0F8D-DD28-44E4-9CE8-83D1E006D21A}" type="pres">
      <dgm:prSet presAssocID="{09E9CD9A-F3D3-4DCB-B1CB-E8574ED2736E}" presName="level3hierChild" presStyleCnt="0"/>
      <dgm:spPr/>
    </dgm:pt>
    <dgm:pt modelId="{6E39E02B-4DE0-489F-810E-64DBD1672766}" type="pres">
      <dgm:prSet presAssocID="{86A49921-8106-469D-9E3F-B9F583AE5A42}" presName="conn2-1" presStyleLbl="parChTrans1D4" presStyleIdx="0" presStyleCnt="2"/>
      <dgm:spPr/>
      <dgm:t>
        <a:bodyPr/>
        <a:lstStyle/>
        <a:p>
          <a:endParaRPr lang="en-US"/>
        </a:p>
      </dgm:t>
    </dgm:pt>
    <dgm:pt modelId="{B1343330-CCF7-4872-8BB9-1F39D6DEF989}" type="pres">
      <dgm:prSet presAssocID="{86A49921-8106-469D-9E3F-B9F583AE5A42}" presName="connTx" presStyleLbl="parChTrans1D4" presStyleIdx="0" presStyleCnt="2"/>
      <dgm:spPr/>
      <dgm:t>
        <a:bodyPr/>
        <a:lstStyle/>
        <a:p>
          <a:endParaRPr lang="en-US"/>
        </a:p>
      </dgm:t>
    </dgm:pt>
    <dgm:pt modelId="{9CE26C14-A2E0-4EC2-82A9-D1B84ABADF2D}" type="pres">
      <dgm:prSet presAssocID="{8DB55C66-3DD6-4E99-B4AA-A38EFB0C9729}" presName="root2" presStyleCnt="0"/>
      <dgm:spPr/>
    </dgm:pt>
    <dgm:pt modelId="{29D2C332-5FFA-46E0-8875-63F50B88B277}" type="pres">
      <dgm:prSet presAssocID="{8DB55C66-3DD6-4E99-B4AA-A38EFB0C9729}" presName="LevelTwoTextNode" presStyleLbl="node4" presStyleIdx="0" presStyleCnt="2">
        <dgm:presLayoutVars>
          <dgm:chPref val="3"/>
        </dgm:presLayoutVars>
      </dgm:prSet>
      <dgm:spPr/>
      <dgm:t>
        <a:bodyPr/>
        <a:lstStyle/>
        <a:p>
          <a:endParaRPr lang="en-US"/>
        </a:p>
      </dgm:t>
    </dgm:pt>
    <dgm:pt modelId="{4CCEA080-582A-4ADE-B085-EC67361EAA22}" type="pres">
      <dgm:prSet presAssocID="{8DB55C66-3DD6-4E99-B4AA-A38EFB0C9729}" presName="level3hierChild" presStyleCnt="0"/>
      <dgm:spPr/>
    </dgm:pt>
    <dgm:pt modelId="{BCB2F252-677E-4832-9FE4-F5C9BC23176D}" type="pres">
      <dgm:prSet presAssocID="{B4D37DA9-1E76-4F2C-9E91-EFA6E9579E89}" presName="conn2-1" presStyleLbl="parChTrans1D3" presStyleIdx="1" presStyleCnt="5"/>
      <dgm:spPr/>
      <dgm:t>
        <a:bodyPr/>
        <a:lstStyle/>
        <a:p>
          <a:endParaRPr lang="en-US"/>
        </a:p>
      </dgm:t>
    </dgm:pt>
    <dgm:pt modelId="{8DA2F402-9300-4309-9A50-DAAF2912031A}" type="pres">
      <dgm:prSet presAssocID="{B4D37DA9-1E76-4F2C-9E91-EFA6E9579E89}" presName="connTx" presStyleLbl="parChTrans1D3" presStyleIdx="1" presStyleCnt="5"/>
      <dgm:spPr/>
      <dgm:t>
        <a:bodyPr/>
        <a:lstStyle/>
        <a:p>
          <a:endParaRPr lang="en-US"/>
        </a:p>
      </dgm:t>
    </dgm:pt>
    <dgm:pt modelId="{14A4EBF4-822A-43E7-AC74-FD2AD3157BCE}" type="pres">
      <dgm:prSet presAssocID="{750AEAAB-87E2-4FDC-B655-E8403E007C52}" presName="root2" presStyleCnt="0"/>
      <dgm:spPr/>
    </dgm:pt>
    <dgm:pt modelId="{859BAF76-8A10-4C77-8BBF-0DB3678E91AD}" type="pres">
      <dgm:prSet presAssocID="{750AEAAB-87E2-4FDC-B655-E8403E007C52}" presName="LevelTwoTextNode" presStyleLbl="node3" presStyleIdx="1" presStyleCnt="5" custScaleX="111567" custScaleY="92212">
        <dgm:presLayoutVars>
          <dgm:chPref val="3"/>
        </dgm:presLayoutVars>
      </dgm:prSet>
      <dgm:spPr/>
      <dgm:t>
        <a:bodyPr/>
        <a:lstStyle/>
        <a:p>
          <a:endParaRPr lang="en-US"/>
        </a:p>
      </dgm:t>
    </dgm:pt>
    <dgm:pt modelId="{F25EDAA2-2BA8-44D3-B92F-7AC784D40C72}" type="pres">
      <dgm:prSet presAssocID="{750AEAAB-87E2-4FDC-B655-E8403E007C52}" presName="level3hierChild" presStyleCnt="0"/>
      <dgm:spPr/>
    </dgm:pt>
    <dgm:pt modelId="{AE4C5656-349E-4675-955F-2B7F04A50710}" type="pres">
      <dgm:prSet presAssocID="{13049C5A-1A60-4DCD-91C0-EEE8CF260A1D}" presName="conn2-1" presStyleLbl="parChTrans1D2" presStyleIdx="1" presStyleCnt="2"/>
      <dgm:spPr/>
      <dgm:t>
        <a:bodyPr/>
        <a:lstStyle/>
        <a:p>
          <a:endParaRPr lang="en-US"/>
        </a:p>
      </dgm:t>
    </dgm:pt>
    <dgm:pt modelId="{D8179363-EC8F-49A0-BC85-C651FC880C3B}" type="pres">
      <dgm:prSet presAssocID="{13049C5A-1A60-4DCD-91C0-EEE8CF260A1D}" presName="connTx" presStyleLbl="parChTrans1D2" presStyleIdx="1" presStyleCnt="2"/>
      <dgm:spPr/>
      <dgm:t>
        <a:bodyPr/>
        <a:lstStyle/>
        <a:p>
          <a:endParaRPr lang="en-US"/>
        </a:p>
      </dgm:t>
    </dgm:pt>
    <dgm:pt modelId="{A44597AD-DA61-418B-A31E-17B21B6991C1}" type="pres">
      <dgm:prSet presAssocID="{FF0DE5F6-4538-4B8D-86B7-3E1783E54E95}" presName="root2" presStyleCnt="0"/>
      <dgm:spPr/>
    </dgm:pt>
    <dgm:pt modelId="{8C575DA4-B6F5-4257-BCC8-BBAA40A9540F}" type="pres">
      <dgm:prSet presAssocID="{FF0DE5F6-4538-4B8D-86B7-3E1783E54E95}" presName="LevelTwoTextNode" presStyleLbl="node2" presStyleIdx="1" presStyleCnt="2" custScaleX="76391" custScaleY="53573">
        <dgm:presLayoutVars>
          <dgm:chPref val="3"/>
        </dgm:presLayoutVars>
      </dgm:prSet>
      <dgm:spPr/>
      <dgm:t>
        <a:bodyPr/>
        <a:lstStyle/>
        <a:p>
          <a:endParaRPr lang="en-US"/>
        </a:p>
      </dgm:t>
    </dgm:pt>
    <dgm:pt modelId="{8343E89E-6EB9-40D9-AB64-549B3F381338}" type="pres">
      <dgm:prSet presAssocID="{FF0DE5F6-4538-4B8D-86B7-3E1783E54E95}" presName="level3hierChild" presStyleCnt="0"/>
      <dgm:spPr/>
    </dgm:pt>
    <dgm:pt modelId="{E2970736-258D-49F4-9AF4-88382519B858}" type="pres">
      <dgm:prSet presAssocID="{B45E4F09-7771-4C8A-810A-5AC83C57755E}" presName="conn2-1" presStyleLbl="parChTrans1D3" presStyleIdx="2" presStyleCnt="5"/>
      <dgm:spPr/>
      <dgm:t>
        <a:bodyPr/>
        <a:lstStyle/>
        <a:p>
          <a:endParaRPr lang="en-US"/>
        </a:p>
      </dgm:t>
    </dgm:pt>
    <dgm:pt modelId="{F2E8B7B3-A22E-4736-8F21-CCAB3C95FCC8}" type="pres">
      <dgm:prSet presAssocID="{B45E4F09-7771-4C8A-810A-5AC83C57755E}" presName="connTx" presStyleLbl="parChTrans1D3" presStyleIdx="2" presStyleCnt="5"/>
      <dgm:spPr/>
      <dgm:t>
        <a:bodyPr/>
        <a:lstStyle/>
        <a:p>
          <a:endParaRPr lang="en-US"/>
        </a:p>
      </dgm:t>
    </dgm:pt>
    <dgm:pt modelId="{7D36480C-5C80-4BF9-A40D-9F3B4E50D897}" type="pres">
      <dgm:prSet presAssocID="{366FCA6D-0A96-4FC4-BC30-331454F89964}" presName="root2" presStyleCnt="0"/>
      <dgm:spPr/>
    </dgm:pt>
    <dgm:pt modelId="{67C19126-9639-41CF-8FC2-02CB10CFA59C}" type="pres">
      <dgm:prSet presAssocID="{366FCA6D-0A96-4FC4-BC30-331454F89964}" presName="LevelTwoTextNode" presStyleLbl="node3" presStyleIdx="2" presStyleCnt="5" custLinFactNeighborX="-722" custLinFactNeighborY="794">
        <dgm:presLayoutVars>
          <dgm:chPref val="3"/>
        </dgm:presLayoutVars>
      </dgm:prSet>
      <dgm:spPr/>
      <dgm:t>
        <a:bodyPr/>
        <a:lstStyle/>
        <a:p>
          <a:endParaRPr lang="en-US"/>
        </a:p>
      </dgm:t>
    </dgm:pt>
    <dgm:pt modelId="{EA66C636-180E-4869-BD72-F9AF6577463B}" type="pres">
      <dgm:prSet presAssocID="{366FCA6D-0A96-4FC4-BC30-331454F89964}" presName="level3hierChild" presStyleCnt="0"/>
      <dgm:spPr/>
    </dgm:pt>
    <dgm:pt modelId="{022AFFD6-2171-4B07-9A8C-8CEEA9EF4830}" type="pres">
      <dgm:prSet presAssocID="{3973B5B0-021F-4D8A-9D6D-A8C96499BBC3}" presName="conn2-1" presStyleLbl="parChTrans1D3" presStyleIdx="3" presStyleCnt="5"/>
      <dgm:spPr/>
      <dgm:t>
        <a:bodyPr/>
        <a:lstStyle/>
        <a:p>
          <a:endParaRPr lang="en-US"/>
        </a:p>
      </dgm:t>
    </dgm:pt>
    <dgm:pt modelId="{03D48BF9-71E7-4830-AA4F-7FA910721C57}" type="pres">
      <dgm:prSet presAssocID="{3973B5B0-021F-4D8A-9D6D-A8C96499BBC3}" presName="connTx" presStyleLbl="parChTrans1D3" presStyleIdx="3" presStyleCnt="5"/>
      <dgm:spPr/>
      <dgm:t>
        <a:bodyPr/>
        <a:lstStyle/>
        <a:p>
          <a:endParaRPr lang="en-US"/>
        </a:p>
      </dgm:t>
    </dgm:pt>
    <dgm:pt modelId="{BA5E044D-752C-4D7F-80E0-460858301C1E}" type="pres">
      <dgm:prSet presAssocID="{8E095E28-E2C6-4EAA-B766-ACBC50BBF3A9}" presName="root2" presStyleCnt="0"/>
      <dgm:spPr/>
    </dgm:pt>
    <dgm:pt modelId="{70805F68-4B27-4446-BAF7-F3AA30A6107C}" type="pres">
      <dgm:prSet presAssocID="{8E095E28-E2C6-4EAA-B766-ACBC50BBF3A9}" presName="LevelTwoTextNode" presStyleLbl="node3" presStyleIdx="3" presStyleCnt="5">
        <dgm:presLayoutVars>
          <dgm:chPref val="3"/>
        </dgm:presLayoutVars>
      </dgm:prSet>
      <dgm:spPr/>
      <dgm:t>
        <a:bodyPr/>
        <a:lstStyle/>
        <a:p>
          <a:endParaRPr lang="en-US"/>
        </a:p>
      </dgm:t>
    </dgm:pt>
    <dgm:pt modelId="{2571441C-DB30-415F-A393-ACC6F9D7F880}" type="pres">
      <dgm:prSet presAssocID="{8E095E28-E2C6-4EAA-B766-ACBC50BBF3A9}" presName="level3hierChild" presStyleCnt="0"/>
      <dgm:spPr/>
    </dgm:pt>
    <dgm:pt modelId="{8DE89386-BA7D-4294-A314-7947AEF28603}" type="pres">
      <dgm:prSet presAssocID="{4A8A78F7-826D-41D3-AFF3-2890AA38D81F}" presName="conn2-1" presStyleLbl="parChTrans1D4" presStyleIdx="1" presStyleCnt="2"/>
      <dgm:spPr/>
      <dgm:t>
        <a:bodyPr/>
        <a:lstStyle/>
        <a:p>
          <a:endParaRPr lang="en-US"/>
        </a:p>
      </dgm:t>
    </dgm:pt>
    <dgm:pt modelId="{97950152-4F19-4E17-8A95-552A4CBE1BA9}" type="pres">
      <dgm:prSet presAssocID="{4A8A78F7-826D-41D3-AFF3-2890AA38D81F}" presName="connTx" presStyleLbl="parChTrans1D4" presStyleIdx="1" presStyleCnt="2"/>
      <dgm:spPr/>
      <dgm:t>
        <a:bodyPr/>
        <a:lstStyle/>
        <a:p>
          <a:endParaRPr lang="en-US"/>
        </a:p>
      </dgm:t>
    </dgm:pt>
    <dgm:pt modelId="{36E14E86-946D-43A3-98D6-9382E1697D3D}" type="pres">
      <dgm:prSet presAssocID="{1DB9CF70-754B-4B99-94DD-C26D70EF7945}" presName="root2" presStyleCnt="0"/>
      <dgm:spPr/>
    </dgm:pt>
    <dgm:pt modelId="{92B472BD-0586-4FC9-A43F-BE6D8F44AE6F}" type="pres">
      <dgm:prSet presAssocID="{1DB9CF70-754B-4B99-94DD-C26D70EF7945}" presName="LevelTwoTextNode" presStyleLbl="node4" presStyleIdx="1" presStyleCnt="2">
        <dgm:presLayoutVars>
          <dgm:chPref val="3"/>
        </dgm:presLayoutVars>
      </dgm:prSet>
      <dgm:spPr/>
      <dgm:t>
        <a:bodyPr/>
        <a:lstStyle/>
        <a:p>
          <a:endParaRPr lang="en-US"/>
        </a:p>
      </dgm:t>
    </dgm:pt>
    <dgm:pt modelId="{A146146D-956E-4EAB-A0EC-1A20979132B1}" type="pres">
      <dgm:prSet presAssocID="{1DB9CF70-754B-4B99-94DD-C26D70EF7945}" presName="level3hierChild" presStyleCnt="0"/>
      <dgm:spPr/>
    </dgm:pt>
    <dgm:pt modelId="{9541D8FB-C2D7-4A34-8A93-707435345F8C}" type="pres">
      <dgm:prSet presAssocID="{2F577307-A86B-4564-9377-51F89FF80255}" presName="conn2-1" presStyleLbl="parChTrans1D3" presStyleIdx="4" presStyleCnt="5"/>
      <dgm:spPr/>
      <dgm:t>
        <a:bodyPr/>
        <a:lstStyle/>
        <a:p>
          <a:endParaRPr lang="en-US"/>
        </a:p>
      </dgm:t>
    </dgm:pt>
    <dgm:pt modelId="{0579BEE9-30A8-4A21-A383-4FD577D7E623}" type="pres">
      <dgm:prSet presAssocID="{2F577307-A86B-4564-9377-51F89FF80255}" presName="connTx" presStyleLbl="parChTrans1D3" presStyleIdx="4" presStyleCnt="5"/>
      <dgm:spPr/>
      <dgm:t>
        <a:bodyPr/>
        <a:lstStyle/>
        <a:p>
          <a:endParaRPr lang="en-US"/>
        </a:p>
      </dgm:t>
    </dgm:pt>
    <dgm:pt modelId="{4C61E746-6869-4966-BEE3-E43E48173A4C}" type="pres">
      <dgm:prSet presAssocID="{FF06FA6E-CAF8-41B2-B21F-D079827D0A52}" presName="root2" presStyleCnt="0"/>
      <dgm:spPr/>
    </dgm:pt>
    <dgm:pt modelId="{32E1731F-A065-48D4-8E97-5BE5EC2F026C}" type="pres">
      <dgm:prSet presAssocID="{FF06FA6E-CAF8-41B2-B21F-D079827D0A52}" presName="LevelTwoTextNode" presStyleLbl="node3" presStyleIdx="4" presStyleCnt="5">
        <dgm:presLayoutVars>
          <dgm:chPref val="3"/>
        </dgm:presLayoutVars>
      </dgm:prSet>
      <dgm:spPr/>
      <dgm:t>
        <a:bodyPr/>
        <a:lstStyle/>
        <a:p>
          <a:endParaRPr lang="en-US"/>
        </a:p>
      </dgm:t>
    </dgm:pt>
    <dgm:pt modelId="{98526323-62CD-4C35-A91C-6D88D6DB5AF9}" type="pres">
      <dgm:prSet presAssocID="{FF06FA6E-CAF8-41B2-B21F-D079827D0A52}" presName="level3hierChild" presStyleCnt="0"/>
      <dgm:spPr/>
    </dgm:pt>
  </dgm:ptLst>
  <dgm:cxnLst>
    <dgm:cxn modelId="{9CAA493E-A128-4870-A592-4AC6C7CB699C}" type="presOf" srcId="{FF06FA6E-CAF8-41B2-B21F-D079827D0A52}" destId="{32E1731F-A065-48D4-8E97-5BE5EC2F026C}" srcOrd="0" destOrd="0" presId="urn:microsoft.com/office/officeart/2005/8/layout/hierarchy2"/>
    <dgm:cxn modelId="{93995BA2-CCDB-4814-8D13-1DB050EB8CA0}" type="presOf" srcId="{B4D37DA9-1E76-4F2C-9E91-EFA6E9579E89}" destId="{8DA2F402-9300-4309-9A50-DAAF2912031A}" srcOrd="1" destOrd="0" presId="urn:microsoft.com/office/officeart/2005/8/layout/hierarchy2"/>
    <dgm:cxn modelId="{C90A4530-C99D-44B1-ACCB-F9311D0D1F0C}" type="presOf" srcId="{18115752-97DB-46A4-84C0-5DEB9527BCF2}" destId="{410BB828-A224-4E30-812B-59D5D9155739}" srcOrd="0" destOrd="0" presId="urn:microsoft.com/office/officeart/2005/8/layout/hierarchy2"/>
    <dgm:cxn modelId="{CFA3D28B-BD97-4A8A-B439-FF43CAFD2C86}" type="presOf" srcId="{2F577307-A86B-4564-9377-51F89FF80255}" destId="{9541D8FB-C2D7-4A34-8A93-707435345F8C}" srcOrd="0" destOrd="0" presId="urn:microsoft.com/office/officeart/2005/8/layout/hierarchy2"/>
    <dgm:cxn modelId="{47122D33-3280-41E2-82D6-666CD5CD43E0}" type="presOf" srcId="{3973B5B0-021F-4D8A-9D6D-A8C96499BBC3}" destId="{022AFFD6-2171-4B07-9A8C-8CEEA9EF4830}" srcOrd="0" destOrd="0" presId="urn:microsoft.com/office/officeart/2005/8/layout/hierarchy2"/>
    <dgm:cxn modelId="{65AF4598-F687-4B67-9CD2-8F804D091733}" type="presOf" srcId="{AB38B490-A5FA-4C2C-A178-9E28047C4F03}" destId="{8AE1D036-5B4A-438A-9969-7C03DCFA7EAB}" srcOrd="1" destOrd="0" presId="urn:microsoft.com/office/officeart/2005/8/layout/hierarchy2"/>
    <dgm:cxn modelId="{AA9633F5-3108-45EE-859D-0BE39D45F273}" srcId="{1F53B688-8432-4A48-A758-09F8C0FAEF54}" destId="{18115752-97DB-46A4-84C0-5DEB9527BCF2}" srcOrd="0" destOrd="0" parTransId="{9878EDF8-16D2-4377-AB53-75220882C55E}" sibTransId="{066AE2D5-8D5C-47FC-ADF6-A8DFCAFB73BC}"/>
    <dgm:cxn modelId="{3459E17D-1A86-44DB-90CF-809E0B5CA91F}" type="presOf" srcId="{FF0DE5F6-4538-4B8D-86B7-3E1783E54E95}" destId="{8C575DA4-B6F5-4257-BCC8-BBAA40A9540F}" srcOrd="0" destOrd="0" presId="urn:microsoft.com/office/officeart/2005/8/layout/hierarchy2"/>
    <dgm:cxn modelId="{AC5C8ED4-A0F2-4A11-BB69-8807213036E6}" type="presOf" srcId="{AB38B490-A5FA-4C2C-A178-9E28047C4F03}" destId="{7F575CF7-8CF2-4580-9344-F08D42AAB2CE}" srcOrd="0" destOrd="0" presId="urn:microsoft.com/office/officeart/2005/8/layout/hierarchy2"/>
    <dgm:cxn modelId="{AB08ADDD-5832-46E1-AFBE-7C7617450C07}" type="presOf" srcId="{2F577307-A86B-4564-9377-51F89FF80255}" destId="{0579BEE9-30A8-4A21-A383-4FD577D7E623}" srcOrd="1" destOrd="0" presId="urn:microsoft.com/office/officeart/2005/8/layout/hierarchy2"/>
    <dgm:cxn modelId="{1B56C714-B6B2-41A7-8A1D-79B42F9403E8}" type="presOf" srcId="{9878EDF8-16D2-4377-AB53-75220882C55E}" destId="{D62959BE-F6B3-4264-BAF8-F19176C55E5E}" srcOrd="0" destOrd="0" presId="urn:microsoft.com/office/officeart/2005/8/layout/hierarchy2"/>
    <dgm:cxn modelId="{ED648F6F-8927-4C56-96DC-CB3F7213EAA7}" srcId="{09E9CD9A-F3D3-4DCB-B1CB-E8574ED2736E}" destId="{8DB55C66-3DD6-4E99-B4AA-A38EFB0C9729}" srcOrd="0" destOrd="0" parTransId="{86A49921-8106-469D-9E3F-B9F583AE5A42}" sibTransId="{1A45043C-FA85-4CF2-AC96-4EBDB008D79B}"/>
    <dgm:cxn modelId="{FE7DEEAC-0F57-4C57-932A-69DA8154E172}" srcId="{FF0DE5F6-4538-4B8D-86B7-3E1783E54E95}" destId="{8E095E28-E2C6-4EAA-B766-ACBC50BBF3A9}" srcOrd="1" destOrd="0" parTransId="{3973B5B0-021F-4D8A-9D6D-A8C96499BBC3}" sibTransId="{8F97FD41-7908-4C75-8693-32A548DD2B15}"/>
    <dgm:cxn modelId="{FD23E0F8-3385-4B62-BADC-3DE9C3942B92}" type="presOf" srcId="{9878EDF8-16D2-4377-AB53-75220882C55E}" destId="{77E02C18-1FF2-4F4E-955C-44934B91AD52}" srcOrd="1" destOrd="0" presId="urn:microsoft.com/office/officeart/2005/8/layout/hierarchy2"/>
    <dgm:cxn modelId="{3D1BD45D-1F29-46FE-BCA8-160CE0EA0310}" srcId="{FF0DE5F6-4538-4B8D-86B7-3E1783E54E95}" destId="{FF06FA6E-CAF8-41B2-B21F-D079827D0A52}" srcOrd="2" destOrd="0" parTransId="{2F577307-A86B-4564-9377-51F89FF80255}" sibTransId="{322372AE-E2EE-4501-820F-23A5E680239E}"/>
    <dgm:cxn modelId="{31465F5A-9C05-45E1-8EF3-E50B05EFCE22}" srcId="{1F53B688-8432-4A48-A758-09F8C0FAEF54}" destId="{FF0DE5F6-4538-4B8D-86B7-3E1783E54E95}" srcOrd="1" destOrd="0" parTransId="{13049C5A-1A60-4DCD-91C0-EEE8CF260A1D}" sibTransId="{09D75CCD-7F0D-49E4-82A8-223B1C1025DA}"/>
    <dgm:cxn modelId="{5F488143-D46F-4C31-8164-CFF0ADFECBC6}" type="presOf" srcId="{13049C5A-1A60-4DCD-91C0-EEE8CF260A1D}" destId="{AE4C5656-349E-4675-955F-2B7F04A50710}" srcOrd="0" destOrd="0" presId="urn:microsoft.com/office/officeart/2005/8/layout/hierarchy2"/>
    <dgm:cxn modelId="{E21ED80F-547B-405B-98EE-BC33AAAC7BDD}" type="presOf" srcId="{4A8A78F7-826D-41D3-AFF3-2890AA38D81F}" destId="{97950152-4F19-4E17-8A95-552A4CBE1BA9}" srcOrd="1" destOrd="0" presId="urn:microsoft.com/office/officeart/2005/8/layout/hierarchy2"/>
    <dgm:cxn modelId="{73840F7A-24A5-4F70-9CD6-B558E913817C}" type="presOf" srcId="{1F53B688-8432-4A48-A758-09F8C0FAEF54}" destId="{57270555-F600-4E41-8162-2DD383380A7B}" srcOrd="0" destOrd="0" presId="urn:microsoft.com/office/officeart/2005/8/layout/hierarchy2"/>
    <dgm:cxn modelId="{E9552A5D-C8DD-4FC3-9535-D956E5B5907C}" type="presOf" srcId="{750AEAAB-87E2-4FDC-B655-E8403E007C52}" destId="{859BAF76-8A10-4C77-8BBF-0DB3678E91AD}" srcOrd="0" destOrd="0" presId="urn:microsoft.com/office/officeart/2005/8/layout/hierarchy2"/>
    <dgm:cxn modelId="{90BA839C-F783-4923-B84A-E79AD03B411F}" type="presOf" srcId="{3973B5B0-021F-4D8A-9D6D-A8C96499BBC3}" destId="{03D48BF9-71E7-4830-AA4F-7FA910721C57}" srcOrd="1" destOrd="0" presId="urn:microsoft.com/office/officeart/2005/8/layout/hierarchy2"/>
    <dgm:cxn modelId="{6A3BAAA3-8A9D-4F9B-B1C4-33277C403C36}" type="presOf" srcId="{4A8A78F7-826D-41D3-AFF3-2890AA38D81F}" destId="{8DE89386-BA7D-4294-A314-7947AEF28603}" srcOrd="0" destOrd="0" presId="urn:microsoft.com/office/officeart/2005/8/layout/hierarchy2"/>
    <dgm:cxn modelId="{40239B2C-250A-4C45-820E-FF3BECD0BEFF}" srcId="{18115752-97DB-46A4-84C0-5DEB9527BCF2}" destId="{09E9CD9A-F3D3-4DCB-B1CB-E8574ED2736E}" srcOrd="0" destOrd="0" parTransId="{AB38B490-A5FA-4C2C-A178-9E28047C4F03}" sibTransId="{974B9122-2CF8-41BC-B21F-93FB8A4371A7}"/>
    <dgm:cxn modelId="{910976F3-BEBA-4B99-ADFA-3B2BF59D608C}" type="presOf" srcId="{86A49921-8106-469D-9E3F-B9F583AE5A42}" destId="{B1343330-CCF7-4872-8BB9-1F39D6DEF989}" srcOrd="1" destOrd="0" presId="urn:microsoft.com/office/officeart/2005/8/layout/hierarchy2"/>
    <dgm:cxn modelId="{85225CF6-4AF3-4A9E-A4DE-1C190856F45E}" type="presOf" srcId="{B4D37DA9-1E76-4F2C-9E91-EFA6E9579E89}" destId="{BCB2F252-677E-4832-9FE4-F5C9BC23176D}" srcOrd="0" destOrd="0" presId="urn:microsoft.com/office/officeart/2005/8/layout/hierarchy2"/>
    <dgm:cxn modelId="{55A42D23-C527-4590-BD74-D4787C944A78}" type="presOf" srcId="{13049C5A-1A60-4DCD-91C0-EEE8CF260A1D}" destId="{D8179363-EC8F-49A0-BC85-C651FC880C3B}" srcOrd="1" destOrd="0" presId="urn:microsoft.com/office/officeart/2005/8/layout/hierarchy2"/>
    <dgm:cxn modelId="{61CC4539-C9E9-4C6F-BF62-610EE5D5C23D}" srcId="{8E095E28-E2C6-4EAA-B766-ACBC50BBF3A9}" destId="{1DB9CF70-754B-4B99-94DD-C26D70EF7945}" srcOrd="0" destOrd="0" parTransId="{4A8A78F7-826D-41D3-AFF3-2890AA38D81F}" sibTransId="{98B04159-CF0B-448E-8D84-D684D8B4A06D}"/>
    <dgm:cxn modelId="{26082DA3-30E9-428A-984A-D2F6032230D0}" type="presOf" srcId="{86A49921-8106-469D-9E3F-B9F583AE5A42}" destId="{6E39E02B-4DE0-489F-810E-64DBD1672766}" srcOrd="0" destOrd="0" presId="urn:microsoft.com/office/officeart/2005/8/layout/hierarchy2"/>
    <dgm:cxn modelId="{FD0272D2-D13E-475C-BE02-101BCF80C1B9}" type="presOf" srcId="{8E095E28-E2C6-4EAA-B766-ACBC50BBF3A9}" destId="{70805F68-4B27-4446-BAF7-F3AA30A6107C}" srcOrd="0" destOrd="0" presId="urn:microsoft.com/office/officeart/2005/8/layout/hierarchy2"/>
    <dgm:cxn modelId="{E0020B8E-0D23-47B2-9307-88B02D7953FB}" type="presOf" srcId="{0DC8668A-50A2-4A41-9079-4BDB9704574C}" destId="{74A2D77F-BC4B-4380-BEF5-442611EF5E2E}" srcOrd="0" destOrd="0" presId="urn:microsoft.com/office/officeart/2005/8/layout/hierarchy2"/>
    <dgm:cxn modelId="{E3941873-8EAC-4E14-83E5-453312006D30}" type="presOf" srcId="{B45E4F09-7771-4C8A-810A-5AC83C57755E}" destId="{E2970736-258D-49F4-9AF4-88382519B858}" srcOrd="0" destOrd="0" presId="urn:microsoft.com/office/officeart/2005/8/layout/hierarchy2"/>
    <dgm:cxn modelId="{D86FED01-A52F-4C10-AC18-1E2DD77F867F}" type="presOf" srcId="{366FCA6D-0A96-4FC4-BC30-331454F89964}" destId="{67C19126-9639-41CF-8FC2-02CB10CFA59C}" srcOrd="0" destOrd="0" presId="urn:microsoft.com/office/officeart/2005/8/layout/hierarchy2"/>
    <dgm:cxn modelId="{451E89E6-CBAB-4A84-A6A1-1B3AFB52E2D8}" type="presOf" srcId="{8DB55C66-3DD6-4E99-B4AA-A38EFB0C9729}" destId="{29D2C332-5FFA-46E0-8875-63F50B88B277}" srcOrd="0" destOrd="0" presId="urn:microsoft.com/office/officeart/2005/8/layout/hierarchy2"/>
    <dgm:cxn modelId="{C3D44540-ACEE-4D6F-8DA0-DBB0CE036884}" srcId="{18115752-97DB-46A4-84C0-5DEB9527BCF2}" destId="{750AEAAB-87E2-4FDC-B655-E8403E007C52}" srcOrd="1" destOrd="0" parTransId="{B4D37DA9-1E76-4F2C-9E91-EFA6E9579E89}" sibTransId="{34F0B952-B6F8-427C-92E6-6DB3A5CAD17E}"/>
    <dgm:cxn modelId="{18CFEF45-0DFF-4BEB-8B86-1646CF808123}" srcId="{FF0DE5F6-4538-4B8D-86B7-3E1783E54E95}" destId="{366FCA6D-0A96-4FC4-BC30-331454F89964}" srcOrd="0" destOrd="0" parTransId="{B45E4F09-7771-4C8A-810A-5AC83C57755E}" sibTransId="{BC631F96-5CAE-48D7-9F3D-1766926DC104}"/>
    <dgm:cxn modelId="{3B0599E9-1B5A-4AE7-B835-77C386B6427A}" type="presOf" srcId="{1DB9CF70-754B-4B99-94DD-C26D70EF7945}" destId="{92B472BD-0586-4FC9-A43F-BE6D8F44AE6F}" srcOrd="0" destOrd="0" presId="urn:microsoft.com/office/officeart/2005/8/layout/hierarchy2"/>
    <dgm:cxn modelId="{07847B44-BC93-4B67-9FE5-5F39CE81CBA4}" type="presOf" srcId="{09E9CD9A-F3D3-4DCB-B1CB-E8574ED2736E}" destId="{478CD978-8320-4FEA-B6F8-A4C7453BA842}" srcOrd="0" destOrd="0" presId="urn:microsoft.com/office/officeart/2005/8/layout/hierarchy2"/>
    <dgm:cxn modelId="{99403EAC-DCD3-414F-A352-F40CE904C307}" srcId="{0DC8668A-50A2-4A41-9079-4BDB9704574C}" destId="{1F53B688-8432-4A48-A758-09F8C0FAEF54}" srcOrd="0" destOrd="0" parTransId="{E77094BD-3D14-464C-98D9-98FF871742EA}" sibTransId="{42FDEA3B-5386-46D2-B8BB-F770A9BF30C8}"/>
    <dgm:cxn modelId="{EA3BF7E4-6721-45B7-9D5A-7210E25A8352}" type="presOf" srcId="{B45E4F09-7771-4C8A-810A-5AC83C57755E}" destId="{F2E8B7B3-A22E-4736-8F21-CCAB3C95FCC8}" srcOrd="1" destOrd="0" presId="urn:microsoft.com/office/officeart/2005/8/layout/hierarchy2"/>
    <dgm:cxn modelId="{BACB4482-A95D-4DFE-AA76-E703D0D8A949}" type="presParOf" srcId="{74A2D77F-BC4B-4380-BEF5-442611EF5E2E}" destId="{C7BA71BF-4315-4087-B060-28440616C756}" srcOrd="0" destOrd="0" presId="urn:microsoft.com/office/officeart/2005/8/layout/hierarchy2"/>
    <dgm:cxn modelId="{CFA6F764-5EB1-4A27-B607-EA4F15199F86}" type="presParOf" srcId="{C7BA71BF-4315-4087-B060-28440616C756}" destId="{57270555-F600-4E41-8162-2DD383380A7B}" srcOrd="0" destOrd="0" presId="urn:microsoft.com/office/officeart/2005/8/layout/hierarchy2"/>
    <dgm:cxn modelId="{6D80300D-7454-4939-9C97-162B31A2B723}" type="presParOf" srcId="{C7BA71BF-4315-4087-B060-28440616C756}" destId="{96970764-54FE-4289-8DE8-4CB631A0550C}" srcOrd="1" destOrd="0" presId="urn:microsoft.com/office/officeart/2005/8/layout/hierarchy2"/>
    <dgm:cxn modelId="{EC862447-83B9-48AE-8822-7C8BC6E3AEBD}" type="presParOf" srcId="{96970764-54FE-4289-8DE8-4CB631A0550C}" destId="{D62959BE-F6B3-4264-BAF8-F19176C55E5E}" srcOrd="0" destOrd="0" presId="urn:microsoft.com/office/officeart/2005/8/layout/hierarchy2"/>
    <dgm:cxn modelId="{6A0FC172-FF18-44EF-A12D-BB6CB8BCB76D}" type="presParOf" srcId="{D62959BE-F6B3-4264-BAF8-F19176C55E5E}" destId="{77E02C18-1FF2-4F4E-955C-44934B91AD52}" srcOrd="0" destOrd="0" presId="urn:microsoft.com/office/officeart/2005/8/layout/hierarchy2"/>
    <dgm:cxn modelId="{BA7541C3-CA07-4665-BCFC-1F011F19BDF7}" type="presParOf" srcId="{96970764-54FE-4289-8DE8-4CB631A0550C}" destId="{29DA08EF-FCDA-4E12-8FD2-A8F36C68261A}" srcOrd="1" destOrd="0" presId="urn:microsoft.com/office/officeart/2005/8/layout/hierarchy2"/>
    <dgm:cxn modelId="{1AD1D38D-1DB5-460E-BDDF-CFBB69D806DB}" type="presParOf" srcId="{29DA08EF-FCDA-4E12-8FD2-A8F36C68261A}" destId="{410BB828-A224-4E30-812B-59D5D9155739}" srcOrd="0" destOrd="0" presId="urn:microsoft.com/office/officeart/2005/8/layout/hierarchy2"/>
    <dgm:cxn modelId="{C7B029CF-914D-4EAB-94D6-12E67989B9CE}" type="presParOf" srcId="{29DA08EF-FCDA-4E12-8FD2-A8F36C68261A}" destId="{53F980A5-D5A0-4B3C-A4B1-48D46645CE17}" srcOrd="1" destOrd="0" presId="urn:microsoft.com/office/officeart/2005/8/layout/hierarchy2"/>
    <dgm:cxn modelId="{9170B60E-7AC7-4813-95BB-7D95C96FDF2D}" type="presParOf" srcId="{53F980A5-D5A0-4B3C-A4B1-48D46645CE17}" destId="{7F575CF7-8CF2-4580-9344-F08D42AAB2CE}" srcOrd="0" destOrd="0" presId="urn:microsoft.com/office/officeart/2005/8/layout/hierarchy2"/>
    <dgm:cxn modelId="{0495B54E-8A62-42BD-BB66-8FEEB923E58B}" type="presParOf" srcId="{7F575CF7-8CF2-4580-9344-F08D42AAB2CE}" destId="{8AE1D036-5B4A-438A-9969-7C03DCFA7EAB}" srcOrd="0" destOrd="0" presId="urn:microsoft.com/office/officeart/2005/8/layout/hierarchy2"/>
    <dgm:cxn modelId="{0D5F69DE-C58F-44F0-863B-65AA31016CC8}" type="presParOf" srcId="{53F980A5-D5A0-4B3C-A4B1-48D46645CE17}" destId="{18A6F768-A421-4A7B-A132-3D93CE694798}" srcOrd="1" destOrd="0" presId="urn:microsoft.com/office/officeart/2005/8/layout/hierarchy2"/>
    <dgm:cxn modelId="{E919863C-3ADE-4FD2-8F80-0ED435B9BA77}" type="presParOf" srcId="{18A6F768-A421-4A7B-A132-3D93CE694798}" destId="{478CD978-8320-4FEA-B6F8-A4C7453BA842}" srcOrd="0" destOrd="0" presId="urn:microsoft.com/office/officeart/2005/8/layout/hierarchy2"/>
    <dgm:cxn modelId="{ED7305E2-0CDC-49E7-A047-6F793D336C0A}" type="presParOf" srcId="{18A6F768-A421-4A7B-A132-3D93CE694798}" destId="{5A2D0F8D-DD28-44E4-9CE8-83D1E006D21A}" srcOrd="1" destOrd="0" presId="urn:microsoft.com/office/officeart/2005/8/layout/hierarchy2"/>
    <dgm:cxn modelId="{02650D27-DE21-4D77-A15D-769C2894722E}" type="presParOf" srcId="{5A2D0F8D-DD28-44E4-9CE8-83D1E006D21A}" destId="{6E39E02B-4DE0-489F-810E-64DBD1672766}" srcOrd="0" destOrd="0" presId="urn:microsoft.com/office/officeart/2005/8/layout/hierarchy2"/>
    <dgm:cxn modelId="{D57B420C-CD07-4ECC-9C5F-C1266C23F5BD}" type="presParOf" srcId="{6E39E02B-4DE0-489F-810E-64DBD1672766}" destId="{B1343330-CCF7-4872-8BB9-1F39D6DEF989}" srcOrd="0" destOrd="0" presId="urn:microsoft.com/office/officeart/2005/8/layout/hierarchy2"/>
    <dgm:cxn modelId="{E1FEC746-CEDF-4671-8B77-3B66E9490A3B}" type="presParOf" srcId="{5A2D0F8D-DD28-44E4-9CE8-83D1E006D21A}" destId="{9CE26C14-A2E0-4EC2-82A9-D1B84ABADF2D}" srcOrd="1" destOrd="0" presId="urn:microsoft.com/office/officeart/2005/8/layout/hierarchy2"/>
    <dgm:cxn modelId="{6B9F782F-AC88-42CB-80EB-6ADBB02FB053}" type="presParOf" srcId="{9CE26C14-A2E0-4EC2-82A9-D1B84ABADF2D}" destId="{29D2C332-5FFA-46E0-8875-63F50B88B277}" srcOrd="0" destOrd="0" presId="urn:microsoft.com/office/officeart/2005/8/layout/hierarchy2"/>
    <dgm:cxn modelId="{65D14A24-3DFE-476F-A502-3D3F7ED7D7F2}" type="presParOf" srcId="{9CE26C14-A2E0-4EC2-82A9-D1B84ABADF2D}" destId="{4CCEA080-582A-4ADE-B085-EC67361EAA22}" srcOrd="1" destOrd="0" presId="urn:microsoft.com/office/officeart/2005/8/layout/hierarchy2"/>
    <dgm:cxn modelId="{DF5F1609-C0B3-44C7-9245-3BEEBCB21E4D}" type="presParOf" srcId="{53F980A5-D5A0-4B3C-A4B1-48D46645CE17}" destId="{BCB2F252-677E-4832-9FE4-F5C9BC23176D}" srcOrd="2" destOrd="0" presId="urn:microsoft.com/office/officeart/2005/8/layout/hierarchy2"/>
    <dgm:cxn modelId="{F142281E-30DA-4222-A4EF-34621E58EE90}" type="presParOf" srcId="{BCB2F252-677E-4832-9FE4-F5C9BC23176D}" destId="{8DA2F402-9300-4309-9A50-DAAF2912031A}" srcOrd="0" destOrd="0" presId="urn:microsoft.com/office/officeart/2005/8/layout/hierarchy2"/>
    <dgm:cxn modelId="{737B13A2-A347-4FA1-A609-4EDE9702A137}" type="presParOf" srcId="{53F980A5-D5A0-4B3C-A4B1-48D46645CE17}" destId="{14A4EBF4-822A-43E7-AC74-FD2AD3157BCE}" srcOrd="3" destOrd="0" presId="urn:microsoft.com/office/officeart/2005/8/layout/hierarchy2"/>
    <dgm:cxn modelId="{905B8E7C-0CF2-40A6-811C-BEFC5FBB9BD4}" type="presParOf" srcId="{14A4EBF4-822A-43E7-AC74-FD2AD3157BCE}" destId="{859BAF76-8A10-4C77-8BBF-0DB3678E91AD}" srcOrd="0" destOrd="0" presId="urn:microsoft.com/office/officeart/2005/8/layout/hierarchy2"/>
    <dgm:cxn modelId="{68215D94-0280-4EFF-9832-DB6064664FFE}" type="presParOf" srcId="{14A4EBF4-822A-43E7-AC74-FD2AD3157BCE}" destId="{F25EDAA2-2BA8-44D3-B92F-7AC784D40C72}" srcOrd="1" destOrd="0" presId="urn:microsoft.com/office/officeart/2005/8/layout/hierarchy2"/>
    <dgm:cxn modelId="{2D5E3C79-6B6A-4B99-84E0-C98B98F8CC57}" type="presParOf" srcId="{96970764-54FE-4289-8DE8-4CB631A0550C}" destId="{AE4C5656-349E-4675-955F-2B7F04A50710}" srcOrd="2" destOrd="0" presId="urn:microsoft.com/office/officeart/2005/8/layout/hierarchy2"/>
    <dgm:cxn modelId="{6F5CED7C-E377-4333-A74F-B0770E132F01}" type="presParOf" srcId="{AE4C5656-349E-4675-955F-2B7F04A50710}" destId="{D8179363-EC8F-49A0-BC85-C651FC880C3B}" srcOrd="0" destOrd="0" presId="urn:microsoft.com/office/officeart/2005/8/layout/hierarchy2"/>
    <dgm:cxn modelId="{F2F11EB4-233D-433F-B8CF-33D273653C9C}" type="presParOf" srcId="{96970764-54FE-4289-8DE8-4CB631A0550C}" destId="{A44597AD-DA61-418B-A31E-17B21B6991C1}" srcOrd="3" destOrd="0" presId="urn:microsoft.com/office/officeart/2005/8/layout/hierarchy2"/>
    <dgm:cxn modelId="{AA18B0F4-BDD7-4F5C-9E84-EF6C665FCF8C}" type="presParOf" srcId="{A44597AD-DA61-418B-A31E-17B21B6991C1}" destId="{8C575DA4-B6F5-4257-BCC8-BBAA40A9540F}" srcOrd="0" destOrd="0" presId="urn:microsoft.com/office/officeart/2005/8/layout/hierarchy2"/>
    <dgm:cxn modelId="{20177986-E367-47E8-A9D7-45B0407E97A2}" type="presParOf" srcId="{A44597AD-DA61-418B-A31E-17B21B6991C1}" destId="{8343E89E-6EB9-40D9-AB64-549B3F381338}" srcOrd="1" destOrd="0" presId="urn:microsoft.com/office/officeart/2005/8/layout/hierarchy2"/>
    <dgm:cxn modelId="{98D25BE9-0F28-4AB3-9732-3FCAD678FB2F}" type="presParOf" srcId="{8343E89E-6EB9-40D9-AB64-549B3F381338}" destId="{E2970736-258D-49F4-9AF4-88382519B858}" srcOrd="0" destOrd="0" presId="urn:microsoft.com/office/officeart/2005/8/layout/hierarchy2"/>
    <dgm:cxn modelId="{ACC1E5E4-D920-47D7-8C6E-4F8B20887A28}" type="presParOf" srcId="{E2970736-258D-49F4-9AF4-88382519B858}" destId="{F2E8B7B3-A22E-4736-8F21-CCAB3C95FCC8}" srcOrd="0" destOrd="0" presId="urn:microsoft.com/office/officeart/2005/8/layout/hierarchy2"/>
    <dgm:cxn modelId="{619EF423-810D-4539-B43D-8E17328567D6}" type="presParOf" srcId="{8343E89E-6EB9-40D9-AB64-549B3F381338}" destId="{7D36480C-5C80-4BF9-A40D-9F3B4E50D897}" srcOrd="1" destOrd="0" presId="urn:microsoft.com/office/officeart/2005/8/layout/hierarchy2"/>
    <dgm:cxn modelId="{9D9D68B5-E408-4BF5-BDD8-CB6EDB09A0DD}" type="presParOf" srcId="{7D36480C-5C80-4BF9-A40D-9F3B4E50D897}" destId="{67C19126-9639-41CF-8FC2-02CB10CFA59C}" srcOrd="0" destOrd="0" presId="urn:microsoft.com/office/officeart/2005/8/layout/hierarchy2"/>
    <dgm:cxn modelId="{E7BA549B-67A7-474A-A765-59847B11AD8A}" type="presParOf" srcId="{7D36480C-5C80-4BF9-A40D-9F3B4E50D897}" destId="{EA66C636-180E-4869-BD72-F9AF6577463B}" srcOrd="1" destOrd="0" presId="urn:microsoft.com/office/officeart/2005/8/layout/hierarchy2"/>
    <dgm:cxn modelId="{3B3D503B-6785-4124-AB35-57F67AC4C2AD}" type="presParOf" srcId="{8343E89E-6EB9-40D9-AB64-549B3F381338}" destId="{022AFFD6-2171-4B07-9A8C-8CEEA9EF4830}" srcOrd="2" destOrd="0" presId="urn:microsoft.com/office/officeart/2005/8/layout/hierarchy2"/>
    <dgm:cxn modelId="{65FB4597-900A-4689-BEC8-8A693AAC644E}" type="presParOf" srcId="{022AFFD6-2171-4B07-9A8C-8CEEA9EF4830}" destId="{03D48BF9-71E7-4830-AA4F-7FA910721C57}" srcOrd="0" destOrd="0" presId="urn:microsoft.com/office/officeart/2005/8/layout/hierarchy2"/>
    <dgm:cxn modelId="{549B323A-BE43-49B1-B9BA-9FDF06332BF7}" type="presParOf" srcId="{8343E89E-6EB9-40D9-AB64-549B3F381338}" destId="{BA5E044D-752C-4D7F-80E0-460858301C1E}" srcOrd="3" destOrd="0" presId="urn:microsoft.com/office/officeart/2005/8/layout/hierarchy2"/>
    <dgm:cxn modelId="{69BCDD2E-5BBD-4EB5-AD24-D6A2AA578D08}" type="presParOf" srcId="{BA5E044D-752C-4D7F-80E0-460858301C1E}" destId="{70805F68-4B27-4446-BAF7-F3AA30A6107C}" srcOrd="0" destOrd="0" presId="urn:microsoft.com/office/officeart/2005/8/layout/hierarchy2"/>
    <dgm:cxn modelId="{116F71AD-2364-4A42-B184-B6D0E1E1A52D}" type="presParOf" srcId="{BA5E044D-752C-4D7F-80E0-460858301C1E}" destId="{2571441C-DB30-415F-A393-ACC6F9D7F880}" srcOrd="1" destOrd="0" presId="urn:microsoft.com/office/officeart/2005/8/layout/hierarchy2"/>
    <dgm:cxn modelId="{6540B7BB-2A3F-4FAF-BD62-64A2A324609C}" type="presParOf" srcId="{2571441C-DB30-415F-A393-ACC6F9D7F880}" destId="{8DE89386-BA7D-4294-A314-7947AEF28603}" srcOrd="0" destOrd="0" presId="urn:microsoft.com/office/officeart/2005/8/layout/hierarchy2"/>
    <dgm:cxn modelId="{D82D9D13-7554-4C42-BA1F-6411A5C40ECE}" type="presParOf" srcId="{8DE89386-BA7D-4294-A314-7947AEF28603}" destId="{97950152-4F19-4E17-8A95-552A4CBE1BA9}" srcOrd="0" destOrd="0" presId="urn:microsoft.com/office/officeart/2005/8/layout/hierarchy2"/>
    <dgm:cxn modelId="{24389E71-D272-4E9E-B22C-4C301CDA17E1}" type="presParOf" srcId="{2571441C-DB30-415F-A393-ACC6F9D7F880}" destId="{36E14E86-946D-43A3-98D6-9382E1697D3D}" srcOrd="1" destOrd="0" presId="urn:microsoft.com/office/officeart/2005/8/layout/hierarchy2"/>
    <dgm:cxn modelId="{21F5ECB7-4114-4089-9313-51619F867AB6}" type="presParOf" srcId="{36E14E86-946D-43A3-98D6-9382E1697D3D}" destId="{92B472BD-0586-4FC9-A43F-BE6D8F44AE6F}" srcOrd="0" destOrd="0" presId="urn:microsoft.com/office/officeart/2005/8/layout/hierarchy2"/>
    <dgm:cxn modelId="{7BBD72E9-3D81-485D-8C7D-5EE6BBDB0160}" type="presParOf" srcId="{36E14E86-946D-43A3-98D6-9382E1697D3D}" destId="{A146146D-956E-4EAB-A0EC-1A20979132B1}" srcOrd="1" destOrd="0" presId="urn:microsoft.com/office/officeart/2005/8/layout/hierarchy2"/>
    <dgm:cxn modelId="{A42A34C4-1493-43FD-9DBA-69B0885D30EE}" type="presParOf" srcId="{8343E89E-6EB9-40D9-AB64-549B3F381338}" destId="{9541D8FB-C2D7-4A34-8A93-707435345F8C}" srcOrd="4" destOrd="0" presId="urn:microsoft.com/office/officeart/2005/8/layout/hierarchy2"/>
    <dgm:cxn modelId="{338BF565-7DCC-4DE9-A0B2-440F9DC71B4E}" type="presParOf" srcId="{9541D8FB-C2D7-4A34-8A93-707435345F8C}" destId="{0579BEE9-30A8-4A21-A383-4FD577D7E623}" srcOrd="0" destOrd="0" presId="urn:microsoft.com/office/officeart/2005/8/layout/hierarchy2"/>
    <dgm:cxn modelId="{CA85A947-FF6D-44E4-9BF2-1D9D8FE4453B}" type="presParOf" srcId="{8343E89E-6EB9-40D9-AB64-549B3F381338}" destId="{4C61E746-6869-4966-BEE3-E43E48173A4C}" srcOrd="5" destOrd="0" presId="urn:microsoft.com/office/officeart/2005/8/layout/hierarchy2"/>
    <dgm:cxn modelId="{D8D79AE9-A956-41F3-8DA7-67CA0C4EC465}" type="presParOf" srcId="{4C61E746-6869-4966-BEE3-E43E48173A4C}" destId="{32E1731F-A065-48D4-8E97-5BE5EC2F026C}" srcOrd="0" destOrd="0" presId="urn:microsoft.com/office/officeart/2005/8/layout/hierarchy2"/>
    <dgm:cxn modelId="{6E0830A1-826E-4E13-907B-9977CEDA33A8}" type="presParOf" srcId="{4C61E746-6869-4966-BEE3-E43E48173A4C}" destId="{98526323-62CD-4C35-A91C-6D88D6DB5AF9}"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DE2C0E-9F9B-40A4-8BD3-D58DC379B238}">
      <dsp:nvSpPr>
        <dsp:cNvPr id="0" name=""/>
        <dsp:cNvSpPr/>
      </dsp:nvSpPr>
      <dsp:spPr>
        <a:xfrm>
          <a:off x="3403870" y="1889125"/>
          <a:ext cx="470921" cy="1354709"/>
        </a:xfrm>
        <a:custGeom>
          <a:avLst/>
          <a:gdLst/>
          <a:ahLst/>
          <a:cxnLst/>
          <a:rect l="0" t="0" r="0" b="0"/>
          <a:pathLst>
            <a:path>
              <a:moveTo>
                <a:pt x="0" y="0"/>
              </a:moveTo>
              <a:lnTo>
                <a:pt x="235460" y="0"/>
              </a:lnTo>
              <a:lnTo>
                <a:pt x="235460" y="1354709"/>
              </a:lnTo>
              <a:lnTo>
                <a:pt x="470921" y="1354709"/>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603475" y="2530624"/>
        <a:ext cx="71711" cy="71711"/>
      </dsp:txXfrm>
    </dsp:sp>
    <dsp:sp modelId="{4603DC85-901C-46F2-A7CC-C0ADE1A31A21}">
      <dsp:nvSpPr>
        <dsp:cNvPr id="0" name=""/>
        <dsp:cNvSpPr/>
      </dsp:nvSpPr>
      <dsp:spPr>
        <a:xfrm>
          <a:off x="3403870" y="1889125"/>
          <a:ext cx="470921" cy="448667"/>
        </a:xfrm>
        <a:custGeom>
          <a:avLst/>
          <a:gdLst/>
          <a:ahLst/>
          <a:cxnLst/>
          <a:rect l="0" t="0" r="0" b="0"/>
          <a:pathLst>
            <a:path>
              <a:moveTo>
                <a:pt x="0" y="0"/>
              </a:moveTo>
              <a:lnTo>
                <a:pt x="235460" y="0"/>
              </a:lnTo>
              <a:lnTo>
                <a:pt x="235460" y="448667"/>
              </a:lnTo>
              <a:lnTo>
                <a:pt x="470921" y="448667"/>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623070" y="2097197"/>
        <a:ext cx="32521" cy="32521"/>
      </dsp:txXfrm>
    </dsp:sp>
    <dsp:sp modelId="{831D0644-4A53-43A3-A437-A532767E69BF}">
      <dsp:nvSpPr>
        <dsp:cNvPr id="0" name=""/>
        <dsp:cNvSpPr/>
      </dsp:nvSpPr>
      <dsp:spPr>
        <a:xfrm>
          <a:off x="3403870" y="1440457"/>
          <a:ext cx="470921" cy="448667"/>
        </a:xfrm>
        <a:custGeom>
          <a:avLst/>
          <a:gdLst/>
          <a:ahLst/>
          <a:cxnLst/>
          <a:rect l="0" t="0" r="0" b="0"/>
          <a:pathLst>
            <a:path>
              <a:moveTo>
                <a:pt x="0" y="448667"/>
              </a:moveTo>
              <a:lnTo>
                <a:pt x="235460" y="448667"/>
              </a:lnTo>
              <a:lnTo>
                <a:pt x="235460" y="0"/>
              </a:lnTo>
              <a:lnTo>
                <a:pt x="470921" y="0"/>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623070" y="1648530"/>
        <a:ext cx="32521" cy="32521"/>
      </dsp:txXfrm>
    </dsp:sp>
    <dsp:sp modelId="{79D7533C-6EED-4212-B5C2-D0E8654C74EE}">
      <dsp:nvSpPr>
        <dsp:cNvPr id="0" name=""/>
        <dsp:cNvSpPr/>
      </dsp:nvSpPr>
      <dsp:spPr>
        <a:xfrm>
          <a:off x="3403870" y="543123"/>
          <a:ext cx="470921" cy="1346001"/>
        </a:xfrm>
        <a:custGeom>
          <a:avLst/>
          <a:gdLst/>
          <a:ahLst/>
          <a:cxnLst/>
          <a:rect l="0" t="0" r="0" b="0"/>
          <a:pathLst>
            <a:path>
              <a:moveTo>
                <a:pt x="0" y="1346001"/>
              </a:moveTo>
              <a:lnTo>
                <a:pt x="235460" y="1346001"/>
              </a:lnTo>
              <a:lnTo>
                <a:pt x="235460" y="0"/>
              </a:lnTo>
              <a:lnTo>
                <a:pt x="470921" y="0"/>
              </a:lnTo>
            </a:path>
          </a:pathLst>
        </a:custGeom>
        <a:noFill/>
        <a:ln w="15875" cap="rnd" cmpd="sng" algn="ctr">
          <a:solidFill>
            <a:schemeClr val="accent6">
              <a:tint val="99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3603680" y="1180474"/>
        <a:ext cx="71300" cy="71300"/>
      </dsp:txXfrm>
    </dsp:sp>
    <dsp:sp modelId="{F960E1D0-B509-493C-B675-2A7C7E43095D}">
      <dsp:nvSpPr>
        <dsp:cNvPr id="0" name=""/>
        <dsp:cNvSpPr/>
      </dsp:nvSpPr>
      <dsp:spPr>
        <a:xfrm rot="16200000">
          <a:off x="1155811" y="1530191"/>
          <a:ext cx="3778250" cy="717867"/>
        </a:xfrm>
        <a:prstGeom prst="rect">
          <a:avLst/>
        </a:prstGeom>
        <a:gradFill rotWithShape="0">
          <a:gsLst>
            <a:gs pos="0">
              <a:schemeClr val="accent6">
                <a:shade val="80000"/>
                <a:hueOff val="0"/>
                <a:satOff val="0"/>
                <a:lumOff val="0"/>
                <a:alphaOff val="0"/>
                <a:tint val="96000"/>
                <a:lumMod val="104000"/>
              </a:schemeClr>
            </a:gs>
            <a:gs pos="100000">
              <a:schemeClr val="accent6">
                <a:shade val="80000"/>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7940" tIns="27940" rIns="27940" bIns="27940" numCol="1" spcCol="1270" anchor="ctr" anchorCtr="0">
          <a:noAutofit/>
        </a:bodyPr>
        <a:lstStyle/>
        <a:p>
          <a:pPr lvl="0" algn="ctr" defTabSz="1955800">
            <a:lnSpc>
              <a:spcPct val="90000"/>
            </a:lnSpc>
            <a:spcBef>
              <a:spcPct val="0"/>
            </a:spcBef>
            <a:spcAft>
              <a:spcPct val="35000"/>
            </a:spcAft>
          </a:pPr>
          <a:r>
            <a:rPr lang="zh-CN" altLang="en-US" sz="4400" kern="1200" dirty="0" smtClean="0">
              <a:latin typeface="KaiTi" panose="02010609060101010101" pitchFamily="49" charset="-122"/>
              <a:ea typeface="KaiTi" panose="02010609060101010101" pitchFamily="49" charset="-122"/>
            </a:rPr>
            <a:t>勸學</a:t>
          </a:r>
          <a:endParaRPr lang="en-US" sz="4400" kern="1200" dirty="0">
            <a:latin typeface="KaiTi" panose="02010609060101010101" pitchFamily="49" charset="-122"/>
            <a:ea typeface="KaiTi" panose="02010609060101010101" pitchFamily="49" charset="-122"/>
          </a:endParaRPr>
        </a:p>
      </dsp:txBody>
      <dsp:txXfrm>
        <a:off x="1155811" y="1530191"/>
        <a:ext cx="3778250" cy="717867"/>
      </dsp:txXfrm>
    </dsp:sp>
    <dsp:sp modelId="{99A8FDDF-031A-478A-8FD5-E7F3FBF7A5DE}">
      <dsp:nvSpPr>
        <dsp:cNvPr id="0" name=""/>
        <dsp:cNvSpPr/>
      </dsp:nvSpPr>
      <dsp:spPr>
        <a:xfrm>
          <a:off x="3874791" y="184189"/>
          <a:ext cx="2354605" cy="717867"/>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7940" tIns="27940" rIns="27940" bIns="27940" numCol="1" spcCol="1270" anchor="ctr" anchorCtr="0">
          <a:noAutofit/>
        </a:bodyPr>
        <a:lstStyle/>
        <a:p>
          <a:pPr lvl="0" algn="ctr" defTabSz="1955800">
            <a:lnSpc>
              <a:spcPct val="90000"/>
            </a:lnSpc>
            <a:spcBef>
              <a:spcPct val="0"/>
            </a:spcBef>
            <a:spcAft>
              <a:spcPct val="35000"/>
            </a:spcAft>
          </a:pPr>
          <a:r>
            <a:rPr lang="zh-CN" altLang="en-US" sz="4400" kern="1200" dirty="0" smtClean="0">
              <a:latin typeface="KaiTi" panose="02010609060101010101" pitchFamily="49" charset="-122"/>
              <a:ea typeface="KaiTi" panose="02010609060101010101" pitchFamily="49" charset="-122"/>
            </a:rPr>
            <a:t>為學之功</a:t>
          </a:r>
          <a:endParaRPr lang="en-US" sz="4400" kern="1200" dirty="0">
            <a:latin typeface="KaiTi" panose="02010609060101010101" pitchFamily="49" charset="-122"/>
            <a:ea typeface="KaiTi" panose="02010609060101010101" pitchFamily="49" charset="-122"/>
          </a:endParaRPr>
        </a:p>
      </dsp:txBody>
      <dsp:txXfrm>
        <a:off x="3874791" y="184189"/>
        <a:ext cx="2354605" cy="717867"/>
      </dsp:txXfrm>
    </dsp:sp>
    <dsp:sp modelId="{9158A7A3-FBB1-4B50-8F02-2F53E3F21A9C}">
      <dsp:nvSpPr>
        <dsp:cNvPr id="0" name=""/>
        <dsp:cNvSpPr/>
      </dsp:nvSpPr>
      <dsp:spPr>
        <a:xfrm>
          <a:off x="3874791" y="1081524"/>
          <a:ext cx="2354605" cy="717867"/>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7940" tIns="27940" rIns="27940" bIns="27940" numCol="1" spcCol="1270" anchor="ctr" anchorCtr="0">
          <a:noAutofit/>
        </a:bodyPr>
        <a:lstStyle/>
        <a:p>
          <a:pPr lvl="0" algn="ctr" defTabSz="1955800">
            <a:lnSpc>
              <a:spcPct val="90000"/>
            </a:lnSpc>
            <a:spcBef>
              <a:spcPct val="0"/>
            </a:spcBef>
            <a:spcAft>
              <a:spcPct val="35000"/>
            </a:spcAft>
          </a:pPr>
          <a:r>
            <a:rPr lang="zh-CN" altLang="en-US" sz="4400" kern="1200" dirty="0" smtClean="0">
              <a:latin typeface="KaiTi" panose="02010609060101010101" pitchFamily="49" charset="-122"/>
              <a:ea typeface="KaiTi" panose="02010609060101010101" pitchFamily="49" charset="-122"/>
            </a:rPr>
            <a:t>為學作用</a:t>
          </a:r>
          <a:endParaRPr lang="en-US" sz="4400" kern="1200" dirty="0">
            <a:latin typeface="KaiTi" panose="02010609060101010101" pitchFamily="49" charset="-122"/>
            <a:ea typeface="KaiTi" panose="02010609060101010101" pitchFamily="49" charset="-122"/>
          </a:endParaRPr>
        </a:p>
      </dsp:txBody>
      <dsp:txXfrm>
        <a:off x="3874791" y="1081524"/>
        <a:ext cx="2354605" cy="717867"/>
      </dsp:txXfrm>
    </dsp:sp>
    <dsp:sp modelId="{9009558B-ED09-4A74-8BFC-237C516FFD87}">
      <dsp:nvSpPr>
        <dsp:cNvPr id="0" name=""/>
        <dsp:cNvSpPr/>
      </dsp:nvSpPr>
      <dsp:spPr>
        <a:xfrm>
          <a:off x="3874791" y="1978858"/>
          <a:ext cx="2354605" cy="717867"/>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7940" tIns="27940" rIns="27940" bIns="27940" numCol="1" spcCol="1270" anchor="ctr" anchorCtr="0">
          <a:noAutofit/>
        </a:bodyPr>
        <a:lstStyle/>
        <a:p>
          <a:pPr lvl="0" algn="ctr" defTabSz="1955800">
            <a:lnSpc>
              <a:spcPct val="90000"/>
            </a:lnSpc>
            <a:spcBef>
              <a:spcPct val="0"/>
            </a:spcBef>
            <a:spcAft>
              <a:spcPct val="35000"/>
            </a:spcAft>
          </a:pPr>
          <a:r>
            <a:rPr lang="zh-CN" altLang="en-US" sz="4400" kern="1200" dirty="0" smtClean="0">
              <a:latin typeface="KaiTi" panose="02010609060101010101" pitchFamily="49" charset="-122"/>
              <a:ea typeface="KaiTi" panose="02010609060101010101" pitchFamily="49" charset="-122"/>
            </a:rPr>
            <a:t>學習環境</a:t>
          </a:r>
          <a:endParaRPr lang="en-US" sz="4400" kern="1200" dirty="0">
            <a:latin typeface="KaiTi" panose="02010609060101010101" pitchFamily="49" charset="-122"/>
            <a:ea typeface="KaiTi" panose="02010609060101010101" pitchFamily="49" charset="-122"/>
          </a:endParaRPr>
        </a:p>
      </dsp:txBody>
      <dsp:txXfrm>
        <a:off x="3874791" y="1978858"/>
        <a:ext cx="2354605" cy="717867"/>
      </dsp:txXfrm>
    </dsp:sp>
    <dsp:sp modelId="{73852C9F-3417-4ADC-8B13-256FE095F5FE}">
      <dsp:nvSpPr>
        <dsp:cNvPr id="0" name=""/>
        <dsp:cNvSpPr/>
      </dsp:nvSpPr>
      <dsp:spPr>
        <a:xfrm>
          <a:off x="3874791" y="2884900"/>
          <a:ext cx="2354605" cy="717867"/>
        </a:xfrm>
        <a:prstGeom prst="rect">
          <a:avLst/>
        </a:prstGeom>
        <a:gradFill rotWithShape="0">
          <a:gsLst>
            <a:gs pos="0">
              <a:schemeClr val="accent6">
                <a:tint val="99000"/>
                <a:hueOff val="0"/>
                <a:satOff val="0"/>
                <a:lumOff val="0"/>
                <a:alphaOff val="0"/>
                <a:tint val="96000"/>
                <a:lumMod val="104000"/>
              </a:schemeClr>
            </a:gs>
            <a:gs pos="100000">
              <a:schemeClr val="accent6">
                <a:tint val="99000"/>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27940" tIns="27940" rIns="27940" bIns="27940" numCol="1" spcCol="1270" anchor="ctr" anchorCtr="0">
          <a:noAutofit/>
        </a:bodyPr>
        <a:lstStyle/>
        <a:p>
          <a:pPr lvl="0" algn="ctr" defTabSz="1955800">
            <a:lnSpc>
              <a:spcPct val="90000"/>
            </a:lnSpc>
            <a:spcBef>
              <a:spcPct val="0"/>
            </a:spcBef>
            <a:spcAft>
              <a:spcPct val="35000"/>
            </a:spcAft>
          </a:pPr>
          <a:r>
            <a:rPr lang="zh-CN" altLang="en-US" sz="4400" kern="1200" dirty="0" smtClean="0">
              <a:latin typeface="KaiTi" panose="02010609060101010101" pitchFamily="49" charset="-122"/>
              <a:ea typeface="KaiTi" panose="02010609060101010101" pitchFamily="49" charset="-122"/>
            </a:rPr>
            <a:t>為學方法</a:t>
          </a:r>
          <a:endParaRPr lang="en-US" sz="4400" kern="1200" dirty="0">
            <a:latin typeface="KaiTi" panose="02010609060101010101" pitchFamily="49" charset="-122"/>
            <a:ea typeface="KaiTi" panose="02010609060101010101" pitchFamily="49" charset="-122"/>
          </a:endParaRPr>
        </a:p>
      </dsp:txBody>
      <dsp:txXfrm>
        <a:off x="3874791" y="2884900"/>
        <a:ext cx="2354605" cy="7178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AAFA5-F840-47E4-9628-69099EACF6B2}">
      <dsp:nvSpPr>
        <dsp:cNvPr id="0" name=""/>
        <dsp:cNvSpPr/>
      </dsp:nvSpPr>
      <dsp:spPr>
        <a:xfrm>
          <a:off x="2822" y="2572750"/>
          <a:ext cx="1696854" cy="675472"/>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zh-CN" altLang="en-US" sz="2400" kern="1200" dirty="0" smtClean="0">
              <a:latin typeface="KaiTi" panose="02010609060101010101" pitchFamily="49" charset="-122"/>
              <a:ea typeface="KaiTi" panose="02010609060101010101" pitchFamily="49" charset="-122"/>
            </a:rPr>
            <a:t>為學之功</a:t>
          </a:r>
          <a:endParaRPr lang="en-US" sz="2400" kern="1200" dirty="0">
            <a:latin typeface="KaiTi" panose="02010609060101010101" pitchFamily="49" charset="-122"/>
            <a:ea typeface="KaiTi" panose="02010609060101010101" pitchFamily="49" charset="-122"/>
          </a:endParaRPr>
        </a:p>
      </dsp:txBody>
      <dsp:txXfrm>
        <a:off x="22606" y="2592534"/>
        <a:ext cx="1657286" cy="635904"/>
      </dsp:txXfrm>
    </dsp:sp>
    <dsp:sp modelId="{05BDD0DB-0DB0-4B1A-87E6-69B567A38AC8}">
      <dsp:nvSpPr>
        <dsp:cNvPr id="0" name=""/>
        <dsp:cNvSpPr/>
      </dsp:nvSpPr>
      <dsp:spPr>
        <a:xfrm rot="17781548">
          <a:off x="1261597" y="2191031"/>
          <a:ext cx="1575811" cy="26938"/>
        </a:xfrm>
        <a:custGeom>
          <a:avLst/>
          <a:gdLst/>
          <a:ahLst/>
          <a:cxnLst/>
          <a:rect l="0" t="0" r="0" b="0"/>
          <a:pathLst>
            <a:path>
              <a:moveTo>
                <a:pt x="0" y="13469"/>
              </a:moveTo>
              <a:lnTo>
                <a:pt x="1575811"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10108" y="2165105"/>
        <a:ext cx="78790" cy="78790"/>
      </dsp:txXfrm>
    </dsp:sp>
    <dsp:sp modelId="{BF41E94F-2485-4E04-BD64-B8411E6236C7}">
      <dsp:nvSpPr>
        <dsp:cNvPr id="0" name=""/>
        <dsp:cNvSpPr/>
      </dsp:nvSpPr>
      <dsp:spPr>
        <a:xfrm>
          <a:off x="2399330" y="1096785"/>
          <a:ext cx="1991338" cy="80345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TW" altLang="en-US" sz="1700" kern="1200" dirty="0" smtClean="0">
              <a:latin typeface="KaiTi" panose="02010609060101010101" pitchFamily="49" charset="-122"/>
              <a:ea typeface="KaiTi" panose="02010609060101010101" pitchFamily="49" charset="-122"/>
            </a:rPr>
            <a:t>青，取之於藍，而青於藍</a:t>
          </a:r>
          <a:endParaRPr lang="en-US" sz="1700" kern="1200" dirty="0">
            <a:latin typeface="KaiTi" panose="02010609060101010101" pitchFamily="49" charset="-122"/>
            <a:ea typeface="KaiTi" panose="02010609060101010101" pitchFamily="49" charset="-122"/>
          </a:endParaRPr>
        </a:p>
      </dsp:txBody>
      <dsp:txXfrm>
        <a:off x="2422862" y="1120317"/>
        <a:ext cx="1944274" cy="756392"/>
      </dsp:txXfrm>
    </dsp:sp>
    <dsp:sp modelId="{6789B519-7970-4F74-AB60-D72626DE6DE6}">
      <dsp:nvSpPr>
        <dsp:cNvPr id="0" name=""/>
        <dsp:cNvSpPr/>
      </dsp:nvSpPr>
      <dsp:spPr>
        <a:xfrm rot="19510449">
          <a:off x="1623348" y="2653647"/>
          <a:ext cx="852310" cy="26938"/>
        </a:xfrm>
        <a:custGeom>
          <a:avLst/>
          <a:gdLst/>
          <a:ahLst/>
          <a:cxnLst/>
          <a:rect l="0" t="0" r="0" b="0"/>
          <a:pathLst>
            <a:path>
              <a:moveTo>
                <a:pt x="0" y="13469"/>
              </a:moveTo>
              <a:lnTo>
                <a:pt x="852310"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28195" y="2645808"/>
        <a:ext cx="42615" cy="42615"/>
      </dsp:txXfrm>
    </dsp:sp>
    <dsp:sp modelId="{256E2716-9C97-4ADB-A81C-50D47638696E}">
      <dsp:nvSpPr>
        <dsp:cNvPr id="0" name=""/>
        <dsp:cNvSpPr/>
      </dsp:nvSpPr>
      <dsp:spPr>
        <a:xfrm>
          <a:off x="2399330" y="2031427"/>
          <a:ext cx="1994294" cy="78463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TW" altLang="en-US" sz="1700" kern="1200" dirty="0" smtClean="0">
              <a:latin typeface="KaiTi" panose="02010609060101010101" pitchFamily="49" charset="-122"/>
              <a:ea typeface="KaiTi" panose="02010609060101010101" pitchFamily="49" charset="-122"/>
            </a:rPr>
            <a:t>冰，水為之，而寒於水</a:t>
          </a:r>
          <a:endParaRPr lang="en-US" sz="1700" kern="1200" dirty="0">
            <a:latin typeface="KaiTi" panose="02010609060101010101" pitchFamily="49" charset="-122"/>
            <a:ea typeface="KaiTi" panose="02010609060101010101" pitchFamily="49" charset="-122"/>
          </a:endParaRPr>
        </a:p>
      </dsp:txBody>
      <dsp:txXfrm>
        <a:off x="2422311" y="2054408"/>
        <a:ext cx="1948332" cy="738674"/>
      </dsp:txXfrm>
    </dsp:sp>
    <dsp:sp modelId="{B6A3202E-952F-439B-89EA-3D4C08073296}">
      <dsp:nvSpPr>
        <dsp:cNvPr id="0" name=""/>
        <dsp:cNvSpPr/>
      </dsp:nvSpPr>
      <dsp:spPr>
        <a:xfrm>
          <a:off x="4393625" y="2410276"/>
          <a:ext cx="699654" cy="26938"/>
        </a:xfrm>
        <a:custGeom>
          <a:avLst/>
          <a:gdLst/>
          <a:ahLst/>
          <a:cxnLst/>
          <a:rect l="0" t="0" r="0" b="0"/>
          <a:pathLst>
            <a:path>
              <a:moveTo>
                <a:pt x="0" y="13469"/>
              </a:moveTo>
              <a:lnTo>
                <a:pt x="699654" y="13469"/>
              </a:lnTo>
            </a:path>
          </a:pathLst>
        </a:custGeom>
        <a:noFill/>
        <a:ln w="15875" cap="rnd"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25961" y="2406254"/>
        <a:ext cx="34982" cy="34982"/>
      </dsp:txXfrm>
    </dsp:sp>
    <dsp:sp modelId="{0832B1A1-3127-4393-B621-77BE665D0817}">
      <dsp:nvSpPr>
        <dsp:cNvPr id="0" name=""/>
        <dsp:cNvSpPr/>
      </dsp:nvSpPr>
      <dsp:spPr>
        <a:xfrm>
          <a:off x="5093279" y="2032171"/>
          <a:ext cx="2005261" cy="783149"/>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TW" altLang="en-US" sz="1700" kern="1200" dirty="0" smtClean="0">
              <a:latin typeface="KaiTi" panose="02010609060101010101" pitchFamily="49" charset="-122"/>
              <a:ea typeface="KaiTi" panose="02010609060101010101" pitchFamily="49" charset="-122"/>
            </a:rPr>
            <a:t>君子博學，知明修行</a:t>
          </a:r>
          <a:endParaRPr lang="en-US" sz="1700" kern="1200" dirty="0">
            <a:latin typeface="KaiTi" panose="02010609060101010101" pitchFamily="49" charset="-122"/>
            <a:ea typeface="KaiTi" panose="02010609060101010101" pitchFamily="49" charset="-122"/>
          </a:endParaRPr>
        </a:p>
      </dsp:txBody>
      <dsp:txXfrm>
        <a:off x="5116217" y="2055109"/>
        <a:ext cx="1959385" cy="737273"/>
      </dsp:txXfrm>
    </dsp:sp>
    <dsp:sp modelId="{697DC684-EE9E-4B3A-AB5A-548F5544F487}">
      <dsp:nvSpPr>
        <dsp:cNvPr id="0" name=""/>
        <dsp:cNvSpPr/>
      </dsp:nvSpPr>
      <dsp:spPr>
        <a:xfrm rot="1947978">
          <a:off x="1634872" y="3119592"/>
          <a:ext cx="829261" cy="26938"/>
        </a:xfrm>
        <a:custGeom>
          <a:avLst/>
          <a:gdLst/>
          <a:ahLst/>
          <a:cxnLst/>
          <a:rect l="0" t="0" r="0" b="0"/>
          <a:pathLst>
            <a:path>
              <a:moveTo>
                <a:pt x="0" y="13469"/>
              </a:moveTo>
              <a:lnTo>
                <a:pt x="829261"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28772" y="3112330"/>
        <a:ext cx="41463" cy="41463"/>
      </dsp:txXfrm>
    </dsp:sp>
    <dsp:sp modelId="{9437562F-9A05-400D-AECA-B0ED3F9F3EBC}">
      <dsp:nvSpPr>
        <dsp:cNvPr id="0" name=""/>
        <dsp:cNvSpPr/>
      </dsp:nvSpPr>
      <dsp:spPr>
        <a:xfrm>
          <a:off x="2399330" y="2947249"/>
          <a:ext cx="2002830" cy="81677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TW" altLang="en-US" sz="1700" kern="1200" dirty="0" smtClean="0">
              <a:latin typeface="KaiTi" panose="02010609060101010101" pitchFamily="49" charset="-122"/>
              <a:ea typeface="KaiTi" panose="02010609060101010101" pitchFamily="49" charset="-122"/>
            </a:rPr>
            <a:t>木受繩直，金就礪則利</a:t>
          </a:r>
          <a:endParaRPr lang="en-US" sz="1700" kern="1200" dirty="0">
            <a:latin typeface="KaiTi" panose="02010609060101010101" pitchFamily="49" charset="-122"/>
            <a:ea typeface="KaiTi" panose="02010609060101010101" pitchFamily="49" charset="-122"/>
          </a:endParaRPr>
        </a:p>
      </dsp:txBody>
      <dsp:txXfrm>
        <a:off x="2423253" y="2971172"/>
        <a:ext cx="1954984" cy="768930"/>
      </dsp:txXfrm>
    </dsp:sp>
    <dsp:sp modelId="{03DFA27B-25EF-44BA-B291-2609C8AE197B}">
      <dsp:nvSpPr>
        <dsp:cNvPr id="0" name=""/>
        <dsp:cNvSpPr/>
      </dsp:nvSpPr>
      <dsp:spPr>
        <a:xfrm rot="3806002">
          <a:off x="1267309" y="3596623"/>
          <a:ext cx="1564388" cy="26938"/>
        </a:xfrm>
        <a:custGeom>
          <a:avLst/>
          <a:gdLst/>
          <a:ahLst/>
          <a:cxnLst/>
          <a:rect l="0" t="0" r="0" b="0"/>
          <a:pathLst>
            <a:path>
              <a:moveTo>
                <a:pt x="0" y="13469"/>
              </a:moveTo>
              <a:lnTo>
                <a:pt x="1564388" y="13469"/>
              </a:lnTo>
            </a:path>
          </a:pathLst>
        </a:custGeom>
        <a:noFill/>
        <a:ln w="15875" cap="rnd" cmpd="sng" algn="ctr">
          <a:solidFill>
            <a:schemeClr val="accent1">
              <a:shade val="6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010393" y="3570983"/>
        <a:ext cx="78219" cy="78219"/>
      </dsp:txXfrm>
    </dsp:sp>
    <dsp:sp modelId="{1D84DC70-D640-44BE-8290-6D7DDF1DA317}">
      <dsp:nvSpPr>
        <dsp:cNvPr id="0" name=""/>
        <dsp:cNvSpPr/>
      </dsp:nvSpPr>
      <dsp:spPr>
        <a:xfrm>
          <a:off x="2399330" y="3895210"/>
          <a:ext cx="2032618" cy="828976"/>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CN" altLang="en-US" sz="1700" kern="1200" dirty="0" smtClean="0">
              <a:latin typeface="KaiTi" panose="02010609060101010101" pitchFamily="49" charset="-122"/>
              <a:ea typeface="KaiTi" panose="02010609060101010101" pitchFamily="49" charset="-122"/>
            </a:rPr>
            <a:t>干</a:t>
          </a:r>
          <a:r>
            <a:rPr lang="zh-TW" altLang="en-US" sz="1700" kern="1200" dirty="0" smtClean="0">
              <a:latin typeface="KaiTi" panose="02010609060101010101" pitchFamily="49" charset="-122"/>
              <a:ea typeface="KaiTi" panose="02010609060101010101" pitchFamily="49" charset="-122"/>
            </a:rPr>
            <a:t>、越、夷、貉之子，生同聲，長異俗</a:t>
          </a:r>
          <a:endParaRPr lang="en-US" sz="1700" kern="1200" dirty="0">
            <a:latin typeface="KaiTi" panose="02010609060101010101" pitchFamily="49" charset="-122"/>
            <a:ea typeface="KaiTi" panose="02010609060101010101" pitchFamily="49" charset="-122"/>
          </a:endParaRPr>
        </a:p>
      </dsp:txBody>
      <dsp:txXfrm>
        <a:off x="2423610" y="3919490"/>
        <a:ext cx="1984058" cy="780416"/>
      </dsp:txXfrm>
    </dsp:sp>
    <dsp:sp modelId="{FD8E3394-BA24-40DF-820A-D80E875CF2EA}">
      <dsp:nvSpPr>
        <dsp:cNvPr id="0" name=""/>
        <dsp:cNvSpPr/>
      </dsp:nvSpPr>
      <dsp:spPr>
        <a:xfrm rot="49297">
          <a:off x="4431914" y="4301105"/>
          <a:ext cx="680046" cy="26938"/>
        </a:xfrm>
        <a:custGeom>
          <a:avLst/>
          <a:gdLst/>
          <a:ahLst/>
          <a:cxnLst/>
          <a:rect l="0" t="0" r="0" b="0"/>
          <a:pathLst>
            <a:path>
              <a:moveTo>
                <a:pt x="0" y="13469"/>
              </a:moveTo>
              <a:lnTo>
                <a:pt x="680046" y="13469"/>
              </a:lnTo>
            </a:path>
          </a:pathLst>
        </a:custGeom>
        <a:noFill/>
        <a:ln w="15875" cap="rnd"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54936" y="4297573"/>
        <a:ext cx="34002" cy="34002"/>
      </dsp:txXfrm>
    </dsp:sp>
    <dsp:sp modelId="{E4EC1BB9-C877-4AE1-89E0-1FEDA7DEC3CD}">
      <dsp:nvSpPr>
        <dsp:cNvPr id="0" name=""/>
        <dsp:cNvSpPr/>
      </dsp:nvSpPr>
      <dsp:spPr>
        <a:xfrm>
          <a:off x="5111925" y="3955726"/>
          <a:ext cx="1665877" cy="727448"/>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CN" altLang="en-US" sz="1700" kern="1200" dirty="0" smtClean="0">
              <a:latin typeface="KaiTi" panose="02010609060101010101" pitchFamily="49" charset="-122"/>
              <a:ea typeface="KaiTi" panose="02010609060101010101" pitchFamily="49" charset="-122"/>
            </a:rPr>
            <a:t>學不可以已</a:t>
          </a:r>
          <a:endParaRPr lang="en-US" sz="1700" kern="1200" dirty="0">
            <a:latin typeface="KaiTi" panose="02010609060101010101" pitchFamily="49" charset="-122"/>
            <a:ea typeface="KaiTi" panose="02010609060101010101" pitchFamily="49" charset="-122"/>
          </a:endParaRPr>
        </a:p>
      </dsp:txBody>
      <dsp:txXfrm>
        <a:off x="5133231" y="3977032"/>
        <a:ext cx="1623265" cy="684836"/>
      </dsp:txXfrm>
    </dsp:sp>
    <dsp:sp modelId="{8F76B46F-A0C4-4AEC-AAA5-A4CBDEEE8673}">
      <dsp:nvSpPr>
        <dsp:cNvPr id="0" name=""/>
        <dsp:cNvSpPr/>
      </dsp:nvSpPr>
      <dsp:spPr>
        <a:xfrm rot="21553400">
          <a:off x="6777769" y="4301105"/>
          <a:ext cx="719398" cy="26938"/>
        </a:xfrm>
        <a:custGeom>
          <a:avLst/>
          <a:gdLst/>
          <a:ahLst/>
          <a:cxnLst/>
          <a:rect l="0" t="0" r="0" b="0"/>
          <a:pathLst>
            <a:path>
              <a:moveTo>
                <a:pt x="0" y="13469"/>
              </a:moveTo>
              <a:lnTo>
                <a:pt x="719398" y="13469"/>
              </a:lnTo>
            </a:path>
          </a:pathLst>
        </a:custGeom>
        <a:noFill/>
        <a:ln w="15875" cap="rnd" cmpd="sng" algn="ctr">
          <a:solidFill>
            <a:schemeClr val="accent1">
              <a:shade val="80000"/>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119483" y="4296589"/>
        <a:ext cx="35969" cy="35969"/>
      </dsp:txXfrm>
    </dsp:sp>
    <dsp:sp modelId="{8069F848-0595-497B-9713-C917D95DFEC8}">
      <dsp:nvSpPr>
        <dsp:cNvPr id="0" name=""/>
        <dsp:cNvSpPr/>
      </dsp:nvSpPr>
      <dsp:spPr>
        <a:xfrm>
          <a:off x="7497134" y="3872415"/>
          <a:ext cx="1749135" cy="87456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795" tIns="10795" rIns="10795" bIns="10795" numCol="1" spcCol="1270" anchor="ctr" anchorCtr="0">
          <a:noAutofit/>
        </a:bodyPr>
        <a:lstStyle/>
        <a:p>
          <a:pPr lvl="0" algn="ctr" defTabSz="755650">
            <a:lnSpc>
              <a:spcPct val="90000"/>
            </a:lnSpc>
            <a:spcBef>
              <a:spcPct val="0"/>
            </a:spcBef>
            <a:spcAft>
              <a:spcPct val="35000"/>
            </a:spcAft>
          </a:pPr>
          <a:r>
            <a:rPr lang="zh-TW" altLang="en-US" sz="1700" kern="1200" dirty="0" smtClean="0">
              <a:latin typeface="KaiTi" panose="02010609060101010101" pitchFamily="49" charset="-122"/>
              <a:ea typeface="KaiTi" panose="02010609060101010101" pitchFamily="49" charset="-122"/>
            </a:rPr>
            <a:t>故言有召禍也，行有召辱也，君子慎其所立</a:t>
          </a:r>
          <a:endParaRPr lang="en-US" sz="1700" kern="1200" dirty="0">
            <a:latin typeface="KaiTi" panose="02010609060101010101" pitchFamily="49" charset="-122"/>
            <a:ea typeface="KaiTi" panose="02010609060101010101" pitchFamily="49" charset="-122"/>
          </a:endParaRPr>
        </a:p>
      </dsp:txBody>
      <dsp:txXfrm>
        <a:off x="7522749" y="3898030"/>
        <a:ext cx="1697905" cy="82333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58D88-AE33-4D77-AC6E-7A6DC8E7B091}">
      <dsp:nvSpPr>
        <dsp:cNvPr id="0" name=""/>
        <dsp:cNvSpPr/>
      </dsp:nvSpPr>
      <dsp:spPr>
        <a:xfrm>
          <a:off x="9874" y="2339462"/>
          <a:ext cx="1740844" cy="85721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為學作用</a:t>
          </a:r>
          <a:endParaRPr lang="en-US" sz="2000" kern="1200" dirty="0">
            <a:latin typeface="KaiTi" panose="02010609060101010101" pitchFamily="49" charset="-122"/>
            <a:ea typeface="KaiTi" panose="02010609060101010101" pitchFamily="49" charset="-122"/>
          </a:endParaRPr>
        </a:p>
      </dsp:txBody>
      <dsp:txXfrm>
        <a:off x="34981" y="2364569"/>
        <a:ext cx="1690630" cy="807000"/>
      </dsp:txXfrm>
    </dsp:sp>
    <dsp:sp modelId="{65F21314-3369-4C9E-8F61-FD2809685D1B}">
      <dsp:nvSpPr>
        <dsp:cNvPr id="0" name=""/>
        <dsp:cNvSpPr/>
      </dsp:nvSpPr>
      <dsp:spPr>
        <a:xfrm rot="21566358">
          <a:off x="1750701" y="2748765"/>
          <a:ext cx="756979" cy="31201"/>
        </a:xfrm>
        <a:custGeom>
          <a:avLst/>
          <a:gdLst/>
          <a:ahLst/>
          <a:cxnLst/>
          <a:rect l="0" t="0" r="0" b="0"/>
          <a:pathLst>
            <a:path>
              <a:moveTo>
                <a:pt x="0" y="15600"/>
              </a:moveTo>
              <a:lnTo>
                <a:pt x="756979" y="15600"/>
              </a:lnTo>
            </a:path>
          </a:pathLst>
        </a:custGeom>
        <a:noFill/>
        <a:ln w="15875" cap="rnd" cmpd="sng" algn="ctr">
          <a:solidFill>
            <a:schemeClr val="accent3">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2110266" y="2745441"/>
        <a:ext cx="37848" cy="37848"/>
      </dsp:txXfrm>
    </dsp:sp>
    <dsp:sp modelId="{8A8C1DAC-D59D-4BE1-BD44-9A9FE9702ED1}">
      <dsp:nvSpPr>
        <dsp:cNvPr id="0" name=""/>
        <dsp:cNvSpPr/>
      </dsp:nvSpPr>
      <dsp:spPr>
        <a:xfrm>
          <a:off x="2507662" y="2282129"/>
          <a:ext cx="1914131" cy="957065"/>
        </a:xfrm>
        <a:prstGeom prst="roundRect">
          <a:avLst>
            <a:gd name="adj" fmla="val 10000"/>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終日而思矣，不如須臾之所學也</a:t>
          </a:r>
          <a:endParaRPr lang="en-US" sz="2000" kern="1200" dirty="0">
            <a:latin typeface="KaiTi" panose="02010609060101010101" pitchFamily="49" charset="-122"/>
            <a:ea typeface="KaiTi" panose="02010609060101010101" pitchFamily="49" charset="-122"/>
          </a:endParaRPr>
        </a:p>
      </dsp:txBody>
      <dsp:txXfrm>
        <a:off x="2535693" y="2310160"/>
        <a:ext cx="1858069" cy="901003"/>
      </dsp:txXfrm>
    </dsp:sp>
    <dsp:sp modelId="{2E465A6D-637B-4186-A0DD-6306C592D177}">
      <dsp:nvSpPr>
        <dsp:cNvPr id="0" name=""/>
        <dsp:cNvSpPr/>
      </dsp:nvSpPr>
      <dsp:spPr>
        <a:xfrm rot="18127772">
          <a:off x="4084798" y="2135482"/>
          <a:ext cx="1439642" cy="31201"/>
        </a:xfrm>
        <a:custGeom>
          <a:avLst/>
          <a:gdLst/>
          <a:ahLst/>
          <a:cxnLst/>
          <a:rect l="0" t="0" r="0" b="0"/>
          <a:pathLst>
            <a:path>
              <a:moveTo>
                <a:pt x="0" y="15600"/>
              </a:moveTo>
              <a:lnTo>
                <a:pt x="1439642" y="15600"/>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68628" y="2115092"/>
        <a:ext cx="71982" cy="71982"/>
      </dsp:txXfrm>
    </dsp:sp>
    <dsp:sp modelId="{739E9B85-0B1D-4102-AD4A-C65F84DD05AF}">
      <dsp:nvSpPr>
        <dsp:cNvPr id="0" name=""/>
        <dsp:cNvSpPr/>
      </dsp:nvSpPr>
      <dsp:spPr>
        <a:xfrm>
          <a:off x="5187446" y="1201238"/>
          <a:ext cx="1499549" cy="680531"/>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登高而招</a:t>
          </a:r>
          <a:endParaRPr lang="en-US" sz="2000" kern="1200" dirty="0">
            <a:latin typeface="KaiTi" panose="02010609060101010101" pitchFamily="49" charset="-122"/>
            <a:ea typeface="KaiTi" panose="02010609060101010101" pitchFamily="49" charset="-122"/>
          </a:endParaRPr>
        </a:p>
      </dsp:txBody>
      <dsp:txXfrm>
        <a:off x="5207378" y="1221170"/>
        <a:ext cx="1459685" cy="640667"/>
      </dsp:txXfrm>
    </dsp:sp>
    <dsp:sp modelId="{0E32B871-9504-4106-A827-7EC220742F67}">
      <dsp:nvSpPr>
        <dsp:cNvPr id="0" name=""/>
        <dsp:cNvSpPr/>
      </dsp:nvSpPr>
      <dsp:spPr>
        <a:xfrm rot="19881166">
          <a:off x="4368394" y="2535928"/>
          <a:ext cx="872450" cy="31201"/>
        </a:xfrm>
        <a:custGeom>
          <a:avLst/>
          <a:gdLst/>
          <a:ahLst/>
          <a:cxnLst/>
          <a:rect l="0" t="0" r="0" b="0"/>
          <a:pathLst>
            <a:path>
              <a:moveTo>
                <a:pt x="0" y="15600"/>
              </a:moveTo>
              <a:lnTo>
                <a:pt x="872450" y="15600"/>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82808" y="2529718"/>
        <a:ext cx="43622" cy="43622"/>
      </dsp:txXfrm>
    </dsp:sp>
    <dsp:sp modelId="{B7FF2880-3E08-428D-9079-6B26EB1B588E}">
      <dsp:nvSpPr>
        <dsp:cNvPr id="0" name=""/>
        <dsp:cNvSpPr/>
      </dsp:nvSpPr>
      <dsp:spPr>
        <a:xfrm>
          <a:off x="5187446" y="2025329"/>
          <a:ext cx="1485155" cy="634132"/>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順風而呼</a:t>
          </a:r>
          <a:endParaRPr lang="en-US" sz="2000" kern="1200" dirty="0">
            <a:latin typeface="KaiTi" panose="02010609060101010101" pitchFamily="49" charset="-122"/>
            <a:ea typeface="KaiTi" panose="02010609060101010101" pitchFamily="49" charset="-122"/>
          </a:endParaRPr>
        </a:p>
      </dsp:txBody>
      <dsp:txXfrm>
        <a:off x="5206019" y="2043902"/>
        <a:ext cx="1448009" cy="596986"/>
      </dsp:txXfrm>
    </dsp:sp>
    <dsp:sp modelId="{CEBF0853-6BB5-475C-84CA-2C875D9ECE6B}">
      <dsp:nvSpPr>
        <dsp:cNvPr id="0" name=""/>
        <dsp:cNvSpPr/>
      </dsp:nvSpPr>
      <dsp:spPr>
        <a:xfrm>
          <a:off x="6672601" y="2326795"/>
          <a:ext cx="765652" cy="31201"/>
        </a:xfrm>
        <a:custGeom>
          <a:avLst/>
          <a:gdLst/>
          <a:ahLst/>
          <a:cxnLst/>
          <a:rect l="0" t="0" r="0" b="0"/>
          <a:pathLst>
            <a:path>
              <a:moveTo>
                <a:pt x="0" y="15600"/>
              </a:moveTo>
              <a:lnTo>
                <a:pt x="765652" y="15600"/>
              </a:lnTo>
            </a:path>
          </a:pathLst>
        </a:custGeom>
        <a:noFill/>
        <a:ln w="15875" cap="rnd"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036286" y="2323254"/>
        <a:ext cx="38282" cy="38282"/>
      </dsp:txXfrm>
    </dsp:sp>
    <dsp:sp modelId="{07E31694-6FF5-4611-89A0-0774DA478752}">
      <dsp:nvSpPr>
        <dsp:cNvPr id="0" name=""/>
        <dsp:cNvSpPr/>
      </dsp:nvSpPr>
      <dsp:spPr>
        <a:xfrm>
          <a:off x="7438253" y="1863863"/>
          <a:ext cx="1914131" cy="957065"/>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君子生非異也，善假於物也。</a:t>
          </a:r>
          <a:endParaRPr lang="en-US" sz="2000" kern="1200" dirty="0">
            <a:latin typeface="KaiTi" panose="02010609060101010101" pitchFamily="49" charset="-122"/>
            <a:ea typeface="KaiTi" panose="02010609060101010101" pitchFamily="49" charset="-122"/>
          </a:endParaRPr>
        </a:p>
      </dsp:txBody>
      <dsp:txXfrm>
        <a:off x="7466284" y="1891894"/>
        <a:ext cx="1858069" cy="901003"/>
      </dsp:txXfrm>
    </dsp:sp>
    <dsp:sp modelId="{9DBD47F0-1B7D-4221-9676-FD4A8ED3F010}">
      <dsp:nvSpPr>
        <dsp:cNvPr id="0" name=""/>
        <dsp:cNvSpPr/>
      </dsp:nvSpPr>
      <dsp:spPr>
        <a:xfrm rot="1588932">
          <a:off x="4376915" y="2935783"/>
          <a:ext cx="855407" cy="31201"/>
        </a:xfrm>
        <a:custGeom>
          <a:avLst/>
          <a:gdLst/>
          <a:ahLst/>
          <a:cxnLst/>
          <a:rect l="0" t="0" r="0" b="0"/>
          <a:pathLst>
            <a:path>
              <a:moveTo>
                <a:pt x="0" y="15600"/>
              </a:moveTo>
              <a:lnTo>
                <a:pt x="855407" y="15600"/>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83234" y="2929998"/>
        <a:ext cx="42770" cy="42770"/>
      </dsp:txXfrm>
    </dsp:sp>
    <dsp:sp modelId="{72670237-CA2B-4899-8CF0-35757A69E238}">
      <dsp:nvSpPr>
        <dsp:cNvPr id="0" name=""/>
        <dsp:cNvSpPr/>
      </dsp:nvSpPr>
      <dsp:spPr>
        <a:xfrm>
          <a:off x="5187446" y="2803022"/>
          <a:ext cx="1527763" cy="678167"/>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假輿馬者</a:t>
          </a:r>
          <a:endParaRPr lang="en-US" sz="2000" kern="1200" dirty="0">
            <a:latin typeface="KaiTi" panose="02010609060101010101" pitchFamily="49" charset="-122"/>
            <a:ea typeface="KaiTi" panose="02010609060101010101" pitchFamily="49" charset="-122"/>
          </a:endParaRPr>
        </a:p>
      </dsp:txBody>
      <dsp:txXfrm>
        <a:off x="5207309" y="2822885"/>
        <a:ext cx="1488037" cy="638441"/>
      </dsp:txXfrm>
    </dsp:sp>
    <dsp:sp modelId="{9CFAC8A4-88FD-4B6F-838D-77190ADA79DC}">
      <dsp:nvSpPr>
        <dsp:cNvPr id="0" name=""/>
        <dsp:cNvSpPr/>
      </dsp:nvSpPr>
      <dsp:spPr>
        <a:xfrm rot="3462785">
          <a:off x="4087930" y="3350939"/>
          <a:ext cx="1433378" cy="31201"/>
        </a:xfrm>
        <a:custGeom>
          <a:avLst/>
          <a:gdLst/>
          <a:ahLst/>
          <a:cxnLst/>
          <a:rect l="0" t="0" r="0" b="0"/>
          <a:pathLst>
            <a:path>
              <a:moveTo>
                <a:pt x="0" y="15600"/>
              </a:moveTo>
              <a:lnTo>
                <a:pt x="1433378" y="15600"/>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768785" y="3330705"/>
        <a:ext cx="71668" cy="71668"/>
      </dsp:txXfrm>
    </dsp:sp>
    <dsp:sp modelId="{2A30E5F6-F630-4C05-8AD1-77D1860E28A4}">
      <dsp:nvSpPr>
        <dsp:cNvPr id="0" name=""/>
        <dsp:cNvSpPr/>
      </dsp:nvSpPr>
      <dsp:spPr>
        <a:xfrm>
          <a:off x="5187446" y="3624749"/>
          <a:ext cx="1627183" cy="695336"/>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假舟楫者</a:t>
          </a:r>
          <a:endParaRPr lang="en-US" sz="2000" kern="1200" dirty="0">
            <a:latin typeface="KaiTi" panose="02010609060101010101" pitchFamily="49" charset="-122"/>
            <a:ea typeface="KaiTi" panose="02010609060101010101" pitchFamily="49" charset="-122"/>
          </a:endParaRPr>
        </a:p>
      </dsp:txBody>
      <dsp:txXfrm>
        <a:off x="5207812" y="3645115"/>
        <a:ext cx="1586451" cy="65460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E821DF-4843-497D-9019-7876BE7CAF4D}">
      <dsp:nvSpPr>
        <dsp:cNvPr id="0" name=""/>
        <dsp:cNvSpPr/>
      </dsp:nvSpPr>
      <dsp:spPr>
        <a:xfrm>
          <a:off x="4060" y="2404284"/>
          <a:ext cx="1371600" cy="896179"/>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學習環境</a:t>
          </a:r>
          <a:endParaRPr lang="en-US" sz="2000" kern="1200" dirty="0">
            <a:latin typeface="KaiTi" panose="02010609060101010101" pitchFamily="49" charset="-122"/>
            <a:ea typeface="KaiTi" panose="02010609060101010101" pitchFamily="49" charset="-122"/>
          </a:endParaRPr>
        </a:p>
      </dsp:txBody>
      <dsp:txXfrm>
        <a:off x="30308" y="2430532"/>
        <a:ext cx="1319104" cy="843683"/>
      </dsp:txXfrm>
    </dsp:sp>
    <dsp:sp modelId="{385E7CD3-F989-462D-946B-2626166DB3ED}">
      <dsp:nvSpPr>
        <dsp:cNvPr id="0" name=""/>
        <dsp:cNvSpPr/>
      </dsp:nvSpPr>
      <dsp:spPr>
        <a:xfrm rot="18498216">
          <a:off x="1156631" y="2386176"/>
          <a:ext cx="1152267" cy="28168"/>
        </a:xfrm>
        <a:custGeom>
          <a:avLst/>
          <a:gdLst/>
          <a:ahLst/>
          <a:cxnLst/>
          <a:rect l="0" t="0" r="0" b="0"/>
          <a:pathLst>
            <a:path>
              <a:moveTo>
                <a:pt x="0" y="14084"/>
              </a:moveTo>
              <a:lnTo>
                <a:pt x="1152267" y="14084"/>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703958" y="2371454"/>
        <a:ext cx="57613" cy="57613"/>
      </dsp:txXfrm>
    </dsp:sp>
    <dsp:sp modelId="{32CAF975-8BFB-4FF7-A4F8-464870E657CE}">
      <dsp:nvSpPr>
        <dsp:cNvPr id="0" name=""/>
        <dsp:cNvSpPr/>
      </dsp:nvSpPr>
      <dsp:spPr>
        <a:xfrm>
          <a:off x="2089868" y="1579133"/>
          <a:ext cx="2142462" cy="738026"/>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1430" tIns="11430" rIns="11430" bIns="11430" numCol="1" spcCol="1270" anchor="ctr" anchorCtr="0">
          <a:noAutofit/>
        </a:bodyPr>
        <a:lstStyle/>
        <a:p>
          <a:pPr lvl="0" algn="ctr" defTabSz="800100">
            <a:lnSpc>
              <a:spcPct val="90000"/>
            </a:lnSpc>
            <a:spcBef>
              <a:spcPct val="0"/>
            </a:spcBef>
            <a:spcAft>
              <a:spcPct val="35000"/>
            </a:spcAft>
          </a:pPr>
          <a:r>
            <a:rPr lang="zh-TW" altLang="en-US" sz="1800" kern="1200" dirty="0" smtClean="0">
              <a:latin typeface="KaiTi" panose="02010609060101010101" pitchFamily="49" charset="-122"/>
              <a:ea typeface="KaiTi" panose="02010609060101010101" pitchFamily="49" charset="-122"/>
            </a:rPr>
            <a:t>蒙鳩之巢</a:t>
          </a:r>
          <a:r>
            <a:rPr lang="zh-CN" altLang="en-US" sz="1800" kern="1200" dirty="0" smtClean="0">
              <a:latin typeface="KaiTi" panose="02010609060101010101" pitchFamily="49" charset="-122"/>
              <a:ea typeface="KaiTi" panose="02010609060101010101" pitchFamily="49" charset="-122"/>
            </a:rPr>
            <a:t>、</a:t>
          </a:r>
          <a:r>
            <a:rPr lang="zh-TW" altLang="en-US" sz="1800" kern="1200" dirty="0" smtClean="0">
              <a:latin typeface="KaiTi" panose="02010609060101010101" pitchFamily="49" charset="-122"/>
              <a:ea typeface="KaiTi" panose="02010609060101010101" pitchFamily="49" charset="-122"/>
            </a:rPr>
            <a:t>射干之莖</a:t>
          </a:r>
          <a:endParaRPr lang="en-US" sz="1800" kern="1200" dirty="0">
            <a:latin typeface="KaiTi" panose="02010609060101010101" pitchFamily="49" charset="-122"/>
            <a:ea typeface="KaiTi" panose="02010609060101010101" pitchFamily="49" charset="-122"/>
          </a:endParaRPr>
        </a:p>
      </dsp:txBody>
      <dsp:txXfrm>
        <a:off x="2111484" y="1600749"/>
        <a:ext cx="2099230" cy="694794"/>
      </dsp:txXfrm>
    </dsp:sp>
    <dsp:sp modelId="{6BF58B3A-605D-4294-AB6D-0E78A3188156}">
      <dsp:nvSpPr>
        <dsp:cNvPr id="0" name=""/>
        <dsp:cNvSpPr/>
      </dsp:nvSpPr>
      <dsp:spPr>
        <a:xfrm rot="21438309">
          <a:off x="1375265" y="2821481"/>
          <a:ext cx="714998" cy="28168"/>
        </a:xfrm>
        <a:custGeom>
          <a:avLst/>
          <a:gdLst/>
          <a:ahLst/>
          <a:cxnLst/>
          <a:rect l="0" t="0" r="0" b="0"/>
          <a:pathLst>
            <a:path>
              <a:moveTo>
                <a:pt x="0" y="14084"/>
              </a:moveTo>
              <a:lnTo>
                <a:pt x="714998" y="14084"/>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714890" y="2817691"/>
        <a:ext cx="35749" cy="35749"/>
      </dsp:txXfrm>
    </dsp:sp>
    <dsp:sp modelId="{5CF2C046-5342-4A07-B0DA-7A8BB73F9F00}">
      <dsp:nvSpPr>
        <dsp:cNvPr id="0" name=""/>
        <dsp:cNvSpPr/>
      </dsp:nvSpPr>
      <dsp:spPr>
        <a:xfrm>
          <a:off x="2089868" y="2451074"/>
          <a:ext cx="2107234" cy="735366"/>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latin typeface="KaiTi" panose="02010609060101010101" pitchFamily="49" charset="-122"/>
              <a:ea typeface="KaiTi" panose="02010609060101010101" pitchFamily="49" charset="-122"/>
            </a:rPr>
            <a:t>蓬生麻中、白沙在涅、蘭芷漸滫</a:t>
          </a:r>
          <a:endParaRPr lang="en-US" sz="1600" kern="1200" dirty="0">
            <a:latin typeface="KaiTi" panose="02010609060101010101" pitchFamily="49" charset="-122"/>
            <a:ea typeface="KaiTi" panose="02010609060101010101" pitchFamily="49" charset="-122"/>
          </a:endParaRPr>
        </a:p>
      </dsp:txBody>
      <dsp:txXfrm>
        <a:off x="2111406" y="2472612"/>
        <a:ext cx="2064158" cy="692290"/>
      </dsp:txXfrm>
    </dsp:sp>
    <dsp:sp modelId="{DEE4A4BA-EA5D-4308-873A-7C12063D7585}">
      <dsp:nvSpPr>
        <dsp:cNvPr id="0" name=""/>
        <dsp:cNvSpPr/>
      </dsp:nvSpPr>
      <dsp:spPr>
        <a:xfrm>
          <a:off x="4197103" y="2804673"/>
          <a:ext cx="714207" cy="28168"/>
        </a:xfrm>
        <a:custGeom>
          <a:avLst/>
          <a:gdLst/>
          <a:ahLst/>
          <a:cxnLst/>
          <a:rect l="0" t="0" r="0" b="0"/>
          <a:pathLst>
            <a:path>
              <a:moveTo>
                <a:pt x="0" y="14084"/>
              </a:moveTo>
              <a:lnTo>
                <a:pt x="714207" y="14084"/>
              </a:lnTo>
            </a:path>
          </a:pathLst>
        </a:custGeom>
        <a:noFill/>
        <a:ln w="15875" cap="rnd" cmpd="sng" algn="ctr">
          <a:solidFill>
            <a:schemeClr val="accent5">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536352" y="2800902"/>
        <a:ext cx="35710" cy="35710"/>
      </dsp:txXfrm>
    </dsp:sp>
    <dsp:sp modelId="{3CA320C8-57CB-4FEE-9FBC-928B42E0C205}">
      <dsp:nvSpPr>
        <dsp:cNvPr id="0" name=""/>
        <dsp:cNvSpPr/>
      </dsp:nvSpPr>
      <dsp:spPr>
        <a:xfrm>
          <a:off x="4911311" y="2440450"/>
          <a:ext cx="2033474" cy="756613"/>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latin typeface="KaiTi" panose="02010609060101010101" pitchFamily="49" charset="-122"/>
              <a:ea typeface="KaiTi" panose="02010609060101010101" pitchFamily="49" charset="-122"/>
            </a:rPr>
            <a:t>君子居必擇鄉，遊必就士</a:t>
          </a:r>
          <a:endParaRPr lang="en-US" sz="1600" kern="1200" dirty="0">
            <a:latin typeface="KaiTi" panose="02010609060101010101" pitchFamily="49" charset="-122"/>
            <a:ea typeface="KaiTi" panose="02010609060101010101" pitchFamily="49" charset="-122"/>
          </a:endParaRPr>
        </a:p>
      </dsp:txBody>
      <dsp:txXfrm>
        <a:off x="4933471" y="2462610"/>
        <a:ext cx="1989154" cy="712293"/>
      </dsp:txXfrm>
    </dsp:sp>
    <dsp:sp modelId="{1F33DCED-1C21-488A-9F9C-0B62497CFA43}">
      <dsp:nvSpPr>
        <dsp:cNvPr id="0" name=""/>
        <dsp:cNvSpPr/>
      </dsp:nvSpPr>
      <dsp:spPr>
        <a:xfrm>
          <a:off x="6944785" y="2804673"/>
          <a:ext cx="714207" cy="28168"/>
        </a:xfrm>
        <a:custGeom>
          <a:avLst/>
          <a:gdLst/>
          <a:ahLst/>
          <a:cxnLst/>
          <a:rect l="0" t="0" r="0" b="0"/>
          <a:pathLst>
            <a:path>
              <a:moveTo>
                <a:pt x="0" y="14084"/>
              </a:moveTo>
              <a:lnTo>
                <a:pt x="714207" y="14084"/>
              </a:lnTo>
            </a:path>
          </a:pathLst>
        </a:custGeom>
        <a:noFill/>
        <a:ln w="15875" cap="rnd" cmpd="sng" algn="ctr">
          <a:solidFill>
            <a:schemeClr val="accent6">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284034" y="2800902"/>
        <a:ext cx="35710" cy="35710"/>
      </dsp:txXfrm>
    </dsp:sp>
    <dsp:sp modelId="{D608B6D1-E09D-4025-9AC8-0B135A531129}">
      <dsp:nvSpPr>
        <dsp:cNvPr id="0" name=""/>
        <dsp:cNvSpPr/>
      </dsp:nvSpPr>
      <dsp:spPr>
        <a:xfrm>
          <a:off x="7658993" y="2372377"/>
          <a:ext cx="1785519" cy="892759"/>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latin typeface="KaiTi" panose="02010609060101010101" pitchFamily="49" charset="-122"/>
              <a:ea typeface="KaiTi" panose="02010609060101010101" pitchFamily="49" charset="-122"/>
            </a:rPr>
            <a:t>故言有召禍也，行有召辱也，君子慎其所立</a:t>
          </a:r>
          <a:endParaRPr lang="en-US" sz="1600" kern="1200" dirty="0">
            <a:latin typeface="KaiTi" panose="02010609060101010101" pitchFamily="49" charset="-122"/>
            <a:ea typeface="KaiTi" panose="02010609060101010101" pitchFamily="49" charset="-122"/>
          </a:endParaRPr>
        </a:p>
      </dsp:txBody>
      <dsp:txXfrm>
        <a:off x="7685141" y="2398525"/>
        <a:ext cx="1733223" cy="840463"/>
      </dsp:txXfrm>
    </dsp:sp>
    <dsp:sp modelId="{E8D81229-19FB-46F5-9C7B-2E3246B50585}">
      <dsp:nvSpPr>
        <dsp:cNvPr id="0" name=""/>
        <dsp:cNvSpPr/>
      </dsp:nvSpPr>
      <dsp:spPr>
        <a:xfrm rot="3093826">
          <a:off x="1168414" y="3267345"/>
          <a:ext cx="1095507" cy="28168"/>
        </a:xfrm>
        <a:custGeom>
          <a:avLst/>
          <a:gdLst/>
          <a:ahLst/>
          <a:cxnLst/>
          <a:rect l="0" t="0" r="0" b="0"/>
          <a:pathLst>
            <a:path>
              <a:moveTo>
                <a:pt x="0" y="14084"/>
              </a:moveTo>
              <a:lnTo>
                <a:pt x="1095507" y="14084"/>
              </a:lnTo>
            </a:path>
          </a:pathLst>
        </a:custGeom>
        <a:noFill/>
        <a:ln w="15875" cap="rnd" cmpd="sng" algn="ctr">
          <a:solidFill>
            <a:schemeClr val="accent4">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688780" y="3254042"/>
        <a:ext cx="54775" cy="54775"/>
      </dsp:txXfrm>
    </dsp:sp>
    <dsp:sp modelId="{D0C2C8A8-EB7F-473B-BBD2-54A783C2C728}">
      <dsp:nvSpPr>
        <dsp:cNvPr id="0" name=""/>
        <dsp:cNvSpPr/>
      </dsp:nvSpPr>
      <dsp:spPr>
        <a:xfrm>
          <a:off x="2056676" y="3307856"/>
          <a:ext cx="2315033" cy="805260"/>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zh-TW" altLang="en-US" sz="1600" kern="1200" dirty="0" smtClean="0">
              <a:latin typeface="KaiTi" panose="02010609060101010101" pitchFamily="49" charset="-122"/>
              <a:ea typeface="KaiTi" panose="02010609060101010101" pitchFamily="49" charset="-122"/>
            </a:rPr>
            <a:t>質的張弓失至、林木茂斧斤至、樹蔭鳥棲</a:t>
          </a:r>
          <a:r>
            <a:rPr lang="zh-CN" altLang="en-US" sz="1600" kern="1200" dirty="0" smtClean="0">
              <a:latin typeface="KaiTi" panose="02010609060101010101" pitchFamily="49" charset="-122"/>
              <a:ea typeface="KaiTi" panose="02010609060101010101" pitchFamily="49" charset="-122"/>
            </a:rPr>
            <a:t>、醯酸蜹聚</a:t>
          </a:r>
          <a:endParaRPr lang="en-US" sz="1600" kern="1200" dirty="0">
            <a:latin typeface="KaiTi" panose="02010609060101010101" pitchFamily="49" charset="-122"/>
            <a:ea typeface="KaiTi" panose="02010609060101010101" pitchFamily="49" charset="-122"/>
          </a:endParaRPr>
        </a:p>
      </dsp:txBody>
      <dsp:txXfrm>
        <a:off x="2080261" y="3331441"/>
        <a:ext cx="2267863" cy="7580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70555-F600-4E41-8162-2DD383380A7B}">
      <dsp:nvSpPr>
        <dsp:cNvPr id="0" name=""/>
        <dsp:cNvSpPr/>
      </dsp:nvSpPr>
      <dsp:spPr>
        <a:xfrm>
          <a:off x="9533" y="2043955"/>
          <a:ext cx="1634923" cy="796078"/>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zh-CN" altLang="en-US" sz="2400" kern="1200" dirty="0" smtClean="0">
              <a:latin typeface="KaiTi" panose="02010609060101010101" pitchFamily="49" charset="-122"/>
              <a:ea typeface="KaiTi" panose="02010609060101010101" pitchFamily="49" charset="-122"/>
            </a:rPr>
            <a:t>為學方法</a:t>
          </a:r>
          <a:endParaRPr lang="en-US" sz="2400" kern="1200" dirty="0">
            <a:latin typeface="KaiTi" panose="02010609060101010101" pitchFamily="49" charset="-122"/>
            <a:ea typeface="KaiTi" panose="02010609060101010101" pitchFamily="49" charset="-122"/>
          </a:endParaRPr>
        </a:p>
      </dsp:txBody>
      <dsp:txXfrm>
        <a:off x="32849" y="2067271"/>
        <a:ext cx="1588291" cy="749446"/>
      </dsp:txXfrm>
    </dsp:sp>
    <dsp:sp modelId="{D62959BE-F6B3-4264-BAF8-F19176C55E5E}">
      <dsp:nvSpPr>
        <dsp:cNvPr id="0" name=""/>
        <dsp:cNvSpPr/>
      </dsp:nvSpPr>
      <dsp:spPr>
        <a:xfrm rot="17938094">
          <a:off x="1234017" y="1729586"/>
          <a:ext cx="1591850" cy="32124"/>
        </a:xfrm>
        <a:custGeom>
          <a:avLst/>
          <a:gdLst/>
          <a:ahLst/>
          <a:cxnLst/>
          <a:rect l="0" t="0" r="0" b="0"/>
          <a:pathLst>
            <a:path>
              <a:moveTo>
                <a:pt x="0" y="16062"/>
              </a:moveTo>
              <a:lnTo>
                <a:pt x="1591850" y="16062"/>
              </a:lnTo>
            </a:path>
          </a:pathLst>
        </a:custGeom>
        <a:noFill/>
        <a:ln w="15875" cap="rnd" cmpd="sng" algn="ctr">
          <a:solidFill>
            <a:schemeClr val="accent6">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990146" y="1705852"/>
        <a:ext cx="79592" cy="79592"/>
      </dsp:txXfrm>
    </dsp:sp>
    <dsp:sp modelId="{410BB828-A224-4E30-812B-59D5D9155739}">
      <dsp:nvSpPr>
        <dsp:cNvPr id="0" name=""/>
        <dsp:cNvSpPr/>
      </dsp:nvSpPr>
      <dsp:spPr>
        <a:xfrm>
          <a:off x="2415429" y="792152"/>
          <a:ext cx="1476822" cy="514300"/>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積漸之功</a:t>
          </a:r>
          <a:endParaRPr lang="en-US" sz="2000" kern="1200" dirty="0">
            <a:latin typeface="KaiTi" panose="02010609060101010101" pitchFamily="49" charset="-122"/>
            <a:ea typeface="KaiTi" panose="02010609060101010101" pitchFamily="49" charset="-122"/>
          </a:endParaRPr>
        </a:p>
      </dsp:txBody>
      <dsp:txXfrm>
        <a:off x="2430492" y="807215"/>
        <a:ext cx="1446696" cy="484174"/>
      </dsp:txXfrm>
    </dsp:sp>
    <dsp:sp modelId="{7F575CF7-8CF2-4580-9344-F08D42AAB2CE}">
      <dsp:nvSpPr>
        <dsp:cNvPr id="0" name=""/>
        <dsp:cNvSpPr/>
      </dsp:nvSpPr>
      <dsp:spPr>
        <a:xfrm rot="19570497">
          <a:off x="3812823" y="772016"/>
          <a:ext cx="938542" cy="32124"/>
        </a:xfrm>
        <a:custGeom>
          <a:avLst/>
          <a:gdLst/>
          <a:ahLst/>
          <a:cxnLst/>
          <a:rect l="0" t="0" r="0" b="0"/>
          <a:pathLst>
            <a:path>
              <a:moveTo>
                <a:pt x="0" y="16062"/>
              </a:moveTo>
              <a:lnTo>
                <a:pt x="938542"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58631" y="764615"/>
        <a:ext cx="46927" cy="46927"/>
      </dsp:txXfrm>
    </dsp:sp>
    <dsp:sp modelId="{478CD978-8320-4FEA-B6F8-A4C7453BA842}">
      <dsp:nvSpPr>
        <dsp:cNvPr id="0" name=""/>
        <dsp:cNvSpPr/>
      </dsp:nvSpPr>
      <dsp:spPr>
        <a:xfrm>
          <a:off x="4671937" y="39551"/>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積土成山，積水成淵，積善成德</a:t>
          </a:r>
          <a:endParaRPr lang="en-US" sz="2000" kern="1200" dirty="0">
            <a:latin typeface="KaiTi" panose="02010609060101010101" pitchFamily="49" charset="-122"/>
            <a:ea typeface="KaiTi" panose="02010609060101010101" pitchFamily="49" charset="-122"/>
          </a:endParaRPr>
        </a:p>
      </dsp:txBody>
      <dsp:txXfrm>
        <a:off x="4700482" y="68096"/>
        <a:ext cx="1892124" cy="917517"/>
      </dsp:txXfrm>
    </dsp:sp>
    <dsp:sp modelId="{6E39E02B-4DE0-489F-810E-64DBD1672766}">
      <dsp:nvSpPr>
        <dsp:cNvPr id="0" name=""/>
        <dsp:cNvSpPr/>
      </dsp:nvSpPr>
      <dsp:spPr>
        <a:xfrm>
          <a:off x="6621151" y="510792"/>
          <a:ext cx="779685" cy="32124"/>
        </a:xfrm>
        <a:custGeom>
          <a:avLst/>
          <a:gdLst/>
          <a:ahLst/>
          <a:cxnLst/>
          <a:rect l="0" t="0" r="0" b="0"/>
          <a:pathLst>
            <a:path>
              <a:moveTo>
                <a:pt x="0" y="16062"/>
              </a:moveTo>
              <a:lnTo>
                <a:pt x="779685" y="16062"/>
              </a:lnTo>
            </a:path>
          </a:pathLst>
        </a:custGeom>
        <a:noFill/>
        <a:ln w="15875" cap="rnd"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6991502" y="507362"/>
        <a:ext cx="38984" cy="38984"/>
      </dsp:txXfrm>
    </dsp:sp>
    <dsp:sp modelId="{29D2C332-5FFA-46E0-8875-63F50B88B277}">
      <dsp:nvSpPr>
        <dsp:cNvPr id="0" name=""/>
        <dsp:cNvSpPr/>
      </dsp:nvSpPr>
      <dsp:spPr>
        <a:xfrm>
          <a:off x="7400837" y="39551"/>
          <a:ext cx="1949214" cy="974607"/>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鍥而不捨，金石可鏤累積善行，聲遠自遠</a:t>
          </a:r>
          <a:endParaRPr lang="en-US" sz="2000" kern="1200" dirty="0">
            <a:latin typeface="KaiTi" panose="02010609060101010101" pitchFamily="49" charset="-122"/>
            <a:ea typeface="KaiTi" panose="02010609060101010101" pitchFamily="49" charset="-122"/>
          </a:endParaRPr>
        </a:p>
      </dsp:txBody>
      <dsp:txXfrm>
        <a:off x="7429382" y="68096"/>
        <a:ext cx="1892124" cy="917517"/>
      </dsp:txXfrm>
    </dsp:sp>
    <dsp:sp modelId="{BCB2F252-677E-4832-9FE4-F5C9BC23176D}">
      <dsp:nvSpPr>
        <dsp:cNvPr id="0" name=""/>
        <dsp:cNvSpPr/>
      </dsp:nvSpPr>
      <dsp:spPr>
        <a:xfrm rot="2142401">
          <a:off x="3802001" y="1313440"/>
          <a:ext cx="960185" cy="32124"/>
        </a:xfrm>
        <a:custGeom>
          <a:avLst/>
          <a:gdLst/>
          <a:ahLst/>
          <a:cxnLst/>
          <a:rect l="0" t="0" r="0" b="0"/>
          <a:pathLst>
            <a:path>
              <a:moveTo>
                <a:pt x="0" y="16062"/>
              </a:moveTo>
              <a:lnTo>
                <a:pt x="960185"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58090" y="1305497"/>
        <a:ext cx="48009" cy="48009"/>
      </dsp:txXfrm>
    </dsp:sp>
    <dsp:sp modelId="{859BAF76-8A10-4C77-8BBF-0DB3678E91AD}">
      <dsp:nvSpPr>
        <dsp:cNvPr id="0" name=""/>
        <dsp:cNvSpPr/>
      </dsp:nvSpPr>
      <dsp:spPr>
        <a:xfrm>
          <a:off x="4671937" y="1160349"/>
          <a:ext cx="2174679" cy="89870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積蹞步以至千里，積小流以成江海</a:t>
          </a:r>
          <a:endParaRPr lang="en-US" sz="2000" kern="1200" dirty="0">
            <a:latin typeface="KaiTi" panose="02010609060101010101" pitchFamily="49" charset="-122"/>
            <a:ea typeface="KaiTi" panose="02010609060101010101" pitchFamily="49" charset="-122"/>
          </a:endParaRPr>
        </a:p>
      </dsp:txBody>
      <dsp:txXfrm>
        <a:off x="4698259" y="1186671"/>
        <a:ext cx="2122035" cy="846060"/>
      </dsp:txXfrm>
    </dsp:sp>
    <dsp:sp modelId="{AE4C5656-349E-4675-955F-2B7F04A50710}">
      <dsp:nvSpPr>
        <dsp:cNvPr id="0" name=""/>
        <dsp:cNvSpPr/>
      </dsp:nvSpPr>
      <dsp:spPr>
        <a:xfrm rot="3639322">
          <a:off x="1243335" y="3111608"/>
          <a:ext cx="1573215" cy="32124"/>
        </a:xfrm>
        <a:custGeom>
          <a:avLst/>
          <a:gdLst/>
          <a:ahLst/>
          <a:cxnLst/>
          <a:rect l="0" t="0" r="0" b="0"/>
          <a:pathLst>
            <a:path>
              <a:moveTo>
                <a:pt x="0" y="16062"/>
              </a:moveTo>
              <a:lnTo>
                <a:pt x="1573215" y="16062"/>
              </a:lnTo>
            </a:path>
          </a:pathLst>
        </a:custGeom>
        <a:noFill/>
        <a:ln w="15875" cap="rnd" cmpd="sng" algn="ctr">
          <a:solidFill>
            <a:schemeClr val="accent6">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1990612" y="3088340"/>
        <a:ext cx="78660" cy="78660"/>
      </dsp:txXfrm>
    </dsp:sp>
    <dsp:sp modelId="{8C575DA4-B6F5-4257-BCC8-BBAA40A9540F}">
      <dsp:nvSpPr>
        <dsp:cNvPr id="0" name=""/>
        <dsp:cNvSpPr/>
      </dsp:nvSpPr>
      <dsp:spPr>
        <a:xfrm>
          <a:off x="2415429" y="3552283"/>
          <a:ext cx="1489024" cy="522126"/>
        </a:xfrm>
        <a:prstGeom prst="roundRect">
          <a:avLst>
            <a:gd name="adj" fmla="val 10000"/>
          </a:avLst>
        </a:prstGeom>
        <a:gradFill rotWithShape="0">
          <a:gsLst>
            <a:gs pos="0">
              <a:schemeClr val="accent6">
                <a:hueOff val="0"/>
                <a:satOff val="0"/>
                <a:lumOff val="0"/>
                <a:alphaOff val="0"/>
                <a:tint val="96000"/>
                <a:lumMod val="104000"/>
              </a:schemeClr>
            </a:gs>
            <a:gs pos="100000">
              <a:schemeClr val="accent6">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CN" altLang="en-US" sz="2000" kern="1200" dirty="0" smtClean="0">
              <a:latin typeface="KaiTi" panose="02010609060101010101" pitchFamily="49" charset="-122"/>
              <a:ea typeface="KaiTi" panose="02010609060101010101" pitchFamily="49" charset="-122"/>
            </a:rPr>
            <a:t>用心之效</a:t>
          </a:r>
          <a:endParaRPr lang="en-US" sz="2000" kern="1200" dirty="0">
            <a:latin typeface="KaiTi" panose="02010609060101010101" pitchFamily="49" charset="-122"/>
            <a:ea typeface="KaiTi" panose="02010609060101010101" pitchFamily="49" charset="-122"/>
          </a:endParaRPr>
        </a:p>
      </dsp:txBody>
      <dsp:txXfrm>
        <a:off x="2430722" y="3567576"/>
        <a:ext cx="1458438" cy="491540"/>
      </dsp:txXfrm>
    </dsp:sp>
    <dsp:sp modelId="{E2970736-258D-49F4-9AF4-88382519B858}">
      <dsp:nvSpPr>
        <dsp:cNvPr id="0" name=""/>
        <dsp:cNvSpPr/>
      </dsp:nvSpPr>
      <dsp:spPr>
        <a:xfrm rot="18271316">
          <a:off x="3611785" y="3240755"/>
          <a:ext cx="1350949" cy="32124"/>
        </a:xfrm>
        <a:custGeom>
          <a:avLst/>
          <a:gdLst/>
          <a:ahLst/>
          <a:cxnLst/>
          <a:rect l="0" t="0" r="0" b="0"/>
          <a:pathLst>
            <a:path>
              <a:moveTo>
                <a:pt x="0" y="16062"/>
              </a:moveTo>
              <a:lnTo>
                <a:pt x="1350949"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53486" y="3223043"/>
        <a:ext cx="67547" cy="67547"/>
      </dsp:txXfrm>
    </dsp:sp>
    <dsp:sp modelId="{67C19126-9639-41CF-8FC2-02CB10CFA59C}">
      <dsp:nvSpPr>
        <dsp:cNvPr id="0" name=""/>
        <dsp:cNvSpPr/>
      </dsp:nvSpPr>
      <dsp:spPr>
        <a:xfrm>
          <a:off x="4670066" y="2212983"/>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螾</a:t>
          </a:r>
          <a:r>
            <a:rPr lang="en-US" altLang="zh-TW" sz="2000" kern="1200" dirty="0" smtClean="0">
              <a:latin typeface="KaiTi" panose="02010609060101010101" pitchFamily="49" charset="-122"/>
              <a:ea typeface="KaiTi" panose="02010609060101010101" pitchFamily="49" charset="-122"/>
            </a:rPr>
            <a:t>-</a:t>
          </a:r>
          <a:r>
            <a:rPr lang="zh-TW" altLang="en-US" sz="2000" kern="1200" dirty="0" smtClean="0">
              <a:latin typeface="KaiTi" panose="02010609060101010101" pitchFamily="49" charset="-122"/>
              <a:ea typeface="KaiTi" panose="02010609060101010101" pitchFamily="49" charset="-122"/>
            </a:rPr>
            <a:t>上食埃土，下飲黃泉，用心一也</a:t>
          </a:r>
          <a:endParaRPr lang="en-US" sz="2000" kern="1200" dirty="0">
            <a:latin typeface="KaiTi" panose="02010609060101010101" pitchFamily="49" charset="-122"/>
            <a:ea typeface="KaiTi" panose="02010609060101010101" pitchFamily="49" charset="-122"/>
          </a:endParaRPr>
        </a:p>
      </dsp:txBody>
      <dsp:txXfrm>
        <a:off x="4698611" y="2241528"/>
        <a:ext cx="1892124" cy="917517"/>
      </dsp:txXfrm>
    </dsp:sp>
    <dsp:sp modelId="{022AFFD6-2171-4B07-9A8C-8CEEA9EF4830}">
      <dsp:nvSpPr>
        <dsp:cNvPr id="0" name=""/>
        <dsp:cNvSpPr/>
      </dsp:nvSpPr>
      <dsp:spPr>
        <a:xfrm>
          <a:off x="3904453" y="3797285"/>
          <a:ext cx="779685" cy="32124"/>
        </a:xfrm>
        <a:custGeom>
          <a:avLst/>
          <a:gdLst/>
          <a:ahLst/>
          <a:cxnLst/>
          <a:rect l="0" t="0" r="0" b="0"/>
          <a:pathLst>
            <a:path>
              <a:moveTo>
                <a:pt x="0" y="16062"/>
              </a:moveTo>
              <a:lnTo>
                <a:pt x="779685"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74804" y="3793854"/>
        <a:ext cx="38984" cy="38984"/>
      </dsp:txXfrm>
    </dsp:sp>
    <dsp:sp modelId="{70805F68-4B27-4446-BAF7-F3AA30A6107C}">
      <dsp:nvSpPr>
        <dsp:cNvPr id="0" name=""/>
        <dsp:cNvSpPr/>
      </dsp:nvSpPr>
      <dsp:spPr>
        <a:xfrm>
          <a:off x="4684139" y="3326043"/>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蟹</a:t>
          </a:r>
          <a:r>
            <a:rPr lang="en-US" altLang="zh-TW" sz="2000" kern="1200" dirty="0" smtClean="0">
              <a:latin typeface="KaiTi" panose="02010609060101010101" pitchFamily="49" charset="-122"/>
              <a:ea typeface="KaiTi" panose="02010609060101010101" pitchFamily="49" charset="-122"/>
            </a:rPr>
            <a:t>-</a:t>
          </a:r>
          <a:r>
            <a:rPr lang="zh-TW" altLang="en-US" sz="2000" kern="1200" dirty="0" smtClean="0">
              <a:latin typeface="KaiTi" panose="02010609060101010101" pitchFamily="49" charset="-122"/>
              <a:ea typeface="KaiTi" panose="02010609060101010101" pitchFamily="49" charset="-122"/>
            </a:rPr>
            <a:t>非虵蟺之穴，無可寄託，用心躁也</a:t>
          </a:r>
          <a:endParaRPr lang="en-US" sz="2000" kern="1200" dirty="0">
            <a:latin typeface="KaiTi" panose="02010609060101010101" pitchFamily="49" charset="-122"/>
            <a:ea typeface="KaiTi" panose="02010609060101010101" pitchFamily="49" charset="-122"/>
          </a:endParaRPr>
        </a:p>
      </dsp:txBody>
      <dsp:txXfrm>
        <a:off x="4712684" y="3354588"/>
        <a:ext cx="1892124" cy="917517"/>
      </dsp:txXfrm>
    </dsp:sp>
    <dsp:sp modelId="{8DE89386-BA7D-4294-A314-7947AEF28603}">
      <dsp:nvSpPr>
        <dsp:cNvPr id="0" name=""/>
        <dsp:cNvSpPr/>
      </dsp:nvSpPr>
      <dsp:spPr>
        <a:xfrm>
          <a:off x="6633354" y="3797285"/>
          <a:ext cx="779685" cy="32124"/>
        </a:xfrm>
        <a:custGeom>
          <a:avLst/>
          <a:gdLst/>
          <a:ahLst/>
          <a:cxnLst/>
          <a:rect l="0" t="0" r="0" b="0"/>
          <a:pathLst>
            <a:path>
              <a:moveTo>
                <a:pt x="0" y="16062"/>
              </a:moveTo>
              <a:lnTo>
                <a:pt x="779685" y="16062"/>
              </a:lnTo>
            </a:path>
          </a:pathLst>
        </a:custGeom>
        <a:noFill/>
        <a:ln w="15875" cap="rnd" cmpd="sng" algn="ctr">
          <a:solidFill>
            <a:schemeClr val="accent2">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7003704" y="3793854"/>
        <a:ext cx="38984" cy="38984"/>
      </dsp:txXfrm>
    </dsp:sp>
    <dsp:sp modelId="{92B472BD-0586-4FC9-A43F-BE6D8F44AE6F}">
      <dsp:nvSpPr>
        <dsp:cNvPr id="0" name=""/>
        <dsp:cNvSpPr/>
      </dsp:nvSpPr>
      <dsp:spPr>
        <a:xfrm>
          <a:off x="7413039" y="3326043"/>
          <a:ext cx="1949214" cy="974607"/>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故君子結於一也</a:t>
          </a:r>
          <a:endParaRPr lang="en-US" sz="2000" kern="1200" dirty="0">
            <a:latin typeface="KaiTi" panose="02010609060101010101" pitchFamily="49" charset="-122"/>
            <a:ea typeface="KaiTi" panose="02010609060101010101" pitchFamily="49" charset="-122"/>
          </a:endParaRPr>
        </a:p>
      </dsp:txBody>
      <dsp:txXfrm>
        <a:off x="7441584" y="3354588"/>
        <a:ext cx="1892124" cy="917517"/>
      </dsp:txXfrm>
    </dsp:sp>
    <dsp:sp modelId="{9541D8FB-C2D7-4A34-8A93-707435345F8C}">
      <dsp:nvSpPr>
        <dsp:cNvPr id="0" name=""/>
        <dsp:cNvSpPr/>
      </dsp:nvSpPr>
      <dsp:spPr>
        <a:xfrm rot="3310531">
          <a:off x="3611636" y="4357684"/>
          <a:ext cx="1365319" cy="32124"/>
        </a:xfrm>
        <a:custGeom>
          <a:avLst/>
          <a:gdLst/>
          <a:ahLst/>
          <a:cxnLst/>
          <a:rect l="0" t="0" r="0" b="0"/>
          <a:pathLst>
            <a:path>
              <a:moveTo>
                <a:pt x="0" y="16062"/>
              </a:moveTo>
              <a:lnTo>
                <a:pt x="1365319" y="16062"/>
              </a:lnTo>
            </a:path>
          </a:pathLst>
        </a:custGeom>
        <a:noFill/>
        <a:ln w="15875" cap="rnd" cmpd="sng" algn="ctr">
          <a:solidFill>
            <a:schemeClr val="accent1">
              <a:hueOff val="0"/>
              <a:satOff val="0"/>
              <a:lumOff val="0"/>
              <a:alphaOff val="0"/>
            </a:schemeClr>
          </a:solidFill>
          <a:prstDash val="solid"/>
        </a:ln>
        <a:effectLst/>
        <a:scene3d>
          <a:camera prst="orthographicFront"/>
          <a:lightRig rig="flat" dir="t"/>
        </a:scene3d>
        <a:sp3d prstMaterial="matte"/>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260163" y="4339613"/>
        <a:ext cx="68265" cy="68265"/>
      </dsp:txXfrm>
    </dsp:sp>
    <dsp:sp modelId="{32E1731F-A065-48D4-8E97-5BE5EC2F026C}">
      <dsp:nvSpPr>
        <dsp:cNvPr id="0" name=""/>
        <dsp:cNvSpPr/>
      </dsp:nvSpPr>
      <dsp:spPr>
        <a:xfrm>
          <a:off x="4684139" y="4446841"/>
          <a:ext cx="1949214" cy="974607"/>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1">
          <a:scrgbClr r="0" g="0" b="0"/>
        </a:effectRef>
        <a:fontRef idx="minor">
          <a:schemeClr val="lt1"/>
        </a:fontRef>
      </dsp:style>
      <dsp:txBody>
        <a:bodyPr spcFirstLastPara="0" vert="horz" wrap="square" lIns="12700" tIns="12700" rIns="12700" bIns="12700" numCol="1" spcCol="1270" anchor="ctr" anchorCtr="0">
          <a:noAutofit/>
        </a:bodyPr>
        <a:lstStyle/>
        <a:p>
          <a:pPr lvl="0" algn="ctr" defTabSz="889000">
            <a:lnSpc>
              <a:spcPct val="90000"/>
            </a:lnSpc>
            <a:spcBef>
              <a:spcPct val="0"/>
            </a:spcBef>
            <a:spcAft>
              <a:spcPct val="35000"/>
            </a:spcAft>
          </a:pPr>
          <a:r>
            <a:rPr lang="zh-TW" altLang="en-US" sz="2000" kern="1200" dirty="0" smtClean="0">
              <a:latin typeface="KaiTi" panose="02010609060101010101" pitchFamily="49" charset="-122"/>
              <a:ea typeface="KaiTi" panose="02010609060101010101" pitchFamily="49" charset="-122"/>
            </a:rPr>
            <a:t>人</a:t>
          </a:r>
          <a:r>
            <a:rPr lang="en-US" altLang="zh-TW" sz="2000" kern="1200" dirty="0" smtClean="0">
              <a:latin typeface="KaiTi" panose="02010609060101010101" pitchFamily="49" charset="-122"/>
              <a:ea typeface="KaiTi" panose="02010609060101010101" pitchFamily="49" charset="-122"/>
            </a:rPr>
            <a:t>-</a:t>
          </a:r>
          <a:r>
            <a:rPr lang="zh-TW" altLang="en-US" sz="2000" kern="1200" dirty="0" smtClean="0">
              <a:latin typeface="KaiTi" panose="02010609060101010101" pitchFamily="49" charset="-122"/>
              <a:ea typeface="KaiTi" panose="02010609060101010101" pitchFamily="49" charset="-122"/>
            </a:rPr>
            <a:t>無冥冥之志，無赫赫之功</a:t>
          </a:r>
          <a:endParaRPr lang="en-US" sz="2000" kern="1200" dirty="0">
            <a:latin typeface="KaiTi" panose="02010609060101010101" pitchFamily="49" charset="-122"/>
            <a:ea typeface="KaiTi" panose="02010609060101010101" pitchFamily="49" charset="-122"/>
          </a:endParaRPr>
        </a:p>
      </dsp:txBody>
      <dsp:txXfrm>
        <a:off x="4712684" y="4475386"/>
        <a:ext cx="1892124" cy="917517"/>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11/06/2021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11/06/2021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luanlishi.com/a/201703/16726.html&#65292;&#65288;2021&#24180;6&#26376;6" TargetMode="External"/><Relationship Id="rId2" Type="http://schemas.openxmlformats.org/officeDocument/2006/relationships/hyperlink" Target="https://baike.baidu.com/item/%E8%8D%80%E5%AD%90/283&#65292;&#65288;20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23453" y="224246"/>
            <a:ext cx="8915399" cy="2262781"/>
          </a:xfrm>
        </p:spPr>
        <p:txBody>
          <a:bodyPr/>
          <a:lstStyle/>
          <a:p>
            <a:pPr algn="ctr"/>
            <a:r>
              <a:rPr lang="en-US" altLang="zh-CN" dirty="0" smtClean="0">
                <a:latin typeface="KaiTi" panose="02010609060101010101" pitchFamily="49" charset="-122"/>
                <a:ea typeface="KaiTi" panose="02010609060101010101" pitchFamily="49" charset="-122"/>
              </a:rPr>
              <a:t>《</a:t>
            </a:r>
            <a:r>
              <a:rPr lang="zh-CN" altLang="en-US" dirty="0">
                <a:latin typeface="KaiTi" panose="02010609060101010101" pitchFamily="49" charset="-122"/>
                <a:ea typeface="KaiTi" panose="02010609060101010101" pitchFamily="49" charset="-122"/>
              </a:rPr>
              <a:t>勸學</a:t>
            </a:r>
            <a:r>
              <a:rPr lang="en-US" altLang="zh-CN" dirty="0" smtClean="0">
                <a:latin typeface="KaiTi" panose="02010609060101010101" pitchFamily="49" charset="-122"/>
                <a:ea typeface="KaiTi" panose="02010609060101010101" pitchFamily="49" charset="-122"/>
              </a:rPr>
              <a:t>》</a:t>
            </a:r>
            <a:endParaRPr lang="en-US" dirty="0">
              <a:latin typeface="KaiTi" panose="02010609060101010101" pitchFamily="49" charset="-122"/>
              <a:ea typeface="KaiTi" panose="02010609060101010101" pitchFamily="49" charset="-122"/>
            </a:endParaRPr>
          </a:p>
        </p:txBody>
      </p:sp>
      <p:sp>
        <p:nvSpPr>
          <p:cNvPr id="3" name="Subtitle 2"/>
          <p:cNvSpPr>
            <a:spLocks noGrp="1"/>
          </p:cNvSpPr>
          <p:nvPr>
            <p:ph type="subTitle" idx="1"/>
          </p:nvPr>
        </p:nvSpPr>
        <p:spPr>
          <a:xfrm>
            <a:off x="2615339" y="3453676"/>
            <a:ext cx="8915399" cy="1126283"/>
          </a:xfrm>
        </p:spPr>
        <p:txBody>
          <a:bodyPr>
            <a:normAutofit/>
          </a:bodyPr>
          <a:lstStyle/>
          <a:p>
            <a:r>
              <a:rPr lang="zh-CN" altLang="en-US" sz="2800" dirty="0" smtClean="0">
                <a:latin typeface="KaiTi" panose="02010609060101010101" pitchFamily="49" charset="-122"/>
                <a:ea typeface="KaiTi" panose="02010609060101010101" pitchFamily="49" charset="-122"/>
              </a:rPr>
              <a:t>作者 ：荀子（荀况）</a:t>
            </a:r>
            <a:endParaRPr lang="en-US" altLang="zh-CN" sz="2800" dirty="0" smtClean="0">
              <a:latin typeface="KaiTi" panose="02010609060101010101" pitchFamily="49" charset="-122"/>
              <a:ea typeface="KaiTi" panose="02010609060101010101" pitchFamily="49" charset="-122"/>
            </a:endParaRPr>
          </a:p>
          <a:p>
            <a:r>
              <a:rPr lang="zh-CN" altLang="en-US" sz="2800" dirty="0">
                <a:latin typeface="KaiTi" panose="02010609060101010101" pitchFamily="49" charset="-122"/>
                <a:ea typeface="KaiTi" panose="02010609060101010101" pitchFamily="49" charset="-122"/>
              </a:rPr>
              <a:t>創作</a:t>
            </a:r>
            <a:r>
              <a:rPr lang="zh-CN" altLang="en-US" sz="2800" dirty="0" smtClean="0">
                <a:latin typeface="KaiTi" panose="02010609060101010101" pitchFamily="49" charset="-122"/>
                <a:ea typeface="KaiTi" panose="02010609060101010101" pitchFamily="49" charset="-122"/>
              </a:rPr>
              <a:t>年</a:t>
            </a:r>
            <a:r>
              <a:rPr lang="zh-CN" altLang="en-US" sz="2800" dirty="0">
                <a:latin typeface="KaiTi" panose="02010609060101010101" pitchFamily="49" charset="-122"/>
                <a:ea typeface="KaiTi" panose="02010609060101010101" pitchFamily="49" charset="-122"/>
              </a:rPr>
              <a:t>代 ：戰國後期</a:t>
            </a:r>
            <a:endParaRPr lang="en-US" sz="28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3505176543"/>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3" y="624111"/>
            <a:ext cx="8915400" cy="656049"/>
          </a:xfrm>
        </p:spPr>
        <p:txBody>
          <a:bodyPr/>
          <a:lstStyle/>
          <a:p>
            <a:pPr algn="ctr"/>
            <a:r>
              <a:rPr lang="zh-CN" altLang="en-US" dirty="0">
                <a:latin typeface="KaiTi" panose="02010609060101010101" pitchFamily="49" charset="-122"/>
                <a:ea typeface="KaiTi" panose="02010609060101010101" pitchFamily="49" charset="-122"/>
              </a:rPr>
              <a:t>荀子</a:t>
            </a:r>
            <a:endParaRPr lang="en-US" dirty="0">
              <a:latin typeface="KaiTi" panose="02010609060101010101" pitchFamily="49" charset="-122"/>
              <a:ea typeface="KaiTi" panose="02010609060101010101" pitchFamily="49" charset="-122"/>
            </a:endParaRPr>
          </a:p>
        </p:txBody>
      </p:sp>
      <p:sp>
        <p:nvSpPr>
          <p:cNvPr id="3" name="Content Placeholder 2"/>
          <p:cNvSpPr>
            <a:spLocks noGrp="1"/>
          </p:cNvSpPr>
          <p:nvPr>
            <p:ph idx="1"/>
          </p:nvPr>
        </p:nvSpPr>
        <p:spPr>
          <a:xfrm>
            <a:off x="2589213" y="1410789"/>
            <a:ext cx="8915400" cy="5294810"/>
          </a:xfrm>
        </p:spPr>
        <p:txBody>
          <a:bodyPr>
            <a:normAutofit/>
          </a:bodyPr>
          <a:lstStyle/>
          <a:p>
            <a:pPr marL="0" indent="0">
              <a:buNone/>
            </a:pPr>
            <a:endParaRPr lang="en-US" altLang="zh-CN" sz="2800" dirty="0" smtClean="0">
              <a:latin typeface="Microsoft JhengHei" panose="020B0604030504040204" pitchFamily="34" charset="-120"/>
              <a:ea typeface="Microsoft JhengHei" panose="020B0604030504040204" pitchFamily="34" charset="-120"/>
            </a:endParaRPr>
          </a:p>
          <a:p>
            <a:r>
              <a:rPr lang="zh-TW" altLang="en-US" sz="2000" dirty="0" smtClean="0">
                <a:latin typeface="KaiTi" panose="02010609060101010101" pitchFamily="49" charset="-122"/>
                <a:ea typeface="KaiTi" panose="02010609060101010101" pitchFamily="49" charset="-122"/>
              </a:rPr>
              <a:t>是</a:t>
            </a:r>
            <a:r>
              <a:rPr lang="zh-TW" altLang="en-US" sz="2000" dirty="0">
                <a:latin typeface="KaiTi" panose="02010609060101010101" pitchFamily="49" charset="-122"/>
                <a:ea typeface="KaiTi" panose="02010609060101010101" pitchFamily="49" charset="-122"/>
              </a:rPr>
              <a:t>戰國末期趙</a:t>
            </a:r>
            <a:r>
              <a:rPr lang="zh-TW" altLang="en-US" sz="2000" dirty="0" smtClean="0">
                <a:latin typeface="KaiTi" panose="02010609060101010101" pitchFamily="49" charset="-122"/>
                <a:ea typeface="KaiTi" panose="02010609060101010101" pitchFamily="49" charset="-122"/>
              </a:rPr>
              <a:t>國</a:t>
            </a:r>
            <a:r>
              <a:rPr lang="zh-CN" altLang="en-US" sz="2000" dirty="0" smtClean="0">
                <a:latin typeface="KaiTi" panose="02010609060101010101" pitchFamily="49" charset="-122"/>
                <a:ea typeface="KaiTi" panose="02010609060101010101" pitchFamily="49" charset="-122"/>
              </a:rPr>
              <a:t>著</a:t>
            </a:r>
            <a:r>
              <a:rPr lang="zh-CN" altLang="en-US" sz="2000" dirty="0">
                <a:latin typeface="KaiTi" panose="02010609060101010101" pitchFamily="49" charset="-122"/>
                <a:ea typeface="KaiTi" panose="02010609060101010101" pitchFamily="49" charset="-122"/>
              </a:rPr>
              <a:t>名的思想家、哲学家、教育家，儒家</a:t>
            </a:r>
            <a:r>
              <a:rPr lang="zh-CN" altLang="en-US" sz="2000" dirty="0" smtClean="0">
                <a:latin typeface="KaiTi" panose="02010609060101010101" pitchFamily="49" charset="-122"/>
                <a:ea typeface="KaiTi" panose="02010609060101010101" pitchFamily="49" charset="-122"/>
              </a:rPr>
              <a:t>学派</a:t>
            </a:r>
            <a:r>
              <a:rPr lang="zh-CN" altLang="en-US" sz="2000" dirty="0">
                <a:latin typeface="KaiTi" panose="02010609060101010101" pitchFamily="49" charset="-122"/>
                <a:ea typeface="KaiTi" panose="02010609060101010101" pitchFamily="49" charset="-122"/>
              </a:rPr>
              <a:t>的代表人物，先秦时代百家争鸣的集大成</a:t>
            </a:r>
            <a:r>
              <a:rPr lang="zh-CN" altLang="en-US" sz="2000" dirty="0" smtClean="0">
                <a:latin typeface="KaiTi" panose="02010609060101010101" pitchFamily="49" charset="-122"/>
                <a:ea typeface="KaiTi" panose="02010609060101010101" pitchFamily="49" charset="-122"/>
              </a:rPr>
              <a:t>者</a:t>
            </a:r>
            <a:endParaRPr lang="en-US" altLang="zh-CN"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約公元前</a:t>
            </a:r>
            <a:r>
              <a:rPr lang="en-US" altLang="zh-TW" sz="2000" dirty="0">
                <a:latin typeface="KaiTi" panose="02010609060101010101" pitchFamily="49" charset="-122"/>
                <a:ea typeface="KaiTi" panose="02010609060101010101" pitchFamily="49" charset="-122"/>
              </a:rPr>
              <a:t>313</a:t>
            </a:r>
            <a:r>
              <a:rPr lang="zh-TW" altLang="en-US" sz="2000" dirty="0">
                <a:latin typeface="KaiTi" panose="02010609060101010101" pitchFamily="49" charset="-122"/>
                <a:ea typeface="KaiTi" panose="02010609060101010101" pitchFamily="49" charset="-122"/>
              </a:rPr>
              <a:t>年－公元前</a:t>
            </a:r>
            <a:r>
              <a:rPr lang="en-US" altLang="zh-TW" sz="2000" dirty="0">
                <a:latin typeface="KaiTi" panose="02010609060101010101" pitchFamily="49" charset="-122"/>
                <a:ea typeface="KaiTi" panose="02010609060101010101" pitchFamily="49" charset="-122"/>
              </a:rPr>
              <a:t>238</a:t>
            </a:r>
            <a:r>
              <a:rPr lang="zh-TW" altLang="en-US" sz="2000" dirty="0" smtClean="0">
                <a:latin typeface="KaiTi" panose="02010609060101010101" pitchFamily="49" charset="-122"/>
                <a:ea typeface="KaiTi" panose="02010609060101010101" pitchFamily="49" charset="-122"/>
              </a:rPr>
              <a:t>年</a:t>
            </a:r>
            <a:endParaRPr lang="en-US" altLang="zh-TW" sz="2000" dirty="0" smtClean="0">
              <a:latin typeface="KaiTi" panose="02010609060101010101" pitchFamily="49" charset="-122"/>
              <a:ea typeface="KaiTi" panose="02010609060101010101" pitchFamily="49" charset="-122"/>
            </a:endParaRPr>
          </a:p>
          <a:p>
            <a:r>
              <a:rPr lang="zh-CN" altLang="en-US" sz="2000" dirty="0">
                <a:latin typeface="KaiTi" panose="02010609060101010101" pitchFamily="49" charset="-122"/>
                <a:ea typeface="KaiTi" panose="02010609060101010101" pitchFamily="49" charset="-122"/>
              </a:rPr>
              <a:t>名况，字</a:t>
            </a:r>
            <a:r>
              <a:rPr lang="zh-CN" altLang="en-US" sz="2000" dirty="0" smtClean="0">
                <a:latin typeface="KaiTi" panose="02010609060101010101" pitchFamily="49" charset="-122"/>
                <a:ea typeface="KaiTi" panose="02010609060101010101" pitchFamily="49" charset="-122"/>
              </a:rPr>
              <a:t>卿</a:t>
            </a:r>
            <a:endParaRPr lang="en-US" altLang="zh-CN"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是戰國末期趙</a:t>
            </a:r>
            <a:r>
              <a:rPr lang="zh-TW" altLang="en-US" sz="2000" dirty="0" smtClean="0">
                <a:latin typeface="KaiTi" panose="02010609060101010101" pitchFamily="49" charset="-122"/>
                <a:ea typeface="KaiTi" panose="02010609060101010101" pitchFamily="49" charset="-122"/>
              </a:rPr>
              <a:t>國猗</a:t>
            </a:r>
            <a:r>
              <a:rPr lang="zh-TW" altLang="en-US" sz="2000" dirty="0">
                <a:latin typeface="KaiTi" panose="02010609060101010101" pitchFamily="49" charset="-122"/>
                <a:ea typeface="KaiTi" panose="02010609060101010101" pitchFamily="49" charset="-122"/>
              </a:rPr>
              <a:t>氏（今山西安澤縣）人</a:t>
            </a:r>
            <a:endParaRPr lang="en-US" altLang="zh-TW"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曾三次擔任齊國稷下學宮的祭酒，兩度出任楚蘭陵</a:t>
            </a:r>
            <a:r>
              <a:rPr lang="zh-TW" altLang="en-US" sz="2000" dirty="0" smtClean="0">
                <a:latin typeface="KaiTi" panose="02010609060101010101" pitchFamily="49" charset="-122"/>
                <a:ea typeface="KaiTi" panose="02010609060101010101" pitchFamily="49" charset="-122"/>
              </a:rPr>
              <a:t>令</a:t>
            </a:r>
            <a:endParaRPr lang="en-US" altLang="zh-TW"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被稱</a:t>
            </a:r>
            <a:r>
              <a:rPr lang="zh-TW" altLang="en-US" sz="2000" dirty="0" smtClean="0">
                <a:latin typeface="KaiTi" panose="02010609060101010101" pitchFamily="49" charset="-122"/>
                <a:ea typeface="KaiTi" panose="02010609060101010101" pitchFamily="49" charset="-122"/>
              </a:rPr>
              <a:t>為</a:t>
            </a:r>
            <a:r>
              <a:rPr lang="zh-CN" altLang="en-US" sz="2000" dirty="0" smtClean="0">
                <a:latin typeface="KaiTi" panose="02010609060101010101" pitchFamily="49" charset="-122"/>
                <a:ea typeface="KaiTi" panose="02010609060101010101" pitchFamily="49" charset="-122"/>
              </a:rPr>
              <a:t>“</a:t>
            </a:r>
            <a:r>
              <a:rPr lang="zh-TW" altLang="en-US" sz="2000" dirty="0" smtClean="0">
                <a:latin typeface="KaiTi" panose="02010609060101010101" pitchFamily="49" charset="-122"/>
                <a:ea typeface="KaiTi" panose="02010609060101010101" pitchFamily="49" charset="-122"/>
              </a:rPr>
              <a:t>後聖</a:t>
            </a:r>
            <a:r>
              <a:rPr lang="zh-CN" altLang="en-US" sz="2000" dirty="0" smtClean="0">
                <a:latin typeface="KaiTi" panose="02010609060101010101" pitchFamily="49" charset="-122"/>
                <a:ea typeface="KaiTi" panose="02010609060101010101" pitchFamily="49" charset="-122"/>
              </a:rPr>
              <a:t>“</a:t>
            </a:r>
            <a:endParaRPr lang="en-US" altLang="zh-CN" sz="2000" dirty="0" smtClean="0">
              <a:latin typeface="KaiTi" panose="02010609060101010101" pitchFamily="49" charset="-122"/>
              <a:ea typeface="KaiTi" panose="02010609060101010101" pitchFamily="49" charset="-122"/>
            </a:endParaRPr>
          </a:p>
          <a:p>
            <a:r>
              <a:rPr lang="zh-CN" altLang="en-US" sz="2000" dirty="0" smtClean="0">
                <a:latin typeface="KaiTi" panose="02010609060101010101" pitchFamily="49" charset="-122"/>
                <a:ea typeface="KaiTi" panose="02010609060101010101" pitchFamily="49" charset="-122"/>
              </a:rPr>
              <a:t>李</a:t>
            </a:r>
            <a:r>
              <a:rPr lang="zh-CN" altLang="en-US" sz="2000" dirty="0">
                <a:latin typeface="KaiTi" panose="02010609060101010101" pitchFamily="49" charset="-122"/>
                <a:ea typeface="KaiTi" panose="02010609060101010101" pitchFamily="49" charset="-122"/>
              </a:rPr>
              <a:t>斯、</a:t>
            </a:r>
            <a:r>
              <a:rPr lang="zh-CN" altLang="en-US" sz="2000" dirty="0" smtClean="0">
                <a:latin typeface="KaiTi" panose="02010609060101010101" pitchFamily="49" charset="-122"/>
                <a:ea typeface="KaiTi" panose="02010609060101010101" pitchFamily="49" charset="-122"/>
              </a:rPr>
              <a:t>韓</a:t>
            </a:r>
            <a:r>
              <a:rPr lang="zh-CN" altLang="en-US" sz="2000" dirty="0">
                <a:latin typeface="KaiTi" panose="02010609060101010101" pitchFamily="49" charset="-122"/>
                <a:ea typeface="KaiTi" panose="02010609060101010101" pitchFamily="49" charset="-122"/>
              </a:rPr>
              <a:t>非</a:t>
            </a:r>
            <a:r>
              <a:rPr lang="zh-CN" altLang="en-US" sz="2000" dirty="0" smtClean="0">
                <a:latin typeface="KaiTi" panose="02010609060101010101" pitchFamily="49" charset="-122"/>
                <a:ea typeface="KaiTi" panose="02010609060101010101" pitchFamily="49" charset="-122"/>
              </a:rPr>
              <a:t>為</a:t>
            </a:r>
            <a:r>
              <a:rPr lang="zh-CN" altLang="en-US" sz="2000" dirty="0">
                <a:latin typeface="KaiTi" panose="02010609060101010101" pitchFamily="49" charset="-122"/>
                <a:ea typeface="KaiTi" panose="02010609060101010101" pitchFamily="49" charset="-122"/>
              </a:rPr>
              <a:t>其弟</a:t>
            </a:r>
            <a:r>
              <a:rPr lang="zh-CN" altLang="en-US" sz="2000" dirty="0" smtClean="0">
                <a:latin typeface="KaiTi" panose="02010609060101010101" pitchFamily="49" charset="-122"/>
                <a:ea typeface="KaiTi" panose="02010609060101010101" pitchFamily="49" charset="-122"/>
              </a:rPr>
              <a:t>子。</a:t>
            </a:r>
            <a:endParaRPr lang="en-US" altLang="zh-CN" sz="2000" dirty="0" smtClean="0">
              <a:latin typeface="KaiTi" panose="02010609060101010101" pitchFamily="49" charset="-122"/>
              <a:ea typeface="KaiTi" panose="02010609060101010101" pitchFamily="49" charset="-122"/>
            </a:endParaRPr>
          </a:p>
          <a:p>
            <a:r>
              <a:rPr lang="zh-TW" altLang="en-US" sz="2000" dirty="0">
                <a:latin typeface="KaiTi" panose="02010609060101010101" pitchFamily="49" charset="-122"/>
                <a:ea typeface="KaiTi" panose="02010609060101010101" pitchFamily="49" charset="-122"/>
              </a:rPr>
              <a:t>儒家正統的思想和理</a:t>
            </a:r>
            <a:r>
              <a:rPr lang="zh-TW" altLang="en-US" sz="2000" dirty="0" smtClean="0">
                <a:latin typeface="KaiTi" panose="02010609060101010101" pitchFamily="49" charset="-122"/>
                <a:ea typeface="KaiTi" panose="02010609060101010101" pitchFamily="49" charset="-122"/>
              </a:rPr>
              <a:t>論</a:t>
            </a:r>
            <a:r>
              <a:rPr lang="zh-CN" altLang="en-US" sz="2000" dirty="0" smtClean="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主張“禮法並施”；提出“制天命而用之”的人定勝天的思想；反對鬼神迷信；提出性惡</a:t>
            </a:r>
            <a:r>
              <a:rPr lang="zh-TW" altLang="en-US" sz="2000" dirty="0" smtClean="0">
                <a:latin typeface="KaiTi" panose="02010609060101010101" pitchFamily="49" charset="-122"/>
                <a:ea typeface="KaiTi" panose="02010609060101010101" pitchFamily="49" charset="-122"/>
              </a:rPr>
              <a:t>論</a:t>
            </a:r>
            <a:r>
              <a:rPr lang="zh-CN" altLang="en-US" sz="2000" smtClean="0">
                <a:latin typeface="KaiTi" panose="02010609060101010101" pitchFamily="49" charset="-122"/>
                <a:ea typeface="KaiTi" panose="02010609060101010101" pitchFamily="49" charset="-122"/>
              </a:rPr>
              <a:t>。</a:t>
            </a:r>
            <a:endParaRPr lang="en-US" altLang="zh-TW" sz="2000" dirty="0" smtClean="0">
              <a:latin typeface="KaiTi" panose="02010609060101010101" pitchFamily="49" charset="-122"/>
              <a:ea typeface="KaiTi" panose="02010609060101010101" pitchFamily="49" charset="-122"/>
            </a:endParaRPr>
          </a:p>
        </p:txBody>
      </p:sp>
      <p:pic>
        <p:nvPicPr>
          <p:cNvPr id="4" name="Picture 3"/>
          <p:cNvPicPr>
            <a:picLocks noChangeAspect="1"/>
          </p:cNvPicPr>
          <p:nvPr/>
        </p:nvPicPr>
        <p:blipFill>
          <a:blip r:embed="rId2"/>
          <a:stretch>
            <a:fillRect/>
          </a:stretch>
        </p:blipFill>
        <p:spPr>
          <a:xfrm>
            <a:off x="9096320" y="2760780"/>
            <a:ext cx="2666974" cy="2060697"/>
          </a:xfrm>
          <a:prstGeom prst="rect">
            <a:avLst/>
          </a:prstGeom>
        </p:spPr>
      </p:pic>
    </p:spTree>
    <p:extLst>
      <p:ext uri="{BB962C8B-B14F-4D97-AF65-F5344CB8AC3E}">
        <p14:creationId xmlns:p14="http://schemas.microsoft.com/office/powerpoint/2010/main" val="3169805499"/>
      </p:ext>
    </p:extLst>
  </p:cSld>
  <p:clrMapOvr>
    <a:masterClrMapping/>
  </p:clrMapOvr>
  <p:transition spd="slow">
    <p:wip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3235" y="624110"/>
            <a:ext cx="9031378" cy="638633"/>
          </a:xfrm>
        </p:spPr>
        <p:txBody>
          <a:bodyPr>
            <a:normAutofit fontScale="90000"/>
          </a:bodyPr>
          <a:lstStyle/>
          <a:p>
            <a:pPr algn="ctr"/>
            <a:r>
              <a:rPr lang="en-US" altLang="zh-CN" dirty="0" smtClean="0">
                <a:latin typeface="KaiTi" panose="02010609060101010101" pitchFamily="49" charset="-122"/>
                <a:ea typeface="KaiTi" panose="02010609060101010101" pitchFamily="49" charset="-122"/>
              </a:rPr>
              <a:t>《</a:t>
            </a:r>
            <a:r>
              <a:rPr lang="zh-CN" altLang="en-US" dirty="0">
                <a:latin typeface="KaiTi" panose="02010609060101010101" pitchFamily="49" charset="-122"/>
                <a:ea typeface="KaiTi" panose="02010609060101010101" pitchFamily="49" charset="-122"/>
              </a:rPr>
              <a:t>勸學</a:t>
            </a:r>
            <a:r>
              <a:rPr lang="en-US" altLang="zh-CN" dirty="0" smtClean="0">
                <a:latin typeface="KaiTi" panose="02010609060101010101" pitchFamily="49" charset="-122"/>
                <a:ea typeface="KaiTi" panose="02010609060101010101" pitchFamily="49" charset="-122"/>
              </a:rPr>
              <a:t>》</a:t>
            </a:r>
            <a:r>
              <a:rPr lang="zh-CN" altLang="en-US" dirty="0">
                <a:latin typeface="KaiTi" panose="02010609060101010101" pitchFamily="49" charset="-122"/>
                <a:ea typeface="KaiTi" panose="02010609060101010101" pitchFamily="49" charset="-122"/>
              </a:rPr>
              <a:t>結構表</a:t>
            </a:r>
            <a:endParaRPr lang="en-US" dirty="0">
              <a:latin typeface="KaiTi" panose="02010609060101010101" pitchFamily="49" charset="-122"/>
              <a:ea typeface="KaiTi" panose="02010609060101010101" pitchFamily="49" charset="-122"/>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3709759316"/>
              </p:ext>
            </p:extLst>
          </p:nvPr>
        </p:nvGraphicFramePr>
        <p:xfrm>
          <a:off x="2589213" y="2133600"/>
          <a:ext cx="8915400" cy="37782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5168822"/>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704645841"/>
              </p:ext>
            </p:extLst>
          </p:nvPr>
        </p:nvGraphicFramePr>
        <p:xfrm>
          <a:off x="2255520" y="679269"/>
          <a:ext cx="9249093" cy="58437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p:cNvCxnSpPr/>
          <p:nvPr/>
        </p:nvCxnSpPr>
        <p:spPr>
          <a:xfrm>
            <a:off x="6583680" y="2151017"/>
            <a:ext cx="722811" cy="914400"/>
          </a:xfrm>
          <a:prstGeom prst="line">
            <a:avLst/>
          </a:prstGeom>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a:off x="8273143" y="3448594"/>
            <a:ext cx="0" cy="1193075"/>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a:xfrm>
            <a:off x="8273143" y="3448594"/>
            <a:ext cx="0" cy="1193075"/>
          </a:xfrm>
          <a:prstGeom prst="line">
            <a:avLst/>
          </a:prstGeom>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flipV="1">
            <a:off x="6583680" y="3065417"/>
            <a:ext cx="783771" cy="1018903"/>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54380251"/>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028162847"/>
              </p:ext>
            </p:extLst>
          </p:nvPr>
        </p:nvGraphicFramePr>
        <p:xfrm>
          <a:off x="2151063" y="669925"/>
          <a:ext cx="9353550" cy="55213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p:cNvCxnSpPr/>
          <p:nvPr/>
        </p:nvCxnSpPr>
        <p:spPr>
          <a:xfrm>
            <a:off x="8804366" y="2238103"/>
            <a:ext cx="792480" cy="775063"/>
          </a:xfrm>
          <a:prstGeom prst="line">
            <a:avLst/>
          </a:prstGeom>
          <a:ln/>
        </p:spPr>
        <p:style>
          <a:lnRef idx="2">
            <a:schemeClr val="accent5"/>
          </a:lnRef>
          <a:fillRef idx="0">
            <a:schemeClr val="accent5"/>
          </a:fillRef>
          <a:effectRef idx="1">
            <a:schemeClr val="accent5"/>
          </a:effectRef>
          <a:fontRef idx="minor">
            <a:schemeClr val="tx1"/>
          </a:fontRef>
        </p:style>
      </p:cxnSp>
      <p:cxnSp>
        <p:nvCxnSpPr>
          <p:cNvPr id="8" name="Straight Connector 7"/>
          <p:cNvCxnSpPr/>
          <p:nvPr/>
        </p:nvCxnSpPr>
        <p:spPr>
          <a:xfrm flipV="1">
            <a:off x="8804366" y="3013166"/>
            <a:ext cx="792480" cy="853440"/>
          </a:xfrm>
          <a:prstGeom prst="line">
            <a:avLst/>
          </a:prstGeom>
        </p:spPr>
        <p:style>
          <a:lnRef idx="2">
            <a:schemeClr val="accent5"/>
          </a:lnRef>
          <a:fillRef idx="0">
            <a:schemeClr val="accent5"/>
          </a:fillRef>
          <a:effectRef idx="1">
            <a:schemeClr val="accent5"/>
          </a:effectRef>
          <a:fontRef idx="minor">
            <a:schemeClr val="tx1"/>
          </a:fontRef>
        </p:style>
      </p:cxnSp>
      <p:cxnSp>
        <p:nvCxnSpPr>
          <p:cNvPr id="10" name="Straight Connector 9"/>
          <p:cNvCxnSpPr/>
          <p:nvPr/>
        </p:nvCxnSpPr>
        <p:spPr>
          <a:xfrm flipV="1">
            <a:off x="8934994" y="3013166"/>
            <a:ext cx="661852" cy="1680754"/>
          </a:xfrm>
          <a:prstGeom prst="line">
            <a:avLst/>
          </a:prstGeom>
        </p:spPr>
        <p:style>
          <a:lnRef idx="2">
            <a:schemeClr val="accent5"/>
          </a:lnRef>
          <a:fillRef idx="0">
            <a:schemeClr val="accent5"/>
          </a:fillRef>
          <a:effectRef idx="1">
            <a:schemeClr val="accent5"/>
          </a:effectRef>
          <a:fontRef idx="minor">
            <a:schemeClr val="tx1"/>
          </a:fontRef>
        </p:style>
      </p:cxnSp>
    </p:spTree>
    <p:extLst>
      <p:ext uri="{BB962C8B-B14F-4D97-AF65-F5344CB8AC3E}">
        <p14:creationId xmlns:p14="http://schemas.microsoft.com/office/powerpoint/2010/main" val="3325475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954036772"/>
              </p:ext>
            </p:extLst>
          </p:nvPr>
        </p:nvGraphicFramePr>
        <p:xfrm>
          <a:off x="2046515" y="669925"/>
          <a:ext cx="9448574" cy="57047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p:cNvCxnSpPr/>
          <p:nvPr/>
        </p:nvCxnSpPr>
        <p:spPr>
          <a:xfrm>
            <a:off x="6061166" y="2612571"/>
            <a:ext cx="905691" cy="836023"/>
          </a:xfrm>
          <a:prstGeom prst="line">
            <a:avLst/>
          </a:prstGeom>
          <a:ln/>
        </p:spPr>
        <p:style>
          <a:lnRef idx="2">
            <a:schemeClr val="accent5"/>
          </a:lnRef>
          <a:fillRef idx="0">
            <a:schemeClr val="accent5"/>
          </a:fillRef>
          <a:effectRef idx="1">
            <a:schemeClr val="accent5"/>
          </a:effectRef>
          <a:fontRef idx="minor">
            <a:schemeClr val="tx1"/>
          </a:fontRef>
        </p:style>
      </p:cxnSp>
      <p:cxnSp>
        <p:nvCxnSpPr>
          <p:cNvPr id="8" name="Straight Connector 7"/>
          <p:cNvCxnSpPr/>
          <p:nvPr/>
        </p:nvCxnSpPr>
        <p:spPr>
          <a:xfrm flipV="1">
            <a:off x="6418217" y="3448594"/>
            <a:ext cx="548640" cy="931817"/>
          </a:xfrm>
          <a:prstGeom prst="line">
            <a:avLst/>
          </a:prstGeom>
          <a:ln/>
        </p:spPr>
        <p:style>
          <a:lnRef idx="2">
            <a:schemeClr val="accent5"/>
          </a:lnRef>
          <a:fillRef idx="0">
            <a:schemeClr val="accent5"/>
          </a:fillRef>
          <a:effectRef idx="1">
            <a:schemeClr val="accent5"/>
          </a:effectRef>
          <a:fontRef idx="minor">
            <a:schemeClr val="tx1"/>
          </a:fontRef>
        </p:style>
      </p:cxnSp>
    </p:spTree>
    <p:extLst>
      <p:ext uri="{BB962C8B-B14F-4D97-AF65-F5344CB8AC3E}">
        <p14:creationId xmlns:p14="http://schemas.microsoft.com/office/powerpoint/2010/main" val="210871345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203927991"/>
              </p:ext>
            </p:extLst>
          </p:nvPr>
        </p:nvGraphicFramePr>
        <p:xfrm>
          <a:off x="2141538" y="669925"/>
          <a:ext cx="9363075" cy="5461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6" name="Straight Connector 5"/>
          <p:cNvCxnSpPr/>
          <p:nvPr/>
        </p:nvCxnSpPr>
        <p:spPr>
          <a:xfrm flipV="1">
            <a:off x="8978537" y="1201783"/>
            <a:ext cx="574766" cy="1132114"/>
          </a:xfrm>
          <a:prstGeom prst="line">
            <a:avLst/>
          </a:prstGeom>
          <a:ln/>
        </p:spPr>
        <p:style>
          <a:lnRef idx="2">
            <a:schemeClr val="accent2"/>
          </a:lnRef>
          <a:fillRef idx="0">
            <a:schemeClr val="accent2"/>
          </a:fillRef>
          <a:effectRef idx="1">
            <a:schemeClr val="accent2"/>
          </a:effectRef>
          <a:fontRef idx="minor">
            <a:schemeClr val="tx1"/>
          </a:fontRef>
        </p:style>
      </p:cxnSp>
      <p:cxnSp>
        <p:nvCxnSpPr>
          <p:cNvPr id="8" name="Straight Connector 7"/>
          <p:cNvCxnSpPr/>
          <p:nvPr/>
        </p:nvCxnSpPr>
        <p:spPr>
          <a:xfrm>
            <a:off x="8760823" y="3370217"/>
            <a:ext cx="792480" cy="1123406"/>
          </a:xfrm>
          <a:prstGeom prst="line">
            <a:avLst/>
          </a:prstGeom>
          <a:ln/>
        </p:spPr>
        <p:style>
          <a:lnRef idx="2">
            <a:schemeClr val="accent2"/>
          </a:lnRef>
          <a:fillRef idx="0">
            <a:schemeClr val="accent2"/>
          </a:fillRef>
          <a:effectRef idx="1">
            <a:schemeClr val="accent2"/>
          </a:effectRef>
          <a:fontRef idx="minor">
            <a:schemeClr val="tx1"/>
          </a:fontRef>
        </p:style>
      </p:cxnSp>
      <p:cxnSp>
        <p:nvCxnSpPr>
          <p:cNvPr id="10" name="Straight Connector 9"/>
          <p:cNvCxnSpPr/>
          <p:nvPr/>
        </p:nvCxnSpPr>
        <p:spPr>
          <a:xfrm flipV="1">
            <a:off x="8760823" y="4511040"/>
            <a:ext cx="792480" cy="1166949"/>
          </a:xfrm>
          <a:prstGeom prst="line">
            <a:avLst/>
          </a:prstGeom>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p14="http://schemas.microsoft.com/office/powerpoint/2010/main" val="181708593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8069" y="624110"/>
            <a:ext cx="8996544" cy="899890"/>
          </a:xfrm>
        </p:spPr>
        <p:txBody>
          <a:bodyPr/>
          <a:lstStyle/>
          <a:p>
            <a:pPr algn="ctr"/>
            <a:r>
              <a:rPr lang="zh-CN" altLang="en-US" dirty="0" smtClean="0">
                <a:latin typeface="KaiTi" panose="02010609060101010101" pitchFamily="49" charset="-122"/>
                <a:ea typeface="KaiTi" panose="02010609060101010101" pitchFamily="49" charset="-122"/>
              </a:rPr>
              <a:t>对后世的影响</a:t>
            </a:r>
            <a:endParaRPr lang="en-US" dirty="0">
              <a:latin typeface="KaiTi" panose="02010609060101010101" pitchFamily="49" charset="-122"/>
              <a:ea typeface="KaiTi" panose="02010609060101010101" pitchFamily="49" charset="-122"/>
            </a:endParaRPr>
          </a:p>
        </p:txBody>
      </p:sp>
      <p:sp>
        <p:nvSpPr>
          <p:cNvPr id="3" name="Content Placeholder 2"/>
          <p:cNvSpPr>
            <a:spLocks noGrp="1"/>
          </p:cNvSpPr>
          <p:nvPr>
            <p:ph idx="1"/>
          </p:nvPr>
        </p:nvSpPr>
        <p:spPr>
          <a:xfrm>
            <a:off x="2589212" y="1619794"/>
            <a:ext cx="8915400" cy="4537166"/>
          </a:xfrm>
        </p:spPr>
        <p:txBody>
          <a:bodyPr>
            <a:normAutofit/>
          </a:bodyPr>
          <a:lstStyle/>
          <a:p>
            <a:r>
              <a:rPr lang="zh-CN" altLang="en-US" sz="3200" dirty="0">
                <a:latin typeface="KaiTi" panose="02010609060101010101" pitchFamily="49" charset="-122"/>
                <a:ea typeface="KaiTi" panose="02010609060101010101" pitchFamily="49" charset="-122"/>
              </a:rPr>
              <a:t>提升</a:t>
            </a:r>
            <a:r>
              <a:rPr lang="zh-CN" altLang="en-US" sz="3200">
                <a:latin typeface="KaiTi" panose="02010609060101010101" pitchFamily="49" charset="-122"/>
                <a:ea typeface="KaiTi" panose="02010609060101010101" pitchFamily="49" charset="-122"/>
              </a:rPr>
              <a:t>教</a:t>
            </a:r>
            <a:r>
              <a:rPr lang="zh-CN" altLang="en-US" sz="3200" smtClean="0">
                <a:latin typeface="KaiTi" panose="02010609060101010101" pitchFamily="49" charset="-122"/>
                <a:ea typeface="KaiTi" panose="02010609060101010101" pitchFamily="49" charset="-122"/>
              </a:rPr>
              <a:t>育水平和發</a:t>
            </a:r>
            <a:r>
              <a:rPr lang="zh-CN" altLang="en-US" sz="3200" dirty="0">
                <a:latin typeface="KaiTi" panose="02010609060101010101" pitchFamily="49" charset="-122"/>
                <a:ea typeface="KaiTi" panose="02010609060101010101" pitchFamily="49" charset="-122"/>
              </a:rPr>
              <a:t>展</a:t>
            </a:r>
            <a:endParaRPr lang="en-US" altLang="zh-CN" sz="3200" dirty="0" smtClean="0">
              <a:latin typeface="KaiTi" panose="02010609060101010101" pitchFamily="49" charset="-122"/>
              <a:ea typeface="KaiTi" panose="02010609060101010101" pitchFamily="49" charset="-122"/>
            </a:endParaRPr>
          </a:p>
          <a:p>
            <a:r>
              <a:rPr lang="zh-CN" altLang="en-US" sz="3200" dirty="0">
                <a:latin typeface="KaiTi" panose="02010609060101010101" pitchFamily="49" charset="-122"/>
                <a:ea typeface="KaiTi" panose="02010609060101010101" pitchFamily="49" charset="-122"/>
              </a:rPr>
              <a:t>社會和</a:t>
            </a:r>
            <a:r>
              <a:rPr lang="zh-CN" altLang="en-US" sz="3200" dirty="0" smtClean="0">
                <a:latin typeface="KaiTi" panose="02010609060101010101" pitchFamily="49" charset="-122"/>
                <a:ea typeface="KaiTi" panose="02010609060101010101" pitchFamily="49" charset="-122"/>
              </a:rPr>
              <a:t>諧</a:t>
            </a:r>
            <a:endParaRPr lang="en-US" altLang="zh-CN" sz="3200" dirty="0" smtClean="0">
              <a:latin typeface="KaiTi" panose="02010609060101010101" pitchFamily="49" charset="-122"/>
              <a:ea typeface="KaiTi" panose="02010609060101010101" pitchFamily="49" charset="-122"/>
            </a:endParaRPr>
          </a:p>
          <a:p>
            <a:r>
              <a:rPr lang="zh-CN" altLang="en-US" sz="3200" dirty="0">
                <a:latin typeface="KaiTi" panose="02010609060101010101" pitchFamily="49" charset="-122"/>
                <a:ea typeface="KaiTi" panose="02010609060101010101" pitchFamily="49" charset="-122"/>
              </a:rPr>
              <a:t>提</a:t>
            </a:r>
            <a:r>
              <a:rPr lang="zh-CN" altLang="en-US" sz="3200" dirty="0">
                <a:latin typeface="KaiTi" panose="02010609060101010101" pitchFamily="49" charset="-122"/>
                <a:ea typeface="KaiTi" panose="02010609060101010101" pitchFamily="49" charset="-122"/>
              </a:rPr>
              <a:t>升國家發展</a:t>
            </a:r>
            <a:endParaRPr lang="en-US" altLang="zh-CN" sz="32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369138591"/>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wipe(down)">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624110"/>
            <a:ext cx="8915401" cy="673467"/>
          </a:xfrm>
        </p:spPr>
        <p:txBody>
          <a:bodyPr/>
          <a:lstStyle/>
          <a:p>
            <a:pPr algn="ctr"/>
            <a:r>
              <a:rPr lang="zh-CN" altLang="en-US" dirty="0">
                <a:latin typeface="KaiTi" panose="02010609060101010101" pitchFamily="49" charset="-122"/>
                <a:ea typeface="KaiTi" panose="02010609060101010101" pitchFamily="49" charset="-122"/>
              </a:rPr>
              <a:t>總結</a:t>
            </a:r>
            <a:endParaRPr lang="en-US" dirty="0">
              <a:latin typeface="KaiTi" panose="02010609060101010101" pitchFamily="49" charset="-122"/>
              <a:ea typeface="KaiTi" panose="02010609060101010101" pitchFamily="49" charset="-122"/>
            </a:endParaRPr>
          </a:p>
        </p:txBody>
      </p:sp>
      <p:sp>
        <p:nvSpPr>
          <p:cNvPr id="3" name="Content Placeholder 2"/>
          <p:cNvSpPr>
            <a:spLocks noGrp="1"/>
          </p:cNvSpPr>
          <p:nvPr>
            <p:ph idx="1"/>
          </p:nvPr>
        </p:nvSpPr>
        <p:spPr>
          <a:xfrm>
            <a:off x="2589212" y="1550126"/>
            <a:ext cx="8915400" cy="4361096"/>
          </a:xfrm>
        </p:spPr>
        <p:txBody>
          <a:bodyPr>
            <a:normAutofit/>
          </a:bodyPr>
          <a:lstStyle/>
          <a:p>
            <a:r>
              <a:rPr lang="zh-TW" altLang="en-US" sz="2400" dirty="0">
                <a:latin typeface="KaiTi" panose="02010609060101010101" pitchFamily="49" charset="-122"/>
                <a:ea typeface="KaiTi" panose="02010609060101010101" pitchFamily="49" charset="-122"/>
              </a:rPr>
              <a:t>古代的聖人，像是孔</a:t>
            </a:r>
            <a:r>
              <a:rPr lang="zh-TW" altLang="en-US" sz="2400" dirty="0" smtClean="0">
                <a:latin typeface="KaiTi" panose="02010609060101010101" pitchFamily="49" charset="-122"/>
                <a:ea typeface="KaiTi" panose="02010609060101010101" pitchFamily="49" charset="-122"/>
              </a:rPr>
              <a:t>子</a:t>
            </a:r>
            <a:r>
              <a:rPr lang="zh-CN" altLang="en-US" sz="2400" dirty="0">
                <a:latin typeface="KaiTi" panose="02010609060101010101" pitchFamily="49" charset="-122"/>
                <a:ea typeface="KaiTi" panose="02010609060101010101" pitchFamily="49" charset="-122"/>
              </a:rPr>
              <a:t>、</a:t>
            </a:r>
            <a:r>
              <a:rPr lang="zh-TW" altLang="en-US" sz="2400" dirty="0" smtClean="0">
                <a:latin typeface="KaiTi" panose="02010609060101010101" pitchFamily="49" charset="-122"/>
                <a:ea typeface="KaiTi" panose="02010609060101010101" pitchFamily="49" charset="-122"/>
              </a:rPr>
              <a:t>孟子</a:t>
            </a:r>
            <a:r>
              <a:rPr lang="zh-CN" altLang="en-US" sz="2400" dirty="0" smtClean="0">
                <a:latin typeface="KaiTi" panose="02010609060101010101" pitchFamily="49" charset="-122"/>
                <a:ea typeface="KaiTi" panose="02010609060101010101" pitchFamily="49" charset="-122"/>
              </a:rPr>
              <a:t>、</a:t>
            </a:r>
            <a:r>
              <a:rPr lang="zh-TW" altLang="en-US" sz="2400" dirty="0" smtClean="0">
                <a:latin typeface="KaiTi" panose="02010609060101010101" pitchFamily="49" charset="-122"/>
                <a:ea typeface="KaiTi" panose="02010609060101010101" pitchFamily="49" charset="-122"/>
              </a:rPr>
              <a:t>老子</a:t>
            </a:r>
            <a:r>
              <a:rPr lang="zh-CN" altLang="en-US" sz="2400" dirty="0" smtClean="0">
                <a:latin typeface="KaiTi" panose="02010609060101010101" pitchFamily="49" charset="-122"/>
                <a:ea typeface="KaiTi" panose="02010609060101010101" pitchFamily="49" charset="-122"/>
              </a:rPr>
              <a:t>、</a:t>
            </a:r>
            <a:r>
              <a:rPr lang="zh-TW" altLang="en-US" sz="2400" dirty="0" smtClean="0">
                <a:latin typeface="KaiTi" panose="02010609060101010101" pitchFamily="49" charset="-122"/>
                <a:ea typeface="KaiTi" panose="02010609060101010101" pitchFamily="49" charset="-122"/>
              </a:rPr>
              <a:t>荀</a:t>
            </a:r>
            <a:r>
              <a:rPr lang="zh-TW" altLang="en-US" sz="2400" dirty="0">
                <a:latin typeface="KaiTi" panose="02010609060101010101" pitchFamily="49" charset="-122"/>
                <a:ea typeface="KaiTi" panose="02010609060101010101" pitchFamily="49" charset="-122"/>
              </a:rPr>
              <a:t>子等對現今社會和人有極大的貢</a:t>
            </a:r>
            <a:r>
              <a:rPr lang="zh-TW" altLang="en-US" sz="2400" dirty="0" smtClean="0">
                <a:latin typeface="KaiTi" panose="02010609060101010101" pitchFamily="49" charset="-122"/>
                <a:ea typeface="KaiTi" panose="02010609060101010101" pitchFamily="49" charset="-122"/>
              </a:rPr>
              <a:t>獻</a:t>
            </a:r>
            <a:r>
              <a:rPr lang="zh-CN" altLang="en-US" sz="2400" dirty="0" smtClean="0">
                <a:latin typeface="KaiTi" panose="02010609060101010101" pitchFamily="49" charset="-122"/>
                <a:ea typeface="KaiTi" panose="02010609060101010101" pitchFamily="49" charset="-122"/>
              </a:rPr>
              <a:t>。</a:t>
            </a:r>
            <a:r>
              <a:rPr lang="zh-TW" altLang="en-US" sz="2400" dirty="0">
                <a:latin typeface="KaiTi" panose="02010609060101010101" pitchFamily="49" charset="-122"/>
                <a:ea typeface="KaiTi" panose="02010609060101010101" pitchFamily="49" charset="-122"/>
              </a:rPr>
              <a:t>其中荀子的勸學教了我學習的意</a:t>
            </a:r>
            <a:r>
              <a:rPr lang="zh-TW" altLang="en-US" sz="2400" dirty="0" smtClean="0">
                <a:latin typeface="KaiTi" panose="02010609060101010101" pitchFamily="49" charset="-122"/>
                <a:ea typeface="KaiTi" panose="02010609060101010101" pitchFamily="49" charset="-122"/>
              </a:rPr>
              <a:t>義</a:t>
            </a:r>
            <a:r>
              <a:rPr lang="zh-CN" altLang="en-US" sz="2400" dirty="0" smtClean="0">
                <a:latin typeface="KaiTi" panose="02010609060101010101" pitchFamily="49" charset="-122"/>
                <a:ea typeface="KaiTi" panose="02010609060101010101" pitchFamily="49" charset="-122"/>
              </a:rPr>
              <a:t>，</a:t>
            </a:r>
            <a:r>
              <a:rPr lang="zh-TW" altLang="en-US" sz="2400" dirty="0">
                <a:latin typeface="KaiTi" panose="02010609060101010101" pitchFamily="49" charset="-122"/>
                <a:ea typeface="KaiTi" panose="02010609060101010101" pitchFamily="49" charset="-122"/>
              </a:rPr>
              <a:t>讓我明白知識可以利用身邊的自然規律和事物而幫助別人和改善自己的生</a:t>
            </a:r>
            <a:r>
              <a:rPr lang="zh-TW" altLang="en-US" sz="2400" dirty="0" smtClean="0">
                <a:latin typeface="KaiTi" panose="02010609060101010101" pitchFamily="49" charset="-122"/>
                <a:ea typeface="KaiTi" panose="02010609060101010101" pitchFamily="49" charset="-122"/>
              </a:rPr>
              <a:t>活</a:t>
            </a:r>
            <a:r>
              <a:rPr lang="zh-CN" altLang="en-US" sz="2400" dirty="0" smtClean="0">
                <a:latin typeface="KaiTi" panose="02010609060101010101" pitchFamily="49" charset="-122"/>
                <a:ea typeface="KaiTi" panose="02010609060101010101" pitchFamily="49" charset="-122"/>
              </a:rPr>
              <a:t>。</a:t>
            </a:r>
            <a:r>
              <a:rPr lang="zh-TW" altLang="en-US" sz="2400" dirty="0">
                <a:latin typeface="KaiTi" panose="02010609060101010101" pitchFamily="49" charset="-122"/>
                <a:ea typeface="KaiTi" panose="02010609060101010101" pitchFamily="49" charset="-122"/>
              </a:rPr>
              <a:t>例如，如果我擁有修理電器的知識，像電燈泡、電風扇之類的小電器出問題了，就會試著自己修理。這樣一來就可以省下許多的修理費，減少家裡的負擔。除此之外，也教了我學習的態度。在學習的時候要專心，不可以三心二意，並且要努力積累知識。這樣一來，我們就會進步。因此，我在上課時都會認真聽講，有時為了怕忘記而寫筆記。我很喜歡看書，所以</a:t>
            </a:r>
            <a:r>
              <a:rPr lang="zh-TW" altLang="en-US" sz="2400" dirty="0">
                <a:latin typeface="KaiTi" panose="02010609060101010101" pitchFamily="49" charset="-122"/>
                <a:ea typeface="KaiTi" panose="02010609060101010101" pitchFamily="49" charset="-122"/>
              </a:rPr>
              <a:t>在放學後</a:t>
            </a:r>
            <a:r>
              <a:rPr lang="zh-TW" altLang="en-US" sz="2400" dirty="0">
                <a:latin typeface="KaiTi" panose="02010609060101010101" pitchFamily="49" charset="-122"/>
                <a:ea typeface="KaiTi" panose="02010609060101010101" pitchFamily="49" charset="-122"/>
              </a:rPr>
              <a:t>，我</a:t>
            </a:r>
            <a:r>
              <a:rPr lang="zh-TW" altLang="en-US" sz="2400" dirty="0">
                <a:latin typeface="KaiTi" panose="02010609060101010101" pitchFamily="49" charset="-122"/>
                <a:ea typeface="KaiTi" panose="02010609060101010101" pitchFamily="49" charset="-122"/>
              </a:rPr>
              <a:t>會都看</a:t>
            </a:r>
            <a:r>
              <a:rPr lang="zh-TW" altLang="en-US" sz="2400" dirty="0">
                <a:latin typeface="KaiTi" panose="02010609060101010101" pitchFamily="49" charset="-122"/>
                <a:ea typeface="KaiTi" panose="02010609060101010101" pitchFamily="49" charset="-122"/>
              </a:rPr>
              <a:t>課外讀物來積累老師沒有教的知識。</a:t>
            </a:r>
            <a:endParaRPr lang="en-US" sz="24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241622481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9212" y="624110"/>
            <a:ext cx="8915401" cy="664759"/>
          </a:xfrm>
        </p:spPr>
        <p:txBody>
          <a:bodyPr/>
          <a:lstStyle/>
          <a:p>
            <a:pPr algn="ctr"/>
            <a:r>
              <a:rPr lang="zh-CN" altLang="en-US" dirty="0"/>
              <a:t>參考</a:t>
            </a:r>
            <a:endParaRPr lang="en-US" dirty="0"/>
          </a:p>
        </p:txBody>
      </p:sp>
      <p:sp>
        <p:nvSpPr>
          <p:cNvPr id="3" name="Content Placeholder 2"/>
          <p:cNvSpPr>
            <a:spLocks noGrp="1"/>
          </p:cNvSpPr>
          <p:nvPr>
            <p:ph idx="1"/>
          </p:nvPr>
        </p:nvSpPr>
        <p:spPr>
          <a:xfrm>
            <a:off x="2589212" y="1480457"/>
            <a:ext cx="8915400" cy="4430765"/>
          </a:xfrm>
        </p:spPr>
        <p:txBody>
          <a:bodyPr>
            <a:normAutofit/>
          </a:bodyPr>
          <a:lstStyle/>
          <a:p>
            <a:r>
              <a:rPr lang="zh-TW" altLang="en-US" sz="2000" dirty="0">
                <a:latin typeface="KaiTi" panose="02010609060101010101" pitchFamily="49" charset="-122"/>
                <a:ea typeface="KaiTi" panose="02010609060101010101" pitchFamily="49" charset="-122"/>
              </a:rPr>
              <a:t>陳瑞珠、陳亭君，勸學講義 </a:t>
            </a:r>
            <a:r>
              <a:rPr lang="en-US" altLang="zh-TW" sz="2000" dirty="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勸學課文資</a:t>
            </a:r>
            <a:r>
              <a:rPr lang="zh-TW" altLang="en-US" sz="2000" dirty="0" smtClean="0">
                <a:latin typeface="KaiTi" panose="02010609060101010101" pitchFamily="49" charset="-122"/>
                <a:ea typeface="KaiTi" panose="02010609060101010101" pitchFamily="49" charset="-122"/>
              </a:rPr>
              <a:t>料</a:t>
            </a:r>
            <a:r>
              <a:rPr lang="zh-CN" altLang="en-US" sz="2000" dirty="0" smtClean="0">
                <a:latin typeface="KaiTi" panose="02010609060101010101" pitchFamily="49" charset="-122"/>
                <a:ea typeface="KaiTi" panose="02010609060101010101" pitchFamily="49" charset="-122"/>
              </a:rPr>
              <a:t>，（</a:t>
            </a:r>
            <a:r>
              <a:rPr lang="en-US" altLang="zh-CN" sz="2000" dirty="0" smtClean="0">
                <a:latin typeface="KaiTi" panose="02010609060101010101" pitchFamily="49" charset="-122"/>
                <a:ea typeface="KaiTi" panose="02010609060101010101" pitchFamily="49" charset="-122"/>
              </a:rPr>
              <a:t>2021</a:t>
            </a:r>
            <a:r>
              <a:rPr lang="zh-CN" altLang="en-US" sz="2000" dirty="0" smtClean="0">
                <a:latin typeface="KaiTi" panose="02010609060101010101" pitchFamily="49" charset="-122"/>
                <a:ea typeface="KaiTi" panose="02010609060101010101" pitchFamily="49" charset="-122"/>
              </a:rPr>
              <a:t>年</a:t>
            </a:r>
            <a:r>
              <a:rPr lang="en-US" altLang="zh-CN" sz="2000" dirty="0" smtClean="0">
                <a:latin typeface="KaiTi" panose="02010609060101010101" pitchFamily="49" charset="-122"/>
                <a:ea typeface="KaiTi" panose="02010609060101010101" pitchFamily="49" charset="-122"/>
              </a:rPr>
              <a:t>6</a:t>
            </a:r>
            <a:r>
              <a:rPr lang="zh-CN" altLang="en-US" sz="2000" dirty="0" smtClean="0">
                <a:latin typeface="KaiTi" panose="02010609060101010101" pitchFamily="49" charset="-122"/>
                <a:ea typeface="KaiTi" panose="02010609060101010101" pitchFamily="49" charset="-122"/>
              </a:rPr>
              <a:t>月</a:t>
            </a:r>
            <a:r>
              <a:rPr lang="en-US" altLang="zh-CN" sz="2000" dirty="0" smtClean="0">
                <a:latin typeface="KaiTi" panose="02010609060101010101" pitchFamily="49" charset="-122"/>
                <a:ea typeface="KaiTi" panose="02010609060101010101" pitchFamily="49" charset="-122"/>
              </a:rPr>
              <a:t>5</a:t>
            </a:r>
            <a:r>
              <a:rPr lang="zh-CN" altLang="en-US" sz="2000" dirty="0" smtClean="0">
                <a:latin typeface="KaiTi" panose="02010609060101010101" pitchFamily="49" charset="-122"/>
                <a:ea typeface="KaiTi" panose="02010609060101010101" pitchFamily="49" charset="-122"/>
              </a:rPr>
              <a:t>日）</a:t>
            </a:r>
            <a:endParaRPr lang="en-US" altLang="zh-CN" sz="2000" dirty="0" smtClean="0">
              <a:latin typeface="KaiTi" panose="02010609060101010101" pitchFamily="49" charset="-122"/>
              <a:ea typeface="KaiTi" panose="02010609060101010101" pitchFamily="49" charset="-122"/>
            </a:endParaRPr>
          </a:p>
          <a:p>
            <a:r>
              <a:rPr lang="zh-CN" altLang="en-US" sz="2000" dirty="0" smtClean="0">
                <a:latin typeface="KaiTi" panose="02010609060101010101" pitchFamily="49" charset="-122"/>
                <a:ea typeface="KaiTi" panose="02010609060101010101" pitchFamily="49" charset="-122"/>
              </a:rPr>
              <a:t>百度百</a:t>
            </a:r>
            <a:r>
              <a:rPr lang="zh-CN" altLang="en-US" sz="2000" dirty="0">
                <a:latin typeface="KaiTi" panose="02010609060101010101" pitchFamily="49" charset="-122"/>
                <a:ea typeface="KaiTi" panose="02010609060101010101" pitchFamily="49" charset="-122"/>
              </a:rPr>
              <a:t>科，檢自</a:t>
            </a:r>
            <a:r>
              <a:rPr lang="en-US" sz="2000" dirty="0" smtClean="0">
                <a:latin typeface="KaiTi" panose="02010609060101010101" pitchFamily="49" charset="-122"/>
                <a:ea typeface="KaiTi" panose="02010609060101010101" pitchFamily="49" charset="-122"/>
                <a:hlinkClick r:id="rId2"/>
              </a:rPr>
              <a:t>https</a:t>
            </a:r>
            <a:r>
              <a:rPr lang="en-US" sz="2000" dirty="0">
                <a:latin typeface="KaiTi" panose="02010609060101010101" pitchFamily="49" charset="-122"/>
                <a:ea typeface="KaiTi" panose="02010609060101010101" pitchFamily="49" charset="-122"/>
                <a:hlinkClick r:id="rId2"/>
              </a:rPr>
              <a:t>://baike.baidu.com/item/%</a:t>
            </a:r>
            <a:r>
              <a:rPr lang="en-US" sz="2000" dirty="0" smtClean="0">
                <a:latin typeface="KaiTi" panose="02010609060101010101" pitchFamily="49" charset="-122"/>
                <a:ea typeface="KaiTi" panose="02010609060101010101" pitchFamily="49" charset="-122"/>
                <a:hlinkClick r:id="rId2"/>
              </a:rPr>
              <a:t>E8%8D%80%E5%AD%90/283</a:t>
            </a:r>
            <a:r>
              <a:rPr lang="zh-CN" altLang="en-US" sz="2000" dirty="0" smtClean="0">
                <a:latin typeface="KaiTi" panose="02010609060101010101" pitchFamily="49" charset="-122"/>
                <a:ea typeface="KaiTi" panose="02010609060101010101" pitchFamily="49" charset="-122"/>
                <a:hlinkClick r:id="rId2"/>
              </a:rPr>
              <a:t>，  （</a:t>
            </a:r>
            <a:r>
              <a:rPr lang="en-US" altLang="zh-CN" sz="2000" dirty="0" smtClean="0">
                <a:latin typeface="KaiTi" panose="02010609060101010101" pitchFamily="49" charset="-122"/>
                <a:ea typeface="KaiTi" panose="02010609060101010101" pitchFamily="49" charset="-122"/>
                <a:hlinkClick r:id="rId2"/>
              </a:rPr>
              <a:t>2021</a:t>
            </a:r>
            <a:r>
              <a:rPr lang="zh-CN" altLang="en-US" sz="2000" dirty="0" smtClean="0">
                <a:latin typeface="KaiTi" panose="02010609060101010101" pitchFamily="49" charset="-122"/>
                <a:ea typeface="KaiTi" panose="02010609060101010101" pitchFamily="49" charset="-122"/>
              </a:rPr>
              <a:t>年</a:t>
            </a:r>
            <a:r>
              <a:rPr lang="en-US" altLang="zh-CN" sz="2000" dirty="0" smtClean="0">
                <a:latin typeface="KaiTi" panose="02010609060101010101" pitchFamily="49" charset="-122"/>
                <a:ea typeface="KaiTi" panose="02010609060101010101" pitchFamily="49" charset="-122"/>
              </a:rPr>
              <a:t>6</a:t>
            </a:r>
            <a:r>
              <a:rPr lang="zh-CN" altLang="en-US" sz="2000" dirty="0" smtClean="0">
                <a:latin typeface="KaiTi" panose="02010609060101010101" pitchFamily="49" charset="-122"/>
                <a:ea typeface="KaiTi" panose="02010609060101010101" pitchFamily="49" charset="-122"/>
              </a:rPr>
              <a:t>月</a:t>
            </a:r>
            <a:r>
              <a:rPr lang="en-US" altLang="zh-CN" sz="2000" dirty="0" smtClean="0">
                <a:latin typeface="KaiTi" panose="02010609060101010101" pitchFamily="49" charset="-122"/>
                <a:ea typeface="KaiTi" panose="02010609060101010101" pitchFamily="49" charset="-122"/>
              </a:rPr>
              <a:t>5</a:t>
            </a:r>
            <a:r>
              <a:rPr lang="zh-CN" altLang="en-US" sz="2000" dirty="0" smtClean="0">
                <a:latin typeface="KaiTi" panose="02010609060101010101" pitchFamily="49" charset="-122"/>
                <a:ea typeface="KaiTi" panose="02010609060101010101" pitchFamily="49" charset="-122"/>
              </a:rPr>
              <a:t>日）。</a:t>
            </a:r>
            <a:endParaRPr lang="en-US" altLang="zh-CN" sz="2000" dirty="0" smtClean="0">
              <a:latin typeface="KaiTi" panose="02010609060101010101" pitchFamily="49" charset="-122"/>
              <a:ea typeface="KaiTi" panose="02010609060101010101" pitchFamily="49" charset="-122"/>
            </a:endParaRPr>
          </a:p>
          <a:p>
            <a:r>
              <a:rPr lang="zh-CN" altLang="en-US" sz="2000" dirty="0">
                <a:latin typeface="KaiTi" panose="02010609060101010101" pitchFamily="49" charset="-122"/>
                <a:ea typeface="KaiTi" panose="02010609060101010101" pitchFamily="49" charset="-122"/>
              </a:rPr>
              <a:t>亂歷</a:t>
            </a:r>
            <a:r>
              <a:rPr lang="zh-CN" altLang="en-US" sz="2000" dirty="0" smtClean="0">
                <a:latin typeface="KaiTi" panose="02010609060101010101" pitchFamily="49" charset="-122"/>
                <a:ea typeface="KaiTi" panose="02010609060101010101" pitchFamily="49" charset="-122"/>
              </a:rPr>
              <a:t>史（</a:t>
            </a:r>
            <a:r>
              <a:rPr lang="en-US" altLang="zh-CN" sz="2000" dirty="0" smtClean="0">
                <a:latin typeface="KaiTi" panose="02010609060101010101" pitchFamily="49" charset="-122"/>
                <a:ea typeface="KaiTi" panose="02010609060101010101" pitchFamily="49" charset="-122"/>
              </a:rPr>
              <a:t>2017</a:t>
            </a:r>
            <a:r>
              <a:rPr lang="zh-CN" altLang="en-US" sz="2000" dirty="0" smtClean="0">
                <a:latin typeface="KaiTi" panose="02010609060101010101" pitchFamily="49" charset="-122"/>
                <a:ea typeface="KaiTi" panose="02010609060101010101" pitchFamily="49" charset="-122"/>
              </a:rPr>
              <a:t>年</a:t>
            </a:r>
            <a:r>
              <a:rPr lang="en-US" altLang="zh-CN" sz="2000" dirty="0" smtClean="0">
                <a:latin typeface="KaiTi" panose="02010609060101010101" pitchFamily="49" charset="-122"/>
                <a:ea typeface="KaiTi" panose="02010609060101010101" pitchFamily="49" charset="-122"/>
              </a:rPr>
              <a:t>3</a:t>
            </a:r>
            <a:r>
              <a:rPr lang="zh-CN" altLang="en-US" sz="2000" dirty="0" smtClean="0">
                <a:latin typeface="KaiTi" panose="02010609060101010101" pitchFamily="49" charset="-122"/>
                <a:ea typeface="KaiTi" panose="02010609060101010101" pitchFamily="49" charset="-122"/>
              </a:rPr>
              <a:t>月</a:t>
            </a:r>
            <a:r>
              <a:rPr lang="en-US" altLang="zh-CN" sz="2000" dirty="0" smtClean="0">
                <a:latin typeface="KaiTi" panose="02010609060101010101" pitchFamily="49" charset="-122"/>
                <a:ea typeface="KaiTi" panose="02010609060101010101" pitchFamily="49" charset="-122"/>
              </a:rPr>
              <a:t>30</a:t>
            </a:r>
            <a:r>
              <a:rPr lang="zh-CN" altLang="en-US" sz="2000" dirty="0" smtClean="0">
                <a:latin typeface="KaiTi" panose="02010609060101010101" pitchFamily="49" charset="-122"/>
                <a:ea typeface="KaiTi" panose="02010609060101010101" pitchFamily="49" charset="-122"/>
              </a:rPr>
              <a:t>日</a:t>
            </a:r>
            <a:r>
              <a:rPr lang="zh-CN" altLang="en-US" sz="2000" dirty="0">
                <a:latin typeface="KaiTi" panose="02010609060101010101" pitchFamily="49" charset="-122"/>
                <a:ea typeface="KaiTi" panose="02010609060101010101" pitchFamily="49" charset="-122"/>
              </a:rPr>
              <a:t>）</a:t>
            </a:r>
            <a:r>
              <a:rPr lang="zh-CN" altLang="en-US" sz="2000" dirty="0" smtClean="0">
                <a:latin typeface="KaiTi" panose="02010609060101010101" pitchFamily="49" charset="-122"/>
                <a:ea typeface="KaiTi" panose="02010609060101010101" pitchFamily="49" charset="-122"/>
              </a:rPr>
              <a:t>，</a:t>
            </a:r>
            <a:r>
              <a:rPr lang="zh-TW" altLang="en-US" sz="2000" dirty="0">
                <a:latin typeface="KaiTi" panose="02010609060101010101" pitchFamily="49" charset="-122"/>
                <a:ea typeface="KaiTi" panose="02010609060101010101" pitchFamily="49" charset="-122"/>
              </a:rPr>
              <a:t>荀子思想對後世的影</a:t>
            </a:r>
            <a:r>
              <a:rPr lang="zh-TW" altLang="en-US" sz="2000" dirty="0" smtClean="0">
                <a:latin typeface="KaiTi" panose="02010609060101010101" pitchFamily="49" charset="-122"/>
                <a:ea typeface="KaiTi" panose="02010609060101010101" pitchFamily="49" charset="-122"/>
              </a:rPr>
              <a:t>響</a:t>
            </a:r>
            <a:r>
              <a:rPr lang="zh-CN" altLang="en-US" sz="2000" dirty="0" smtClean="0">
                <a:latin typeface="KaiTi" panose="02010609060101010101" pitchFamily="49" charset="-122"/>
                <a:ea typeface="KaiTi" panose="02010609060101010101" pitchFamily="49" charset="-122"/>
              </a:rPr>
              <a:t>，檢自</a:t>
            </a:r>
            <a:r>
              <a:rPr lang="en-US" sz="2000" dirty="0" smtClean="0">
                <a:latin typeface="KaiTi" panose="02010609060101010101" pitchFamily="49" charset="-122"/>
                <a:ea typeface="KaiTi" panose="02010609060101010101" pitchFamily="49" charset="-122"/>
                <a:hlinkClick r:id="rId3"/>
              </a:rPr>
              <a:t>http</a:t>
            </a:r>
            <a:r>
              <a:rPr lang="en-US" sz="2000" dirty="0">
                <a:latin typeface="KaiTi" panose="02010609060101010101" pitchFamily="49" charset="-122"/>
                <a:ea typeface="KaiTi" panose="02010609060101010101" pitchFamily="49" charset="-122"/>
                <a:hlinkClick r:id="rId3"/>
              </a:rPr>
              <a:t>://</a:t>
            </a:r>
            <a:r>
              <a:rPr lang="en-US" sz="2000" dirty="0" smtClean="0">
                <a:latin typeface="KaiTi" panose="02010609060101010101" pitchFamily="49" charset="-122"/>
                <a:ea typeface="KaiTi" panose="02010609060101010101" pitchFamily="49" charset="-122"/>
                <a:hlinkClick r:id="rId3"/>
              </a:rPr>
              <a:t>www.luanlishi.com/a/201703/16726.html</a:t>
            </a:r>
            <a:r>
              <a:rPr lang="zh-CN" altLang="en-US" sz="2000" dirty="0">
                <a:latin typeface="KaiTi" panose="02010609060101010101" pitchFamily="49" charset="-122"/>
                <a:ea typeface="KaiTi" panose="02010609060101010101" pitchFamily="49" charset="-122"/>
                <a:hlinkClick r:id="rId3"/>
              </a:rPr>
              <a:t>，</a:t>
            </a:r>
            <a:r>
              <a:rPr lang="zh-CN" altLang="en-US" sz="2000" dirty="0" smtClean="0">
                <a:latin typeface="KaiTi" panose="02010609060101010101" pitchFamily="49" charset="-122"/>
                <a:ea typeface="KaiTi" panose="02010609060101010101" pitchFamily="49" charset="-122"/>
                <a:hlinkClick r:id="rId3"/>
              </a:rPr>
              <a:t>（</a:t>
            </a:r>
            <a:r>
              <a:rPr lang="en-US" altLang="zh-CN" sz="2000" dirty="0" smtClean="0">
                <a:latin typeface="KaiTi" panose="02010609060101010101" pitchFamily="49" charset="-122"/>
                <a:ea typeface="KaiTi" panose="02010609060101010101" pitchFamily="49" charset="-122"/>
                <a:hlinkClick r:id="rId3"/>
              </a:rPr>
              <a:t>2021</a:t>
            </a:r>
            <a:r>
              <a:rPr lang="zh-CN" altLang="en-US" sz="2000" dirty="0" smtClean="0">
                <a:latin typeface="KaiTi" panose="02010609060101010101" pitchFamily="49" charset="-122"/>
                <a:ea typeface="KaiTi" panose="02010609060101010101" pitchFamily="49" charset="-122"/>
                <a:hlinkClick r:id="rId3"/>
              </a:rPr>
              <a:t>年</a:t>
            </a:r>
            <a:r>
              <a:rPr lang="en-US" altLang="zh-CN" sz="2000" dirty="0" smtClean="0">
                <a:latin typeface="KaiTi" panose="02010609060101010101" pitchFamily="49" charset="-122"/>
                <a:ea typeface="KaiTi" panose="02010609060101010101" pitchFamily="49" charset="-122"/>
                <a:hlinkClick r:id="rId3"/>
              </a:rPr>
              <a:t>6</a:t>
            </a:r>
            <a:r>
              <a:rPr lang="zh-CN" altLang="en-US" sz="2000" dirty="0" smtClean="0">
                <a:latin typeface="KaiTi" panose="02010609060101010101" pitchFamily="49" charset="-122"/>
                <a:ea typeface="KaiTi" panose="02010609060101010101" pitchFamily="49" charset="-122"/>
                <a:hlinkClick r:id="rId3"/>
              </a:rPr>
              <a:t>月</a:t>
            </a:r>
            <a:r>
              <a:rPr lang="en-US" altLang="zh-CN" sz="2000" dirty="0" smtClean="0">
                <a:latin typeface="KaiTi" panose="02010609060101010101" pitchFamily="49" charset="-122"/>
                <a:ea typeface="KaiTi" panose="02010609060101010101" pitchFamily="49" charset="-122"/>
                <a:hlinkClick r:id="rId3"/>
              </a:rPr>
              <a:t>6</a:t>
            </a:r>
            <a:r>
              <a:rPr lang="zh-CN" altLang="en-US" sz="2000" dirty="0" smtClean="0">
                <a:latin typeface="KaiTi" panose="02010609060101010101" pitchFamily="49" charset="-122"/>
                <a:ea typeface="KaiTi" panose="02010609060101010101" pitchFamily="49" charset="-122"/>
              </a:rPr>
              <a:t>日）</a:t>
            </a:r>
            <a:endParaRPr lang="en-US" altLang="zh-CN" sz="2000" dirty="0" smtClean="0">
              <a:latin typeface="KaiTi" panose="02010609060101010101" pitchFamily="49" charset="-122"/>
              <a:ea typeface="KaiTi" panose="02010609060101010101" pitchFamily="49" charset="-122"/>
            </a:endParaRPr>
          </a:p>
          <a:p>
            <a:endParaRPr lang="en-US" sz="2000" dirty="0">
              <a:latin typeface="KaiTi" panose="02010609060101010101" pitchFamily="49" charset="-122"/>
              <a:ea typeface="KaiTi" panose="02010609060101010101" pitchFamily="49" charset="-122"/>
            </a:endParaRPr>
          </a:p>
        </p:txBody>
      </p:sp>
    </p:spTree>
    <p:extLst>
      <p:ext uri="{BB962C8B-B14F-4D97-AF65-F5344CB8AC3E}">
        <p14:creationId xmlns:p14="http://schemas.microsoft.com/office/powerpoint/2010/main" val="2541071342"/>
      </p:ext>
    </p:extLst>
  </p:cSld>
  <p:clrMapOvr>
    <a:masterClrMapping/>
  </p:clrMapOvr>
  <p:timing>
    <p:tnLst>
      <p:par>
        <p:cTn id="1" dur="indefinite" restart="never" nodeType="tmRoot"/>
      </p:par>
    </p:tnLst>
  </p:timing>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509</TotalTime>
  <Words>929</Words>
  <Application>Microsoft Office PowerPoint</Application>
  <PresentationFormat>Widescreen</PresentationFormat>
  <Paragraphs>60</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KaiTi</vt:lpstr>
      <vt:lpstr>Microsoft JhengHei</vt:lpstr>
      <vt:lpstr>幼圆</vt:lpstr>
      <vt:lpstr>Arial</vt:lpstr>
      <vt:lpstr>Century Gothic</vt:lpstr>
      <vt:lpstr>Wingdings 3</vt:lpstr>
      <vt:lpstr>Wisp</vt:lpstr>
      <vt:lpstr>《勸學》</vt:lpstr>
      <vt:lpstr>荀子</vt:lpstr>
      <vt:lpstr>《勸學》結構表</vt:lpstr>
      <vt:lpstr>PowerPoint Presentation</vt:lpstr>
      <vt:lpstr>PowerPoint Presentation</vt:lpstr>
      <vt:lpstr>PowerPoint Presentation</vt:lpstr>
      <vt:lpstr>PowerPoint Presentation</vt:lpstr>
      <vt:lpstr>对后世的影响</vt:lpstr>
      <vt:lpstr>總結</vt:lpstr>
      <vt:lpstr>參考</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《勸學》</dc:title>
  <dc:creator>User</dc:creator>
  <cp:lastModifiedBy>User</cp:lastModifiedBy>
  <cp:revision>42</cp:revision>
  <dcterms:created xsi:type="dcterms:W3CDTF">2021-06-06T06:41:07Z</dcterms:created>
  <dcterms:modified xsi:type="dcterms:W3CDTF">2021-06-11T05:01:44Z</dcterms:modified>
</cp:coreProperties>
</file>