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2"/>
  </p:notes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EEEE"/>
    <a:srgbClr val="FBEDF6"/>
    <a:srgbClr val="F9EFF9"/>
    <a:srgbClr val="F6F2F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6493FC-0195-45DF-B68C-95D8450C832D}" v="300" dt="2026-02-26T10:19:51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nam Akhtar (2439007)" userId="328a2b09-9483-42c6-bc02-fcae243ee2e7" providerId="ADAL" clId="{2129EE20-38D1-442E-8935-94BF061B97C0}"/>
    <pc:docChg chg="undo custSel addSld delSld modSld sldOrd modMainMaster">
      <pc:chgData name="Sonam Akhtar (2439007)" userId="328a2b09-9483-42c6-bc02-fcae243ee2e7" providerId="ADAL" clId="{2129EE20-38D1-442E-8935-94BF061B97C0}" dt="2026-02-26T10:19:51.281" v="2868" actId="20577"/>
      <pc:docMkLst>
        <pc:docMk/>
      </pc:docMkLst>
      <pc:sldChg chg="delSp delDesignElem">
        <pc:chgData name="Sonam Akhtar (2439007)" userId="328a2b09-9483-42c6-bc02-fcae243ee2e7" providerId="ADAL" clId="{2129EE20-38D1-442E-8935-94BF061B97C0}" dt="2026-02-18T08:12:34.850" v="558"/>
        <pc:sldMkLst>
          <pc:docMk/>
          <pc:sldMk cId="3795797052" sldId="256"/>
        </pc:sldMkLst>
      </pc:sldChg>
      <pc:sldChg chg="modSp mod setBg modAnim">
        <pc:chgData name="Sonam Akhtar (2439007)" userId="328a2b09-9483-42c6-bc02-fcae243ee2e7" providerId="ADAL" clId="{2129EE20-38D1-442E-8935-94BF061B97C0}" dt="2026-02-25T17:00:48.426" v="2748"/>
        <pc:sldMkLst>
          <pc:docMk/>
          <pc:sldMk cId="438731539" sldId="257"/>
        </pc:sldMkLst>
        <pc:spChg chg="mod">
          <ac:chgData name="Sonam Akhtar (2439007)" userId="328a2b09-9483-42c6-bc02-fcae243ee2e7" providerId="ADAL" clId="{2129EE20-38D1-442E-8935-94BF061B97C0}" dt="2026-02-25T17:00:48.426" v="2748"/>
          <ac:spMkLst>
            <pc:docMk/>
            <pc:sldMk cId="438731539" sldId="257"/>
            <ac:spMk id="2" creationId="{13A626A1-6373-F089-D04B-E0FC4299FBA9}"/>
          </ac:spMkLst>
        </pc:spChg>
        <pc:spChg chg="mod">
          <ac:chgData name="Sonam Akhtar (2439007)" userId="328a2b09-9483-42c6-bc02-fcae243ee2e7" providerId="ADAL" clId="{2129EE20-38D1-442E-8935-94BF061B97C0}" dt="2026-02-25T17:00:48.426" v="2748"/>
          <ac:spMkLst>
            <pc:docMk/>
            <pc:sldMk cId="438731539" sldId="257"/>
            <ac:spMk id="3" creationId="{CFD7102D-2982-3FB3-4282-C8D85A4B3C75}"/>
          </ac:spMkLst>
        </pc:spChg>
      </pc:sldChg>
      <pc:sldChg chg="addSp delSp modSp new mod setBg modClrScheme addAnim delAnim modAnim delDesignElem chgLayout">
        <pc:chgData name="Sonam Akhtar (2439007)" userId="328a2b09-9483-42c6-bc02-fcae243ee2e7" providerId="ADAL" clId="{2129EE20-38D1-442E-8935-94BF061B97C0}" dt="2026-02-25T17:01:17.034" v="2752"/>
        <pc:sldMkLst>
          <pc:docMk/>
          <pc:sldMk cId="1710305583" sldId="258"/>
        </pc:sldMkLst>
        <pc:spChg chg="mod ord">
          <ac:chgData name="Sonam Akhtar (2439007)" userId="328a2b09-9483-42c6-bc02-fcae243ee2e7" providerId="ADAL" clId="{2129EE20-38D1-442E-8935-94BF061B97C0}" dt="2026-02-19T11:34:38.753" v="1669" actId="14100"/>
          <ac:spMkLst>
            <pc:docMk/>
            <pc:sldMk cId="1710305583" sldId="258"/>
            <ac:spMk id="2" creationId="{63EC9E0E-9E09-6EA1-F7B7-6987036307BB}"/>
          </ac:spMkLst>
        </pc:spChg>
        <pc:graphicFrameChg chg="add mod ord modGraphic">
          <ac:chgData name="Sonam Akhtar (2439007)" userId="328a2b09-9483-42c6-bc02-fcae243ee2e7" providerId="ADAL" clId="{2129EE20-38D1-442E-8935-94BF061B97C0}" dt="2026-02-19T12:09:08.769" v="2490" actId="20577"/>
          <ac:graphicFrameMkLst>
            <pc:docMk/>
            <pc:sldMk cId="1710305583" sldId="258"/>
            <ac:graphicFrameMk id="52" creationId="{AFCB47BE-17A6-6F81-DEB8-6C849BB8E64D}"/>
          </ac:graphicFrameMkLst>
        </pc:graphicFrameChg>
        <pc:picChg chg="add mod ord">
          <ac:chgData name="Sonam Akhtar (2439007)" userId="328a2b09-9483-42c6-bc02-fcae243ee2e7" providerId="ADAL" clId="{2129EE20-38D1-442E-8935-94BF061B97C0}" dt="2026-02-18T08:17:10.394" v="604" actId="1076"/>
          <ac:picMkLst>
            <pc:docMk/>
            <pc:sldMk cId="1710305583" sldId="258"/>
            <ac:picMk id="29" creationId="{D9E6DABF-51EE-FAEA-122C-5E7B721F785A}"/>
          </ac:picMkLst>
        </pc:picChg>
      </pc:sldChg>
      <pc:sldChg chg="addSp delSp modSp new mod setBg modClrScheme modAnim delDesignElem chgLayout">
        <pc:chgData name="Sonam Akhtar (2439007)" userId="328a2b09-9483-42c6-bc02-fcae243ee2e7" providerId="ADAL" clId="{2129EE20-38D1-442E-8935-94BF061B97C0}" dt="2026-02-25T17:01:20.807" v="2753"/>
        <pc:sldMkLst>
          <pc:docMk/>
          <pc:sldMk cId="4284092448" sldId="259"/>
        </pc:sldMkLst>
        <pc:spChg chg="mod ord">
          <ac:chgData name="Sonam Akhtar (2439007)" userId="328a2b09-9483-42c6-bc02-fcae243ee2e7" providerId="ADAL" clId="{2129EE20-38D1-442E-8935-94BF061B97C0}" dt="2026-02-18T08:55:41.585" v="1158" actId="26606"/>
          <ac:spMkLst>
            <pc:docMk/>
            <pc:sldMk cId="4284092448" sldId="259"/>
            <ac:spMk id="2" creationId="{2558203B-D8F4-EFDC-5392-8D2AFE64009F}"/>
          </ac:spMkLst>
        </pc:spChg>
        <pc:spChg chg="add mod ord">
          <ac:chgData name="Sonam Akhtar (2439007)" userId="328a2b09-9483-42c6-bc02-fcae243ee2e7" providerId="ADAL" clId="{2129EE20-38D1-442E-8935-94BF061B97C0}" dt="2026-02-19T12:10:21.488" v="2518" actId="20577"/>
          <ac:spMkLst>
            <pc:docMk/>
            <pc:sldMk cId="4284092448" sldId="259"/>
            <ac:spMk id="13" creationId="{85DD99EA-5A50-6763-4DA4-2D024B22281C}"/>
          </ac:spMkLst>
        </pc:spChg>
        <pc:picChg chg="add mod ord">
          <ac:chgData name="Sonam Akhtar (2439007)" userId="328a2b09-9483-42c6-bc02-fcae243ee2e7" providerId="ADAL" clId="{2129EE20-38D1-442E-8935-94BF061B97C0}" dt="2026-02-18T08:55:41.585" v="1158" actId="26606"/>
          <ac:picMkLst>
            <pc:docMk/>
            <pc:sldMk cId="4284092448" sldId="259"/>
            <ac:picMk id="25" creationId="{BA9F037F-011F-BA66-8742-4CAB9AE5F11F}"/>
          </ac:picMkLst>
        </pc:picChg>
      </pc:sldChg>
      <pc:sldChg chg="addSp delSp modSp new mod modClrScheme modAnim chgLayout">
        <pc:chgData name="Sonam Akhtar (2439007)" userId="328a2b09-9483-42c6-bc02-fcae243ee2e7" providerId="ADAL" clId="{2129EE20-38D1-442E-8935-94BF061B97C0}" dt="2026-02-25T17:00:48.426" v="2748"/>
        <pc:sldMkLst>
          <pc:docMk/>
          <pc:sldMk cId="3545173368" sldId="260"/>
        </pc:sldMkLst>
        <pc:spChg chg="add mod ord">
          <ac:chgData name="Sonam Akhtar (2439007)" userId="328a2b09-9483-42c6-bc02-fcae243ee2e7" providerId="ADAL" clId="{2129EE20-38D1-442E-8935-94BF061B97C0}" dt="2026-02-25T17:00:48.426" v="2748"/>
          <ac:spMkLst>
            <pc:docMk/>
            <pc:sldMk cId="3545173368" sldId="260"/>
            <ac:spMk id="4" creationId="{DE3503E8-0933-673C-63C9-696EA1F715A5}"/>
          </ac:spMkLst>
        </pc:spChg>
        <pc:spChg chg="add del mod ord">
          <ac:chgData name="Sonam Akhtar (2439007)" userId="328a2b09-9483-42c6-bc02-fcae243ee2e7" providerId="ADAL" clId="{2129EE20-38D1-442E-8935-94BF061B97C0}" dt="2026-02-25T17:00:48.426" v="2748"/>
          <ac:spMkLst>
            <pc:docMk/>
            <pc:sldMk cId="3545173368" sldId="260"/>
            <ac:spMk id="5" creationId="{5FD18DAB-7B84-ADD0-9446-D8183B5963AB}"/>
          </ac:spMkLst>
        </pc:spChg>
      </pc:sldChg>
      <pc:sldChg chg="addSp delSp modSp new mod setBg modAnim delDesignElem chgLayout">
        <pc:chgData name="Sonam Akhtar (2439007)" userId="328a2b09-9483-42c6-bc02-fcae243ee2e7" providerId="ADAL" clId="{2129EE20-38D1-442E-8935-94BF061B97C0}" dt="2026-02-25T17:01:26.179" v="2754"/>
        <pc:sldMkLst>
          <pc:docMk/>
          <pc:sldMk cId="3709286140" sldId="261"/>
        </pc:sldMkLst>
        <pc:spChg chg="mod ord">
          <ac:chgData name="Sonam Akhtar (2439007)" userId="328a2b09-9483-42c6-bc02-fcae243ee2e7" providerId="ADAL" clId="{2129EE20-38D1-442E-8935-94BF061B97C0}" dt="2026-02-19T11:53:48.329" v="2428" actId="1076"/>
          <ac:spMkLst>
            <pc:docMk/>
            <pc:sldMk cId="3709286140" sldId="261"/>
            <ac:spMk id="2" creationId="{E8A95EE6-5712-E92C-2390-884EB37ED106}"/>
          </ac:spMkLst>
        </pc:spChg>
        <pc:graphicFrameChg chg="add mod ord">
          <ac:chgData name="Sonam Akhtar (2439007)" userId="328a2b09-9483-42c6-bc02-fcae243ee2e7" providerId="ADAL" clId="{2129EE20-38D1-442E-8935-94BF061B97C0}" dt="2026-02-19T11:53:54.769" v="2429" actId="1076"/>
          <ac:graphicFrameMkLst>
            <pc:docMk/>
            <pc:sldMk cId="3709286140" sldId="261"/>
            <ac:graphicFrameMk id="12" creationId="{5CEC9284-8FD0-E12F-EAE5-0EC8BCF2FF25}"/>
          </ac:graphicFrameMkLst>
        </pc:graphicFrameChg>
        <pc:picChg chg="add mod">
          <ac:chgData name="Sonam Akhtar (2439007)" userId="328a2b09-9483-42c6-bc02-fcae243ee2e7" providerId="ADAL" clId="{2129EE20-38D1-442E-8935-94BF061B97C0}" dt="2026-02-19T12:11:05.710" v="2519" actId="1076"/>
          <ac:picMkLst>
            <pc:docMk/>
            <pc:sldMk cId="3709286140" sldId="261"/>
            <ac:picMk id="6" creationId="{68F92C44-AC78-B48A-CE8C-0CDCF9C3F298}"/>
          </ac:picMkLst>
        </pc:picChg>
      </pc:sldChg>
      <pc:sldChg chg="addSp delSp modSp new mod modAnim">
        <pc:chgData name="Sonam Akhtar (2439007)" userId="328a2b09-9483-42c6-bc02-fcae243ee2e7" providerId="ADAL" clId="{2129EE20-38D1-442E-8935-94BF061B97C0}" dt="2026-02-19T11:30:50.150" v="1645"/>
        <pc:sldMkLst>
          <pc:docMk/>
          <pc:sldMk cId="3027341675" sldId="262"/>
        </pc:sldMkLst>
        <pc:spChg chg="mod">
          <ac:chgData name="Sonam Akhtar (2439007)" userId="328a2b09-9483-42c6-bc02-fcae243ee2e7" providerId="ADAL" clId="{2129EE20-38D1-442E-8935-94BF061B97C0}" dt="2026-02-19T11:26:09.969" v="1616" actId="14100"/>
          <ac:spMkLst>
            <pc:docMk/>
            <pc:sldMk cId="3027341675" sldId="262"/>
            <ac:spMk id="2" creationId="{50FA90D6-05C8-DF2D-6BB0-8B99E22734E5}"/>
          </ac:spMkLst>
        </pc:spChg>
        <pc:graphicFrameChg chg="add mod">
          <ac:chgData name="Sonam Akhtar (2439007)" userId="328a2b09-9483-42c6-bc02-fcae243ee2e7" providerId="ADAL" clId="{2129EE20-38D1-442E-8935-94BF061B97C0}" dt="2026-02-19T11:30:31.645" v="1644" actId="255"/>
          <ac:graphicFrameMkLst>
            <pc:docMk/>
            <pc:sldMk cId="3027341675" sldId="262"/>
            <ac:graphicFrameMk id="8" creationId="{8AF4CB11-5198-2600-8BF5-F9D8BB225B6A}"/>
          </ac:graphicFrameMkLst>
        </pc:graphicFrameChg>
      </pc:sldChg>
      <pc:sldChg chg="addSp delSp modSp new mod setBg modAnim delDesignElem">
        <pc:chgData name="Sonam Akhtar (2439007)" userId="328a2b09-9483-42c6-bc02-fcae243ee2e7" providerId="ADAL" clId="{2129EE20-38D1-442E-8935-94BF061B97C0}" dt="2026-02-25T17:00:48.426" v="2748"/>
        <pc:sldMkLst>
          <pc:docMk/>
          <pc:sldMk cId="2056718569" sldId="263"/>
        </pc:sldMkLst>
        <pc:spChg chg="mod">
          <ac:chgData name="Sonam Akhtar (2439007)" userId="328a2b09-9483-42c6-bc02-fcae243ee2e7" providerId="ADAL" clId="{2129EE20-38D1-442E-8935-94BF061B97C0}" dt="2026-02-25T16:54:27.088" v="2603" actId="1076"/>
          <ac:spMkLst>
            <pc:docMk/>
            <pc:sldMk cId="2056718569" sldId="263"/>
            <ac:spMk id="2" creationId="{01501F14-6424-C0A1-F260-F19F05CF612A}"/>
          </ac:spMkLst>
        </pc:spChg>
        <pc:spChg chg="mod">
          <ac:chgData name="Sonam Akhtar (2439007)" userId="328a2b09-9483-42c6-bc02-fcae243ee2e7" providerId="ADAL" clId="{2129EE20-38D1-442E-8935-94BF061B97C0}" dt="2026-02-25T16:54:58.905" v="2612" actId="14100"/>
          <ac:spMkLst>
            <pc:docMk/>
            <pc:sldMk cId="2056718569" sldId="263"/>
            <ac:spMk id="3" creationId="{CFA9EE30-D3E4-4CFD-B265-4E0A1F761A72}"/>
          </ac:spMkLst>
        </pc:spChg>
        <pc:spChg chg="add del mod">
          <ac:chgData name="Sonam Akhtar (2439007)" userId="328a2b09-9483-42c6-bc02-fcae243ee2e7" providerId="ADAL" clId="{2129EE20-38D1-442E-8935-94BF061B97C0}" dt="2026-02-25T16:55:18.075" v="2616" actId="478"/>
          <ac:spMkLst>
            <pc:docMk/>
            <pc:sldMk cId="2056718569" sldId="263"/>
            <ac:spMk id="6" creationId="{D2359938-EAA3-F7C0-1E3C-3665B5EAED9B}"/>
          </ac:spMkLst>
        </pc:spChg>
        <pc:spChg chg="add del">
          <ac:chgData name="Sonam Akhtar (2439007)" userId="328a2b09-9483-42c6-bc02-fcae243ee2e7" providerId="ADAL" clId="{2129EE20-38D1-442E-8935-94BF061B97C0}" dt="2026-02-25T16:53:34.702" v="2594" actId="26606"/>
          <ac:spMkLst>
            <pc:docMk/>
            <pc:sldMk cId="2056718569" sldId="263"/>
            <ac:spMk id="11" creationId="{37B65277-82C6-6D08-6DCA-4A7DCC3B7136}"/>
          </ac:spMkLst>
        </pc:spChg>
        <pc:spChg chg="add del">
          <ac:chgData name="Sonam Akhtar (2439007)" userId="328a2b09-9483-42c6-bc02-fcae243ee2e7" providerId="ADAL" clId="{2129EE20-38D1-442E-8935-94BF061B97C0}" dt="2026-02-25T16:54:05.232" v="2599" actId="26606"/>
          <ac:spMkLst>
            <pc:docMk/>
            <pc:sldMk cId="2056718569" sldId="263"/>
            <ac:spMk id="13" creationId="{CBB0869A-0BE5-B3E9-F73D-2F3691E4D932}"/>
          </ac:spMkLst>
        </pc:spChg>
        <pc:spChg chg="add del">
          <ac:chgData name="Sonam Akhtar (2439007)" userId="328a2b09-9483-42c6-bc02-fcae243ee2e7" providerId="ADAL" clId="{2129EE20-38D1-442E-8935-94BF061B97C0}" dt="2026-02-25T16:54:05.221" v="2598" actId="26606"/>
          <ac:spMkLst>
            <pc:docMk/>
            <pc:sldMk cId="2056718569" sldId="263"/>
            <ac:spMk id="18" creationId="{C20CE451-818C-E63D-258B-234B6C543D34}"/>
          </ac:spMkLst>
        </pc:spChg>
        <pc:spChg chg="add del">
          <ac:chgData name="Sonam Akhtar (2439007)" userId="328a2b09-9483-42c6-bc02-fcae243ee2e7" providerId="ADAL" clId="{2129EE20-38D1-442E-8935-94BF061B97C0}" dt="2026-02-25T17:00:48.426" v="2748"/>
          <ac:spMkLst>
            <pc:docMk/>
            <pc:sldMk cId="2056718569" sldId="263"/>
            <ac:spMk id="20" creationId="{37B65277-82C6-6D08-6DCA-4A7DCC3B7136}"/>
          </ac:spMkLst>
        </pc:spChg>
        <pc:picChg chg="add del mod">
          <ac:chgData name="Sonam Akhtar (2439007)" userId="328a2b09-9483-42c6-bc02-fcae243ee2e7" providerId="ADAL" clId="{2129EE20-38D1-442E-8935-94BF061B97C0}" dt="2026-02-25T16:55:39.790" v="2619" actId="14100"/>
          <ac:picMkLst>
            <pc:docMk/>
            <pc:sldMk cId="2056718569" sldId="263"/>
            <ac:picMk id="5" creationId="{33042208-9A65-B3FC-46EB-94C7C2CFB9F5}"/>
          </ac:picMkLst>
        </pc:picChg>
      </pc:sldChg>
      <pc:sldChg chg="addSp delSp modSp new mod ord setBg modAnim delDesignElem">
        <pc:chgData name="Sonam Akhtar (2439007)" userId="328a2b09-9483-42c6-bc02-fcae243ee2e7" providerId="ADAL" clId="{2129EE20-38D1-442E-8935-94BF061B97C0}" dt="2026-02-25T17:01:12.640" v="2751"/>
        <pc:sldMkLst>
          <pc:docMk/>
          <pc:sldMk cId="2606901033" sldId="264"/>
        </pc:sldMkLst>
        <pc:spChg chg="mod">
          <ac:chgData name="Sonam Akhtar (2439007)" userId="328a2b09-9483-42c6-bc02-fcae243ee2e7" providerId="ADAL" clId="{2129EE20-38D1-442E-8935-94BF061B97C0}" dt="2026-02-19T11:43:06.053" v="2387" actId="14100"/>
          <ac:spMkLst>
            <pc:docMk/>
            <pc:sldMk cId="2606901033" sldId="264"/>
            <ac:spMk id="2" creationId="{60135C21-8F32-A1D0-1AB0-B6ED786975EB}"/>
          </ac:spMkLst>
        </pc:spChg>
        <pc:spChg chg="mod">
          <ac:chgData name="Sonam Akhtar (2439007)" userId="328a2b09-9483-42c6-bc02-fcae243ee2e7" providerId="ADAL" clId="{2129EE20-38D1-442E-8935-94BF061B97C0}" dt="2026-02-19T12:25:59.227" v="2531" actId="27636"/>
          <ac:spMkLst>
            <pc:docMk/>
            <pc:sldMk cId="2606901033" sldId="264"/>
            <ac:spMk id="3" creationId="{55295E5F-1CC1-5622-0228-589D3E648306}"/>
          </ac:spMkLst>
        </pc:spChg>
        <pc:spChg chg="add del">
          <ac:chgData name="Sonam Akhtar (2439007)" userId="328a2b09-9483-42c6-bc02-fcae243ee2e7" providerId="ADAL" clId="{2129EE20-38D1-442E-8935-94BF061B97C0}" dt="2026-02-25T17:00:48.426" v="2748"/>
          <ac:spMkLst>
            <pc:docMk/>
            <pc:sldMk cId="2606901033" sldId="264"/>
            <ac:spMk id="10" creationId="{C20CE451-818C-E63D-258B-234B6C543D34}"/>
          </ac:spMkLst>
        </pc:spChg>
        <pc:picChg chg="add mod">
          <ac:chgData name="Sonam Akhtar (2439007)" userId="328a2b09-9483-42c6-bc02-fcae243ee2e7" providerId="ADAL" clId="{2129EE20-38D1-442E-8935-94BF061B97C0}" dt="2026-02-19T11:42:45.942" v="2383" actId="26606"/>
          <ac:picMkLst>
            <pc:docMk/>
            <pc:sldMk cId="2606901033" sldId="264"/>
            <ac:picMk id="5" creationId="{CD475F12-377C-8F7C-C377-B98E72208799}"/>
          </ac:picMkLst>
        </pc:picChg>
      </pc:sldChg>
      <pc:sldChg chg="modSp new mod modAnim">
        <pc:chgData name="Sonam Akhtar (2439007)" userId="328a2b09-9483-42c6-bc02-fcae243ee2e7" providerId="ADAL" clId="{2129EE20-38D1-442E-8935-94BF061B97C0}" dt="2026-02-26T10:19:51.281" v="2868" actId="20577"/>
        <pc:sldMkLst>
          <pc:docMk/>
          <pc:sldMk cId="412141114" sldId="265"/>
        </pc:sldMkLst>
        <pc:spChg chg="mod">
          <ac:chgData name="Sonam Akhtar (2439007)" userId="328a2b09-9483-42c6-bc02-fcae243ee2e7" providerId="ADAL" clId="{2129EE20-38D1-442E-8935-94BF061B97C0}" dt="2026-02-25T17:00:48.426" v="2748"/>
          <ac:spMkLst>
            <pc:docMk/>
            <pc:sldMk cId="412141114" sldId="265"/>
            <ac:spMk id="2" creationId="{C19236EA-C5DD-DBB5-1AEB-20BB9660601C}"/>
          </ac:spMkLst>
        </pc:spChg>
        <pc:spChg chg="mod">
          <ac:chgData name="Sonam Akhtar (2439007)" userId="328a2b09-9483-42c6-bc02-fcae243ee2e7" providerId="ADAL" clId="{2129EE20-38D1-442E-8935-94BF061B97C0}" dt="2026-02-26T10:19:51.281" v="2868" actId="20577"/>
          <ac:spMkLst>
            <pc:docMk/>
            <pc:sldMk cId="412141114" sldId="265"/>
            <ac:spMk id="3" creationId="{F7F7C8CF-EFE5-206E-7BB2-DF7B2B9A0BC6}"/>
          </ac:spMkLst>
        </pc:spChg>
      </pc:sldChg>
      <pc:sldMasterChg chg="setBg modSldLayout">
        <pc:chgData name="Sonam Akhtar (2439007)" userId="328a2b09-9483-42c6-bc02-fcae243ee2e7" providerId="ADAL" clId="{2129EE20-38D1-442E-8935-94BF061B97C0}" dt="2026-02-19T09:31:42.355" v="1448"/>
        <pc:sldMasterMkLst>
          <pc:docMk/>
          <pc:sldMasterMk cId="2742130940" sldId="2147483686"/>
        </pc:sldMasterMkLst>
        <pc:sldLayoutChg chg="setBg">
          <pc:chgData name="Sonam Akhtar (2439007)" userId="328a2b09-9483-42c6-bc02-fcae243ee2e7" providerId="ADAL" clId="{2129EE20-38D1-442E-8935-94BF061B97C0}" dt="2026-02-19T09:31:42.355" v="1448"/>
          <pc:sldLayoutMkLst>
            <pc:docMk/>
            <pc:sldMasterMk cId="2742130940" sldId="2147483686"/>
            <pc:sldLayoutMk cId="3580338200" sldId="2147483675"/>
          </pc:sldLayoutMkLst>
        </pc:sldLayoutChg>
        <pc:sldLayoutChg chg="setBg">
          <pc:chgData name="Sonam Akhtar (2439007)" userId="328a2b09-9483-42c6-bc02-fcae243ee2e7" providerId="ADAL" clId="{2129EE20-38D1-442E-8935-94BF061B97C0}" dt="2026-02-19T09:31:42.355" v="1448"/>
          <pc:sldLayoutMkLst>
            <pc:docMk/>
            <pc:sldMasterMk cId="2742130940" sldId="2147483686"/>
            <pc:sldLayoutMk cId="110304786" sldId="2147483676"/>
          </pc:sldLayoutMkLst>
        </pc:sldLayoutChg>
        <pc:sldLayoutChg chg="setBg">
          <pc:chgData name="Sonam Akhtar (2439007)" userId="328a2b09-9483-42c6-bc02-fcae243ee2e7" providerId="ADAL" clId="{2129EE20-38D1-442E-8935-94BF061B97C0}" dt="2026-02-19T09:31:42.355" v="1448"/>
          <pc:sldLayoutMkLst>
            <pc:docMk/>
            <pc:sldMasterMk cId="2742130940" sldId="2147483686"/>
            <pc:sldLayoutMk cId="610725492" sldId="2147483677"/>
          </pc:sldLayoutMkLst>
        </pc:sldLayoutChg>
        <pc:sldLayoutChg chg="setBg">
          <pc:chgData name="Sonam Akhtar (2439007)" userId="328a2b09-9483-42c6-bc02-fcae243ee2e7" providerId="ADAL" clId="{2129EE20-38D1-442E-8935-94BF061B97C0}" dt="2026-02-19T09:31:42.355" v="1448"/>
          <pc:sldLayoutMkLst>
            <pc:docMk/>
            <pc:sldMasterMk cId="2742130940" sldId="2147483686"/>
            <pc:sldLayoutMk cId="4028949515" sldId="2147483678"/>
          </pc:sldLayoutMkLst>
        </pc:sldLayoutChg>
        <pc:sldLayoutChg chg="setBg">
          <pc:chgData name="Sonam Akhtar (2439007)" userId="328a2b09-9483-42c6-bc02-fcae243ee2e7" providerId="ADAL" clId="{2129EE20-38D1-442E-8935-94BF061B97C0}" dt="2026-02-19T09:31:42.355" v="1448"/>
          <pc:sldLayoutMkLst>
            <pc:docMk/>
            <pc:sldMasterMk cId="2742130940" sldId="2147483686"/>
            <pc:sldLayoutMk cId="316597112" sldId="2147483679"/>
          </pc:sldLayoutMkLst>
        </pc:sldLayoutChg>
        <pc:sldLayoutChg chg="setBg">
          <pc:chgData name="Sonam Akhtar (2439007)" userId="328a2b09-9483-42c6-bc02-fcae243ee2e7" providerId="ADAL" clId="{2129EE20-38D1-442E-8935-94BF061B97C0}" dt="2026-02-19T09:31:42.355" v="1448"/>
          <pc:sldLayoutMkLst>
            <pc:docMk/>
            <pc:sldMasterMk cId="2742130940" sldId="2147483686"/>
            <pc:sldLayoutMk cId="2390112826" sldId="2147483680"/>
          </pc:sldLayoutMkLst>
        </pc:sldLayoutChg>
        <pc:sldLayoutChg chg="setBg">
          <pc:chgData name="Sonam Akhtar (2439007)" userId="328a2b09-9483-42c6-bc02-fcae243ee2e7" providerId="ADAL" clId="{2129EE20-38D1-442E-8935-94BF061B97C0}" dt="2026-02-19T09:31:42.355" v="1448"/>
          <pc:sldLayoutMkLst>
            <pc:docMk/>
            <pc:sldMasterMk cId="2742130940" sldId="2147483686"/>
            <pc:sldLayoutMk cId="1797763070" sldId="2147483681"/>
          </pc:sldLayoutMkLst>
        </pc:sldLayoutChg>
        <pc:sldLayoutChg chg="setBg">
          <pc:chgData name="Sonam Akhtar (2439007)" userId="328a2b09-9483-42c6-bc02-fcae243ee2e7" providerId="ADAL" clId="{2129EE20-38D1-442E-8935-94BF061B97C0}" dt="2026-02-19T09:31:42.355" v="1448"/>
          <pc:sldLayoutMkLst>
            <pc:docMk/>
            <pc:sldMasterMk cId="2742130940" sldId="2147483686"/>
            <pc:sldLayoutMk cId="3804003239" sldId="2147483682"/>
          </pc:sldLayoutMkLst>
        </pc:sldLayoutChg>
        <pc:sldLayoutChg chg="setBg">
          <pc:chgData name="Sonam Akhtar (2439007)" userId="328a2b09-9483-42c6-bc02-fcae243ee2e7" providerId="ADAL" clId="{2129EE20-38D1-442E-8935-94BF061B97C0}" dt="2026-02-19T09:31:42.355" v="1448"/>
          <pc:sldLayoutMkLst>
            <pc:docMk/>
            <pc:sldMasterMk cId="2742130940" sldId="2147483686"/>
            <pc:sldLayoutMk cId="3489469693" sldId="2147483683"/>
          </pc:sldLayoutMkLst>
        </pc:sldLayoutChg>
        <pc:sldLayoutChg chg="setBg">
          <pc:chgData name="Sonam Akhtar (2439007)" userId="328a2b09-9483-42c6-bc02-fcae243ee2e7" providerId="ADAL" clId="{2129EE20-38D1-442E-8935-94BF061B97C0}" dt="2026-02-19T09:31:42.355" v="1448"/>
          <pc:sldLayoutMkLst>
            <pc:docMk/>
            <pc:sldMasterMk cId="2742130940" sldId="2147483686"/>
            <pc:sldLayoutMk cId="3090995012" sldId="2147483684"/>
          </pc:sldLayoutMkLst>
        </pc:sldLayoutChg>
        <pc:sldLayoutChg chg="setBg">
          <pc:chgData name="Sonam Akhtar (2439007)" userId="328a2b09-9483-42c6-bc02-fcae243ee2e7" providerId="ADAL" clId="{2129EE20-38D1-442E-8935-94BF061B97C0}" dt="2026-02-19T09:31:42.355" v="1448"/>
          <pc:sldLayoutMkLst>
            <pc:docMk/>
            <pc:sldMasterMk cId="2742130940" sldId="2147483686"/>
            <pc:sldLayoutMk cId="1546879273" sldId="2147483685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15.png"/><Relationship Id="rId7" Type="http://schemas.openxmlformats.org/officeDocument/2006/relationships/image" Target="../media/image28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16.svg"/><Relationship Id="rId9" Type="http://schemas.openxmlformats.org/officeDocument/2006/relationships/image" Target="../media/image3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15.png"/><Relationship Id="rId7" Type="http://schemas.openxmlformats.org/officeDocument/2006/relationships/image" Target="../media/image28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16.svg"/><Relationship Id="rId9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E0034D-C870-4E5B-B590-5D5A20DD86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278C21C4-6987-4E3F-A611-B9B67922DDC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dirty="0">
              <a:latin typeface="Arial" panose="020B0604020202020204" pitchFamily="34" charset="0"/>
              <a:cs typeface="Arial" panose="020B0604020202020204" pitchFamily="34" charset="0"/>
            </a:rPr>
            <a:t>Premium preserved flower arrangements. Eternal flowers which will last for many years with no watering required. </a:t>
          </a:r>
        </a:p>
      </dgm:t>
    </dgm:pt>
    <dgm:pt modelId="{5AF79A1D-F82E-449A-8911-32D56D305B38}" type="parTrans" cxnId="{54E72356-40A6-40F5-B5A2-1A4052E97B1F}">
      <dgm:prSet/>
      <dgm:spPr/>
      <dgm:t>
        <a:bodyPr/>
        <a:lstStyle/>
        <a:p>
          <a:endParaRPr lang="en-US" sz="20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BB074E-65EC-4C18-9DD4-B636007FE9B9}" type="sibTrans" cxnId="{54E72356-40A6-40F5-B5A2-1A4052E97B1F}">
      <dgm:prSet/>
      <dgm:spPr/>
      <dgm:t>
        <a:bodyPr/>
        <a:lstStyle/>
        <a:p>
          <a:endParaRPr lang="en-US" sz="20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3DD12A-6356-412B-A919-754F5469D48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Target market</a:t>
          </a:r>
          <a:r>
            <a:rPr lang="en-US" sz="2000" b="0" dirty="0">
              <a:latin typeface="Arial" panose="020B0604020202020204" pitchFamily="34" charset="0"/>
              <a:cs typeface="Arial" panose="020B0604020202020204" pitchFamily="34" charset="0"/>
            </a:rPr>
            <a:t>: gifting, weddings, proposals and birthdays. </a:t>
          </a:r>
        </a:p>
      </dgm:t>
    </dgm:pt>
    <dgm:pt modelId="{129AF696-E8B1-4035-A210-ECD1AE1DE4BE}" type="parTrans" cxnId="{418826BB-75FD-4A3D-948A-FA34BC37BA59}">
      <dgm:prSet/>
      <dgm:spPr/>
      <dgm:t>
        <a:bodyPr/>
        <a:lstStyle/>
        <a:p>
          <a:endParaRPr lang="en-US" sz="20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596B1A-F99D-43B7-AE45-322E6D330895}" type="sibTrans" cxnId="{418826BB-75FD-4A3D-948A-FA34BC37BA59}">
      <dgm:prSet/>
      <dgm:spPr/>
      <dgm:t>
        <a:bodyPr/>
        <a:lstStyle/>
        <a:p>
          <a:endParaRPr lang="en-US" sz="20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A858A8-CEB6-47ED-993F-2D2C100E94B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Legal Structure: </a:t>
          </a:r>
          <a:r>
            <a:rPr lang="en-US" sz="2000" b="0" dirty="0">
              <a:latin typeface="Arial" panose="020B0604020202020204" pitchFamily="34" charset="0"/>
              <a:cs typeface="Arial" panose="020B0604020202020204" pitchFamily="34" charset="0"/>
            </a:rPr>
            <a:t>Will operate as a sole trader due to low start-up costs. </a:t>
          </a:r>
        </a:p>
      </dgm:t>
    </dgm:pt>
    <dgm:pt modelId="{94D776FD-EAB5-4124-BDB5-8A67D0B3FCA1}" type="parTrans" cxnId="{3A65FF88-0F5A-4A9D-B8C0-57768F51FD49}">
      <dgm:prSet/>
      <dgm:spPr/>
      <dgm:t>
        <a:bodyPr/>
        <a:lstStyle/>
        <a:p>
          <a:endParaRPr lang="en-US" sz="20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A9E3AA-3372-4AE2-833E-42CFF0B6C7D8}" type="sibTrans" cxnId="{3A65FF88-0F5A-4A9D-B8C0-57768F51FD49}">
      <dgm:prSet/>
      <dgm:spPr/>
      <dgm:t>
        <a:bodyPr/>
        <a:lstStyle/>
        <a:p>
          <a:endParaRPr lang="en-US" sz="20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F7AE8B-59D9-493A-9B57-352A7D86A8F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Management:</a:t>
          </a:r>
          <a:r>
            <a:rPr lang="en-US" sz="2000" b="0" dirty="0">
              <a:latin typeface="Arial" panose="020B0604020202020204" pitchFamily="34" charset="0"/>
              <a:cs typeface="Arial" panose="020B0604020202020204" pitchFamily="34" charset="0"/>
            </a:rPr>
            <a:t> Founder and Director.   </a:t>
          </a:r>
        </a:p>
      </dgm:t>
    </dgm:pt>
    <dgm:pt modelId="{F6DB7224-D09D-471F-A039-C52EB2E065A1}" type="parTrans" cxnId="{06FE86FE-B6FA-45A7-86C1-D321A41F1A1B}">
      <dgm:prSet/>
      <dgm:spPr/>
      <dgm:t>
        <a:bodyPr/>
        <a:lstStyle/>
        <a:p>
          <a:endParaRPr lang="en-US" sz="20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80587B-E78A-48C5-9B93-0DA022281901}" type="sibTrans" cxnId="{06FE86FE-B6FA-45A7-86C1-D321A41F1A1B}">
      <dgm:prSet/>
      <dgm:spPr/>
      <dgm:t>
        <a:bodyPr/>
        <a:lstStyle/>
        <a:p>
          <a:endParaRPr lang="en-US" sz="20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063710-8B45-4942-9AE7-F26F106F1F6B}" type="pres">
      <dgm:prSet presAssocID="{3CE0034D-C870-4E5B-B590-5D5A20DD86AF}" presName="root" presStyleCnt="0">
        <dgm:presLayoutVars>
          <dgm:dir/>
          <dgm:resizeHandles val="exact"/>
        </dgm:presLayoutVars>
      </dgm:prSet>
      <dgm:spPr/>
    </dgm:pt>
    <dgm:pt modelId="{CA0E0314-DF25-45C6-A6A0-30F9D32F0002}" type="pres">
      <dgm:prSet presAssocID="{278C21C4-6987-4E3F-A611-B9B67922DDCE}" presName="compNode" presStyleCnt="0"/>
      <dgm:spPr/>
    </dgm:pt>
    <dgm:pt modelId="{73DDBA10-7CCF-41BB-A81C-1F03D6E5EAA0}" type="pres">
      <dgm:prSet presAssocID="{278C21C4-6987-4E3F-A611-B9B67922DDCE}" presName="bgRect" presStyleLbl="bgShp" presStyleIdx="0" presStyleCnt="4"/>
      <dgm:spPr/>
    </dgm:pt>
    <dgm:pt modelId="{50CFE8B2-0BED-434A-98EC-37D623526C05}" type="pres">
      <dgm:prSet presAssocID="{278C21C4-6987-4E3F-A611-B9B67922DDC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"/>
        </a:ext>
      </dgm:extLst>
    </dgm:pt>
    <dgm:pt modelId="{696DC665-98D2-4CD5-AB0A-7F5725DE382B}" type="pres">
      <dgm:prSet presAssocID="{278C21C4-6987-4E3F-A611-B9B67922DDCE}" presName="spaceRect" presStyleCnt="0"/>
      <dgm:spPr/>
    </dgm:pt>
    <dgm:pt modelId="{70BB4407-3C5A-4D2A-9D45-7184FAF8EAAF}" type="pres">
      <dgm:prSet presAssocID="{278C21C4-6987-4E3F-A611-B9B67922DDCE}" presName="parTx" presStyleLbl="revTx" presStyleIdx="0" presStyleCnt="4">
        <dgm:presLayoutVars>
          <dgm:chMax val="0"/>
          <dgm:chPref val="0"/>
        </dgm:presLayoutVars>
      </dgm:prSet>
      <dgm:spPr/>
    </dgm:pt>
    <dgm:pt modelId="{D7C6D8B2-34BC-4036-B836-C8A926A8806C}" type="pres">
      <dgm:prSet presAssocID="{23BB074E-65EC-4C18-9DD4-B636007FE9B9}" presName="sibTrans" presStyleCnt="0"/>
      <dgm:spPr/>
    </dgm:pt>
    <dgm:pt modelId="{664E9C5E-CD6C-4668-B22E-4C7599D7286D}" type="pres">
      <dgm:prSet presAssocID="{5B3DD12A-6356-412B-A919-754F5469D48D}" presName="compNode" presStyleCnt="0"/>
      <dgm:spPr/>
    </dgm:pt>
    <dgm:pt modelId="{BC82B209-A1F0-495F-A846-0CB2F8C25FFF}" type="pres">
      <dgm:prSet presAssocID="{5B3DD12A-6356-412B-A919-754F5469D48D}" presName="bgRect" presStyleLbl="bgShp" presStyleIdx="1" presStyleCnt="4"/>
      <dgm:spPr/>
    </dgm:pt>
    <dgm:pt modelId="{49FE9A88-E581-47D1-B661-523038CBFA8A}" type="pres">
      <dgm:prSet presAssocID="{5B3DD12A-6356-412B-A919-754F5469D4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dding Cake"/>
        </a:ext>
      </dgm:extLst>
    </dgm:pt>
    <dgm:pt modelId="{ECAA6811-ABF5-4103-87AD-538E8E6282E2}" type="pres">
      <dgm:prSet presAssocID="{5B3DD12A-6356-412B-A919-754F5469D48D}" presName="spaceRect" presStyleCnt="0"/>
      <dgm:spPr/>
    </dgm:pt>
    <dgm:pt modelId="{248E5D8F-4231-4BDD-9305-3BD2F66EFABD}" type="pres">
      <dgm:prSet presAssocID="{5B3DD12A-6356-412B-A919-754F5469D48D}" presName="parTx" presStyleLbl="revTx" presStyleIdx="1" presStyleCnt="4">
        <dgm:presLayoutVars>
          <dgm:chMax val="0"/>
          <dgm:chPref val="0"/>
        </dgm:presLayoutVars>
      </dgm:prSet>
      <dgm:spPr/>
    </dgm:pt>
    <dgm:pt modelId="{E25CA51F-4D5E-4995-AB11-2BE99383AE5F}" type="pres">
      <dgm:prSet presAssocID="{80596B1A-F99D-43B7-AE45-322E6D330895}" presName="sibTrans" presStyleCnt="0"/>
      <dgm:spPr/>
    </dgm:pt>
    <dgm:pt modelId="{76421265-7C58-4BF2-8F6C-2291B8991AC1}" type="pres">
      <dgm:prSet presAssocID="{A3A858A8-CEB6-47ED-993F-2D2C100E94BB}" presName="compNode" presStyleCnt="0"/>
      <dgm:spPr/>
    </dgm:pt>
    <dgm:pt modelId="{E77D2A35-B486-493E-9B06-35D48FB29CCE}" type="pres">
      <dgm:prSet presAssocID="{A3A858A8-CEB6-47ED-993F-2D2C100E94BB}" presName="bgRect" presStyleLbl="bgShp" presStyleIdx="2" presStyleCnt="4"/>
      <dgm:spPr/>
    </dgm:pt>
    <dgm:pt modelId="{44765BA1-2822-4BAF-95D2-ED1C9570426D}" type="pres">
      <dgm:prSet presAssocID="{A3A858A8-CEB6-47ED-993F-2D2C100E94B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F78F284-52A7-4593-9773-46E2C7D0BAF7}" type="pres">
      <dgm:prSet presAssocID="{A3A858A8-CEB6-47ED-993F-2D2C100E94BB}" presName="spaceRect" presStyleCnt="0"/>
      <dgm:spPr/>
    </dgm:pt>
    <dgm:pt modelId="{5A0B5EE9-F956-4CD5-B014-452A0E423BEE}" type="pres">
      <dgm:prSet presAssocID="{A3A858A8-CEB6-47ED-993F-2D2C100E94BB}" presName="parTx" presStyleLbl="revTx" presStyleIdx="2" presStyleCnt="4">
        <dgm:presLayoutVars>
          <dgm:chMax val="0"/>
          <dgm:chPref val="0"/>
        </dgm:presLayoutVars>
      </dgm:prSet>
      <dgm:spPr/>
    </dgm:pt>
    <dgm:pt modelId="{F390A7E1-84FC-4F93-A639-4AA418CB8C11}" type="pres">
      <dgm:prSet presAssocID="{BCA9E3AA-3372-4AE2-833E-42CFF0B6C7D8}" presName="sibTrans" presStyleCnt="0"/>
      <dgm:spPr/>
    </dgm:pt>
    <dgm:pt modelId="{AE1FC24F-61E6-41F8-A8A3-79249AF55E3A}" type="pres">
      <dgm:prSet presAssocID="{AAF7AE8B-59D9-493A-9B57-352A7D86A8F6}" presName="compNode" presStyleCnt="0"/>
      <dgm:spPr/>
    </dgm:pt>
    <dgm:pt modelId="{FDCC58C5-EEB4-4047-A6DF-CA5C28936A9F}" type="pres">
      <dgm:prSet presAssocID="{AAF7AE8B-59D9-493A-9B57-352A7D86A8F6}" presName="bgRect" presStyleLbl="bgShp" presStyleIdx="3" presStyleCnt="4"/>
      <dgm:spPr/>
    </dgm:pt>
    <dgm:pt modelId="{F5342DE0-A622-4E2F-B505-D5F60B4F46B3}" type="pres">
      <dgm:prSet presAssocID="{AAF7AE8B-59D9-493A-9B57-352A7D86A8F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5E98F5C0-0664-4CF3-B06B-F24890FD43B1}" type="pres">
      <dgm:prSet presAssocID="{AAF7AE8B-59D9-493A-9B57-352A7D86A8F6}" presName="spaceRect" presStyleCnt="0"/>
      <dgm:spPr/>
    </dgm:pt>
    <dgm:pt modelId="{7022BC71-956F-41D1-B700-9CA5134FFEF1}" type="pres">
      <dgm:prSet presAssocID="{AAF7AE8B-59D9-493A-9B57-352A7D86A8F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1186C28-05BE-4676-9949-C26EFB68A7D1}" type="presOf" srcId="{5B3DD12A-6356-412B-A919-754F5469D48D}" destId="{248E5D8F-4231-4BDD-9305-3BD2F66EFABD}" srcOrd="0" destOrd="0" presId="urn:microsoft.com/office/officeart/2018/2/layout/IconVerticalSolidList"/>
    <dgm:cxn modelId="{FE549445-F18B-4AA7-9405-8E5AC0133011}" type="presOf" srcId="{278C21C4-6987-4E3F-A611-B9B67922DDCE}" destId="{70BB4407-3C5A-4D2A-9D45-7184FAF8EAAF}" srcOrd="0" destOrd="0" presId="urn:microsoft.com/office/officeart/2018/2/layout/IconVerticalSolidList"/>
    <dgm:cxn modelId="{54E9B365-A6B5-4F35-8098-90463DB2DE27}" type="presOf" srcId="{3CE0034D-C870-4E5B-B590-5D5A20DD86AF}" destId="{CD063710-8B45-4942-9AE7-F26F106F1F6B}" srcOrd="0" destOrd="0" presId="urn:microsoft.com/office/officeart/2018/2/layout/IconVerticalSolidList"/>
    <dgm:cxn modelId="{54E72356-40A6-40F5-B5A2-1A4052E97B1F}" srcId="{3CE0034D-C870-4E5B-B590-5D5A20DD86AF}" destId="{278C21C4-6987-4E3F-A611-B9B67922DDCE}" srcOrd="0" destOrd="0" parTransId="{5AF79A1D-F82E-449A-8911-32D56D305B38}" sibTransId="{23BB074E-65EC-4C18-9DD4-B636007FE9B9}"/>
    <dgm:cxn modelId="{3A65FF88-0F5A-4A9D-B8C0-57768F51FD49}" srcId="{3CE0034D-C870-4E5B-B590-5D5A20DD86AF}" destId="{A3A858A8-CEB6-47ED-993F-2D2C100E94BB}" srcOrd="2" destOrd="0" parTransId="{94D776FD-EAB5-4124-BDB5-8A67D0B3FCA1}" sibTransId="{BCA9E3AA-3372-4AE2-833E-42CFF0B6C7D8}"/>
    <dgm:cxn modelId="{3AB330B0-BE49-4425-87D6-3C433D0B7A44}" type="presOf" srcId="{AAF7AE8B-59D9-493A-9B57-352A7D86A8F6}" destId="{7022BC71-956F-41D1-B700-9CA5134FFEF1}" srcOrd="0" destOrd="0" presId="urn:microsoft.com/office/officeart/2018/2/layout/IconVerticalSolidList"/>
    <dgm:cxn modelId="{A00657B8-B3D4-4CE9-A026-FFBDD4D12AF6}" type="presOf" srcId="{A3A858A8-CEB6-47ED-993F-2D2C100E94BB}" destId="{5A0B5EE9-F956-4CD5-B014-452A0E423BEE}" srcOrd="0" destOrd="0" presId="urn:microsoft.com/office/officeart/2018/2/layout/IconVerticalSolidList"/>
    <dgm:cxn modelId="{418826BB-75FD-4A3D-948A-FA34BC37BA59}" srcId="{3CE0034D-C870-4E5B-B590-5D5A20DD86AF}" destId="{5B3DD12A-6356-412B-A919-754F5469D48D}" srcOrd="1" destOrd="0" parTransId="{129AF696-E8B1-4035-A210-ECD1AE1DE4BE}" sibTransId="{80596B1A-F99D-43B7-AE45-322E6D330895}"/>
    <dgm:cxn modelId="{06FE86FE-B6FA-45A7-86C1-D321A41F1A1B}" srcId="{3CE0034D-C870-4E5B-B590-5D5A20DD86AF}" destId="{AAF7AE8B-59D9-493A-9B57-352A7D86A8F6}" srcOrd="3" destOrd="0" parTransId="{F6DB7224-D09D-471F-A039-C52EB2E065A1}" sibTransId="{6380587B-E78A-48C5-9B93-0DA022281901}"/>
    <dgm:cxn modelId="{BF2E2D9C-88B6-4952-A75B-B52BDB921A97}" type="presParOf" srcId="{CD063710-8B45-4942-9AE7-F26F106F1F6B}" destId="{CA0E0314-DF25-45C6-A6A0-30F9D32F0002}" srcOrd="0" destOrd="0" presId="urn:microsoft.com/office/officeart/2018/2/layout/IconVerticalSolidList"/>
    <dgm:cxn modelId="{6B56D243-C733-4CAF-8EE3-8F4DE5E358A4}" type="presParOf" srcId="{CA0E0314-DF25-45C6-A6A0-30F9D32F0002}" destId="{73DDBA10-7CCF-41BB-A81C-1F03D6E5EAA0}" srcOrd="0" destOrd="0" presId="urn:microsoft.com/office/officeart/2018/2/layout/IconVerticalSolidList"/>
    <dgm:cxn modelId="{42FFE254-4E6B-407B-8AB0-EDCDBD036937}" type="presParOf" srcId="{CA0E0314-DF25-45C6-A6A0-30F9D32F0002}" destId="{50CFE8B2-0BED-434A-98EC-37D623526C05}" srcOrd="1" destOrd="0" presId="urn:microsoft.com/office/officeart/2018/2/layout/IconVerticalSolidList"/>
    <dgm:cxn modelId="{8754827A-C803-40F3-8028-71611F110160}" type="presParOf" srcId="{CA0E0314-DF25-45C6-A6A0-30F9D32F0002}" destId="{696DC665-98D2-4CD5-AB0A-7F5725DE382B}" srcOrd="2" destOrd="0" presId="urn:microsoft.com/office/officeart/2018/2/layout/IconVerticalSolidList"/>
    <dgm:cxn modelId="{DB8B3083-8EA7-422C-A902-BB1651153DFF}" type="presParOf" srcId="{CA0E0314-DF25-45C6-A6A0-30F9D32F0002}" destId="{70BB4407-3C5A-4D2A-9D45-7184FAF8EAAF}" srcOrd="3" destOrd="0" presId="urn:microsoft.com/office/officeart/2018/2/layout/IconVerticalSolidList"/>
    <dgm:cxn modelId="{13DF50F9-8B28-4FD3-AD78-E44DBAC84ED5}" type="presParOf" srcId="{CD063710-8B45-4942-9AE7-F26F106F1F6B}" destId="{D7C6D8B2-34BC-4036-B836-C8A926A8806C}" srcOrd="1" destOrd="0" presId="urn:microsoft.com/office/officeart/2018/2/layout/IconVerticalSolidList"/>
    <dgm:cxn modelId="{9371D000-8751-4F08-9899-1B0946038D83}" type="presParOf" srcId="{CD063710-8B45-4942-9AE7-F26F106F1F6B}" destId="{664E9C5E-CD6C-4668-B22E-4C7599D7286D}" srcOrd="2" destOrd="0" presId="urn:microsoft.com/office/officeart/2018/2/layout/IconVerticalSolidList"/>
    <dgm:cxn modelId="{631D917C-AA28-48BB-83E8-A82F39127983}" type="presParOf" srcId="{664E9C5E-CD6C-4668-B22E-4C7599D7286D}" destId="{BC82B209-A1F0-495F-A846-0CB2F8C25FFF}" srcOrd="0" destOrd="0" presId="urn:microsoft.com/office/officeart/2018/2/layout/IconVerticalSolidList"/>
    <dgm:cxn modelId="{A76222C0-6407-4DE8-8313-0E5D65C04D8C}" type="presParOf" srcId="{664E9C5E-CD6C-4668-B22E-4C7599D7286D}" destId="{49FE9A88-E581-47D1-B661-523038CBFA8A}" srcOrd="1" destOrd="0" presId="urn:microsoft.com/office/officeart/2018/2/layout/IconVerticalSolidList"/>
    <dgm:cxn modelId="{31F52A40-A964-42CA-98CB-137160C3679E}" type="presParOf" srcId="{664E9C5E-CD6C-4668-B22E-4C7599D7286D}" destId="{ECAA6811-ABF5-4103-87AD-538E8E6282E2}" srcOrd="2" destOrd="0" presId="urn:microsoft.com/office/officeart/2018/2/layout/IconVerticalSolidList"/>
    <dgm:cxn modelId="{5FC8175A-71B5-42C1-9360-026BBFCE85A7}" type="presParOf" srcId="{664E9C5E-CD6C-4668-B22E-4C7599D7286D}" destId="{248E5D8F-4231-4BDD-9305-3BD2F66EFABD}" srcOrd="3" destOrd="0" presId="urn:microsoft.com/office/officeart/2018/2/layout/IconVerticalSolidList"/>
    <dgm:cxn modelId="{AC5779A6-950C-4E0C-B8D4-4C20435B38E2}" type="presParOf" srcId="{CD063710-8B45-4942-9AE7-F26F106F1F6B}" destId="{E25CA51F-4D5E-4995-AB11-2BE99383AE5F}" srcOrd="3" destOrd="0" presId="urn:microsoft.com/office/officeart/2018/2/layout/IconVerticalSolidList"/>
    <dgm:cxn modelId="{69329AA9-FD40-4FF5-8DD3-BBD973E25AC3}" type="presParOf" srcId="{CD063710-8B45-4942-9AE7-F26F106F1F6B}" destId="{76421265-7C58-4BF2-8F6C-2291B8991AC1}" srcOrd="4" destOrd="0" presId="urn:microsoft.com/office/officeart/2018/2/layout/IconVerticalSolidList"/>
    <dgm:cxn modelId="{635DE9D4-E196-4113-BB07-4D837CFBA31E}" type="presParOf" srcId="{76421265-7C58-4BF2-8F6C-2291B8991AC1}" destId="{E77D2A35-B486-493E-9B06-35D48FB29CCE}" srcOrd="0" destOrd="0" presId="urn:microsoft.com/office/officeart/2018/2/layout/IconVerticalSolidList"/>
    <dgm:cxn modelId="{922D602A-1EF6-4089-ABD9-0E36292A3E4A}" type="presParOf" srcId="{76421265-7C58-4BF2-8F6C-2291B8991AC1}" destId="{44765BA1-2822-4BAF-95D2-ED1C9570426D}" srcOrd="1" destOrd="0" presId="urn:microsoft.com/office/officeart/2018/2/layout/IconVerticalSolidList"/>
    <dgm:cxn modelId="{3744BD87-B594-4690-AEFC-3C801DC88309}" type="presParOf" srcId="{76421265-7C58-4BF2-8F6C-2291B8991AC1}" destId="{2F78F284-52A7-4593-9773-46E2C7D0BAF7}" srcOrd="2" destOrd="0" presId="urn:microsoft.com/office/officeart/2018/2/layout/IconVerticalSolidList"/>
    <dgm:cxn modelId="{0AD78354-DCC5-4246-AF95-19C635A5DA05}" type="presParOf" srcId="{76421265-7C58-4BF2-8F6C-2291B8991AC1}" destId="{5A0B5EE9-F956-4CD5-B014-452A0E423BEE}" srcOrd="3" destOrd="0" presId="urn:microsoft.com/office/officeart/2018/2/layout/IconVerticalSolidList"/>
    <dgm:cxn modelId="{AE321BB9-F126-4964-90B1-876C16B099B5}" type="presParOf" srcId="{CD063710-8B45-4942-9AE7-F26F106F1F6B}" destId="{F390A7E1-84FC-4F93-A639-4AA418CB8C11}" srcOrd="5" destOrd="0" presId="urn:microsoft.com/office/officeart/2018/2/layout/IconVerticalSolidList"/>
    <dgm:cxn modelId="{B66A18DF-8BBB-4CA5-89BE-7A38AE7F80DF}" type="presParOf" srcId="{CD063710-8B45-4942-9AE7-F26F106F1F6B}" destId="{AE1FC24F-61E6-41F8-A8A3-79249AF55E3A}" srcOrd="6" destOrd="0" presId="urn:microsoft.com/office/officeart/2018/2/layout/IconVerticalSolidList"/>
    <dgm:cxn modelId="{F7D9B6C6-F7E5-474D-AB38-355A65D45542}" type="presParOf" srcId="{AE1FC24F-61E6-41F8-A8A3-79249AF55E3A}" destId="{FDCC58C5-EEB4-4047-A6DF-CA5C28936A9F}" srcOrd="0" destOrd="0" presId="urn:microsoft.com/office/officeart/2018/2/layout/IconVerticalSolidList"/>
    <dgm:cxn modelId="{EEB0A73F-68F1-44CE-8A1E-9139D244F7BA}" type="presParOf" srcId="{AE1FC24F-61E6-41F8-A8A3-79249AF55E3A}" destId="{F5342DE0-A622-4E2F-B505-D5F60B4F46B3}" srcOrd="1" destOrd="0" presId="urn:microsoft.com/office/officeart/2018/2/layout/IconVerticalSolidList"/>
    <dgm:cxn modelId="{617F36F0-4579-41CB-BE8E-86F53E6C2ADD}" type="presParOf" srcId="{AE1FC24F-61E6-41F8-A8A3-79249AF55E3A}" destId="{5E98F5C0-0664-4CF3-B06B-F24890FD43B1}" srcOrd="2" destOrd="0" presId="urn:microsoft.com/office/officeart/2018/2/layout/IconVerticalSolidList"/>
    <dgm:cxn modelId="{073342EB-A2CF-4CF6-A753-4742342BF893}" type="presParOf" srcId="{AE1FC24F-61E6-41F8-A8A3-79249AF55E3A}" destId="{7022BC71-956F-41D1-B700-9CA5134FFEF1}" srcOrd="3" destOrd="0" presId="urn:microsoft.com/office/officeart/2018/2/layout/IconVerticalSolidList"/>
  </dgm:cxnLst>
  <dgm:bg>
    <a:solidFill>
      <a:srgbClr val="FBEDF6"/>
    </a:solidFill>
  </dgm:bg>
  <dgm:whole>
    <a:ln>
      <a:solidFill>
        <a:srgbClr val="FBEDF6"/>
      </a:solidFill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8F24C2-E02B-4C7B-88C1-63FD1E92CF6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315FE5-7383-40AD-B20B-CEB6259EED5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Engaging short-form product videos that visually capture attention</a:t>
          </a:r>
        </a:p>
      </dgm:t>
    </dgm:pt>
    <dgm:pt modelId="{39154035-0742-437B-B7A3-8F98F1BBCF2D}" type="parTrans" cxnId="{2B6522B4-38A4-402A-8C7A-27C2582FBDA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387BF7-0E37-44B5-9179-A33037677A4D}" type="sibTrans" cxnId="{2B6522B4-38A4-402A-8C7A-27C2582FBDA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665012-7D0A-436D-89DD-79887E69748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Featuring unboxing experiences and seasonal collections</a:t>
          </a:r>
        </a:p>
      </dgm:t>
    </dgm:pt>
    <dgm:pt modelId="{2BD18EED-8BCF-4966-8BBE-E7377AF36210}" type="parTrans" cxnId="{F9B6A7D9-7A9D-4BDD-A3CE-5F190117016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E81679-B8BE-47EE-9CF2-CEE0701B4D14}" type="sibTrans" cxnId="{F9B6A7D9-7A9D-4BDD-A3CE-5F190117016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C66A99-193C-416A-AFF4-A9AE493A00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Collaborating with influencers to enhance brand visibility</a:t>
          </a:r>
        </a:p>
      </dgm:t>
    </dgm:pt>
    <dgm:pt modelId="{871036A3-B313-427F-823A-AC13656652B5}" type="parTrans" cxnId="{48174069-F4F9-49FA-971C-11DE3478BD3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042606-C9F0-4352-8ACC-A792D9D485D8}" type="sibTrans" cxnId="{48174069-F4F9-49FA-971C-11DE3478BD3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A1CEDA-1313-419E-8D6A-8FDAEFC34C7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Running targeted paid ads to drive traffic to the Shopify store</a:t>
          </a:r>
        </a:p>
      </dgm:t>
    </dgm:pt>
    <dgm:pt modelId="{1E516592-E327-41DA-B1CD-20EA8C5CD04A}" type="parTrans" cxnId="{CACD4602-9D4E-47D4-927F-1FD3B776E7D4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2DCFCC-B703-469A-B7D2-1EC94117325E}" type="sibTrans" cxnId="{CACD4602-9D4E-47D4-927F-1FD3B776E7D4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EE07D4-6E83-4703-A05A-CC0FBBE057F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Promoting viral reach and encouraging impulse purchases</a:t>
          </a:r>
        </a:p>
      </dgm:t>
    </dgm:pt>
    <dgm:pt modelId="{84AC18AC-E89E-4341-92C3-81D742550B3A}" type="parTrans" cxnId="{21D3B159-3B82-49BF-B5AC-0809AEA7CFC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3C961C-2E90-472D-9151-19F6B0CDB6F5}" type="sibTrans" cxnId="{21D3B159-3B82-49BF-B5AC-0809AEA7CFC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4B6061-9F53-449D-A76D-DCA06C75E849}" type="pres">
      <dgm:prSet presAssocID="{C38F24C2-E02B-4C7B-88C1-63FD1E92CF63}" presName="root" presStyleCnt="0">
        <dgm:presLayoutVars>
          <dgm:dir/>
          <dgm:resizeHandles val="exact"/>
        </dgm:presLayoutVars>
      </dgm:prSet>
      <dgm:spPr/>
    </dgm:pt>
    <dgm:pt modelId="{BB260B43-BB71-477C-9491-1A1D348A2237}" type="pres">
      <dgm:prSet presAssocID="{C4315FE5-7383-40AD-B20B-CEB6259EED5E}" presName="compNode" presStyleCnt="0"/>
      <dgm:spPr/>
    </dgm:pt>
    <dgm:pt modelId="{4EBD0E87-1DC4-4F01-BCFF-7E3900785C91}" type="pres">
      <dgm:prSet presAssocID="{C4315FE5-7383-40AD-B20B-CEB6259EED5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4B8A80B7-BBA5-4A18-AF8D-ECFFC6023958}" type="pres">
      <dgm:prSet presAssocID="{C4315FE5-7383-40AD-B20B-CEB6259EED5E}" presName="spaceRect" presStyleCnt="0"/>
      <dgm:spPr/>
    </dgm:pt>
    <dgm:pt modelId="{2AB79D83-F3FE-47E3-AA2D-BE85B0962071}" type="pres">
      <dgm:prSet presAssocID="{C4315FE5-7383-40AD-B20B-CEB6259EED5E}" presName="textRect" presStyleLbl="revTx" presStyleIdx="0" presStyleCnt="5">
        <dgm:presLayoutVars>
          <dgm:chMax val="1"/>
          <dgm:chPref val="1"/>
        </dgm:presLayoutVars>
      </dgm:prSet>
      <dgm:spPr/>
    </dgm:pt>
    <dgm:pt modelId="{E6210EE9-F148-48E0-91F5-0EA6EBA5AEC3}" type="pres">
      <dgm:prSet presAssocID="{75387BF7-0E37-44B5-9179-A33037677A4D}" presName="sibTrans" presStyleCnt="0"/>
      <dgm:spPr/>
    </dgm:pt>
    <dgm:pt modelId="{A330A56E-5109-458D-9BA1-3C0A4CFCB93A}" type="pres">
      <dgm:prSet presAssocID="{5A665012-7D0A-436D-89DD-79887E69748E}" presName="compNode" presStyleCnt="0"/>
      <dgm:spPr/>
    </dgm:pt>
    <dgm:pt modelId="{384CE5EF-C57C-4B80-BFD6-1F511F262273}" type="pres">
      <dgm:prSet presAssocID="{5A665012-7D0A-436D-89DD-79887E69748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3012DE7-B0B3-4835-AAFB-86AEFAC12E93}" type="pres">
      <dgm:prSet presAssocID="{5A665012-7D0A-436D-89DD-79887E69748E}" presName="spaceRect" presStyleCnt="0"/>
      <dgm:spPr/>
    </dgm:pt>
    <dgm:pt modelId="{1E4E666E-8CC3-4272-843A-6AEC073C4647}" type="pres">
      <dgm:prSet presAssocID="{5A665012-7D0A-436D-89DD-79887E69748E}" presName="textRect" presStyleLbl="revTx" presStyleIdx="1" presStyleCnt="5">
        <dgm:presLayoutVars>
          <dgm:chMax val="1"/>
          <dgm:chPref val="1"/>
        </dgm:presLayoutVars>
      </dgm:prSet>
      <dgm:spPr/>
    </dgm:pt>
    <dgm:pt modelId="{69DD5228-A1DA-40CA-9E53-9130787E9401}" type="pres">
      <dgm:prSet presAssocID="{17E81679-B8BE-47EE-9CF2-CEE0701B4D14}" presName="sibTrans" presStyleCnt="0"/>
      <dgm:spPr/>
    </dgm:pt>
    <dgm:pt modelId="{7E5E7866-1EFB-430C-832B-4F310953B029}" type="pres">
      <dgm:prSet presAssocID="{89C66A99-193C-416A-AFF4-A9AE493A0089}" presName="compNode" presStyleCnt="0"/>
      <dgm:spPr/>
    </dgm:pt>
    <dgm:pt modelId="{618C823C-6136-42C2-85C1-3E3D70F8F6D0}" type="pres">
      <dgm:prSet presAssocID="{89C66A99-193C-416A-AFF4-A9AE493A008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53A8EEC-CA74-41C1-B5A6-F8CED1660399}" type="pres">
      <dgm:prSet presAssocID="{89C66A99-193C-416A-AFF4-A9AE493A0089}" presName="spaceRect" presStyleCnt="0"/>
      <dgm:spPr/>
    </dgm:pt>
    <dgm:pt modelId="{BF1EA697-B3F5-48F9-BAAF-940680FF6C40}" type="pres">
      <dgm:prSet presAssocID="{89C66A99-193C-416A-AFF4-A9AE493A0089}" presName="textRect" presStyleLbl="revTx" presStyleIdx="2" presStyleCnt="5">
        <dgm:presLayoutVars>
          <dgm:chMax val="1"/>
          <dgm:chPref val="1"/>
        </dgm:presLayoutVars>
      </dgm:prSet>
      <dgm:spPr/>
    </dgm:pt>
    <dgm:pt modelId="{8C454C6C-43A2-4135-853C-B0004CAD5D3F}" type="pres">
      <dgm:prSet presAssocID="{05042606-C9F0-4352-8ACC-A792D9D485D8}" presName="sibTrans" presStyleCnt="0"/>
      <dgm:spPr/>
    </dgm:pt>
    <dgm:pt modelId="{731044E5-DA28-4EB1-A867-E994C4496855}" type="pres">
      <dgm:prSet presAssocID="{83A1CEDA-1313-419E-8D6A-8FDAEFC34C7D}" presName="compNode" presStyleCnt="0"/>
      <dgm:spPr/>
    </dgm:pt>
    <dgm:pt modelId="{3E627AC6-A565-4FD6-B80E-9A7514EED3FF}" type="pres">
      <dgm:prSet presAssocID="{83A1CEDA-1313-419E-8D6A-8FDAEFC34C7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7119FEA-923A-4968-81CD-30C7D4322CAC}" type="pres">
      <dgm:prSet presAssocID="{83A1CEDA-1313-419E-8D6A-8FDAEFC34C7D}" presName="spaceRect" presStyleCnt="0"/>
      <dgm:spPr/>
    </dgm:pt>
    <dgm:pt modelId="{8552ABB2-0921-47A5-B0B4-BE1E80F981ED}" type="pres">
      <dgm:prSet presAssocID="{83A1CEDA-1313-419E-8D6A-8FDAEFC34C7D}" presName="textRect" presStyleLbl="revTx" presStyleIdx="3" presStyleCnt="5">
        <dgm:presLayoutVars>
          <dgm:chMax val="1"/>
          <dgm:chPref val="1"/>
        </dgm:presLayoutVars>
      </dgm:prSet>
      <dgm:spPr/>
    </dgm:pt>
    <dgm:pt modelId="{EDF2D9F0-29D8-41C3-92D3-DE356834281B}" type="pres">
      <dgm:prSet presAssocID="{DA2DCFCC-B703-469A-B7D2-1EC94117325E}" presName="sibTrans" presStyleCnt="0"/>
      <dgm:spPr/>
    </dgm:pt>
    <dgm:pt modelId="{E2C95F15-CC22-40D1-B611-EACDD3244A2E}" type="pres">
      <dgm:prSet presAssocID="{E8EE07D4-6E83-4703-A05A-CC0FBBE057F0}" presName="compNode" presStyleCnt="0"/>
      <dgm:spPr/>
    </dgm:pt>
    <dgm:pt modelId="{F14D403F-665E-4959-9A8B-400609969A25}" type="pres">
      <dgm:prSet presAssocID="{E8EE07D4-6E83-4703-A05A-CC0FBBE057F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33017900-8C0C-4B1E-A3F4-8AF8F45BDF01}" type="pres">
      <dgm:prSet presAssocID="{E8EE07D4-6E83-4703-A05A-CC0FBBE057F0}" presName="spaceRect" presStyleCnt="0"/>
      <dgm:spPr/>
    </dgm:pt>
    <dgm:pt modelId="{C6A9A2C4-9F94-48F2-B5E1-5EF981092FF3}" type="pres">
      <dgm:prSet presAssocID="{E8EE07D4-6E83-4703-A05A-CC0FBBE057F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ACD4602-9D4E-47D4-927F-1FD3B776E7D4}" srcId="{C38F24C2-E02B-4C7B-88C1-63FD1E92CF63}" destId="{83A1CEDA-1313-419E-8D6A-8FDAEFC34C7D}" srcOrd="3" destOrd="0" parTransId="{1E516592-E327-41DA-B1CD-20EA8C5CD04A}" sibTransId="{DA2DCFCC-B703-469A-B7D2-1EC94117325E}"/>
    <dgm:cxn modelId="{0A166A5C-A139-4783-88E0-459F8598968F}" type="presOf" srcId="{C4315FE5-7383-40AD-B20B-CEB6259EED5E}" destId="{2AB79D83-F3FE-47E3-AA2D-BE85B0962071}" srcOrd="0" destOrd="0" presId="urn:microsoft.com/office/officeart/2018/2/layout/IconLabelList"/>
    <dgm:cxn modelId="{51C2FA60-E5FE-4211-8173-DF60BD78E42B}" type="presOf" srcId="{89C66A99-193C-416A-AFF4-A9AE493A0089}" destId="{BF1EA697-B3F5-48F9-BAAF-940680FF6C40}" srcOrd="0" destOrd="0" presId="urn:microsoft.com/office/officeart/2018/2/layout/IconLabelList"/>
    <dgm:cxn modelId="{48174069-F4F9-49FA-971C-11DE3478BD30}" srcId="{C38F24C2-E02B-4C7B-88C1-63FD1E92CF63}" destId="{89C66A99-193C-416A-AFF4-A9AE493A0089}" srcOrd="2" destOrd="0" parTransId="{871036A3-B313-427F-823A-AC13656652B5}" sibTransId="{05042606-C9F0-4352-8ACC-A792D9D485D8}"/>
    <dgm:cxn modelId="{CE3D0D75-5E48-42CC-ADA2-AF3D1C8159E4}" type="presOf" srcId="{5A665012-7D0A-436D-89DD-79887E69748E}" destId="{1E4E666E-8CC3-4272-843A-6AEC073C4647}" srcOrd="0" destOrd="0" presId="urn:microsoft.com/office/officeart/2018/2/layout/IconLabelList"/>
    <dgm:cxn modelId="{21D3B159-3B82-49BF-B5AC-0809AEA7CFCD}" srcId="{C38F24C2-E02B-4C7B-88C1-63FD1E92CF63}" destId="{E8EE07D4-6E83-4703-A05A-CC0FBBE057F0}" srcOrd="4" destOrd="0" parTransId="{84AC18AC-E89E-4341-92C3-81D742550B3A}" sibTransId="{4D3C961C-2E90-472D-9151-19F6B0CDB6F5}"/>
    <dgm:cxn modelId="{7030D97D-C46F-471C-BE4E-A2829BB399B2}" type="presOf" srcId="{C38F24C2-E02B-4C7B-88C1-63FD1E92CF63}" destId="{C94B6061-9F53-449D-A76D-DCA06C75E849}" srcOrd="0" destOrd="0" presId="urn:microsoft.com/office/officeart/2018/2/layout/IconLabelList"/>
    <dgm:cxn modelId="{8703B8B0-D035-4C7A-903F-7DC6FAE931F9}" type="presOf" srcId="{83A1CEDA-1313-419E-8D6A-8FDAEFC34C7D}" destId="{8552ABB2-0921-47A5-B0B4-BE1E80F981ED}" srcOrd="0" destOrd="0" presId="urn:microsoft.com/office/officeart/2018/2/layout/IconLabelList"/>
    <dgm:cxn modelId="{2B6522B4-38A4-402A-8C7A-27C2582FBDAD}" srcId="{C38F24C2-E02B-4C7B-88C1-63FD1E92CF63}" destId="{C4315FE5-7383-40AD-B20B-CEB6259EED5E}" srcOrd="0" destOrd="0" parTransId="{39154035-0742-437B-B7A3-8F98F1BBCF2D}" sibTransId="{75387BF7-0E37-44B5-9179-A33037677A4D}"/>
    <dgm:cxn modelId="{5BF190B9-01DF-4B29-8EE6-049CA6AD8DDC}" type="presOf" srcId="{E8EE07D4-6E83-4703-A05A-CC0FBBE057F0}" destId="{C6A9A2C4-9F94-48F2-B5E1-5EF981092FF3}" srcOrd="0" destOrd="0" presId="urn:microsoft.com/office/officeart/2018/2/layout/IconLabelList"/>
    <dgm:cxn modelId="{F9B6A7D9-7A9D-4BDD-A3CE-5F1901170165}" srcId="{C38F24C2-E02B-4C7B-88C1-63FD1E92CF63}" destId="{5A665012-7D0A-436D-89DD-79887E69748E}" srcOrd="1" destOrd="0" parTransId="{2BD18EED-8BCF-4966-8BBE-E7377AF36210}" sibTransId="{17E81679-B8BE-47EE-9CF2-CEE0701B4D14}"/>
    <dgm:cxn modelId="{0DC01297-3C65-4713-BE6C-D88F0F5ACA13}" type="presParOf" srcId="{C94B6061-9F53-449D-A76D-DCA06C75E849}" destId="{BB260B43-BB71-477C-9491-1A1D348A2237}" srcOrd="0" destOrd="0" presId="urn:microsoft.com/office/officeart/2018/2/layout/IconLabelList"/>
    <dgm:cxn modelId="{F52110D5-CACA-46D1-BA2C-4BE02B86EC00}" type="presParOf" srcId="{BB260B43-BB71-477C-9491-1A1D348A2237}" destId="{4EBD0E87-1DC4-4F01-BCFF-7E3900785C91}" srcOrd="0" destOrd="0" presId="urn:microsoft.com/office/officeart/2018/2/layout/IconLabelList"/>
    <dgm:cxn modelId="{CDCEC938-F76F-43BF-B6BB-7259CF01E8C3}" type="presParOf" srcId="{BB260B43-BB71-477C-9491-1A1D348A2237}" destId="{4B8A80B7-BBA5-4A18-AF8D-ECFFC6023958}" srcOrd="1" destOrd="0" presId="urn:microsoft.com/office/officeart/2018/2/layout/IconLabelList"/>
    <dgm:cxn modelId="{B21E20BC-1C84-478C-A159-CF0614BDD52D}" type="presParOf" srcId="{BB260B43-BB71-477C-9491-1A1D348A2237}" destId="{2AB79D83-F3FE-47E3-AA2D-BE85B0962071}" srcOrd="2" destOrd="0" presId="urn:microsoft.com/office/officeart/2018/2/layout/IconLabelList"/>
    <dgm:cxn modelId="{D98C2AA4-2EA7-4EC6-939D-BEBD1B269B8E}" type="presParOf" srcId="{C94B6061-9F53-449D-A76D-DCA06C75E849}" destId="{E6210EE9-F148-48E0-91F5-0EA6EBA5AEC3}" srcOrd="1" destOrd="0" presId="urn:microsoft.com/office/officeart/2018/2/layout/IconLabelList"/>
    <dgm:cxn modelId="{9781D4C6-5304-4454-B7B4-CE73B7251280}" type="presParOf" srcId="{C94B6061-9F53-449D-A76D-DCA06C75E849}" destId="{A330A56E-5109-458D-9BA1-3C0A4CFCB93A}" srcOrd="2" destOrd="0" presId="urn:microsoft.com/office/officeart/2018/2/layout/IconLabelList"/>
    <dgm:cxn modelId="{00CCA1D4-5E41-41C4-8AEA-E4DC3CE23170}" type="presParOf" srcId="{A330A56E-5109-458D-9BA1-3C0A4CFCB93A}" destId="{384CE5EF-C57C-4B80-BFD6-1F511F262273}" srcOrd="0" destOrd="0" presId="urn:microsoft.com/office/officeart/2018/2/layout/IconLabelList"/>
    <dgm:cxn modelId="{6F59BE9B-DC0B-4516-B1CD-B1D7409E9C53}" type="presParOf" srcId="{A330A56E-5109-458D-9BA1-3C0A4CFCB93A}" destId="{63012DE7-B0B3-4835-AAFB-86AEFAC12E93}" srcOrd="1" destOrd="0" presId="urn:microsoft.com/office/officeart/2018/2/layout/IconLabelList"/>
    <dgm:cxn modelId="{F3FA3DED-4E70-49CE-AB23-BFB1828E6F95}" type="presParOf" srcId="{A330A56E-5109-458D-9BA1-3C0A4CFCB93A}" destId="{1E4E666E-8CC3-4272-843A-6AEC073C4647}" srcOrd="2" destOrd="0" presId="urn:microsoft.com/office/officeart/2018/2/layout/IconLabelList"/>
    <dgm:cxn modelId="{F4D884D3-727D-4249-A5DC-358ABD1FACFA}" type="presParOf" srcId="{C94B6061-9F53-449D-A76D-DCA06C75E849}" destId="{69DD5228-A1DA-40CA-9E53-9130787E9401}" srcOrd="3" destOrd="0" presId="urn:microsoft.com/office/officeart/2018/2/layout/IconLabelList"/>
    <dgm:cxn modelId="{D43CAB54-6793-43F2-B46D-A7907728EAFB}" type="presParOf" srcId="{C94B6061-9F53-449D-A76D-DCA06C75E849}" destId="{7E5E7866-1EFB-430C-832B-4F310953B029}" srcOrd="4" destOrd="0" presId="urn:microsoft.com/office/officeart/2018/2/layout/IconLabelList"/>
    <dgm:cxn modelId="{C7979E1E-54A1-4CED-B891-C2B0BCCEB110}" type="presParOf" srcId="{7E5E7866-1EFB-430C-832B-4F310953B029}" destId="{618C823C-6136-42C2-85C1-3E3D70F8F6D0}" srcOrd="0" destOrd="0" presId="urn:microsoft.com/office/officeart/2018/2/layout/IconLabelList"/>
    <dgm:cxn modelId="{D5DD129D-273F-453A-9DFF-671281ED64F3}" type="presParOf" srcId="{7E5E7866-1EFB-430C-832B-4F310953B029}" destId="{D53A8EEC-CA74-41C1-B5A6-F8CED1660399}" srcOrd="1" destOrd="0" presId="urn:microsoft.com/office/officeart/2018/2/layout/IconLabelList"/>
    <dgm:cxn modelId="{07DD03F6-1961-4308-AFC5-440DB2AF7E00}" type="presParOf" srcId="{7E5E7866-1EFB-430C-832B-4F310953B029}" destId="{BF1EA697-B3F5-48F9-BAAF-940680FF6C40}" srcOrd="2" destOrd="0" presId="urn:microsoft.com/office/officeart/2018/2/layout/IconLabelList"/>
    <dgm:cxn modelId="{AF8B0260-43E7-4E9A-A9D8-F8F7D6C8346E}" type="presParOf" srcId="{C94B6061-9F53-449D-A76D-DCA06C75E849}" destId="{8C454C6C-43A2-4135-853C-B0004CAD5D3F}" srcOrd="5" destOrd="0" presId="urn:microsoft.com/office/officeart/2018/2/layout/IconLabelList"/>
    <dgm:cxn modelId="{29FC5B93-E0E0-4657-A36B-6375721E5F9B}" type="presParOf" srcId="{C94B6061-9F53-449D-A76D-DCA06C75E849}" destId="{731044E5-DA28-4EB1-A867-E994C4496855}" srcOrd="6" destOrd="0" presId="urn:microsoft.com/office/officeart/2018/2/layout/IconLabelList"/>
    <dgm:cxn modelId="{CAF5C17D-670A-4080-A090-615F5F22D0D9}" type="presParOf" srcId="{731044E5-DA28-4EB1-A867-E994C4496855}" destId="{3E627AC6-A565-4FD6-B80E-9A7514EED3FF}" srcOrd="0" destOrd="0" presId="urn:microsoft.com/office/officeart/2018/2/layout/IconLabelList"/>
    <dgm:cxn modelId="{14956FD5-05E2-4333-97F6-79BFE94BAD74}" type="presParOf" srcId="{731044E5-DA28-4EB1-A867-E994C4496855}" destId="{97119FEA-923A-4968-81CD-30C7D4322CAC}" srcOrd="1" destOrd="0" presId="urn:microsoft.com/office/officeart/2018/2/layout/IconLabelList"/>
    <dgm:cxn modelId="{9BDD7F2E-6658-444D-AADC-F959A165D137}" type="presParOf" srcId="{731044E5-DA28-4EB1-A867-E994C4496855}" destId="{8552ABB2-0921-47A5-B0B4-BE1E80F981ED}" srcOrd="2" destOrd="0" presId="urn:microsoft.com/office/officeart/2018/2/layout/IconLabelList"/>
    <dgm:cxn modelId="{54CA8C3A-D6CD-469A-87EB-E4D756A6527E}" type="presParOf" srcId="{C94B6061-9F53-449D-A76D-DCA06C75E849}" destId="{EDF2D9F0-29D8-41C3-92D3-DE356834281B}" srcOrd="7" destOrd="0" presId="urn:microsoft.com/office/officeart/2018/2/layout/IconLabelList"/>
    <dgm:cxn modelId="{E990FDD1-5BF0-4BEC-ADB0-C8533E943F01}" type="presParOf" srcId="{C94B6061-9F53-449D-A76D-DCA06C75E849}" destId="{E2C95F15-CC22-40D1-B611-EACDD3244A2E}" srcOrd="8" destOrd="0" presId="urn:microsoft.com/office/officeart/2018/2/layout/IconLabelList"/>
    <dgm:cxn modelId="{97149671-640B-40E1-84F2-BB2D2F4DD932}" type="presParOf" srcId="{E2C95F15-CC22-40D1-B611-EACDD3244A2E}" destId="{F14D403F-665E-4959-9A8B-400609969A25}" srcOrd="0" destOrd="0" presId="urn:microsoft.com/office/officeart/2018/2/layout/IconLabelList"/>
    <dgm:cxn modelId="{07A30089-AECC-4F5A-8EEE-E1477D5254A7}" type="presParOf" srcId="{E2C95F15-CC22-40D1-B611-EACDD3244A2E}" destId="{33017900-8C0C-4B1E-A3F4-8AF8F45BDF01}" srcOrd="1" destOrd="0" presId="urn:microsoft.com/office/officeart/2018/2/layout/IconLabelList"/>
    <dgm:cxn modelId="{8BE1830E-8FF9-4AE1-8D9A-630C11100638}" type="presParOf" srcId="{E2C95F15-CC22-40D1-B611-EACDD3244A2E}" destId="{C6A9A2C4-9F94-48F2-B5E1-5EF981092FF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3DD5C92-273D-4DF7-BC50-FEF19D105CD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1ADBF3-E357-41C1-8A8A-BD27BEF6FE6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Points-based rewards system for repeat purchases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7EA0B1-CA30-4112-A1C4-06F35A2762BA}" type="parTrans" cxnId="{3A443215-8F94-4918-A249-53460DD07C66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FAA733-1D36-4806-8A19-C70C334866F1}" type="sibTrans" cxnId="{3A443215-8F94-4918-A249-53460DD07C66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2796AA-BED3-45D1-9DFF-0412CE1D78A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Exclusive discounts and early access to new collections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696005-A8D4-4DF0-8533-6C7834B8434D}" type="parTrans" cxnId="{777185F4-DA23-49CE-82DE-294D889D018D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8F2C6A-E4C3-45F2-8642-329A9398DD08}" type="sibTrans" cxnId="{777185F4-DA23-49CE-82DE-294D889D018D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0758D1-B8AA-453A-99C8-AF92A56900E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0" i="0" baseline="0">
              <a:latin typeface="Arial" panose="020B0604020202020204" pitchFamily="34" charset="0"/>
              <a:cs typeface="Arial" panose="020B0604020202020204" pitchFamily="34" charset="0"/>
            </a:rPr>
            <a:t>Special offers for seasonal occasions, Valentine’s Day and Mothers day 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2766BF-FBAF-4A4F-B9AA-3A5E3D7AE309}" type="parTrans" cxnId="{FE94EDE5-71E7-4EF6-8F2D-8B82D51C5EB1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1600D3-6B36-45A1-A104-0293BD152B7C}" type="sibTrans" cxnId="{FE94EDE5-71E7-4EF6-8F2D-8B82D51C5EB1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37C1E6-B01F-43F7-87A9-F0B26FDAE9A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0" i="0" baseline="0">
              <a:latin typeface="Arial" panose="020B0604020202020204" pitchFamily="34" charset="0"/>
              <a:cs typeface="Arial" panose="020B0604020202020204" pitchFamily="34" charset="0"/>
            </a:rPr>
            <a:t>Increases customer retention and lifetime value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F4AE9B-5224-44FA-9705-18A48B01025A}" type="parTrans" cxnId="{FAE6C3EB-52CA-40B8-923A-D01C21E373AF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263294-9E32-4ED4-AD9E-00736C0D9297}" type="sibTrans" cxnId="{FAE6C3EB-52CA-40B8-923A-D01C21E373AF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B459C6-5BD5-46B5-A688-05523D0A5E8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0" i="0" baseline="0">
              <a:latin typeface="Arial" panose="020B0604020202020204" pitchFamily="34" charset="0"/>
              <a:cs typeface="Arial" panose="020B0604020202020204" pitchFamily="34" charset="0"/>
            </a:rPr>
            <a:t>Reduces long-term customer acquisition costs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94779F-6300-4A30-83CF-6EFDB463E8CE}" type="parTrans" cxnId="{5627D7BF-A9DF-465C-991E-25FCCA69C4FD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7526C7-A34C-4A86-9876-257E96C37A34}" type="sibTrans" cxnId="{5627D7BF-A9DF-465C-991E-25FCCA69C4FD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F66DA3-6CF3-4E05-9A0A-0DA014215B91}" type="pres">
      <dgm:prSet presAssocID="{A3DD5C92-273D-4DF7-BC50-FEF19D105CDF}" presName="root" presStyleCnt="0">
        <dgm:presLayoutVars>
          <dgm:dir/>
          <dgm:resizeHandles val="exact"/>
        </dgm:presLayoutVars>
      </dgm:prSet>
      <dgm:spPr/>
    </dgm:pt>
    <dgm:pt modelId="{498A6E96-45D7-424C-999E-5A5ED73DACBB}" type="pres">
      <dgm:prSet presAssocID="{091ADBF3-E357-41C1-8A8A-BD27BEF6FE67}" presName="compNode" presStyleCnt="0"/>
      <dgm:spPr/>
    </dgm:pt>
    <dgm:pt modelId="{0E4FABE0-4909-47E2-AE09-4018F0114BCA}" type="pres">
      <dgm:prSet presAssocID="{091ADBF3-E357-41C1-8A8A-BD27BEF6FE67}" presName="bgRect" presStyleLbl="bgShp" presStyleIdx="0" presStyleCnt="5"/>
      <dgm:spPr/>
    </dgm:pt>
    <dgm:pt modelId="{97A594DC-7A49-4D00-8361-302E0BC80DC8}" type="pres">
      <dgm:prSet presAssocID="{091ADBF3-E357-41C1-8A8A-BD27BEF6FE6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 Envelope"/>
        </a:ext>
      </dgm:extLst>
    </dgm:pt>
    <dgm:pt modelId="{C0B17BFA-032C-44C8-9AC1-529E09C67FF9}" type="pres">
      <dgm:prSet presAssocID="{091ADBF3-E357-41C1-8A8A-BD27BEF6FE67}" presName="spaceRect" presStyleCnt="0"/>
      <dgm:spPr/>
    </dgm:pt>
    <dgm:pt modelId="{34C5FC3F-A2DF-4794-ABE4-19CD852DD3E5}" type="pres">
      <dgm:prSet presAssocID="{091ADBF3-E357-41C1-8A8A-BD27BEF6FE67}" presName="parTx" presStyleLbl="revTx" presStyleIdx="0" presStyleCnt="5">
        <dgm:presLayoutVars>
          <dgm:chMax val="0"/>
          <dgm:chPref val="0"/>
        </dgm:presLayoutVars>
      </dgm:prSet>
      <dgm:spPr/>
    </dgm:pt>
    <dgm:pt modelId="{5B9F453E-CDFF-4B74-82A5-EB50943E17CB}" type="pres">
      <dgm:prSet presAssocID="{75FAA733-1D36-4806-8A19-C70C334866F1}" presName="sibTrans" presStyleCnt="0"/>
      <dgm:spPr/>
    </dgm:pt>
    <dgm:pt modelId="{9F5367FD-177D-4F4A-A9A7-07CD88F48B16}" type="pres">
      <dgm:prSet presAssocID="{292796AA-BED3-45D1-9DFF-0412CE1D78A9}" presName="compNode" presStyleCnt="0"/>
      <dgm:spPr/>
    </dgm:pt>
    <dgm:pt modelId="{D067493B-F997-4838-912F-3733A88CBC3B}" type="pres">
      <dgm:prSet presAssocID="{292796AA-BED3-45D1-9DFF-0412CE1D78A9}" presName="bgRect" presStyleLbl="bgShp" presStyleIdx="1" presStyleCnt="5"/>
      <dgm:spPr/>
    </dgm:pt>
    <dgm:pt modelId="{4186516A-CBBF-4B89-9B41-9C9C6F3E884B}" type="pres">
      <dgm:prSet presAssocID="{292796AA-BED3-45D1-9DFF-0412CE1D78A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FD8682C-30E6-4E81-B3DF-0F91424984E0}" type="pres">
      <dgm:prSet presAssocID="{292796AA-BED3-45D1-9DFF-0412CE1D78A9}" presName="spaceRect" presStyleCnt="0"/>
      <dgm:spPr/>
    </dgm:pt>
    <dgm:pt modelId="{39824D70-20B3-41BB-93B1-060EEC44DAF1}" type="pres">
      <dgm:prSet presAssocID="{292796AA-BED3-45D1-9DFF-0412CE1D78A9}" presName="parTx" presStyleLbl="revTx" presStyleIdx="1" presStyleCnt="5">
        <dgm:presLayoutVars>
          <dgm:chMax val="0"/>
          <dgm:chPref val="0"/>
        </dgm:presLayoutVars>
      </dgm:prSet>
      <dgm:spPr/>
    </dgm:pt>
    <dgm:pt modelId="{34729F74-C712-4B1A-A0EF-27EB47EF68F6}" type="pres">
      <dgm:prSet presAssocID="{7F8F2C6A-E4C3-45F2-8642-329A9398DD08}" presName="sibTrans" presStyleCnt="0"/>
      <dgm:spPr/>
    </dgm:pt>
    <dgm:pt modelId="{53E12D30-84E9-4812-8BF0-D2CF6F08A70B}" type="pres">
      <dgm:prSet presAssocID="{0C0758D1-B8AA-453A-99C8-AF92A56900EA}" presName="compNode" presStyleCnt="0"/>
      <dgm:spPr/>
    </dgm:pt>
    <dgm:pt modelId="{3954F7EE-5E45-47C4-B4D7-1CC2E70EF45B}" type="pres">
      <dgm:prSet presAssocID="{0C0758D1-B8AA-453A-99C8-AF92A56900EA}" presName="bgRect" presStyleLbl="bgShp" presStyleIdx="2" presStyleCnt="5"/>
      <dgm:spPr/>
    </dgm:pt>
    <dgm:pt modelId="{E4F4F810-565D-41FF-A24D-1D4C931ADFA0}" type="pres">
      <dgm:prSet presAssocID="{0C0758D1-B8AA-453A-99C8-AF92A56900E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8CDDCE95-02F3-49E5-9AE5-F822ADBD881F}" type="pres">
      <dgm:prSet presAssocID="{0C0758D1-B8AA-453A-99C8-AF92A56900EA}" presName="spaceRect" presStyleCnt="0"/>
      <dgm:spPr/>
    </dgm:pt>
    <dgm:pt modelId="{0A8631AD-A6C9-4057-934B-DD831AC0B3D5}" type="pres">
      <dgm:prSet presAssocID="{0C0758D1-B8AA-453A-99C8-AF92A56900EA}" presName="parTx" presStyleLbl="revTx" presStyleIdx="2" presStyleCnt="5">
        <dgm:presLayoutVars>
          <dgm:chMax val="0"/>
          <dgm:chPref val="0"/>
        </dgm:presLayoutVars>
      </dgm:prSet>
      <dgm:spPr/>
    </dgm:pt>
    <dgm:pt modelId="{1DD3D156-989A-4922-83D2-E8B9A77A3F2A}" type="pres">
      <dgm:prSet presAssocID="{F21600D3-6B36-45A1-A104-0293BD152B7C}" presName="sibTrans" presStyleCnt="0"/>
      <dgm:spPr/>
    </dgm:pt>
    <dgm:pt modelId="{4DA71F1E-A1CC-400A-B42D-748911791619}" type="pres">
      <dgm:prSet presAssocID="{C437C1E6-B01F-43F7-87A9-F0B26FDAE9A8}" presName="compNode" presStyleCnt="0"/>
      <dgm:spPr/>
    </dgm:pt>
    <dgm:pt modelId="{F117D70F-7062-4EBF-8B7F-8C481D08C29B}" type="pres">
      <dgm:prSet presAssocID="{C437C1E6-B01F-43F7-87A9-F0B26FDAE9A8}" presName="bgRect" presStyleLbl="bgShp" presStyleIdx="3" presStyleCnt="5"/>
      <dgm:spPr/>
    </dgm:pt>
    <dgm:pt modelId="{9AEAAAE5-5A7D-4EEE-BFC0-A1E1E570F71B}" type="pres">
      <dgm:prSet presAssocID="{C437C1E6-B01F-43F7-87A9-F0B26FDAE9A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6C8313C-5C16-4618-BAA1-9A3C65A409A1}" type="pres">
      <dgm:prSet presAssocID="{C437C1E6-B01F-43F7-87A9-F0B26FDAE9A8}" presName="spaceRect" presStyleCnt="0"/>
      <dgm:spPr/>
    </dgm:pt>
    <dgm:pt modelId="{E2EA1D1B-FB4D-4845-98E6-066FCC1F5FEF}" type="pres">
      <dgm:prSet presAssocID="{C437C1E6-B01F-43F7-87A9-F0B26FDAE9A8}" presName="parTx" presStyleLbl="revTx" presStyleIdx="3" presStyleCnt="5">
        <dgm:presLayoutVars>
          <dgm:chMax val="0"/>
          <dgm:chPref val="0"/>
        </dgm:presLayoutVars>
      </dgm:prSet>
      <dgm:spPr/>
    </dgm:pt>
    <dgm:pt modelId="{FC446492-5592-4DA6-A3DD-956AED5EAE15}" type="pres">
      <dgm:prSet presAssocID="{1B263294-9E32-4ED4-AD9E-00736C0D9297}" presName="sibTrans" presStyleCnt="0"/>
      <dgm:spPr/>
    </dgm:pt>
    <dgm:pt modelId="{90158413-D7FC-4B5D-90B6-7835453690B8}" type="pres">
      <dgm:prSet presAssocID="{C2B459C6-5BD5-46B5-A688-05523D0A5E84}" presName="compNode" presStyleCnt="0"/>
      <dgm:spPr/>
    </dgm:pt>
    <dgm:pt modelId="{6F765F7A-0EB2-49FF-B62A-FCA3F08F39B7}" type="pres">
      <dgm:prSet presAssocID="{C2B459C6-5BD5-46B5-A688-05523D0A5E84}" presName="bgRect" presStyleLbl="bgShp" presStyleIdx="4" presStyleCnt="5"/>
      <dgm:spPr/>
    </dgm:pt>
    <dgm:pt modelId="{45CFBC64-5BD5-41ED-B88D-1A248B02F5AB}" type="pres">
      <dgm:prSet presAssocID="{C2B459C6-5BD5-46B5-A688-05523D0A5E8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DB11C7F-A994-4ABC-921E-AED41A550D8E}" type="pres">
      <dgm:prSet presAssocID="{C2B459C6-5BD5-46B5-A688-05523D0A5E84}" presName="spaceRect" presStyleCnt="0"/>
      <dgm:spPr/>
    </dgm:pt>
    <dgm:pt modelId="{1A01F094-3637-46C5-B8F9-964439F5C618}" type="pres">
      <dgm:prSet presAssocID="{C2B459C6-5BD5-46B5-A688-05523D0A5E8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A443215-8F94-4918-A249-53460DD07C66}" srcId="{A3DD5C92-273D-4DF7-BC50-FEF19D105CDF}" destId="{091ADBF3-E357-41C1-8A8A-BD27BEF6FE67}" srcOrd="0" destOrd="0" parTransId="{AB7EA0B1-CA30-4112-A1C4-06F35A2762BA}" sibTransId="{75FAA733-1D36-4806-8A19-C70C334866F1}"/>
    <dgm:cxn modelId="{E864BD43-A88C-481F-93D6-E36003F78ECE}" type="presOf" srcId="{091ADBF3-E357-41C1-8A8A-BD27BEF6FE67}" destId="{34C5FC3F-A2DF-4794-ABE4-19CD852DD3E5}" srcOrd="0" destOrd="0" presId="urn:microsoft.com/office/officeart/2018/2/layout/IconVerticalSolidList"/>
    <dgm:cxn modelId="{08003071-3CF7-4A03-AC7B-C42782D35D69}" type="presOf" srcId="{0C0758D1-B8AA-453A-99C8-AF92A56900EA}" destId="{0A8631AD-A6C9-4057-934B-DD831AC0B3D5}" srcOrd="0" destOrd="0" presId="urn:microsoft.com/office/officeart/2018/2/layout/IconVerticalSolidList"/>
    <dgm:cxn modelId="{5D1BAD98-274D-43AB-87E1-F86B1FB244DB}" type="presOf" srcId="{C437C1E6-B01F-43F7-87A9-F0B26FDAE9A8}" destId="{E2EA1D1B-FB4D-4845-98E6-066FCC1F5FEF}" srcOrd="0" destOrd="0" presId="urn:microsoft.com/office/officeart/2018/2/layout/IconVerticalSolidList"/>
    <dgm:cxn modelId="{4BE57BAC-EE3A-4D55-AD07-4242E475E1FD}" type="presOf" srcId="{C2B459C6-5BD5-46B5-A688-05523D0A5E84}" destId="{1A01F094-3637-46C5-B8F9-964439F5C618}" srcOrd="0" destOrd="0" presId="urn:microsoft.com/office/officeart/2018/2/layout/IconVerticalSolidList"/>
    <dgm:cxn modelId="{5627D7BF-A9DF-465C-991E-25FCCA69C4FD}" srcId="{A3DD5C92-273D-4DF7-BC50-FEF19D105CDF}" destId="{C2B459C6-5BD5-46B5-A688-05523D0A5E84}" srcOrd="4" destOrd="0" parTransId="{2C94779F-6300-4A30-83CF-6EFDB463E8CE}" sibTransId="{567526C7-A34C-4A86-9876-257E96C37A34}"/>
    <dgm:cxn modelId="{5FE357CC-66E0-48BC-8030-B824DE72BAF1}" type="presOf" srcId="{292796AA-BED3-45D1-9DFF-0412CE1D78A9}" destId="{39824D70-20B3-41BB-93B1-060EEC44DAF1}" srcOrd="0" destOrd="0" presId="urn:microsoft.com/office/officeart/2018/2/layout/IconVerticalSolidList"/>
    <dgm:cxn modelId="{7F5399D6-F2A0-4052-B572-A2A04F5DA173}" type="presOf" srcId="{A3DD5C92-273D-4DF7-BC50-FEF19D105CDF}" destId="{17F66DA3-6CF3-4E05-9A0A-0DA014215B91}" srcOrd="0" destOrd="0" presId="urn:microsoft.com/office/officeart/2018/2/layout/IconVerticalSolidList"/>
    <dgm:cxn modelId="{FE94EDE5-71E7-4EF6-8F2D-8B82D51C5EB1}" srcId="{A3DD5C92-273D-4DF7-BC50-FEF19D105CDF}" destId="{0C0758D1-B8AA-453A-99C8-AF92A56900EA}" srcOrd="2" destOrd="0" parTransId="{CF2766BF-FBAF-4A4F-B9AA-3A5E3D7AE309}" sibTransId="{F21600D3-6B36-45A1-A104-0293BD152B7C}"/>
    <dgm:cxn modelId="{FAE6C3EB-52CA-40B8-923A-D01C21E373AF}" srcId="{A3DD5C92-273D-4DF7-BC50-FEF19D105CDF}" destId="{C437C1E6-B01F-43F7-87A9-F0B26FDAE9A8}" srcOrd="3" destOrd="0" parTransId="{8FF4AE9B-5224-44FA-9705-18A48B01025A}" sibTransId="{1B263294-9E32-4ED4-AD9E-00736C0D9297}"/>
    <dgm:cxn modelId="{777185F4-DA23-49CE-82DE-294D889D018D}" srcId="{A3DD5C92-273D-4DF7-BC50-FEF19D105CDF}" destId="{292796AA-BED3-45D1-9DFF-0412CE1D78A9}" srcOrd="1" destOrd="0" parTransId="{FA696005-A8D4-4DF0-8533-6C7834B8434D}" sibTransId="{7F8F2C6A-E4C3-45F2-8642-329A9398DD08}"/>
    <dgm:cxn modelId="{22267E8B-2970-4BBB-A6AD-1CB908618E7A}" type="presParOf" srcId="{17F66DA3-6CF3-4E05-9A0A-0DA014215B91}" destId="{498A6E96-45D7-424C-999E-5A5ED73DACBB}" srcOrd="0" destOrd="0" presId="urn:microsoft.com/office/officeart/2018/2/layout/IconVerticalSolidList"/>
    <dgm:cxn modelId="{3936DB92-4D63-4C14-A18B-245125B794E6}" type="presParOf" srcId="{498A6E96-45D7-424C-999E-5A5ED73DACBB}" destId="{0E4FABE0-4909-47E2-AE09-4018F0114BCA}" srcOrd="0" destOrd="0" presId="urn:microsoft.com/office/officeart/2018/2/layout/IconVerticalSolidList"/>
    <dgm:cxn modelId="{EAECB674-85B0-49F3-BF09-82260ED9B2F4}" type="presParOf" srcId="{498A6E96-45D7-424C-999E-5A5ED73DACBB}" destId="{97A594DC-7A49-4D00-8361-302E0BC80DC8}" srcOrd="1" destOrd="0" presId="urn:microsoft.com/office/officeart/2018/2/layout/IconVerticalSolidList"/>
    <dgm:cxn modelId="{1CD8CA8F-076F-410F-B59D-585FC76763D5}" type="presParOf" srcId="{498A6E96-45D7-424C-999E-5A5ED73DACBB}" destId="{C0B17BFA-032C-44C8-9AC1-529E09C67FF9}" srcOrd="2" destOrd="0" presId="urn:microsoft.com/office/officeart/2018/2/layout/IconVerticalSolidList"/>
    <dgm:cxn modelId="{4744447A-BE1C-429A-B971-DAD107A2C67A}" type="presParOf" srcId="{498A6E96-45D7-424C-999E-5A5ED73DACBB}" destId="{34C5FC3F-A2DF-4794-ABE4-19CD852DD3E5}" srcOrd="3" destOrd="0" presId="urn:microsoft.com/office/officeart/2018/2/layout/IconVerticalSolidList"/>
    <dgm:cxn modelId="{CE98C2A7-8FEF-4759-AA3A-AF5A94800979}" type="presParOf" srcId="{17F66DA3-6CF3-4E05-9A0A-0DA014215B91}" destId="{5B9F453E-CDFF-4B74-82A5-EB50943E17CB}" srcOrd="1" destOrd="0" presId="urn:microsoft.com/office/officeart/2018/2/layout/IconVerticalSolidList"/>
    <dgm:cxn modelId="{3981A04E-4BC8-46E8-B88D-4F0F45E4032F}" type="presParOf" srcId="{17F66DA3-6CF3-4E05-9A0A-0DA014215B91}" destId="{9F5367FD-177D-4F4A-A9A7-07CD88F48B16}" srcOrd="2" destOrd="0" presId="urn:microsoft.com/office/officeart/2018/2/layout/IconVerticalSolidList"/>
    <dgm:cxn modelId="{BCDC0818-3AFB-45E1-82FB-199235C7E6D7}" type="presParOf" srcId="{9F5367FD-177D-4F4A-A9A7-07CD88F48B16}" destId="{D067493B-F997-4838-912F-3733A88CBC3B}" srcOrd="0" destOrd="0" presId="urn:microsoft.com/office/officeart/2018/2/layout/IconVerticalSolidList"/>
    <dgm:cxn modelId="{D1B67253-DEAC-4BB3-8F64-AE71FA3EA422}" type="presParOf" srcId="{9F5367FD-177D-4F4A-A9A7-07CD88F48B16}" destId="{4186516A-CBBF-4B89-9B41-9C9C6F3E884B}" srcOrd="1" destOrd="0" presId="urn:microsoft.com/office/officeart/2018/2/layout/IconVerticalSolidList"/>
    <dgm:cxn modelId="{ADD9FF2B-F5F8-4F2B-B2FE-BC891EB1292E}" type="presParOf" srcId="{9F5367FD-177D-4F4A-A9A7-07CD88F48B16}" destId="{BFD8682C-30E6-4E81-B3DF-0F91424984E0}" srcOrd="2" destOrd="0" presId="urn:microsoft.com/office/officeart/2018/2/layout/IconVerticalSolidList"/>
    <dgm:cxn modelId="{A6E00E01-3F38-45F6-8000-7D54603F39F3}" type="presParOf" srcId="{9F5367FD-177D-4F4A-A9A7-07CD88F48B16}" destId="{39824D70-20B3-41BB-93B1-060EEC44DAF1}" srcOrd="3" destOrd="0" presId="urn:microsoft.com/office/officeart/2018/2/layout/IconVerticalSolidList"/>
    <dgm:cxn modelId="{E7EA9C74-95B0-4DC7-96FE-020D1C26CF7F}" type="presParOf" srcId="{17F66DA3-6CF3-4E05-9A0A-0DA014215B91}" destId="{34729F74-C712-4B1A-A0EF-27EB47EF68F6}" srcOrd="3" destOrd="0" presId="urn:microsoft.com/office/officeart/2018/2/layout/IconVerticalSolidList"/>
    <dgm:cxn modelId="{1CE3D4B2-B20C-48DA-8C83-8B349E849877}" type="presParOf" srcId="{17F66DA3-6CF3-4E05-9A0A-0DA014215B91}" destId="{53E12D30-84E9-4812-8BF0-D2CF6F08A70B}" srcOrd="4" destOrd="0" presId="urn:microsoft.com/office/officeart/2018/2/layout/IconVerticalSolidList"/>
    <dgm:cxn modelId="{5BEFEBB7-11B1-498D-B0E6-247C3C4C6FFD}" type="presParOf" srcId="{53E12D30-84E9-4812-8BF0-D2CF6F08A70B}" destId="{3954F7EE-5E45-47C4-B4D7-1CC2E70EF45B}" srcOrd="0" destOrd="0" presId="urn:microsoft.com/office/officeart/2018/2/layout/IconVerticalSolidList"/>
    <dgm:cxn modelId="{AA30DF09-32AF-4A4D-8300-8769D574287A}" type="presParOf" srcId="{53E12D30-84E9-4812-8BF0-D2CF6F08A70B}" destId="{E4F4F810-565D-41FF-A24D-1D4C931ADFA0}" srcOrd="1" destOrd="0" presId="urn:microsoft.com/office/officeart/2018/2/layout/IconVerticalSolidList"/>
    <dgm:cxn modelId="{D6B7F8F1-5A3E-4B67-971D-8D094127AA55}" type="presParOf" srcId="{53E12D30-84E9-4812-8BF0-D2CF6F08A70B}" destId="{8CDDCE95-02F3-49E5-9AE5-F822ADBD881F}" srcOrd="2" destOrd="0" presId="urn:microsoft.com/office/officeart/2018/2/layout/IconVerticalSolidList"/>
    <dgm:cxn modelId="{E1BE5537-0FE0-4728-9EE7-6FE07E788F44}" type="presParOf" srcId="{53E12D30-84E9-4812-8BF0-D2CF6F08A70B}" destId="{0A8631AD-A6C9-4057-934B-DD831AC0B3D5}" srcOrd="3" destOrd="0" presId="urn:microsoft.com/office/officeart/2018/2/layout/IconVerticalSolidList"/>
    <dgm:cxn modelId="{A70E8751-1C98-49C0-A2E5-304A8A5C1E28}" type="presParOf" srcId="{17F66DA3-6CF3-4E05-9A0A-0DA014215B91}" destId="{1DD3D156-989A-4922-83D2-E8B9A77A3F2A}" srcOrd="5" destOrd="0" presId="urn:microsoft.com/office/officeart/2018/2/layout/IconVerticalSolidList"/>
    <dgm:cxn modelId="{F968EA41-EAF0-4A39-BEC5-1D0321E82246}" type="presParOf" srcId="{17F66DA3-6CF3-4E05-9A0A-0DA014215B91}" destId="{4DA71F1E-A1CC-400A-B42D-748911791619}" srcOrd="6" destOrd="0" presId="urn:microsoft.com/office/officeart/2018/2/layout/IconVerticalSolidList"/>
    <dgm:cxn modelId="{32015C6F-75BD-429B-A295-B809485090AC}" type="presParOf" srcId="{4DA71F1E-A1CC-400A-B42D-748911791619}" destId="{F117D70F-7062-4EBF-8B7F-8C481D08C29B}" srcOrd="0" destOrd="0" presId="urn:microsoft.com/office/officeart/2018/2/layout/IconVerticalSolidList"/>
    <dgm:cxn modelId="{DB64DDAB-DE5E-4F5E-9F00-001FD13E9287}" type="presParOf" srcId="{4DA71F1E-A1CC-400A-B42D-748911791619}" destId="{9AEAAAE5-5A7D-4EEE-BFC0-A1E1E570F71B}" srcOrd="1" destOrd="0" presId="urn:microsoft.com/office/officeart/2018/2/layout/IconVerticalSolidList"/>
    <dgm:cxn modelId="{59904053-4F37-428A-8F97-E60DE55044EA}" type="presParOf" srcId="{4DA71F1E-A1CC-400A-B42D-748911791619}" destId="{26C8313C-5C16-4618-BAA1-9A3C65A409A1}" srcOrd="2" destOrd="0" presId="urn:microsoft.com/office/officeart/2018/2/layout/IconVerticalSolidList"/>
    <dgm:cxn modelId="{F7A691DC-E1B1-47A5-B49E-E291BF9F898C}" type="presParOf" srcId="{4DA71F1E-A1CC-400A-B42D-748911791619}" destId="{E2EA1D1B-FB4D-4845-98E6-066FCC1F5FEF}" srcOrd="3" destOrd="0" presId="urn:microsoft.com/office/officeart/2018/2/layout/IconVerticalSolidList"/>
    <dgm:cxn modelId="{B03EE243-59E0-431A-91A0-06CF082E4EFA}" type="presParOf" srcId="{17F66DA3-6CF3-4E05-9A0A-0DA014215B91}" destId="{FC446492-5592-4DA6-A3DD-956AED5EAE15}" srcOrd="7" destOrd="0" presId="urn:microsoft.com/office/officeart/2018/2/layout/IconVerticalSolidList"/>
    <dgm:cxn modelId="{6534A1CC-C33D-46D3-8F71-A7789B4D43AB}" type="presParOf" srcId="{17F66DA3-6CF3-4E05-9A0A-0DA014215B91}" destId="{90158413-D7FC-4B5D-90B6-7835453690B8}" srcOrd="8" destOrd="0" presId="urn:microsoft.com/office/officeart/2018/2/layout/IconVerticalSolidList"/>
    <dgm:cxn modelId="{328B5AFD-AE1E-4C06-A459-39231C659F0F}" type="presParOf" srcId="{90158413-D7FC-4B5D-90B6-7835453690B8}" destId="{6F765F7A-0EB2-49FF-B62A-FCA3F08F39B7}" srcOrd="0" destOrd="0" presId="urn:microsoft.com/office/officeart/2018/2/layout/IconVerticalSolidList"/>
    <dgm:cxn modelId="{7389487C-7ED7-4A66-96F2-11CAD41D68DE}" type="presParOf" srcId="{90158413-D7FC-4B5D-90B6-7835453690B8}" destId="{45CFBC64-5BD5-41ED-B88D-1A248B02F5AB}" srcOrd="1" destOrd="0" presId="urn:microsoft.com/office/officeart/2018/2/layout/IconVerticalSolidList"/>
    <dgm:cxn modelId="{E7789010-558B-4A56-9638-EF3E1FFB905F}" type="presParOf" srcId="{90158413-D7FC-4B5D-90B6-7835453690B8}" destId="{8DB11C7F-A994-4ABC-921E-AED41A550D8E}" srcOrd="2" destOrd="0" presId="urn:microsoft.com/office/officeart/2018/2/layout/IconVerticalSolidList"/>
    <dgm:cxn modelId="{685F356D-64CF-4658-AED0-D46AAD5DB85D}" type="presParOf" srcId="{90158413-D7FC-4B5D-90B6-7835453690B8}" destId="{1A01F094-3637-46C5-B8F9-964439F5C61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DDBA10-7CCF-41BB-A81C-1F03D6E5EAA0}">
      <dsp:nvSpPr>
        <dsp:cNvPr id="0" name=""/>
        <dsp:cNvSpPr/>
      </dsp:nvSpPr>
      <dsp:spPr>
        <a:xfrm>
          <a:off x="0" y="4508"/>
          <a:ext cx="6291970" cy="9876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FE8B2-0BED-434A-98EC-37D623526C05}">
      <dsp:nvSpPr>
        <dsp:cNvPr id="0" name=""/>
        <dsp:cNvSpPr/>
      </dsp:nvSpPr>
      <dsp:spPr>
        <a:xfrm>
          <a:off x="298759" y="226726"/>
          <a:ext cx="543730" cy="5431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BB4407-3C5A-4D2A-9D45-7184FAF8EAAF}">
      <dsp:nvSpPr>
        <dsp:cNvPr id="0" name=""/>
        <dsp:cNvSpPr/>
      </dsp:nvSpPr>
      <dsp:spPr>
        <a:xfrm>
          <a:off x="1141250" y="4508"/>
          <a:ext cx="5116151" cy="104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058" tIns="111058" rIns="111058" bIns="111058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Arial" panose="020B0604020202020204" pitchFamily="34" charset="0"/>
              <a:cs typeface="Arial" panose="020B0604020202020204" pitchFamily="34" charset="0"/>
            </a:rPr>
            <a:t>Premium preserved flower arrangements. Eternal flowers which will last for many years with no watering required. </a:t>
          </a:r>
        </a:p>
      </dsp:txBody>
      <dsp:txXfrm>
        <a:off x="1141250" y="4508"/>
        <a:ext cx="5116151" cy="1049363"/>
      </dsp:txXfrm>
    </dsp:sp>
    <dsp:sp modelId="{BC82B209-A1F0-495F-A846-0CB2F8C25FFF}">
      <dsp:nvSpPr>
        <dsp:cNvPr id="0" name=""/>
        <dsp:cNvSpPr/>
      </dsp:nvSpPr>
      <dsp:spPr>
        <a:xfrm>
          <a:off x="0" y="1316213"/>
          <a:ext cx="6291970" cy="9876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FE9A88-E581-47D1-B661-523038CBFA8A}">
      <dsp:nvSpPr>
        <dsp:cNvPr id="0" name=""/>
        <dsp:cNvSpPr/>
      </dsp:nvSpPr>
      <dsp:spPr>
        <a:xfrm>
          <a:off x="298759" y="1538431"/>
          <a:ext cx="543730" cy="5431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E5D8F-4231-4BDD-9305-3BD2F66EFABD}">
      <dsp:nvSpPr>
        <dsp:cNvPr id="0" name=""/>
        <dsp:cNvSpPr/>
      </dsp:nvSpPr>
      <dsp:spPr>
        <a:xfrm>
          <a:off x="1141250" y="1316213"/>
          <a:ext cx="5116151" cy="104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058" tIns="111058" rIns="111058" bIns="111058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Target market</a:t>
          </a:r>
          <a:r>
            <a:rPr lang="en-US" sz="2000" b="0" kern="1200" dirty="0">
              <a:latin typeface="Arial" panose="020B0604020202020204" pitchFamily="34" charset="0"/>
              <a:cs typeface="Arial" panose="020B0604020202020204" pitchFamily="34" charset="0"/>
            </a:rPr>
            <a:t>: gifting, weddings, proposals and birthdays. </a:t>
          </a:r>
        </a:p>
      </dsp:txBody>
      <dsp:txXfrm>
        <a:off x="1141250" y="1316213"/>
        <a:ext cx="5116151" cy="1049363"/>
      </dsp:txXfrm>
    </dsp:sp>
    <dsp:sp modelId="{E77D2A35-B486-493E-9B06-35D48FB29CCE}">
      <dsp:nvSpPr>
        <dsp:cNvPr id="0" name=""/>
        <dsp:cNvSpPr/>
      </dsp:nvSpPr>
      <dsp:spPr>
        <a:xfrm>
          <a:off x="0" y="2627917"/>
          <a:ext cx="6291970" cy="9876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765BA1-2822-4BAF-95D2-ED1C9570426D}">
      <dsp:nvSpPr>
        <dsp:cNvPr id="0" name=""/>
        <dsp:cNvSpPr/>
      </dsp:nvSpPr>
      <dsp:spPr>
        <a:xfrm>
          <a:off x="298759" y="2850135"/>
          <a:ext cx="543730" cy="5431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B5EE9-F956-4CD5-B014-452A0E423BEE}">
      <dsp:nvSpPr>
        <dsp:cNvPr id="0" name=""/>
        <dsp:cNvSpPr/>
      </dsp:nvSpPr>
      <dsp:spPr>
        <a:xfrm>
          <a:off x="1141250" y="2627917"/>
          <a:ext cx="5116151" cy="104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058" tIns="111058" rIns="111058" bIns="111058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Legal Structure: </a:t>
          </a:r>
          <a:r>
            <a:rPr lang="en-US" sz="2000" b="0" kern="1200" dirty="0">
              <a:latin typeface="Arial" panose="020B0604020202020204" pitchFamily="34" charset="0"/>
              <a:cs typeface="Arial" panose="020B0604020202020204" pitchFamily="34" charset="0"/>
            </a:rPr>
            <a:t>Will operate as a sole trader due to low start-up costs. </a:t>
          </a:r>
        </a:p>
      </dsp:txBody>
      <dsp:txXfrm>
        <a:off x="1141250" y="2627917"/>
        <a:ext cx="5116151" cy="1049363"/>
      </dsp:txXfrm>
    </dsp:sp>
    <dsp:sp modelId="{FDCC58C5-EEB4-4047-A6DF-CA5C28936A9F}">
      <dsp:nvSpPr>
        <dsp:cNvPr id="0" name=""/>
        <dsp:cNvSpPr/>
      </dsp:nvSpPr>
      <dsp:spPr>
        <a:xfrm>
          <a:off x="0" y="3939621"/>
          <a:ext cx="6291970" cy="9876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342DE0-A622-4E2F-B505-D5F60B4F46B3}">
      <dsp:nvSpPr>
        <dsp:cNvPr id="0" name=""/>
        <dsp:cNvSpPr/>
      </dsp:nvSpPr>
      <dsp:spPr>
        <a:xfrm>
          <a:off x="298759" y="4161839"/>
          <a:ext cx="543730" cy="5431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22BC71-956F-41D1-B700-9CA5134FFEF1}">
      <dsp:nvSpPr>
        <dsp:cNvPr id="0" name=""/>
        <dsp:cNvSpPr/>
      </dsp:nvSpPr>
      <dsp:spPr>
        <a:xfrm>
          <a:off x="1141250" y="3939621"/>
          <a:ext cx="5116151" cy="104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058" tIns="111058" rIns="111058" bIns="111058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Management:</a:t>
          </a:r>
          <a:r>
            <a:rPr lang="en-US" sz="2000" b="0" kern="1200" dirty="0">
              <a:latin typeface="Arial" panose="020B0604020202020204" pitchFamily="34" charset="0"/>
              <a:cs typeface="Arial" panose="020B0604020202020204" pitchFamily="34" charset="0"/>
            </a:rPr>
            <a:t> Founder and Director.   </a:t>
          </a:r>
        </a:p>
      </dsp:txBody>
      <dsp:txXfrm>
        <a:off x="1141250" y="3939621"/>
        <a:ext cx="5116151" cy="10493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D0E87-1DC4-4F01-BCFF-7E3900785C91}">
      <dsp:nvSpPr>
        <dsp:cNvPr id="0" name=""/>
        <dsp:cNvSpPr/>
      </dsp:nvSpPr>
      <dsp:spPr>
        <a:xfrm>
          <a:off x="424985" y="1294681"/>
          <a:ext cx="693720" cy="693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B79D83-F3FE-47E3-AA2D-BE85B0962071}">
      <dsp:nvSpPr>
        <dsp:cNvPr id="0" name=""/>
        <dsp:cNvSpPr/>
      </dsp:nvSpPr>
      <dsp:spPr>
        <a:xfrm>
          <a:off x="1045" y="2335362"/>
          <a:ext cx="1541601" cy="1271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Engaging short-form product videos that visually capture attention</a:t>
          </a:r>
        </a:p>
      </dsp:txBody>
      <dsp:txXfrm>
        <a:off x="1045" y="2335362"/>
        <a:ext cx="1541601" cy="1271821"/>
      </dsp:txXfrm>
    </dsp:sp>
    <dsp:sp modelId="{384CE5EF-C57C-4B80-BFD6-1F511F262273}">
      <dsp:nvSpPr>
        <dsp:cNvPr id="0" name=""/>
        <dsp:cNvSpPr/>
      </dsp:nvSpPr>
      <dsp:spPr>
        <a:xfrm>
          <a:off x="2236367" y="1294681"/>
          <a:ext cx="693720" cy="693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4E666E-8CC3-4272-843A-6AEC073C4647}">
      <dsp:nvSpPr>
        <dsp:cNvPr id="0" name=""/>
        <dsp:cNvSpPr/>
      </dsp:nvSpPr>
      <dsp:spPr>
        <a:xfrm>
          <a:off x="1812427" y="2335362"/>
          <a:ext cx="1541601" cy="1271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Featuring unboxing experiences and seasonal collections</a:t>
          </a:r>
        </a:p>
      </dsp:txBody>
      <dsp:txXfrm>
        <a:off x="1812427" y="2335362"/>
        <a:ext cx="1541601" cy="1271821"/>
      </dsp:txXfrm>
    </dsp:sp>
    <dsp:sp modelId="{618C823C-6136-42C2-85C1-3E3D70F8F6D0}">
      <dsp:nvSpPr>
        <dsp:cNvPr id="0" name=""/>
        <dsp:cNvSpPr/>
      </dsp:nvSpPr>
      <dsp:spPr>
        <a:xfrm>
          <a:off x="4047749" y="1294681"/>
          <a:ext cx="693720" cy="693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EA697-B3F5-48F9-BAAF-940680FF6C40}">
      <dsp:nvSpPr>
        <dsp:cNvPr id="0" name=""/>
        <dsp:cNvSpPr/>
      </dsp:nvSpPr>
      <dsp:spPr>
        <a:xfrm>
          <a:off x="3623809" y="2335362"/>
          <a:ext cx="1541601" cy="1271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Collaborating with influencers to enhance brand visibility</a:t>
          </a:r>
        </a:p>
      </dsp:txBody>
      <dsp:txXfrm>
        <a:off x="3623809" y="2335362"/>
        <a:ext cx="1541601" cy="1271821"/>
      </dsp:txXfrm>
    </dsp:sp>
    <dsp:sp modelId="{3E627AC6-A565-4FD6-B80E-9A7514EED3FF}">
      <dsp:nvSpPr>
        <dsp:cNvPr id="0" name=""/>
        <dsp:cNvSpPr/>
      </dsp:nvSpPr>
      <dsp:spPr>
        <a:xfrm>
          <a:off x="5859131" y="1294681"/>
          <a:ext cx="693720" cy="693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52ABB2-0921-47A5-B0B4-BE1E80F981ED}">
      <dsp:nvSpPr>
        <dsp:cNvPr id="0" name=""/>
        <dsp:cNvSpPr/>
      </dsp:nvSpPr>
      <dsp:spPr>
        <a:xfrm>
          <a:off x="5435191" y="2335362"/>
          <a:ext cx="1541601" cy="1271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Running targeted paid ads to drive traffic to the Shopify store</a:t>
          </a:r>
        </a:p>
      </dsp:txBody>
      <dsp:txXfrm>
        <a:off x="5435191" y="2335362"/>
        <a:ext cx="1541601" cy="1271821"/>
      </dsp:txXfrm>
    </dsp:sp>
    <dsp:sp modelId="{F14D403F-665E-4959-9A8B-400609969A25}">
      <dsp:nvSpPr>
        <dsp:cNvPr id="0" name=""/>
        <dsp:cNvSpPr/>
      </dsp:nvSpPr>
      <dsp:spPr>
        <a:xfrm>
          <a:off x="7670513" y="1294681"/>
          <a:ext cx="693720" cy="69372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A9A2C4-9F94-48F2-B5E1-5EF981092FF3}">
      <dsp:nvSpPr>
        <dsp:cNvPr id="0" name=""/>
        <dsp:cNvSpPr/>
      </dsp:nvSpPr>
      <dsp:spPr>
        <a:xfrm>
          <a:off x="7246572" y="2335362"/>
          <a:ext cx="1541601" cy="1271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Promoting viral reach and encouraging impulse purchases</a:t>
          </a:r>
        </a:p>
      </dsp:txBody>
      <dsp:txXfrm>
        <a:off x="7246572" y="2335362"/>
        <a:ext cx="1541601" cy="12718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4FABE0-4909-47E2-AE09-4018F0114BCA}">
      <dsp:nvSpPr>
        <dsp:cNvPr id="0" name=""/>
        <dsp:cNvSpPr/>
      </dsp:nvSpPr>
      <dsp:spPr>
        <a:xfrm>
          <a:off x="0" y="3101"/>
          <a:ext cx="11944745" cy="6606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A594DC-7A49-4D00-8361-302E0BC80DC8}">
      <dsp:nvSpPr>
        <dsp:cNvPr id="0" name=""/>
        <dsp:cNvSpPr/>
      </dsp:nvSpPr>
      <dsp:spPr>
        <a:xfrm>
          <a:off x="199857" y="151756"/>
          <a:ext cx="363377" cy="3633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C5FC3F-A2DF-4794-ABE4-19CD852DD3E5}">
      <dsp:nvSpPr>
        <dsp:cNvPr id="0" name=""/>
        <dsp:cNvSpPr/>
      </dsp:nvSpPr>
      <dsp:spPr>
        <a:xfrm>
          <a:off x="763092" y="3101"/>
          <a:ext cx="11181652" cy="660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923" tIns="69923" rIns="69923" bIns="699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Points-based rewards system for repeat purchases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3092" y="3101"/>
        <a:ext cx="11181652" cy="660685"/>
      </dsp:txXfrm>
    </dsp:sp>
    <dsp:sp modelId="{D067493B-F997-4838-912F-3733A88CBC3B}">
      <dsp:nvSpPr>
        <dsp:cNvPr id="0" name=""/>
        <dsp:cNvSpPr/>
      </dsp:nvSpPr>
      <dsp:spPr>
        <a:xfrm>
          <a:off x="0" y="828958"/>
          <a:ext cx="11944745" cy="6606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86516A-CBBF-4B89-9B41-9C9C6F3E884B}">
      <dsp:nvSpPr>
        <dsp:cNvPr id="0" name=""/>
        <dsp:cNvSpPr/>
      </dsp:nvSpPr>
      <dsp:spPr>
        <a:xfrm>
          <a:off x="199857" y="977613"/>
          <a:ext cx="363377" cy="3633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824D70-20B3-41BB-93B1-060EEC44DAF1}">
      <dsp:nvSpPr>
        <dsp:cNvPr id="0" name=""/>
        <dsp:cNvSpPr/>
      </dsp:nvSpPr>
      <dsp:spPr>
        <a:xfrm>
          <a:off x="763092" y="828958"/>
          <a:ext cx="11181652" cy="660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923" tIns="69923" rIns="69923" bIns="699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Exclusive discounts and early access to new collections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3092" y="828958"/>
        <a:ext cx="11181652" cy="660685"/>
      </dsp:txXfrm>
    </dsp:sp>
    <dsp:sp modelId="{3954F7EE-5E45-47C4-B4D7-1CC2E70EF45B}">
      <dsp:nvSpPr>
        <dsp:cNvPr id="0" name=""/>
        <dsp:cNvSpPr/>
      </dsp:nvSpPr>
      <dsp:spPr>
        <a:xfrm>
          <a:off x="0" y="1654816"/>
          <a:ext cx="11944745" cy="6606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F4F810-565D-41FF-A24D-1D4C931ADFA0}">
      <dsp:nvSpPr>
        <dsp:cNvPr id="0" name=""/>
        <dsp:cNvSpPr/>
      </dsp:nvSpPr>
      <dsp:spPr>
        <a:xfrm>
          <a:off x="199857" y="1803470"/>
          <a:ext cx="363377" cy="3633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8631AD-A6C9-4057-934B-DD831AC0B3D5}">
      <dsp:nvSpPr>
        <dsp:cNvPr id="0" name=""/>
        <dsp:cNvSpPr/>
      </dsp:nvSpPr>
      <dsp:spPr>
        <a:xfrm>
          <a:off x="763092" y="1654816"/>
          <a:ext cx="11181652" cy="660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923" tIns="69923" rIns="69923" bIns="699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Special offers for seasonal occasions, Valentine’s Day and Mothers day 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3092" y="1654816"/>
        <a:ext cx="11181652" cy="660685"/>
      </dsp:txXfrm>
    </dsp:sp>
    <dsp:sp modelId="{F117D70F-7062-4EBF-8B7F-8C481D08C29B}">
      <dsp:nvSpPr>
        <dsp:cNvPr id="0" name=""/>
        <dsp:cNvSpPr/>
      </dsp:nvSpPr>
      <dsp:spPr>
        <a:xfrm>
          <a:off x="0" y="2480673"/>
          <a:ext cx="11944745" cy="6606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EAAAE5-5A7D-4EEE-BFC0-A1E1E570F71B}">
      <dsp:nvSpPr>
        <dsp:cNvPr id="0" name=""/>
        <dsp:cNvSpPr/>
      </dsp:nvSpPr>
      <dsp:spPr>
        <a:xfrm>
          <a:off x="199857" y="2629327"/>
          <a:ext cx="363377" cy="36337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A1D1B-FB4D-4845-98E6-066FCC1F5FEF}">
      <dsp:nvSpPr>
        <dsp:cNvPr id="0" name=""/>
        <dsp:cNvSpPr/>
      </dsp:nvSpPr>
      <dsp:spPr>
        <a:xfrm>
          <a:off x="763092" y="2480673"/>
          <a:ext cx="11181652" cy="660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923" tIns="69923" rIns="69923" bIns="699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Increases customer retention and lifetime value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3092" y="2480673"/>
        <a:ext cx="11181652" cy="660685"/>
      </dsp:txXfrm>
    </dsp:sp>
    <dsp:sp modelId="{6F765F7A-0EB2-49FF-B62A-FCA3F08F39B7}">
      <dsp:nvSpPr>
        <dsp:cNvPr id="0" name=""/>
        <dsp:cNvSpPr/>
      </dsp:nvSpPr>
      <dsp:spPr>
        <a:xfrm>
          <a:off x="0" y="3306530"/>
          <a:ext cx="11944745" cy="6606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CFBC64-5BD5-41ED-B88D-1A248B02F5AB}">
      <dsp:nvSpPr>
        <dsp:cNvPr id="0" name=""/>
        <dsp:cNvSpPr/>
      </dsp:nvSpPr>
      <dsp:spPr>
        <a:xfrm>
          <a:off x="199857" y="3455184"/>
          <a:ext cx="363377" cy="36337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01F094-3637-46C5-B8F9-964439F5C618}">
      <dsp:nvSpPr>
        <dsp:cNvPr id="0" name=""/>
        <dsp:cNvSpPr/>
      </dsp:nvSpPr>
      <dsp:spPr>
        <a:xfrm>
          <a:off x="763092" y="3306530"/>
          <a:ext cx="11181652" cy="660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923" tIns="69923" rIns="69923" bIns="699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Reduces long-term customer acquisition costs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3092" y="3306530"/>
        <a:ext cx="11181652" cy="6606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AA4C72-069D-4AC9-9797-B4C9768CFDA0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0F8AD6-EBE3-4D61-A365-33C32FE91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351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0F8AD6-EBE3-4D61-A365-33C32FE91A1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2789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0F8AD6-EBE3-4D61-A365-33C32FE91A1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6873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763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003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469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995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2/26/2026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879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2/26/2026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97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2/26/2026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338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04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72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949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112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E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13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pxhere.com/fr/photo/1261289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hyperlink" Target="https://www.pngall.com/tiktok-png/download/33634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f/funding.html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0080C84-327E-B43C-C818-D107E30A38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47" b="1108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gradFill>
            <a:gsLst>
              <a:gs pos="10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</p:spTree>
    <p:extLst>
      <p:ext uri="{BB962C8B-B14F-4D97-AF65-F5344CB8AC3E}">
        <p14:creationId xmlns:p14="http://schemas.microsoft.com/office/powerpoint/2010/main" val="3795797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626A1-6373-F089-D04B-E0FC4299F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latin typeface="Arial Black" panose="020B0A04020102020204" pitchFamily="34" charset="0"/>
              </a:rPr>
              <a:t>Title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7102D-2982-3FB3-4282-C8D85A4B3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Student Name: </a:t>
            </a:r>
            <a:r>
              <a:rPr lang="en-GB" dirty="0"/>
              <a:t>Sonam Akhtar</a:t>
            </a:r>
          </a:p>
          <a:p>
            <a:r>
              <a:rPr lang="en-GB" b="1" dirty="0"/>
              <a:t>Student Number: </a:t>
            </a:r>
            <a:r>
              <a:rPr lang="en-GB" dirty="0"/>
              <a:t>2439007</a:t>
            </a:r>
          </a:p>
          <a:p>
            <a:r>
              <a:rPr lang="en-GB" b="1" dirty="0"/>
              <a:t>Module Number: </a:t>
            </a:r>
            <a:r>
              <a:rPr lang="en-GB" dirty="0"/>
              <a:t>LCLM4006</a:t>
            </a:r>
          </a:p>
          <a:p>
            <a:r>
              <a:rPr lang="en-GB" b="1" dirty="0"/>
              <a:t>Programme</a:t>
            </a:r>
            <a:r>
              <a:rPr lang="en-GB" dirty="0"/>
              <a:t>: Certificate in Higher Education Business Skills for the Workplace</a:t>
            </a:r>
          </a:p>
          <a:p>
            <a:r>
              <a:rPr lang="en-GB" b="1" dirty="0"/>
              <a:t>Title: </a:t>
            </a:r>
            <a:r>
              <a:rPr lang="en-GB" dirty="0"/>
              <a:t>Enterprise and Entrepreneurship</a:t>
            </a:r>
          </a:p>
          <a:p>
            <a:r>
              <a:rPr lang="en-GB" b="1" dirty="0"/>
              <a:t>Lecturer's Name: </a:t>
            </a:r>
            <a:r>
              <a:rPr lang="en-GB" dirty="0"/>
              <a:t>Dr Chung Lai Johnny Wan</a:t>
            </a:r>
          </a:p>
          <a:p>
            <a:r>
              <a:rPr lang="en-GB" b="1" dirty="0"/>
              <a:t>Assignment Title: </a:t>
            </a:r>
            <a:r>
              <a:rPr lang="en-GB" dirty="0"/>
              <a:t>Presentation Pitch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873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E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35C21-8F32-A1D0-1AB0-B6ED78697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267" y="175490"/>
            <a:ext cx="4799860" cy="1213012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95E5F-1CC1-5622-0228-589D3E648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549" y="1748719"/>
            <a:ext cx="5021535" cy="442117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Good morning, my name is Sonam. In my presentation, I will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Introduction to Love in Eternal Bloom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unique selling point of Love In Eternal Bloom.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three key external factors that will influence my business according to PESTEL analysis.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 I will use TikTok as a marketing tool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Using the Customer loyalty programme to market Love in Eternal Bloom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Funding for Love in Eternal Bloom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Red and pink roses">
            <a:extLst>
              <a:ext uri="{FF2B5EF4-FFF2-40B4-BE49-F238E27FC236}">
                <a16:creationId xmlns:a16="http://schemas.microsoft.com/office/drawing/2014/main" id="{CD475F12-377C-8F7C-C377-B98E722087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96" r="12904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901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C9E0E-9E09-6EA1-F7B7-698703630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758" y="138545"/>
            <a:ext cx="8908213" cy="987906"/>
          </a:xfrm>
        </p:spPr>
        <p:txBody>
          <a:bodyPr anchor="b">
            <a:normAutofit/>
          </a:bodyPr>
          <a:lstStyle/>
          <a:p>
            <a:r>
              <a:rPr lang="en-GB" sz="3300" dirty="0">
                <a:latin typeface="Arial Black" panose="020B0A04020102020204" pitchFamily="34" charset="0"/>
              </a:rPr>
              <a:t>Introduction To Love In Eternal Bloom</a:t>
            </a:r>
          </a:p>
        </p:txBody>
      </p:sp>
      <p:graphicFrame>
        <p:nvGraphicFramePr>
          <p:cNvPr id="52" name="Content Placeholder 8">
            <a:extLst>
              <a:ext uri="{FF2B5EF4-FFF2-40B4-BE49-F238E27FC236}">
                <a16:creationId xmlns:a16="http://schemas.microsoft.com/office/drawing/2014/main" id="{AFCB47BE-17A6-6F81-DEB8-6C849BB8E6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3235851"/>
              </p:ext>
            </p:extLst>
          </p:nvPr>
        </p:nvGraphicFramePr>
        <p:xfrm>
          <a:off x="637640" y="1463909"/>
          <a:ext cx="6291970" cy="4993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9" name="Picture 28">
            <a:extLst>
              <a:ext uri="{FF2B5EF4-FFF2-40B4-BE49-F238E27FC236}">
                <a16:creationId xmlns:a16="http://schemas.microsoft.com/office/drawing/2014/main" id="{D9E6DABF-51EE-FAEA-122C-5E7B721F78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4796" r="9706" b="1"/>
          <a:stretch>
            <a:fillRect/>
          </a:stretch>
        </p:blipFill>
        <p:spPr>
          <a:xfrm>
            <a:off x="7087039" y="1463909"/>
            <a:ext cx="4699297" cy="5056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305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8203B-D8F4-EFDC-5392-8D2AFE640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048" y="231730"/>
            <a:ext cx="6778752" cy="1529932"/>
          </a:xfrm>
        </p:spPr>
        <p:txBody>
          <a:bodyPr anchor="b">
            <a:normAutofit/>
          </a:bodyPr>
          <a:lstStyle/>
          <a:p>
            <a:r>
              <a:rPr lang="en-GB">
                <a:latin typeface="Arial Black" panose="020B0A04020102020204" pitchFamily="34" charset="0"/>
              </a:rPr>
              <a:t>Unique Selling Point Of Love In Eternal Bloom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85DD99EA-5A50-6763-4DA4-2D024B222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343" y="1984248"/>
            <a:ext cx="6455665" cy="4532294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Enduring Elegance: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Enjoy the stunning beauty of preserved roses that stay vibrant for years without any upkeep.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Quality product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Premium preserved flowers, beautifully packaged for luxury.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Eco-Friendly Choice: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thoughtful, sustainable alternative that helps minimise waste compared to fresh blooms.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Sentimental Gifts: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Perfect for creating lasting memories on special occasions.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Social media ready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Eye-catching arrangements that are sure to shine on your social media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24" descr="Close-up of rose bouquet">
            <a:extLst>
              <a:ext uri="{FF2B5EF4-FFF2-40B4-BE49-F238E27FC236}">
                <a16:creationId xmlns:a16="http://schemas.microsoft.com/office/drawing/2014/main" id="{BA9F037F-011F-BA66-8742-4CAB9AE5F1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35" r="22194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092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E3503E8-0933-673C-63C9-696EA1F71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 Black" panose="020B0A04020102020204" pitchFamily="34" charset="0"/>
              </a:rPr>
              <a:t>Three Key External Factors PESTEL Analysis</a:t>
            </a:r>
            <a:br>
              <a:rPr lang="en-US" dirty="0">
                <a:latin typeface="Arial Black" panose="020B0A04020102020204" pitchFamily="34" charset="0"/>
              </a:rPr>
            </a:b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FD18DAB-7B84-ADD0-9446-D8183B5963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Economic Factors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Inflation and changes in disposable income directly affect consumer spending on non-essential luxury items. Since preserved flowers are marketed as premium gifts, economic downturns may reduce demand, while stable economic growth presents opportunities for expansion.</a:t>
            </a: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Social Factors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There is an increasing consumer preference for sustainable and long-lasting products. Preserved flowers resonate with environmentally conscious purchasing behaviour, making them appealing to modern consumers seeking alternatives to disposable floral gifts.</a:t>
            </a: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Technological Factors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rapid expansion of e-commerce and social media platforms allows for direct consumer sales and digital marketing. Online retail minimises overhead costs and broadens market reach nationwide.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5173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95EE6-5712-E92C-2390-884EB37ED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616" y="171561"/>
            <a:ext cx="10510409" cy="1128243"/>
          </a:xfrm>
        </p:spPr>
        <p:txBody>
          <a:bodyPr anchor="b"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 Black" panose="020B0A04020102020204" pitchFamily="34" charset="0"/>
              </a:rPr>
              <a:t>Marketing Strategy 1 – TikTok Marketing </a:t>
            </a:r>
          </a:p>
        </p:txBody>
      </p:sp>
      <p:graphicFrame>
        <p:nvGraphicFramePr>
          <p:cNvPr id="12" name="Rectangle 1">
            <a:extLst>
              <a:ext uri="{FF2B5EF4-FFF2-40B4-BE49-F238E27FC236}">
                <a16:creationId xmlns:a16="http://schemas.microsoft.com/office/drawing/2014/main" id="{5CEC9284-8FD0-E12F-EAE5-0EC8BCF2FF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4047958"/>
              </p:ext>
            </p:extLst>
          </p:nvPr>
        </p:nvGraphicFramePr>
        <p:xfrm>
          <a:off x="465616" y="1117860"/>
          <a:ext cx="8789220" cy="4901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8F92C44-AC78-B48A-CE8C-0CDCF9C3F29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645"/>
          <a:stretch>
            <a:fillRect/>
          </a:stretch>
        </p:blipFill>
        <p:spPr>
          <a:xfrm>
            <a:off x="8691419" y="1855700"/>
            <a:ext cx="3883340" cy="4253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28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A90D6-05C8-DF2D-6BB0-8B99E2273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1091672" cy="1132258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Marketing Strategy 2 – Loyalty Programme</a:t>
            </a:r>
            <a:endParaRPr lang="en-GB" dirty="0"/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8AF4CB11-5198-2600-8BF5-F9D8BB225B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7390320"/>
              </p:ext>
            </p:extLst>
          </p:nvPr>
        </p:nvGraphicFramePr>
        <p:xfrm>
          <a:off x="186111" y="1835267"/>
          <a:ext cx="11944745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7341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E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01F14-6424-C0A1-F260-F19F05CF6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124" y="205958"/>
            <a:ext cx="10969752" cy="90046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Funding for Love In Eternal Bloom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9EE30-D3E4-4CFD-B265-4E0A1F761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23" y="1312382"/>
            <a:ext cx="6480271" cy="5339660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Total Funding Required: £10,000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Source of Funding: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£10,000 – Government Start-Up Loan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Initial Allocation of Funds (Month 1):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£3,000 – Cost of Goods Sold (Inventory)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£1,000 – Marketing and Advertising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£1,000 – Postage and Delivery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£1,200 – Wages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£300 – Utilities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£100 – Telephone and Internet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Total Initial Operating Expenses: £6,600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Projected Net Positive Cash Flow (Month 1): £11,900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042208-9A65-B3FC-46EB-94C7C2CFB9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13236" y="1708727"/>
            <a:ext cx="5285174" cy="346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718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236EA-C5DD-DBB5-1AEB-20BB96606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latin typeface="Arial Black" panose="020B0A040201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7C8CF-EFE5-206E-7BB2-DF7B2B9A0B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summary: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Premium preserved flower business offering long-lasting, sustainable luxury gifts.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Strong market demand within the growing gifting and e-commerce Shopify website.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Digital marketing via TikTok and a loyalty programme to drive repeat customer purchases.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£10,000 government startup loan supports initial setup </a:t>
            </a: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and operations.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Positive cash flow projections demonstrate financial growth. </a:t>
            </a:r>
          </a:p>
        </p:txBody>
      </p:sp>
    </p:spTree>
    <p:extLst>
      <p:ext uri="{BB962C8B-B14F-4D97-AF65-F5344CB8AC3E}">
        <p14:creationId xmlns:p14="http://schemas.microsoft.com/office/powerpoint/2010/main" val="412141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281</TotalTime>
  <Words>607</Words>
  <Application>Microsoft Office PowerPoint</Application>
  <PresentationFormat>Widescreen</PresentationFormat>
  <Paragraphs>70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Arial Black</vt:lpstr>
      <vt:lpstr>Neue Haas Grotesk Text Pro</vt:lpstr>
      <vt:lpstr>Wingdings</vt:lpstr>
      <vt:lpstr>VanillaVTI</vt:lpstr>
      <vt:lpstr>PowerPoint Presentation</vt:lpstr>
      <vt:lpstr>Title Page</vt:lpstr>
      <vt:lpstr>Overview</vt:lpstr>
      <vt:lpstr>Introduction To Love In Eternal Bloom</vt:lpstr>
      <vt:lpstr>Unique Selling Point Of Love In Eternal Bloom</vt:lpstr>
      <vt:lpstr>Three Key External Factors PESTEL Analysis </vt:lpstr>
      <vt:lpstr>Marketing Strategy 1 – TikTok Marketing </vt:lpstr>
      <vt:lpstr>Marketing Strategy 2 – Loyalty Programme</vt:lpstr>
      <vt:lpstr>Funding for Love In Eternal Bloom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Sonam Akhtar (2439007)</dc:creator>
  <cp:lastModifiedBy>Sonam Akhtar (2439007)</cp:lastModifiedBy>
  <cp:revision>1</cp:revision>
  <dcterms:created xsi:type="dcterms:W3CDTF">2026-01-17T08:16:13Z</dcterms:created>
  <dcterms:modified xsi:type="dcterms:W3CDTF">2026-02-26T10:19:56Z</dcterms:modified>
</cp:coreProperties>
</file>