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4"/>
  </p:notesMasterIdLst>
  <p:sldIdLst>
    <p:sldId id="256" r:id="rId2"/>
    <p:sldId id="258"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9" r:id="rId26"/>
    <p:sldId id="284" r:id="rId27"/>
    <p:sldId id="283" r:id="rId28"/>
    <p:sldId id="287" r:id="rId29"/>
    <p:sldId id="286" r:id="rId30"/>
    <p:sldId id="285" r:id="rId31"/>
    <p:sldId id="288" r:id="rId32"/>
    <p:sldId id="290"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BD2A47-CD60-44BD-AAD1-723593367971}" v="34" dt="2023-07-18T15:43:48.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09" d="100"/>
          <a:sy n="109" d="100"/>
        </p:scale>
        <p:origin x="55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21BD2A47-CD60-44BD-AAD1-723593367971}"/>
    <pc:docChg chg="undo custSel addSld delSld modSld sldOrd addMainMaster modMainMaster">
      <pc:chgData name="David Holley" userId="45123e1e-ac21-4ee3-b53e-8d97b4b34e1e" providerId="ADAL" clId="{21BD2A47-CD60-44BD-AAD1-723593367971}" dt="2023-07-18T15:44:48.343" v="485" actId="14100"/>
      <pc:docMkLst>
        <pc:docMk/>
      </pc:docMkLst>
      <pc:sldChg chg="modSp mod">
        <pc:chgData name="David Holley" userId="45123e1e-ac21-4ee3-b53e-8d97b4b34e1e" providerId="ADAL" clId="{21BD2A47-CD60-44BD-AAD1-723593367971}" dt="2023-07-18T14:54:41.272" v="47"/>
        <pc:sldMkLst>
          <pc:docMk/>
          <pc:sldMk cId="3452470983" sldId="256"/>
        </pc:sldMkLst>
        <pc:spChg chg="mod">
          <ac:chgData name="David Holley" userId="45123e1e-ac21-4ee3-b53e-8d97b4b34e1e" providerId="ADAL" clId="{21BD2A47-CD60-44BD-AAD1-723593367971}" dt="2023-07-18T14:52:05.920" v="31" actId="20577"/>
          <ac:spMkLst>
            <pc:docMk/>
            <pc:sldMk cId="3452470983" sldId="256"/>
            <ac:spMk id="2" creationId="{2DBAB4D7-956C-AC79-DC08-FEF11BA76397}"/>
          </ac:spMkLst>
        </pc:spChg>
        <pc:spChg chg="mod">
          <ac:chgData name="David Holley" userId="45123e1e-ac21-4ee3-b53e-8d97b4b34e1e" providerId="ADAL" clId="{21BD2A47-CD60-44BD-AAD1-723593367971}" dt="2023-07-18T14:54:41.272" v="47"/>
          <ac:spMkLst>
            <pc:docMk/>
            <pc:sldMk cId="3452470983" sldId="256"/>
            <ac:spMk id="3" creationId="{522B1E48-11CD-08A5-81A6-DCDBB49133AB}"/>
          </ac:spMkLst>
        </pc:spChg>
      </pc:sldChg>
      <pc:sldChg chg="add del">
        <pc:chgData name="David Holley" userId="45123e1e-ac21-4ee3-b53e-8d97b4b34e1e" providerId="ADAL" clId="{21BD2A47-CD60-44BD-AAD1-723593367971}" dt="2023-07-18T14:52:31.832" v="36" actId="47"/>
        <pc:sldMkLst>
          <pc:docMk/>
          <pc:sldMk cId="1679880776" sldId="257"/>
        </pc:sldMkLst>
      </pc:sldChg>
      <pc:sldChg chg="addSp modSp add mod">
        <pc:chgData name="David Holley" userId="45123e1e-ac21-4ee3-b53e-8d97b4b34e1e" providerId="ADAL" clId="{21BD2A47-CD60-44BD-AAD1-723593367971}" dt="2023-07-18T15:04:29.005" v="140" actId="1076"/>
        <pc:sldMkLst>
          <pc:docMk/>
          <pc:sldMk cId="1812951475" sldId="258"/>
        </pc:sldMkLst>
        <pc:spChg chg="mod">
          <ac:chgData name="David Holley" userId="45123e1e-ac21-4ee3-b53e-8d97b4b34e1e" providerId="ADAL" clId="{21BD2A47-CD60-44BD-AAD1-723593367971}" dt="2023-07-18T15:04:19.831" v="136" actId="20577"/>
          <ac:spMkLst>
            <pc:docMk/>
            <pc:sldMk cId="1812951475" sldId="258"/>
            <ac:spMk id="2" creationId="{2F5DD8C5-ACBA-AD4E-BF79-E4B3AAC0E6A3}"/>
          </ac:spMkLst>
        </pc:spChg>
        <pc:spChg chg="mod">
          <ac:chgData name="David Holley" userId="45123e1e-ac21-4ee3-b53e-8d97b4b34e1e" providerId="ADAL" clId="{21BD2A47-CD60-44BD-AAD1-723593367971}" dt="2023-07-18T14:54:44.584" v="48"/>
          <ac:spMkLst>
            <pc:docMk/>
            <pc:sldMk cId="1812951475" sldId="258"/>
            <ac:spMk id="3" creationId="{00000000-0000-0000-0000-000000000000}"/>
          </ac:spMkLst>
        </pc:spChg>
        <pc:spChg chg="mod">
          <ac:chgData name="David Holley" userId="45123e1e-ac21-4ee3-b53e-8d97b4b34e1e" providerId="ADAL" clId="{21BD2A47-CD60-44BD-AAD1-723593367971}" dt="2023-07-18T14:54:44.584" v="48"/>
          <ac:spMkLst>
            <pc:docMk/>
            <pc:sldMk cId="1812951475" sldId="258"/>
            <ac:spMk id="4" creationId="{B971BE89-439E-BE4C-AE33-FD4ED747238C}"/>
          </ac:spMkLst>
        </pc:spChg>
        <pc:spChg chg="mod">
          <ac:chgData name="David Holley" userId="45123e1e-ac21-4ee3-b53e-8d97b4b34e1e" providerId="ADAL" clId="{21BD2A47-CD60-44BD-AAD1-723593367971}" dt="2023-07-18T15:04:26.099" v="139" actId="1076"/>
          <ac:spMkLst>
            <pc:docMk/>
            <pc:sldMk cId="1812951475" sldId="258"/>
            <ac:spMk id="37892" creationId="{00000000-0000-0000-0000-000000000000}"/>
          </ac:spMkLst>
        </pc:spChg>
        <pc:picChg chg="add mod">
          <ac:chgData name="David Holley" userId="45123e1e-ac21-4ee3-b53e-8d97b4b34e1e" providerId="ADAL" clId="{21BD2A47-CD60-44BD-AAD1-723593367971}" dt="2023-07-18T15:04:29.005" v="140" actId="1076"/>
          <ac:picMkLst>
            <pc:docMk/>
            <pc:sldMk cId="1812951475" sldId="258"/>
            <ac:picMk id="1026" creationId="{249E83C7-1040-2A8A-3B37-6EE929333326}"/>
          </ac:picMkLst>
        </pc:picChg>
      </pc:sldChg>
      <pc:sldChg chg="delSp modSp add del mod">
        <pc:chgData name="David Holley" userId="45123e1e-ac21-4ee3-b53e-8d97b4b34e1e" providerId="ADAL" clId="{21BD2A47-CD60-44BD-AAD1-723593367971}" dt="2023-07-18T14:55:47.196" v="117" actId="47"/>
        <pc:sldMkLst>
          <pc:docMk/>
          <pc:sldMk cId="1739658529" sldId="259"/>
        </pc:sldMkLst>
        <pc:spChg chg="del mod">
          <ac:chgData name="David Holley" userId="45123e1e-ac21-4ee3-b53e-8d97b4b34e1e" providerId="ADAL" clId="{21BD2A47-CD60-44BD-AAD1-723593367971}" dt="2023-07-18T14:52:45.222" v="40" actId="478"/>
          <ac:spMkLst>
            <pc:docMk/>
            <pc:sldMk cId="1739658529" sldId="259"/>
            <ac:spMk id="2" creationId="{D801BF1A-6D88-A949-8FFD-691DAD240713}"/>
          </ac:spMkLst>
        </pc:spChg>
        <pc:spChg chg="mod">
          <ac:chgData name="David Holley" userId="45123e1e-ac21-4ee3-b53e-8d97b4b34e1e" providerId="ADAL" clId="{21BD2A47-CD60-44BD-AAD1-723593367971}" dt="2023-07-18T14:54:44.584" v="48"/>
          <ac:spMkLst>
            <pc:docMk/>
            <pc:sldMk cId="1739658529" sldId="259"/>
            <ac:spMk id="5" creationId="{88410956-C187-EB4A-A483-C6093261177B}"/>
          </ac:spMkLst>
        </pc:spChg>
      </pc:sldChg>
      <pc:sldChg chg="add del">
        <pc:chgData name="David Holley" userId="45123e1e-ac21-4ee3-b53e-8d97b4b34e1e" providerId="ADAL" clId="{21BD2A47-CD60-44BD-AAD1-723593367971}" dt="2023-07-18T14:55:48.477" v="118" actId="47"/>
        <pc:sldMkLst>
          <pc:docMk/>
          <pc:sldMk cId="1679880776" sldId="260"/>
        </pc:sldMkLst>
      </pc:sldChg>
      <pc:sldChg chg="delSp modSp add mod">
        <pc:chgData name="David Holley" userId="45123e1e-ac21-4ee3-b53e-8d97b4b34e1e" providerId="ADAL" clId="{21BD2A47-CD60-44BD-AAD1-723593367971}" dt="2023-07-18T15:06:45.999" v="172" actId="1076"/>
        <pc:sldMkLst>
          <pc:docMk/>
          <pc:sldMk cId="3393076892" sldId="261"/>
        </pc:sldMkLst>
        <pc:spChg chg="del">
          <ac:chgData name="David Holley" userId="45123e1e-ac21-4ee3-b53e-8d97b4b34e1e" providerId="ADAL" clId="{21BD2A47-CD60-44BD-AAD1-723593367971}" dt="2023-07-18T15:04:41.671" v="141" actId="478"/>
          <ac:spMkLst>
            <pc:docMk/>
            <pc:sldMk cId="3393076892" sldId="261"/>
            <ac:spMk id="2" creationId="{D801BF1A-6D88-A949-8FFD-691DAD240713}"/>
          </ac:spMkLst>
        </pc:spChg>
        <pc:spChg chg="mod">
          <ac:chgData name="David Holley" userId="45123e1e-ac21-4ee3-b53e-8d97b4b34e1e" providerId="ADAL" clId="{21BD2A47-CD60-44BD-AAD1-723593367971}" dt="2023-07-18T15:04:58.063" v="146" actId="404"/>
          <ac:spMkLst>
            <pc:docMk/>
            <pc:sldMk cId="3393076892" sldId="261"/>
            <ac:spMk id="5" creationId="{88410956-C187-EB4A-A483-C6093261177B}"/>
          </ac:spMkLst>
        </pc:spChg>
        <pc:spChg chg="mod">
          <ac:chgData name="David Holley" userId="45123e1e-ac21-4ee3-b53e-8d97b4b34e1e" providerId="ADAL" clId="{21BD2A47-CD60-44BD-AAD1-723593367971}" dt="2023-07-18T15:06:07.806" v="164" actId="1076"/>
          <ac:spMkLst>
            <pc:docMk/>
            <pc:sldMk cId="3393076892" sldId="261"/>
            <ac:spMk id="9" creationId="{90F052DA-FDC3-BB4A-B276-DFD55821DED8}"/>
          </ac:spMkLst>
        </pc:spChg>
        <pc:spChg chg="mod">
          <ac:chgData name="David Holley" userId="45123e1e-ac21-4ee3-b53e-8d97b4b34e1e" providerId="ADAL" clId="{21BD2A47-CD60-44BD-AAD1-723593367971}" dt="2023-07-18T15:05:41.147" v="158" actId="14100"/>
          <ac:spMkLst>
            <pc:docMk/>
            <pc:sldMk cId="3393076892" sldId="261"/>
            <ac:spMk id="30" creationId="{AB708B41-64EA-1847-BAC5-7D070D855A79}"/>
          </ac:spMkLst>
        </pc:spChg>
        <pc:spChg chg="mod">
          <ac:chgData name="David Holley" userId="45123e1e-ac21-4ee3-b53e-8d97b4b34e1e" providerId="ADAL" clId="{21BD2A47-CD60-44BD-AAD1-723593367971}" dt="2023-07-18T15:06:45.999" v="172" actId="1076"/>
          <ac:spMkLst>
            <pc:docMk/>
            <pc:sldMk cId="3393076892" sldId="261"/>
            <ac:spMk id="32" creationId="{416895A2-7B36-3F4C-88F7-8DE9E7EBD268}"/>
          </ac:spMkLst>
        </pc:spChg>
        <pc:picChg chg="mod">
          <ac:chgData name="David Holley" userId="45123e1e-ac21-4ee3-b53e-8d97b4b34e1e" providerId="ADAL" clId="{21BD2A47-CD60-44BD-AAD1-723593367971}" dt="2023-07-18T15:04:50.142" v="142" actId="1076"/>
          <ac:picMkLst>
            <pc:docMk/>
            <pc:sldMk cId="3393076892" sldId="261"/>
            <ac:picMk id="29" creationId="{9D2C5AA2-3FD6-B043-ACF9-47C292BF09E7}"/>
          </ac:picMkLst>
        </pc:picChg>
        <pc:picChg chg="mod">
          <ac:chgData name="David Holley" userId="45123e1e-ac21-4ee3-b53e-8d97b4b34e1e" providerId="ADAL" clId="{21BD2A47-CD60-44BD-AAD1-723593367971}" dt="2023-07-18T15:06:16.059" v="166" actId="14100"/>
          <ac:picMkLst>
            <pc:docMk/>
            <pc:sldMk cId="3393076892" sldId="261"/>
            <ac:picMk id="31" creationId="{C57F4E1C-3F75-6C42-AE98-85C9AF7DB6C6}"/>
          </ac:picMkLst>
        </pc:picChg>
        <pc:cxnChg chg="mod">
          <ac:chgData name="David Holley" userId="45123e1e-ac21-4ee3-b53e-8d97b4b34e1e" providerId="ADAL" clId="{21BD2A47-CD60-44BD-AAD1-723593367971}" dt="2023-07-18T15:06:41.486" v="171" actId="14100"/>
          <ac:cxnSpMkLst>
            <pc:docMk/>
            <pc:sldMk cId="3393076892" sldId="261"/>
            <ac:cxnSpMk id="34" creationId="{80AA6711-ABF3-2342-A556-71975EE25A76}"/>
          </ac:cxnSpMkLst>
        </pc:cxnChg>
      </pc:sldChg>
      <pc:sldChg chg="modSp add mod modAnim">
        <pc:chgData name="David Holley" userId="45123e1e-ac21-4ee3-b53e-8d97b4b34e1e" providerId="ADAL" clId="{21BD2A47-CD60-44BD-AAD1-723593367971}" dt="2023-07-18T15:09:06.604" v="191" actId="1076"/>
        <pc:sldMkLst>
          <pc:docMk/>
          <pc:sldMk cId="1803235801" sldId="262"/>
        </pc:sldMkLst>
        <pc:spChg chg="mod">
          <ac:chgData name="David Holley" userId="45123e1e-ac21-4ee3-b53e-8d97b4b34e1e" providerId="ADAL" clId="{21BD2A47-CD60-44BD-AAD1-723593367971}" dt="2023-07-18T15:07:45.225" v="178" actId="14100"/>
          <ac:spMkLst>
            <pc:docMk/>
            <pc:sldMk cId="1803235801" sldId="262"/>
            <ac:spMk id="16" creationId="{655FD6E0-F4F1-CF43-9772-EC2C70B88D39}"/>
          </ac:spMkLst>
        </pc:spChg>
        <pc:spChg chg="mod">
          <ac:chgData name="David Holley" userId="45123e1e-ac21-4ee3-b53e-8d97b4b34e1e" providerId="ADAL" clId="{21BD2A47-CD60-44BD-AAD1-723593367971}" dt="2023-07-18T15:07:17.504" v="176" actId="207"/>
          <ac:spMkLst>
            <pc:docMk/>
            <pc:sldMk cId="1803235801" sldId="262"/>
            <ac:spMk id="18" creationId="{A32B573F-47B4-DF42-A465-A6C791508306}"/>
          </ac:spMkLst>
        </pc:spChg>
        <pc:spChg chg="mod">
          <ac:chgData name="David Holley" userId="45123e1e-ac21-4ee3-b53e-8d97b4b34e1e" providerId="ADAL" clId="{21BD2A47-CD60-44BD-AAD1-723593367971}" dt="2023-07-18T15:08:50.521" v="187" actId="1076"/>
          <ac:spMkLst>
            <pc:docMk/>
            <pc:sldMk cId="1803235801" sldId="262"/>
            <ac:spMk id="21512" creationId="{00000000-0000-0000-0000-000000000000}"/>
          </ac:spMkLst>
        </pc:spChg>
        <pc:spChg chg="mod">
          <ac:chgData name="David Holley" userId="45123e1e-ac21-4ee3-b53e-8d97b4b34e1e" providerId="ADAL" clId="{21BD2A47-CD60-44BD-AAD1-723593367971}" dt="2023-07-18T15:08:44.617" v="186" actId="14100"/>
          <ac:spMkLst>
            <pc:docMk/>
            <pc:sldMk cId="1803235801" sldId="262"/>
            <ac:spMk id="21513" creationId="{00000000-0000-0000-0000-000000000000}"/>
          </ac:spMkLst>
        </pc:spChg>
        <pc:spChg chg="mod">
          <ac:chgData name="David Holley" userId="45123e1e-ac21-4ee3-b53e-8d97b4b34e1e" providerId="ADAL" clId="{21BD2A47-CD60-44BD-AAD1-723593367971}" dt="2023-07-18T15:09:06.604" v="191" actId="1076"/>
          <ac:spMkLst>
            <pc:docMk/>
            <pc:sldMk cId="1803235801" sldId="262"/>
            <ac:spMk id="21514" creationId="{00000000-0000-0000-0000-000000000000}"/>
          </ac:spMkLst>
        </pc:spChg>
        <pc:spChg chg="mod">
          <ac:chgData name="David Holley" userId="45123e1e-ac21-4ee3-b53e-8d97b4b34e1e" providerId="ADAL" clId="{21BD2A47-CD60-44BD-AAD1-723593367971}" dt="2023-07-18T15:08:54.329" v="188" actId="1076"/>
          <ac:spMkLst>
            <pc:docMk/>
            <pc:sldMk cId="1803235801" sldId="262"/>
            <ac:spMk id="21521" creationId="{00000000-0000-0000-0000-000000000000}"/>
          </ac:spMkLst>
        </pc:spChg>
        <pc:spChg chg="mod">
          <ac:chgData name="David Holley" userId="45123e1e-ac21-4ee3-b53e-8d97b4b34e1e" providerId="ADAL" clId="{21BD2A47-CD60-44BD-AAD1-723593367971}" dt="2023-07-18T15:08:36.924" v="184" actId="207"/>
          <ac:spMkLst>
            <pc:docMk/>
            <pc:sldMk cId="1803235801" sldId="262"/>
            <ac:spMk id="21534" creationId="{00000000-0000-0000-0000-000000000000}"/>
          </ac:spMkLst>
        </pc:spChg>
        <pc:spChg chg="mod">
          <ac:chgData name="David Holley" userId="45123e1e-ac21-4ee3-b53e-8d97b4b34e1e" providerId="ADAL" clId="{21BD2A47-CD60-44BD-AAD1-723593367971}" dt="2023-07-18T15:07:31.476" v="177" actId="1076"/>
          <ac:spMkLst>
            <pc:docMk/>
            <pc:sldMk cId="1803235801" sldId="262"/>
            <ac:spMk id="21535" creationId="{00000000-0000-0000-0000-000000000000}"/>
          </ac:spMkLst>
        </pc:spChg>
        <pc:spChg chg="mod">
          <ac:chgData name="David Holley" userId="45123e1e-ac21-4ee3-b53e-8d97b4b34e1e" providerId="ADAL" clId="{21BD2A47-CD60-44BD-AAD1-723593367971}" dt="2023-07-18T15:08:10.956" v="182" actId="207"/>
          <ac:spMkLst>
            <pc:docMk/>
            <pc:sldMk cId="1803235801" sldId="262"/>
            <ac:spMk id="390155" creationId="{00000000-0000-0000-0000-000000000000}"/>
          </ac:spMkLst>
        </pc:spChg>
        <pc:spChg chg="mod">
          <ac:chgData name="David Holley" userId="45123e1e-ac21-4ee3-b53e-8d97b4b34e1e" providerId="ADAL" clId="{21BD2A47-CD60-44BD-AAD1-723593367971}" dt="2023-07-18T15:07:04.668" v="173" actId="207"/>
          <ac:spMkLst>
            <pc:docMk/>
            <pc:sldMk cId="1803235801" sldId="262"/>
            <ac:spMk id="390156" creationId="{00000000-0000-0000-0000-000000000000}"/>
          </ac:spMkLst>
        </pc:spChg>
        <pc:spChg chg="mod">
          <ac:chgData name="David Holley" userId="45123e1e-ac21-4ee3-b53e-8d97b4b34e1e" providerId="ADAL" clId="{21BD2A47-CD60-44BD-AAD1-723593367971}" dt="2023-07-18T15:08:01.411" v="181" actId="207"/>
          <ac:spMkLst>
            <pc:docMk/>
            <pc:sldMk cId="1803235801" sldId="262"/>
            <ac:spMk id="390157" creationId="{00000000-0000-0000-0000-000000000000}"/>
          </ac:spMkLst>
        </pc:spChg>
      </pc:sldChg>
      <pc:sldChg chg="addSp delSp modSp add mod modAnim">
        <pc:chgData name="David Holley" userId="45123e1e-ac21-4ee3-b53e-8d97b4b34e1e" providerId="ADAL" clId="{21BD2A47-CD60-44BD-AAD1-723593367971}" dt="2023-07-18T15:10:40.393" v="199" actId="478"/>
        <pc:sldMkLst>
          <pc:docMk/>
          <pc:sldMk cId="1110700182" sldId="263"/>
        </pc:sldMkLst>
        <pc:spChg chg="del">
          <ac:chgData name="David Holley" userId="45123e1e-ac21-4ee3-b53e-8d97b4b34e1e" providerId="ADAL" clId="{21BD2A47-CD60-44BD-AAD1-723593367971}" dt="2023-07-18T15:10:40.393" v="199" actId="478"/>
          <ac:spMkLst>
            <pc:docMk/>
            <pc:sldMk cId="1110700182" sldId="263"/>
            <ac:spMk id="2" creationId="{00000000-0000-0000-0000-000000000000}"/>
          </ac:spMkLst>
        </pc:spChg>
        <pc:spChg chg="mod">
          <ac:chgData name="David Holley" userId="45123e1e-ac21-4ee3-b53e-8d97b4b34e1e" providerId="ADAL" clId="{21BD2A47-CD60-44BD-AAD1-723593367971}" dt="2023-07-18T15:10:37.037" v="198" actId="207"/>
          <ac:spMkLst>
            <pc:docMk/>
            <pc:sldMk cId="1110700182" sldId="263"/>
            <ac:spMk id="20" creationId="{37A3CC57-7406-2B42-9E9D-FAA1F02C75CD}"/>
          </ac:spMkLst>
        </pc:spChg>
        <pc:spChg chg="mod">
          <ac:chgData name="David Holley" userId="45123e1e-ac21-4ee3-b53e-8d97b4b34e1e" providerId="ADAL" clId="{21BD2A47-CD60-44BD-AAD1-723593367971}" dt="2023-07-18T15:10:22.735" v="197" actId="208"/>
          <ac:spMkLst>
            <pc:docMk/>
            <pc:sldMk cId="1110700182" sldId="263"/>
            <ac:spMk id="39938" creationId="{00000000-0000-0000-0000-000000000000}"/>
          </ac:spMkLst>
        </pc:spChg>
        <pc:spChg chg="mod">
          <ac:chgData name="David Holley" userId="45123e1e-ac21-4ee3-b53e-8d97b4b34e1e" providerId="ADAL" clId="{21BD2A47-CD60-44BD-AAD1-723593367971}" dt="2023-07-18T15:10:15.556" v="196" actId="208"/>
          <ac:spMkLst>
            <pc:docMk/>
            <pc:sldMk cId="1110700182" sldId="263"/>
            <ac:spMk id="39939" creationId="{00000000-0000-0000-0000-000000000000}"/>
          </ac:spMkLst>
        </pc:spChg>
        <pc:spChg chg="mod">
          <ac:chgData name="David Holley" userId="45123e1e-ac21-4ee3-b53e-8d97b4b34e1e" providerId="ADAL" clId="{21BD2A47-CD60-44BD-AAD1-723593367971}" dt="2023-07-18T15:10:15.556" v="196" actId="208"/>
          <ac:spMkLst>
            <pc:docMk/>
            <pc:sldMk cId="1110700182" sldId="263"/>
            <ac:spMk id="39942" creationId="{00000000-0000-0000-0000-000000000000}"/>
          </ac:spMkLst>
        </pc:spChg>
        <pc:spChg chg="mod">
          <ac:chgData name="David Holley" userId="45123e1e-ac21-4ee3-b53e-8d97b4b34e1e" providerId="ADAL" clId="{21BD2A47-CD60-44BD-AAD1-723593367971}" dt="2023-07-18T15:10:15.556" v="196" actId="208"/>
          <ac:spMkLst>
            <pc:docMk/>
            <pc:sldMk cId="1110700182" sldId="263"/>
            <ac:spMk id="39943" creationId="{00000000-0000-0000-0000-000000000000}"/>
          </ac:spMkLst>
        </pc:spChg>
        <pc:spChg chg="mod">
          <ac:chgData name="David Holley" userId="45123e1e-ac21-4ee3-b53e-8d97b4b34e1e" providerId="ADAL" clId="{21BD2A47-CD60-44BD-AAD1-723593367971}" dt="2023-07-18T15:10:37.037" v="198" actId="207"/>
          <ac:spMkLst>
            <pc:docMk/>
            <pc:sldMk cId="1110700182" sldId="263"/>
            <ac:spMk id="61447" creationId="{00000000-0000-0000-0000-000000000000}"/>
          </ac:spMkLst>
        </pc:spChg>
        <pc:spChg chg="mod">
          <ac:chgData name="David Holley" userId="45123e1e-ac21-4ee3-b53e-8d97b4b34e1e" providerId="ADAL" clId="{21BD2A47-CD60-44BD-AAD1-723593367971}" dt="2023-07-18T15:10:37.037" v="198" actId="207"/>
          <ac:spMkLst>
            <pc:docMk/>
            <pc:sldMk cId="1110700182" sldId="263"/>
            <ac:spMk id="61448" creationId="{00000000-0000-0000-0000-000000000000}"/>
          </ac:spMkLst>
        </pc:spChg>
        <pc:spChg chg="mod">
          <ac:chgData name="David Holley" userId="45123e1e-ac21-4ee3-b53e-8d97b4b34e1e" providerId="ADAL" clId="{21BD2A47-CD60-44BD-AAD1-723593367971}" dt="2023-07-18T15:09:57.843" v="195" actId="1076"/>
          <ac:spMkLst>
            <pc:docMk/>
            <pc:sldMk cId="1110700182" sldId="263"/>
            <ac:spMk id="61465" creationId="{00000000-0000-0000-0000-000000000000}"/>
          </ac:spMkLst>
        </pc:spChg>
        <pc:spChg chg="mod">
          <ac:chgData name="David Holley" userId="45123e1e-ac21-4ee3-b53e-8d97b4b34e1e" providerId="ADAL" clId="{21BD2A47-CD60-44BD-AAD1-723593367971}" dt="2023-07-18T15:10:37.037" v="198" actId="207"/>
          <ac:spMkLst>
            <pc:docMk/>
            <pc:sldMk cId="1110700182" sldId="263"/>
            <ac:spMk id="61469" creationId="{00000000-0000-0000-0000-000000000000}"/>
          </ac:spMkLst>
        </pc:spChg>
        <pc:spChg chg="mod">
          <ac:chgData name="David Holley" userId="45123e1e-ac21-4ee3-b53e-8d97b4b34e1e" providerId="ADAL" clId="{21BD2A47-CD60-44BD-AAD1-723593367971}" dt="2023-07-18T15:10:37.037" v="198" actId="207"/>
          <ac:spMkLst>
            <pc:docMk/>
            <pc:sldMk cId="1110700182" sldId="263"/>
            <ac:spMk id="61470" creationId="{00000000-0000-0000-0000-000000000000}"/>
          </ac:spMkLst>
        </pc:spChg>
        <pc:spChg chg="mod">
          <ac:chgData name="David Holley" userId="45123e1e-ac21-4ee3-b53e-8d97b4b34e1e" providerId="ADAL" clId="{21BD2A47-CD60-44BD-AAD1-723593367971}" dt="2023-07-18T15:09:42.478" v="193" actId="164"/>
          <ac:spMkLst>
            <pc:docMk/>
            <pc:sldMk cId="1110700182" sldId="263"/>
            <ac:spMk id="80910" creationId="{00000000-0000-0000-0000-000000000000}"/>
          </ac:spMkLst>
        </pc:spChg>
        <pc:spChg chg="mod">
          <ac:chgData name="David Holley" userId="45123e1e-ac21-4ee3-b53e-8d97b4b34e1e" providerId="ADAL" clId="{21BD2A47-CD60-44BD-AAD1-723593367971}" dt="2023-07-18T15:09:42.478" v="193" actId="164"/>
          <ac:spMkLst>
            <pc:docMk/>
            <pc:sldMk cId="1110700182" sldId="263"/>
            <ac:spMk id="80911" creationId="{00000000-0000-0000-0000-000000000000}"/>
          </ac:spMkLst>
        </pc:spChg>
        <pc:grpChg chg="add mod">
          <ac:chgData name="David Holley" userId="45123e1e-ac21-4ee3-b53e-8d97b4b34e1e" providerId="ADAL" clId="{21BD2A47-CD60-44BD-AAD1-723593367971}" dt="2023-07-18T15:09:42.478" v="193" actId="164"/>
          <ac:grpSpMkLst>
            <pc:docMk/>
            <pc:sldMk cId="1110700182" sldId="263"/>
            <ac:grpSpMk id="3" creationId="{3F2FF5C8-B2F2-6501-D11C-AA0823C25B96}"/>
          </ac:grpSpMkLst>
        </pc:grpChg>
      </pc:sldChg>
      <pc:sldChg chg="modSp add mod">
        <pc:chgData name="David Holley" userId="45123e1e-ac21-4ee3-b53e-8d97b4b34e1e" providerId="ADAL" clId="{21BD2A47-CD60-44BD-AAD1-723593367971}" dt="2023-07-18T15:18:05.788" v="251" actId="207"/>
        <pc:sldMkLst>
          <pc:docMk/>
          <pc:sldMk cId="4275234224" sldId="264"/>
        </pc:sldMkLst>
        <pc:spChg chg="mod">
          <ac:chgData name="David Holley" userId="45123e1e-ac21-4ee3-b53e-8d97b4b34e1e" providerId="ADAL" clId="{21BD2A47-CD60-44BD-AAD1-723593367971}" dt="2023-07-18T15:17:57.419" v="250" actId="120"/>
          <ac:spMkLst>
            <pc:docMk/>
            <pc:sldMk cId="4275234224" sldId="264"/>
            <ac:spMk id="22" creationId="{423C35CD-D191-5740-903C-9F8CABFEA9DF}"/>
          </ac:spMkLst>
        </pc:spChg>
        <pc:spChg chg="mod">
          <ac:chgData name="David Holley" userId="45123e1e-ac21-4ee3-b53e-8d97b4b34e1e" providerId="ADAL" clId="{21BD2A47-CD60-44BD-AAD1-723593367971}" dt="2023-07-18T15:17:06.040" v="246" actId="207"/>
          <ac:spMkLst>
            <pc:docMk/>
            <pc:sldMk cId="4275234224" sldId="264"/>
            <ac:spMk id="23" creationId="{E3214D6F-80FD-884F-A69A-42815FDF7B5A}"/>
          </ac:spMkLst>
        </pc:spChg>
        <pc:spChg chg="mod">
          <ac:chgData name="David Holley" userId="45123e1e-ac21-4ee3-b53e-8d97b4b34e1e" providerId="ADAL" clId="{21BD2A47-CD60-44BD-AAD1-723593367971}" dt="2023-07-18T15:17:02.448" v="245" actId="207"/>
          <ac:spMkLst>
            <pc:docMk/>
            <pc:sldMk cId="4275234224" sldId="264"/>
            <ac:spMk id="29" creationId="{00000000-0000-0000-0000-000000000000}"/>
          </ac:spMkLst>
        </pc:spChg>
        <pc:spChg chg="mod">
          <ac:chgData name="David Holley" userId="45123e1e-ac21-4ee3-b53e-8d97b4b34e1e" providerId="ADAL" clId="{21BD2A47-CD60-44BD-AAD1-723593367971}" dt="2023-07-18T15:18:05.788" v="251" actId="207"/>
          <ac:spMkLst>
            <pc:docMk/>
            <pc:sldMk cId="4275234224" sldId="264"/>
            <ac:spMk id="30" creationId="{00000000-0000-0000-0000-000000000000}"/>
          </ac:spMkLst>
        </pc:spChg>
        <pc:spChg chg="mod">
          <ac:chgData name="David Holley" userId="45123e1e-ac21-4ee3-b53e-8d97b4b34e1e" providerId="ADAL" clId="{21BD2A47-CD60-44BD-AAD1-723593367971}" dt="2023-07-18T15:16:59.328" v="244" actId="207"/>
          <ac:spMkLst>
            <pc:docMk/>
            <pc:sldMk cId="4275234224" sldId="264"/>
            <ac:spMk id="32" creationId="{00000000-0000-0000-0000-000000000000}"/>
          </ac:spMkLst>
        </pc:spChg>
        <pc:spChg chg="mod">
          <ac:chgData name="David Holley" userId="45123e1e-ac21-4ee3-b53e-8d97b4b34e1e" providerId="ADAL" clId="{21BD2A47-CD60-44BD-AAD1-723593367971}" dt="2023-07-18T15:16:55.829" v="243" actId="207"/>
          <ac:spMkLst>
            <pc:docMk/>
            <pc:sldMk cId="4275234224" sldId="264"/>
            <ac:spMk id="33" creationId="{00000000-0000-0000-0000-000000000000}"/>
          </ac:spMkLst>
        </pc:spChg>
        <pc:spChg chg="mod">
          <ac:chgData name="David Holley" userId="45123e1e-ac21-4ee3-b53e-8d97b4b34e1e" providerId="ADAL" clId="{21BD2A47-CD60-44BD-AAD1-723593367971}" dt="2023-07-18T15:16:44.390" v="240" actId="207"/>
          <ac:spMkLst>
            <pc:docMk/>
            <pc:sldMk cId="4275234224" sldId="264"/>
            <ac:spMk id="22566" creationId="{00000000-0000-0000-0000-000000000000}"/>
          </ac:spMkLst>
        </pc:spChg>
        <pc:spChg chg="mod">
          <ac:chgData name="David Holley" userId="45123e1e-ac21-4ee3-b53e-8d97b4b34e1e" providerId="ADAL" clId="{21BD2A47-CD60-44BD-AAD1-723593367971}" dt="2023-07-18T15:16:34.597" v="239" actId="1076"/>
          <ac:spMkLst>
            <pc:docMk/>
            <pc:sldMk cId="4275234224" sldId="264"/>
            <ac:spMk id="22580" creationId="{00000000-0000-0000-0000-000000000000}"/>
          </ac:spMkLst>
        </pc:spChg>
      </pc:sldChg>
      <pc:sldChg chg="addSp modSp add mod modAnim">
        <pc:chgData name="David Holley" userId="45123e1e-ac21-4ee3-b53e-8d97b4b34e1e" providerId="ADAL" clId="{21BD2A47-CD60-44BD-AAD1-723593367971}" dt="2023-07-18T15:23:56.139" v="304" actId="1076"/>
        <pc:sldMkLst>
          <pc:docMk/>
          <pc:sldMk cId="654114277" sldId="265"/>
        </pc:sldMkLst>
        <pc:spChg chg="mod">
          <ac:chgData name="David Holley" userId="45123e1e-ac21-4ee3-b53e-8d97b4b34e1e" providerId="ADAL" clId="{21BD2A47-CD60-44BD-AAD1-723593367971}" dt="2023-07-18T15:18:23.132" v="252" actId="1076"/>
          <ac:spMkLst>
            <pc:docMk/>
            <pc:sldMk cId="654114277" sldId="265"/>
            <ac:spMk id="2" creationId="{00000000-0000-0000-0000-000000000000}"/>
          </ac:spMkLst>
        </pc:spChg>
        <pc:spChg chg="add mod ord">
          <ac:chgData name="David Holley" userId="45123e1e-ac21-4ee3-b53e-8d97b4b34e1e" providerId="ADAL" clId="{21BD2A47-CD60-44BD-AAD1-723593367971}" dt="2023-07-18T15:20:08.565" v="266" actId="167"/>
          <ac:spMkLst>
            <pc:docMk/>
            <pc:sldMk cId="654114277" sldId="265"/>
            <ac:spMk id="3" creationId="{09257471-D110-59F1-2D14-ACEA29F561EA}"/>
          </ac:spMkLst>
        </pc:spChg>
        <pc:spChg chg="mod">
          <ac:chgData name="David Holley" userId="45123e1e-ac21-4ee3-b53e-8d97b4b34e1e" providerId="ADAL" clId="{21BD2A47-CD60-44BD-AAD1-723593367971}" dt="2023-07-18T15:19:05.291" v="256" actId="14100"/>
          <ac:spMkLst>
            <pc:docMk/>
            <pc:sldMk cId="654114277" sldId="265"/>
            <ac:spMk id="10" creationId="{1644B521-43F5-9C4B-8DCC-C520A5F75357}"/>
          </ac:spMkLst>
        </pc:spChg>
        <pc:spChg chg="mod">
          <ac:chgData name="David Holley" userId="45123e1e-ac21-4ee3-b53e-8d97b4b34e1e" providerId="ADAL" clId="{21BD2A47-CD60-44BD-AAD1-723593367971}" dt="2023-07-18T15:19:31.055" v="262" actId="14100"/>
          <ac:spMkLst>
            <pc:docMk/>
            <pc:sldMk cId="654114277" sldId="265"/>
            <ac:spMk id="11" creationId="{CC9A2BB2-D7AE-074D-9F72-C857A63356B9}"/>
          </ac:spMkLst>
        </pc:spChg>
        <pc:spChg chg="mod">
          <ac:chgData name="David Holley" userId="45123e1e-ac21-4ee3-b53e-8d97b4b34e1e" providerId="ADAL" clId="{21BD2A47-CD60-44BD-AAD1-723593367971}" dt="2023-07-18T15:19:29.063" v="261" actId="14100"/>
          <ac:spMkLst>
            <pc:docMk/>
            <pc:sldMk cId="654114277" sldId="265"/>
            <ac:spMk id="12" creationId="{4C991F41-5385-A64F-A924-5662ACF75946}"/>
          </ac:spMkLst>
        </pc:spChg>
        <pc:spChg chg="mod">
          <ac:chgData name="David Holley" userId="45123e1e-ac21-4ee3-b53e-8d97b4b34e1e" providerId="ADAL" clId="{21BD2A47-CD60-44BD-AAD1-723593367971}" dt="2023-07-18T15:19:15.148" v="257" actId="1076"/>
          <ac:spMkLst>
            <pc:docMk/>
            <pc:sldMk cId="654114277" sldId="265"/>
            <ac:spMk id="13" creationId="{C2C6063B-9864-F142-8234-6EA65897D119}"/>
          </ac:spMkLst>
        </pc:spChg>
        <pc:spChg chg="mod">
          <ac:chgData name="David Holley" userId="45123e1e-ac21-4ee3-b53e-8d97b4b34e1e" providerId="ADAL" clId="{21BD2A47-CD60-44BD-AAD1-723593367971}" dt="2023-07-18T15:19:20.171" v="258" actId="1076"/>
          <ac:spMkLst>
            <pc:docMk/>
            <pc:sldMk cId="654114277" sldId="265"/>
            <ac:spMk id="14" creationId="{76A06927-DE18-0F41-946B-5FF71F236416}"/>
          </ac:spMkLst>
        </pc:spChg>
        <pc:spChg chg="mod">
          <ac:chgData name="David Holley" userId="45123e1e-ac21-4ee3-b53e-8d97b4b34e1e" providerId="ADAL" clId="{21BD2A47-CD60-44BD-AAD1-723593367971}" dt="2023-07-18T15:20:51.195" v="270" actId="1076"/>
          <ac:spMkLst>
            <pc:docMk/>
            <pc:sldMk cId="654114277" sldId="265"/>
            <ac:spMk id="15" creationId="{51FE1392-2437-7A46-A8B7-9E1ACFAA8C37}"/>
          </ac:spMkLst>
        </pc:spChg>
        <pc:spChg chg="mod">
          <ac:chgData name="David Holley" userId="45123e1e-ac21-4ee3-b53e-8d97b4b34e1e" providerId="ADAL" clId="{21BD2A47-CD60-44BD-AAD1-723593367971}" dt="2023-07-18T15:20:39.665" v="268" actId="14100"/>
          <ac:spMkLst>
            <pc:docMk/>
            <pc:sldMk cId="654114277" sldId="265"/>
            <ac:spMk id="16" creationId="{D8D950DA-C613-3A4B-BB88-370A382E1B01}"/>
          </ac:spMkLst>
        </pc:spChg>
        <pc:spChg chg="mod">
          <ac:chgData name="David Holley" userId="45123e1e-ac21-4ee3-b53e-8d97b4b34e1e" providerId="ADAL" clId="{21BD2A47-CD60-44BD-AAD1-723593367971}" dt="2023-07-18T15:20:54.652" v="271" actId="14100"/>
          <ac:spMkLst>
            <pc:docMk/>
            <pc:sldMk cId="654114277" sldId="265"/>
            <ac:spMk id="17" creationId="{F2BA39B7-7462-7444-AEC6-09AA8D9BAFDE}"/>
          </ac:spMkLst>
        </pc:spChg>
        <pc:spChg chg="mod">
          <ac:chgData name="David Holley" userId="45123e1e-ac21-4ee3-b53e-8d97b4b34e1e" providerId="ADAL" clId="{21BD2A47-CD60-44BD-AAD1-723593367971}" dt="2023-07-18T15:20:57.267" v="272" actId="14100"/>
          <ac:spMkLst>
            <pc:docMk/>
            <pc:sldMk cId="654114277" sldId="265"/>
            <ac:spMk id="18" creationId="{20C4EDB6-C629-BE4A-A2F8-C6172621A601}"/>
          </ac:spMkLst>
        </pc:spChg>
        <pc:spChg chg="mod">
          <ac:chgData name="David Holley" userId="45123e1e-ac21-4ee3-b53e-8d97b4b34e1e" providerId="ADAL" clId="{21BD2A47-CD60-44BD-AAD1-723593367971}" dt="2023-07-18T15:19:22.214" v="259" actId="1076"/>
          <ac:spMkLst>
            <pc:docMk/>
            <pc:sldMk cId="654114277" sldId="265"/>
            <ac:spMk id="22" creationId="{3BB46E85-D4DB-224B-B826-840027F7FA1E}"/>
          </ac:spMkLst>
        </pc:spChg>
        <pc:spChg chg="mod">
          <ac:chgData name="David Holley" userId="45123e1e-ac21-4ee3-b53e-8d97b4b34e1e" providerId="ADAL" clId="{21BD2A47-CD60-44BD-AAD1-723593367971}" dt="2023-07-18T15:21:12.758" v="274" actId="1076"/>
          <ac:spMkLst>
            <pc:docMk/>
            <pc:sldMk cId="654114277" sldId="265"/>
            <ac:spMk id="25" creationId="{2C74FC69-B45E-AE45-B261-353CB61804C0}"/>
          </ac:spMkLst>
        </pc:spChg>
        <pc:spChg chg="mod">
          <ac:chgData name="David Holley" userId="45123e1e-ac21-4ee3-b53e-8d97b4b34e1e" providerId="ADAL" clId="{21BD2A47-CD60-44BD-AAD1-723593367971}" dt="2023-07-18T15:21:04.539" v="273" actId="1076"/>
          <ac:spMkLst>
            <pc:docMk/>
            <pc:sldMk cId="654114277" sldId="265"/>
            <ac:spMk id="28" creationId="{E259279B-DE57-DB45-B93F-B1D1E14698CA}"/>
          </ac:spMkLst>
        </pc:spChg>
        <pc:spChg chg="mod">
          <ac:chgData name="David Holley" userId="45123e1e-ac21-4ee3-b53e-8d97b4b34e1e" providerId="ADAL" clId="{21BD2A47-CD60-44BD-AAD1-723593367971}" dt="2023-07-18T15:19:25.227" v="260" actId="1076"/>
          <ac:spMkLst>
            <pc:docMk/>
            <pc:sldMk cId="654114277" sldId="265"/>
            <ac:spMk id="51" creationId="{13D5A456-1CC7-2040-82C2-DA03590C3F44}"/>
          </ac:spMkLst>
        </pc:spChg>
        <pc:spChg chg="mod">
          <ac:chgData name="David Holley" userId="45123e1e-ac21-4ee3-b53e-8d97b4b34e1e" providerId="ADAL" clId="{21BD2A47-CD60-44BD-AAD1-723593367971}" dt="2023-07-18T15:22:59.816" v="293" actId="1076"/>
          <ac:spMkLst>
            <pc:docMk/>
            <pc:sldMk cId="654114277" sldId="265"/>
            <ac:spMk id="53" creationId="{1B5A4CFF-03B8-CB4B-9931-6B17B030BA1B}"/>
          </ac:spMkLst>
        </pc:spChg>
        <pc:spChg chg="mod">
          <ac:chgData name="David Holley" userId="45123e1e-ac21-4ee3-b53e-8d97b4b34e1e" providerId="ADAL" clId="{21BD2A47-CD60-44BD-AAD1-723593367971}" dt="2023-07-18T15:22:44.608" v="289" actId="1076"/>
          <ac:spMkLst>
            <pc:docMk/>
            <pc:sldMk cId="654114277" sldId="265"/>
            <ac:spMk id="54" creationId="{A065B4CF-D0F4-D842-89E3-9EBF38781E36}"/>
          </ac:spMkLst>
        </pc:spChg>
        <pc:spChg chg="mod">
          <ac:chgData name="David Holley" userId="45123e1e-ac21-4ee3-b53e-8d97b4b34e1e" providerId="ADAL" clId="{21BD2A47-CD60-44BD-AAD1-723593367971}" dt="2023-07-18T15:22:04.573" v="278" actId="14100"/>
          <ac:spMkLst>
            <pc:docMk/>
            <pc:sldMk cId="654114277" sldId="265"/>
            <ac:spMk id="55" creationId="{44433925-3732-6C49-837E-595FB4FE6135}"/>
          </ac:spMkLst>
        </pc:spChg>
        <pc:spChg chg="mod">
          <ac:chgData name="David Holley" userId="45123e1e-ac21-4ee3-b53e-8d97b4b34e1e" providerId="ADAL" clId="{21BD2A47-CD60-44BD-AAD1-723593367971}" dt="2023-07-18T15:22:29.992" v="286" actId="1076"/>
          <ac:spMkLst>
            <pc:docMk/>
            <pc:sldMk cId="654114277" sldId="265"/>
            <ac:spMk id="56" creationId="{B795E1C4-3EA8-894A-A4F2-969417ED2B46}"/>
          </ac:spMkLst>
        </pc:spChg>
        <pc:spChg chg="mod">
          <ac:chgData name="David Holley" userId="45123e1e-ac21-4ee3-b53e-8d97b4b34e1e" providerId="ADAL" clId="{21BD2A47-CD60-44BD-AAD1-723593367971}" dt="2023-07-18T15:22:48.794" v="290" actId="1076"/>
          <ac:spMkLst>
            <pc:docMk/>
            <pc:sldMk cId="654114277" sldId="265"/>
            <ac:spMk id="57" creationId="{3314C06D-31B5-E74D-A23F-4B86EC415284}"/>
          </ac:spMkLst>
        </pc:spChg>
        <pc:spChg chg="mod">
          <ac:chgData name="David Holley" userId="45123e1e-ac21-4ee3-b53e-8d97b4b34e1e" providerId="ADAL" clId="{21BD2A47-CD60-44BD-AAD1-723593367971}" dt="2023-07-18T15:23:02.236" v="294" actId="1076"/>
          <ac:spMkLst>
            <pc:docMk/>
            <pc:sldMk cId="654114277" sldId="265"/>
            <ac:spMk id="58" creationId="{D97D5AF7-F3F9-824D-B025-220AA3153F16}"/>
          </ac:spMkLst>
        </pc:spChg>
        <pc:spChg chg="mod">
          <ac:chgData name="David Holley" userId="45123e1e-ac21-4ee3-b53e-8d97b4b34e1e" providerId="ADAL" clId="{21BD2A47-CD60-44BD-AAD1-723593367971}" dt="2023-07-18T15:22:52.578" v="291" actId="1076"/>
          <ac:spMkLst>
            <pc:docMk/>
            <pc:sldMk cId="654114277" sldId="265"/>
            <ac:spMk id="59" creationId="{2BBC3F27-A013-8D46-8D0A-5A0E9AE9A615}"/>
          </ac:spMkLst>
        </pc:spChg>
        <pc:spChg chg="mod">
          <ac:chgData name="David Holley" userId="45123e1e-ac21-4ee3-b53e-8d97b4b34e1e" providerId="ADAL" clId="{21BD2A47-CD60-44BD-AAD1-723593367971}" dt="2023-07-18T15:23:09.237" v="295" actId="1076"/>
          <ac:spMkLst>
            <pc:docMk/>
            <pc:sldMk cId="654114277" sldId="265"/>
            <ac:spMk id="60" creationId="{8A723475-AFB4-3049-B1C2-A3F082504DCB}"/>
          </ac:spMkLst>
        </pc:spChg>
        <pc:spChg chg="mod">
          <ac:chgData name="David Holley" userId="45123e1e-ac21-4ee3-b53e-8d97b4b34e1e" providerId="ADAL" clId="{21BD2A47-CD60-44BD-AAD1-723593367971}" dt="2023-07-18T15:22:36.545" v="288" actId="1076"/>
          <ac:spMkLst>
            <pc:docMk/>
            <pc:sldMk cId="654114277" sldId="265"/>
            <ac:spMk id="61" creationId="{B90F752D-3780-8246-AD33-DD67DD085CBB}"/>
          </ac:spMkLst>
        </pc:spChg>
        <pc:spChg chg="mod">
          <ac:chgData name="David Holley" userId="45123e1e-ac21-4ee3-b53e-8d97b4b34e1e" providerId="ADAL" clId="{21BD2A47-CD60-44BD-AAD1-723593367971}" dt="2023-07-18T15:22:33.529" v="287" actId="1076"/>
          <ac:spMkLst>
            <pc:docMk/>
            <pc:sldMk cId="654114277" sldId="265"/>
            <ac:spMk id="62" creationId="{6B8D9B48-1A41-D04B-837E-293925B392EC}"/>
          </ac:spMkLst>
        </pc:spChg>
        <pc:spChg chg="mod">
          <ac:chgData name="David Holley" userId="45123e1e-ac21-4ee3-b53e-8d97b4b34e1e" providerId="ADAL" clId="{21BD2A47-CD60-44BD-AAD1-723593367971}" dt="2023-07-18T15:23:50.090" v="302" actId="1076"/>
          <ac:spMkLst>
            <pc:docMk/>
            <pc:sldMk cId="654114277" sldId="265"/>
            <ac:spMk id="63" creationId="{0E294061-8410-CE4C-B406-FC97B3CB9BCC}"/>
          </ac:spMkLst>
        </pc:spChg>
        <pc:spChg chg="mod">
          <ac:chgData name="David Holley" userId="45123e1e-ac21-4ee3-b53e-8d97b4b34e1e" providerId="ADAL" clId="{21BD2A47-CD60-44BD-AAD1-723593367971}" dt="2023-07-18T15:23:56.139" v="304" actId="1076"/>
          <ac:spMkLst>
            <pc:docMk/>
            <pc:sldMk cId="654114277" sldId="265"/>
            <ac:spMk id="66" creationId="{79164A2B-45EB-D74A-92B9-BE4F8F40829E}"/>
          </ac:spMkLst>
        </pc:spChg>
        <pc:spChg chg="mod">
          <ac:chgData name="David Holley" userId="45123e1e-ac21-4ee3-b53e-8d97b4b34e1e" providerId="ADAL" clId="{21BD2A47-CD60-44BD-AAD1-723593367971}" dt="2023-07-18T15:23:54.004" v="303" actId="1076"/>
          <ac:spMkLst>
            <pc:docMk/>
            <pc:sldMk cId="654114277" sldId="265"/>
            <ac:spMk id="67" creationId="{AB2D8E10-D615-E64D-AC37-29E90F159489}"/>
          </ac:spMkLst>
        </pc:spChg>
        <pc:spChg chg="mod">
          <ac:chgData name="David Holley" userId="45123e1e-ac21-4ee3-b53e-8d97b4b34e1e" providerId="ADAL" clId="{21BD2A47-CD60-44BD-AAD1-723593367971}" dt="2023-07-18T15:23:39.496" v="301" actId="1076"/>
          <ac:spMkLst>
            <pc:docMk/>
            <pc:sldMk cId="654114277" sldId="265"/>
            <ac:spMk id="69" creationId="{31D5DA39-51BB-8647-AB9D-30E329DF3E0F}"/>
          </ac:spMkLst>
        </pc:spChg>
        <pc:spChg chg="mod">
          <ac:chgData name="David Holley" userId="45123e1e-ac21-4ee3-b53e-8d97b4b34e1e" providerId="ADAL" clId="{21BD2A47-CD60-44BD-AAD1-723593367971}" dt="2023-07-18T15:23:25.024" v="299" actId="1076"/>
          <ac:spMkLst>
            <pc:docMk/>
            <pc:sldMk cId="654114277" sldId="265"/>
            <ac:spMk id="70" creationId="{2E71D01A-1D9B-BB4B-982E-3F4F67995AC2}"/>
          </ac:spMkLst>
        </pc:spChg>
        <pc:spChg chg="mod">
          <ac:chgData name="David Holley" userId="45123e1e-ac21-4ee3-b53e-8d97b4b34e1e" providerId="ADAL" clId="{21BD2A47-CD60-44BD-AAD1-723593367971}" dt="2023-07-18T15:23:33.097" v="300" actId="1076"/>
          <ac:spMkLst>
            <pc:docMk/>
            <pc:sldMk cId="654114277" sldId="265"/>
            <ac:spMk id="71" creationId="{8AF0B022-D0B2-9846-B1C5-A12D031FC1A2}"/>
          </ac:spMkLst>
        </pc:spChg>
        <pc:picChg chg="mod">
          <ac:chgData name="David Holley" userId="45123e1e-ac21-4ee3-b53e-8d97b4b34e1e" providerId="ADAL" clId="{21BD2A47-CD60-44BD-AAD1-723593367971}" dt="2023-07-18T15:18:29.310" v="253" actId="1076"/>
          <ac:picMkLst>
            <pc:docMk/>
            <pc:sldMk cId="654114277" sldId="265"/>
            <ac:picMk id="5" creationId="{00000000-0000-0000-0000-000000000000}"/>
          </ac:picMkLst>
        </pc:picChg>
      </pc:sldChg>
      <pc:sldChg chg="modSp add mod modAnim">
        <pc:chgData name="David Holley" userId="45123e1e-ac21-4ee3-b53e-8d97b4b34e1e" providerId="ADAL" clId="{21BD2A47-CD60-44BD-AAD1-723593367971}" dt="2023-07-18T15:15:23.429" v="233"/>
        <pc:sldMkLst>
          <pc:docMk/>
          <pc:sldMk cId="1279460265" sldId="266"/>
        </pc:sldMkLst>
        <pc:spChg chg="mod">
          <ac:chgData name="David Holley" userId="45123e1e-ac21-4ee3-b53e-8d97b4b34e1e" providerId="ADAL" clId="{21BD2A47-CD60-44BD-AAD1-723593367971}" dt="2023-07-18T15:15:11.969" v="230" actId="404"/>
          <ac:spMkLst>
            <pc:docMk/>
            <pc:sldMk cId="1279460265" sldId="266"/>
            <ac:spMk id="2" creationId="{90132392-0565-3A4A-9EE5-8CADEF563686}"/>
          </ac:spMkLst>
        </pc:spChg>
        <pc:spChg chg="mod">
          <ac:chgData name="David Holley" userId="45123e1e-ac21-4ee3-b53e-8d97b4b34e1e" providerId="ADAL" clId="{21BD2A47-CD60-44BD-AAD1-723593367971}" dt="2023-07-18T15:15:16.895" v="231" actId="1076"/>
          <ac:spMkLst>
            <pc:docMk/>
            <pc:sldMk cId="1279460265" sldId="266"/>
            <ac:spMk id="3" creationId="{BEAA9E84-BBD5-954F-9B65-757571B2444B}"/>
          </ac:spMkLst>
        </pc:spChg>
        <pc:spChg chg="mod">
          <ac:chgData name="David Holley" userId="45123e1e-ac21-4ee3-b53e-8d97b4b34e1e" providerId="ADAL" clId="{21BD2A47-CD60-44BD-AAD1-723593367971}" dt="2023-07-18T15:14:56.917" v="225" actId="1076"/>
          <ac:spMkLst>
            <pc:docMk/>
            <pc:sldMk cId="1279460265" sldId="266"/>
            <ac:spMk id="5" creationId="{9D668958-BDD9-2847-8C56-4DC41DFA9ABF}"/>
          </ac:spMkLst>
        </pc:spChg>
        <pc:spChg chg="mod">
          <ac:chgData name="David Holley" userId="45123e1e-ac21-4ee3-b53e-8d97b4b34e1e" providerId="ADAL" clId="{21BD2A47-CD60-44BD-AAD1-723593367971}" dt="2023-07-18T15:15:18.777" v="232" actId="1076"/>
          <ac:spMkLst>
            <pc:docMk/>
            <pc:sldMk cId="1279460265" sldId="266"/>
            <ac:spMk id="6" creationId="{EDB0A658-95F2-F34F-8347-CE64CC17731C}"/>
          </ac:spMkLst>
        </pc:spChg>
      </pc:sldChg>
      <pc:sldChg chg="modSp add mod">
        <pc:chgData name="David Holley" userId="45123e1e-ac21-4ee3-b53e-8d97b4b34e1e" providerId="ADAL" clId="{21BD2A47-CD60-44BD-AAD1-723593367971}" dt="2023-07-18T15:15:46.005" v="238" actId="20577"/>
        <pc:sldMkLst>
          <pc:docMk/>
          <pc:sldMk cId="3561019038" sldId="267"/>
        </pc:sldMkLst>
        <pc:spChg chg="mod">
          <ac:chgData name="David Holley" userId="45123e1e-ac21-4ee3-b53e-8d97b4b34e1e" providerId="ADAL" clId="{21BD2A47-CD60-44BD-AAD1-723593367971}" dt="2023-07-18T15:15:46.005" v="238" actId="20577"/>
          <ac:spMkLst>
            <pc:docMk/>
            <pc:sldMk cId="3561019038" sldId="267"/>
            <ac:spMk id="3" creationId="{1A8CA9C8-937C-6C4B-BC26-1850F38D1976}"/>
          </ac:spMkLst>
        </pc:spChg>
        <pc:spChg chg="mod">
          <ac:chgData name="David Holley" userId="45123e1e-ac21-4ee3-b53e-8d97b4b34e1e" providerId="ADAL" clId="{21BD2A47-CD60-44BD-AAD1-723593367971}" dt="2023-07-18T15:15:38.517" v="235" actId="14100"/>
          <ac:spMkLst>
            <pc:docMk/>
            <pc:sldMk cId="3561019038" sldId="267"/>
            <ac:spMk id="4" creationId="{C40862AB-0FAC-2345-9979-138E9894CD50}"/>
          </ac:spMkLst>
        </pc:spChg>
      </pc:sldChg>
      <pc:sldChg chg="modSp add mod modAnim">
        <pc:chgData name="David Holley" userId="45123e1e-ac21-4ee3-b53e-8d97b4b34e1e" providerId="ADAL" clId="{21BD2A47-CD60-44BD-AAD1-723593367971}" dt="2023-07-18T15:24:54.160" v="312"/>
        <pc:sldMkLst>
          <pc:docMk/>
          <pc:sldMk cId="4173127057" sldId="268"/>
        </pc:sldMkLst>
        <pc:spChg chg="mod">
          <ac:chgData name="David Holley" userId="45123e1e-ac21-4ee3-b53e-8d97b4b34e1e" providerId="ADAL" clId="{21BD2A47-CD60-44BD-AAD1-723593367971}" dt="2023-07-18T15:24:25.922" v="306" actId="207"/>
          <ac:spMkLst>
            <pc:docMk/>
            <pc:sldMk cId="4173127057" sldId="268"/>
            <ac:spMk id="3" creationId="{12F055C5-4592-F14C-ACA2-4D155D7EA70B}"/>
          </ac:spMkLst>
        </pc:spChg>
        <pc:spChg chg="mod">
          <ac:chgData name="David Holley" userId="45123e1e-ac21-4ee3-b53e-8d97b4b34e1e" providerId="ADAL" clId="{21BD2A47-CD60-44BD-AAD1-723593367971}" dt="2023-07-18T15:24:37.024" v="310" actId="404"/>
          <ac:spMkLst>
            <pc:docMk/>
            <pc:sldMk cId="4173127057" sldId="268"/>
            <ac:spMk id="52227" creationId="{00000000-0000-0000-0000-000000000000}"/>
          </ac:spMkLst>
        </pc:spChg>
        <pc:spChg chg="mod">
          <ac:chgData name="David Holley" userId="45123e1e-ac21-4ee3-b53e-8d97b4b34e1e" providerId="ADAL" clId="{21BD2A47-CD60-44BD-AAD1-723593367971}" dt="2023-07-18T15:24:42.938" v="311" actId="1076"/>
          <ac:spMkLst>
            <pc:docMk/>
            <pc:sldMk cId="4173127057" sldId="268"/>
            <ac:spMk id="52228" creationId="{00000000-0000-0000-0000-000000000000}"/>
          </ac:spMkLst>
        </pc:spChg>
      </pc:sldChg>
      <pc:sldChg chg="addSp modSp add mod">
        <pc:chgData name="David Holley" userId="45123e1e-ac21-4ee3-b53e-8d97b4b34e1e" providerId="ADAL" clId="{21BD2A47-CD60-44BD-AAD1-723593367971}" dt="2023-07-18T15:26:35.008" v="328" actId="167"/>
        <pc:sldMkLst>
          <pc:docMk/>
          <pc:sldMk cId="728855011" sldId="269"/>
        </pc:sldMkLst>
        <pc:spChg chg="mod">
          <ac:chgData name="David Holley" userId="45123e1e-ac21-4ee3-b53e-8d97b4b34e1e" providerId="ADAL" clId="{21BD2A47-CD60-44BD-AAD1-723593367971}" dt="2023-07-18T15:25:46.580" v="321" actId="1076"/>
          <ac:spMkLst>
            <pc:docMk/>
            <pc:sldMk cId="728855011" sldId="269"/>
            <ac:spMk id="4" creationId="{D31A37A8-32A3-9E42-8B18-0BC40B3472FD}"/>
          </ac:spMkLst>
        </pc:spChg>
        <pc:spChg chg="add mod ord">
          <ac:chgData name="David Holley" userId="45123e1e-ac21-4ee3-b53e-8d97b4b34e1e" providerId="ADAL" clId="{21BD2A47-CD60-44BD-AAD1-723593367971}" dt="2023-07-18T15:26:35.008" v="328" actId="167"/>
          <ac:spMkLst>
            <pc:docMk/>
            <pc:sldMk cId="728855011" sldId="269"/>
            <ac:spMk id="7" creationId="{5631D9ED-4FA6-6D73-C967-FDB77BB00820}"/>
          </ac:spMkLst>
        </pc:spChg>
        <pc:spChg chg="mod">
          <ac:chgData name="David Holley" userId="45123e1e-ac21-4ee3-b53e-8d97b4b34e1e" providerId="ADAL" clId="{21BD2A47-CD60-44BD-AAD1-723593367971}" dt="2023-07-18T15:25:55.441" v="324" actId="207"/>
          <ac:spMkLst>
            <pc:docMk/>
            <pc:sldMk cId="728855011" sldId="269"/>
            <ac:spMk id="9" creationId="{FC8B0595-AEA8-344F-90AE-9F88118BB466}"/>
          </ac:spMkLst>
        </pc:spChg>
        <pc:picChg chg="mod">
          <ac:chgData name="David Holley" userId="45123e1e-ac21-4ee3-b53e-8d97b4b34e1e" providerId="ADAL" clId="{21BD2A47-CD60-44BD-AAD1-723593367971}" dt="2023-07-18T15:26:12.139" v="325" actId="208"/>
          <ac:picMkLst>
            <pc:docMk/>
            <pc:sldMk cId="728855011" sldId="269"/>
            <ac:picMk id="5" creationId="{9280A73F-9E42-9C43-A016-66461D1B8FF5}"/>
          </ac:picMkLst>
        </pc:picChg>
      </pc:sldChg>
      <pc:sldChg chg="addSp modSp add mod">
        <pc:chgData name="David Holley" userId="45123e1e-ac21-4ee3-b53e-8d97b4b34e1e" providerId="ADAL" clId="{21BD2A47-CD60-44BD-AAD1-723593367971}" dt="2023-07-18T15:27:29.906" v="332" actId="167"/>
        <pc:sldMkLst>
          <pc:docMk/>
          <pc:sldMk cId="1165409" sldId="270"/>
        </pc:sldMkLst>
        <pc:spChg chg="add mod ord">
          <ac:chgData name="David Holley" userId="45123e1e-ac21-4ee3-b53e-8d97b4b34e1e" providerId="ADAL" clId="{21BD2A47-CD60-44BD-AAD1-723593367971}" dt="2023-07-18T15:27:29.906" v="332" actId="167"/>
          <ac:spMkLst>
            <pc:docMk/>
            <pc:sldMk cId="1165409" sldId="270"/>
            <ac:spMk id="2" creationId="{82E6CCD7-7204-55BF-5C45-F0BDBE8A866B}"/>
          </ac:spMkLst>
        </pc:spChg>
        <pc:spChg chg="mod">
          <ac:chgData name="David Holley" userId="45123e1e-ac21-4ee3-b53e-8d97b4b34e1e" providerId="ADAL" clId="{21BD2A47-CD60-44BD-AAD1-723593367971}" dt="2023-07-18T14:55:10.284" v="111" actId="27636"/>
          <ac:spMkLst>
            <pc:docMk/>
            <pc:sldMk cId="1165409" sldId="270"/>
            <ac:spMk id="9" creationId="{B275367D-2F53-C94C-9357-F8A0AB8F9C45}"/>
          </ac:spMkLst>
        </pc:spChg>
        <pc:spChg chg="mod">
          <ac:chgData name="David Holley" userId="45123e1e-ac21-4ee3-b53e-8d97b4b34e1e" providerId="ADAL" clId="{21BD2A47-CD60-44BD-AAD1-723593367971}" dt="2023-07-18T15:26:48.175" v="329" actId="1076"/>
          <ac:spMkLst>
            <pc:docMk/>
            <pc:sldMk cId="1165409" sldId="270"/>
            <ac:spMk id="31745" creationId="{00000000-0000-0000-0000-000000000000}"/>
          </ac:spMkLst>
        </pc:spChg>
      </pc:sldChg>
      <pc:sldChg chg="addSp modSp add mod">
        <pc:chgData name="David Holley" userId="45123e1e-ac21-4ee3-b53e-8d97b4b34e1e" providerId="ADAL" clId="{21BD2A47-CD60-44BD-AAD1-723593367971}" dt="2023-07-18T15:29:11.956" v="346" actId="14100"/>
        <pc:sldMkLst>
          <pc:docMk/>
          <pc:sldMk cId="1394265301" sldId="271"/>
        </pc:sldMkLst>
        <pc:spChg chg="mod">
          <ac:chgData name="David Holley" userId="45123e1e-ac21-4ee3-b53e-8d97b4b34e1e" providerId="ADAL" clId="{21BD2A47-CD60-44BD-AAD1-723593367971}" dt="2023-07-18T15:29:11.956" v="346" actId="14100"/>
          <ac:spMkLst>
            <pc:docMk/>
            <pc:sldMk cId="1394265301" sldId="271"/>
            <ac:spMk id="2" creationId="{D58F2D7A-031E-1942-B0E0-121E3C64B1A3}"/>
          </ac:spMkLst>
        </pc:spChg>
        <pc:spChg chg="add mod ord">
          <ac:chgData name="David Holley" userId="45123e1e-ac21-4ee3-b53e-8d97b4b34e1e" providerId="ADAL" clId="{21BD2A47-CD60-44BD-AAD1-723593367971}" dt="2023-07-18T15:28:51.895" v="345" actId="207"/>
          <ac:spMkLst>
            <pc:docMk/>
            <pc:sldMk cId="1394265301" sldId="271"/>
            <ac:spMk id="3" creationId="{AF3890E9-2B08-B546-0470-C34410E30878}"/>
          </ac:spMkLst>
        </pc:spChg>
        <pc:spChg chg="mod">
          <ac:chgData name="David Holley" userId="45123e1e-ac21-4ee3-b53e-8d97b4b34e1e" providerId="ADAL" clId="{21BD2A47-CD60-44BD-AAD1-723593367971}" dt="2023-07-18T15:28:15.685" v="340" actId="404"/>
          <ac:spMkLst>
            <pc:docMk/>
            <pc:sldMk cId="1394265301" sldId="271"/>
            <ac:spMk id="33793" creationId="{00000000-0000-0000-0000-000000000000}"/>
          </ac:spMkLst>
        </pc:spChg>
        <pc:spChg chg="mod">
          <ac:chgData name="David Holley" userId="45123e1e-ac21-4ee3-b53e-8d97b4b34e1e" providerId="ADAL" clId="{21BD2A47-CD60-44BD-AAD1-723593367971}" dt="2023-07-18T15:28:22.884" v="341" actId="1076"/>
          <ac:spMkLst>
            <pc:docMk/>
            <pc:sldMk cId="1394265301" sldId="271"/>
            <ac:spMk id="33827" creationId="{00000000-0000-0000-0000-000000000000}"/>
          </ac:spMkLst>
        </pc:spChg>
      </pc:sldChg>
      <pc:sldChg chg="modSp add mod">
        <pc:chgData name="David Holley" userId="45123e1e-ac21-4ee3-b53e-8d97b4b34e1e" providerId="ADAL" clId="{21BD2A47-CD60-44BD-AAD1-723593367971}" dt="2023-07-18T15:29:41.439" v="355" actId="14100"/>
        <pc:sldMkLst>
          <pc:docMk/>
          <pc:sldMk cId="810658950" sldId="272"/>
        </pc:sldMkLst>
        <pc:spChg chg="mod">
          <ac:chgData name="David Holley" userId="45123e1e-ac21-4ee3-b53e-8d97b4b34e1e" providerId="ADAL" clId="{21BD2A47-CD60-44BD-AAD1-723593367971}" dt="2023-07-18T15:29:24.029" v="349" actId="14100"/>
          <ac:spMkLst>
            <pc:docMk/>
            <pc:sldMk cId="810658950" sldId="272"/>
            <ac:spMk id="7" creationId="{BBF5343A-FD86-6B46-81BC-A333095D277E}"/>
          </ac:spMkLst>
        </pc:spChg>
        <pc:spChg chg="mod">
          <ac:chgData name="David Holley" userId="45123e1e-ac21-4ee3-b53e-8d97b4b34e1e" providerId="ADAL" clId="{21BD2A47-CD60-44BD-AAD1-723593367971}" dt="2023-07-18T15:29:34.080" v="352" actId="14100"/>
          <ac:spMkLst>
            <pc:docMk/>
            <pc:sldMk cId="810658950" sldId="272"/>
            <ac:spMk id="10" creationId="{87D839EF-5761-0643-9F9B-8654E25E6ECD}"/>
          </ac:spMkLst>
        </pc:spChg>
        <pc:spChg chg="mod">
          <ac:chgData name="David Holley" userId="45123e1e-ac21-4ee3-b53e-8d97b4b34e1e" providerId="ADAL" clId="{21BD2A47-CD60-44BD-AAD1-723593367971}" dt="2023-07-18T15:29:30.462" v="351" actId="14100"/>
          <ac:spMkLst>
            <pc:docMk/>
            <pc:sldMk cId="810658950" sldId="272"/>
            <ac:spMk id="11" creationId="{7BA6BD5C-4403-BD47-8CF5-B4A0B695B85F}"/>
          </ac:spMkLst>
        </pc:spChg>
        <pc:spChg chg="mod">
          <ac:chgData name="David Holley" userId="45123e1e-ac21-4ee3-b53e-8d97b4b34e1e" providerId="ADAL" clId="{21BD2A47-CD60-44BD-AAD1-723593367971}" dt="2023-07-18T15:29:36.240" v="353" actId="14100"/>
          <ac:spMkLst>
            <pc:docMk/>
            <pc:sldMk cId="810658950" sldId="272"/>
            <ac:spMk id="12" creationId="{B3E78B38-995A-AA45-BB66-71A65237CE56}"/>
          </ac:spMkLst>
        </pc:spChg>
        <pc:spChg chg="mod">
          <ac:chgData name="David Holley" userId="45123e1e-ac21-4ee3-b53e-8d97b4b34e1e" providerId="ADAL" clId="{21BD2A47-CD60-44BD-AAD1-723593367971}" dt="2023-07-18T15:29:38.887" v="354" actId="14100"/>
          <ac:spMkLst>
            <pc:docMk/>
            <pc:sldMk cId="810658950" sldId="272"/>
            <ac:spMk id="13" creationId="{9B12BE3C-4BEA-CB46-A56F-794ADFEB4EF5}"/>
          </ac:spMkLst>
        </pc:spChg>
        <pc:spChg chg="mod">
          <ac:chgData name="David Holley" userId="45123e1e-ac21-4ee3-b53e-8d97b4b34e1e" providerId="ADAL" clId="{21BD2A47-CD60-44BD-AAD1-723593367971}" dt="2023-07-18T15:29:41.439" v="355" actId="14100"/>
          <ac:spMkLst>
            <pc:docMk/>
            <pc:sldMk cId="810658950" sldId="272"/>
            <ac:spMk id="14" creationId="{B6C10DC1-DD58-194A-8208-18536B08B6F5}"/>
          </ac:spMkLst>
        </pc:spChg>
        <pc:spChg chg="mod">
          <ac:chgData name="David Holley" userId="45123e1e-ac21-4ee3-b53e-8d97b4b34e1e" providerId="ADAL" clId="{21BD2A47-CD60-44BD-AAD1-723593367971}" dt="2023-07-18T15:29:26.694" v="350" actId="1076"/>
          <ac:spMkLst>
            <pc:docMk/>
            <pc:sldMk cId="810658950" sldId="272"/>
            <ac:spMk id="19" creationId="{015C4D89-2CC0-0B47-9423-43F3C01E54AF}"/>
          </ac:spMkLst>
        </pc:spChg>
      </pc:sldChg>
      <pc:sldChg chg="addSp modSp add mod">
        <pc:chgData name="David Holley" userId="45123e1e-ac21-4ee3-b53e-8d97b4b34e1e" providerId="ADAL" clId="{21BD2A47-CD60-44BD-AAD1-723593367971}" dt="2023-07-18T15:30:31.581" v="363" actId="167"/>
        <pc:sldMkLst>
          <pc:docMk/>
          <pc:sldMk cId="2367084694" sldId="273"/>
        </pc:sldMkLst>
        <pc:spChg chg="add mod ord">
          <ac:chgData name="David Holley" userId="45123e1e-ac21-4ee3-b53e-8d97b4b34e1e" providerId="ADAL" clId="{21BD2A47-CD60-44BD-AAD1-723593367971}" dt="2023-07-18T15:30:31.581" v="363" actId="167"/>
          <ac:spMkLst>
            <pc:docMk/>
            <pc:sldMk cId="2367084694" sldId="273"/>
            <ac:spMk id="2" creationId="{05667B0D-3175-90E8-D226-23F3C97AB9EA}"/>
          </ac:spMkLst>
        </pc:spChg>
        <pc:spChg chg="mod">
          <ac:chgData name="David Holley" userId="45123e1e-ac21-4ee3-b53e-8d97b4b34e1e" providerId="ADAL" clId="{21BD2A47-CD60-44BD-AAD1-723593367971}" dt="2023-07-18T15:30:15.218" v="360" actId="404"/>
          <ac:spMkLst>
            <pc:docMk/>
            <pc:sldMk cId="2367084694" sldId="273"/>
            <ac:spMk id="35841" creationId="{00000000-0000-0000-0000-000000000000}"/>
          </ac:spMkLst>
        </pc:spChg>
      </pc:sldChg>
      <pc:sldChg chg="modSp add mod">
        <pc:chgData name="David Holley" userId="45123e1e-ac21-4ee3-b53e-8d97b4b34e1e" providerId="ADAL" clId="{21BD2A47-CD60-44BD-AAD1-723593367971}" dt="2023-07-18T15:31:41.340" v="370" actId="113"/>
        <pc:sldMkLst>
          <pc:docMk/>
          <pc:sldMk cId="3308308742" sldId="274"/>
        </pc:sldMkLst>
        <pc:spChg chg="mod">
          <ac:chgData name="David Holley" userId="45123e1e-ac21-4ee3-b53e-8d97b4b34e1e" providerId="ADAL" clId="{21BD2A47-CD60-44BD-AAD1-723593367971}" dt="2023-07-18T15:31:41.340" v="370" actId="113"/>
          <ac:spMkLst>
            <pc:docMk/>
            <pc:sldMk cId="3308308742" sldId="274"/>
            <ac:spMk id="37890" creationId="{00000000-0000-0000-0000-000000000000}"/>
          </ac:spMkLst>
        </pc:spChg>
      </pc:sldChg>
      <pc:sldChg chg="modSp add mod">
        <pc:chgData name="David Holley" userId="45123e1e-ac21-4ee3-b53e-8d97b4b34e1e" providerId="ADAL" clId="{21BD2A47-CD60-44BD-AAD1-723593367971}" dt="2023-07-18T15:32:37.121" v="381" actId="27636"/>
        <pc:sldMkLst>
          <pc:docMk/>
          <pc:sldMk cId="3568718013" sldId="275"/>
        </pc:sldMkLst>
        <pc:spChg chg="mod">
          <ac:chgData name="David Holley" userId="45123e1e-ac21-4ee3-b53e-8d97b4b34e1e" providerId="ADAL" clId="{21BD2A47-CD60-44BD-AAD1-723593367971}" dt="2023-07-18T15:32:14.807" v="376" actId="404"/>
          <ac:spMkLst>
            <pc:docMk/>
            <pc:sldMk cId="3568718013" sldId="275"/>
            <ac:spMk id="38913" creationId="{00000000-0000-0000-0000-000000000000}"/>
          </ac:spMkLst>
        </pc:spChg>
        <pc:spChg chg="mod">
          <ac:chgData name="David Holley" userId="45123e1e-ac21-4ee3-b53e-8d97b4b34e1e" providerId="ADAL" clId="{21BD2A47-CD60-44BD-AAD1-723593367971}" dt="2023-07-18T15:32:37.121" v="381" actId="27636"/>
          <ac:spMkLst>
            <pc:docMk/>
            <pc:sldMk cId="3568718013" sldId="275"/>
            <ac:spMk id="38914" creationId="{00000000-0000-0000-0000-000000000000}"/>
          </ac:spMkLst>
        </pc:spChg>
        <pc:cxnChg chg="mod">
          <ac:chgData name="David Holley" userId="45123e1e-ac21-4ee3-b53e-8d97b4b34e1e" providerId="ADAL" clId="{21BD2A47-CD60-44BD-AAD1-723593367971}" dt="2023-07-18T15:32:25.812" v="378" actId="1076"/>
          <ac:cxnSpMkLst>
            <pc:docMk/>
            <pc:sldMk cId="3568718013" sldId="275"/>
            <ac:cxnSpMk id="47" creationId="{00000000-0000-0000-0000-000000000000}"/>
          </ac:cxnSpMkLst>
        </pc:cxnChg>
      </pc:sldChg>
      <pc:sldChg chg="modSp add mod">
        <pc:chgData name="David Holley" userId="45123e1e-ac21-4ee3-b53e-8d97b4b34e1e" providerId="ADAL" clId="{21BD2A47-CD60-44BD-AAD1-723593367971}" dt="2023-07-18T15:32:45.454" v="382" actId="1076"/>
        <pc:sldMkLst>
          <pc:docMk/>
          <pc:sldMk cId="2247290740" sldId="276"/>
        </pc:sldMkLst>
        <pc:spChg chg="mod">
          <ac:chgData name="David Holley" userId="45123e1e-ac21-4ee3-b53e-8d97b4b34e1e" providerId="ADAL" clId="{21BD2A47-CD60-44BD-AAD1-723593367971}" dt="2023-07-18T15:32:45.454" v="382" actId="1076"/>
          <ac:spMkLst>
            <pc:docMk/>
            <pc:sldMk cId="2247290740" sldId="276"/>
            <ac:spMk id="43010" creationId="{00000000-0000-0000-0000-000000000000}"/>
          </ac:spMkLst>
        </pc:spChg>
        <pc:spChg chg="mod">
          <ac:chgData name="David Holley" userId="45123e1e-ac21-4ee3-b53e-8d97b4b34e1e" providerId="ADAL" clId="{21BD2A47-CD60-44BD-AAD1-723593367971}" dt="2023-07-18T14:55:10.340" v="114" actId="27636"/>
          <ac:spMkLst>
            <pc:docMk/>
            <pc:sldMk cId="2247290740" sldId="276"/>
            <ac:spMk id="43011" creationId="{00000000-0000-0000-0000-000000000000}"/>
          </ac:spMkLst>
        </pc:spChg>
        <pc:spChg chg="mod">
          <ac:chgData name="David Holley" userId="45123e1e-ac21-4ee3-b53e-8d97b4b34e1e" providerId="ADAL" clId="{21BD2A47-CD60-44BD-AAD1-723593367971}" dt="2023-07-18T14:55:10.340" v="113" actId="27636"/>
          <ac:spMkLst>
            <pc:docMk/>
            <pc:sldMk cId="2247290740" sldId="276"/>
            <ac:spMk id="43012" creationId="{00000000-0000-0000-0000-000000000000}"/>
          </ac:spMkLst>
        </pc:spChg>
      </pc:sldChg>
      <pc:sldChg chg="add">
        <pc:chgData name="David Holley" userId="45123e1e-ac21-4ee3-b53e-8d97b4b34e1e" providerId="ADAL" clId="{21BD2A47-CD60-44BD-AAD1-723593367971}" dt="2023-07-18T14:55:09.411" v="84"/>
        <pc:sldMkLst>
          <pc:docMk/>
          <pc:sldMk cId="3090689734" sldId="277"/>
        </pc:sldMkLst>
      </pc:sldChg>
      <pc:sldChg chg="add">
        <pc:chgData name="David Holley" userId="45123e1e-ac21-4ee3-b53e-8d97b4b34e1e" providerId="ADAL" clId="{21BD2A47-CD60-44BD-AAD1-723593367971}" dt="2023-07-18T14:55:09.454" v="86"/>
        <pc:sldMkLst>
          <pc:docMk/>
          <pc:sldMk cId="3205864928" sldId="278"/>
        </pc:sldMkLst>
      </pc:sldChg>
      <pc:sldChg chg="modSp add mod">
        <pc:chgData name="David Holley" userId="45123e1e-ac21-4ee3-b53e-8d97b4b34e1e" providerId="ADAL" clId="{21BD2A47-CD60-44BD-AAD1-723593367971}" dt="2023-07-18T15:34:37.746" v="392" actId="1076"/>
        <pc:sldMkLst>
          <pc:docMk/>
          <pc:sldMk cId="2608078694" sldId="279"/>
        </pc:sldMkLst>
        <pc:spChg chg="mod">
          <ac:chgData name="David Holley" userId="45123e1e-ac21-4ee3-b53e-8d97b4b34e1e" providerId="ADAL" clId="{21BD2A47-CD60-44BD-AAD1-723593367971}" dt="2023-07-18T15:34:28.440" v="391" actId="14100"/>
          <ac:spMkLst>
            <pc:docMk/>
            <pc:sldMk cId="2608078694" sldId="279"/>
            <ac:spMk id="17" creationId="{00000000-0000-0000-0000-000000000000}"/>
          </ac:spMkLst>
        </pc:spChg>
        <pc:spChg chg="mod">
          <ac:chgData name="David Holley" userId="45123e1e-ac21-4ee3-b53e-8d97b4b34e1e" providerId="ADAL" clId="{21BD2A47-CD60-44BD-AAD1-723593367971}" dt="2023-07-18T15:34:37.746" v="392" actId="1076"/>
          <ac:spMkLst>
            <pc:docMk/>
            <pc:sldMk cId="2608078694" sldId="279"/>
            <ac:spMk id="62466" creationId="{00000000-0000-0000-0000-000000000000}"/>
          </ac:spMkLst>
        </pc:spChg>
        <pc:spChg chg="mod">
          <ac:chgData name="David Holley" userId="45123e1e-ac21-4ee3-b53e-8d97b4b34e1e" providerId="ADAL" clId="{21BD2A47-CD60-44BD-AAD1-723593367971}" dt="2023-07-18T15:34:13.127" v="387" actId="14100"/>
          <ac:spMkLst>
            <pc:docMk/>
            <pc:sldMk cId="2608078694" sldId="279"/>
            <ac:spMk id="62475" creationId="{00000000-0000-0000-0000-000000000000}"/>
          </ac:spMkLst>
        </pc:spChg>
        <pc:spChg chg="mod">
          <ac:chgData name="David Holley" userId="45123e1e-ac21-4ee3-b53e-8d97b4b34e1e" providerId="ADAL" clId="{21BD2A47-CD60-44BD-AAD1-723593367971}" dt="2023-07-18T15:34:20.046" v="390" actId="1076"/>
          <ac:spMkLst>
            <pc:docMk/>
            <pc:sldMk cId="2608078694" sldId="279"/>
            <ac:spMk id="62476" creationId="{00000000-0000-0000-0000-000000000000}"/>
          </ac:spMkLst>
        </pc:spChg>
        <pc:spChg chg="mod">
          <ac:chgData name="David Holley" userId="45123e1e-ac21-4ee3-b53e-8d97b4b34e1e" providerId="ADAL" clId="{21BD2A47-CD60-44BD-AAD1-723593367971}" dt="2023-07-18T15:34:15.214" v="388" actId="14100"/>
          <ac:spMkLst>
            <pc:docMk/>
            <pc:sldMk cId="2608078694" sldId="279"/>
            <ac:spMk id="62477" creationId="{00000000-0000-0000-0000-000000000000}"/>
          </ac:spMkLst>
        </pc:spChg>
      </pc:sldChg>
      <pc:sldChg chg="modSp add mod">
        <pc:chgData name="David Holley" userId="45123e1e-ac21-4ee3-b53e-8d97b4b34e1e" providerId="ADAL" clId="{21BD2A47-CD60-44BD-AAD1-723593367971}" dt="2023-07-18T15:34:46.686" v="394" actId="1076"/>
        <pc:sldMkLst>
          <pc:docMk/>
          <pc:sldMk cId="583296495" sldId="280"/>
        </pc:sldMkLst>
        <pc:spChg chg="mod">
          <ac:chgData name="David Holley" userId="45123e1e-ac21-4ee3-b53e-8d97b4b34e1e" providerId="ADAL" clId="{21BD2A47-CD60-44BD-AAD1-723593367971}" dt="2023-07-18T15:34:46.686" v="394" actId="1076"/>
          <ac:spMkLst>
            <pc:docMk/>
            <pc:sldMk cId="583296495" sldId="280"/>
            <ac:spMk id="2" creationId="{FCACD26E-5275-E240-9FFF-1F19AFE9039A}"/>
          </ac:spMkLst>
        </pc:spChg>
        <pc:picChg chg="mod">
          <ac:chgData name="David Holley" userId="45123e1e-ac21-4ee3-b53e-8d97b4b34e1e" providerId="ADAL" clId="{21BD2A47-CD60-44BD-AAD1-723593367971}" dt="2023-07-18T15:34:43.818" v="393" actId="1076"/>
          <ac:picMkLst>
            <pc:docMk/>
            <pc:sldMk cId="583296495" sldId="280"/>
            <ac:picMk id="5" creationId="{D4924126-D866-A04A-9AAD-4AACB59C4743}"/>
          </ac:picMkLst>
        </pc:picChg>
      </pc:sldChg>
      <pc:sldChg chg="modSp add mod">
        <pc:chgData name="David Holley" userId="45123e1e-ac21-4ee3-b53e-8d97b4b34e1e" providerId="ADAL" clId="{21BD2A47-CD60-44BD-AAD1-723593367971}" dt="2023-07-18T15:35:31.900" v="407" actId="1076"/>
        <pc:sldMkLst>
          <pc:docMk/>
          <pc:sldMk cId="3279821655" sldId="281"/>
        </pc:sldMkLst>
        <pc:spChg chg="mod">
          <ac:chgData name="David Holley" userId="45123e1e-ac21-4ee3-b53e-8d97b4b34e1e" providerId="ADAL" clId="{21BD2A47-CD60-44BD-AAD1-723593367971}" dt="2023-07-18T15:35:31.900" v="407" actId="1076"/>
          <ac:spMkLst>
            <pc:docMk/>
            <pc:sldMk cId="3279821655" sldId="281"/>
            <ac:spMk id="2" creationId="{1DD8EC7D-484D-B540-B323-62EA4EF44344}"/>
          </ac:spMkLst>
        </pc:spChg>
        <pc:spChg chg="mod">
          <ac:chgData name="David Holley" userId="45123e1e-ac21-4ee3-b53e-8d97b4b34e1e" providerId="ADAL" clId="{21BD2A47-CD60-44BD-AAD1-723593367971}" dt="2023-07-18T15:35:07.978" v="400" actId="404"/>
          <ac:spMkLst>
            <pc:docMk/>
            <pc:sldMk cId="3279821655" sldId="281"/>
            <ac:spMk id="5" creationId="{9F1E48F3-5249-7444-A97A-E38544A56B02}"/>
          </ac:spMkLst>
        </pc:spChg>
        <pc:spChg chg="mod">
          <ac:chgData name="David Holley" userId="45123e1e-ac21-4ee3-b53e-8d97b4b34e1e" providerId="ADAL" clId="{21BD2A47-CD60-44BD-AAD1-723593367971}" dt="2023-07-18T15:35:25.195" v="404" actId="404"/>
          <ac:spMkLst>
            <pc:docMk/>
            <pc:sldMk cId="3279821655" sldId="281"/>
            <ac:spMk id="124" creationId="{5C600D14-C445-7849-8EDE-F732749FB6AD}"/>
          </ac:spMkLst>
        </pc:spChg>
        <pc:spChg chg="mod">
          <ac:chgData name="David Holley" userId="45123e1e-ac21-4ee3-b53e-8d97b4b34e1e" providerId="ADAL" clId="{21BD2A47-CD60-44BD-AAD1-723593367971}" dt="2023-07-18T15:35:19.795" v="403" actId="404"/>
          <ac:spMkLst>
            <pc:docMk/>
            <pc:sldMk cId="3279821655" sldId="281"/>
            <ac:spMk id="126" creationId="{B4ED0D5A-C351-7E48-812A-743DEC1E75C8}"/>
          </ac:spMkLst>
        </pc:spChg>
      </pc:sldChg>
      <pc:sldChg chg="modSp add mod">
        <pc:chgData name="David Holley" userId="45123e1e-ac21-4ee3-b53e-8d97b4b34e1e" providerId="ADAL" clId="{21BD2A47-CD60-44BD-AAD1-723593367971}" dt="2023-07-18T14:55:10.380" v="115" actId="27636"/>
        <pc:sldMkLst>
          <pc:docMk/>
          <pc:sldMk cId="2312483645" sldId="282"/>
        </pc:sldMkLst>
        <pc:spChg chg="mod">
          <ac:chgData name="David Holley" userId="45123e1e-ac21-4ee3-b53e-8d97b4b34e1e" providerId="ADAL" clId="{21BD2A47-CD60-44BD-AAD1-723593367971}" dt="2023-07-18T14:55:10.380" v="115" actId="27636"/>
          <ac:spMkLst>
            <pc:docMk/>
            <pc:sldMk cId="2312483645" sldId="282"/>
            <ac:spMk id="104451" creationId="{00000000-0000-0000-0000-000000000000}"/>
          </ac:spMkLst>
        </pc:spChg>
      </pc:sldChg>
      <pc:sldChg chg="modSp add mod ord">
        <pc:chgData name="David Holley" userId="45123e1e-ac21-4ee3-b53e-8d97b4b34e1e" providerId="ADAL" clId="{21BD2A47-CD60-44BD-AAD1-723593367971}" dt="2023-07-18T15:44:48.343" v="485" actId="14100"/>
        <pc:sldMkLst>
          <pc:docMk/>
          <pc:sldMk cId="994081425" sldId="283"/>
        </pc:sldMkLst>
        <pc:spChg chg="mod">
          <ac:chgData name="David Holley" userId="45123e1e-ac21-4ee3-b53e-8d97b4b34e1e" providerId="ADAL" clId="{21BD2A47-CD60-44BD-AAD1-723593367971}" dt="2023-07-18T15:44:45.849" v="484" actId="1076"/>
          <ac:spMkLst>
            <pc:docMk/>
            <pc:sldMk cId="994081425" sldId="283"/>
            <ac:spMk id="2" creationId="{00000000-0000-0000-0000-000000000000}"/>
          </ac:spMkLst>
        </pc:spChg>
        <pc:spChg chg="mod">
          <ac:chgData name="David Holley" userId="45123e1e-ac21-4ee3-b53e-8d97b4b34e1e" providerId="ADAL" clId="{21BD2A47-CD60-44BD-AAD1-723593367971}" dt="2023-07-18T15:44:48.343" v="485" actId="14100"/>
          <ac:spMkLst>
            <pc:docMk/>
            <pc:sldMk cId="994081425" sldId="283"/>
            <ac:spMk id="7" creationId="{9EC65C73-C517-3548-90EF-7145FC7D959A}"/>
          </ac:spMkLst>
        </pc:spChg>
      </pc:sldChg>
      <pc:sldChg chg="addSp modSp add mod">
        <pc:chgData name="David Holley" userId="45123e1e-ac21-4ee3-b53e-8d97b4b34e1e" providerId="ADAL" clId="{21BD2A47-CD60-44BD-AAD1-723593367971}" dt="2023-07-18T15:36:27.675" v="421" actId="1076"/>
        <pc:sldMkLst>
          <pc:docMk/>
          <pc:sldMk cId="1300407822" sldId="284"/>
        </pc:sldMkLst>
        <pc:spChg chg="mod">
          <ac:chgData name="David Holley" userId="45123e1e-ac21-4ee3-b53e-8d97b4b34e1e" providerId="ADAL" clId="{21BD2A47-CD60-44BD-AAD1-723593367971}" dt="2023-07-18T15:35:51.615" v="413" actId="1076"/>
          <ac:spMkLst>
            <pc:docMk/>
            <pc:sldMk cId="1300407822" sldId="284"/>
            <ac:spMk id="2" creationId="{DC681DCA-57C1-424F-99A8-23E8EAFB307B}"/>
          </ac:spMkLst>
        </pc:spChg>
        <pc:spChg chg="add mod ord">
          <ac:chgData name="David Holley" userId="45123e1e-ac21-4ee3-b53e-8d97b4b34e1e" providerId="ADAL" clId="{21BD2A47-CD60-44BD-AAD1-723593367971}" dt="2023-07-18T15:36:15.474" v="418" actId="14100"/>
          <ac:spMkLst>
            <pc:docMk/>
            <pc:sldMk cId="1300407822" sldId="284"/>
            <ac:spMk id="4" creationId="{7023B29E-CFAE-D012-02A4-029441B53FFB}"/>
          </ac:spMkLst>
        </pc:spChg>
        <pc:picChg chg="mod">
          <ac:chgData name="David Holley" userId="45123e1e-ac21-4ee3-b53e-8d97b4b34e1e" providerId="ADAL" clId="{21BD2A47-CD60-44BD-AAD1-723593367971}" dt="2023-07-18T15:36:27.675" v="421" actId="1076"/>
          <ac:picMkLst>
            <pc:docMk/>
            <pc:sldMk cId="1300407822" sldId="284"/>
            <ac:picMk id="5" creationId="{747E025F-64E9-A842-9694-65C82D7A7FCD}"/>
          </ac:picMkLst>
        </pc:picChg>
      </pc:sldChg>
      <pc:sldChg chg="modSp add mod ord">
        <pc:chgData name="David Holley" userId="45123e1e-ac21-4ee3-b53e-8d97b4b34e1e" providerId="ADAL" clId="{21BD2A47-CD60-44BD-AAD1-723593367971}" dt="2023-07-18T15:37:23.835" v="427"/>
        <pc:sldMkLst>
          <pc:docMk/>
          <pc:sldMk cId="795070015" sldId="285"/>
        </pc:sldMkLst>
        <pc:spChg chg="mod">
          <ac:chgData name="David Holley" userId="45123e1e-ac21-4ee3-b53e-8d97b4b34e1e" providerId="ADAL" clId="{21BD2A47-CD60-44BD-AAD1-723593367971}" dt="2023-07-18T15:36:52.566" v="422" actId="1076"/>
          <ac:spMkLst>
            <pc:docMk/>
            <pc:sldMk cId="795070015" sldId="285"/>
            <ac:spMk id="117762" creationId="{00000000-0000-0000-0000-000000000000}"/>
          </ac:spMkLst>
        </pc:spChg>
        <pc:picChg chg="mod">
          <ac:chgData name="David Holley" userId="45123e1e-ac21-4ee3-b53e-8d97b4b34e1e" providerId="ADAL" clId="{21BD2A47-CD60-44BD-AAD1-723593367971}" dt="2023-07-18T15:36:58.791" v="423" actId="207"/>
          <ac:picMkLst>
            <pc:docMk/>
            <pc:sldMk cId="795070015" sldId="285"/>
            <ac:picMk id="5" creationId="{3143CD65-8E33-D84F-927C-9850A9B1EAD7}"/>
          </ac:picMkLst>
        </pc:picChg>
      </pc:sldChg>
      <pc:sldChg chg="modSp add mod">
        <pc:chgData name="David Holley" userId="45123e1e-ac21-4ee3-b53e-8d97b4b34e1e" providerId="ADAL" clId="{21BD2A47-CD60-44BD-AAD1-723593367971}" dt="2023-07-18T15:37:15.961" v="425" actId="1076"/>
        <pc:sldMkLst>
          <pc:docMk/>
          <pc:sldMk cId="2487390991" sldId="286"/>
        </pc:sldMkLst>
        <pc:spChg chg="mod">
          <ac:chgData name="David Holley" userId="45123e1e-ac21-4ee3-b53e-8d97b4b34e1e" providerId="ADAL" clId="{21BD2A47-CD60-44BD-AAD1-723593367971}" dt="2023-07-18T15:37:15.961" v="425" actId="1076"/>
          <ac:spMkLst>
            <pc:docMk/>
            <pc:sldMk cId="2487390991" sldId="286"/>
            <ac:spMk id="117762" creationId="{00000000-0000-0000-0000-000000000000}"/>
          </ac:spMkLst>
        </pc:spChg>
        <pc:picChg chg="mod">
          <ac:chgData name="David Holley" userId="45123e1e-ac21-4ee3-b53e-8d97b4b34e1e" providerId="ADAL" clId="{21BD2A47-CD60-44BD-AAD1-723593367971}" dt="2023-07-18T15:37:12.864" v="424" actId="207"/>
          <ac:picMkLst>
            <pc:docMk/>
            <pc:sldMk cId="2487390991" sldId="286"/>
            <ac:picMk id="5" creationId="{361D066B-942E-564C-A53F-8B1BBF308A50}"/>
          </ac:picMkLst>
        </pc:picChg>
      </pc:sldChg>
      <pc:sldChg chg="delSp modSp add mod ord">
        <pc:chgData name="David Holley" userId="45123e1e-ac21-4ee3-b53e-8d97b4b34e1e" providerId="ADAL" clId="{21BD2A47-CD60-44BD-AAD1-723593367971}" dt="2023-07-18T15:40:53.194" v="464" actId="1076"/>
        <pc:sldMkLst>
          <pc:docMk/>
          <pc:sldMk cId="4205700262" sldId="287"/>
        </pc:sldMkLst>
        <pc:spChg chg="mod">
          <ac:chgData name="David Holley" userId="45123e1e-ac21-4ee3-b53e-8d97b4b34e1e" providerId="ADAL" clId="{21BD2A47-CD60-44BD-AAD1-723593367971}" dt="2023-07-18T15:37:57.510" v="435" actId="1076"/>
          <ac:spMkLst>
            <pc:docMk/>
            <pc:sldMk cId="4205700262" sldId="287"/>
            <ac:spMk id="2" creationId="{B3AD1AAD-6610-B94C-BC09-8681D586125F}"/>
          </ac:spMkLst>
        </pc:spChg>
        <pc:spChg chg="mod">
          <ac:chgData name="David Holley" userId="45123e1e-ac21-4ee3-b53e-8d97b4b34e1e" providerId="ADAL" clId="{21BD2A47-CD60-44BD-AAD1-723593367971}" dt="2023-07-18T15:40:44.088" v="462" actId="1076"/>
          <ac:spMkLst>
            <pc:docMk/>
            <pc:sldMk cId="4205700262" sldId="287"/>
            <ac:spMk id="5" creationId="{80FD52E0-A788-0C48-B734-62EF5FFA70C7}"/>
          </ac:spMkLst>
        </pc:spChg>
        <pc:spChg chg="del">
          <ac:chgData name="David Holley" userId="45123e1e-ac21-4ee3-b53e-8d97b4b34e1e" providerId="ADAL" clId="{21BD2A47-CD60-44BD-AAD1-723593367971}" dt="2023-07-18T15:39:31.276" v="446" actId="478"/>
          <ac:spMkLst>
            <pc:docMk/>
            <pc:sldMk cId="4205700262" sldId="287"/>
            <ac:spMk id="7" creationId="{C66EC673-4E4D-7B45-A580-4E37BECF0706}"/>
          </ac:spMkLst>
        </pc:spChg>
        <pc:picChg chg="mod">
          <ac:chgData name="David Holley" userId="45123e1e-ac21-4ee3-b53e-8d97b4b34e1e" providerId="ADAL" clId="{21BD2A47-CD60-44BD-AAD1-723593367971}" dt="2023-07-18T15:40:53.194" v="464" actId="1076"/>
          <ac:picMkLst>
            <pc:docMk/>
            <pc:sldMk cId="4205700262" sldId="287"/>
            <ac:picMk id="6" creationId="{2EA1428D-8327-7F47-A876-BE55D5453B7D}"/>
          </ac:picMkLst>
        </pc:picChg>
      </pc:sldChg>
      <pc:sldChg chg="delSp modSp add mod modAnim">
        <pc:chgData name="David Holley" userId="45123e1e-ac21-4ee3-b53e-8d97b4b34e1e" providerId="ADAL" clId="{21BD2A47-CD60-44BD-AAD1-723593367971}" dt="2023-07-18T15:43:48.271" v="479"/>
        <pc:sldMkLst>
          <pc:docMk/>
          <pc:sldMk cId="680618268" sldId="288"/>
        </pc:sldMkLst>
        <pc:spChg chg="del">
          <ac:chgData name="David Holley" userId="45123e1e-ac21-4ee3-b53e-8d97b4b34e1e" providerId="ADAL" clId="{21BD2A47-CD60-44BD-AAD1-723593367971}" dt="2023-07-18T14:55:31.564" v="116" actId="478"/>
          <ac:spMkLst>
            <pc:docMk/>
            <pc:sldMk cId="680618268" sldId="288"/>
            <ac:spMk id="3" creationId="{65F88617-0396-DA4C-B325-6D5B802FF48B}"/>
          </ac:spMkLst>
        </pc:spChg>
        <pc:spChg chg="mod">
          <ac:chgData name="David Holley" userId="45123e1e-ac21-4ee3-b53e-8d97b4b34e1e" providerId="ADAL" clId="{21BD2A47-CD60-44BD-AAD1-723593367971}" dt="2023-07-18T15:41:06.361" v="465" actId="1076"/>
          <ac:spMkLst>
            <pc:docMk/>
            <pc:sldMk cId="680618268" sldId="288"/>
            <ac:spMk id="9" creationId="{260499E4-345A-9C4B-B0F8-18D4A294EF13}"/>
          </ac:spMkLst>
        </pc:spChg>
        <pc:spChg chg="mod">
          <ac:chgData name="David Holley" userId="45123e1e-ac21-4ee3-b53e-8d97b4b34e1e" providerId="ADAL" clId="{21BD2A47-CD60-44BD-AAD1-723593367971}" dt="2023-07-18T15:41:27.377" v="469" actId="207"/>
          <ac:spMkLst>
            <pc:docMk/>
            <pc:sldMk cId="680618268" sldId="288"/>
            <ac:spMk id="12" creationId="{7AF9F834-FA53-FD43-9E82-BF775AAA441D}"/>
          </ac:spMkLst>
        </pc:spChg>
        <pc:spChg chg="mod">
          <ac:chgData name="David Holley" userId="45123e1e-ac21-4ee3-b53e-8d97b4b34e1e" providerId="ADAL" clId="{21BD2A47-CD60-44BD-AAD1-723593367971}" dt="2023-07-18T15:41:10.738" v="466" actId="14100"/>
          <ac:spMkLst>
            <pc:docMk/>
            <pc:sldMk cId="680618268" sldId="288"/>
            <ac:spMk id="33" creationId="{E76DB927-3E5E-FE4C-8F5D-2C3532B301B2}"/>
          </ac:spMkLst>
        </pc:spChg>
        <pc:spChg chg="mod">
          <ac:chgData name="David Holley" userId="45123e1e-ac21-4ee3-b53e-8d97b4b34e1e" providerId="ADAL" clId="{21BD2A47-CD60-44BD-AAD1-723593367971}" dt="2023-07-18T15:43:14.304" v="477" actId="1076"/>
          <ac:spMkLst>
            <pc:docMk/>
            <pc:sldMk cId="680618268" sldId="288"/>
            <ac:spMk id="34" creationId="{3FD24E8D-B843-EC46-A0C6-066E42D66A23}"/>
          </ac:spMkLst>
        </pc:spChg>
      </pc:sldChg>
      <pc:sldChg chg="modSp add mod ord">
        <pc:chgData name="David Holley" userId="45123e1e-ac21-4ee3-b53e-8d97b4b34e1e" providerId="ADAL" clId="{21BD2A47-CD60-44BD-AAD1-723593367971}" dt="2023-07-18T15:44:35.084" v="481"/>
        <pc:sldMkLst>
          <pc:docMk/>
          <pc:sldMk cId="1576587623" sldId="289"/>
        </pc:sldMkLst>
        <pc:spChg chg="mod">
          <ac:chgData name="David Holley" userId="45123e1e-ac21-4ee3-b53e-8d97b4b34e1e" providerId="ADAL" clId="{21BD2A47-CD60-44BD-AAD1-723593367971}" dt="2023-07-18T15:41:56.177" v="471" actId="1076"/>
          <ac:spMkLst>
            <pc:docMk/>
            <pc:sldMk cId="1576587623" sldId="289"/>
            <ac:spMk id="2" creationId="{DA0686F3-EB7C-374C-B072-2E0708986189}"/>
          </ac:spMkLst>
        </pc:spChg>
      </pc:sldChg>
      <pc:sldChg chg="modSp add mod">
        <pc:chgData name="David Holley" userId="45123e1e-ac21-4ee3-b53e-8d97b4b34e1e" providerId="ADAL" clId="{21BD2A47-CD60-44BD-AAD1-723593367971}" dt="2023-07-18T15:42:57.363" v="476" actId="1076"/>
        <pc:sldMkLst>
          <pc:docMk/>
          <pc:sldMk cId="3336319710" sldId="290"/>
        </pc:sldMkLst>
        <pc:spChg chg="mod">
          <ac:chgData name="David Holley" userId="45123e1e-ac21-4ee3-b53e-8d97b4b34e1e" providerId="ADAL" clId="{21BD2A47-CD60-44BD-AAD1-723593367971}" dt="2023-07-18T15:42:53.679" v="475" actId="113"/>
          <ac:spMkLst>
            <pc:docMk/>
            <pc:sldMk cId="3336319710" sldId="290"/>
            <ac:spMk id="2" creationId="{B6045418-37FF-DD46-A993-07BEF10E4420}"/>
          </ac:spMkLst>
        </pc:spChg>
        <pc:spChg chg="mod">
          <ac:chgData name="David Holley" userId="45123e1e-ac21-4ee3-b53e-8d97b4b34e1e" providerId="ADAL" clId="{21BD2A47-CD60-44BD-AAD1-723593367971}" dt="2023-07-18T15:42:57.363" v="476" actId="1076"/>
          <ac:spMkLst>
            <pc:docMk/>
            <pc:sldMk cId="3336319710" sldId="290"/>
            <ac:spMk id="10242" creationId="{A17F9174-4822-E143-8E48-DE8D18200C0B}"/>
          </ac:spMkLst>
        </pc:spChg>
      </pc:sldChg>
      <pc:sldMasterChg chg="add addSldLayout">
        <pc:chgData name="David Holley" userId="45123e1e-ac21-4ee3-b53e-8d97b4b34e1e" providerId="ADAL" clId="{21BD2A47-CD60-44BD-AAD1-723593367971}" dt="2023-07-18T14:52:33.583" v="37" actId="27028"/>
        <pc:sldMasterMkLst>
          <pc:docMk/>
          <pc:sldMasterMk cId="3063475933" sldId="2147483660"/>
        </pc:sldMasterMkLst>
        <pc:sldLayoutChg chg="add">
          <pc:chgData name="David Holley" userId="45123e1e-ac21-4ee3-b53e-8d97b4b34e1e" providerId="ADAL" clId="{21BD2A47-CD60-44BD-AAD1-723593367971}" dt="2023-07-18T14:52:12.518" v="32" actId="27028"/>
          <pc:sldLayoutMkLst>
            <pc:docMk/>
            <pc:sldMasterMk cId="3063475933" sldId="2147483660"/>
            <pc:sldLayoutMk cId="4184596009" sldId="2147483676"/>
          </pc:sldLayoutMkLst>
        </pc:sldLayoutChg>
        <pc:sldLayoutChg chg="add replId">
          <pc:chgData name="David Holley" userId="45123e1e-ac21-4ee3-b53e-8d97b4b34e1e" providerId="ADAL" clId="{21BD2A47-CD60-44BD-AAD1-723593367971}" dt="2023-07-18T14:52:33.583" v="37" actId="27028"/>
          <pc:sldLayoutMkLst>
            <pc:docMk/>
            <pc:sldMasterMk cId="3063475933" sldId="2147483660"/>
            <pc:sldLayoutMk cId="3428140601" sldId="2147483680"/>
          </pc:sldLayoutMkLst>
        </pc:sldLayoutChg>
      </pc:sldMasterChg>
      <pc:sldMasterChg chg="replId addSldLayout modSldLayout">
        <pc:chgData name="David Holley" userId="45123e1e-ac21-4ee3-b53e-8d97b4b34e1e" providerId="ADAL" clId="{21BD2A47-CD60-44BD-AAD1-723593367971}" dt="2023-07-18T15:33:05.279" v="383" actId="478"/>
        <pc:sldMasterMkLst>
          <pc:docMk/>
          <pc:sldMasterMk cId="164735539" sldId="2147483678"/>
        </pc:sldMasterMkLst>
        <pc:sldLayoutChg chg="replId">
          <pc:chgData name="David Holley" userId="45123e1e-ac21-4ee3-b53e-8d97b4b34e1e" providerId="ADAL" clId="{21BD2A47-CD60-44BD-AAD1-723593367971}" dt="2023-07-18T14:52:12.518" v="32" actId="27028"/>
          <pc:sldLayoutMkLst>
            <pc:docMk/>
            <pc:sldMasterMk cId="164735539" sldId="2147483678"/>
            <pc:sldLayoutMk cId="413420555" sldId="2147483679"/>
          </pc:sldLayoutMkLst>
        </pc:sldLayoutChg>
        <pc:sldLayoutChg chg="delSp add mod">
          <pc:chgData name="David Holley" userId="45123e1e-ac21-4ee3-b53e-8d97b4b34e1e" providerId="ADAL" clId="{21BD2A47-CD60-44BD-AAD1-723593367971}" dt="2023-07-18T15:11:34.733" v="201" actId="478"/>
          <pc:sldLayoutMkLst>
            <pc:docMk/>
            <pc:sldMasterMk cId="164735539" sldId="2147483678"/>
            <pc:sldLayoutMk cId="2608422029" sldId="2147483703"/>
          </pc:sldLayoutMkLst>
          <pc:spChg chg="del">
            <ac:chgData name="David Holley" userId="45123e1e-ac21-4ee3-b53e-8d97b4b34e1e" providerId="ADAL" clId="{21BD2A47-CD60-44BD-AAD1-723593367971}" dt="2023-07-18T15:11:34.733" v="201" actId="478"/>
            <ac:spMkLst>
              <pc:docMk/>
              <pc:sldMasterMk cId="164735539" sldId="2147483678"/>
              <pc:sldLayoutMk cId="2608422029" sldId="2147483703"/>
              <ac:spMk id="4" creationId="{00000000-0000-0000-0000-000000000000}"/>
            </ac:spMkLst>
          </pc:spChg>
          <pc:spChg chg="del">
            <ac:chgData name="David Holley" userId="45123e1e-ac21-4ee3-b53e-8d97b4b34e1e" providerId="ADAL" clId="{21BD2A47-CD60-44BD-AAD1-723593367971}" dt="2023-07-18T15:11:29.105" v="200" actId="478"/>
            <ac:spMkLst>
              <pc:docMk/>
              <pc:sldMasterMk cId="164735539" sldId="2147483678"/>
              <pc:sldLayoutMk cId="2608422029" sldId="2147483703"/>
              <ac:spMk id="6" creationId="{4CBBEB0B-EFFE-3048-89FA-1438C631167A}"/>
            </ac:spMkLst>
          </pc:spChg>
        </pc:sldLayoutChg>
        <pc:sldLayoutChg chg="add">
          <pc:chgData name="David Holley" userId="45123e1e-ac21-4ee3-b53e-8d97b4b34e1e" providerId="ADAL" clId="{21BD2A47-CD60-44BD-AAD1-723593367971}" dt="2023-07-18T14:55:08.688" v="61" actId="27028"/>
          <pc:sldLayoutMkLst>
            <pc:docMk/>
            <pc:sldMasterMk cId="164735539" sldId="2147483678"/>
            <pc:sldLayoutMk cId="2528139383" sldId="2147483704"/>
          </pc:sldLayoutMkLst>
        </pc:sldLayoutChg>
        <pc:sldLayoutChg chg="delSp add mod">
          <pc:chgData name="David Holley" userId="45123e1e-ac21-4ee3-b53e-8d97b4b34e1e" providerId="ADAL" clId="{21BD2A47-CD60-44BD-AAD1-723593367971}" dt="2023-07-18T15:33:05.279" v="383" actId="478"/>
          <pc:sldLayoutMkLst>
            <pc:docMk/>
            <pc:sldMasterMk cId="164735539" sldId="2147483678"/>
            <pc:sldLayoutMk cId="450968802" sldId="2147483705"/>
          </pc:sldLayoutMkLst>
          <pc:spChg chg="del">
            <ac:chgData name="David Holley" userId="45123e1e-ac21-4ee3-b53e-8d97b4b34e1e" providerId="ADAL" clId="{21BD2A47-CD60-44BD-AAD1-723593367971}" dt="2023-07-18T15:33:05.279" v="383" actId="478"/>
            <ac:spMkLst>
              <pc:docMk/>
              <pc:sldMasterMk cId="164735539" sldId="2147483678"/>
              <pc:sldLayoutMk cId="450968802" sldId="2147483705"/>
              <ac:spMk id="6" creationId="{19150D92-2463-2448-9573-6870F3D25C3E}"/>
            </ac:spMkLst>
          </pc:spChg>
        </pc:sldLayoutChg>
        <pc:sldLayoutChg chg="add">
          <pc:chgData name="David Holley" userId="45123e1e-ac21-4ee3-b53e-8d97b4b34e1e" providerId="ADAL" clId="{21BD2A47-CD60-44BD-AAD1-723593367971}" dt="2023-07-18T14:55:09.771" v="99" actId="27028"/>
          <pc:sldLayoutMkLst>
            <pc:docMk/>
            <pc:sldMasterMk cId="164735539" sldId="2147483678"/>
            <pc:sldLayoutMk cId="2825896276" sldId="2147483706"/>
          </pc:sldLayoutMkLst>
        </pc:sldLayoutChg>
      </pc:sldMasterChg>
      <pc:sldMasterChg chg="addSp modSldLayout">
        <pc:chgData name="David Holley" userId="45123e1e-ac21-4ee3-b53e-8d97b4b34e1e" providerId="ADAL" clId="{21BD2A47-CD60-44BD-AAD1-723593367971}" dt="2023-07-18T14:53:23.773" v="42" actId="478"/>
        <pc:sldMasterMkLst>
          <pc:docMk/>
          <pc:sldMasterMk cId="1209907527" sldId="2147483681"/>
        </pc:sldMasterMkLst>
        <pc:picChg chg="add">
          <ac:chgData name="David Holley" userId="45123e1e-ac21-4ee3-b53e-8d97b4b34e1e" providerId="ADAL" clId="{21BD2A47-CD60-44BD-AAD1-723593367971}" dt="2023-07-18T14:52:39.800" v="39"/>
          <ac:picMkLst>
            <pc:docMk/>
            <pc:sldMasterMk cId="1209907527" sldId="2147483681"/>
            <ac:picMk id="11" creationId="{C06D7ABF-9B88-DA2A-C649-8020F6F54191}"/>
          </ac:picMkLst>
        </pc:picChg>
        <pc:sldLayoutChg chg="delSp mod">
          <pc:chgData name="David Holley" userId="45123e1e-ac21-4ee3-b53e-8d97b4b34e1e" providerId="ADAL" clId="{21BD2A47-CD60-44BD-AAD1-723593367971}" dt="2023-07-18T14:53:23.773" v="42" actId="478"/>
          <pc:sldLayoutMkLst>
            <pc:docMk/>
            <pc:sldMasterMk cId="1209907527" sldId="2147483681"/>
            <pc:sldLayoutMk cId="1280438874" sldId="2147483695"/>
          </pc:sldLayoutMkLst>
          <pc:spChg chg="del">
            <ac:chgData name="David Holley" userId="45123e1e-ac21-4ee3-b53e-8d97b4b34e1e" providerId="ADAL" clId="{21BD2A47-CD60-44BD-AAD1-723593367971}" dt="2023-07-18T14:53:23.773" v="42" actId="478"/>
            <ac:spMkLst>
              <pc:docMk/>
              <pc:sldMasterMk cId="1209907527" sldId="2147483681"/>
              <pc:sldLayoutMk cId="1280438874" sldId="2147483695"/>
              <ac:spMk id="6" creationId="{00000000-0000-0000-0000-000000000000}"/>
            </ac:spMkLst>
          </pc:spChg>
        </pc:sldLayoutChg>
        <pc:sldLayoutChg chg="delSp mod">
          <pc:chgData name="David Holley" userId="45123e1e-ac21-4ee3-b53e-8d97b4b34e1e" providerId="ADAL" clId="{21BD2A47-CD60-44BD-AAD1-723593367971}" dt="2023-07-18T14:53:12.345" v="41" actId="478"/>
          <pc:sldLayoutMkLst>
            <pc:docMk/>
            <pc:sldMasterMk cId="1209907527" sldId="2147483681"/>
            <pc:sldLayoutMk cId="2875559727" sldId="2147483699"/>
          </pc:sldLayoutMkLst>
          <pc:spChg chg="del">
            <ac:chgData name="David Holley" userId="45123e1e-ac21-4ee3-b53e-8d97b4b34e1e" providerId="ADAL" clId="{21BD2A47-CD60-44BD-AAD1-723593367971}" dt="2023-07-18T14:53:12.345" v="41" actId="478"/>
            <ac:spMkLst>
              <pc:docMk/>
              <pc:sldMasterMk cId="1209907527" sldId="2147483681"/>
              <pc:sldLayoutMk cId="2875559727" sldId="2147483699"/>
              <ac:spMk id="5"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94026-1999-4FD5-ACC6-72A781D6E196}" type="datetimeFigureOut">
              <a:rPr lang="en-GB" smtClean="0"/>
              <a:t>18/07/2023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D3994-0DC6-4AD8-BAD6-3CB96AB67A89}" type="slidenum">
              <a:rPr lang="en-GB" smtClean="0"/>
              <a:t>‹#›</a:t>
            </a:fld>
            <a:endParaRPr lang="en-GB"/>
          </a:p>
        </p:txBody>
      </p:sp>
    </p:spTree>
    <p:extLst>
      <p:ext uri="{BB962C8B-B14F-4D97-AF65-F5344CB8AC3E}">
        <p14:creationId xmlns:p14="http://schemas.microsoft.com/office/powerpoint/2010/main" val="355364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071687F-871C-406D-8C26-7AA03D1170AF}"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
        <p:nvSpPr>
          <p:cNvPr id="39939" name="Rectangle 2"/>
          <p:cNvSpPr>
            <a:spLocks noGrp="1" noRot="1" noChangeAspect="1" noChangeArrowheads="1" noTextEdit="1"/>
          </p:cNvSpPr>
          <p:nvPr>
            <p:ph type="sldImg"/>
          </p:nvPr>
        </p:nvSpPr>
        <p:spPr>
          <a:xfrm>
            <a:off x="-49213" y="422275"/>
            <a:ext cx="7000876" cy="3938588"/>
          </a:xfrm>
          <a:ln/>
        </p:spPr>
      </p:sp>
      <p:sp>
        <p:nvSpPr>
          <p:cNvPr id="39940" name="Rectangle 3"/>
          <p:cNvSpPr>
            <a:spLocks noGrp="1" noChangeArrowheads="1"/>
          </p:cNvSpPr>
          <p:nvPr>
            <p:ph type="body" idx="1"/>
          </p:nvPr>
        </p:nvSpPr>
        <p:spPr>
          <a:xfrm>
            <a:off x="531813" y="4360863"/>
            <a:ext cx="6072187" cy="3973512"/>
          </a:xfrm>
          <a:noFill/>
          <a:ln/>
        </p:spPr>
        <p:txBody>
          <a:bodyPr/>
          <a:lstStyle/>
          <a:p>
            <a:pPr eaLnBrk="1" hangingPunct="1"/>
            <a:endParaRPr lang="en-US" sz="1000" dirty="0">
              <a:latin typeface="Arial" pitchFamily="34" charset="0"/>
            </a:endParaRPr>
          </a:p>
        </p:txBody>
      </p:sp>
    </p:spTree>
    <p:extLst>
      <p:ext uri="{BB962C8B-B14F-4D97-AF65-F5344CB8AC3E}">
        <p14:creationId xmlns:p14="http://schemas.microsoft.com/office/powerpoint/2010/main" val="46454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D5E4E93-A415-A748-A755-FE2BF1A7B128}" type="slidenum">
              <a:rPr lang="en-GB">
                <a:solidFill>
                  <a:srgbClr val="000000"/>
                </a:solidFill>
              </a:rPr>
              <a:pPr eaLnBrk="1" hangingPunct="1"/>
              <a:t>5</a:t>
            </a:fld>
            <a:endParaRPr lang="en-GB">
              <a:solidFill>
                <a:srgbClr val="000000"/>
              </a:solidFill>
            </a:endParaRPr>
          </a:p>
        </p:txBody>
      </p:sp>
      <p:sp>
        <p:nvSpPr>
          <p:cNvPr id="62466" name="Rectangle 2"/>
          <p:cNvSpPr>
            <a:spLocks noGrp="1" noRot="1" noChangeAspect="1" noChangeArrowheads="1" noTextEdit="1"/>
          </p:cNvSpPr>
          <p:nvPr>
            <p:ph type="sldImg"/>
          </p:nvPr>
        </p:nvSpPr>
        <p:spPr>
          <a:xfrm>
            <a:off x="-49213" y="422275"/>
            <a:ext cx="7000876" cy="3938588"/>
          </a:xfrm>
          <a:ln/>
        </p:spPr>
      </p:sp>
      <p:sp>
        <p:nvSpPr>
          <p:cNvPr id="62467" name="Rectangle 3"/>
          <p:cNvSpPr>
            <a:spLocks noGrp="1" noChangeArrowheads="1"/>
          </p:cNvSpPr>
          <p:nvPr>
            <p:ph type="body" idx="1"/>
          </p:nvPr>
        </p:nvSpPr>
        <p:spPr>
          <a:xfrm>
            <a:off x="531813" y="4360863"/>
            <a:ext cx="6072187" cy="39735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sz="1000"/>
          </a:p>
        </p:txBody>
      </p:sp>
    </p:spTree>
    <p:extLst>
      <p:ext uri="{BB962C8B-B14F-4D97-AF65-F5344CB8AC3E}">
        <p14:creationId xmlns:p14="http://schemas.microsoft.com/office/powerpoint/2010/main" val="2490426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6</a:t>
            </a:fld>
            <a:endParaRPr lang="en-GB" dirty="0">
              <a:solidFill>
                <a:srgbClr val="000000"/>
              </a:solidFill>
              <a:latin typeface="Arial" pitchFamily="34" charset="0"/>
            </a:endParaRPr>
          </a:p>
        </p:txBody>
      </p:sp>
    </p:spTree>
    <p:extLst>
      <p:ext uri="{BB962C8B-B14F-4D97-AF65-F5344CB8AC3E}">
        <p14:creationId xmlns:p14="http://schemas.microsoft.com/office/powerpoint/2010/main" val="438785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10</a:t>
            </a:fld>
            <a:endParaRPr lang="en-GB"/>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a:p>
          <a:p>
            <a:pPr eaLnBrk="1" hangingPunct="1"/>
            <a:r>
              <a:rPr lang="en-GB"/>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8163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12</a:t>
            </a:fld>
            <a:endParaRPr lang="en-GB" sz="1200"/>
          </a:p>
        </p:txBody>
      </p:sp>
    </p:spTree>
    <p:extLst>
      <p:ext uri="{BB962C8B-B14F-4D97-AF65-F5344CB8AC3E}">
        <p14:creationId xmlns:p14="http://schemas.microsoft.com/office/powerpoint/2010/main" val="366605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348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949B067-D9E1-1B4D-81DF-602CF3B46527}" type="slidenum">
              <a:rPr lang="en-GB" sz="1200"/>
              <a:pPr eaLnBrk="1" hangingPunct="1"/>
              <a:t>13</a:t>
            </a:fld>
            <a:endParaRPr lang="en-GB" sz="1200" dirty="0"/>
          </a:p>
        </p:txBody>
      </p:sp>
    </p:spTree>
    <p:extLst>
      <p:ext uri="{BB962C8B-B14F-4D97-AF65-F5344CB8AC3E}">
        <p14:creationId xmlns:p14="http://schemas.microsoft.com/office/powerpoint/2010/main" val="4202126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F08DA8B7-7247-AB4F-A32A-C0EEA235A07C}" type="slidenum">
              <a:rPr lang="en-GB" sz="1200"/>
              <a:pPr eaLnBrk="1" hangingPunct="1"/>
              <a:t>15</a:t>
            </a:fld>
            <a:endParaRPr lang="en-GB" sz="1200" dirty="0"/>
          </a:p>
        </p:txBody>
      </p:sp>
    </p:spTree>
    <p:extLst>
      <p:ext uri="{BB962C8B-B14F-4D97-AF65-F5344CB8AC3E}">
        <p14:creationId xmlns:p14="http://schemas.microsoft.com/office/powerpoint/2010/main" val="352965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D99DD8F7-F8FB-AB4F-982A-FB08DDEF8D93}" type="slidenum">
              <a:rPr lang="en-GB" sz="1200"/>
              <a:pPr eaLnBrk="1" hangingPunct="1"/>
              <a:t>18</a:t>
            </a:fld>
            <a:endParaRPr lang="en-GB" sz="1200" dirty="0"/>
          </a:p>
        </p:txBody>
      </p:sp>
      <p:sp>
        <p:nvSpPr>
          <p:cNvPr id="44034"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4035"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spcBef>
                <a:spcPct val="0"/>
              </a:spcBef>
              <a:buClrTx/>
              <a:buFontTx/>
              <a:buNone/>
            </a:pPr>
            <a:r>
              <a:rPr lang="en-GB" sz="1100" i="1" dirty="0">
                <a:latin typeface="Times New Roman" charset="0"/>
              </a:rPr>
              <a:t>23</a:t>
            </a:r>
          </a:p>
        </p:txBody>
      </p:sp>
      <p:sp>
        <p:nvSpPr>
          <p:cNvPr id="44036"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4037"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4038" name="Rectangle 6"/>
          <p:cNvSpPr>
            <a:spLocks noGrp="1" noChangeArrowheads="1"/>
          </p:cNvSpPr>
          <p:nvPr>
            <p:ph type="body" idx="1"/>
          </p:nvPr>
        </p:nvSpPr>
        <p:spPr>
          <a:xfrm>
            <a:off x="914400" y="4346575"/>
            <a:ext cx="5029200" cy="38481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dirty="0">
              <a:latin typeface="Times New Roman" charset="0"/>
            </a:endParaRPr>
          </a:p>
        </p:txBody>
      </p:sp>
      <p:sp>
        <p:nvSpPr>
          <p:cNvPr id="44039" name="Rectangle 7"/>
          <p:cNvSpPr>
            <a:spLocks noGrp="1" noRot="1" noChangeAspect="1" noChangeArrowheads="1" noTextEdit="1"/>
          </p:cNvSpPr>
          <p:nvPr>
            <p:ph type="sldImg"/>
          </p:nvPr>
        </p:nvSpPr>
        <p:spPr>
          <a:xfrm>
            <a:off x="385763" y="687388"/>
            <a:ext cx="6086475" cy="3424237"/>
          </a:xfrm>
          <a:ln w="12700" cap="flat">
            <a:solidFill>
              <a:schemeClr val="tx1"/>
            </a:solidFill>
          </a:ln>
        </p:spPr>
      </p:sp>
    </p:spTree>
    <p:extLst>
      <p:ext uri="{BB962C8B-B14F-4D97-AF65-F5344CB8AC3E}">
        <p14:creationId xmlns:p14="http://schemas.microsoft.com/office/powerpoint/2010/main" val="1032031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29</a:t>
            </a:fld>
            <a:endParaRPr lang="en-GB"/>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4073028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30</a:t>
            </a:fld>
            <a:endParaRPr lang="en-GB"/>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3080285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32</a:t>
            </a:fld>
            <a:endParaRPr lang="en-GB" altLang="en-US"/>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574552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4036531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048943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2554745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793897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730794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08229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01519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867611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362921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1122714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38899215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79393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190902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2696042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1395744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4134205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45CCD-B5D4-4F7E-9948-983A74DB3D6C}" type="slidenum">
              <a:rPr lang="en-GB" smtClean="0"/>
              <a:t>‹#›</a:t>
            </a:fld>
            <a:endParaRPr lang="en-GB"/>
          </a:p>
        </p:txBody>
      </p:sp>
    </p:spTree>
    <p:extLst>
      <p:ext uri="{BB962C8B-B14F-4D97-AF65-F5344CB8AC3E}">
        <p14:creationId xmlns:p14="http://schemas.microsoft.com/office/powerpoint/2010/main" val="4253851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Text Placeholder 7"/>
          <p:cNvSpPr>
            <a:spLocks noGrp="1"/>
          </p:cNvSpPr>
          <p:nvPr>
            <p:ph type="body" sz="quarter" idx="13"/>
          </p:nvPr>
        </p:nvSpPr>
        <p:spPr>
          <a:xfrm>
            <a:off x="7200001" y="4392000"/>
            <a:ext cx="4416000" cy="1440394"/>
          </a:xfrm>
          <a:prstGeom prst="rect">
            <a:avLst/>
          </a:prstGeom>
        </p:spPr>
        <p:txBody>
          <a:bodyPr wrap="square"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027033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228275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2608422029"/>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2" name="Text Placeholder 7"/>
          <p:cNvSpPr>
            <a:spLocks noGrp="1"/>
          </p:cNvSpPr>
          <p:nvPr>
            <p:ph type="body" sz="quarter" idx="15"/>
          </p:nvPr>
        </p:nvSpPr>
        <p:spPr>
          <a:xfrm>
            <a:off x="576000" y="1612490"/>
            <a:ext cx="11010600" cy="4440176"/>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br>
              <a:rPr lang="en-US" dirty="0"/>
            </a:br>
            <a:r>
              <a:rPr lang="en-US" dirty="0"/>
              <a:t>Title line 2</a:t>
            </a:r>
            <a:endParaRPr lang="en-AU" dirty="0"/>
          </a:p>
        </p:txBody>
      </p:sp>
    </p:spTree>
    <p:extLst>
      <p:ext uri="{BB962C8B-B14F-4D97-AF65-F5344CB8AC3E}">
        <p14:creationId xmlns:p14="http://schemas.microsoft.com/office/powerpoint/2010/main" val="25281393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Content and Tex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Title 1">
            <a:extLst>
              <a:ext uri="{FF2B5EF4-FFF2-40B4-BE49-F238E27FC236}">
                <a16:creationId xmlns:a16="http://schemas.microsoft.com/office/drawing/2014/main" id="{6DF8963E-087E-7143-BB8E-40EC80A09FBA}"/>
              </a:ext>
            </a:extLst>
          </p:cNvPr>
          <p:cNvSpPr>
            <a:spLocks noGrp="1"/>
          </p:cNvSpPr>
          <p:nvPr>
            <p:ph type="title" hasCustomPrompt="1"/>
          </p:nvPr>
        </p:nvSpPr>
        <p:spPr>
          <a:xfrm>
            <a:off x="376767" y="333144"/>
            <a:ext cx="11459471" cy="664797"/>
          </a:xfrm>
          <a:prstGeom prst="rect">
            <a:avLst/>
          </a:prstGeom>
        </p:spPr>
        <p:txBody>
          <a:bodyPr lIns="0" tIns="0" rIns="0" bIns="0" anchor="t" anchorCtr="0">
            <a:noAutofit/>
          </a:bodyPr>
          <a:lstStyle/>
          <a:p>
            <a:br>
              <a:rPr lang="en-US" dirty="0"/>
            </a:br>
            <a:r>
              <a:rPr lang="en-US" dirty="0"/>
              <a:t>Title line 2</a:t>
            </a:r>
            <a:endParaRPr lang="en-AU" dirty="0"/>
          </a:p>
        </p:txBody>
      </p:sp>
    </p:spTree>
    <p:extLst>
      <p:ext uri="{BB962C8B-B14F-4D97-AF65-F5344CB8AC3E}">
        <p14:creationId xmlns:p14="http://schemas.microsoft.com/office/powerpoint/2010/main" val="4509688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25896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3.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0845CCD-B5D4-4F7E-9948-983A74DB3D6C}" type="slidenum">
              <a:rPr lang="en-GB" smtClean="0"/>
              <a:t>‹#›</a:t>
            </a:fld>
            <a:endParaRPr lang="en-GB"/>
          </a:p>
        </p:txBody>
      </p:sp>
    </p:spTree>
    <p:extLst>
      <p:ext uri="{BB962C8B-B14F-4D97-AF65-F5344CB8AC3E}">
        <p14:creationId xmlns:p14="http://schemas.microsoft.com/office/powerpoint/2010/main" val="16473553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9" r:id="rId16"/>
    <p:sldLayoutId id="2147483677" r:id="rId17"/>
    <p:sldLayoutId id="2147483701" r:id="rId18"/>
    <p:sldLayoutId id="2147483702" r:id="rId19"/>
    <p:sldLayoutId id="2147483703" r:id="rId20"/>
    <p:sldLayoutId id="2147483704" r:id="rId21"/>
    <p:sldLayoutId id="2147483705" r:id="rId22"/>
    <p:sldLayoutId id="2147483706" r:id="rId23"/>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5.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emf"/><Relationship Id="rId1" Type="http://schemas.openxmlformats.org/officeDocument/2006/relationships/slideLayout" Target="../slideLayouts/slideLayout20.xml"/><Relationship Id="rId4" Type="http://schemas.openxmlformats.org/officeDocument/2006/relationships/image" Target="../media/image18.jpg"/></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2.xml"/><Relationship Id="rId1" Type="http://schemas.openxmlformats.org/officeDocument/2006/relationships/slideLayout" Target="../slideLayouts/slideLayout23.xml"/><Relationship Id="rId5" Type="http://schemas.openxmlformats.org/officeDocument/2006/relationships/image" Target="../media/image28.emf"/><Relationship Id="rId4" Type="http://schemas.openxmlformats.org/officeDocument/2006/relationships/image" Target="../media/image2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AB4D7-956C-AC79-DC08-FEF11BA76397}"/>
              </a:ext>
            </a:extLst>
          </p:cNvPr>
          <p:cNvSpPr>
            <a:spLocks noGrp="1"/>
          </p:cNvSpPr>
          <p:nvPr>
            <p:ph type="ctrTitle"/>
          </p:nvPr>
        </p:nvSpPr>
        <p:spPr>
          <a:xfrm>
            <a:off x="1154955" y="1447800"/>
            <a:ext cx="8825658" cy="861421"/>
          </a:xfrm>
        </p:spPr>
        <p:txBody>
          <a:bodyPr/>
          <a:lstStyle/>
          <a:p>
            <a:r>
              <a:rPr lang="en-GB" dirty="0" err="1"/>
              <a:t>Subystem</a:t>
            </a:r>
            <a:r>
              <a:rPr lang="en-GB" dirty="0"/>
              <a:t> Design</a:t>
            </a:r>
          </a:p>
        </p:txBody>
      </p:sp>
      <p:sp>
        <p:nvSpPr>
          <p:cNvPr id="3" name="Subtitle 2">
            <a:extLst>
              <a:ext uri="{FF2B5EF4-FFF2-40B4-BE49-F238E27FC236}">
                <a16:creationId xmlns:a16="http://schemas.microsoft.com/office/drawing/2014/main" id="{522B1E48-11CD-08A5-81A6-DCDBB49133AB}"/>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52470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0" y="3152654"/>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800" dirty="0"/>
          </a:p>
        </p:txBody>
      </p:sp>
      <p:sp>
        <p:nvSpPr>
          <p:cNvPr id="3" name="Title 2"/>
          <p:cNvSpPr>
            <a:spLocks noGrp="1"/>
          </p:cNvSpPr>
          <p:nvPr>
            <p:ph type="title"/>
          </p:nvPr>
        </p:nvSpPr>
        <p:spPr/>
        <p:txBody>
          <a:bodyPr/>
          <a:lstStyle/>
          <a:p>
            <a:r>
              <a:rPr lang="en-GB" b="1" dirty="0">
                <a:solidFill>
                  <a:schemeClr val="accent2"/>
                </a:solidFill>
              </a:rPr>
              <a:t>Subsystem/Component Design</a:t>
            </a:r>
            <a:br>
              <a:rPr lang="en-GB" b="1" dirty="0"/>
            </a:br>
            <a:endParaRPr lang="en-GB" dirty="0"/>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4730261" y="4620357"/>
            <a:ext cx="7235418" cy="1477328"/>
          </a:xfrm>
        </p:spPr>
        <p:txBody>
          <a:bodyPr/>
          <a:lstStyle/>
          <a:p>
            <a:pPr marL="0" indent="0">
              <a:buNone/>
            </a:pPr>
            <a:r>
              <a:rPr lang="en-GB" dirty="0"/>
              <a:t>Excellence is an art won by training and habituation. </a:t>
            </a:r>
          </a:p>
          <a:p>
            <a:pPr marL="0" indent="0">
              <a:buNone/>
            </a:pPr>
            <a:r>
              <a:rPr lang="en-GB" dirty="0"/>
              <a:t>We are what we repeatedly do. </a:t>
            </a:r>
          </a:p>
          <a:p>
            <a:pPr marL="0" indent="0">
              <a:buNone/>
            </a:pPr>
            <a:r>
              <a:rPr lang="en-GB" dirty="0"/>
              <a:t>Excellence, then, is not an act but a habit.</a:t>
            </a:r>
          </a:p>
          <a:p>
            <a:pPr marL="0" indent="0">
              <a:buNone/>
            </a:pPr>
            <a:endParaRPr lang="en-GB" dirty="0"/>
          </a:p>
          <a:p>
            <a:pPr marL="0" indent="0">
              <a:buNone/>
            </a:pPr>
            <a:br>
              <a:rPr lang="en-GB" dirty="0"/>
            </a:br>
            <a:r>
              <a:rPr lang="en-GB" dirty="0"/>
              <a:t>Aristotle</a:t>
            </a:r>
            <a:r>
              <a:rPr lang="en-GB" i="1" dirty="0"/>
              <a:t>, Greek critic, philosopher, physicist, &amp; zoologist (384 BC - 322 BC)</a:t>
            </a:r>
            <a:endParaRPr lang="en-US" dirty="0"/>
          </a:p>
        </p:txBody>
      </p:sp>
      <p:pic>
        <p:nvPicPr>
          <p:cNvPr id="1026" name="Picture 2" descr="The Life and Work of the Multi-scientist and great Philosopher Aristotle">
            <a:extLst>
              <a:ext uri="{FF2B5EF4-FFF2-40B4-BE49-F238E27FC236}">
                <a16:creationId xmlns:a16="http://schemas.microsoft.com/office/drawing/2014/main" id="{249E83C7-1040-2A8A-3B37-6EE929333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733" y="1503554"/>
            <a:ext cx="5224267" cy="2927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2951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410956-C187-EB4A-A483-C6093261177B}"/>
              </a:ext>
            </a:extLst>
          </p:cNvPr>
          <p:cNvSpPr>
            <a:spLocks noGrp="1"/>
          </p:cNvSpPr>
          <p:nvPr>
            <p:ph type="title"/>
          </p:nvPr>
        </p:nvSpPr>
        <p:spPr>
          <a:xfrm>
            <a:off x="66046" y="107747"/>
            <a:ext cx="11010600" cy="664797"/>
          </a:xfrm>
        </p:spPr>
        <p:txBody>
          <a:bodyPr/>
          <a:lstStyle/>
          <a:p>
            <a:r>
              <a:rPr lang="en-US" sz="3200" dirty="0"/>
              <a:t>Introduction to Subsystem/Component Design </a:t>
            </a:r>
          </a:p>
        </p:txBody>
      </p:sp>
      <p:sp>
        <p:nvSpPr>
          <p:cNvPr id="9" name="Text Placeholder 8">
            <a:extLst>
              <a:ext uri="{FF2B5EF4-FFF2-40B4-BE49-F238E27FC236}">
                <a16:creationId xmlns:a16="http://schemas.microsoft.com/office/drawing/2014/main" id="{90F052DA-FDC3-BB4A-B276-DFD55821DED8}"/>
              </a:ext>
            </a:extLst>
          </p:cNvPr>
          <p:cNvSpPr>
            <a:spLocks noGrp="1"/>
          </p:cNvSpPr>
          <p:nvPr>
            <p:ph type="body" sz="quarter" idx="16"/>
          </p:nvPr>
        </p:nvSpPr>
        <p:spPr>
          <a:xfrm>
            <a:off x="6858815" y="2233442"/>
            <a:ext cx="4919781" cy="4624558"/>
          </a:xfrm>
        </p:spPr>
        <p:txBody>
          <a:bodyPr/>
          <a:lstStyle/>
          <a:p>
            <a:r>
              <a:rPr lang="en-US" dirty="0"/>
              <a:t>Having created and defined a system design, extracted subsystem/ component requirements we can now undertake the design of the next level down – the subsystem or component.</a:t>
            </a:r>
          </a:p>
          <a:p>
            <a:endParaRPr lang="en-US" dirty="0"/>
          </a:p>
          <a:p>
            <a:r>
              <a:rPr lang="en-US" dirty="0"/>
              <a:t>Systems Engineering is fractal – we follow the same process. Many of the tools we have used can (and should) be used again – however, in some instances there are more appropriate choices of tool.</a:t>
            </a:r>
          </a:p>
          <a:p>
            <a:endParaRPr lang="en-US" dirty="0"/>
          </a:p>
          <a:p>
            <a:r>
              <a:rPr lang="en-US" dirty="0"/>
              <a:t>This section will examine subsystem/ component design introducing some new tools but also revisiting some old ones.  </a:t>
            </a:r>
          </a:p>
        </p:txBody>
      </p:sp>
      <p:pic>
        <p:nvPicPr>
          <p:cNvPr id="29" name="Picture 28">
            <a:extLst>
              <a:ext uri="{FF2B5EF4-FFF2-40B4-BE49-F238E27FC236}">
                <a16:creationId xmlns:a16="http://schemas.microsoft.com/office/drawing/2014/main" id="{9D2C5AA2-3FD6-B043-ACF9-47C292BF09E7}"/>
              </a:ext>
            </a:extLst>
          </p:cNvPr>
          <p:cNvPicPr>
            <a:picLocks noChangeAspect="1"/>
          </p:cNvPicPr>
          <p:nvPr/>
        </p:nvPicPr>
        <p:blipFill>
          <a:blip r:embed="rId2"/>
          <a:stretch>
            <a:fillRect/>
          </a:stretch>
        </p:blipFill>
        <p:spPr>
          <a:xfrm>
            <a:off x="646483" y="2522733"/>
            <a:ext cx="3249773" cy="3301193"/>
          </a:xfrm>
          <a:prstGeom prst="rect">
            <a:avLst/>
          </a:prstGeom>
        </p:spPr>
      </p:pic>
      <p:sp>
        <p:nvSpPr>
          <p:cNvPr id="30" name="Right Brace 29">
            <a:extLst>
              <a:ext uri="{FF2B5EF4-FFF2-40B4-BE49-F238E27FC236}">
                <a16:creationId xmlns:a16="http://schemas.microsoft.com/office/drawing/2014/main" id="{AB708B41-64EA-1847-BAC5-7D070D855A79}"/>
              </a:ext>
            </a:extLst>
          </p:cNvPr>
          <p:cNvSpPr/>
          <p:nvPr/>
        </p:nvSpPr>
        <p:spPr>
          <a:xfrm>
            <a:off x="4181415" y="2522733"/>
            <a:ext cx="256854" cy="3264871"/>
          </a:xfrm>
          <a:prstGeom prst="rightBrace">
            <a:avLst>
              <a:gd name="adj1" fmla="val 40333"/>
              <a:gd name="adj2" fmla="val 50000"/>
            </a:avLst>
          </a:prstGeom>
          <a:ln w="38100">
            <a:solidFill>
              <a:srgbClr val="FC4C0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pic>
        <p:nvPicPr>
          <p:cNvPr id="31" name="Picture 30">
            <a:extLst>
              <a:ext uri="{FF2B5EF4-FFF2-40B4-BE49-F238E27FC236}">
                <a16:creationId xmlns:a16="http://schemas.microsoft.com/office/drawing/2014/main" id="{C57F4E1C-3F75-6C42-AE98-85C9AF7DB6C6}"/>
              </a:ext>
            </a:extLst>
          </p:cNvPr>
          <p:cNvPicPr>
            <a:picLocks noChangeAspect="1"/>
          </p:cNvPicPr>
          <p:nvPr/>
        </p:nvPicPr>
        <p:blipFill rotWithShape="1">
          <a:blip r:embed="rId3">
            <a:extLst>
              <a:ext uri="{28A0092B-C50C-407E-A947-70E740481C1C}">
                <a14:useLocalDpi xmlns:a14="http://schemas.microsoft.com/office/drawing/2010/main" val="0"/>
              </a:ext>
            </a:extLst>
          </a:blip>
          <a:srcRect l="21573" t="38918" r="21685" b="48372"/>
          <a:stretch/>
        </p:blipFill>
        <p:spPr>
          <a:xfrm>
            <a:off x="3596719" y="1034074"/>
            <a:ext cx="4518582" cy="791852"/>
          </a:xfrm>
          <a:prstGeom prst="rect">
            <a:avLst/>
          </a:prstGeom>
        </p:spPr>
      </p:pic>
      <p:sp>
        <p:nvSpPr>
          <p:cNvPr id="32" name="TextBox 31">
            <a:extLst>
              <a:ext uri="{FF2B5EF4-FFF2-40B4-BE49-F238E27FC236}">
                <a16:creationId xmlns:a16="http://schemas.microsoft.com/office/drawing/2014/main" id="{416895A2-7B36-3F4C-88F7-8DE9E7EBD268}"/>
              </a:ext>
            </a:extLst>
          </p:cNvPr>
          <p:cNvSpPr txBox="1"/>
          <p:nvPr/>
        </p:nvSpPr>
        <p:spPr>
          <a:xfrm>
            <a:off x="4569692" y="3267945"/>
            <a:ext cx="1420256" cy="646331"/>
          </a:xfrm>
          <a:prstGeom prst="rect">
            <a:avLst/>
          </a:prstGeom>
          <a:noFill/>
        </p:spPr>
        <p:txBody>
          <a:bodyPr wrap="square" rtlCol="0">
            <a:spAutoFit/>
          </a:bodyPr>
          <a:lstStyle/>
          <a:p>
            <a:r>
              <a:rPr lang="en-US" sz="1800" dirty="0"/>
              <a:t>System Design</a:t>
            </a:r>
          </a:p>
        </p:txBody>
      </p:sp>
      <p:cxnSp>
        <p:nvCxnSpPr>
          <p:cNvPr id="34" name="Elbow Connector 33">
            <a:extLst>
              <a:ext uri="{FF2B5EF4-FFF2-40B4-BE49-F238E27FC236}">
                <a16:creationId xmlns:a16="http://schemas.microsoft.com/office/drawing/2014/main" id="{80AA6711-ABF3-2342-A556-71975EE25A76}"/>
              </a:ext>
            </a:extLst>
          </p:cNvPr>
          <p:cNvCxnSpPr>
            <a:cxnSpLocks/>
            <a:stCxn id="31" idx="2"/>
            <a:endCxn id="30" idx="1"/>
          </p:cNvCxnSpPr>
          <p:nvPr/>
        </p:nvCxnSpPr>
        <p:spPr>
          <a:xfrm rot="5400000">
            <a:off x="3982519" y="2281677"/>
            <a:ext cx="2329243" cy="1417741"/>
          </a:xfrm>
          <a:prstGeom prst="bentConnector4">
            <a:avLst>
              <a:gd name="adj1" fmla="val 14958"/>
              <a:gd name="adj2" fmla="val 154"/>
            </a:avLst>
          </a:prstGeom>
          <a:ln w="76200">
            <a:solidFill>
              <a:srgbClr val="FC4C0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3076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Line 8"/>
          <p:cNvSpPr>
            <a:spLocks noChangeShapeType="1"/>
          </p:cNvSpPr>
          <p:nvPr/>
        </p:nvSpPr>
        <p:spPr bwMode="gray">
          <a:xfrm rot="18056580">
            <a:off x="8857108" y="1822972"/>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4" name="Line 3"/>
          <p:cNvSpPr>
            <a:spLocks noChangeShapeType="1"/>
          </p:cNvSpPr>
          <p:nvPr/>
        </p:nvSpPr>
        <p:spPr bwMode="gray">
          <a:xfrm>
            <a:off x="2008195" y="1137724"/>
            <a:ext cx="974725" cy="1148862"/>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5" name="Line 4"/>
          <p:cNvSpPr>
            <a:spLocks noChangeShapeType="1"/>
          </p:cNvSpPr>
          <p:nvPr/>
        </p:nvSpPr>
        <p:spPr bwMode="gray">
          <a:xfrm>
            <a:off x="4251349" y="3776324"/>
            <a:ext cx="960437" cy="1036027"/>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12" name="Text Box 5"/>
          <p:cNvSpPr txBox="1">
            <a:spLocks noChangeArrowheads="1"/>
          </p:cNvSpPr>
          <p:nvPr/>
        </p:nvSpPr>
        <p:spPr bwMode="gray">
          <a:xfrm>
            <a:off x="738433" y="1350317"/>
            <a:ext cx="1757124" cy="880421"/>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t>System</a:t>
            </a:r>
          </a:p>
          <a:p>
            <a:pPr algn="ctr" eaLnBrk="0" hangingPunct="0"/>
            <a:r>
              <a:rPr lang="en-GB" sz="1292" dirty="0"/>
              <a:t>(Current Level)</a:t>
            </a:r>
          </a:p>
          <a:p>
            <a:pPr algn="ctr" eaLnBrk="0" hangingPunct="0"/>
            <a:r>
              <a:rPr lang="en-GB" sz="1292" dirty="0"/>
              <a:t>Needs &amp; Expectations</a:t>
            </a:r>
          </a:p>
        </p:txBody>
      </p:sp>
      <p:sp>
        <p:nvSpPr>
          <p:cNvPr id="21513" name="Text Box 6"/>
          <p:cNvSpPr txBox="1">
            <a:spLocks noChangeArrowheads="1"/>
          </p:cNvSpPr>
          <p:nvPr/>
        </p:nvSpPr>
        <p:spPr bwMode="gray">
          <a:xfrm>
            <a:off x="2982920" y="3940052"/>
            <a:ext cx="1511683"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t>Subsystem</a:t>
            </a:r>
          </a:p>
          <a:p>
            <a:pPr algn="ctr" eaLnBrk="0" hangingPunct="0"/>
            <a:r>
              <a:rPr lang="en-GB" sz="1292" dirty="0"/>
              <a:t>(Lower Level)</a:t>
            </a:r>
          </a:p>
          <a:p>
            <a:pPr algn="ctr" eaLnBrk="0" hangingPunct="0"/>
            <a:r>
              <a:rPr lang="en-GB" sz="1292" dirty="0"/>
              <a:t>Requirements</a:t>
            </a:r>
          </a:p>
        </p:txBody>
      </p:sp>
      <p:sp>
        <p:nvSpPr>
          <p:cNvPr id="21514" name="Text Box 7"/>
          <p:cNvSpPr txBox="1">
            <a:spLocks noChangeArrowheads="1"/>
          </p:cNvSpPr>
          <p:nvPr/>
        </p:nvSpPr>
        <p:spPr bwMode="gray">
          <a:xfrm>
            <a:off x="9319160" y="3940052"/>
            <a:ext cx="1291672" cy="880421"/>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t>Built and Checked (Lower Levels)</a:t>
            </a:r>
          </a:p>
          <a:p>
            <a:pPr algn="ctr" eaLnBrk="0" hangingPunct="0"/>
            <a:r>
              <a:rPr lang="en-GB" sz="1292" dirty="0"/>
              <a:t>Subsystems</a:t>
            </a:r>
          </a:p>
        </p:txBody>
      </p:sp>
      <p:sp>
        <p:nvSpPr>
          <p:cNvPr id="35849" name="Line 8"/>
          <p:cNvSpPr>
            <a:spLocks noChangeShapeType="1"/>
          </p:cNvSpPr>
          <p:nvPr/>
        </p:nvSpPr>
        <p:spPr bwMode="gray">
          <a:xfrm rot="18056580">
            <a:off x="6780627" y="4177375"/>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21" name="Text Box 10"/>
          <p:cNvSpPr txBox="1">
            <a:spLocks noChangeArrowheads="1"/>
          </p:cNvSpPr>
          <p:nvPr/>
        </p:nvSpPr>
        <p:spPr bwMode="gray">
          <a:xfrm>
            <a:off x="9917573" y="1350316"/>
            <a:ext cx="1269620" cy="880421"/>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t>Working</a:t>
            </a:r>
          </a:p>
          <a:p>
            <a:pPr algn="ctr" eaLnBrk="0" hangingPunct="0"/>
            <a:r>
              <a:rPr lang="en-GB" sz="1292" dirty="0"/>
              <a:t>(Current Level)</a:t>
            </a:r>
          </a:p>
          <a:p>
            <a:pPr algn="ctr" eaLnBrk="0" hangingPunct="0"/>
            <a:r>
              <a:rPr lang="en-GB" sz="1292" dirty="0"/>
              <a:t>System</a:t>
            </a:r>
          </a:p>
        </p:txBody>
      </p:sp>
      <p:sp>
        <p:nvSpPr>
          <p:cNvPr id="390155" name="Rectangle 11"/>
          <p:cNvSpPr>
            <a:spLocks noChangeArrowheads="1"/>
          </p:cNvSpPr>
          <p:nvPr/>
        </p:nvSpPr>
        <p:spPr bwMode="gray">
          <a:xfrm>
            <a:off x="3564673" y="4802092"/>
            <a:ext cx="5062654" cy="1463920"/>
          </a:xfrm>
          <a:prstGeom prst="rect">
            <a:avLst/>
          </a:prstGeom>
          <a:solidFill>
            <a:srgbClr val="FF7C80"/>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solidFill>
                  <a:schemeClr val="bg1"/>
                </a:solidFill>
              </a:rPr>
              <a:t>Engineer</a:t>
            </a:r>
          </a:p>
          <a:p>
            <a:pPr algn="ctr">
              <a:defRPr/>
            </a:pPr>
            <a:r>
              <a:rPr lang="en-GB" sz="2215" dirty="0">
                <a:solidFill>
                  <a:schemeClr val="bg1"/>
                </a:solidFill>
              </a:rPr>
              <a:t> Subsystems</a:t>
            </a:r>
          </a:p>
          <a:p>
            <a:pPr algn="ctr">
              <a:defRPr/>
            </a:pPr>
            <a:r>
              <a:rPr lang="en-GB" sz="2215" dirty="0">
                <a:solidFill>
                  <a:schemeClr val="bg1"/>
                </a:solidFill>
              </a:rPr>
              <a:t>(Lower Levels)</a:t>
            </a:r>
            <a:endParaRPr lang="en-US" sz="2215" dirty="0">
              <a:solidFill>
                <a:schemeClr val="bg1"/>
              </a:solidFill>
            </a:endParaRPr>
          </a:p>
        </p:txBody>
      </p:sp>
      <p:sp>
        <p:nvSpPr>
          <p:cNvPr id="390156" name="Rectangle 12"/>
          <p:cNvSpPr>
            <a:spLocks noChangeArrowheads="1"/>
          </p:cNvSpPr>
          <p:nvPr/>
        </p:nvSpPr>
        <p:spPr bwMode="gray">
          <a:xfrm>
            <a:off x="2068520" y="2319730"/>
            <a:ext cx="3303587"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solidFill>
                  <a:schemeClr val="bg1"/>
                </a:solidFill>
              </a:rPr>
              <a:t>Design System</a:t>
            </a:r>
          </a:p>
          <a:p>
            <a:pPr algn="ctr">
              <a:defRPr/>
            </a:pPr>
            <a:r>
              <a:rPr lang="en-GB" sz="2215" dirty="0">
                <a:solidFill>
                  <a:schemeClr val="bg1"/>
                </a:solidFill>
              </a:rPr>
              <a:t>(Current Level)</a:t>
            </a:r>
            <a:endParaRPr lang="en-US" sz="2215" dirty="0">
              <a:solidFill>
                <a:schemeClr val="bg1"/>
              </a:solidFill>
            </a:endParaRPr>
          </a:p>
        </p:txBody>
      </p:sp>
      <p:sp>
        <p:nvSpPr>
          <p:cNvPr id="390157" name="Rectangle 13"/>
          <p:cNvSpPr>
            <a:spLocks noChangeArrowheads="1"/>
          </p:cNvSpPr>
          <p:nvPr/>
        </p:nvSpPr>
        <p:spPr bwMode="gray">
          <a:xfrm>
            <a:off x="6835450" y="2343177"/>
            <a:ext cx="3504304"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solidFill>
                  <a:schemeClr val="bg1"/>
                </a:solidFill>
              </a:rPr>
              <a:t>Build and Check System </a:t>
            </a:r>
          </a:p>
          <a:p>
            <a:pPr algn="ctr">
              <a:defRPr/>
            </a:pPr>
            <a:r>
              <a:rPr lang="en-GB" sz="2215" dirty="0">
                <a:solidFill>
                  <a:schemeClr val="bg1"/>
                </a:solidFill>
              </a:rPr>
              <a:t>(Current level)</a:t>
            </a:r>
            <a:endParaRPr lang="en-US" sz="2215" dirty="0">
              <a:solidFill>
                <a:schemeClr val="bg1"/>
              </a:solidFill>
            </a:endParaRPr>
          </a:p>
        </p:txBody>
      </p:sp>
      <p:sp>
        <p:nvSpPr>
          <p:cNvPr id="35855" name="Line 14"/>
          <p:cNvSpPr>
            <a:spLocks noChangeShapeType="1"/>
          </p:cNvSpPr>
          <p:nvPr/>
        </p:nvSpPr>
        <p:spPr bwMode="gray">
          <a:xfrm>
            <a:off x="5382911" y="3065586"/>
            <a:ext cx="1406525" cy="131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34" name="Text Box 15"/>
          <p:cNvSpPr txBox="1">
            <a:spLocks noChangeArrowheads="1"/>
          </p:cNvSpPr>
          <p:nvPr/>
        </p:nvSpPr>
        <p:spPr bwMode="gray">
          <a:xfrm>
            <a:off x="5264741" y="2397041"/>
            <a:ext cx="1606709" cy="639073"/>
          </a:xfrm>
          <a:prstGeom prst="rect">
            <a:avLst/>
          </a:prstGeom>
          <a:noFill/>
          <a:ln w="9525">
            <a:noFill/>
            <a:miter lim="800000"/>
            <a:headEnd/>
            <a:tailEnd/>
          </a:ln>
        </p:spPr>
        <p:txBody>
          <a:bodyPr wrap="square" lIns="84253" tIns="42126" rIns="84253" bIns="42126">
            <a:spAutoFit/>
          </a:bodyPr>
          <a:lstStyle/>
          <a:p>
            <a:pPr algn="ctr" eaLnBrk="0" hangingPunct="0"/>
            <a:r>
              <a:rPr lang="en-GB" sz="1200" dirty="0"/>
              <a:t>System</a:t>
            </a:r>
          </a:p>
          <a:p>
            <a:pPr algn="ctr" eaLnBrk="0" hangingPunct="0"/>
            <a:r>
              <a:rPr lang="en-GB" sz="1200" dirty="0"/>
              <a:t>Build and Check Requirements</a:t>
            </a:r>
          </a:p>
        </p:txBody>
      </p:sp>
      <p:sp>
        <p:nvSpPr>
          <p:cNvPr id="21535" name="Rectangle 16"/>
          <p:cNvSpPr>
            <a:spLocks noGrp="1" noChangeArrowheads="1"/>
          </p:cNvSpPr>
          <p:nvPr>
            <p:ph type="title"/>
          </p:nvPr>
        </p:nvSpPr>
        <p:spPr>
          <a:xfrm>
            <a:off x="115542" y="22186"/>
            <a:ext cx="8621712" cy="546100"/>
          </a:xfrm>
        </p:spPr>
        <p:txBody>
          <a:bodyPr/>
          <a:lstStyle/>
          <a:p>
            <a:pPr eaLnBrk="1" hangingPunct="1"/>
            <a:r>
              <a:rPr lang="en-GB" dirty="0"/>
              <a:t>Systems Engineering is Fractal</a:t>
            </a:r>
            <a:br>
              <a:rPr lang="en-GB" dirty="0"/>
            </a:br>
            <a:r>
              <a:rPr lang="en-GB" sz="2215" dirty="0"/>
              <a:t>At any one Level there is a Fundamental Process</a:t>
            </a:r>
            <a:endParaRPr lang="en-US" sz="2215" dirty="0"/>
          </a:p>
        </p:txBody>
      </p:sp>
      <p:sp>
        <p:nvSpPr>
          <p:cNvPr id="16" name="AutoShape 16">
            <a:extLst>
              <a:ext uri="{FF2B5EF4-FFF2-40B4-BE49-F238E27FC236}">
                <a16:creationId xmlns:a16="http://schemas.microsoft.com/office/drawing/2014/main" id="{655FD6E0-F4F1-CF43-9772-EC2C70B88D39}"/>
              </a:ext>
            </a:extLst>
          </p:cNvPr>
          <p:cNvSpPr>
            <a:spLocks noChangeArrowheads="1"/>
          </p:cNvSpPr>
          <p:nvPr/>
        </p:nvSpPr>
        <p:spPr bwMode="gray">
          <a:xfrm>
            <a:off x="5580206" y="3941692"/>
            <a:ext cx="3791858" cy="538453"/>
          </a:xfrm>
          <a:prstGeom prst="wedgeRoundRectCallout">
            <a:avLst>
              <a:gd name="adj1" fmla="val 984"/>
              <a:gd name="adj2" fmla="val 154839"/>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defRPr/>
            </a:pPr>
            <a:r>
              <a:rPr lang="en-GB" sz="2000" dirty="0">
                <a:solidFill>
                  <a:schemeClr val="bg1"/>
                </a:solidFill>
              </a:rPr>
              <a:t>So what happens in here?</a:t>
            </a:r>
            <a:endParaRPr lang="en-US" sz="2000" dirty="0">
              <a:solidFill>
                <a:schemeClr val="bg1"/>
              </a:solidFill>
            </a:endParaRPr>
          </a:p>
        </p:txBody>
      </p:sp>
      <p:sp>
        <p:nvSpPr>
          <p:cNvPr id="18" name="AutoShape 16">
            <a:extLst>
              <a:ext uri="{FF2B5EF4-FFF2-40B4-BE49-F238E27FC236}">
                <a16:creationId xmlns:a16="http://schemas.microsoft.com/office/drawing/2014/main" id="{A32B573F-47B4-DF42-A465-A6C791508306}"/>
              </a:ext>
            </a:extLst>
          </p:cNvPr>
          <p:cNvSpPr>
            <a:spLocks noChangeArrowheads="1"/>
          </p:cNvSpPr>
          <p:nvPr/>
        </p:nvSpPr>
        <p:spPr bwMode="gray">
          <a:xfrm>
            <a:off x="4670634" y="1249057"/>
            <a:ext cx="3831937" cy="719550"/>
          </a:xfrm>
          <a:prstGeom prst="wedgeRoundRectCallout">
            <a:avLst>
              <a:gd name="adj1" fmla="val -38355"/>
              <a:gd name="adj2" fmla="val 16728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defRPr/>
            </a:pPr>
            <a:r>
              <a:rPr lang="en-GB" sz="1800" dirty="0">
                <a:solidFill>
                  <a:schemeClr val="bg1"/>
                </a:solidFill>
              </a:rPr>
              <a:t>Having done this – it’s time to look at the next level down</a:t>
            </a:r>
            <a:endParaRPr lang="en-US" sz="1800" dirty="0">
              <a:solidFill>
                <a:schemeClr val="bg1"/>
              </a:solidFill>
            </a:endParaRPr>
          </a:p>
        </p:txBody>
      </p:sp>
    </p:spTree>
    <p:extLst>
      <p:ext uri="{BB962C8B-B14F-4D97-AF65-F5344CB8AC3E}">
        <p14:creationId xmlns:p14="http://schemas.microsoft.com/office/powerpoint/2010/main" val="180323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Line 2"/>
          <p:cNvSpPr>
            <a:spLocks noChangeShapeType="1"/>
          </p:cNvSpPr>
          <p:nvPr/>
        </p:nvSpPr>
        <p:spPr bwMode="auto">
          <a:xfrm>
            <a:off x="2149037" y="917576"/>
            <a:ext cx="833883" cy="1027112"/>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39939" name="Line 3"/>
          <p:cNvSpPr>
            <a:spLocks noChangeShapeType="1"/>
          </p:cNvSpPr>
          <p:nvPr/>
        </p:nvSpPr>
        <p:spPr bwMode="auto">
          <a:xfrm>
            <a:off x="4251327" y="3505201"/>
            <a:ext cx="960438" cy="1122363"/>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61447" name="Text Box 4"/>
          <p:cNvSpPr txBox="1">
            <a:spLocks noChangeArrowheads="1"/>
          </p:cNvSpPr>
          <p:nvPr/>
        </p:nvSpPr>
        <p:spPr bwMode="auto">
          <a:xfrm>
            <a:off x="2562232" y="917576"/>
            <a:ext cx="1302297"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dirty="0"/>
              <a:t>Subsystem</a:t>
            </a:r>
          </a:p>
          <a:p>
            <a:pPr algn="l"/>
            <a:r>
              <a:rPr lang="en-GB" sz="1400" dirty="0"/>
              <a:t>Requirements</a:t>
            </a:r>
          </a:p>
        </p:txBody>
      </p:sp>
      <p:sp>
        <p:nvSpPr>
          <p:cNvPr id="61448" name="Text Box 5"/>
          <p:cNvSpPr txBox="1">
            <a:spLocks noChangeArrowheads="1"/>
          </p:cNvSpPr>
          <p:nvPr/>
        </p:nvSpPr>
        <p:spPr bwMode="auto">
          <a:xfrm>
            <a:off x="3435357" y="3900489"/>
            <a:ext cx="1302297"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a:t>Component</a:t>
            </a:r>
          </a:p>
          <a:p>
            <a:pPr algn="l"/>
            <a:r>
              <a:rPr lang="en-GB" sz="1400"/>
              <a:t>Requirements</a:t>
            </a:r>
          </a:p>
        </p:txBody>
      </p:sp>
      <p:sp>
        <p:nvSpPr>
          <p:cNvPr id="39942" name="Line 7"/>
          <p:cNvSpPr>
            <a:spLocks noChangeShapeType="1"/>
          </p:cNvSpPr>
          <p:nvPr/>
        </p:nvSpPr>
        <p:spPr bwMode="auto">
          <a:xfrm rot="-3543420">
            <a:off x="6667507" y="3973515"/>
            <a:ext cx="1355725" cy="263525"/>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39943" name="Line 8"/>
          <p:cNvSpPr>
            <a:spLocks noChangeShapeType="1"/>
          </p:cNvSpPr>
          <p:nvPr/>
        </p:nvSpPr>
        <p:spPr bwMode="auto">
          <a:xfrm rot="-3543420">
            <a:off x="8747126" y="1371607"/>
            <a:ext cx="1365250" cy="123825"/>
          </a:xfrm>
          <a:prstGeom prst="line">
            <a:avLst/>
          </a:prstGeom>
          <a:noFill/>
          <a:ln w="76200">
            <a:solidFill>
              <a:schemeClr val="accent3">
                <a:lumMod val="60000"/>
                <a:lumOff val="40000"/>
              </a:schemeClr>
            </a:solidFill>
            <a:round/>
            <a:headEnd/>
            <a:tailEnd type="triangle" w="med" len="me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404490" name="Rectangle 10"/>
          <p:cNvSpPr>
            <a:spLocks noChangeArrowheads="1"/>
          </p:cNvSpPr>
          <p:nvPr/>
        </p:nvSpPr>
        <p:spPr bwMode="auto">
          <a:xfrm>
            <a:off x="4400550" y="4616463"/>
            <a:ext cx="3405188" cy="1585913"/>
          </a:xfrm>
          <a:prstGeom prst="rect">
            <a:avLst/>
          </a:prstGeom>
          <a:solidFill>
            <a:srgbClr val="CCFFCC"/>
          </a:solidFill>
          <a:ln w="9525">
            <a:solidFill>
              <a:schemeClr val="tx1"/>
            </a:solidFill>
            <a:miter lim="800000"/>
            <a:headEnd/>
            <a:tailEnd/>
          </a:ln>
          <a:effectLst/>
          <a:scene3d>
            <a:camera prst="orthographicFront"/>
            <a:lightRig rig="threePt" dir="t"/>
          </a:scene3d>
          <a:sp3d>
            <a:bevelT/>
          </a:sp3d>
        </p:spPr>
        <p:txBody>
          <a:bodyPr wrap="none" anchor="ctr"/>
          <a:lstStyle/>
          <a:p>
            <a:pPr algn="ctr">
              <a:defRPr/>
            </a:pPr>
            <a:r>
              <a:rPr lang="en-GB" sz="2400" dirty="0">
                <a:solidFill>
                  <a:srgbClr val="000000"/>
                </a:solidFill>
                <a:latin typeface="Arial" pitchFamily="34" charset="0"/>
                <a:ea typeface="+mn-ea"/>
                <a:cs typeface="+mn-cs"/>
              </a:rPr>
              <a:t>Engineer </a:t>
            </a:r>
          </a:p>
          <a:p>
            <a:pPr algn="ctr">
              <a:defRPr/>
            </a:pPr>
            <a:r>
              <a:rPr lang="en-GB" sz="2400" dirty="0">
                <a:solidFill>
                  <a:srgbClr val="000000"/>
                </a:solidFill>
                <a:latin typeface="Arial" pitchFamily="34" charset="0"/>
                <a:ea typeface="+mn-ea"/>
                <a:cs typeface="+mn-cs"/>
              </a:rPr>
              <a:t>Components</a:t>
            </a:r>
            <a:endParaRPr lang="en-US" sz="2400" dirty="0">
              <a:solidFill>
                <a:srgbClr val="000000"/>
              </a:solidFill>
              <a:latin typeface="Arial" pitchFamily="34" charset="0"/>
              <a:ea typeface="+mn-ea"/>
              <a:cs typeface="+mn-cs"/>
            </a:endParaRPr>
          </a:p>
        </p:txBody>
      </p:sp>
      <p:sp>
        <p:nvSpPr>
          <p:cNvPr id="404491" name="Rectangle 11"/>
          <p:cNvSpPr>
            <a:spLocks noChangeArrowheads="1"/>
          </p:cNvSpPr>
          <p:nvPr/>
        </p:nvSpPr>
        <p:spPr bwMode="gray">
          <a:xfrm>
            <a:off x="2068520" y="1927238"/>
            <a:ext cx="3303587" cy="1585913"/>
          </a:xfrm>
          <a:prstGeom prst="rect">
            <a:avLst/>
          </a:prstGeom>
          <a:solidFill>
            <a:srgbClr val="FF5050"/>
          </a:solidFill>
          <a:ln w="9525">
            <a:solidFill>
              <a:schemeClr val="tx1"/>
            </a:solidFill>
            <a:miter lim="800000"/>
            <a:headEnd/>
            <a:tailEnd/>
          </a:ln>
          <a:effectLst/>
          <a:scene3d>
            <a:camera prst="orthographicFront"/>
            <a:lightRig rig="threePt" dir="t"/>
          </a:scene3d>
          <a:sp3d>
            <a:bevelT/>
          </a:sp3d>
        </p:spPr>
        <p:txBody>
          <a:bodyPr wrap="none" anchor="ctr"/>
          <a:lstStyle/>
          <a:p>
            <a:pPr algn="l">
              <a:defRPr/>
            </a:pPr>
            <a:r>
              <a:rPr lang="en-GB" sz="2400" dirty="0">
                <a:latin typeface="Arial" pitchFamily="34" charset="0"/>
                <a:ea typeface="+mn-ea"/>
                <a:cs typeface="+mn-cs"/>
              </a:rPr>
              <a:t>Design </a:t>
            </a:r>
          </a:p>
          <a:p>
            <a:pPr algn="l">
              <a:defRPr/>
            </a:pPr>
            <a:r>
              <a:rPr lang="en-GB" sz="2400" dirty="0">
                <a:latin typeface="Arial" pitchFamily="34" charset="0"/>
                <a:ea typeface="+mn-ea"/>
                <a:cs typeface="+mn-cs"/>
              </a:rPr>
              <a:t>Subsystems</a:t>
            </a:r>
            <a:endParaRPr lang="en-US" sz="2400" dirty="0">
              <a:latin typeface="Arial" pitchFamily="34" charset="0"/>
              <a:ea typeface="+mn-ea"/>
              <a:cs typeface="+mn-cs"/>
            </a:endParaRPr>
          </a:p>
        </p:txBody>
      </p:sp>
      <p:sp>
        <p:nvSpPr>
          <p:cNvPr id="404492" name="Rectangle 12"/>
          <p:cNvSpPr>
            <a:spLocks noChangeArrowheads="1"/>
          </p:cNvSpPr>
          <p:nvPr/>
        </p:nvSpPr>
        <p:spPr bwMode="gray">
          <a:xfrm>
            <a:off x="6854827" y="1952638"/>
            <a:ext cx="3260725" cy="1585913"/>
          </a:xfrm>
          <a:prstGeom prst="rect">
            <a:avLst/>
          </a:prstGeom>
          <a:solidFill>
            <a:srgbClr val="FF5050"/>
          </a:solidFill>
          <a:ln w="9525">
            <a:solidFill>
              <a:schemeClr val="tx1"/>
            </a:solidFill>
            <a:miter lim="800000"/>
            <a:headEnd/>
            <a:tailEnd/>
          </a:ln>
          <a:effectLst/>
          <a:scene3d>
            <a:camera prst="orthographicFront"/>
            <a:lightRig rig="threePt" dir="t"/>
          </a:scene3d>
          <a:sp3d>
            <a:bevelT/>
          </a:sp3d>
        </p:spPr>
        <p:txBody>
          <a:bodyPr wrap="none" anchor="ctr"/>
          <a:lstStyle/>
          <a:p>
            <a:pPr algn="r">
              <a:defRPr/>
            </a:pPr>
            <a:r>
              <a:rPr lang="en-GB" sz="2400" dirty="0">
                <a:latin typeface="Arial" pitchFamily="34" charset="0"/>
                <a:ea typeface="+mn-ea"/>
                <a:cs typeface="+mn-cs"/>
              </a:rPr>
              <a:t>Build </a:t>
            </a:r>
          </a:p>
          <a:p>
            <a:pPr algn="r">
              <a:defRPr/>
            </a:pPr>
            <a:r>
              <a:rPr lang="en-GB" sz="2400" dirty="0">
                <a:latin typeface="Arial" pitchFamily="34" charset="0"/>
                <a:ea typeface="+mn-ea"/>
                <a:cs typeface="+mn-cs"/>
              </a:rPr>
              <a:t>Subsystems</a:t>
            </a:r>
            <a:endParaRPr lang="en-US" sz="2400" dirty="0">
              <a:latin typeface="Arial" pitchFamily="34" charset="0"/>
              <a:ea typeface="+mn-ea"/>
              <a:cs typeface="+mn-cs"/>
            </a:endParaRPr>
          </a:p>
        </p:txBody>
      </p:sp>
      <p:sp>
        <p:nvSpPr>
          <p:cNvPr id="61464" name="Line 13"/>
          <p:cNvSpPr>
            <a:spLocks noChangeShapeType="1"/>
          </p:cNvSpPr>
          <p:nvPr/>
        </p:nvSpPr>
        <p:spPr bwMode="auto">
          <a:xfrm>
            <a:off x="5413382" y="2697176"/>
            <a:ext cx="1406525" cy="14287"/>
          </a:xfrm>
          <a:prstGeom prst="line">
            <a:avLst/>
          </a:prstGeom>
          <a:noFill/>
          <a:ln w="76200">
            <a:solidFill>
              <a:schemeClr val="bg2"/>
            </a:solidFill>
            <a:round/>
            <a:headEnd/>
            <a:tailEnd type="triangle" w="med" len="med"/>
          </a:ln>
          <a:extLst>
            <a:ext uri="{909E8E84-426E-40dd-AFC4-6F175D3DCCD1}">
              <a14:hiddenFill xmlns="" xmlns:a14="http://schemas.microsoft.com/office/drawing/2010/main">
                <a:noFill/>
              </a14:hiddenFill>
            </a:ext>
          </a:extLst>
        </p:spPr>
        <p:txBody>
          <a:bodyPr wrap="none" anchor="ctr"/>
          <a:lstStyle/>
          <a:p>
            <a:endParaRPr lang="en-US" sz="1800"/>
          </a:p>
        </p:txBody>
      </p:sp>
      <p:sp>
        <p:nvSpPr>
          <p:cNvPr id="61465" name="Rectangle 15"/>
          <p:cNvSpPr>
            <a:spLocks noGrp="1" noChangeArrowheads="1"/>
          </p:cNvSpPr>
          <p:nvPr>
            <p:ph type="title"/>
          </p:nvPr>
        </p:nvSpPr>
        <p:spPr>
          <a:xfrm>
            <a:off x="146696" y="-46516"/>
            <a:ext cx="6489700" cy="489758"/>
          </a:xfrm>
        </p:spPr>
        <p:txBody>
          <a:bodyPr/>
          <a:lstStyle/>
          <a:p>
            <a:pPr eaLnBrk="1" hangingPunct="1"/>
            <a:r>
              <a:rPr lang="en-GB" dirty="0">
                <a:latin typeface="Arial" charset="0"/>
              </a:rPr>
              <a:t>Engineer Subsystem</a:t>
            </a:r>
            <a:endParaRPr lang="en-US" dirty="0">
              <a:latin typeface="Arial" charset="0"/>
            </a:endParaRPr>
          </a:p>
        </p:txBody>
      </p:sp>
      <p:sp>
        <p:nvSpPr>
          <p:cNvPr id="80909" name="AutoShape 18"/>
          <p:cNvSpPr>
            <a:spLocks noChangeArrowheads="1"/>
          </p:cNvSpPr>
          <p:nvPr/>
        </p:nvSpPr>
        <p:spPr bwMode="auto">
          <a:xfrm>
            <a:off x="4735513" y="2308225"/>
            <a:ext cx="2698750" cy="2198688"/>
          </a:xfrm>
          <a:prstGeom prst="wedgeRoundRectCallout">
            <a:avLst>
              <a:gd name="adj1" fmla="val 35167"/>
              <a:gd name="adj2" fmla="val 8320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l">
              <a:defRPr/>
            </a:pPr>
            <a:r>
              <a:rPr lang="en-GB" sz="2000" dirty="0">
                <a:solidFill>
                  <a:srgbClr val="000000"/>
                </a:solidFill>
                <a:latin typeface="+mn-lt"/>
                <a:ea typeface="+mn-ea"/>
                <a:cs typeface="+mn-cs"/>
              </a:rPr>
              <a:t>What goes on in these is the same as before but at a lower level, and so on down to component level</a:t>
            </a:r>
            <a:endParaRPr lang="en-US" sz="2000" dirty="0">
              <a:solidFill>
                <a:srgbClr val="000000"/>
              </a:solidFill>
              <a:latin typeface="+mn-lt"/>
              <a:ea typeface="+mn-ea"/>
              <a:cs typeface="+mn-cs"/>
            </a:endParaRPr>
          </a:p>
        </p:txBody>
      </p:sp>
      <p:grpSp>
        <p:nvGrpSpPr>
          <p:cNvPr id="3" name="Group 2">
            <a:extLst>
              <a:ext uri="{FF2B5EF4-FFF2-40B4-BE49-F238E27FC236}">
                <a16:creationId xmlns:a16="http://schemas.microsoft.com/office/drawing/2014/main" id="{3F2FF5C8-B2F2-6501-D11C-AA0823C25B96}"/>
              </a:ext>
            </a:extLst>
          </p:cNvPr>
          <p:cNvGrpSpPr/>
          <p:nvPr/>
        </p:nvGrpSpPr>
        <p:grpSpPr>
          <a:xfrm>
            <a:off x="4757738" y="2286000"/>
            <a:ext cx="2779714" cy="2214659"/>
            <a:chOff x="4757738" y="2286000"/>
            <a:chExt cx="2779714" cy="2214659"/>
          </a:xfrm>
        </p:grpSpPr>
        <p:sp>
          <p:nvSpPr>
            <p:cNvPr id="80910" name="AutoShape 18"/>
            <p:cNvSpPr>
              <a:spLocks noChangeArrowheads="1"/>
            </p:cNvSpPr>
            <p:nvPr/>
          </p:nvSpPr>
          <p:spPr bwMode="auto">
            <a:xfrm>
              <a:off x="4757738" y="2286000"/>
              <a:ext cx="2698750" cy="2198688"/>
            </a:xfrm>
            <a:prstGeom prst="wedgeRoundRectCallout">
              <a:avLst>
                <a:gd name="adj1" fmla="val -75315"/>
                <a:gd name="adj2" fmla="val -1580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l">
                <a:defRPr/>
              </a:pPr>
              <a:r>
                <a:rPr lang="en-GB" sz="2000" dirty="0">
                  <a:solidFill>
                    <a:srgbClr val="000000"/>
                  </a:solidFill>
                  <a:latin typeface="+mn-lt"/>
                  <a:ea typeface="+mn-ea"/>
                  <a:cs typeface="+mn-cs"/>
                </a:rPr>
                <a:t>What goes on in these is the same as before but at a lower level, and so on down to component level</a:t>
              </a:r>
              <a:endParaRPr lang="en-US" sz="2000" dirty="0">
                <a:solidFill>
                  <a:srgbClr val="000000"/>
                </a:solidFill>
                <a:latin typeface="+mn-lt"/>
                <a:ea typeface="+mn-ea"/>
                <a:cs typeface="+mn-cs"/>
              </a:endParaRPr>
            </a:p>
          </p:txBody>
        </p:sp>
        <p:sp>
          <p:nvSpPr>
            <p:cNvPr id="80911" name="AutoShape 18"/>
            <p:cNvSpPr>
              <a:spLocks noChangeArrowheads="1"/>
            </p:cNvSpPr>
            <p:nvPr/>
          </p:nvSpPr>
          <p:spPr bwMode="auto">
            <a:xfrm>
              <a:off x="4838702" y="2301972"/>
              <a:ext cx="2698750" cy="2198687"/>
            </a:xfrm>
            <a:prstGeom prst="wedgeRoundRectCallout">
              <a:avLst>
                <a:gd name="adj1" fmla="val 66620"/>
                <a:gd name="adj2" fmla="val -11838"/>
                <a:gd name="adj3" fmla="val 16667"/>
              </a:avLst>
            </a:prstGeom>
            <a:ln>
              <a:noFill/>
              <a:headEnd/>
              <a:tailEnd/>
            </a:ln>
          </p:spPr>
          <p:style>
            <a:lnRef idx="1">
              <a:schemeClr val="accent3"/>
            </a:lnRef>
            <a:fillRef idx="2">
              <a:schemeClr val="accent3"/>
            </a:fillRef>
            <a:effectRef idx="1">
              <a:schemeClr val="accent3"/>
            </a:effectRef>
            <a:fontRef idx="minor">
              <a:schemeClr val="dk1"/>
            </a:fontRef>
          </p:style>
          <p:txBody>
            <a:bodyPr/>
            <a:lstStyle/>
            <a:p>
              <a:pPr>
                <a:defRPr/>
              </a:pPr>
              <a:r>
                <a:rPr lang="en-GB" sz="2000" dirty="0">
                  <a:solidFill>
                    <a:srgbClr val="000000"/>
                  </a:solidFill>
                  <a:latin typeface="+mn-lt"/>
                  <a:ea typeface="+mn-ea"/>
                  <a:cs typeface="+mn-cs"/>
                </a:rPr>
                <a:t>What goes on in these is the same as before but at a lower level, and so on down to component level</a:t>
              </a:r>
              <a:endParaRPr lang="en-US" sz="2000" dirty="0">
                <a:solidFill>
                  <a:srgbClr val="000000"/>
                </a:solidFill>
                <a:latin typeface="+mn-lt"/>
                <a:ea typeface="+mn-ea"/>
                <a:cs typeface="+mn-cs"/>
              </a:endParaRPr>
            </a:p>
          </p:txBody>
        </p:sp>
      </p:grpSp>
      <p:sp>
        <p:nvSpPr>
          <p:cNvPr id="61469" name="Text Box 7"/>
          <p:cNvSpPr txBox="1">
            <a:spLocks noChangeArrowheads="1"/>
          </p:cNvSpPr>
          <p:nvPr/>
        </p:nvSpPr>
        <p:spPr bwMode="gray">
          <a:xfrm>
            <a:off x="7716846" y="3759200"/>
            <a:ext cx="1269423" cy="7386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a:t>Built, Verified </a:t>
            </a:r>
          </a:p>
          <a:p>
            <a:pPr algn="l"/>
            <a:r>
              <a:rPr lang="en-GB" sz="1400"/>
              <a:t>and Validated</a:t>
            </a:r>
          </a:p>
          <a:p>
            <a:pPr algn="l"/>
            <a:r>
              <a:rPr lang="en-GB" sz="1400"/>
              <a:t>Components</a:t>
            </a:r>
          </a:p>
        </p:txBody>
      </p:sp>
      <p:sp>
        <p:nvSpPr>
          <p:cNvPr id="61470" name="Text Box 10"/>
          <p:cNvSpPr txBox="1">
            <a:spLocks noChangeArrowheads="1"/>
          </p:cNvSpPr>
          <p:nvPr/>
        </p:nvSpPr>
        <p:spPr bwMode="gray">
          <a:xfrm>
            <a:off x="8258181" y="884239"/>
            <a:ext cx="1071127"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400" dirty="0"/>
              <a:t>Working</a:t>
            </a:r>
          </a:p>
          <a:p>
            <a:pPr algn="l"/>
            <a:r>
              <a:rPr lang="en-GB" sz="1400" dirty="0"/>
              <a:t>Subsystem</a:t>
            </a:r>
          </a:p>
        </p:txBody>
      </p:sp>
      <p:sp>
        <p:nvSpPr>
          <p:cNvPr id="20" name="Text Box 15">
            <a:extLst>
              <a:ext uri="{FF2B5EF4-FFF2-40B4-BE49-F238E27FC236}">
                <a16:creationId xmlns:a16="http://schemas.microsoft.com/office/drawing/2014/main" id="{37A3CC57-7406-2B42-9E9D-FAA1F02C75CD}"/>
              </a:ext>
            </a:extLst>
          </p:cNvPr>
          <p:cNvSpPr txBox="1">
            <a:spLocks noChangeArrowheads="1"/>
          </p:cNvSpPr>
          <p:nvPr/>
        </p:nvSpPr>
        <p:spPr bwMode="gray">
          <a:xfrm>
            <a:off x="5288832" y="1693428"/>
            <a:ext cx="1606709" cy="639073"/>
          </a:xfrm>
          <a:prstGeom prst="rect">
            <a:avLst/>
          </a:prstGeom>
          <a:noFill/>
          <a:ln w="9525">
            <a:noFill/>
            <a:miter lim="800000"/>
            <a:headEnd/>
            <a:tailEnd/>
          </a:ln>
        </p:spPr>
        <p:txBody>
          <a:bodyPr wrap="square" lIns="84253" tIns="42126" rIns="84253" bIns="42126">
            <a:spAutoFit/>
          </a:bodyPr>
          <a:lstStyle/>
          <a:p>
            <a:pPr algn="ctr" eaLnBrk="0" hangingPunct="0"/>
            <a:r>
              <a:rPr lang="en-GB" sz="1200" dirty="0"/>
              <a:t>Subsystem</a:t>
            </a:r>
          </a:p>
          <a:p>
            <a:pPr algn="ctr" eaLnBrk="0" hangingPunct="0"/>
            <a:r>
              <a:rPr lang="en-GB" sz="1200" dirty="0"/>
              <a:t>Build and Check Requirements</a:t>
            </a:r>
          </a:p>
        </p:txBody>
      </p:sp>
    </p:spTree>
    <p:extLst>
      <p:ext uri="{BB962C8B-B14F-4D97-AF65-F5344CB8AC3E}">
        <p14:creationId xmlns:p14="http://schemas.microsoft.com/office/powerpoint/2010/main" val="1110700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rgbClr val="FF5858"/>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89469"/>
            <a:ext cx="1459924" cy="482748"/>
          </a:xfrm>
          <a:prstGeom prst="rect">
            <a:avLst/>
          </a:prstGeom>
          <a:noFill/>
          <a:ln w="9525">
            <a:noFill/>
            <a:miter lim="800000"/>
            <a:headEnd/>
            <a:tailEnd/>
          </a:ln>
        </p:spPr>
        <p:txBody>
          <a:bodyPr wrap="square" lIns="84253" tIns="42126" rIns="84253" bIns="42126">
            <a:spAutoFit/>
          </a:bodyPr>
          <a:lstStyle/>
          <a:p>
            <a:pPr eaLnBrk="0" hangingPunct="0"/>
            <a:r>
              <a:rPr lang="en-GB" sz="1292" dirty="0"/>
              <a:t>Subsystem</a:t>
            </a:r>
          </a:p>
          <a:p>
            <a:pPr eaLnBrk="0" hangingPunct="0"/>
            <a:r>
              <a:rPr lang="en-GB" sz="1292" dirty="0"/>
              <a:t>Requirements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chemeClr val="tx1"/>
                </a:solidFill>
              </a:rPr>
              <a:t>Subsystem </a:t>
            </a:r>
          </a:p>
          <a:p>
            <a:pPr>
              <a:defRPr/>
            </a:pPr>
            <a:r>
              <a:rPr lang="en-GB" sz="1200" dirty="0">
                <a:solidFill>
                  <a:schemeClr val="tx1"/>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tx1"/>
                </a:solidFill>
              </a:rPr>
              <a:t>Component</a:t>
            </a:r>
          </a:p>
          <a:p>
            <a:pPr>
              <a:defRPr/>
            </a:pPr>
            <a:r>
              <a:rPr lang="en-GB" sz="1292" dirty="0">
                <a:solidFill>
                  <a:schemeClr val="tx1"/>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tx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t>Design System</a:t>
            </a:r>
          </a:p>
        </p:txBody>
      </p:sp>
      <p:sp>
        <p:nvSpPr>
          <p:cNvPr id="22580" name="Title 33"/>
          <p:cNvSpPr>
            <a:spLocks noGrp="1"/>
          </p:cNvSpPr>
          <p:nvPr>
            <p:ph type="title"/>
          </p:nvPr>
        </p:nvSpPr>
        <p:spPr>
          <a:xfrm>
            <a:off x="152400" y="11295"/>
            <a:ext cx="8229600" cy="774742"/>
          </a:xfrm>
        </p:spPr>
        <p:txBody>
          <a:bodyPr/>
          <a:lstStyle/>
          <a:p>
            <a:r>
              <a:rPr lang="en-GB" dirty="0"/>
              <a:t>Let’s do it Again</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4" name="AutoShape 91"/>
          <p:cNvSpPr>
            <a:spLocks noChangeArrowheads="1"/>
          </p:cNvSpPr>
          <p:nvPr/>
        </p:nvSpPr>
        <p:spPr bwMode="auto">
          <a:xfrm>
            <a:off x="1524002" y="4232239"/>
            <a:ext cx="1182993" cy="881881"/>
          </a:xfrm>
          <a:prstGeom prst="wedgeRoundRectCallout">
            <a:avLst>
              <a:gd name="adj1" fmla="val 51744"/>
              <a:gd name="adj2" fmla="val -66527"/>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46" name="AutoShape 90"/>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100" dirty="0">
                <a:solidFill>
                  <a:schemeClr val="tx1"/>
                </a:solidFill>
              </a:rPr>
              <a:t>Subsystem 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chemeClr val="tx1"/>
                </a:solidFill>
              </a:rPr>
              <a:t>Subsystem</a:t>
            </a:r>
          </a:p>
          <a:p>
            <a:pPr algn="ctr">
              <a:defRPr/>
            </a:pPr>
            <a:r>
              <a:rPr lang="en-GB" sz="1662" dirty="0">
                <a:solidFill>
                  <a:schemeClr val="tx1"/>
                </a:solidFill>
              </a:rPr>
              <a:t>Design</a:t>
            </a:r>
          </a:p>
          <a:p>
            <a:pPr algn="ctr">
              <a:defRPr/>
            </a:pPr>
            <a:r>
              <a:rPr lang="en-GB" sz="1662" dirty="0">
                <a:solidFill>
                  <a:schemeClr val="tx1"/>
                </a:solidFill>
              </a:rPr>
              <a:t>Definition</a:t>
            </a:r>
          </a:p>
        </p:txBody>
      </p:sp>
      <p:sp>
        <p:nvSpPr>
          <p:cNvPr id="22" name="Rounded Rectangular Callout 21">
            <a:extLst>
              <a:ext uri="{FF2B5EF4-FFF2-40B4-BE49-F238E27FC236}">
                <a16:creationId xmlns:a16="http://schemas.microsoft.com/office/drawing/2014/main" id="{423C35CD-D191-5740-903C-9F8CABFEA9DF}"/>
              </a:ext>
            </a:extLst>
          </p:cNvPr>
          <p:cNvSpPr/>
          <p:nvPr/>
        </p:nvSpPr>
        <p:spPr>
          <a:xfrm>
            <a:off x="7261666" y="4872328"/>
            <a:ext cx="1981376" cy="1290316"/>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4" name="Picture 3"/>
          <p:cNvPicPr>
            <a:picLocks noChangeAspect="1"/>
          </p:cNvPicPr>
          <p:nvPr/>
        </p:nvPicPr>
        <p:blipFill>
          <a:blip r:embed="rId3"/>
          <a:stretch>
            <a:fillRect/>
          </a:stretch>
        </p:blipFill>
        <p:spPr>
          <a:xfrm>
            <a:off x="2656114" y="2005485"/>
            <a:ext cx="4539622" cy="3741447"/>
          </a:xfrm>
          <a:prstGeom prst="rect">
            <a:avLst/>
          </a:prstGeom>
        </p:spPr>
      </p:pic>
      <p:sp>
        <p:nvSpPr>
          <p:cNvPr id="43" name="AutoShape 89"/>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47" name="AutoShape 88"/>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48" name="AutoShape 88"/>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427523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6" grpId="0" animBg="1"/>
      <p:bldP spid="43" grpId="0" animBg="1"/>
      <p:bldP spid="47" grpId="0" animBg="1"/>
      <p:bldP spid="4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9257471-D110-59F1-2D14-ACEA29F561EA}"/>
              </a:ext>
            </a:extLst>
          </p:cNvPr>
          <p:cNvSpPr/>
          <p:nvPr/>
        </p:nvSpPr>
        <p:spPr>
          <a:xfrm>
            <a:off x="967154" y="1607173"/>
            <a:ext cx="3425554" cy="3133648"/>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449" y="114956"/>
            <a:ext cx="9002233" cy="471654"/>
          </a:xfrm>
        </p:spPr>
        <p:txBody>
          <a:bodyPr/>
          <a:lstStyle/>
          <a:p>
            <a:r>
              <a:rPr lang="en-GB" dirty="0"/>
              <a:t>The Starting Point: Subsystem Requirements</a:t>
            </a:r>
          </a:p>
        </p:txBody>
      </p:sp>
      <p:pic>
        <p:nvPicPr>
          <p:cNvPr id="5" name="Picture 4"/>
          <p:cNvPicPr>
            <a:picLocks noChangeAspect="1"/>
          </p:cNvPicPr>
          <p:nvPr/>
        </p:nvPicPr>
        <p:blipFill>
          <a:blip r:embed="rId2"/>
          <a:stretch>
            <a:fillRect/>
          </a:stretch>
        </p:blipFill>
        <p:spPr>
          <a:xfrm>
            <a:off x="1232047" y="1607173"/>
            <a:ext cx="2843055" cy="2984500"/>
          </a:xfrm>
          <a:prstGeom prst="rect">
            <a:avLst/>
          </a:prstGeom>
        </p:spPr>
      </p:pic>
      <p:sp>
        <p:nvSpPr>
          <p:cNvPr id="7" name="TextBox 6"/>
          <p:cNvSpPr txBox="1"/>
          <p:nvPr/>
        </p:nvSpPr>
        <p:spPr>
          <a:xfrm>
            <a:off x="1679645" y="5236886"/>
            <a:ext cx="2921408" cy="1569660"/>
          </a:xfrm>
          <a:prstGeom prst="rect">
            <a:avLst/>
          </a:prstGeom>
          <a:noFill/>
        </p:spPr>
        <p:txBody>
          <a:bodyPr wrap="square" rtlCol="0">
            <a:spAutoFit/>
          </a:bodyPr>
          <a:lstStyle/>
          <a:p>
            <a:r>
              <a:rPr lang="en-GB" sz="1600" dirty="0"/>
              <a:t>The HOW MUCHs from the  QFD2 are the basis of the Subsystem Requirements.</a:t>
            </a:r>
          </a:p>
          <a:p>
            <a:r>
              <a:rPr lang="en-GB" sz="1600" dirty="0"/>
              <a:t>From the Subsystems viewpoint these are their “USER Requirements”</a:t>
            </a:r>
          </a:p>
        </p:txBody>
      </p:sp>
      <p:sp>
        <p:nvSpPr>
          <p:cNvPr id="8" name="Rectangle 7">
            <a:extLst>
              <a:ext uri="{FF2B5EF4-FFF2-40B4-BE49-F238E27FC236}">
                <a16:creationId xmlns:a16="http://schemas.microsoft.com/office/drawing/2014/main" id="{1A359F8B-A431-EA4C-9A5D-54CB7BAC8A35}"/>
              </a:ext>
            </a:extLst>
          </p:cNvPr>
          <p:cNvSpPr/>
          <p:nvPr/>
        </p:nvSpPr>
        <p:spPr>
          <a:xfrm>
            <a:off x="3925272" y="1090920"/>
            <a:ext cx="3007439" cy="1477328"/>
          </a:xfrm>
          <a:prstGeom prst="rect">
            <a:avLst/>
          </a:prstGeom>
        </p:spPr>
        <p:style>
          <a:lnRef idx="0">
            <a:schemeClr val="dk1"/>
          </a:lnRef>
          <a:fillRef idx="3">
            <a:schemeClr val="dk1"/>
          </a:fillRef>
          <a:effectRef idx="3">
            <a:schemeClr val="dk1"/>
          </a:effectRef>
          <a:fontRef idx="minor">
            <a:schemeClr val="lt1"/>
          </a:fontRef>
        </p:style>
        <p:txBody>
          <a:bodyPr wrap="square">
            <a:spAutoFit/>
          </a:bodyPr>
          <a:lstStyle/>
          <a:p>
            <a:r>
              <a:rPr lang="en-US" sz="1800" dirty="0"/>
              <a:t>On this occasion the “User” requirements SHOULD be ready and waiting! – they are called subsystem requirements</a:t>
            </a:r>
          </a:p>
        </p:txBody>
      </p:sp>
      <p:sp>
        <p:nvSpPr>
          <p:cNvPr id="9" name="Bent-Up Arrow 8">
            <a:extLst>
              <a:ext uri="{FF2B5EF4-FFF2-40B4-BE49-F238E27FC236}">
                <a16:creationId xmlns:a16="http://schemas.microsoft.com/office/drawing/2014/main" id="{67C94D36-D4AA-F84C-968B-82D5EBB29CAB}"/>
              </a:ext>
            </a:extLst>
          </p:cNvPr>
          <p:cNvSpPr/>
          <p:nvPr/>
        </p:nvSpPr>
        <p:spPr bwMode="auto">
          <a:xfrm rot="5400000">
            <a:off x="3337134" y="3982790"/>
            <a:ext cx="593785" cy="1934053"/>
          </a:xfrm>
          <a:prstGeom prst="bentUpArrow">
            <a:avLst/>
          </a:prstGeom>
          <a:solidFill>
            <a:srgbClr val="3374D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a:ln>
                <a:noFill/>
              </a:ln>
              <a:solidFill>
                <a:schemeClr val="tx1"/>
              </a:solidFill>
              <a:effectLst/>
              <a:latin typeface="Verdana" pitchFamily="34" charset="0"/>
            </a:endParaRPr>
          </a:p>
        </p:txBody>
      </p:sp>
      <p:sp>
        <p:nvSpPr>
          <p:cNvPr id="10" name="Rectangle 9">
            <a:extLst>
              <a:ext uri="{FF2B5EF4-FFF2-40B4-BE49-F238E27FC236}">
                <a16:creationId xmlns:a16="http://schemas.microsoft.com/office/drawing/2014/main" id="{1644B521-43F5-9C4B-8DCC-C520A5F75357}"/>
              </a:ext>
            </a:extLst>
          </p:cNvPr>
          <p:cNvSpPr/>
          <p:nvPr/>
        </p:nvSpPr>
        <p:spPr>
          <a:xfrm>
            <a:off x="7089436" y="1173158"/>
            <a:ext cx="1091083"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Business</a:t>
            </a:r>
          </a:p>
          <a:p>
            <a:pPr algn="ctr"/>
            <a:r>
              <a:rPr lang="en-US" sz="1050" dirty="0"/>
              <a:t>Requirements</a:t>
            </a:r>
          </a:p>
        </p:txBody>
      </p:sp>
      <p:sp>
        <p:nvSpPr>
          <p:cNvPr id="11" name="Rectangle 10">
            <a:extLst>
              <a:ext uri="{FF2B5EF4-FFF2-40B4-BE49-F238E27FC236}">
                <a16:creationId xmlns:a16="http://schemas.microsoft.com/office/drawing/2014/main" id="{CC9A2BB2-D7AE-074D-9F72-C857A63356B9}"/>
              </a:ext>
            </a:extLst>
          </p:cNvPr>
          <p:cNvSpPr/>
          <p:nvPr/>
        </p:nvSpPr>
        <p:spPr>
          <a:xfrm>
            <a:off x="7089436" y="2915261"/>
            <a:ext cx="1091082"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System</a:t>
            </a:r>
          </a:p>
          <a:p>
            <a:pPr algn="ctr"/>
            <a:r>
              <a:rPr lang="en-US" sz="1050" dirty="0"/>
              <a:t>Requirements</a:t>
            </a:r>
          </a:p>
        </p:txBody>
      </p:sp>
      <p:sp>
        <p:nvSpPr>
          <p:cNvPr id="12" name="Rectangle 11">
            <a:extLst>
              <a:ext uri="{FF2B5EF4-FFF2-40B4-BE49-F238E27FC236}">
                <a16:creationId xmlns:a16="http://schemas.microsoft.com/office/drawing/2014/main" id="{4C991F41-5385-A64F-A924-5662ACF75946}"/>
              </a:ext>
            </a:extLst>
          </p:cNvPr>
          <p:cNvSpPr/>
          <p:nvPr/>
        </p:nvSpPr>
        <p:spPr>
          <a:xfrm>
            <a:off x="7089437" y="2024312"/>
            <a:ext cx="1091082"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User</a:t>
            </a:r>
          </a:p>
          <a:p>
            <a:pPr algn="ctr"/>
            <a:r>
              <a:rPr lang="en-US" sz="1050" dirty="0"/>
              <a:t>Requirements</a:t>
            </a:r>
          </a:p>
        </p:txBody>
      </p:sp>
      <p:sp>
        <p:nvSpPr>
          <p:cNvPr id="13" name="Rectangle 12">
            <a:extLst>
              <a:ext uri="{FF2B5EF4-FFF2-40B4-BE49-F238E27FC236}">
                <a16:creationId xmlns:a16="http://schemas.microsoft.com/office/drawing/2014/main" id="{C2C6063B-9864-F142-8234-6EA65897D119}"/>
              </a:ext>
            </a:extLst>
          </p:cNvPr>
          <p:cNvSpPr/>
          <p:nvPr/>
        </p:nvSpPr>
        <p:spPr>
          <a:xfrm>
            <a:off x="8648923" y="2012809"/>
            <a:ext cx="1305678"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System Acceptance</a:t>
            </a:r>
          </a:p>
          <a:p>
            <a:pPr algn="ctr"/>
            <a:r>
              <a:rPr lang="en-US" sz="1050" dirty="0"/>
              <a:t>Requirements</a:t>
            </a:r>
          </a:p>
        </p:txBody>
      </p:sp>
      <p:sp>
        <p:nvSpPr>
          <p:cNvPr id="14" name="Rectangle 13">
            <a:extLst>
              <a:ext uri="{FF2B5EF4-FFF2-40B4-BE49-F238E27FC236}">
                <a16:creationId xmlns:a16="http://schemas.microsoft.com/office/drawing/2014/main" id="{76A06927-DE18-0F41-946B-5FF71F236416}"/>
              </a:ext>
            </a:extLst>
          </p:cNvPr>
          <p:cNvSpPr/>
          <p:nvPr/>
        </p:nvSpPr>
        <p:spPr>
          <a:xfrm>
            <a:off x="8663014" y="2915261"/>
            <a:ext cx="1305678"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System Verification</a:t>
            </a:r>
          </a:p>
          <a:p>
            <a:pPr algn="ctr"/>
            <a:r>
              <a:rPr lang="en-US" sz="1050" dirty="0"/>
              <a:t>Requirements</a:t>
            </a:r>
          </a:p>
        </p:txBody>
      </p:sp>
      <p:sp>
        <p:nvSpPr>
          <p:cNvPr id="15" name="Rectangle 14">
            <a:extLst>
              <a:ext uri="{FF2B5EF4-FFF2-40B4-BE49-F238E27FC236}">
                <a16:creationId xmlns:a16="http://schemas.microsoft.com/office/drawing/2014/main" id="{51FE1392-2437-7A46-A8B7-9E1ACFAA8C37}"/>
              </a:ext>
            </a:extLst>
          </p:cNvPr>
          <p:cNvSpPr/>
          <p:nvPr/>
        </p:nvSpPr>
        <p:spPr>
          <a:xfrm>
            <a:off x="4761666" y="5425845"/>
            <a:ext cx="1139869"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A System</a:t>
            </a:r>
          </a:p>
          <a:p>
            <a:pPr algn="ctr"/>
            <a:r>
              <a:rPr lang="en-US" sz="1050" dirty="0"/>
              <a:t>Requirements</a:t>
            </a:r>
          </a:p>
        </p:txBody>
      </p:sp>
      <p:sp>
        <p:nvSpPr>
          <p:cNvPr id="16" name="Rectangle 15">
            <a:extLst>
              <a:ext uri="{FF2B5EF4-FFF2-40B4-BE49-F238E27FC236}">
                <a16:creationId xmlns:a16="http://schemas.microsoft.com/office/drawing/2014/main" id="{D8D950DA-C613-3A4B-BB88-370A382E1B01}"/>
              </a:ext>
            </a:extLst>
          </p:cNvPr>
          <p:cNvSpPr/>
          <p:nvPr/>
        </p:nvSpPr>
        <p:spPr>
          <a:xfrm>
            <a:off x="4788852" y="4581781"/>
            <a:ext cx="1103494"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A</a:t>
            </a:r>
          </a:p>
          <a:p>
            <a:pPr algn="ctr"/>
            <a:r>
              <a:rPr lang="en-US" sz="1050" dirty="0"/>
              <a:t>Requirements</a:t>
            </a:r>
          </a:p>
        </p:txBody>
      </p:sp>
      <p:sp>
        <p:nvSpPr>
          <p:cNvPr id="17" name="Rectangle 16">
            <a:extLst>
              <a:ext uri="{FF2B5EF4-FFF2-40B4-BE49-F238E27FC236}">
                <a16:creationId xmlns:a16="http://schemas.microsoft.com/office/drawing/2014/main" id="{F2BA39B7-7462-7444-AEC6-09AA8D9BAFDE}"/>
              </a:ext>
            </a:extLst>
          </p:cNvPr>
          <p:cNvSpPr/>
          <p:nvPr/>
        </p:nvSpPr>
        <p:spPr>
          <a:xfrm>
            <a:off x="6242722" y="4581781"/>
            <a:ext cx="1069427"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A Acceptance</a:t>
            </a:r>
          </a:p>
          <a:p>
            <a:pPr algn="ctr"/>
            <a:r>
              <a:rPr lang="en-US" sz="1050" dirty="0"/>
              <a:t>Requirements</a:t>
            </a:r>
          </a:p>
        </p:txBody>
      </p:sp>
      <p:sp>
        <p:nvSpPr>
          <p:cNvPr id="18" name="Rectangle 17">
            <a:extLst>
              <a:ext uri="{FF2B5EF4-FFF2-40B4-BE49-F238E27FC236}">
                <a16:creationId xmlns:a16="http://schemas.microsoft.com/office/drawing/2014/main" id="{20C4EDB6-C629-BE4A-A2F8-C6172621A601}"/>
              </a:ext>
            </a:extLst>
          </p:cNvPr>
          <p:cNvSpPr/>
          <p:nvPr/>
        </p:nvSpPr>
        <p:spPr>
          <a:xfrm>
            <a:off x="6227417" y="5444898"/>
            <a:ext cx="1084731"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A Verification</a:t>
            </a:r>
          </a:p>
          <a:p>
            <a:pPr algn="ctr"/>
            <a:r>
              <a:rPr lang="en-US" sz="1050" dirty="0"/>
              <a:t>Requirements</a:t>
            </a:r>
          </a:p>
        </p:txBody>
      </p:sp>
      <p:sp>
        <p:nvSpPr>
          <p:cNvPr id="19" name="Rectangle 18">
            <a:extLst>
              <a:ext uri="{FF2B5EF4-FFF2-40B4-BE49-F238E27FC236}">
                <a16:creationId xmlns:a16="http://schemas.microsoft.com/office/drawing/2014/main" id="{136BC6D6-C429-5048-AA20-587BB630690B}"/>
              </a:ext>
            </a:extLst>
          </p:cNvPr>
          <p:cNvSpPr/>
          <p:nvPr/>
        </p:nvSpPr>
        <p:spPr>
          <a:xfrm>
            <a:off x="5181643" y="3759199"/>
            <a:ext cx="5054842" cy="52839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050" dirty="0"/>
              <a:t>System Definition</a:t>
            </a:r>
          </a:p>
          <a:p>
            <a:pPr algn="ctr"/>
            <a:r>
              <a:rPr lang="en-US" sz="1050" dirty="0"/>
              <a:t>(Description of the solution to the User Requirements</a:t>
            </a:r>
          </a:p>
        </p:txBody>
      </p:sp>
      <p:sp>
        <p:nvSpPr>
          <p:cNvPr id="20" name="Down Arrow 19">
            <a:extLst>
              <a:ext uri="{FF2B5EF4-FFF2-40B4-BE49-F238E27FC236}">
                <a16:creationId xmlns:a16="http://schemas.microsoft.com/office/drawing/2014/main" id="{E28E995E-F3EC-5843-97F6-2EB3D49F8AA6}"/>
              </a:ext>
            </a:extLst>
          </p:cNvPr>
          <p:cNvSpPr/>
          <p:nvPr/>
        </p:nvSpPr>
        <p:spPr>
          <a:xfrm>
            <a:off x="7462272" y="2603172"/>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1" name="Down Arrow 20">
            <a:extLst>
              <a:ext uri="{FF2B5EF4-FFF2-40B4-BE49-F238E27FC236}">
                <a16:creationId xmlns:a16="http://schemas.microsoft.com/office/drawing/2014/main" id="{E492369D-C42F-3945-88B1-1A12BD4EE444}"/>
              </a:ext>
            </a:extLst>
          </p:cNvPr>
          <p:cNvSpPr/>
          <p:nvPr/>
        </p:nvSpPr>
        <p:spPr>
          <a:xfrm>
            <a:off x="7462272" y="173480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2" name="Down Arrow 21">
            <a:extLst>
              <a:ext uri="{FF2B5EF4-FFF2-40B4-BE49-F238E27FC236}">
                <a16:creationId xmlns:a16="http://schemas.microsoft.com/office/drawing/2014/main" id="{3BB46E85-D4DB-224B-B826-840027F7FA1E}"/>
              </a:ext>
            </a:extLst>
          </p:cNvPr>
          <p:cNvSpPr/>
          <p:nvPr/>
        </p:nvSpPr>
        <p:spPr>
          <a:xfrm rot="16200000">
            <a:off x="8306407" y="216614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3" name="Down Arrow 22">
            <a:extLst>
              <a:ext uri="{FF2B5EF4-FFF2-40B4-BE49-F238E27FC236}">
                <a16:creationId xmlns:a16="http://schemas.microsoft.com/office/drawing/2014/main" id="{EEF327DE-0BDD-5E49-8713-C0BE729FF311}"/>
              </a:ext>
            </a:extLst>
          </p:cNvPr>
          <p:cNvSpPr/>
          <p:nvPr/>
        </p:nvSpPr>
        <p:spPr>
          <a:xfrm>
            <a:off x="5236339" y="432096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5" name="Down Arrow 24">
            <a:extLst>
              <a:ext uri="{FF2B5EF4-FFF2-40B4-BE49-F238E27FC236}">
                <a16:creationId xmlns:a16="http://schemas.microsoft.com/office/drawing/2014/main" id="{2C74FC69-B45E-AE45-B261-353CB61804C0}"/>
              </a:ext>
            </a:extLst>
          </p:cNvPr>
          <p:cNvSpPr/>
          <p:nvPr/>
        </p:nvSpPr>
        <p:spPr>
          <a:xfrm>
            <a:off x="5234486" y="5970522"/>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dirty="0"/>
          </a:p>
        </p:txBody>
      </p:sp>
      <p:sp>
        <p:nvSpPr>
          <p:cNvPr id="26" name="Down Arrow 25">
            <a:extLst>
              <a:ext uri="{FF2B5EF4-FFF2-40B4-BE49-F238E27FC236}">
                <a16:creationId xmlns:a16="http://schemas.microsoft.com/office/drawing/2014/main" id="{D1BA7F62-0516-DE48-8908-7F67B144C5E6}"/>
              </a:ext>
            </a:extLst>
          </p:cNvPr>
          <p:cNvSpPr/>
          <p:nvPr/>
        </p:nvSpPr>
        <p:spPr>
          <a:xfrm>
            <a:off x="7462272" y="3478089"/>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7" name="Down Arrow 26">
            <a:extLst>
              <a:ext uri="{FF2B5EF4-FFF2-40B4-BE49-F238E27FC236}">
                <a16:creationId xmlns:a16="http://schemas.microsoft.com/office/drawing/2014/main" id="{FE1C0FA3-7B28-7546-9209-055A50DDB96C}"/>
              </a:ext>
            </a:extLst>
          </p:cNvPr>
          <p:cNvSpPr/>
          <p:nvPr/>
        </p:nvSpPr>
        <p:spPr>
          <a:xfrm>
            <a:off x="5248038" y="5155207"/>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28" name="Rectangle 27">
            <a:extLst>
              <a:ext uri="{FF2B5EF4-FFF2-40B4-BE49-F238E27FC236}">
                <a16:creationId xmlns:a16="http://schemas.microsoft.com/office/drawing/2014/main" id="{E259279B-DE57-DB45-B93F-B1D1E14698CA}"/>
              </a:ext>
            </a:extLst>
          </p:cNvPr>
          <p:cNvSpPr/>
          <p:nvPr/>
        </p:nvSpPr>
        <p:spPr>
          <a:xfrm>
            <a:off x="4676671" y="6248427"/>
            <a:ext cx="1501208" cy="52839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050" dirty="0"/>
              <a:t>Subsystem A Definition</a:t>
            </a:r>
          </a:p>
        </p:txBody>
      </p:sp>
      <p:sp>
        <p:nvSpPr>
          <p:cNvPr id="49" name="Down Arrow 48">
            <a:extLst>
              <a:ext uri="{FF2B5EF4-FFF2-40B4-BE49-F238E27FC236}">
                <a16:creationId xmlns:a16="http://schemas.microsoft.com/office/drawing/2014/main" id="{B7A92597-7370-E141-8627-465BA4EA0407}"/>
              </a:ext>
            </a:extLst>
          </p:cNvPr>
          <p:cNvSpPr/>
          <p:nvPr/>
        </p:nvSpPr>
        <p:spPr>
          <a:xfrm rot="16200000">
            <a:off x="5929733" y="5550823"/>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0" name="Down Arrow 49">
            <a:extLst>
              <a:ext uri="{FF2B5EF4-FFF2-40B4-BE49-F238E27FC236}">
                <a16:creationId xmlns:a16="http://schemas.microsoft.com/office/drawing/2014/main" id="{A5910021-D768-B54E-8B44-838FB052F3C0}"/>
              </a:ext>
            </a:extLst>
          </p:cNvPr>
          <p:cNvSpPr/>
          <p:nvPr/>
        </p:nvSpPr>
        <p:spPr>
          <a:xfrm rot="16200000">
            <a:off x="5943824" y="4707884"/>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1" name="Down Arrow 50">
            <a:extLst>
              <a:ext uri="{FF2B5EF4-FFF2-40B4-BE49-F238E27FC236}">
                <a16:creationId xmlns:a16="http://schemas.microsoft.com/office/drawing/2014/main" id="{13D5A456-1CC7-2040-82C2-DA03590C3F44}"/>
              </a:ext>
            </a:extLst>
          </p:cNvPr>
          <p:cNvSpPr/>
          <p:nvPr/>
        </p:nvSpPr>
        <p:spPr>
          <a:xfrm rot="16200000">
            <a:off x="8321912" y="305542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3" name="Rectangle 52">
            <a:extLst>
              <a:ext uri="{FF2B5EF4-FFF2-40B4-BE49-F238E27FC236}">
                <a16:creationId xmlns:a16="http://schemas.microsoft.com/office/drawing/2014/main" id="{1B5A4CFF-03B8-CB4B-9931-6B17B030BA1B}"/>
              </a:ext>
            </a:extLst>
          </p:cNvPr>
          <p:cNvSpPr/>
          <p:nvPr/>
        </p:nvSpPr>
        <p:spPr>
          <a:xfrm>
            <a:off x="8377777" y="5388403"/>
            <a:ext cx="1198897" cy="528395"/>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N System</a:t>
            </a:r>
          </a:p>
          <a:p>
            <a:pPr algn="ctr"/>
            <a:r>
              <a:rPr lang="en-US" sz="1050" dirty="0"/>
              <a:t>Requirements</a:t>
            </a:r>
          </a:p>
        </p:txBody>
      </p:sp>
      <p:sp>
        <p:nvSpPr>
          <p:cNvPr id="54" name="Rectangle 53">
            <a:extLst>
              <a:ext uri="{FF2B5EF4-FFF2-40B4-BE49-F238E27FC236}">
                <a16:creationId xmlns:a16="http://schemas.microsoft.com/office/drawing/2014/main" id="{A065B4CF-D0F4-D842-89E3-9EBF38781E36}"/>
              </a:ext>
            </a:extLst>
          </p:cNvPr>
          <p:cNvSpPr/>
          <p:nvPr/>
        </p:nvSpPr>
        <p:spPr>
          <a:xfrm>
            <a:off x="8425948" y="4602365"/>
            <a:ext cx="1103494" cy="527758"/>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N</a:t>
            </a:r>
          </a:p>
          <a:p>
            <a:pPr algn="ctr"/>
            <a:r>
              <a:rPr lang="en-US" sz="1050" dirty="0"/>
              <a:t>Requirements</a:t>
            </a:r>
          </a:p>
        </p:txBody>
      </p:sp>
      <p:sp>
        <p:nvSpPr>
          <p:cNvPr id="55" name="Rectangle 54">
            <a:extLst>
              <a:ext uri="{FF2B5EF4-FFF2-40B4-BE49-F238E27FC236}">
                <a16:creationId xmlns:a16="http://schemas.microsoft.com/office/drawing/2014/main" id="{44433925-3732-6C49-837E-595FB4FE6135}"/>
              </a:ext>
            </a:extLst>
          </p:cNvPr>
          <p:cNvSpPr/>
          <p:nvPr/>
        </p:nvSpPr>
        <p:spPr>
          <a:xfrm>
            <a:off x="9903729" y="4602047"/>
            <a:ext cx="1069426"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N Acceptance</a:t>
            </a:r>
          </a:p>
          <a:p>
            <a:pPr algn="ctr"/>
            <a:r>
              <a:rPr lang="en-US" sz="1050" dirty="0"/>
              <a:t>Requirements</a:t>
            </a:r>
          </a:p>
        </p:txBody>
      </p:sp>
      <p:sp>
        <p:nvSpPr>
          <p:cNvPr id="56" name="Rectangle 55">
            <a:extLst>
              <a:ext uri="{FF2B5EF4-FFF2-40B4-BE49-F238E27FC236}">
                <a16:creationId xmlns:a16="http://schemas.microsoft.com/office/drawing/2014/main" id="{B795E1C4-3EA8-894A-A4F2-969417ED2B46}"/>
              </a:ext>
            </a:extLst>
          </p:cNvPr>
          <p:cNvSpPr/>
          <p:nvPr/>
        </p:nvSpPr>
        <p:spPr>
          <a:xfrm>
            <a:off x="9892838" y="5349901"/>
            <a:ext cx="1110375" cy="528395"/>
          </a:xfrm>
          <a:prstGeom prst="rect">
            <a:avLst/>
          </a:prstGeom>
          <a:solidFill>
            <a:srgbClr val="00B05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050" dirty="0"/>
              <a:t>Subsystem N Verification</a:t>
            </a:r>
          </a:p>
          <a:p>
            <a:pPr algn="ctr"/>
            <a:r>
              <a:rPr lang="en-US" sz="1050" dirty="0"/>
              <a:t>Requirements</a:t>
            </a:r>
          </a:p>
        </p:txBody>
      </p:sp>
      <p:sp>
        <p:nvSpPr>
          <p:cNvPr id="57" name="Down Arrow 56">
            <a:extLst>
              <a:ext uri="{FF2B5EF4-FFF2-40B4-BE49-F238E27FC236}">
                <a16:creationId xmlns:a16="http://schemas.microsoft.com/office/drawing/2014/main" id="{3314C06D-31B5-E74D-A23F-4B86EC415284}"/>
              </a:ext>
            </a:extLst>
          </p:cNvPr>
          <p:cNvSpPr/>
          <p:nvPr/>
        </p:nvSpPr>
        <p:spPr>
          <a:xfrm>
            <a:off x="8841958" y="4320966"/>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58" name="Down Arrow 57">
            <a:extLst>
              <a:ext uri="{FF2B5EF4-FFF2-40B4-BE49-F238E27FC236}">
                <a16:creationId xmlns:a16="http://schemas.microsoft.com/office/drawing/2014/main" id="{D97D5AF7-F3F9-824D-B025-220AA3153F16}"/>
              </a:ext>
            </a:extLst>
          </p:cNvPr>
          <p:cNvSpPr/>
          <p:nvPr/>
        </p:nvSpPr>
        <p:spPr>
          <a:xfrm>
            <a:off x="8839755" y="5954240"/>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dirty="0"/>
          </a:p>
        </p:txBody>
      </p:sp>
      <p:sp>
        <p:nvSpPr>
          <p:cNvPr id="59" name="Down Arrow 58">
            <a:extLst>
              <a:ext uri="{FF2B5EF4-FFF2-40B4-BE49-F238E27FC236}">
                <a16:creationId xmlns:a16="http://schemas.microsoft.com/office/drawing/2014/main" id="{2BBC3F27-A013-8D46-8D0A-5A0E9AE9A615}"/>
              </a:ext>
            </a:extLst>
          </p:cNvPr>
          <p:cNvSpPr/>
          <p:nvPr/>
        </p:nvSpPr>
        <p:spPr>
          <a:xfrm>
            <a:off x="8844508" y="5130123"/>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60" name="Rectangle 59">
            <a:extLst>
              <a:ext uri="{FF2B5EF4-FFF2-40B4-BE49-F238E27FC236}">
                <a16:creationId xmlns:a16="http://schemas.microsoft.com/office/drawing/2014/main" id="{8A723475-AFB4-3049-B1C2-A3F082504DCB}"/>
              </a:ext>
            </a:extLst>
          </p:cNvPr>
          <p:cNvSpPr/>
          <p:nvPr/>
        </p:nvSpPr>
        <p:spPr>
          <a:xfrm>
            <a:off x="8224887" y="6259956"/>
            <a:ext cx="1501208" cy="52839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050" dirty="0"/>
              <a:t>Subsystem N Definition</a:t>
            </a:r>
          </a:p>
        </p:txBody>
      </p:sp>
      <p:sp>
        <p:nvSpPr>
          <p:cNvPr id="61" name="Down Arrow 60">
            <a:extLst>
              <a:ext uri="{FF2B5EF4-FFF2-40B4-BE49-F238E27FC236}">
                <a16:creationId xmlns:a16="http://schemas.microsoft.com/office/drawing/2014/main" id="{B90F752D-3780-8246-AD33-DD67DD085CBB}"/>
              </a:ext>
            </a:extLst>
          </p:cNvPr>
          <p:cNvSpPr/>
          <p:nvPr/>
        </p:nvSpPr>
        <p:spPr>
          <a:xfrm rot="16200000">
            <a:off x="9587812" y="5471320"/>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62" name="Down Arrow 61">
            <a:extLst>
              <a:ext uri="{FF2B5EF4-FFF2-40B4-BE49-F238E27FC236}">
                <a16:creationId xmlns:a16="http://schemas.microsoft.com/office/drawing/2014/main" id="{6B8D9B48-1A41-D04B-837E-293925B392EC}"/>
              </a:ext>
            </a:extLst>
          </p:cNvPr>
          <p:cNvSpPr/>
          <p:nvPr/>
        </p:nvSpPr>
        <p:spPr>
          <a:xfrm rot="16200000">
            <a:off x="9571749" y="4749844"/>
            <a:ext cx="271473" cy="261622"/>
          </a:xfrm>
          <a:prstGeom prst="downArrow">
            <a:avLst>
              <a:gd name="adj1" fmla="val 50000"/>
              <a:gd name="adj2" fmla="val 39078"/>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a:p>
        </p:txBody>
      </p:sp>
      <p:sp>
        <p:nvSpPr>
          <p:cNvPr id="63" name="Oval 62">
            <a:extLst>
              <a:ext uri="{FF2B5EF4-FFF2-40B4-BE49-F238E27FC236}">
                <a16:creationId xmlns:a16="http://schemas.microsoft.com/office/drawing/2014/main" id="{0E294061-8410-CE4C-B406-FC97B3CB9BCC}"/>
              </a:ext>
            </a:extLst>
          </p:cNvPr>
          <p:cNvSpPr/>
          <p:nvPr/>
        </p:nvSpPr>
        <p:spPr>
          <a:xfrm>
            <a:off x="7488072" y="4782395"/>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66" name="Oval 65">
            <a:extLst>
              <a:ext uri="{FF2B5EF4-FFF2-40B4-BE49-F238E27FC236}">
                <a16:creationId xmlns:a16="http://schemas.microsoft.com/office/drawing/2014/main" id="{79164A2B-45EB-D74A-92B9-BE4F8F40829E}"/>
              </a:ext>
            </a:extLst>
          </p:cNvPr>
          <p:cNvSpPr/>
          <p:nvPr/>
        </p:nvSpPr>
        <p:spPr>
          <a:xfrm>
            <a:off x="8090311" y="4807855"/>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67" name="Oval 66">
            <a:extLst>
              <a:ext uri="{FF2B5EF4-FFF2-40B4-BE49-F238E27FC236}">
                <a16:creationId xmlns:a16="http://schemas.microsoft.com/office/drawing/2014/main" id="{AB2D8E10-D615-E64D-AC37-29E90F159489}"/>
              </a:ext>
            </a:extLst>
          </p:cNvPr>
          <p:cNvSpPr/>
          <p:nvPr/>
        </p:nvSpPr>
        <p:spPr>
          <a:xfrm>
            <a:off x="7782518" y="4807855"/>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69" name="Oval 68">
            <a:extLst>
              <a:ext uri="{FF2B5EF4-FFF2-40B4-BE49-F238E27FC236}">
                <a16:creationId xmlns:a16="http://schemas.microsoft.com/office/drawing/2014/main" id="{31D5DA39-51BB-8647-AB9D-30E329DF3E0F}"/>
              </a:ext>
            </a:extLst>
          </p:cNvPr>
          <p:cNvSpPr/>
          <p:nvPr/>
        </p:nvSpPr>
        <p:spPr>
          <a:xfrm>
            <a:off x="7425012" y="5593822"/>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70" name="Oval 69">
            <a:extLst>
              <a:ext uri="{FF2B5EF4-FFF2-40B4-BE49-F238E27FC236}">
                <a16:creationId xmlns:a16="http://schemas.microsoft.com/office/drawing/2014/main" id="{2E71D01A-1D9B-BB4B-982E-3F4F67995AC2}"/>
              </a:ext>
            </a:extLst>
          </p:cNvPr>
          <p:cNvSpPr/>
          <p:nvPr/>
        </p:nvSpPr>
        <p:spPr>
          <a:xfrm>
            <a:off x="8024024" y="5605294"/>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
        <p:nvSpPr>
          <p:cNvPr id="71" name="Oval 70">
            <a:extLst>
              <a:ext uri="{FF2B5EF4-FFF2-40B4-BE49-F238E27FC236}">
                <a16:creationId xmlns:a16="http://schemas.microsoft.com/office/drawing/2014/main" id="{8AF0B022-D0B2-9846-B1C5-A12D031FC1A2}"/>
              </a:ext>
            </a:extLst>
          </p:cNvPr>
          <p:cNvSpPr/>
          <p:nvPr/>
        </p:nvSpPr>
        <p:spPr>
          <a:xfrm>
            <a:off x="7724518" y="5602131"/>
            <a:ext cx="132574" cy="132574"/>
          </a:xfrm>
          <a:prstGeom prst="ellipse">
            <a:avLst/>
          </a:prstGeom>
          <a:solidFill>
            <a:schemeClr val="tx2"/>
          </a:solidFill>
        </p:spPr>
        <p:style>
          <a:lnRef idx="0">
            <a:schemeClr val="dk1"/>
          </a:lnRef>
          <a:fillRef idx="3">
            <a:schemeClr val="dk1"/>
          </a:fillRef>
          <a:effectRef idx="3">
            <a:schemeClr val="dk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65411427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EAA9E84-BBD5-954F-9B65-757571B2444B}"/>
              </a:ext>
            </a:extLst>
          </p:cNvPr>
          <p:cNvSpPr>
            <a:spLocks noGrp="1"/>
          </p:cNvSpPr>
          <p:nvPr>
            <p:ph type="body" sz="quarter" idx="15"/>
          </p:nvPr>
        </p:nvSpPr>
        <p:spPr>
          <a:xfrm>
            <a:off x="228601" y="959351"/>
            <a:ext cx="9519358" cy="3339654"/>
          </a:xfrm>
        </p:spPr>
        <p:txBody>
          <a:bodyPr/>
          <a:lstStyle/>
          <a:p>
            <a:pPr marL="541338" lvl="1"/>
            <a:r>
              <a:rPr lang="en-US" dirty="0"/>
              <a:t>Subsystem and Component Requirements are the “User” Requirements for the respective levels.</a:t>
            </a:r>
          </a:p>
          <a:p>
            <a:pPr marL="541338" lvl="1"/>
            <a:r>
              <a:rPr lang="en-US" dirty="0"/>
              <a:t>We have learnt that, at the system level, user requirements often comprise, and only need to comprise:</a:t>
            </a:r>
          </a:p>
          <a:p>
            <a:pPr marL="941388" lvl="2"/>
            <a:r>
              <a:rPr lang="en-US" dirty="0"/>
              <a:t>The Operational Requirement(s)</a:t>
            </a:r>
          </a:p>
          <a:p>
            <a:pPr marL="941388" lvl="2"/>
            <a:r>
              <a:rPr lang="en-US" dirty="0"/>
              <a:t>The Key Non-functional System Requirements</a:t>
            </a:r>
          </a:p>
          <a:p>
            <a:pPr marL="941388" lvl="2"/>
            <a:r>
              <a:rPr lang="en-US" dirty="0"/>
              <a:t>Justified Non-functional Implementation Requirements</a:t>
            </a:r>
          </a:p>
          <a:p>
            <a:pPr marL="541338" lvl="1"/>
            <a:r>
              <a:rPr lang="en-US" dirty="0"/>
              <a:t>The same applies at each lower-level.</a:t>
            </a:r>
          </a:p>
          <a:p>
            <a:pPr marL="541338" lvl="1"/>
            <a:r>
              <a:rPr lang="en-US" dirty="0"/>
              <a:t>Subsystem Requirements ONLY need to comprise the:</a:t>
            </a:r>
          </a:p>
          <a:p>
            <a:pPr lvl="2"/>
            <a:r>
              <a:rPr lang="en-US" dirty="0"/>
              <a:t>The Subsystem Operational Requirement(s)</a:t>
            </a:r>
          </a:p>
          <a:p>
            <a:pPr lvl="2"/>
            <a:r>
              <a:rPr lang="en-US" dirty="0"/>
              <a:t>The Key Subsystem Non-functional System Requirements</a:t>
            </a:r>
          </a:p>
          <a:p>
            <a:pPr lvl="2"/>
            <a:r>
              <a:rPr lang="en-US" dirty="0"/>
              <a:t>Justified Subsystem Non-functional Implementation Requirements</a:t>
            </a:r>
          </a:p>
          <a:p>
            <a:pPr marL="541338" lvl="1"/>
            <a:endParaRPr lang="en-US" dirty="0"/>
          </a:p>
          <a:p>
            <a:pPr marL="317500" indent="-317500"/>
            <a:endParaRPr lang="en-US" dirty="0"/>
          </a:p>
        </p:txBody>
      </p:sp>
      <p:sp>
        <p:nvSpPr>
          <p:cNvPr id="2" name="Title 1">
            <a:extLst>
              <a:ext uri="{FF2B5EF4-FFF2-40B4-BE49-F238E27FC236}">
                <a16:creationId xmlns:a16="http://schemas.microsoft.com/office/drawing/2014/main" id="{90132392-0565-3A4A-9EE5-8CADEF563686}"/>
              </a:ext>
            </a:extLst>
          </p:cNvPr>
          <p:cNvSpPr>
            <a:spLocks noGrp="1"/>
          </p:cNvSpPr>
          <p:nvPr>
            <p:ph type="title"/>
          </p:nvPr>
        </p:nvSpPr>
        <p:spPr>
          <a:xfrm>
            <a:off x="136384" y="143069"/>
            <a:ext cx="12155262" cy="664797"/>
          </a:xfrm>
        </p:spPr>
        <p:txBody>
          <a:bodyPr/>
          <a:lstStyle/>
          <a:p>
            <a:r>
              <a:rPr lang="en-US" sz="3200" dirty="0"/>
              <a:t>What needs to be in the Subsystem Requirements</a:t>
            </a:r>
            <a:br>
              <a:rPr lang="en-US" sz="3200" dirty="0"/>
            </a:br>
            <a:endParaRPr lang="en-US" sz="3200" dirty="0"/>
          </a:p>
        </p:txBody>
      </p:sp>
      <p:sp>
        <p:nvSpPr>
          <p:cNvPr id="5" name="Rectangle 4">
            <a:extLst>
              <a:ext uri="{FF2B5EF4-FFF2-40B4-BE49-F238E27FC236}">
                <a16:creationId xmlns:a16="http://schemas.microsoft.com/office/drawing/2014/main" id="{9D668958-BDD9-2847-8C56-4DC41DFA9ABF}"/>
              </a:ext>
            </a:extLst>
          </p:cNvPr>
          <p:cNvSpPr/>
          <p:nvPr/>
        </p:nvSpPr>
        <p:spPr>
          <a:xfrm>
            <a:off x="981088" y="5923684"/>
            <a:ext cx="9641773"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US" sz="1800" dirty="0"/>
              <a:t>The Subsystem (Systems) Engineer will take these requirements and determine the subsystem System Requirements (i.e. the necessary subsystem functions and associated subsystem Non-functional performance requirements)</a:t>
            </a:r>
          </a:p>
        </p:txBody>
      </p:sp>
      <p:sp>
        <p:nvSpPr>
          <p:cNvPr id="6" name="Left Arrow 5">
            <a:extLst>
              <a:ext uri="{FF2B5EF4-FFF2-40B4-BE49-F238E27FC236}">
                <a16:creationId xmlns:a16="http://schemas.microsoft.com/office/drawing/2014/main" id="{EDB0A658-95F2-F34F-8347-CE64CC17731C}"/>
              </a:ext>
            </a:extLst>
          </p:cNvPr>
          <p:cNvSpPr/>
          <p:nvPr/>
        </p:nvSpPr>
        <p:spPr>
          <a:xfrm rot="19335638">
            <a:off x="8226254" y="3519305"/>
            <a:ext cx="2489631" cy="1559398"/>
          </a:xfrm>
          <a:prstGeom prst="leftArrow">
            <a:avLst>
              <a:gd name="adj1" fmla="val 77680"/>
              <a:gd name="adj2" fmla="val 2894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The onus is on the writer of the subsystem requirements not to over do it!</a:t>
            </a:r>
          </a:p>
        </p:txBody>
      </p:sp>
    </p:spTree>
    <p:extLst>
      <p:ext uri="{BB962C8B-B14F-4D97-AF65-F5344CB8AC3E}">
        <p14:creationId xmlns:p14="http://schemas.microsoft.com/office/powerpoint/2010/main" val="1279460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A8CA9C8-937C-6C4B-BC26-1850F38D1976}"/>
              </a:ext>
            </a:extLst>
          </p:cNvPr>
          <p:cNvSpPr>
            <a:spLocks noGrp="1"/>
          </p:cNvSpPr>
          <p:nvPr>
            <p:ph type="body" sz="quarter" idx="15"/>
          </p:nvPr>
        </p:nvSpPr>
        <p:spPr/>
        <p:txBody>
          <a:bodyPr/>
          <a:lstStyle/>
          <a:p>
            <a:r>
              <a:rPr lang="en-US" dirty="0"/>
              <a:t>In the </a:t>
            </a:r>
            <a:r>
              <a:rPr lang="en-US" b="1" dirty="0"/>
              <a:t>ideal world </a:t>
            </a:r>
            <a:r>
              <a:rPr lang="en-US" dirty="0"/>
              <a:t>a well written set of subsystem/component requirements will </a:t>
            </a:r>
            <a:r>
              <a:rPr lang="en-US" b="1" dirty="0"/>
              <a:t>NOT</a:t>
            </a:r>
            <a:r>
              <a:rPr lang="en-US" dirty="0"/>
              <a:t> require the engineers responsible for designing subsystem/component to gather any further requirements. </a:t>
            </a:r>
          </a:p>
          <a:p>
            <a:r>
              <a:rPr lang="en-US" dirty="0"/>
              <a:t>However, they need to be confident that this is the case. If there is any uncertainty, then the team should follow the Gather Requirements Process for the subsystem/component – i.e.</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All of the tools we used to Gather Stakeholder requirements for the system can (and should) be used.</a:t>
            </a:r>
          </a:p>
          <a:p>
            <a:endParaRPr lang="en-US" dirty="0"/>
          </a:p>
          <a:p>
            <a:endParaRPr lang="en-US" dirty="0"/>
          </a:p>
        </p:txBody>
      </p:sp>
      <p:sp>
        <p:nvSpPr>
          <p:cNvPr id="4" name="Title 3">
            <a:extLst>
              <a:ext uri="{FF2B5EF4-FFF2-40B4-BE49-F238E27FC236}">
                <a16:creationId xmlns:a16="http://schemas.microsoft.com/office/drawing/2014/main" id="{C40862AB-0FAC-2345-9979-138E9894CD50}"/>
              </a:ext>
            </a:extLst>
          </p:cNvPr>
          <p:cNvSpPr>
            <a:spLocks noGrp="1"/>
          </p:cNvSpPr>
          <p:nvPr>
            <p:ph type="title"/>
          </p:nvPr>
        </p:nvSpPr>
        <p:spPr>
          <a:xfrm>
            <a:off x="443724" y="139196"/>
            <a:ext cx="10344438" cy="364353"/>
          </a:xfrm>
        </p:spPr>
        <p:txBody>
          <a:bodyPr/>
          <a:lstStyle/>
          <a:p>
            <a:r>
              <a:rPr lang="en-US" dirty="0"/>
              <a:t>Gathering Subsystem/Component Requirements</a:t>
            </a:r>
          </a:p>
        </p:txBody>
      </p:sp>
      <p:pic>
        <p:nvPicPr>
          <p:cNvPr id="6" name="Picture 5">
            <a:extLst>
              <a:ext uri="{FF2B5EF4-FFF2-40B4-BE49-F238E27FC236}">
                <a16:creationId xmlns:a16="http://schemas.microsoft.com/office/drawing/2014/main" id="{B1465D2B-4D8F-274A-B876-C883609576D2}"/>
              </a:ext>
            </a:extLst>
          </p:cNvPr>
          <p:cNvPicPr>
            <a:picLocks noChangeAspect="1"/>
          </p:cNvPicPr>
          <p:nvPr/>
        </p:nvPicPr>
        <p:blipFill>
          <a:blip r:embed="rId2"/>
          <a:stretch>
            <a:fillRect/>
          </a:stretch>
        </p:blipFill>
        <p:spPr>
          <a:xfrm>
            <a:off x="3944471" y="2953377"/>
            <a:ext cx="4986618" cy="2683929"/>
          </a:xfrm>
          <a:prstGeom prst="rect">
            <a:avLst/>
          </a:prstGeom>
        </p:spPr>
      </p:pic>
    </p:spTree>
    <p:extLst>
      <p:ext uri="{BB962C8B-B14F-4D97-AF65-F5344CB8AC3E}">
        <p14:creationId xmlns:p14="http://schemas.microsoft.com/office/powerpoint/2010/main" val="3561019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0" y="165863"/>
            <a:ext cx="10229850" cy="409134"/>
          </a:xfrm>
        </p:spPr>
        <p:txBody>
          <a:bodyPr/>
          <a:lstStyle/>
          <a:p>
            <a:pPr defTabSz="762000" eaLnBrk="1" hangingPunct="1"/>
            <a:r>
              <a:rPr lang="en-GB" sz="3600" dirty="0">
                <a:latin typeface="Arial" charset="0"/>
              </a:rPr>
              <a:t>Nature of Stakeholder (User) Requirements</a:t>
            </a:r>
          </a:p>
        </p:txBody>
      </p:sp>
      <p:sp>
        <p:nvSpPr>
          <p:cNvPr id="52228" name="Rectangle 3"/>
          <p:cNvSpPr>
            <a:spLocks noGrp="1" noChangeArrowheads="1"/>
          </p:cNvSpPr>
          <p:nvPr>
            <p:ph type="body" sz="half" idx="4294967295"/>
          </p:nvPr>
        </p:nvSpPr>
        <p:spPr>
          <a:xfrm>
            <a:off x="2348179" y="970014"/>
            <a:ext cx="5950196" cy="1661993"/>
          </a:xfrm>
        </p:spPr>
        <p:txBody>
          <a:bodyPr/>
          <a:lstStyle/>
          <a:p>
            <a:pPr defTabSz="762000" eaLnBrk="1" hangingPunct="1">
              <a:lnSpc>
                <a:spcPct val="100000"/>
              </a:lnSpc>
              <a:spcBef>
                <a:spcPts val="0"/>
              </a:spcBef>
            </a:pPr>
            <a:r>
              <a:rPr lang="en-GB" sz="1800" dirty="0">
                <a:latin typeface="Arial" charset="0"/>
              </a:rPr>
              <a:t>Stakeholders tend not to specify functionality!</a:t>
            </a:r>
          </a:p>
          <a:p>
            <a:pPr defTabSz="762000" eaLnBrk="1" hangingPunct="1">
              <a:lnSpc>
                <a:spcPct val="100000"/>
              </a:lnSpc>
              <a:spcBef>
                <a:spcPts val="0"/>
              </a:spcBef>
            </a:pPr>
            <a:r>
              <a:rPr lang="en-GB" sz="1800" dirty="0">
                <a:latin typeface="Arial" charset="0"/>
              </a:rPr>
              <a:t>They assume or imply functionality through constraints</a:t>
            </a:r>
          </a:p>
          <a:p>
            <a:pPr defTabSz="762000" eaLnBrk="1" hangingPunct="1">
              <a:lnSpc>
                <a:spcPct val="100000"/>
              </a:lnSpc>
              <a:spcBef>
                <a:spcPts val="0"/>
              </a:spcBef>
            </a:pPr>
            <a:r>
              <a:rPr lang="en-GB" sz="1800" dirty="0">
                <a:latin typeface="Arial" charset="0"/>
              </a:rPr>
              <a:t>What is often missing from a set of requirements is the functionality</a:t>
            </a:r>
          </a:p>
          <a:p>
            <a:pPr defTabSz="762000" eaLnBrk="1" hangingPunct="1">
              <a:lnSpc>
                <a:spcPct val="100000"/>
              </a:lnSpc>
              <a:spcBef>
                <a:spcPts val="0"/>
              </a:spcBef>
              <a:buFont typeface="Symbol" charset="0"/>
              <a:buNone/>
            </a:pPr>
            <a:endParaRPr lang="en-GB" sz="1800" dirty="0">
              <a:latin typeface="Arial" charset="0"/>
            </a:endParaRPr>
          </a:p>
          <a:p>
            <a:pPr defTabSz="762000" eaLnBrk="1" hangingPunct="1">
              <a:lnSpc>
                <a:spcPct val="100000"/>
              </a:lnSpc>
              <a:spcBef>
                <a:spcPts val="0"/>
              </a:spcBef>
            </a:pPr>
            <a:endParaRPr lang="en-GB" sz="1800" dirty="0">
              <a:latin typeface="Arial" charset="0"/>
            </a:endParaRPr>
          </a:p>
          <a:p>
            <a:pPr defTabSz="762000" eaLnBrk="1" hangingPunct="1">
              <a:lnSpc>
                <a:spcPct val="100000"/>
              </a:lnSpc>
              <a:spcBef>
                <a:spcPts val="0"/>
              </a:spcBef>
            </a:pPr>
            <a:endParaRPr lang="en-GB" sz="18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1703714" y="2690882"/>
            <a:ext cx="2990534"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There are other requirements that are left unspoken. We now know these are the FUNCTIONAL requirements and their associated performance Requirements</a:t>
            </a:r>
          </a:p>
        </p:txBody>
      </p:sp>
      <p:sp>
        <p:nvSpPr>
          <p:cNvPr id="3" name="Left Arrow 2">
            <a:extLst>
              <a:ext uri="{FF2B5EF4-FFF2-40B4-BE49-F238E27FC236}">
                <a16:creationId xmlns:a16="http://schemas.microsoft.com/office/drawing/2014/main" id="{12F055C5-4592-F14C-ACA2-4D155D7EA70B}"/>
              </a:ext>
            </a:extLst>
          </p:cNvPr>
          <p:cNvSpPr/>
          <p:nvPr/>
        </p:nvSpPr>
        <p:spPr>
          <a:xfrm>
            <a:off x="8298375" y="1145335"/>
            <a:ext cx="2083875" cy="1130727"/>
          </a:xfrm>
          <a:prstGeom prst="leftArrow">
            <a:avLst>
              <a:gd name="adj1" fmla="val 60548"/>
              <a:gd name="adj2" fmla="val 30042"/>
            </a:avLst>
          </a:prstGeom>
          <a:solidFill>
            <a:schemeClr val="accent2"/>
          </a:solidFill>
        </p:spPr>
        <p:style>
          <a:lnRef idx="0">
            <a:schemeClr val="dk1"/>
          </a:lnRef>
          <a:fillRef idx="3">
            <a:schemeClr val="dk1"/>
          </a:fillRef>
          <a:effectRef idx="3">
            <a:schemeClr val="dk1"/>
          </a:effectRef>
          <a:fontRef idx="minor">
            <a:schemeClr val="lt1"/>
          </a:fontRef>
        </p:style>
        <p:txBody>
          <a:bodyPr rtlCol="0" anchor="ctr"/>
          <a:lstStyle/>
          <a:p>
            <a:pPr algn="ctr"/>
            <a:r>
              <a:rPr lang="en-US" sz="1800" dirty="0"/>
              <a:t>Remember</a:t>
            </a:r>
          </a:p>
        </p:txBody>
      </p:sp>
    </p:spTree>
    <p:extLst>
      <p:ext uri="{BB962C8B-B14F-4D97-AF65-F5344CB8AC3E}">
        <p14:creationId xmlns:p14="http://schemas.microsoft.com/office/powerpoint/2010/main" val="4173127057"/>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631D9ED-4FA6-6D73-C967-FDB77BB00820}"/>
              </a:ext>
            </a:extLst>
          </p:cNvPr>
          <p:cNvSpPr/>
          <p:nvPr/>
        </p:nvSpPr>
        <p:spPr>
          <a:xfrm>
            <a:off x="2600325" y="2936467"/>
            <a:ext cx="3495675" cy="2207033"/>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9512CA11-FC56-144C-A869-6379F23E0F48}"/>
              </a:ext>
            </a:extLst>
          </p:cNvPr>
          <p:cNvSpPr>
            <a:spLocks noGrp="1"/>
          </p:cNvSpPr>
          <p:nvPr>
            <p:ph type="body" sz="quarter" idx="15"/>
          </p:nvPr>
        </p:nvSpPr>
        <p:spPr>
          <a:xfrm>
            <a:off x="6383026" y="1612490"/>
            <a:ext cx="3830925" cy="4440176"/>
          </a:xfrm>
        </p:spPr>
        <p:txBody>
          <a:bodyPr/>
          <a:lstStyle/>
          <a:p>
            <a:r>
              <a:rPr lang="en-US" dirty="0"/>
              <a:t>Given a set of Subsystem/Component Requirements, we will follow the Performing Functional/</a:t>
            </a:r>
            <a:r>
              <a:rPr lang="en-US" dirty="0" err="1"/>
              <a:t>Behavioural</a:t>
            </a:r>
            <a:r>
              <a:rPr lang="en-US" dirty="0"/>
              <a:t> Analysis process to uncover the subsystem/component functionality.</a:t>
            </a:r>
          </a:p>
          <a:p>
            <a:r>
              <a:rPr lang="en-US" dirty="0"/>
              <a:t>As move down the system levels, tools like Use Case become more difficult to apply. In such cases we can use Functional Analysis.</a:t>
            </a:r>
          </a:p>
        </p:txBody>
      </p:sp>
      <p:sp>
        <p:nvSpPr>
          <p:cNvPr id="4" name="Title 3">
            <a:extLst>
              <a:ext uri="{FF2B5EF4-FFF2-40B4-BE49-F238E27FC236}">
                <a16:creationId xmlns:a16="http://schemas.microsoft.com/office/drawing/2014/main" id="{D31A37A8-32A3-9E42-8B18-0BC40B3472FD}"/>
              </a:ext>
            </a:extLst>
          </p:cNvPr>
          <p:cNvSpPr>
            <a:spLocks noGrp="1"/>
          </p:cNvSpPr>
          <p:nvPr>
            <p:ph type="title"/>
          </p:nvPr>
        </p:nvSpPr>
        <p:spPr>
          <a:xfrm>
            <a:off x="0" y="324190"/>
            <a:ext cx="11010600" cy="664797"/>
          </a:xfrm>
        </p:spPr>
        <p:txBody>
          <a:bodyPr/>
          <a:lstStyle/>
          <a:p>
            <a:r>
              <a:rPr lang="en-US" sz="2400" dirty="0"/>
              <a:t>Performing Functional/Behavioral Analysis for subsystems and components</a:t>
            </a:r>
          </a:p>
        </p:txBody>
      </p:sp>
      <p:pic>
        <p:nvPicPr>
          <p:cNvPr id="5" name="Picture 4">
            <a:extLst>
              <a:ext uri="{FF2B5EF4-FFF2-40B4-BE49-F238E27FC236}">
                <a16:creationId xmlns:a16="http://schemas.microsoft.com/office/drawing/2014/main" id="{9280A73F-9E42-9C43-A016-66461D1B8FF5}"/>
              </a:ext>
            </a:extLst>
          </p:cNvPr>
          <p:cNvPicPr>
            <a:picLocks noChangeAspect="1"/>
          </p:cNvPicPr>
          <p:nvPr/>
        </p:nvPicPr>
        <p:blipFill>
          <a:blip r:embed="rId2"/>
          <a:stretch>
            <a:fillRect/>
          </a:stretch>
        </p:blipFill>
        <p:spPr>
          <a:xfrm>
            <a:off x="2633609" y="3102797"/>
            <a:ext cx="3266529" cy="1913929"/>
          </a:xfrm>
          <a:prstGeom prst="rect">
            <a:avLst/>
          </a:prstGeom>
          <a:ln>
            <a:solidFill>
              <a:schemeClr val="accent3">
                <a:lumMod val="60000"/>
                <a:lumOff val="40000"/>
              </a:schemeClr>
            </a:solidFill>
          </a:ln>
        </p:spPr>
      </p:pic>
      <p:sp>
        <p:nvSpPr>
          <p:cNvPr id="6" name="Rounded Rectangular Callout 5">
            <a:extLst>
              <a:ext uri="{FF2B5EF4-FFF2-40B4-BE49-F238E27FC236}">
                <a16:creationId xmlns:a16="http://schemas.microsoft.com/office/drawing/2014/main" id="{4E4981E4-2385-214F-B522-E2AA00240680}"/>
              </a:ext>
            </a:extLst>
          </p:cNvPr>
          <p:cNvSpPr/>
          <p:nvPr/>
        </p:nvSpPr>
        <p:spPr>
          <a:xfrm>
            <a:off x="1668753" y="1434810"/>
            <a:ext cx="1929710" cy="1501657"/>
          </a:xfrm>
          <a:prstGeom prst="wedgeRoundRectCallout">
            <a:avLst>
              <a:gd name="adj1" fmla="val 80919"/>
              <a:gd name="adj2" fmla="val 6454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600" dirty="0"/>
              <a:t>The Subsystem Requirements are the expressed requirements of the System</a:t>
            </a:r>
          </a:p>
        </p:txBody>
      </p:sp>
      <p:sp>
        <p:nvSpPr>
          <p:cNvPr id="9" name="Rounded Rectangular Callout 8">
            <a:extLst>
              <a:ext uri="{FF2B5EF4-FFF2-40B4-BE49-F238E27FC236}">
                <a16:creationId xmlns:a16="http://schemas.microsoft.com/office/drawing/2014/main" id="{FC8B0595-AEA8-344F-90AE-9F88118BB466}"/>
              </a:ext>
            </a:extLst>
          </p:cNvPr>
          <p:cNvSpPr/>
          <p:nvPr/>
        </p:nvSpPr>
        <p:spPr>
          <a:xfrm>
            <a:off x="1718559" y="5257062"/>
            <a:ext cx="4664467" cy="1089385"/>
          </a:xfrm>
          <a:prstGeom prst="wedgeRoundRectCallout">
            <a:avLst>
              <a:gd name="adj1" fmla="val 34448"/>
              <a:gd name="adj2" fmla="val -104291"/>
              <a:gd name="adj3" fmla="val 16667"/>
            </a:avLst>
          </a:prstGeom>
          <a:solidFill>
            <a:schemeClr val="tx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dirty="0">
                <a:solidFill>
                  <a:schemeClr val="bg1"/>
                </a:solidFill>
              </a:rPr>
              <a:t>There will still be unspoken requirements and We know these are the FUNCTIONAL requirements and their associated performance Requirements </a:t>
            </a:r>
          </a:p>
        </p:txBody>
      </p:sp>
      <p:sp>
        <p:nvSpPr>
          <p:cNvPr id="10" name="Freeform 9">
            <a:extLst>
              <a:ext uri="{FF2B5EF4-FFF2-40B4-BE49-F238E27FC236}">
                <a16:creationId xmlns:a16="http://schemas.microsoft.com/office/drawing/2014/main" id="{248C1225-6ABA-0147-A165-71AB306AA5CC}"/>
              </a:ext>
            </a:extLst>
          </p:cNvPr>
          <p:cNvSpPr/>
          <p:nvPr/>
        </p:nvSpPr>
        <p:spPr>
          <a:xfrm>
            <a:off x="3116497" y="3102797"/>
            <a:ext cx="2783641" cy="1501657"/>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a:p>
        </p:txBody>
      </p:sp>
    </p:spTree>
    <p:extLst>
      <p:ext uri="{BB962C8B-B14F-4D97-AF65-F5344CB8AC3E}">
        <p14:creationId xmlns:p14="http://schemas.microsoft.com/office/powerpoint/2010/main" val="72885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E6CCD7-7204-55BF-5C45-F0BDBE8A866B}"/>
              </a:ext>
            </a:extLst>
          </p:cNvPr>
          <p:cNvSpPr/>
          <p:nvPr/>
        </p:nvSpPr>
        <p:spPr>
          <a:xfrm>
            <a:off x="1162050" y="1495425"/>
            <a:ext cx="4772025" cy="412432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745" name="Rectangle 2"/>
          <p:cNvSpPr>
            <a:spLocks noGrp="1" noChangeArrowheads="1"/>
          </p:cNvSpPr>
          <p:nvPr>
            <p:ph type="title"/>
          </p:nvPr>
        </p:nvSpPr>
        <p:spPr>
          <a:xfrm>
            <a:off x="161365" y="242606"/>
            <a:ext cx="8525435" cy="407042"/>
          </a:xfrm>
        </p:spPr>
        <p:txBody>
          <a:bodyPr/>
          <a:lstStyle/>
          <a:p>
            <a:r>
              <a:rPr lang="en-GB" dirty="0"/>
              <a:t>Functional Analysis</a:t>
            </a:r>
          </a:p>
        </p:txBody>
      </p:sp>
      <p:sp>
        <p:nvSpPr>
          <p:cNvPr id="9" name="Text Placeholder 8">
            <a:extLst>
              <a:ext uri="{FF2B5EF4-FFF2-40B4-BE49-F238E27FC236}">
                <a16:creationId xmlns:a16="http://schemas.microsoft.com/office/drawing/2014/main" id="{B275367D-2F53-C94C-9357-F8A0AB8F9C45}"/>
              </a:ext>
            </a:extLst>
          </p:cNvPr>
          <p:cNvSpPr>
            <a:spLocks noGrp="1"/>
          </p:cNvSpPr>
          <p:nvPr>
            <p:ph type="body" sz="half" idx="2"/>
          </p:nvPr>
        </p:nvSpPr>
        <p:spPr>
          <a:xfrm>
            <a:off x="6075364" y="920751"/>
            <a:ext cx="4224337" cy="5287601"/>
          </a:xfrm>
        </p:spPr>
        <p:txBody>
          <a:bodyPr>
            <a:normAutofit fontScale="85000" lnSpcReduction="20000"/>
          </a:bodyPr>
          <a:lstStyle/>
          <a:p>
            <a:pPr marL="0" indent="0">
              <a:buNone/>
            </a:pPr>
            <a:r>
              <a:rPr lang="en-GB" b="1" dirty="0"/>
              <a:t>What is it?</a:t>
            </a:r>
          </a:p>
          <a:p>
            <a:r>
              <a:rPr lang="en-GB" dirty="0"/>
              <a:t>Functional Analysis can help a multi-disciplinary team identify and structure the  Generic System Functionality of a system based on a previous design solution.</a:t>
            </a:r>
          </a:p>
          <a:p>
            <a:pPr marL="0" indent="0">
              <a:buNone/>
            </a:pPr>
            <a:r>
              <a:rPr lang="en-GB" b="1" dirty="0"/>
              <a:t>When to use it?</a:t>
            </a:r>
          </a:p>
          <a:p>
            <a:r>
              <a:rPr lang="en-GB" dirty="0"/>
              <a:t>When attempting to determine the functionality of a component, assembly or simple sub-system.</a:t>
            </a:r>
          </a:p>
          <a:p>
            <a:pPr marL="0" indent="0">
              <a:buNone/>
            </a:pPr>
            <a:r>
              <a:rPr lang="en-GB" b="1" dirty="0"/>
              <a:t>How to do it</a:t>
            </a:r>
          </a:p>
          <a:p>
            <a:r>
              <a:rPr lang="en-GB" dirty="0"/>
              <a:t>The approach adopted is one of using existing design solutions and determining the function of each component and component feature.</a:t>
            </a:r>
          </a:p>
          <a:p>
            <a:r>
              <a:rPr lang="en-GB" dirty="0"/>
              <a:t>The approach is based on the assumption that every component and component feature exists for a reason – it has a purpose (a function).</a:t>
            </a:r>
          </a:p>
          <a:p>
            <a:pPr marL="0" indent="0">
              <a:buNone/>
            </a:pPr>
            <a:endParaRPr lang="en-US" dirty="0"/>
          </a:p>
        </p:txBody>
      </p:sp>
      <p:pic>
        <p:nvPicPr>
          <p:cNvPr id="3174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6193" y="2095723"/>
            <a:ext cx="4226386" cy="2948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165409"/>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F3890E9-2B08-B546-0470-C34410E30878}"/>
              </a:ext>
            </a:extLst>
          </p:cNvPr>
          <p:cNvSpPr/>
          <p:nvPr/>
        </p:nvSpPr>
        <p:spPr>
          <a:xfrm>
            <a:off x="1162050" y="1022095"/>
            <a:ext cx="7639050" cy="5105876"/>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3" name="Title 4"/>
          <p:cNvSpPr>
            <a:spLocks noGrp="1"/>
          </p:cNvSpPr>
          <p:nvPr>
            <p:ph type="title"/>
          </p:nvPr>
        </p:nvSpPr>
        <p:spPr>
          <a:xfrm>
            <a:off x="225263" y="209296"/>
            <a:ext cx="8242725" cy="584775"/>
          </a:xfrm>
        </p:spPr>
        <p:txBody>
          <a:bodyPr/>
          <a:lstStyle/>
          <a:p>
            <a:r>
              <a:rPr lang="en-GB" sz="2000" dirty="0"/>
              <a:t>Step 1 &amp; 2: Identify Constituent Components AND Features </a:t>
            </a:r>
          </a:p>
        </p:txBody>
      </p:sp>
      <p:sp>
        <p:nvSpPr>
          <p:cNvPr id="39" name="Freeform 2" descr="Wide upward diagonal"/>
          <p:cNvSpPr>
            <a:spLocks/>
          </p:cNvSpPr>
          <p:nvPr/>
        </p:nvSpPr>
        <p:spPr bwMode="auto">
          <a:xfrm>
            <a:off x="3801322" y="1711326"/>
            <a:ext cx="2328863" cy="2747962"/>
          </a:xfrm>
          <a:custGeom>
            <a:avLst/>
            <a:gdLst/>
            <a:ahLst/>
            <a:cxnLst>
              <a:cxn ang="0">
                <a:pos x="1335" y="645"/>
              </a:cxn>
              <a:cxn ang="0">
                <a:pos x="1329" y="501"/>
              </a:cxn>
              <a:cxn ang="0">
                <a:pos x="1464" y="501"/>
              </a:cxn>
              <a:cxn ang="0">
                <a:pos x="1467" y="6"/>
              </a:cxn>
              <a:cxn ang="0">
                <a:pos x="1134" y="0"/>
              </a:cxn>
              <a:cxn ang="0">
                <a:pos x="1137" y="378"/>
              </a:cxn>
              <a:cxn ang="0">
                <a:pos x="3" y="375"/>
              </a:cxn>
              <a:cxn ang="0">
                <a:pos x="0" y="1353"/>
              </a:cxn>
              <a:cxn ang="0">
                <a:pos x="1137" y="1353"/>
              </a:cxn>
              <a:cxn ang="0">
                <a:pos x="1146" y="1731"/>
              </a:cxn>
              <a:cxn ang="0">
                <a:pos x="1467" y="1731"/>
              </a:cxn>
              <a:cxn ang="0">
                <a:pos x="1464" y="1233"/>
              </a:cxn>
              <a:cxn ang="0">
                <a:pos x="1347" y="1233"/>
              </a:cxn>
              <a:cxn ang="0">
                <a:pos x="1347" y="1080"/>
              </a:cxn>
              <a:cxn ang="0">
                <a:pos x="228" y="1083"/>
              </a:cxn>
              <a:cxn ang="0">
                <a:pos x="228" y="648"/>
              </a:cxn>
              <a:cxn ang="0">
                <a:pos x="1335" y="645"/>
              </a:cxn>
            </a:cxnLst>
            <a:rect l="0" t="0" r="r" b="b"/>
            <a:pathLst>
              <a:path w="1467" h="1731">
                <a:moveTo>
                  <a:pt x="1335" y="645"/>
                </a:moveTo>
                <a:lnTo>
                  <a:pt x="1329" y="501"/>
                </a:lnTo>
                <a:lnTo>
                  <a:pt x="1464" y="501"/>
                </a:lnTo>
                <a:lnTo>
                  <a:pt x="1467" y="6"/>
                </a:lnTo>
                <a:lnTo>
                  <a:pt x="1134" y="0"/>
                </a:lnTo>
                <a:lnTo>
                  <a:pt x="1137" y="378"/>
                </a:lnTo>
                <a:lnTo>
                  <a:pt x="3" y="375"/>
                </a:lnTo>
                <a:lnTo>
                  <a:pt x="0" y="1353"/>
                </a:lnTo>
                <a:lnTo>
                  <a:pt x="1137" y="1353"/>
                </a:lnTo>
                <a:lnTo>
                  <a:pt x="1146" y="1731"/>
                </a:lnTo>
                <a:lnTo>
                  <a:pt x="1467" y="1731"/>
                </a:lnTo>
                <a:lnTo>
                  <a:pt x="1464" y="1233"/>
                </a:lnTo>
                <a:lnTo>
                  <a:pt x="1347" y="1233"/>
                </a:lnTo>
                <a:lnTo>
                  <a:pt x="1347" y="1080"/>
                </a:lnTo>
                <a:lnTo>
                  <a:pt x="228" y="1083"/>
                </a:lnTo>
                <a:lnTo>
                  <a:pt x="228" y="648"/>
                </a:lnTo>
                <a:lnTo>
                  <a:pt x="1335" y="645"/>
                </a:lnTo>
                <a:close/>
              </a:path>
            </a:pathLst>
          </a:custGeom>
          <a:pattFill prst="wdUpDiag">
            <a:fgClr>
              <a:srgbClr val="DDDDDD"/>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0" name="Rectangle 3"/>
          <p:cNvSpPr>
            <a:spLocks noChangeArrowheads="1"/>
          </p:cNvSpPr>
          <p:nvPr/>
        </p:nvSpPr>
        <p:spPr bwMode="auto">
          <a:xfrm>
            <a:off x="4163269" y="2735263"/>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1" name="Rectangle 4"/>
          <p:cNvSpPr>
            <a:spLocks noChangeArrowheads="1"/>
          </p:cNvSpPr>
          <p:nvPr/>
        </p:nvSpPr>
        <p:spPr bwMode="auto">
          <a:xfrm>
            <a:off x="4164859" y="3379788"/>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2" name="Rectangle 5" descr="Large confetti"/>
          <p:cNvSpPr>
            <a:spLocks noChangeArrowheads="1"/>
          </p:cNvSpPr>
          <p:nvPr/>
        </p:nvSpPr>
        <p:spPr bwMode="auto">
          <a:xfrm>
            <a:off x="4163270"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3" name="Rectangle 6" descr="Large confetti"/>
          <p:cNvSpPr>
            <a:spLocks noChangeArrowheads="1"/>
          </p:cNvSpPr>
          <p:nvPr/>
        </p:nvSpPr>
        <p:spPr bwMode="auto">
          <a:xfrm>
            <a:off x="4896696"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4" name="Rectangle 7" descr="Wide upward diagonal"/>
          <p:cNvSpPr>
            <a:spLocks noChangeArrowheads="1"/>
          </p:cNvSpPr>
          <p:nvPr/>
        </p:nvSpPr>
        <p:spPr bwMode="auto">
          <a:xfrm>
            <a:off x="5266582" y="2782888"/>
            <a:ext cx="150812" cy="598488"/>
          </a:xfrm>
          <a:prstGeom prst="rect">
            <a:avLst/>
          </a:prstGeom>
          <a:pattFill prst="wdUpDiag">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5" name="Rectangle 8" descr="Large confetti"/>
          <p:cNvSpPr>
            <a:spLocks noChangeArrowheads="1"/>
          </p:cNvSpPr>
          <p:nvPr/>
        </p:nvSpPr>
        <p:spPr bwMode="auto">
          <a:xfrm>
            <a:off x="4528395" y="2782888"/>
            <a:ext cx="366713" cy="598488"/>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6" name="Freeform 9" descr="Dark vertical"/>
          <p:cNvSpPr>
            <a:spLocks/>
          </p:cNvSpPr>
          <p:nvPr/>
        </p:nvSpPr>
        <p:spPr bwMode="auto">
          <a:xfrm>
            <a:off x="5417394" y="2786068"/>
            <a:ext cx="323850" cy="595313"/>
          </a:xfrm>
          <a:custGeom>
            <a:avLst/>
            <a:gdLst/>
            <a:ahLst/>
            <a:cxnLst>
              <a:cxn ang="0">
                <a:pos x="1" y="0"/>
              </a:cxn>
              <a:cxn ang="0">
                <a:pos x="204" y="0"/>
              </a:cxn>
              <a:cxn ang="0">
                <a:pos x="204" y="75"/>
              </a:cxn>
              <a:cxn ang="0">
                <a:pos x="180" y="81"/>
              </a:cxn>
              <a:cxn ang="0">
                <a:pos x="178" y="148"/>
              </a:cxn>
              <a:cxn ang="0">
                <a:pos x="150" y="157"/>
              </a:cxn>
              <a:cxn ang="0">
                <a:pos x="148" y="222"/>
              </a:cxn>
              <a:cxn ang="0">
                <a:pos x="177" y="234"/>
              </a:cxn>
              <a:cxn ang="0">
                <a:pos x="177" y="292"/>
              </a:cxn>
              <a:cxn ang="0">
                <a:pos x="202" y="303"/>
              </a:cxn>
              <a:cxn ang="0">
                <a:pos x="201" y="375"/>
              </a:cxn>
              <a:cxn ang="0">
                <a:pos x="0" y="373"/>
              </a:cxn>
              <a:cxn ang="0">
                <a:pos x="1" y="0"/>
              </a:cxn>
            </a:cxnLst>
            <a:rect l="0" t="0" r="r" b="b"/>
            <a:pathLst>
              <a:path w="204" h="375">
                <a:moveTo>
                  <a:pt x="1" y="0"/>
                </a:moveTo>
                <a:lnTo>
                  <a:pt x="204" y="0"/>
                </a:lnTo>
                <a:lnTo>
                  <a:pt x="204" y="75"/>
                </a:lnTo>
                <a:lnTo>
                  <a:pt x="180" y="81"/>
                </a:lnTo>
                <a:lnTo>
                  <a:pt x="178" y="148"/>
                </a:lnTo>
                <a:lnTo>
                  <a:pt x="150" y="157"/>
                </a:lnTo>
                <a:lnTo>
                  <a:pt x="148" y="222"/>
                </a:lnTo>
                <a:lnTo>
                  <a:pt x="177" y="234"/>
                </a:lnTo>
                <a:lnTo>
                  <a:pt x="177" y="292"/>
                </a:lnTo>
                <a:lnTo>
                  <a:pt x="202" y="303"/>
                </a:lnTo>
                <a:lnTo>
                  <a:pt x="201" y="375"/>
                </a:lnTo>
                <a:lnTo>
                  <a:pt x="0" y="373"/>
                </a:lnTo>
                <a:lnTo>
                  <a:pt x="1" y="0"/>
                </a:lnTo>
                <a:close/>
              </a:path>
            </a:pathLst>
          </a:custGeom>
          <a:pattFill prst="dkVert">
            <a:fgClr>
              <a:srgbClr val="777777"/>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7" name="Rectangle 10"/>
          <p:cNvSpPr>
            <a:spLocks noChangeArrowheads="1"/>
          </p:cNvSpPr>
          <p:nvPr/>
        </p:nvSpPr>
        <p:spPr bwMode="auto">
          <a:xfrm>
            <a:off x="5958732" y="2506663"/>
            <a:ext cx="42862" cy="1162050"/>
          </a:xfrm>
          <a:prstGeom prst="rect">
            <a:avLst/>
          </a:prstGeom>
          <a:solidFill>
            <a:srgbClr val="00000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8" name="Rectangle 11"/>
          <p:cNvSpPr>
            <a:spLocks noChangeArrowheads="1"/>
          </p:cNvSpPr>
          <p:nvPr/>
        </p:nvSpPr>
        <p:spPr bwMode="auto">
          <a:xfrm>
            <a:off x="6006357" y="3311526"/>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49" name="Rectangle 12"/>
          <p:cNvSpPr>
            <a:spLocks noChangeArrowheads="1"/>
          </p:cNvSpPr>
          <p:nvPr/>
        </p:nvSpPr>
        <p:spPr bwMode="auto">
          <a:xfrm>
            <a:off x="6000007" y="2505076"/>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0" name="Text Box 13"/>
          <p:cNvSpPr txBox="1">
            <a:spLocks noChangeArrowheads="1"/>
          </p:cNvSpPr>
          <p:nvPr/>
        </p:nvSpPr>
        <p:spPr bwMode="auto">
          <a:xfrm>
            <a:off x="7392244" y="1545970"/>
            <a:ext cx="1993900" cy="274638"/>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Disk</a:t>
            </a:r>
          </a:p>
        </p:txBody>
      </p:sp>
      <p:sp>
        <p:nvSpPr>
          <p:cNvPr id="51" name="Line 14"/>
          <p:cNvSpPr>
            <a:spLocks noChangeShapeType="1"/>
          </p:cNvSpPr>
          <p:nvPr/>
        </p:nvSpPr>
        <p:spPr bwMode="auto">
          <a:xfrm flipH="1">
            <a:off x="5992071" y="1839913"/>
            <a:ext cx="1485900" cy="11620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a:solidFill>
                <a:sysClr val="windowText" lastClr="000000"/>
              </a:solidFill>
              <a:ea typeface="+mn-ea"/>
              <a:cs typeface="+mn-cs"/>
            </a:endParaRPr>
          </a:p>
        </p:txBody>
      </p:sp>
      <p:sp>
        <p:nvSpPr>
          <p:cNvPr id="52" name="Text Box 15"/>
          <p:cNvSpPr txBox="1">
            <a:spLocks noChangeArrowheads="1"/>
          </p:cNvSpPr>
          <p:nvPr/>
        </p:nvSpPr>
        <p:spPr bwMode="auto">
          <a:xfrm>
            <a:off x="7226073" y="2942433"/>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a:solidFill>
                  <a:srgbClr val="333399"/>
                </a:solidFill>
                <a:ea typeface="+mn-ea"/>
                <a:cs typeface="+mn-cs"/>
              </a:rPr>
              <a:t>Void</a:t>
            </a:r>
          </a:p>
        </p:txBody>
      </p:sp>
      <p:sp>
        <p:nvSpPr>
          <p:cNvPr id="53" name="Text Box 16"/>
          <p:cNvSpPr txBox="1">
            <a:spLocks noChangeArrowheads="1"/>
          </p:cNvSpPr>
          <p:nvPr/>
        </p:nvSpPr>
        <p:spPr bwMode="auto">
          <a:xfrm>
            <a:off x="6280150" y="5481639"/>
            <a:ext cx="2362200" cy="646331"/>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a:solidFill>
                  <a:srgbClr val="333399"/>
                </a:solidFill>
                <a:ea typeface="+mn-ea"/>
                <a:cs typeface="+mn-cs"/>
              </a:rPr>
              <a:t>Priming</a:t>
            </a:r>
          </a:p>
          <a:p>
            <a:pPr marL="371475" indent="-371475" fontAlgn="auto">
              <a:spcBef>
                <a:spcPts val="0"/>
              </a:spcBef>
              <a:spcAft>
                <a:spcPts val="0"/>
              </a:spcAft>
              <a:buClrTx/>
              <a:buFontTx/>
              <a:buNone/>
              <a:defRPr/>
            </a:pPr>
            <a:r>
              <a:rPr lang="en-GB" sz="1200" kern="0">
                <a:solidFill>
                  <a:srgbClr val="333399"/>
                </a:solidFill>
                <a:ea typeface="+mn-ea"/>
                <a:cs typeface="+mn-cs"/>
              </a:rPr>
              <a:t>Composition/Lighting</a:t>
            </a:r>
          </a:p>
          <a:p>
            <a:pPr marL="371475" indent="-371475" fontAlgn="auto">
              <a:spcBef>
                <a:spcPts val="0"/>
              </a:spcBef>
              <a:spcAft>
                <a:spcPts val="0"/>
              </a:spcAft>
              <a:buClrTx/>
              <a:buFontTx/>
              <a:buNone/>
              <a:defRPr/>
            </a:pPr>
            <a:endParaRPr lang="en-US" sz="1200" kern="0">
              <a:solidFill>
                <a:sysClr val="windowText" lastClr="000000"/>
              </a:solidFill>
              <a:ea typeface="+mn-ea"/>
              <a:cs typeface="+mn-cs"/>
            </a:endParaRPr>
          </a:p>
        </p:txBody>
      </p:sp>
      <p:sp>
        <p:nvSpPr>
          <p:cNvPr id="54" name="Text Box 17"/>
          <p:cNvSpPr txBox="1">
            <a:spLocks noChangeArrowheads="1"/>
          </p:cNvSpPr>
          <p:nvPr/>
        </p:nvSpPr>
        <p:spPr bwMode="auto">
          <a:xfrm>
            <a:off x="6754069" y="4630255"/>
            <a:ext cx="2247177" cy="276999"/>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dirty="0">
                <a:solidFill>
                  <a:srgbClr val="333399"/>
                </a:solidFill>
                <a:ea typeface="+mn-ea"/>
                <a:cs typeface="+mn-cs"/>
              </a:rPr>
              <a:t>Castellated features on Face</a:t>
            </a:r>
          </a:p>
        </p:txBody>
      </p:sp>
      <p:sp>
        <p:nvSpPr>
          <p:cNvPr id="55" name="Text Box 18"/>
          <p:cNvSpPr txBox="1">
            <a:spLocks noChangeArrowheads="1"/>
          </p:cNvSpPr>
          <p:nvPr/>
        </p:nvSpPr>
        <p:spPr bwMode="auto">
          <a:xfrm>
            <a:off x="7111260" y="3933887"/>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dirty="0">
                <a:solidFill>
                  <a:srgbClr val="333399"/>
                </a:solidFill>
                <a:ea typeface="+mn-ea"/>
                <a:cs typeface="+mn-cs"/>
              </a:rPr>
              <a:t>Washer</a:t>
            </a:r>
          </a:p>
        </p:txBody>
      </p:sp>
      <p:sp>
        <p:nvSpPr>
          <p:cNvPr id="56" name="Text Box 19"/>
          <p:cNvSpPr txBox="1">
            <a:spLocks noChangeArrowheads="1"/>
          </p:cNvSpPr>
          <p:nvPr/>
        </p:nvSpPr>
        <p:spPr bwMode="auto">
          <a:xfrm>
            <a:off x="3129808" y="4891637"/>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dirty="0">
                <a:solidFill>
                  <a:srgbClr val="333399"/>
                </a:solidFill>
                <a:ea typeface="+mn-ea"/>
                <a:cs typeface="+mn-cs"/>
              </a:rPr>
              <a:t>Transfer Mix</a:t>
            </a:r>
          </a:p>
        </p:txBody>
      </p:sp>
      <p:sp>
        <p:nvSpPr>
          <p:cNvPr id="57" name="Rectangle 20"/>
          <p:cNvSpPr>
            <a:spLocks noChangeArrowheads="1"/>
          </p:cNvSpPr>
          <p:nvPr/>
        </p:nvSpPr>
        <p:spPr bwMode="auto">
          <a:xfrm>
            <a:off x="5904759" y="2506668"/>
            <a:ext cx="50800" cy="231775"/>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58" name="Rectangle 21"/>
          <p:cNvSpPr>
            <a:spLocks noChangeArrowheads="1"/>
          </p:cNvSpPr>
          <p:nvPr/>
        </p:nvSpPr>
        <p:spPr bwMode="auto">
          <a:xfrm>
            <a:off x="5914282" y="3425826"/>
            <a:ext cx="50800" cy="246062"/>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59" name="Text Box 22"/>
          <p:cNvSpPr txBox="1">
            <a:spLocks noChangeArrowheads="1"/>
          </p:cNvSpPr>
          <p:nvPr/>
        </p:nvSpPr>
        <p:spPr bwMode="auto">
          <a:xfrm>
            <a:off x="3888632" y="1574806"/>
            <a:ext cx="1993900" cy="274637"/>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dirty="0">
                <a:solidFill>
                  <a:srgbClr val="333399"/>
                </a:solidFill>
                <a:ea typeface="+mn-ea"/>
                <a:cs typeface="+mn-cs"/>
              </a:rPr>
              <a:t>Lip Varnish</a:t>
            </a:r>
            <a:endParaRPr lang="en-US" sz="1200" kern="0" dirty="0">
              <a:solidFill>
                <a:sysClr val="windowText" lastClr="000000"/>
              </a:solidFill>
              <a:ea typeface="+mn-ea"/>
              <a:cs typeface="+mn-cs"/>
            </a:endParaRPr>
          </a:p>
        </p:txBody>
      </p:sp>
      <p:sp>
        <p:nvSpPr>
          <p:cNvPr id="60" name="Line 23"/>
          <p:cNvSpPr>
            <a:spLocks noChangeShapeType="1"/>
          </p:cNvSpPr>
          <p:nvPr/>
        </p:nvSpPr>
        <p:spPr bwMode="auto">
          <a:xfrm>
            <a:off x="4791920" y="1878013"/>
            <a:ext cx="1114425" cy="725488"/>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1" name="Line 24"/>
          <p:cNvSpPr>
            <a:spLocks noChangeShapeType="1"/>
          </p:cNvSpPr>
          <p:nvPr/>
        </p:nvSpPr>
        <p:spPr bwMode="auto">
          <a:xfrm flipH="1">
            <a:off x="5839672" y="3078168"/>
            <a:ext cx="1362075" cy="95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2" name="Line 25"/>
          <p:cNvSpPr>
            <a:spLocks noChangeShapeType="1"/>
          </p:cNvSpPr>
          <p:nvPr/>
        </p:nvSpPr>
        <p:spPr bwMode="auto">
          <a:xfrm flipH="1" flipV="1">
            <a:off x="6115894" y="3440118"/>
            <a:ext cx="1276350" cy="4667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3" name="Line 26"/>
          <p:cNvSpPr>
            <a:spLocks noChangeShapeType="1"/>
          </p:cNvSpPr>
          <p:nvPr/>
        </p:nvSpPr>
        <p:spPr bwMode="auto">
          <a:xfrm flipH="1" flipV="1">
            <a:off x="5668219" y="3097218"/>
            <a:ext cx="1314450" cy="15144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4" name="Line 27"/>
          <p:cNvSpPr>
            <a:spLocks noChangeShapeType="1"/>
          </p:cNvSpPr>
          <p:nvPr/>
        </p:nvSpPr>
        <p:spPr bwMode="auto">
          <a:xfrm flipH="1" flipV="1">
            <a:off x="5582497" y="3240088"/>
            <a:ext cx="403225" cy="22415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5" name="Line 28"/>
          <p:cNvSpPr>
            <a:spLocks noChangeShapeType="1"/>
          </p:cNvSpPr>
          <p:nvPr/>
        </p:nvSpPr>
        <p:spPr bwMode="auto">
          <a:xfrm flipV="1">
            <a:off x="3972771" y="3249614"/>
            <a:ext cx="1333500" cy="15525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6" name="Text Box 29"/>
          <p:cNvSpPr txBox="1">
            <a:spLocks noChangeArrowheads="1"/>
          </p:cNvSpPr>
          <p:nvPr/>
        </p:nvSpPr>
        <p:spPr bwMode="auto">
          <a:xfrm>
            <a:off x="1610570" y="4776784"/>
            <a:ext cx="1993900" cy="457200"/>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dirty="0">
                <a:solidFill>
                  <a:srgbClr val="333399"/>
                </a:solidFill>
                <a:ea typeface="+mn-ea"/>
                <a:cs typeface="+mn-cs"/>
              </a:rPr>
              <a:t>Liner</a:t>
            </a:r>
          </a:p>
          <a:p>
            <a:pPr marL="371475" indent="-371475" fontAlgn="auto">
              <a:spcBef>
                <a:spcPts val="0"/>
              </a:spcBef>
              <a:spcAft>
                <a:spcPts val="0"/>
              </a:spcAft>
              <a:buClrTx/>
              <a:buFontTx/>
              <a:buNone/>
              <a:defRPr/>
            </a:pPr>
            <a:endParaRPr lang="en-US" sz="1200" kern="0" dirty="0">
              <a:solidFill>
                <a:sysClr val="windowText" lastClr="000000"/>
              </a:solidFill>
              <a:ea typeface="+mn-ea"/>
              <a:cs typeface="+mn-cs"/>
            </a:endParaRPr>
          </a:p>
        </p:txBody>
      </p:sp>
      <p:sp>
        <p:nvSpPr>
          <p:cNvPr id="67" name="Line 30"/>
          <p:cNvSpPr>
            <a:spLocks noChangeShapeType="1"/>
          </p:cNvSpPr>
          <p:nvPr/>
        </p:nvSpPr>
        <p:spPr bwMode="auto">
          <a:xfrm flipV="1">
            <a:off x="2058247" y="3421063"/>
            <a:ext cx="2143125" cy="13335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8" name="Text Box 31"/>
          <p:cNvSpPr txBox="1">
            <a:spLocks noChangeArrowheads="1"/>
          </p:cNvSpPr>
          <p:nvPr/>
        </p:nvSpPr>
        <p:spPr bwMode="auto">
          <a:xfrm>
            <a:off x="1654759" y="2455594"/>
            <a:ext cx="1993900" cy="274637"/>
          </a:xfrm>
          <a:prstGeom prst="rect">
            <a:avLst/>
          </a:prstGeom>
          <a:noFill/>
          <a:ln w="9525">
            <a:noFill/>
            <a:miter lim="800000"/>
            <a:headEnd/>
            <a:tailEnd/>
          </a:ln>
          <a:effectLst/>
        </p:spPr>
        <p:txBody>
          <a:bodyPr wrap="square">
            <a:spAutoFit/>
          </a:bodyPr>
          <a:lstStyle/>
          <a:p>
            <a:pPr marL="371475" indent="-371475" fontAlgn="auto">
              <a:spcBef>
                <a:spcPts val="0"/>
              </a:spcBef>
              <a:spcAft>
                <a:spcPts val="0"/>
              </a:spcAft>
              <a:buClrTx/>
              <a:buFontTx/>
              <a:buNone/>
              <a:defRPr/>
            </a:pPr>
            <a:r>
              <a:rPr lang="en-GB" sz="1200" kern="0" dirty="0">
                <a:solidFill>
                  <a:srgbClr val="333399"/>
                </a:solidFill>
                <a:ea typeface="+mn-ea"/>
                <a:cs typeface="+mn-cs"/>
              </a:rPr>
              <a:t>Composition</a:t>
            </a:r>
          </a:p>
        </p:txBody>
      </p:sp>
      <p:sp>
        <p:nvSpPr>
          <p:cNvPr id="69" name="Text Box 32"/>
          <p:cNvSpPr txBox="1">
            <a:spLocks noChangeArrowheads="1"/>
          </p:cNvSpPr>
          <p:nvPr/>
        </p:nvSpPr>
        <p:spPr bwMode="auto">
          <a:xfrm>
            <a:off x="5373609" y="1057328"/>
            <a:ext cx="1993900" cy="457200"/>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dirty="0">
                <a:solidFill>
                  <a:srgbClr val="333399"/>
                </a:solidFill>
                <a:ea typeface="+mn-ea"/>
                <a:cs typeface="+mn-cs"/>
              </a:rPr>
              <a:t>Cup</a:t>
            </a:r>
          </a:p>
          <a:p>
            <a:pPr fontAlgn="auto">
              <a:spcBef>
                <a:spcPts val="0"/>
              </a:spcBef>
              <a:spcAft>
                <a:spcPts val="0"/>
              </a:spcAft>
              <a:buClrTx/>
              <a:buFontTx/>
              <a:buNone/>
              <a:defRPr/>
            </a:pPr>
            <a:endParaRPr lang="en-US" sz="1200" kern="0" dirty="0">
              <a:solidFill>
                <a:sysClr val="windowText" lastClr="000000"/>
              </a:solidFill>
              <a:ea typeface="+mn-ea"/>
              <a:cs typeface="+mn-cs"/>
            </a:endParaRPr>
          </a:p>
        </p:txBody>
      </p:sp>
      <p:sp>
        <p:nvSpPr>
          <p:cNvPr id="70" name="Line 33"/>
          <p:cNvSpPr>
            <a:spLocks noChangeShapeType="1"/>
          </p:cNvSpPr>
          <p:nvPr/>
        </p:nvSpPr>
        <p:spPr bwMode="auto">
          <a:xfrm>
            <a:off x="5604719" y="1363663"/>
            <a:ext cx="177800" cy="5969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71" name="Line 34"/>
          <p:cNvSpPr>
            <a:spLocks noChangeShapeType="1"/>
          </p:cNvSpPr>
          <p:nvPr/>
        </p:nvSpPr>
        <p:spPr bwMode="auto">
          <a:xfrm>
            <a:off x="2161432" y="2798768"/>
            <a:ext cx="2087562" cy="1428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33827" name="TextBox 71"/>
          <p:cNvSpPr txBox="1">
            <a:spLocks noChangeArrowheads="1"/>
          </p:cNvSpPr>
          <p:nvPr/>
        </p:nvSpPr>
        <p:spPr bwMode="auto">
          <a:xfrm>
            <a:off x="548871" y="6355993"/>
            <a:ext cx="221177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Example: AA Tracer</a:t>
            </a:r>
          </a:p>
        </p:txBody>
      </p:sp>
      <p:sp>
        <p:nvSpPr>
          <p:cNvPr id="2" name="TextBox 1">
            <a:extLst>
              <a:ext uri="{FF2B5EF4-FFF2-40B4-BE49-F238E27FC236}">
                <a16:creationId xmlns:a16="http://schemas.microsoft.com/office/drawing/2014/main" id="{D58F2D7A-031E-1942-B0E0-121E3C64B1A3}"/>
              </a:ext>
            </a:extLst>
          </p:cNvPr>
          <p:cNvSpPr txBox="1"/>
          <p:nvPr/>
        </p:nvSpPr>
        <p:spPr>
          <a:xfrm>
            <a:off x="8943667" y="2069644"/>
            <a:ext cx="2838758" cy="203132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800" dirty="0"/>
              <a:t>What is required is an engineering drawing of an existing design. If not already done, determine and label all the components and component features</a:t>
            </a:r>
          </a:p>
        </p:txBody>
      </p:sp>
    </p:spTree>
    <p:extLst>
      <p:ext uri="{BB962C8B-B14F-4D97-AF65-F5344CB8AC3E}">
        <p14:creationId xmlns:p14="http://schemas.microsoft.com/office/powerpoint/2010/main" val="1394265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F5343A-FD86-6B46-81BC-A333095D277E}"/>
              </a:ext>
            </a:extLst>
          </p:cNvPr>
          <p:cNvSpPr>
            <a:spLocks noGrp="1"/>
          </p:cNvSpPr>
          <p:nvPr>
            <p:ph type="title"/>
          </p:nvPr>
        </p:nvSpPr>
        <p:spPr>
          <a:xfrm>
            <a:off x="369134" y="159043"/>
            <a:ext cx="7650915" cy="460505"/>
          </a:xfrm>
        </p:spPr>
        <p:txBody>
          <a:bodyPr/>
          <a:lstStyle/>
          <a:p>
            <a:r>
              <a:rPr lang="en-US" dirty="0"/>
              <a:t>Functional Analysis Process</a:t>
            </a:r>
          </a:p>
        </p:txBody>
      </p:sp>
      <p:sp>
        <p:nvSpPr>
          <p:cNvPr id="10" name="Rectangle 9">
            <a:extLst>
              <a:ext uri="{FF2B5EF4-FFF2-40B4-BE49-F238E27FC236}">
                <a16:creationId xmlns:a16="http://schemas.microsoft.com/office/drawing/2014/main" id="{87D839EF-5761-0643-9F9B-8654E25E6ECD}"/>
              </a:ext>
            </a:extLst>
          </p:cNvPr>
          <p:cNvSpPr/>
          <p:nvPr/>
        </p:nvSpPr>
        <p:spPr>
          <a:xfrm>
            <a:off x="2495550" y="2207855"/>
            <a:ext cx="3980595"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dirty="0"/>
              <a:t>2. From an engineering drawing or sketch identify and name the constituent components and features</a:t>
            </a:r>
          </a:p>
        </p:txBody>
      </p:sp>
      <p:sp>
        <p:nvSpPr>
          <p:cNvPr id="11" name="Rectangle 10">
            <a:extLst>
              <a:ext uri="{FF2B5EF4-FFF2-40B4-BE49-F238E27FC236}">
                <a16:creationId xmlns:a16="http://schemas.microsoft.com/office/drawing/2014/main" id="{7BA6BD5C-4403-BD47-8CF5-B4A0B695B85F}"/>
              </a:ext>
            </a:extLst>
          </p:cNvPr>
          <p:cNvSpPr/>
          <p:nvPr/>
        </p:nvSpPr>
        <p:spPr>
          <a:xfrm>
            <a:off x="1676401" y="1236575"/>
            <a:ext cx="3234218"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dirty="0"/>
              <a:t>1. Find a design solution that is similar to the situation under investigation</a:t>
            </a:r>
          </a:p>
        </p:txBody>
      </p:sp>
      <p:sp>
        <p:nvSpPr>
          <p:cNvPr id="12" name="Rectangle 11">
            <a:extLst>
              <a:ext uri="{FF2B5EF4-FFF2-40B4-BE49-F238E27FC236}">
                <a16:creationId xmlns:a16="http://schemas.microsoft.com/office/drawing/2014/main" id="{B3E78B38-995A-AA45-BB66-71A65237CE56}"/>
              </a:ext>
            </a:extLst>
          </p:cNvPr>
          <p:cNvSpPr/>
          <p:nvPr/>
        </p:nvSpPr>
        <p:spPr>
          <a:xfrm>
            <a:off x="3254127" y="3214378"/>
            <a:ext cx="3980594"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dirty="0"/>
              <a:t>3. For each component and feature discuss and agree its function – what it does – as a Verb Noun description</a:t>
            </a:r>
          </a:p>
        </p:txBody>
      </p:sp>
      <p:sp>
        <p:nvSpPr>
          <p:cNvPr id="13" name="Rectangle 12">
            <a:extLst>
              <a:ext uri="{FF2B5EF4-FFF2-40B4-BE49-F238E27FC236}">
                <a16:creationId xmlns:a16="http://schemas.microsoft.com/office/drawing/2014/main" id="{9B12BE3C-4BEA-CB46-A56F-794ADFEB4EF5}"/>
              </a:ext>
            </a:extLst>
          </p:cNvPr>
          <p:cNvSpPr/>
          <p:nvPr/>
        </p:nvSpPr>
        <p:spPr>
          <a:xfrm>
            <a:off x="4910619" y="4250338"/>
            <a:ext cx="4483385"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dirty="0"/>
              <a:t>4. If possible repeat 1 to 3 for an alternative design solution. Overlapping functionality is the generic functionality  </a:t>
            </a:r>
          </a:p>
        </p:txBody>
      </p:sp>
      <p:sp>
        <p:nvSpPr>
          <p:cNvPr id="14" name="Rectangle 13">
            <a:extLst>
              <a:ext uri="{FF2B5EF4-FFF2-40B4-BE49-F238E27FC236}">
                <a16:creationId xmlns:a16="http://schemas.microsoft.com/office/drawing/2014/main" id="{B6C10DC1-DD58-194A-8208-18536B08B6F5}"/>
              </a:ext>
            </a:extLst>
          </p:cNvPr>
          <p:cNvSpPr/>
          <p:nvPr/>
        </p:nvSpPr>
        <p:spPr>
          <a:xfrm>
            <a:off x="6096000" y="5286298"/>
            <a:ext cx="4241515" cy="770562"/>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r>
              <a:rPr lang="en-GB" sz="1600" dirty="0"/>
              <a:t>5. If complex create a Tree Diagram</a:t>
            </a:r>
          </a:p>
        </p:txBody>
      </p:sp>
      <p:sp>
        <p:nvSpPr>
          <p:cNvPr id="15" name="Bent-Up Arrow 14">
            <a:extLst>
              <a:ext uri="{FF2B5EF4-FFF2-40B4-BE49-F238E27FC236}">
                <a16:creationId xmlns:a16="http://schemas.microsoft.com/office/drawing/2014/main" id="{883C0369-2621-6446-ABD2-35A13DEE3C1A}"/>
              </a:ext>
            </a:extLst>
          </p:cNvPr>
          <p:cNvSpPr/>
          <p:nvPr/>
        </p:nvSpPr>
        <p:spPr>
          <a:xfrm flipV="1">
            <a:off x="5083493" y="1561053"/>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6" name="Bent-Up Arrow 15">
            <a:extLst>
              <a:ext uri="{FF2B5EF4-FFF2-40B4-BE49-F238E27FC236}">
                <a16:creationId xmlns:a16="http://schemas.microsoft.com/office/drawing/2014/main" id="{F765AC03-C8A9-314F-8E93-1B44263DB034}"/>
              </a:ext>
            </a:extLst>
          </p:cNvPr>
          <p:cNvSpPr/>
          <p:nvPr/>
        </p:nvSpPr>
        <p:spPr>
          <a:xfrm flipV="1">
            <a:off x="9622156" y="4628532"/>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7" name="Bent-Up Arrow 16">
            <a:extLst>
              <a:ext uri="{FF2B5EF4-FFF2-40B4-BE49-F238E27FC236}">
                <a16:creationId xmlns:a16="http://schemas.microsoft.com/office/drawing/2014/main" id="{69875E31-C6A0-2F4A-BFFC-E2D7B559A881}"/>
              </a:ext>
            </a:extLst>
          </p:cNvPr>
          <p:cNvSpPr/>
          <p:nvPr/>
        </p:nvSpPr>
        <p:spPr>
          <a:xfrm flipV="1">
            <a:off x="7362038" y="3561754"/>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8" name="Bent-Up Arrow 17">
            <a:extLst>
              <a:ext uri="{FF2B5EF4-FFF2-40B4-BE49-F238E27FC236}">
                <a16:creationId xmlns:a16="http://schemas.microsoft.com/office/drawing/2014/main" id="{C7D6F778-B76F-7A44-ACFB-5149BF5FB839}"/>
              </a:ext>
            </a:extLst>
          </p:cNvPr>
          <p:cNvSpPr/>
          <p:nvPr/>
        </p:nvSpPr>
        <p:spPr>
          <a:xfrm flipV="1">
            <a:off x="6612255" y="2567576"/>
            <a:ext cx="493160" cy="499385"/>
          </a:xfrm>
          <a:prstGeom prst="bentUpArrow">
            <a:avLst>
              <a:gd name="adj1" fmla="val 39583"/>
              <a:gd name="adj2" fmla="val 34071"/>
              <a:gd name="adj3" fmla="val 28219"/>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p>
        </p:txBody>
      </p:sp>
      <p:sp>
        <p:nvSpPr>
          <p:cNvPr id="19" name="TextBox 18">
            <a:extLst>
              <a:ext uri="{FF2B5EF4-FFF2-40B4-BE49-F238E27FC236}">
                <a16:creationId xmlns:a16="http://schemas.microsoft.com/office/drawing/2014/main" id="{015C4D89-2CC0-0B47-9423-43F3C01E54AF}"/>
              </a:ext>
            </a:extLst>
          </p:cNvPr>
          <p:cNvSpPr txBox="1"/>
          <p:nvPr/>
        </p:nvSpPr>
        <p:spPr>
          <a:xfrm>
            <a:off x="7429265" y="1598773"/>
            <a:ext cx="3269822"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800" dirty="0"/>
              <a:t>In performing a Functional Analysis the process is basically linear</a:t>
            </a:r>
          </a:p>
        </p:txBody>
      </p:sp>
    </p:spTree>
    <p:extLst>
      <p:ext uri="{BB962C8B-B14F-4D97-AF65-F5344CB8AC3E}">
        <p14:creationId xmlns:p14="http://schemas.microsoft.com/office/powerpoint/2010/main" val="81065895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667B0D-3175-90E8-D226-23F3C97AB9EA}"/>
              </a:ext>
            </a:extLst>
          </p:cNvPr>
          <p:cNvSpPr/>
          <p:nvPr/>
        </p:nvSpPr>
        <p:spPr>
          <a:xfrm>
            <a:off x="1219200" y="845790"/>
            <a:ext cx="9267825" cy="5847293"/>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1" name="Title 1"/>
          <p:cNvSpPr>
            <a:spLocks noGrp="1"/>
          </p:cNvSpPr>
          <p:nvPr>
            <p:ph type="title"/>
          </p:nvPr>
        </p:nvSpPr>
        <p:spPr>
          <a:xfrm>
            <a:off x="257968" y="215323"/>
            <a:ext cx="8847931" cy="509156"/>
          </a:xfrm>
        </p:spPr>
        <p:txBody>
          <a:bodyPr/>
          <a:lstStyle/>
          <a:p>
            <a:r>
              <a:rPr lang="en-GB" sz="3200" dirty="0"/>
              <a:t>Step 3: Discuss and Agree Functionality</a:t>
            </a:r>
          </a:p>
        </p:txBody>
      </p:sp>
      <p:sp>
        <p:nvSpPr>
          <p:cNvPr id="35" name="Freeform 2" descr="Wide upward diagonal"/>
          <p:cNvSpPr>
            <a:spLocks/>
          </p:cNvSpPr>
          <p:nvPr/>
        </p:nvSpPr>
        <p:spPr bwMode="auto">
          <a:xfrm>
            <a:off x="4495803" y="1704980"/>
            <a:ext cx="2328863" cy="2747963"/>
          </a:xfrm>
          <a:custGeom>
            <a:avLst/>
            <a:gdLst/>
            <a:ahLst/>
            <a:cxnLst>
              <a:cxn ang="0">
                <a:pos x="1335" y="645"/>
              </a:cxn>
              <a:cxn ang="0">
                <a:pos x="1329" y="501"/>
              </a:cxn>
              <a:cxn ang="0">
                <a:pos x="1464" y="501"/>
              </a:cxn>
              <a:cxn ang="0">
                <a:pos x="1467" y="6"/>
              </a:cxn>
              <a:cxn ang="0">
                <a:pos x="1134" y="0"/>
              </a:cxn>
              <a:cxn ang="0">
                <a:pos x="1137" y="378"/>
              </a:cxn>
              <a:cxn ang="0">
                <a:pos x="3" y="375"/>
              </a:cxn>
              <a:cxn ang="0">
                <a:pos x="0" y="1353"/>
              </a:cxn>
              <a:cxn ang="0">
                <a:pos x="1137" y="1353"/>
              </a:cxn>
              <a:cxn ang="0">
                <a:pos x="1146" y="1731"/>
              </a:cxn>
              <a:cxn ang="0">
                <a:pos x="1467" y="1731"/>
              </a:cxn>
              <a:cxn ang="0">
                <a:pos x="1464" y="1233"/>
              </a:cxn>
              <a:cxn ang="0">
                <a:pos x="1347" y="1233"/>
              </a:cxn>
              <a:cxn ang="0">
                <a:pos x="1347" y="1080"/>
              </a:cxn>
              <a:cxn ang="0">
                <a:pos x="228" y="1083"/>
              </a:cxn>
              <a:cxn ang="0">
                <a:pos x="228" y="648"/>
              </a:cxn>
              <a:cxn ang="0">
                <a:pos x="1335" y="645"/>
              </a:cxn>
            </a:cxnLst>
            <a:rect l="0" t="0" r="r" b="b"/>
            <a:pathLst>
              <a:path w="1467" h="1731">
                <a:moveTo>
                  <a:pt x="1335" y="645"/>
                </a:moveTo>
                <a:lnTo>
                  <a:pt x="1329" y="501"/>
                </a:lnTo>
                <a:lnTo>
                  <a:pt x="1464" y="501"/>
                </a:lnTo>
                <a:lnTo>
                  <a:pt x="1467" y="6"/>
                </a:lnTo>
                <a:lnTo>
                  <a:pt x="1134" y="0"/>
                </a:lnTo>
                <a:lnTo>
                  <a:pt x="1137" y="378"/>
                </a:lnTo>
                <a:lnTo>
                  <a:pt x="3" y="375"/>
                </a:lnTo>
                <a:lnTo>
                  <a:pt x="0" y="1353"/>
                </a:lnTo>
                <a:lnTo>
                  <a:pt x="1137" y="1353"/>
                </a:lnTo>
                <a:lnTo>
                  <a:pt x="1146" y="1731"/>
                </a:lnTo>
                <a:lnTo>
                  <a:pt x="1467" y="1731"/>
                </a:lnTo>
                <a:lnTo>
                  <a:pt x="1464" y="1233"/>
                </a:lnTo>
                <a:lnTo>
                  <a:pt x="1347" y="1233"/>
                </a:lnTo>
                <a:lnTo>
                  <a:pt x="1347" y="1080"/>
                </a:lnTo>
                <a:lnTo>
                  <a:pt x="228" y="1083"/>
                </a:lnTo>
                <a:lnTo>
                  <a:pt x="228" y="648"/>
                </a:lnTo>
                <a:lnTo>
                  <a:pt x="1335" y="645"/>
                </a:lnTo>
                <a:close/>
              </a:path>
            </a:pathLst>
          </a:custGeom>
          <a:pattFill prst="wdUpDiag">
            <a:fgClr>
              <a:srgbClr val="DDDDDD"/>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36" name="Rectangle 3"/>
          <p:cNvSpPr>
            <a:spLocks noChangeArrowheads="1"/>
          </p:cNvSpPr>
          <p:nvPr/>
        </p:nvSpPr>
        <p:spPr bwMode="auto">
          <a:xfrm>
            <a:off x="4857750" y="2728913"/>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37" name="Rectangle 4"/>
          <p:cNvSpPr>
            <a:spLocks noChangeArrowheads="1"/>
          </p:cNvSpPr>
          <p:nvPr/>
        </p:nvSpPr>
        <p:spPr bwMode="auto">
          <a:xfrm>
            <a:off x="4859340" y="3373438"/>
            <a:ext cx="1581150" cy="50800"/>
          </a:xfrm>
          <a:prstGeom prst="rect">
            <a:avLst/>
          </a:prstGeom>
          <a:solidFill>
            <a:srgbClr val="80808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38" name="Rectangle 5" descr="Large confetti"/>
          <p:cNvSpPr>
            <a:spLocks noChangeArrowheads="1"/>
          </p:cNvSpPr>
          <p:nvPr/>
        </p:nvSpPr>
        <p:spPr bwMode="auto">
          <a:xfrm>
            <a:off x="4857751" y="2776543"/>
            <a:ext cx="366713" cy="598487"/>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39" name="Rectangle 6" descr="Large confetti"/>
          <p:cNvSpPr>
            <a:spLocks noChangeArrowheads="1"/>
          </p:cNvSpPr>
          <p:nvPr/>
        </p:nvSpPr>
        <p:spPr bwMode="auto">
          <a:xfrm>
            <a:off x="5591177" y="2776543"/>
            <a:ext cx="366713" cy="598487"/>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0" name="Rectangle 7" descr="Wide upward diagonal"/>
          <p:cNvSpPr>
            <a:spLocks noChangeArrowheads="1"/>
          </p:cNvSpPr>
          <p:nvPr/>
        </p:nvSpPr>
        <p:spPr bwMode="auto">
          <a:xfrm>
            <a:off x="5961063" y="2776543"/>
            <a:ext cx="150812" cy="598487"/>
          </a:xfrm>
          <a:prstGeom prst="rect">
            <a:avLst/>
          </a:prstGeom>
          <a:pattFill prst="wdUpDiag">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1" name="Rectangle 8" descr="Large confetti"/>
          <p:cNvSpPr>
            <a:spLocks noChangeArrowheads="1"/>
          </p:cNvSpPr>
          <p:nvPr/>
        </p:nvSpPr>
        <p:spPr bwMode="auto">
          <a:xfrm>
            <a:off x="5222876" y="2776543"/>
            <a:ext cx="366713" cy="598487"/>
          </a:xfrm>
          <a:prstGeom prst="rect">
            <a:avLst/>
          </a:prstGeom>
          <a:pattFill prst="lgConfetti">
            <a:fgClr>
              <a:srgbClr val="808080"/>
            </a:fgClr>
            <a:bgClr>
              <a:srgbClr val="FFFFFF"/>
            </a:bgClr>
          </a:patt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2" name="Freeform 9" descr="Dark vertical"/>
          <p:cNvSpPr>
            <a:spLocks/>
          </p:cNvSpPr>
          <p:nvPr/>
        </p:nvSpPr>
        <p:spPr bwMode="auto">
          <a:xfrm>
            <a:off x="6111875" y="2779713"/>
            <a:ext cx="323850" cy="595312"/>
          </a:xfrm>
          <a:custGeom>
            <a:avLst/>
            <a:gdLst/>
            <a:ahLst/>
            <a:cxnLst>
              <a:cxn ang="0">
                <a:pos x="1" y="0"/>
              </a:cxn>
              <a:cxn ang="0">
                <a:pos x="204" y="0"/>
              </a:cxn>
              <a:cxn ang="0">
                <a:pos x="204" y="75"/>
              </a:cxn>
              <a:cxn ang="0">
                <a:pos x="180" y="81"/>
              </a:cxn>
              <a:cxn ang="0">
                <a:pos x="178" y="148"/>
              </a:cxn>
              <a:cxn ang="0">
                <a:pos x="150" y="157"/>
              </a:cxn>
              <a:cxn ang="0">
                <a:pos x="148" y="222"/>
              </a:cxn>
              <a:cxn ang="0">
                <a:pos x="177" y="234"/>
              </a:cxn>
              <a:cxn ang="0">
                <a:pos x="177" y="292"/>
              </a:cxn>
              <a:cxn ang="0">
                <a:pos x="202" y="303"/>
              </a:cxn>
              <a:cxn ang="0">
                <a:pos x="201" y="375"/>
              </a:cxn>
              <a:cxn ang="0">
                <a:pos x="0" y="373"/>
              </a:cxn>
              <a:cxn ang="0">
                <a:pos x="1" y="0"/>
              </a:cxn>
            </a:cxnLst>
            <a:rect l="0" t="0" r="r" b="b"/>
            <a:pathLst>
              <a:path w="204" h="375">
                <a:moveTo>
                  <a:pt x="1" y="0"/>
                </a:moveTo>
                <a:lnTo>
                  <a:pt x="204" y="0"/>
                </a:lnTo>
                <a:lnTo>
                  <a:pt x="204" y="75"/>
                </a:lnTo>
                <a:lnTo>
                  <a:pt x="180" y="81"/>
                </a:lnTo>
                <a:lnTo>
                  <a:pt x="178" y="148"/>
                </a:lnTo>
                <a:lnTo>
                  <a:pt x="150" y="157"/>
                </a:lnTo>
                <a:lnTo>
                  <a:pt x="148" y="222"/>
                </a:lnTo>
                <a:lnTo>
                  <a:pt x="177" y="234"/>
                </a:lnTo>
                <a:lnTo>
                  <a:pt x="177" y="292"/>
                </a:lnTo>
                <a:lnTo>
                  <a:pt x="202" y="303"/>
                </a:lnTo>
                <a:lnTo>
                  <a:pt x="201" y="375"/>
                </a:lnTo>
                <a:lnTo>
                  <a:pt x="0" y="373"/>
                </a:lnTo>
                <a:lnTo>
                  <a:pt x="1" y="0"/>
                </a:lnTo>
                <a:close/>
              </a:path>
            </a:pathLst>
          </a:custGeom>
          <a:pattFill prst="dkVert">
            <a:fgClr>
              <a:srgbClr val="777777"/>
            </a:fgClr>
            <a:bgClr>
              <a:srgbClr val="FFFFFF"/>
            </a:bgClr>
          </a:pattFill>
          <a:ln w="9525">
            <a:solidFill>
              <a:srgbClr val="000000"/>
            </a:solidFill>
            <a:round/>
            <a:headEnd/>
            <a:tailEn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3" name="Rectangle 10"/>
          <p:cNvSpPr>
            <a:spLocks noChangeArrowheads="1"/>
          </p:cNvSpPr>
          <p:nvPr/>
        </p:nvSpPr>
        <p:spPr bwMode="auto">
          <a:xfrm>
            <a:off x="6653213" y="2500313"/>
            <a:ext cx="42862" cy="1162050"/>
          </a:xfrm>
          <a:prstGeom prst="rect">
            <a:avLst/>
          </a:prstGeom>
          <a:solidFill>
            <a:srgbClr val="000000"/>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4" name="Rectangle 11"/>
          <p:cNvSpPr>
            <a:spLocks noChangeArrowheads="1"/>
          </p:cNvSpPr>
          <p:nvPr/>
        </p:nvSpPr>
        <p:spPr bwMode="auto">
          <a:xfrm>
            <a:off x="6700838" y="3305175"/>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5" name="Rectangle 12"/>
          <p:cNvSpPr>
            <a:spLocks noChangeArrowheads="1"/>
          </p:cNvSpPr>
          <p:nvPr/>
        </p:nvSpPr>
        <p:spPr bwMode="auto">
          <a:xfrm>
            <a:off x="6694488" y="2498725"/>
            <a:ext cx="93662" cy="355600"/>
          </a:xfrm>
          <a:prstGeom prst="rect">
            <a:avLst/>
          </a:prstGeom>
          <a:solidFill>
            <a:srgbClr val="777777"/>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6" name="Text Box 13"/>
          <p:cNvSpPr txBox="1">
            <a:spLocks noChangeArrowheads="1"/>
          </p:cNvSpPr>
          <p:nvPr/>
        </p:nvSpPr>
        <p:spPr bwMode="auto">
          <a:xfrm>
            <a:off x="8075268" y="1210666"/>
            <a:ext cx="1993900" cy="1200329"/>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dirty="0">
                <a:solidFill>
                  <a:srgbClr val="333399"/>
                </a:solidFill>
                <a:ea typeface="+mn-ea"/>
                <a:cs typeface="+mn-cs"/>
              </a:rPr>
              <a:t>Disk</a:t>
            </a:r>
          </a:p>
          <a:p>
            <a:pPr marL="371475" indent="-371475" algn="l" fontAlgn="auto">
              <a:spcBef>
                <a:spcPts val="0"/>
              </a:spcBef>
              <a:spcAft>
                <a:spcPts val="0"/>
              </a:spcAft>
              <a:buClrTx/>
              <a:buFontTx/>
              <a:buAutoNum type="romanLcParenBoth"/>
              <a:defRPr/>
            </a:pPr>
            <a:r>
              <a:rPr lang="en-GB" sz="1200" kern="0" dirty="0">
                <a:solidFill>
                  <a:sysClr val="windowText" lastClr="000000"/>
                </a:solidFill>
                <a:ea typeface="+mn-ea"/>
                <a:cs typeface="+mn-cs"/>
              </a:rPr>
              <a:t>Prevents Moisture   Ingress From Propellant</a:t>
            </a:r>
          </a:p>
          <a:p>
            <a:pPr marL="371475" indent="-371475" algn="l" fontAlgn="auto">
              <a:spcBef>
                <a:spcPts val="0"/>
              </a:spcBef>
              <a:spcAft>
                <a:spcPts val="0"/>
              </a:spcAft>
              <a:buClrTx/>
              <a:buFontTx/>
              <a:buAutoNum type="romanLcParenBoth"/>
              <a:defRPr/>
            </a:pPr>
            <a:r>
              <a:rPr lang="en-GB" sz="1200" kern="0" dirty="0">
                <a:solidFill>
                  <a:sysClr val="windowText" lastClr="000000"/>
                </a:solidFill>
                <a:ea typeface="+mn-ea"/>
                <a:cs typeface="+mn-cs"/>
              </a:rPr>
              <a:t>Control Tracer Lighting Pressure</a:t>
            </a:r>
            <a:endParaRPr lang="en-US" sz="1200" kern="0" dirty="0">
              <a:solidFill>
                <a:sysClr val="windowText" lastClr="000000"/>
              </a:solidFill>
              <a:ea typeface="+mn-ea"/>
              <a:cs typeface="+mn-cs"/>
            </a:endParaRPr>
          </a:p>
        </p:txBody>
      </p:sp>
      <p:sp>
        <p:nvSpPr>
          <p:cNvPr id="47" name="Line 14"/>
          <p:cNvSpPr>
            <a:spLocks noChangeShapeType="1"/>
          </p:cNvSpPr>
          <p:nvPr/>
        </p:nvSpPr>
        <p:spPr bwMode="auto">
          <a:xfrm flipH="1">
            <a:off x="6686552" y="1833563"/>
            <a:ext cx="1485900" cy="11620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48" name="Text Box 15"/>
          <p:cNvSpPr txBox="1">
            <a:spLocks noChangeArrowheads="1"/>
          </p:cNvSpPr>
          <p:nvPr/>
        </p:nvSpPr>
        <p:spPr bwMode="auto">
          <a:xfrm>
            <a:off x="7892801" y="2849715"/>
            <a:ext cx="1993900" cy="646331"/>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dirty="0">
                <a:solidFill>
                  <a:srgbClr val="333399"/>
                </a:solidFill>
                <a:ea typeface="+mn-ea"/>
                <a:cs typeface="+mn-cs"/>
              </a:rPr>
              <a:t>Void</a:t>
            </a:r>
          </a:p>
          <a:p>
            <a:pPr algn="l" fontAlgn="auto">
              <a:spcBef>
                <a:spcPts val="0"/>
              </a:spcBef>
              <a:spcAft>
                <a:spcPts val="0"/>
              </a:spcAft>
              <a:buClrTx/>
              <a:buFontTx/>
              <a:buNone/>
              <a:defRPr/>
            </a:pPr>
            <a:r>
              <a:rPr lang="en-GB" sz="1200" kern="0" dirty="0">
                <a:solidFill>
                  <a:sysClr val="windowText" lastClr="000000"/>
                </a:solidFill>
                <a:ea typeface="+mn-ea"/>
                <a:cs typeface="+mn-cs"/>
              </a:rPr>
              <a:t>Provide Space for Disk Collapse</a:t>
            </a:r>
            <a:endParaRPr lang="en-US" sz="1200" kern="0" dirty="0">
              <a:solidFill>
                <a:sysClr val="windowText" lastClr="000000"/>
              </a:solidFill>
              <a:ea typeface="+mn-ea"/>
              <a:cs typeface="+mn-cs"/>
            </a:endParaRPr>
          </a:p>
        </p:txBody>
      </p:sp>
      <p:sp>
        <p:nvSpPr>
          <p:cNvPr id="49" name="Text Box 16"/>
          <p:cNvSpPr txBox="1">
            <a:spLocks noChangeArrowheads="1"/>
          </p:cNvSpPr>
          <p:nvPr/>
        </p:nvSpPr>
        <p:spPr bwMode="auto">
          <a:xfrm>
            <a:off x="6280150" y="5492754"/>
            <a:ext cx="2362200" cy="1200329"/>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dirty="0">
                <a:solidFill>
                  <a:srgbClr val="333399"/>
                </a:solidFill>
                <a:ea typeface="+mn-ea"/>
                <a:cs typeface="+mn-cs"/>
              </a:rPr>
              <a:t>Priming Composition/Lighting</a:t>
            </a:r>
          </a:p>
          <a:p>
            <a:pPr marL="371475" indent="-371475" algn="l" fontAlgn="auto">
              <a:spcBef>
                <a:spcPts val="0"/>
              </a:spcBef>
              <a:spcAft>
                <a:spcPts val="0"/>
              </a:spcAft>
              <a:buClrTx/>
              <a:buFontTx/>
              <a:buAutoNum type="romanLcParenBoth"/>
              <a:defRPr/>
            </a:pPr>
            <a:r>
              <a:rPr lang="en-GB" sz="1200" kern="0" dirty="0">
                <a:solidFill>
                  <a:sysClr val="windowText" lastClr="000000"/>
                </a:solidFill>
              </a:rPr>
              <a:t>Initiates</a:t>
            </a:r>
            <a:r>
              <a:rPr lang="en-GB" sz="1200" kern="0" dirty="0">
                <a:solidFill>
                  <a:sysClr val="windowText" lastClr="000000"/>
                </a:solidFill>
                <a:ea typeface="+mn-ea"/>
                <a:cs typeface="+mn-cs"/>
              </a:rPr>
              <a:t> Coloured Light Generator (CLG)</a:t>
            </a:r>
          </a:p>
          <a:p>
            <a:pPr marL="371475" indent="-371475" algn="l" fontAlgn="auto">
              <a:spcBef>
                <a:spcPts val="0"/>
              </a:spcBef>
              <a:spcAft>
                <a:spcPts val="0"/>
              </a:spcAft>
              <a:buClrTx/>
              <a:buFontTx/>
              <a:buAutoNum type="romanLcParenBoth"/>
              <a:defRPr/>
            </a:pPr>
            <a:r>
              <a:rPr lang="en-GB" sz="1200" kern="0" dirty="0">
                <a:solidFill>
                  <a:sysClr val="windowText" lastClr="000000"/>
                </a:solidFill>
                <a:ea typeface="+mn-ea"/>
                <a:cs typeface="+mn-cs"/>
              </a:rPr>
              <a:t>Protects CLG from Barrel Pressure</a:t>
            </a:r>
          </a:p>
          <a:p>
            <a:pPr marL="371475" indent="-371475" algn="l" fontAlgn="auto">
              <a:spcBef>
                <a:spcPts val="0"/>
              </a:spcBef>
              <a:spcAft>
                <a:spcPts val="0"/>
              </a:spcAft>
              <a:buClrTx/>
              <a:buFontTx/>
              <a:buNone/>
              <a:defRPr/>
            </a:pPr>
            <a:endParaRPr lang="en-US" sz="1200" kern="0" dirty="0">
              <a:solidFill>
                <a:sysClr val="windowText" lastClr="000000"/>
              </a:solidFill>
              <a:ea typeface="+mn-ea"/>
              <a:cs typeface="+mn-cs"/>
            </a:endParaRPr>
          </a:p>
        </p:txBody>
      </p:sp>
      <p:sp>
        <p:nvSpPr>
          <p:cNvPr id="50" name="Text Box 17"/>
          <p:cNvSpPr txBox="1">
            <a:spLocks noChangeArrowheads="1"/>
          </p:cNvSpPr>
          <p:nvPr/>
        </p:nvSpPr>
        <p:spPr bwMode="auto">
          <a:xfrm>
            <a:off x="7661275" y="4537075"/>
            <a:ext cx="1993900" cy="457200"/>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dirty="0">
                <a:solidFill>
                  <a:srgbClr val="333399"/>
                </a:solidFill>
                <a:ea typeface="+mn-ea"/>
                <a:cs typeface="+mn-cs"/>
              </a:rPr>
              <a:t>Features on Face</a:t>
            </a:r>
          </a:p>
          <a:p>
            <a:pPr algn="l" fontAlgn="auto">
              <a:spcBef>
                <a:spcPts val="0"/>
              </a:spcBef>
              <a:spcAft>
                <a:spcPts val="0"/>
              </a:spcAft>
              <a:buClrTx/>
              <a:buFontTx/>
              <a:buNone/>
              <a:defRPr/>
            </a:pPr>
            <a:r>
              <a:rPr lang="en-GB" sz="1200" kern="0" dirty="0">
                <a:solidFill>
                  <a:sysClr val="windowText" lastClr="000000"/>
                </a:solidFill>
                <a:ea typeface="+mn-ea"/>
                <a:cs typeface="+mn-cs"/>
              </a:rPr>
              <a:t>Increase Surface Area</a:t>
            </a:r>
            <a:endParaRPr lang="en-US" sz="1200" kern="0" dirty="0">
              <a:solidFill>
                <a:sysClr val="windowText" lastClr="000000"/>
              </a:solidFill>
              <a:ea typeface="+mn-ea"/>
              <a:cs typeface="+mn-cs"/>
            </a:endParaRPr>
          </a:p>
        </p:txBody>
      </p:sp>
      <p:sp>
        <p:nvSpPr>
          <p:cNvPr id="51" name="Text Box 18"/>
          <p:cNvSpPr txBox="1">
            <a:spLocks noChangeArrowheads="1"/>
          </p:cNvSpPr>
          <p:nvPr/>
        </p:nvSpPr>
        <p:spPr bwMode="auto">
          <a:xfrm>
            <a:off x="8061325" y="3756028"/>
            <a:ext cx="1993900" cy="646331"/>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dirty="0">
                <a:solidFill>
                  <a:srgbClr val="333399"/>
                </a:solidFill>
                <a:ea typeface="+mn-ea"/>
                <a:cs typeface="+mn-cs"/>
              </a:rPr>
              <a:t>Washer</a:t>
            </a:r>
          </a:p>
          <a:p>
            <a:pPr algn="l" fontAlgn="auto">
              <a:spcBef>
                <a:spcPts val="0"/>
              </a:spcBef>
              <a:spcAft>
                <a:spcPts val="0"/>
              </a:spcAft>
              <a:buClrTx/>
              <a:buFontTx/>
              <a:buNone/>
              <a:defRPr/>
            </a:pPr>
            <a:r>
              <a:rPr lang="en-GB" sz="1200" kern="0" dirty="0">
                <a:solidFill>
                  <a:sysClr val="windowText" lastClr="000000"/>
                </a:solidFill>
                <a:ea typeface="+mn-ea"/>
                <a:cs typeface="+mn-cs"/>
              </a:rPr>
              <a:t>Control (cokes) Pressure on Face of Tracer</a:t>
            </a:r>
            <a:endParaRPr lang="en-US" sz="1200" kern="0" dirty="0">
              <a:solidFill>
                <a:sysClr val="windowText" lastClr="000000"/>
              </a:solidFill>
              <a:ea typeface="+mn-ea"/>
              <a:cs typeface="+mn-cs"/>
            </a:endParaRPr>
          </a:p>
        </p:txBody>
      </p:sp>
      <p:sp>
        <p:nvSpPr>
          <p:cNvPr id="52" name="Text Box 19"/>
          <p:cNvSpPr txBox="1">
            <a:spLocks noChangeArrowheads="1"/>
          </p:cNvSpPr>
          <p:nvPr/>
        </p:nvSpPr>
        <p:spPr bwMode="auto">
          <a:xfrm>
            <a:off x="4257675" y="4756150"/>
            <a:ext cx="1993900" cy="457200"/>
          </a:xfrm>
          <a:prstGeom prst="rect">
            <a:avLst/>
          </a:prstGeom>
          <a:noFill/>
          <a:ln w="9525">
            <a:noFill/>
            <a:miter lim="800000"/>
            <a:headEnd/>
            <a:tailEnd/>
          </a:ln>
          <a:effectLst/>
        </p:spPr>
        <p:txBody>
          <a:bodyPr wrap="square">
            <a:spAutoFit/>
          </a:bodyPr>
          <a:lstStyle/>
          <a:p>
            <a:pPr algn="l" fontAlgn="auto">
              <a:spcBef>
                <a:spcPts val="0"/>
              </a:spcBef>
              <a:spcAft>
                <a:spcPts val="0"/>
              </a:spcAft>
              <a:buClrTx/>
              <a:buFontTx/>
              <a:buNone/>
              <a:defRPr/>
            </a:pPr>
            <a:r>
              <a:rPr lang="en-GB" sz="1200" kern="0" dirty="0">
                <a:solidFill>
                  <a:srgbClr val="333399"/>
                </a:solidFill>
                <a:ea typeface="+mn-ea"/>
                <a:cs typeface="+mn-cs"/>
              </a:rPr>
              <a:t>Transfer Mix</a:t>
            </a:r>
          </a:p>
          <a:p>
            <a:pPr algn="l" fontAlgn="auto">
              <a:spcBef>
                <a:spcPts val="0"/>
              </a:spcBef>
              <a:spcAft>
                <a:spcPts val="0"/>
              </a:spcAft>
              <a:buClrTx/>
              <a:buFontTx/>
              <a:buNone/>
              <a:defRPr/>
            </a:pPr>
            <a:r>
              <a:rPr lang="en-GB" sz="1200" kern="0" dirty="0">
                <a:solidFill>
                  <a:sysClr val="windowText" lastClr="000000"/>
                </a:solidFill>
                <a:ea typeface="+mn-ea"/>
                <a:cs typeface="+mn-cs"/>
              </a:rPr>
              <a:t>Transfer Ignition</a:t>
            </a:r>
            <a:endParaRPr lang="en-US" sz="1200" kern="0" dirty="0">
              <a:solidFill>
                <a:sysClr val="windowText" lastClr="000000"/>
              </a:solidFill>
              <a:ea typeface="+mn-ea"/>
              <a:cs typeface="+mn-cs"/>
            </a:endParaRPr>
          </a:p>
        </p:txBody>
      </p:sp>
      <p:sp>
        <p:nvSpPr>
          <p:cNvPr id="53" name="Rectangle 20"/>
          <p:cNvSpPr>
            <a:spLocks noChangeArrowheads="1"/>
          </p:cNvSpPr>
          <p:nvPr/>
        </p:nvSpPr>
        <p:spPr bwMode="auto">
          <a:xfrm>
            <a:off x="6599240" y="2500318"/>
            <a:ext cx="50800" cy="231775"/>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54" name="Rectangle 21"/>
          <p:cNvSpPr>
            <a:spLocks noChangeArrowheads="1"/>
          </p:cNvSpPr>
          <p:nvPr/>
        </p:nvSpPr>
        <p:spPr bwMode="auto">
          <a:xfrm>
            <a:off x="6608763" y="3419480"/>
            <a:ext cx="50800" cy="246063"/>
          </a:xfrm>
          <a:prstGeom prst="rect">
            <a:avLst/>
          </a:prstGeom>
          <a:solidFill>
            <a:srgbClr val="BBE0E3"/>
          </a:solidFill>
          <a:ln w="9525">
            <a:solidFill>
              <a:srgbClr val="000000"/>
            </a:solidFill>
            <a:miter lim="800000"/>
            <a:headEnd/>
            <a:tailEnd/>
          </a:ln>
          <a:effectLst/>
        </p:spPr>
        <p:txBody>
          <a:bodyPr wrap="none" anchor="ct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55" name="Text Box 22"/>
          <p:cNvSpPr txBox="1">
            <a:spLocks noChangeArrowheads="1"/>
          </p:cNvSpPr>
          <p:nvPr/>
        </p:nvSpPr>
        <p:spPr bwMode="auto">
          <a:xfrm>
            <a:off x="4095750" y="1449287"/>
            <a:ext cx="1993900" cy="457200"/>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dirty="0">
                <a:solidFill>
                  <a:srgbClr val="333399"/>
                </a:solidFill>
                <a:ea typeface="+mn-ea"/>
                <a:cs typeface="+mn-cs"/>
              </a:rPr>
              <a:t>Lip Varnish</a:t>
            </a:r>
          </a:p>
          <a:p>
            <a:pPr fontAlgn="auto">
              <a:spcBef>
                <a:spcPts val="0"/>
              </a:spcBef>
              <a:spcAft>
                <a:spcPts val="0"/>
              </a:spcAft>
              <a:buClrTx/>
              <a:buFontTx/>
              <a:buNone/>
              <a:defRPr/>
            </a:pPr>
            <a:r>
              <a:rPr lang="en-GB" sz="1200" kern="0" dirty="0">
                <a:solidFill>
                  <a:sysClr val="windowText" lastClr="000000"/>
                </a:solidFill>
                <a:ea typeface="+mn-ea"/>
                <a:cs typeface="+mn-cs"/>
              </a:rPr>
              <a:t>Seal Disk and Lip</a:t>
            </a:r>
            <a:endParaRPr lang="en-US" sz="1200" kern="0" dirty="0">
              <a:solidFill>
                <a:sysClr val="windowText" lastClr="000000"/>
              </a:solidFill>
              <a:ea typeface="+mn-ea"/>
              <a:cs typeface="+mn-cs"/>
            </a:endParaRPr>
          </a:p>
        </p:txBody>
      </p:sp>
      <p:sp>
        <p:nvSpPr>
          <p:cNvPr id="56" name="Line 23"/>
          <p:cNvSpPr>
            <a:spLocks noChangeShapeType="1"/>
          </p:cNvSpPr>
          <p:nvPr/>
        </p:nvSpPr>
        <p:spPr bwMode="auto">
          <a:xfrm>
            <a:off x="5486401" y="1871668"/>
            <a:ext cx="1114425" cy="725487"/>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57" name="Line 24"/>
          <p:cNvSpPr>
            <a:spLocks noChangeShapeType="1"/>
          </p:cNvSpPr>
          <p:nvPr/>
        </p:nvSpPr>
        <p:spPr bwMode="auto">
          <a:xfrm flipH="1">
            <a:off x="6534153" y="3071818"/>
            <a:ext cx="1362075" cy="95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58" name="Line 25"/>
          <p:cNvSpPr>
            <a:spLocks noChangeShapeType="1"/>
          </p:cNvSpPr>
          <p:nvPr/>
        </p:nvSpPr>
        <p:spPr bwMode="auto">
          <a:xfrm flipH="1" flipV="1">
            <a:off x="6810375" y="3433765"/>
            <a:ext cx="1276350" cy="46672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59" name="Line 26"/>
          <p:cNvSpPr>
            <a:spLocks noChangeShapeType="1"/>
          </p:cNvSpPr>
          <p:nvPr/>
        </p:nvSpPr>
        <p:spPr bwMode="auto">
          <a:xfrm flipH="1" flipV="1">
            <a:off x="6362700" y="3090867"/>
            <a:ext cx="1314450" cy="15144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0" name="Line 27"/>
          <p:cNvSpPr>
            <a:spLocks noChangeShapeType="1"/>
          </p:cNvSpPr>
          <p:nvPr/>
        </p:nvSpPr>
        <p:spPr bwMode="auto">
          <a:xfrm flipH="1" flipV="1">
            <a:off x="6276978" y="3233738"/>
            <a:ext cx="403225" cy="224155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1" name="Line 28"/>
          <p:cNvSpPr>
            <a:spLocks noChangeShapeType="1"/>
          </p:cNvSpPr>
          <p:nvPr/>
        </p:nvSpPr>
        <p:spPr bwMode="auto">
          <a:xfrm flipV="1">
            <a:off x="4667252" y="3243268"/>
            <a:ext cx="1333500" cy="15525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2" name="Text Box 29"/>
          <p:cNvSpPr txBox="1">
            <a:spLocks noChangeArrowheads="1"/>
          </p:cNvSpPr>
          <p:nvPr/>
        </p:nvSpPr>
        <p:spPr bwMode="auto">
          <a:xfrm>
            <a:off x="2263775" y="4613279"/>
            <a:ext cx="1993900" cy="1200329"/>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dirty="0">
                <a:solidFill>
                  <a:srgbClr val="333399"/>
                </a:solidFill>
                <a:ea typeface="+mn-ea"/>
                <a:cs typeface="+mn-cs"/>
              </a:rPr>
              <a:t>Liner</a:t>
            </a:r>
          </a:p>
          <a:p>
            <a:pPr marL="371475" indent="-371475" algn="l" fontAlgn="auto">
              <a:spcBef>
                <a:spcPts val="0"/>
              </a:spcBef>
              <a:spcAft>
                <a:spcPts val="0"/>
              </a:spcAft>
              <a:buClrTx/>
              <a:buFontTx/>
              <a:buAutoNum type="romanLcParenBoth"/>
              <a:defRPr/>
            </a:pPr>
            <a:r>
              <a:rPr lang="en-GB" sz="1200" kern="0" dirty="0">
                <a:solidFill>
                  <a:sysClr val="windowText" lastClr="000000"/>
                </a:solidFill>
                <a:ea typeface="+mn-ea"/>
                <a:cs typeface="+mn-cs"/>
              </a:rPr>
              <a:t>Protect Against Set-Back</a:t>
            </a:r>
          </a:p>
          <a:p>
            <a:pPr marL="371475" indent="-371475" algn="l" fontAlgn="auto">
              <a:spcBef>
                <a:spcPts val="0"/>
              </a:spcBef>
              <a:spcAft>
                <a:spcPts val="0"/>
              </a:spcAft>
              <a:buClrTx/>
              <a:buFontTx/>
              <a:buAutoNum type="romanLcParenBoth"/>
              <a:defRPr/>
            </a:pPr>
            <a:r>
              <a:rPr lang="en-GB" sz="1200" kern="0" dirty="0">
                <a:solidFill>
                  <a:sysClr val="windowText" lastClr="000000"/>
                </a:solidFill>
                <a:ea typeface="+mn-ea"/>
                <a:cs typeface="+mn-cs"/>
              </a:rPr>
              <a:t>Maintain Cigarette-Burn</a:t>
            </a:r>
          </a:p>
          <a:p>
            <a:pPr marL="371475" indent="-371475" algn="l" fontAlgn="auto">
              <a:spcBef>
                <a:spcPts val="0"/>
              </a:spcBef>
              <a:spcAft>
                <a:spcPts val="0"/>
              </a:spcAft>
              <a:buClrTx/>
              <a:buFontTx/>
              <a:buNone/>
              <a:defRPr/>
            </a:pPr>
            <a:endParaRPr lang="en-US" sz="1200" kern="0" dirty="0">
              <a:solidFill>
                <a:sysClr val="windowText" lastClr="000000"/>
              </a:solidFill>
              <a:ea typeface="+mn-ea"/>
              <a:cs typeface="+mn-cs"/>
            </a:endParaRPr>
          </a:p>
        </p:txBody>
      </p:sp>
      <p:sp>
        <p:nvSpPr>
          <p:cNvPr id="63" name="Line 30"/>
          <p:cNvSpPr>
            <a:spLocks noChangeShapeType="1"/>
          </p:cNvSpPr>
          <p:nvPr/>
        </p:nvSpPr>
        <p:spPr bwMode="auto">
          <a:xfrm flipV="1">
            <a:off x="2752728" y="3414713"/>
            <a:ext cx="2143125" cy="13335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4" name="Text Box 31"/>
          <p:cNvSpPr txBox="1">
            <a:spLocks noChangeArrowheads="1"/>
          </p:cNvSpPr>
          <p:nvPr/>
        </p:nvSpPr>
        <p:spPr bwMode="auto">
          <a:xfrm>
            <a:off x="1860550" y="2603500"/>
            <a:ext cx="1993900" cy="1200150"/>
          </a:xfrm>
          <a:prstGeom prst="rect">
            <a:avLst/>
          </a:prstGeom>
          <a:noFill/>
          <a:ln w="9525">
            <a:noFill/>
            <a:miter lim="800000"/>
            <a:headEnd/>
            <a:tailEnd/>
          </a:ln>
          <a:effectLst/>
        </p:spPr>
        <p:txBody>
          <a:bodyPr wrap="square">
            <a:spAutoFit/>
          </a:bodyPr>
          <a:lstStyle/>
          <a:p>
            <a:pPr marL="371475" indent="-371475" algn="l" fontAlgn="auto">
              <a:spcBef>
                <a:spcPts val="0"/>
              </a:spcBef>
              <a:spcAft>
                <a:spcPts val="0"/>
              </a:spcAft>
              <a:buClrTx/>
              <a:buFontTx/>
              <a:buNone/>
              <a:defRPr/>
            </a:pPr>
            <a:r>
              <a:rPr lang="en-GB" sz="1200" kern="0" dirty="0">
                <a:solidFill>
                  <a:srgbClr val="333399"/>
                </a:solidFill>
                <a:ea typeface="+mn-ea"/>
                <a:cs typeface="+mn-cs"/>
              </a:rPr>
              <a:t>Composition</a:t>
            </a:r>
          </a:p>
          <a:p>
            <a:pPr marL="371475" indent="-371475" algn="l" fontAlgn="auto">
              <a:spcBef>
                <a:spcPts val="0"/>
              </a:spcBef>
              <a:spcAft>
                <a:spcPts val="0"/>
              </a:spcAft>
              <a:buClrTx/>
              <a:buFontTx/>
              <a:buNone/>
              <a:defRPr/>
            </a:pPr>
            <a:r>
              <a:rPr lang="en-GB" sz="1200" kern="0" dirty="0">
                <a:solidFill>
                  <a:sysClr val="windowText" lastClr="000000"/>
                </a:solidFill>
                <a:ea typeface="+mn-ea"/>
                <a:cs typeface="+mn-cs"/>
              </a:rPr>
              <a:t>Generate Coloured Light</a:t>
            </a:r>
          </a:p>
          <a:p>
            <a:pPr marL="371475" indent="-371475" algn="l" fontAlgn="auto">
              <a:spcBef>
                <a:spcPts val="0"/>
              </a:spcBef>
              <a:spcAft>
                <a:spcPts val="0"/>
              </a:spcAft>
              <a:buClrTx/>
              <a:buFontTx/>
              <a:buNone/>
              <a:defRPr/>
            </a:pPr>
            <a:r>
              <a:rPr lang="en-GB" sz="1200" kern="0" dirty="0">
                <a:solidFill>
                  <a:sysClr val="windowText" lastClr="000000"/>
                </a:solidFill>
                <a:ea typeface="+mn-ea"/>
                <a:cs typeface="+mn-cs"/>
              </a:rPr>
              <a:t>N.B Pellets to aid Mfg.</a:t>
            </a:r>
          </a:p>
          <a:p>
            <a:pPr marL="371475" indent="-371475" algn="l" fontAlgn="auto">
              <a:spcBef>
                <a:spcPts val="0"/>
              </a:spcBef>
              <a:spcAft>
                <a:spcPts val="0"/>
              </a:spcAft>
              <a:buClrTx/>
              <a:buFontTx/>
              <a:buAutoNum type="romanLcParenBoth"/>
              <a:defRPr/>
            </a:pPr>
            <a:r>
              <a:rPr lang="en-GB" sz="1200" kern="0" dirty="0">
                <a:solidFill>
                  <a:sysClr val="windowText" lastClr="000000"/>
                </a:solidFill>
                <a:ea typeface="+mn-ea"/>
                <a:cs typeface="+mn-cs"/>
              </a:rPr>
              <a:t>Provide Oxygen &amp; Fuel</a:t>
            </a:r>
          </a:p>
          <a:p>
            <a:pPr marL="371475" indent="-371475" algn="l" fontAlgn="auto">
              <a:spcBef>
                <a:spcPts val="0"/>
              </a:spcBef>
              <a:spcAft>
                <a:spcPts val="0"/>
              </a:spcAft>
              <a:buClrTx/>
              <a:buFontTx/>
              <a:buAutoNum type="romanLcParenBoth"/>
              <a:defRPr/>
            </a:pPr>
            <a:r>
              <a:rPr lang="en-GB" sz="1200" kern="0" dirty="0">
                <a:solidFill>
                  <a:sysClr val="windowText" lastClr="000000"/>
                </a:solidFill>
              </a:rPr>
              <a:t>Bond</a:t>
            </a:r>
            <a:r>
              <a:rPr lang="en-GB" sz="1200" kern="0" dirty="0">
                <a:solidFill>
                  <a:sysClr val="windowText" lastClr="000000"/>
                </a:solidFill>
                <a:ea typeface="+mn-ea"/>
                <a:cs typeface="+mn-cs"/>
              </a:rPr>
              <a:t> Components</a:t>
            </a:r>
            <a:endParaRPr lang="en-US" sz="1200" kern="0" dirty="0">
              <a:solidFill>
                <a:sysClr val="windowText" lastClr="000000"/>
              </a:solidFill>
              <a:ea typeface="+mn-ea"/>
              <a:cs typeface="+mn-cs"/>
            </a:endParaRPr>
          </a:p>
        </p:txBody>
      </p:sp>
      <p:sp>
        <p:nvSpPr>
          <p:cNvPr id="65" name="Text Box 32"/>
          <p:cNvSpPr txBox="1">
            <a:spLocks noChangeArrowheads="1"/>
          </p:cNvSpPr>
          <p:nvPr/>
        </p:nvSpPr>
        <p:spPr bwMode="auto">
          <a:xfrm>
            <a:off x="5274648" y="845790"/>
            <a:ext cx="1993900" cy="457200"/>
          </a:xfrm>
          <a:prstGeom prst="rect">
            <a:avLst/>
          </a:prstGeom>
          <a:noFill/>
          <a:ln w="9525">
            <a:noFill/>
            <a:miter lim="800000"/>
            <a:headEnd/>
            <a:tailEnd/>
          </a:ln>
          <a:effectLst/>
        </p:spPr>
        <p:txBody>
          <a:bodyPr wrap="square">
            <a:spAutoFit/>
          </a:bodyPr>
          <a:lstStyle/>
          <a:p>
            <a:pPr fontAlgn="auto">
              <a:spcBef>
                <a:spcPts val="0"/>
              </a:spcBef>
              <a:spcAft>
                <a:spcPts val="0"/>
              </a:spcAft>
              <a:buClrTx/>
              <a:buFontTx/>
              <a:buNone/>
              <a:defRPr/>
            </a:pPr>
            <a:r>
              <a:rPr lang="en-GB" sz="1200" kern="0" dirty="0">
                <a:solidFill>
                  <a:srgbClr val="333399"/>
                </a:solidFill>
                <a:ea typeface="+mn-ea"/>
                <a:cs typeface="+mn-cs"/>
              </a:rPr>
              <a:t>Cup</a:t>
            </a:r>
          </a:p>
          <a:p>
            <a:pPr fontAlgn="auto">
              <a:spcBef>
                <a:spcPts val="0"/>
              </a:spcBef>
              <a:spcAft>
                <a:spcPts val="0"/>
              </a:spcAft>
              <a:buClrTx/>
              <a:buFontTx/>
              <a:buNone/>
              <a:defRPr/>
            </a:pPr>
            <a:r>
              <a:rPr lang="en-GB" sz="1200" kern="0" dirty="0">
                <a:solidFill>
                  <a:sysClr val="windowText" lastClr="000000"/>
                </a:solidFill>
                <a:ea typeface="+mn-ea"/>
                <a:cs typeface="+mn-cs"/>
              </a:rPr>
              <a:t>Retain Tracer Unit</a:t>
            </a:r>
            <a:endParaRPr lang="en-US" sz="1200" kern="0" dirty="0">
              <a:solidFill>
                <a:sysClr val="windowText" lastClr="000000"/>
              </a:solidFill>
              <a:ea typeface="+mn-ea"/>
              <a:cs typeface="+mn-cs"/>
            </a:endParaRPr>
          </a:p>
        </p:txBody>
      </p:sp>
      <p:sp>
        <p:nvSpPr>
          <p:cNvPr id="66" name="Line 33"/>
          <p:cNvSpPr>
            <a:spLocks noChangeShapeType="1"/>
          </p:cNvSpPr>
          <p:nvPr/>
        </p:nvSpPr>
        <p:spPr bwMode="auto">
          <a:xfrm>
            <a:off x="6299200" y="1357313"/>
            <a:ext cx="177800" cy="596900"/>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
        <p:nvSpPr>
          <p:cNvPr id="67" name="Line 34"/>
          <p:cNvSpPr>
            <a:spLocks noChangeShapeType="1"/>
          </p:cNvSpPr>
          <p:nvPr/>
        </p:nvSpPr>
        <p:spPr bwMode="auto">
          <a:xfrm>
            <a:off x="2855913" y="2781305"/>
            <a:ext cx="2087562" cy="142875"/>
          </a:xfrm>
          <a:prstGeom prst="line">
            <a:avLst/>
          </a:prstGeom>
          <a:noFill/>
          <a:ln w="9525">
            <a:solidFill>
              <a:srgbClr val="000000"/>
            </a:solidFill>
            <a:round/>
            <a:headEnd/>
            <a:tailEnd type="triangle" w="med" len="med"/>
          </a:ln>
          <a:effectLst/>
        </p:spPr>
        <p:txBody>
          <a:bodyPr/>
          <a:lstStyle/>
          <a:p>
            <a:pPr fontAlgn="auto">
              <a:spcBef>
                <a:spcPts val="0"/>
              </a:spcBef>
              <a:spcAft>
                <a:spcPts val="0"/>
              </a:spcAft>
              <a:buClrTx/>
              <a:buFontTx/>
              <a:buNone/>
              <a:defRPr/>
            </a:pPr>
            <a:endParaRPr lang="en-GB" sz="1800" kern="0" dirty="0">
              <a:solidFill>
                <a:sysClr val="windowText" lastClr="000000"/>
              </a:solidFill>
              <a:ea typeface="+mn-ea"/>
              <a:cs typeface="+mn-cs"/>
            </a:endParaRPr>
          </a:p>
        </p:txBody>
      </p:sp>
    </p:spTree>
    <p:extLst>
      <p:ext uri="{BB962C8B-B14F-4D97-AF65-F5344CB8AC3E}">
        <p14:creationId xmlns:p14="http://schemas.microsoft.com/office/powerpoint/2010/main" val="2367084694"/>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3"/>
          <p:cNvSpPr>
            <a:spLocks noGrp="1"/>
          </p:cNvSpPr>
          <p:nvPr>
            <p:ph type="body" sz="quarter" idx="15"/>
          </p:nvPr>
        </p:nvSpPr>
        <p:spPr/>
        <p:txBody>
          <a:bodyPr/>
          <a:lstStyle/>
          <a:p>
            <a:r>
              <a:rPr lang="en-GB" sz="2000" dirty="0"/>
              <a:t>Our aim is to identify the Generic System Functionality – existing system designs, potentially will have every type of functionality:</a:t>
            </a:r>
          </a:p>
          <a:p>
            <a:endParaRPr lang="en-GB" sz="2000" dirty="0"/>
          </a:p>
          <a:p>
            <a:pPr lvl="1"/>
            <a:r>
              <a:rPr lang="en-GB" b="1" dirty="0">
                <a:solidFill>
                  <a:srgbClr val="FFFF00"/>
                </a:solidFill>
              </a:rPr>
              <a:t>Generic</a:t>
            </a:r>
          </a:p>
          <a:p>
            <a:pPr lvl="1"/>
            <a:r>
              <a:rPr lang="en-GB" b="1" dirty="0">
                <a:solidFill>
                  <a:srgbClr val="FFFF00"/>
                </a:solidFill>
              </a:rPr>
              <a:t>Solution dependent </a:t>
            </a:r>
          </a:p>
          <a:p>
            <a:pPr lvl="1"/>
            <a:r>
              <a:rPr lang="en-GB" b="1" dirty="0">
                <a:solidFill>
                  <a:srgbClr val="FFFF00"/>
                </a:solidFill>
              </a:rPr>
              <a:t>Legislation dependent </a:t>
            </a:r>
          </a:p>
          <a:p>
            <a:pPr lvl="1"/>
            <a:r>
              <a:rPr lang="en-GB" b="1" dirty="0">
                <a:solidFill>
                  <a:srgbClr val="FFFF00"/>
                </a:solidFill>
              </a:rPr>
              <a:t>Architectural</a:t>
            </a:r>
          </a:p>
          <a:p>
            <a:pPr lvl="1"/>
            <a:r>
              <a:rPr lang="en-GB" b="1" dirty="0">
                <a:solidFill>
                  <a:srgbClr val="FFFF00"/>
                </a:solidFill>
              </a:rPr>
              <a:t>Emergent</a:t>
            </a:r>
          </a:p>
          <a:p>
            <a:pPr lvl="1"/>
            <a:endParaRPr lang="en-GB" dirty="0"/>
          </a:p>
          <a:p>
            <a:r>
              <a:rPr lang="en-GB" sz="2000" dirty="0"/>
              <a:t>By repeating the exercise with a similar item; i.e. a design solution that achieves the same Operational Requirements the generic functionality can be identified through repetition – but be careful – similar designs may be subject to the same legislation and therefore some repeated functionality could be Emergent!</a:t>
            </a:r>
          </a:p>
          <a:p>
            <a:r>
              <a:rPr lang="en-GB" sz="2000" dirty="0"/>
              <a:t>Alternatively common sense can be used!</a:t>
            </a:r>
          </a:p>
          <a:p>
            <a:pPr lvl="1"/>
            <a:endParaRPr lang="en-GB" sz="2000" dirty="0"/>
          </a:p>
        </p:txBody>
      </p:sp>
      <p:sp>
        <p:nvSpPr>
          <p:cNvPr id="37889" name="Title 2"/>
          <p:cNvSpPr>
            <a:spLocks noGrp="1"/>
          </p:cNvSpPr>
          <p:nvPr>
            <p:ph type="title"/>
          </p:nvPr>
        </p:nvSpPr>
        <p:spPr/>
        <p:txBody>
          <a:bodyPr/>
          <a:lstStyle/>
          <a:p>
            <a:r>
              <a:rPr lang="en-GB" dirty="0"/>
              <a:t>Step 3: Repeat for an Alternative Design   </a:t>
            </a:r>
          </a:p>
        </p:txBody>
      </p:sp>
    </p:spTree>
    <p:extLst>
      <p:ext uri="{BB962C8B-B14F-4D97-AF65-F5344CB8AC3E}">
        <p14:creationId xmlns:p14="http://schemas.microsoft.com/office/powerpoint/2010/main" val="3308308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a:xfrm>
            <a:off x="222556" y="86055"/>
            <a:ext cx="9226244" cy="426455"/>
          </a:xfrm>
        </p:spPr>
        <p:txBody>
          <a:bodyPr/>
          <a:lstStyle/>
          <a:p>
            <a:r>
              <a:rPr lang="en-GB" sz="3200" dirty="0"/>
              <a:t>Step 4: If Complex, Convert to a Tree Diagram</a:t>
            </a:r>
          </a:p>
        </p:txBody>
      </p:sp>
      <p:sp>
        <p:nvSpPr>
          <p:cNvPr id="38914" name="Content Placeholder 2"/>
          <p:cNvSpPr>
            <a:spLocks noGrp="1"/>
          </p:cNvSpPr>
          <p:nvPr>
            <p:ph idx="4294967295"/>
          </p:nvPr>
        </p:nvSpPr>
        <p:spPr>
          <a:xfrm>
            <a:off x="695477" y="1324726"/>
            <a:ext cx="10686897" cy="554037"/>
          </a:xfrm>
        </p:spPr>
        <p:txBody>
          <a:bodyPr>
            <a:normAutofit fontScale="85000" lnSpcReduction="10000"/>
          </a:bodyPr>
          <a:lstStyle/>
          <a:p>
            <a:r>
              <a:rPr lang="en-GB" sz="2000" dirty="0"/>
              <a:t>Once the functionality has been determined it is useful to convert the list into a Tree Diagram</a:t>
            </a:r>
          </a:p>
        </p:txBody>
      </p:sp>
      <p:sp>
        <p:nvSpPr>
          <p:cNvPr id="5" name="Rectangle 4"/>
          <p:cNvSpPr/>
          <p:nvPr/>
        </p:nvSpPr>
        <p:spPr>
          <a:xfrm>
            <a:off x="5167454" y="1935537"/>
            <a:ext cx="1295400" cy="545925"/>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TO SUPPLY  PRESSURISED REGULATED CLEAN FUEL TO THE GAS TURBINE</a:t>
            </a:r>
          </a:p>
        </p:txBody>
      </p:sp>
      <p:sp>
        <p:nvSpPr>
          <p:cNvPr id="6" name="Rectangle 5"/>
          <p:cNvSpPr/>
          <p:nvPr/>
        </p:nvSpPr>
        <p:spPr>
          <a:xfrm>
            <a:off x="2611574" y="300196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DELIVER FUEL</a:t>
            </a:r>
          </a:p>
        </p:txBody>
      </p:sp>
      <p:sp>
        <p:nvSpPr>
          <p:cNvPr id="7" name="Rectangle 6"/>
          <p:cNvSpPr/>
          <p:nvPr/>
        </p:nvSpPr>
        <p:spPr>
          <a:xfrm>
            <a:off x="4668292" y="4786441"/>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MEASURE FUEL TEMPERATURE</a:t>
            </a:r>
          </a:p>
        </p:txBody>
      </p:sp>
      <p:sp>
        <p:nvSpPr>
          <p:cNvPr id="8" name="Rectangle 7"/>
          <p:cNvSpPr/>
          <p:nvPr/>
        </p:nvSpPr>
        <p:spPr>
          <a:xfrm>
            <a:off x="4045977" y="3010682"/>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MEASURE FUEL STATE</a:t>
            </a:r>
          </a:p>
        </p:txBody>
      </p:sp>
      <p:sp>
        <p:nvSpPr>
          <p:cNvPr id="9" name="Rectangle 8"/>
          <p:cNvSpPr/>
          <p:nvPr/>
        </p:nvSpPr>
        <p:spPr>
          <a:xfrm>
            <a:off x="3286175" y="478852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TRANSFER FUEL</a:t>
            </a:r>
          </a:p>
        </p:txBody>
      </p:sp>
      <p:sp>
        <p:nvSpPr>
          <p:cNvPr id="10" name="Rectangle 9"/>
          <p:cNvSpPr/>
          <p:nvPr/>
        </p:nvSpPr>
        <p:spPr>
          <a:xfrm>
            <a:off x="3293690" y="532192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SEAL FUEL DELIVERY</a:t>
            </a:r>
          </a:p>
        </p:txBody>
      </p:sp>
      <p:sp>
        <p:nvSpPr>
          <p:cNvPr id="11" name="Rectangle 10"/>
          <p:cNvSpPr/>
          <p:nvPr/>
        </p:nvSpPr>
        <p:spPr>
          <a:xfrm>
            <a:off x="4683532" y="424823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MEASURE FUEL PRESSURE</a:t>
            </a:r>
          </a:p>
        </p:txBody>
      </p:sp>
      <p:sp>
        <p:nvSpPr>
          <p:cNvPr id="12" name="Rectangle 11"/>
          <p:cNvSpPr/>
          <p:nvPr/>
        </p:nvSpPr>
        <p:spPr>
          <a:xfrm>
            <a:off x="3289619" y="370675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RECEIVE FUEL</a:t>
            </a:r>
          </a:p>
        </p:txBody>
      </p:sp>
      <p:sp>
        <p:nvSpPr>
          <p:cNvPr id="13" name="Rectangle 12"/>
          <p:cNvSpPr/>
          <p:nvPr/>
        </p:nvSpPr>
        <p:spPr>
          <a:xfrm>
            <a:off x="3289619" y="4264026"/>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REMOVE PARTICTULATES</a:t>
            </a:r>
          </a:p>
        </p:txBody>
      </p:sp>
      <p:sp>
        <p:nvSpPr>
          <p:cNvPr id="14" name="Rectangle 13"/>
          <p:cNvSpPr/>
          <p:nvPr/>
        </p:nvSpPr>
        <p:spPr>
          <a:xfrm>
            <a:off x="5969144" y="423720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PRESURISE FUEL</a:t>
            </a:r>
          </a:p>
        </p:txBody>
      </p:sp>
      <p:sp>
        <p:nvSpPr>
          <p:cNvPr id="15" name="Rectangle 14"/>
          <p:cNvSpPr/>
          <p:nvPr/>
        </p:nvSpPr>
        <p:spPr>
          <a:xfrm>
            <a:off x="5969144" y="368443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REGULATE FUEL FLOW</a:t>
            </a:r>
          </a:p>
        </p:txBody>
      </p:sp>
      <p:sp>
        <p:nvSpPr>
          <p:cNvPr id="16" name="Rectangle 15"/>
          <p:cNvSpPr/>
          <p:nvPr/>
        </p:nvSpPr>
        <p:spPr>
          <a:xfrm>
            <a:off x="4683532" y="3699025"/>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MEASUE FUEL FLOW</a:t>
            </a:r>
          </a:p>
        </p:txBody>
      </p:sp>
      <p:sp>
        <p:nvSpPr>
          <p:cNvPr id="17" name="Rectangle 16"/>
          <p:cNvSpPr/>
          <p:nvPr/>
        </p:nvSpPr>
        <p:spPr>
          <a:xfrm>
            <a:off x="6712256" y="3002229"/>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REMOVE FUEL</a:t>
            </a:r>
          </a:p>
        </p:txBody>
      </p:sp>
      <p:sp>
        <p:nvSpPr>
          <p:cNvPr id="18" name="Rectangle 17"/>
          <p:cNvSpPr/>
          <p:nvPr/>
        </p:nvSpPr>
        <p:spPr>
          <a:xfrm>
            <a:off x="5369384" y="3008738"/>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CONTROL FUEL</a:t>
            </a:r>
          </a:p>
          <a:p>
            <a:pPr algn="ctr"/>
            <a:r>
              <a:rPr lang="en-US" sz="700" dirty="0">
                <a:latin typeface="Arial" charset="0"/>
                <a:ea typeface="Arial" charset="0"/>
                <a:cs typeface="Arial" charset="0"/>
              </a:rPr>
              <a:t>FLOW</a:t>
            </a:r>
          </a:p>
        </p:txBody>
      </p:sp>
      <p:sp>
        <p:nvSpPr>
          <p:cNvPr id="19" name="Rectangle 18"/>
          <p:cNvSpPr/>
          <p:nvPr/>
        </p:nvSpPr>
        <p:spPr>
          <a:xfrm>
            <a:off x="7331946" y="369902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RECIVE SHUT OFF COMMAND</a:t>
            </a:r>
          </a:p>
        </p:txBody>
      </p:sp>
      <p:sp>
        <p:nvSpPr>
          <p:cNvPr id="20" name="Rectangle 19"/>
          <p:cNvSpPr/>
          <p:nvPr/>
        </p:nvSpPr>
        <p:spPr>
          <a:xfrm>
            <a:off x="7331946" y="424823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SHUT OFF FUEL</a:t>
            </a:r>
          </a:p>
        </p:txBody>
      </p:sp>
      <p:sp>
        <p:nvSpPr>
          <p:cNvPr id="21" name="Rectangle 20"/>
          <p:cNvSpPr/>
          <p:nvPr/>
        </p:nvSpPr>
        <p:spPr>
          <a:xfrm>
            <a:off x="7331589" y="4786440"/>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SIGNAL FUEL SHUT OFF</a:t>
            </a:r>
          </a:p>
        </p:txBody>
      </p:sp>
      <p:sp>
        <p:nvSpPr>
          <p:cNvPr id="22" name="Rectangle 21"/>
          <p:cNvSpPr/>
          <p:nvPr/>
        </p:nvSpPr>
        <p:spPr>
          <a:xfrm>
            <a:off x="7331589" y="534531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RECIVE DRAIN FUEL COMMAND</a:t>
            </a:r>
          </a:p>
        </p:txBody>
      </p:sp>
      <p:sp>
        <p:nvSpPr>
          <p:cNvPr id="23" name="Rectangle 22"/>
          <p:cNvSpPr/>
          <p:nvPr/>
        </p:nvSpPr>
        <p:spPr>
          <a:xfrm>
            <a:off x="7331589" y="5878062"/>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DRAIN FUEL</a:t>
            </a:r>
          </a:p>
        </p:txBody>
      </p:sp>
      <p:sp>
        <p:nvSpPr>
          <p:cNvPr id="24" name="Rectangle 23"/>
          <p:cNvSpPr/>
          <p:nvPr/>
        </p:nvSpPr>
        <p:spPr>
          <a:xfrm>
            <a:off x="8083856" y="3000821"/>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CONTROL FUEL</a:t>
            </a:r>
          </a:p>
          <a:p>
            <a:pPr algn="ctr"/>
            <a:r>
              <a:rPr lang="en-US" sz="700" dirty="0">
                <a:latin typeface="Arial" charset="0"/>
                <a:ea typeface="Arial" charset="0"/>
                <a:cs typeface="Arial" charset="0"/>
              </a:rPr>
              <a:t>TEMPERATURE</a:t>
            </a:r>
          </a:p>
        </p:txBody>
      </p:sp>
      <p:sp>
        <p:nvSpPr>
          <p:cNvPr id="25" name="Rectangle 24"/>
          <p:cNvSpPr/>
          <p:nvPr/>
        </p:nvSpPr>
        <p:spPr>
          <a:xfrm>
            <a:off x="8704473" y="368443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HEAT FUEL</a:t>
            </a:r>
          </a:p>
        </p:txBody>
      </p:sp>
      <p:sp>
        <p:nvSpPr>
          <p:cNvPr id="26" name="Rectangle 25"/>
          <p:cNvSpPr/>
          <p:nvPr/>
        </p:nvSpPr>
        <p:spPr>
          <a:xfrm>
            <a:off x="8704473" y="4237204"/>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COOL FUEL</a:t>
            </a:r>
          </a:p>
        </p:txBody>
      </p:sp>
      <p:cxnSp>
        <p:nvCxnSpPr>
          <p:cNvPr id="27" name="Elbow Connector 26"/>
          <p:cNvCxnSpPr>
            <a:stCxn id="14" idx="2"/>
            <a:endCxn id="20" idx="1"/>
          </p:cNvCxnSpPr>
          <p:nvPr/>
        </p:nvCxnSpPr>
        <p:spPr>
          <a:xfrm rot="16200000" flipH="1">
            <a:off x="2942240" y="3590254"/>
            <a:ext cx="473912" cy="22084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28" name="Elbow Connector 27"/>
          <p:cNvCxnSpPr>
            <a:stCxn id="14" idx="2"/>
            <a:endCxn id="21" idx="1"/>
          </p:cNvCxnSpPr>
          <p:nvPr/>
        </p:nvCxnSpPr>
        <p:spPr>
          <a:xfrm rot="16200000" flipH="1">
            <a:off x="2663604" y="3868890"/>
            <a:ext cx="1031184" cy="22084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29" name="Elbow Connector 28"/>
          <p:cNvCxnSpPr>
            <a:stCxn id="14" idx="2"/>
            <a:endCxn id="17" idx="1"/>
          </p:cNvCxnSpPr>
          <p:nvPr/>
        </p:nvCxnSpPr>
        <p:spPr>
          <a:xfrm rot="16200000" flipH="1">
            <a:off x="2399635" y="4132859"/>
            <a:ext cx="1555678" cy="217401"/>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0" name="Elbow Connector 29"/>
          <p:cNvCxnSpPr>
            <a:stCxn id="14" idx="2"/>
            <a:endCxn id="18" idx="1"/>
          </p:cNvCxnSpPr>
          <p:nvPr/>
        </p:nvCxnSpPr>
        <p:spPr>
          <a:xfrm rot="16200000" flipH="1">
            <a:off x="2136693" y="4395801"/>
            <a:ext cx="2089078" cy="224916"/>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1" name="Elbow Connector 30"/>
          <p:cNvCxnSpPr>
            <a:stCxn id="16" idx="2"/>
            <a:endCxn id="27" idx="1"/>
          </p:cNvCxnSpPr>
          <p:nvPr/>
        </p:nvCxnSpPr>
        <p:spPr>
          <a:xfrm rot="16200000" flipH="1">
            <a:off x="4364623" y="3610993"/>
            <a:ext cx="457465" cy="18035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2" name="Elbow Connector 31"/>
          <p:cNvCxnSpPr>
            <a:stCxn id="16" idx="2"/>
            <a:endCxn id="19" idx="1"/>
          </p:cNvCxnSpPr>
          <p:nvPr/>
        </p:nvCxnSpPr>
        <p:spPr>
          <a:xfrm rot="16200000" flipH="1">
            <a:off x="4090019" y="3885596"/>
            <a:ext cx="1006670" cy="18035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3" name="Elbow Connector 32"/>
          <p:cNvCxnSpPr>
            <a:stCxn id="16" idx="2"/>
            <a:endCxn id="15" idx="1"/>
          </p:cNvCxnSpPr>
          <p:nvPr/>
        </p:nvCxnSpPr>
        <p:spPr>
          <a:xfrm rot="16200000" flipH="1">
            <a:off x="3813295" y="4162321"/>
            <a:ext cx="1544881" cy="165115"/>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4" name="Elbow Connector 33"/>
          <p:cNvCxnSpPr>
            <a:stCxn id="28" idx="2"/>
            <a:endCxn id="31" idx="1"/>
          </p:cNvCxnSpPr>
          <p:nvPr/>
        </p:nvCxnSpPr>
        <p:spPr>
          <a:xfrm rot="16200000" flipH="1">
            <a:off x="6743141" y="3890301"/>
            <a:ext cx="1015123" cy="16249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5" name="Elbow Connector 34"/>
          <p:cNvCxnSpPr>
            <a:stCxn id="28" idx="2"/>
            <a:endCxn id="30" idx="1"/>
          </p:cNvCxnSpPr>
          <p:nvPr/>
        </p:nvCxnSpPr>
        <p:spPr>
          <a:xfrm rot="16200000" flipH="1">
            <a:off x="7017744" y="3615698"/>
            <a:ext cx="465917" cy="16249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6" name="Elbow Connector 35"/>
          <p:cNvCxnSpPr>
            <a:stCxn id="29" idx="2"/>
            <a:endCxn id="26" idx="1"/>
          </p:cNvCxnSpPr>
          <p:nvPr/>
        </p:nvCxnSpPr>
        <p:spPr>
          <a:xfrm rot="16200000" flipH="1">
            <a:off x="5675455" y="3621623"/>
            <a:ext cx="444818" cy="14256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7" name="Elbow Connector 36"/>
          <p:cNvCxnSpPr>
            <a:stCxn id="29" idx="2"/>
            <a:endCxn id="22" idx="1"/>
          </p:cNvCxnSpPr>
          <p:nvPr/>
        </p:nvCxnSpPr>
        <p:spPr>
          <a:xfrm rot="16200000" flipH="1">
            <a:off x="5399070" y="3898008"/>
            <a:ext cx="997588" cy="142560"/>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8" name="Elbow Connector 37"/>
          <p:cNvCxnSpPr>
            <a:stCxn id="28" idx="2"/>
            <a:endCxn id="32" idx="1"/>
          </p:cNvCxnSpPr>
          <p:nvPr/>
        </p:nvCxnSpPr>
        <p:spPr>
          <a:xfrm rot="16200000" flipH="1">
            <a:off x="6473857" y="4159585"/>
            <a:ext cx="1553333" cy="162133"/>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39" name="Elbow Connector 38"/>
          <p:cNvCxnSpPr>
            <a:stCxn id="28" idx="2"/>
            <a:endCxn id="33" idx="1"/>
          </p:cNvCxnSpPr>
          <p:nvPr/>
        </p:nvCxnSpPr>
        <p:spPr>
          <a:xfrm rot="16200000" flipH="1">
            <a:off x="6194420" y="4439022"/>
            <a:ext cx="2112207" cy="162133"/>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p:cNvCxnSpPr>
            <a:stCxn id="28" idx="2"/>
            <a:endCxn id="34" idx="1"/>
          </p:cNvCxnSpPr>
          <p:nvPr/>
        </p:nvCxnSpPr>
        <p:spPr>
          <a:xfrm rot="16200000" flipH="1">
            <a:off x="5928046" y="4705396"/>
            <a:ext cx="2644955" cy="162133"/>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p:cNvCxnSpPr>
            <a:stCxn id="35" idx="2"/>
            <a:endCxn id="36" idx="1"/>
          </p:cNvCxnSpPr>
          <p:nvPr/>
        </p:nvCxnSpPr>
        <p:spPr>
          <a:xfrm rot="16200000" flipH="1">
            <a:off x="8396398" y="3607236"/>
            <a:ext cx="452735" cy="163417"/>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p:cNvCxnSpPr>
            <a:stCxn id="35" idx="2"/>
            <a:endCxn id="37" idx="1"/>
          </p:cNvCxnSpPr>
          <p:nvPr/>
        </p:nvCxnSpPr>
        <p:spPr>
          <a:xfrm rot="16200000" flipH="1">
            <a:off x="8120013" y="3883621"/>
            <a:ext cx="1005505" cy="163417"/>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p:cNvCxnSpPr>
            <a:stCxn id="10" idx="2"/>
            <a:endCxn id="14" idx="0"/>
          </p:cNvCxnSpPr>
          <p:nvPr/>
        </p:nvCxnSpPr>
        <p:spPr>
          <a:xfrm rot="5400000">
            <a:off x="4181714" y="1368522"/>
            <a:ext cx="520503" cy="2746380"/>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p:cNvCxnSpPr>
            <a:stCxn id="10" idx="2"/>
            <a:endCxn id="16" idx="0"/>
          </p:cNvCxnSpPr>
          <p:nvPr/>
        </p:nvCxnSpPr>
        <p:spPr>
          <a:xfrm rot="5400000">
            <a:off x="4894557" y="2090084"/>
            <a:ext cx="529221" cy="1311977"/>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p:cNvCxnSpPr>
            <a:cxnSpLocks/>
            <a:stCxn id="10" idx="2"/>
            <a:endCxn id="29" idx="0"/>
          </p:cNvCxnSpPr>
          <p:nvPr/>
        </p:nvCxnSpPr>
        <p:spPr>
          <a:xfrm rot="16200000" flipH="1">
            <a:off x="5557232" y="2739384"/>
            <a:ext cx="527277" cy="11430"/>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p:cNvCxnSpPr>
            <a:stCxn id="10" idx="2"/>
            <a:endCxn id="28" idx="0"/>
          </p:cNvCxnSpPr>
          <p:nvPr/>
        </p:nvCxnSpPr>
        <p:spPr>
          <a:xfrm rot="16200000" flipH="1">
            <a:off x="6231921" y="2064694"/>
            <a:ext cx="520768" cy="1354302"/>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p:cNvCxnSpPr>
            <a:cxnSpLocks/>
            <a:stCxn id="10" idx="2"/>
            <a:endCxn id="35" idx="0"/>
          </p:cNvCxnSpPr>
          <p:nvPr/>
        </p:nvCxnSpPr>
        <p:spPr>
          <a:xfrm rot="16200000" flipH="1">
            <a:off x="6918425" y="1378190"/>
            <a:ext cx="519360" cy="2725902"/>
          </a:xfrm>
          <a:prstGeom prst="bentConnector3">
            <a:avLst>
              <a:gd name="adj1" fmla="val 50000"/>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sp>
        <p:nvSpPr>
          <p:cNvPr id="48" name="Rectangle 47"/>
          <p:cNvSpPr/>
          <p:nvPr/>
        </p:nvSpPr>
        <p:spPr>
          <a:xfrm>
            <a:off x="8698980" y="4786573"/>
            <a:ext cx="914400" cy="461756"/>
          </a:xfrm>
          <a:prstGeom prst="rect">
            <a:avLst/>
          </a:prstGeom>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700" dirty="0">
                <a:latin typeface="Arial" charset="0"/>
                <a:ea typeface="Arial" charset="0"/>
                <a:cs typeface="Arial" charset="0"/>
              </a:rPr>
              <a:t>SENSE FUEL</a:t>
            </a:r>
          </a:p>
          <a:p>
            <a:pPr algn="ctr"/>
            <a:r>
              <a:rPr lang="en-US" sz="700" dirty="0">
                <a:latin typeface="Arial" charset="0"/>
                <a:ea typeface="Arial" charset="0"/>
                <a:cs typeface="Arial" charset="0"/>
              </a:rPr>
              <a:t>TEMPERATURE</a:t>
            </a:r>
          </a:p>
        </p:txBody>
      </p:sp>
      <p:cxnSp>
        <p:nvCxnSpPr>
          <p:cNvPr id="49" name="Elbow Connector 48"/>
          <p:cNvCxnSpPr>
            <a:stCxn id="24" idx="2"/>
            <a:endCxn id="48" idx="1"/>
          </p:cNvCxnSpPr>
          <p:nvPr/>
        </p:nvCxnSpPr>
        <p:spPr>
          <a:xfrm rot="16200000" flipH="1">
            <a:off x="7842581" y="4161052"/>
            <a:ext cx="1554874" cy="157924"/>
          </a:xfrm>
          <a:prstGeom prst="bentConnector2">
            <a:avLst/>
          </a:prstGeom>
          <a:ln>
            <a:solidFill>
              <a:schemeClr val="tx2"/>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8718013"/>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43011" name="Rectangle 5"/>
          <p:cNvSpPr>
            <a:spLocks noGrp="1" noChangeArrowheads="1"/>
          </p:cNvSpPr>
          <p:nvPr>
            <p:ph sz="half" idx="1"/>
          </p:nvPr>
        </p:nvSpPr>
        <p:spPr>
          <a:xfrm>
            <a:off x="1806576" y="1152530"/>
            <a:ext cx="2517775" cy="5199063"/>
          </a:xfrm>
        </p:spPr>
        <p:txBody>
          <a:bodyPr>
            <a:normAutofit fontScale="85000" lnSpcReduction="20000"/>
          </a:bodyPr>
          <a:lstStyle/>
          <a:p>
            <a:pPr marL="0" indent="0">
              <a:buNone/>
            </a:pPr>
            <a:r>
              <a:rPr lang="en-GB" sz="2000" b="1" dirty="0"/>
              <a:t>Pros</a:t>
            </a:r>
            <a:endParaRPr lang="en-GB" b="1" dirty="0"/>
          </a:p>
          <a:p>
            <a:r>
              <a:rPr lang="en-GB" dirty="0"/>
              <a:t>Simple tool for identifying component/subsystem functionality.</a:t>
            </a:r>
          </a:p>
          <a:p>
            <a:r>
              <a:rPr lang="en-GB" dirty="0"/>
              <a:t>It can help to gain more understanding about the component /subsystem.</a:t>
            </a:r>
          </a:p>
          <a:p>
            <a:r>
              <a:rPr lang="en-GB" dirty="0"/>
              <a:t>Provides a documented reusable analysis.</a:t>
            </a:r>
          </a:p>
          <a:p>
            <a:r>
              <a:rPr lang="en-GB" dirty="0"/>
              <a:t>When used within a team context it allows the whole team to share information and agree a common understanding.</a:t>
            </a:r>
          </a:p>
        </p:txBody>
      </p:sp>
      <p:sp>
        <p:nvSpPr>
          <p:cNvPr id="43012" name="Rectangle 6"/>
          <p:cNvSpPr>
            <a:spLocks noGrp="1" noChangeArrowheads="1"/>
          </p:cNvSpPr>
          <p:nvPr>
            <p:ph type="body" sz="half" idx="2"/>
          </p:nvPr>
        </p:nvSpPr>
        <p:spPr>
          <a:xfrm>
            <a:off x="4525969" y="1152530"/>
            <a:ext cx="2813045" cy="5199063"/>
          </a:xfrm>
        </p:spPr>
        <p:txBody>
          <a:bodyPr>
            <a:normAutofit fontScale="77500" lnSpcReduction="20000"/>
          </a:bodyPr>
          <a:lstStyle/>
          <a:p>
            <a:pPr marL="0" indent="0">
              <a:buNone/>
            </a:pPr>
            <a:r>
              <a:rPr lang="en-GB" sz="2000" b="1" dirty="0"/>
              <a:t>Cons</a:t>
            </a:r>
          </a:p>
          <a:p>
            <a:r>
              <a:rPr lang="en-GB" dirty="0"/>
              <a:t>Particular items may lead to unnecessary functionality – non-generic functionality – leading to repetition of previous designs (and their drawbacks).</a:t>
            </a:r>
          </a:p>
          <a:p>
            <a:r>
              <a:rPr lang="en-GB" dirty="0"/>
              <a:t>Only works successfully at the component/subsystem level. Higher level systems are amenable to Functional Analysis but often generate functions at all levels resulting, potentially, in over-emphasis of unimportant functions and under-emphasis of important functions.</a:t>
            </a:r>
          </a:p>
        </p:txBody>
      </p:sp>
      <p:sp>
        <p:nvSpPr>
          <p:cNvPr id="43010" name="Rectangle 4"/>
          <p:cNvSpPr>
            <a:spLocks noGrp="1" noChangeArrowheads="1"/>
          </p:cNvSpPr>
          <p:nvPr>
            <p:ph type="title"/>
          </p:nvPr>
        </p:nvSpPr>
        <p:spPr>
          <a:xfrm>
            <a:off x="400053" y="152400"/>
            <a:ext cx="8594603" cy="426440"/>
          </a:xfrm>
        </p:spPr>
        <p:txBody>
          <a:bodyPr/>
          <a:lstStyle/>
          <a:p>
            <a:r>
              <a:rPr lang="en-GB" dirty="0"/>
              <a:t>Functional Analysis Summary</a:t>
            </a:r>
          </a:p>
        </p:txBody>
      </p:sp>
      <p:sp>
        <p:nvSpPr>
          <p:cNvPr id="6" name="Rectangle 6">
            <a:extLst>
              <a:ext uri="{FF2B5EF4-FFF2-40B4-BE49-F238E27FC236}">
                <a16:creationId xmlns:a16="http://schemas.microsoft.com/office/drawing/2014/main" id="{BE26C6AE-05CB-B042-8069-BEC9AC372B9A}"/>
              </a:ext>
            </a:extLst>
          </p:cNvPr>
          <p:cNvSpPr txBox="1">
            <a:spLocks noChangeArrowheads="1"/>
          </p:cNvSpPr>
          <p:nvPr/>
        </p:nvSpPr>
        <p:spPr bwMode="gray">
          <a:xfrm>
            <a:off x="7588134" y="1152530"/>
            <a:ext cx="2813045" cy="5199063"/>
          </a:xfrm>
          <a:prstGeom prst="rect">
            <a:avLst/>
          </a:prstGeom>
        </p:spPr>
        <p:txBody>
          <a:bodyPr vert="horz" lIns="0" tIns="0" rIns="0" bIns="0" rtlCol="0">
            <a:normAutofit/>
          </a:bodyPr>
          <a:lstStyle>
            <a:lvl1pPr marL="342900" indent="-342900" algn="l" defTabSz="1073084" rtl="0" eaLnBrk="1" latinLnBrk="0" hangingPunct="1">
              <a:lnSpc>
                <a:spcPct val="90000"/>
              </a:lnSpc>
              <a:spcBef>
                <a:spcPts val="1173"/>
              </a:spcBef>
              <a:buClr>
                <a:schemeClr val="accent2"/>
              </a:buClr>
              <a:buFont typeface="Arial"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charset="0"/>
              <a:buNone/>
            </a:pPr>
            <a:r>
              <a:rPr lang="en-GB" sz="2000" b="1" dirty="0"/>
              <a:t>Tips</a:t>
            </a:r>
          </a:p>
          <a:p>
            <a:r>
              <a:rPr lang="en-GB" sz="1600" dirty="0"/>
              <a:t>Identify and consider every component and </a:t>
            </a:r>
            <a:r>
              <a:rPr lang="en-GB" sz="1600" b="1" dirty="0"/>
              <a:t>feature, </a:t>
            </a:r>
            <a:r>
              <a:rPr lang="en-GB" sz="1600" dirty="0"/>
              <a:t>no matter how trivial.</a:t>
            </a:r>
          </a:p>
          <a:p>
            <a:r>
              <a:rPr lang="en-GB" sz="1600" dirty="0"/>
              <a:t>Spend time considering the Verb Noun function description. Write as a positive function - e.g. Control Moisture Ingress rather than Prevent Moisture Ingress.</a:t>
            </a:r>
          </a:p>
          <a:p>
            <a:r>
              <a:rPr lang="en-GB" sz="1600" dirty="0"/>
              <a:t>Use the opportunity to share knowledge with inexperienced personnel.</a:t>
            </a:r>
          </a:p>
          <a:p>
            <a:r>
              <a:rPr lang="en-GB" sz="1600" dirty="0"/>
              <a:t>Encourage all new designs to be fully labelled with name and purpose.</a:t>
            </a:r>
          </a:p>
          <a:p>
            <a:endParaRPr lang="en-GB" sz="1600" dirty="0"/>
          </a:p>
        </p:txBody>
      </p:sp>
    </p:spTree>
    <p:extLst>
      <p:ext uri="{BB962C8B-B14F-4D97-AF65-F5344CB8AC3E}">
        <p14:creationId xmlns:p14="http://schemas.microsoft.com/office/powerpoint/2010/main" val="22472907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9D2A913-6AC1-1B45-A42D-A9AD59A53690}"/>
              </a:ext>
            </a:extLst>
          </p:cNvPr>
          <p:cNvSpPr>
            <a:spLocks noGrp="1"/>
          </p:cNvSpPr>
          <p:nvPr>
            <p:ph type="title"/>
          </p:nvPr>
        </p:nvSpPr>
        <p:spPr/>
        <p:txBody>
          <a:bodyPr/>
          <a:lstStyle/>
          <a:p>
            <a:endParaRPr lang="en-US"/>
          </a:p>
        </p:txBody>
      </p:sp>
      <p:pic>
        <p:nvPicPr>
          <p:cNvPr id="11" name="Picture 10">
            <a:extLst>
              <a:ext uri="{FF2B5EF4-FFF2-40B4-BE49-F238E27FC236}">
                <a16:creationId xmlns:a16="http://schemas.microsoft.com/office/drawing/2014/main" id="{C56F4EAE-8C7F-1C4B-9985-31137CEA1B00}"/>
              </a:ext>
            </a:extLst>
          </p:cNvPr>
          <p:cNvPicPr>
            <a:picLocks noChangeAspect="1"/>
          </p:cNvPicPr>
          <p:nvPr/>
        </p:nvPicPr>
        <p:blipFill rotWithShape="1">
          <a:blip r:embed="rId2">
            <a:extLst>
              <a:ext uri="{28A0092B-C50C-407E-A947-70E740481C1C}">
                <a14:useLocalDpi xmlns:a14="http://schemas.microsoft.com/office/drawing/2010/main" val="0"/>
              </a:ext>
            </a:extLst>
          </a:blip>
          <a:srcRect l="11338" t="4738" r="24712" b="4001"/>
          <a:stretch/>
        </p:blipFill>
        <p:spPr>
          <a:xfrm rot="5400000">
            <a:off x="4255004" y="-252072"/>
            <a:ext cx="3775838" cy="7638044"/>
          </a:xfrm>
          <a:prstGeom prst="rect">
            <a:avLst/>
          </a:prstGeom>
        </p:spPr>
      </p:pic>
    </p:spTree>
    <p:extLst>
      <p:ext uri="{BB962C8B-B14F-4D97-AF65-F5344CB8AC3E}">
        <p14:creationId xmlns:p14="http://schemas.microsoft.com/office/powerpoint/2010/main" val="3090689734"/>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2"/>
          <p:cNvSpPr>
            <a:spLocks noGrp="1" noChangeArrowheads="1"/>
          </p:cNvSpPr>
          <p:nvPr>
            <p:ph type="title"/>
          </p:nvPr>
        </p:nvSpPr>
        <p:spPr/>
        <p:txBody>
          <a:bodyPr/>
          <a:lstStyle/>
          <a:p>
            <a:r>
              <a:rPr lang="en-GB" dirty="0">
                <a:latin typeface="Arial" charset="0"/>
              </a:rPr>
              <a:t>Functional Analysis Exercise</a:t>
            </a:r>
          </a:p>
        </p:txBody>
      </p:sp>
      <p:sp>
        <p:nvSpPr>
          <p:cNvPr id="6" name="Text Placeholder 5">
            <a:extLst>
              <a:ext uri="{FF2B5EF4-FFF2-40B4-BE49-F238E27FC236}">
                <a16:creationId xmlns:a16="http://schemas.microsoft.com/office/drawing/2014/main" id="{82209EC2-C5EB-7F44-99F0-746923411B6A}"/>
              </a:ext>
            </a:extLst>
          </p:cNvPr>
          <p:cNvSpPr>
            <a:spLocks noGrp="1"/>
          </p:cNvSpPr>
          <p:nvPr>
            <p:ph type="body" sz="quarter" idx="17"/>
          </p:nvPr>
        </p:nvSpPr>
        <p:spPr>
          <a:xfrm>
            <a:off x="1956000" y="3582379"/>
            <a:ext cx="3894750" cy="2613753"/>
          </a:xfrm>
        </p:spPr>
        <p:txBody>
          <a:bodyPr/>
          <a:lstStyle/>
          <a:p>
            <a:pPr marL="0" indent="0">
              <a:buNone/>
            </a:pPr>
            <a:r>
              <a:rPr lang="en-US" sz="2000" b="1" dirty="0"/>
              <a:t>In </a:t>
            </a:r>
            <a:r>
              <a:rPr lang="en-GB" sz="2000" b="1" dirty="0">
                <a:latin typeface="Arial" charset="0"/>
              </a:rPr>
              <a:t>small Teams </a:t>
            </a:r>
          </a:p>
          <a:p>
            <a:pPr marL="0" indent="0">
              <a:buNone/>
            </a:pPr>
            <a:endParaRPr lang="en-GB" sz="2000" b="1" dirty="0">
              <a:latin typeface="Arial" charset="0"/>
            </a:endParaRPr>
          </a:p>
          <a:p>
            <a:r>
              <a:rPr lang="en-GB" sz="1800" dirty="0">
                <a:latin typeface="Arial" charset="0"/>
              </a:rPr>
              <a:t>Perform a Functional Analysis on the Critical Component of the Munition Concept Design</a:t>
            </a:r>
          </a:p>
          <a:p>
            <a:r>
              <a:rPr lang="en-GB" sz="1800" dirty="0">
                <a:latin typeface="Arial" charset="0"/>
              </a:rPr>
              <a:t>Be prepared to share your outcome with the rest of the class</a:t>
            </a:r>
          </a:p>
          <a:p>
            <a:endParaRPr lang="en-GB" sz="1800" dirty="0">
              <a:latin typeface="Arial" charset="0"/>
            </a:endParaRPr>
          </a:p>
          <a:p>
            <a:pPr marL="0" indent="0">
              <a:buNone/>
            </a:pPr>
            <a:r>
              <a:rPr lang="en-GB" sz="2000" b="1" dirty="0">
                <a:latin typeface="Arial" charset="0"/>
              </a:rPr>
              <a:t>Time 25 minutes</a:t>
            </a:r>
          </a:p>
          <a:p>
            <a:pPr marL="0" indent="0">
              <a:buNone/>
            </a:pPr>
            <a:endParaRPr lang="en-US" dirty="0"/>
          </a:p>
        </p:txBody>
      </p:sp>
      <p:pic>
        <p:nvPicPr>
          <p:cNvPr id="4" name="Picture 3">
            <a:extLst>
              <a:ext uri="{FF2B5EF4-FFF2-40B4-BE49-F238E27FC236}">
                <a16:creationId xmlns:a16="http://schemas.microsoft.com/office/drawing/2014/main" id="{13A93D38-A287-2A4D-A924-AA1EB73F1B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8180" y="603682"/>
            <a:ext cx="4320571" cy="2739874"/>
          </a:xfrm>
          <a:prstGeom prst="rect">
            <a:avLst/>
          </a:prstGeom>
        </p:spPr>
      </p:pic>
      <p:sp>
        <p:nvSpPr>
          <p:cNvPr id="5" name="Rounded Rectangular Callout 4">
            <a:extLst>
              <a:ext uri="{FF2B5EF4-FFF2-40B4-BE49-F238E27FC236}">
                <a16:creationId xmlns:a16="http://schemas.microsoft.com/office/drawing/2014/main" id="{01936CB4-5915-154D-AC08-0FA6667EB332}"/>
              </a:ext>
            </a:extLst>
          </p:cNvPr>
          <p:cNvSpPr/>
          <p:nvPr/>
        </p:nvSpPr>
        <p:spPr>
          <a:xfrm>
            <a:off x="2776330" y="1451113"/>
            <a:ext cx="2544418" cy="1331844"/>
          </a:xfrm>
          <a:prstGeom prst="wedgeRoundRectCallout">
            <a:avLst>
              <a:gd name="adj1" fmla="val 92448"/>
              <a:gd name="adj2" fmla="val -62873"/>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The QFD 2 for the munition showed that the Shell Body is critical</a:t>
            </a:r>
          </a:p>
        </p:txBody>
      </p:sp>
      <p:pic>
        <p:nvPicPr>
          <p:cNvPr id="7" name="Picture 6">
            <a:extLst>
              <a:ext uri="{FF2B5EF4-FFF2-40B4-BE49-F238E27FC236}">
                <a16:creationId xmlns:a16="http://schemas.microsoft.com/office/drawing/2014/main" id="{FC38AEAC-454F-DB49-A912-4DF4EF73A755}"/>
              </a:ext>
            </a:extLst>
          </p:cNvPr>
          <p:cNvPicPr>
            <a:picLocks noChangeAspect="1"/>
          </p:cNvPicPr>
          <p:nvPr/>
        </p:nvPicPr>
        <p:blipFill rotWithShape="1">
          <a:blip r:embed="rId3">
            <a:extLst>
              <a:ext uri="{28A0092B-C50C-407E-A947-70E740481C1C}">
                <a14:useLocalDpi xmlns:a14="http://schemas.microsoft.com/office/drawing/2010/main" val="0"/>
              </a:ext>
            </a:extLst>
          </a:blip>
          <a:srcRect l="13914" t="4444" r="22623" b="4001"/>
          <a:stretch/>
        </p:blipFill>
        <p:spPr>
          <a:xfrm rot="5400000">
            <a:off x="7190129" y="2781202"/>
            <a:ext cx="2242980" cy="4586881"/>
          </a:xfrm>
          <a:prstGeom prst="rect">
            <a:avLst/>
          </a:prstGeom>
        </p:spPr>
      </p:pic>
    </p:spTree>
    <p:extLst>
      <p:ext uri="{BB962C8B-B14F-4D97-AF65-F5344CB8AC3E}">
        <p14:creationId xmlns:p14="http://schemas.microsoft.com/office/powerpoint/2010/main" val="3205864928"/>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4450" y="-56118"/>
            <a:ext cx="6489700" cy="490389"/>
          </a:xfrm>
        </p:spPr>
        <p:txBody>
          <a:bodyPr/>
          <a:lstStyle/>
          <a:p>
            <a:r>
              <a:rPr lang="en-GB" dirty="0">
                <a:latin typeface="Arial" charset="0"/>
              </a:rPr>
              <a:t>Top-down and  Bottom-up</a:t>
            </a:r>
          </a:p>
        </p:txBody>
      </p:sp>
      <p:sp>
        <p:nvSpPr>
          <p:cNvPr id="8" name="Isosceles Triangle 7"/>
          <p:cNvSpPr/>
          <p:nvPr/>
        </p:nvSpPr>
        <p:spPr bwMode="auto">
          <a:xfrm flipH="1">
            <a:off x="6457950"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sz="1800">
              <a:solidFill>
                <a:srgbClr val="000000"/>
              </a:solidFill>
              <a:ea typeface="+mn-ea"/>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6" y="1438275"/>
            <a:ext cx="112395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b="1" dirty="0">
                <a:solidFill>
                  <a:srgbClr val="FFFF00"/>
                </a:solidFill>
              </a:rPr>
              <a:t>System</a:t>
            </a:r>
          </a:p>
        </p:txBody>
      </p:sp>
      <p:sp>
        <p:nvSpPr>
          <p:cNvPr id="62476" name="TextBox 13"/>
          <p:cNvSpPr txBox="1">
            <a:spLocks noChangeArrowheads="1"/>
          </p:cNvSpPr>
          <p:nvPr/>
        </p:nvSpPr>
        <p:spPr bwMode="auto">
          <a:xfrm>
            <a:off x="4619385" y="5267374"/>
            <a:ext cx="160064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b="1" dirty="0">
                <a:solidFill>
                  <a:srgbClr val="FFFF00"/>
                </a:solidFill>
              </a:rPr>
              <a:t>Component</a:t>
            </a:r>
          </a:p>
        </p:txBody>
      </p:sp>
      <p:sp>
        <p:nvSpPr>
          <p:cNvPr id="62477" name="TextBox 14"/>
          <p:cNvSpPr txBox="1">
            <a:spLocks noChangeArrowheads="1"/>
          </p:cNvSpPr>
          <p:nvPr/>
        </p:nvSpPr>
        <p:spPr bwMode="auto">
          <a:xfrm>
            <a:off x="4630738" y="3302000"/>
            <a:ext cx="176056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b="1">
                <a:solidFill>
                  <a:srgbClr val="FFFF00"/>
                </a:solidFill>
              </a:rPr>
              <a:t>Sub-System</a:t>
            </a:r>
          </a:p>
        </p:txBody>
      </p:sp>
      <p:sp>
        <p:nvSpPr>
          <p:cNvPr id="16" name="TextBox 15"/>
          <p:cNvSpPr txBox="1"/>
          <p:nvPr/>
        </p:nvSpPr>
        <p:spPr>
          <a:xfrm>
            <a:off x="6534150" y="2215577"/>
            <a:ext cx="1438628" cy="923330"/>
          </a:xfrm>
          <a:prstGeom prst="rect">
            <a:avLst/>
          </a:prstGeom>
          <a:solidFill>
            <a:srgbClr val="800000"/>
          </a:solidFill>
        </p:spPr>
        <p:style>
          <a:lnRef idx="0">
            <a:schemeClr val="accent2"/>
          </a:lnRef>
          <a:fillRef idx="3">
            <a:schemeClr val="accent2"/>
          </a:fillRef>
          <a:effectRef idx="3">
            <a:schemeClr val="accent2"/>
          </a:effectRef>
          <a:fontRef idx="minor">
            <a:schemeClr val="lt1"/>
          </a:fontRef>
        </p:style>
        <p:txBody>
          <a:bodyPr wrap="square">
            <a:spAutoFit/>
          </a:bodyPr>
          <a:lstStyle/>
          <a:p>
            <a:pPr>
              <a:buClr>
                <a:srgbClr val="000000"/>
              </a:buClr>
              <a:defRPr/>
            </a:pPr>
            <a:r>
              <a:rPr lang="en-GB" sz="1800" dirty="0">
                <a:solidFill>
                  <a:srgbClr val="FFFFFF"/>
                </a:solidFill>
              </a:rPr>
              <a:t>System Use Case Analysis</a:t>
            </a:r>
          </a:p>
        </p:txBody>
      </p:sp>
      <p:sp>
        <p:nvSpPr>
          <p:cNvPr id="17" name="TextBox 16"/>
          <p:cNvSpPr txBox="1"/>
          <p:nvPr/>
        </p:nvSpPr>
        <p:spPr>
          <a:xfrm>
            <a:off x="7723188" y="4396803"/>
            <a:ext cx="1506537" cy="646331"/>
          </a:xfrm>
          <a:prstGeom prst="rect">
            <a:avLst/>
          </a:prstGeom>
          <a:solidFill>
            <a:srgbClr val="800000"/>
          </a:solidFill>
        </p:spPr>
        <p:style>
          <a:lnRef idx="0">
            <a:schemeClr val="accent2"/>
          </a:lnRef>
          <a:fillRef idx="3">
            <a:schemeClr val="accent2"/>
          </a:fillRef>
          <a:effectRef idx="3">
            <a:schemeClr val="accent2"/>
          </a:effectRef>
          <a:fontRef idx="minor">
            <a:schemeClr val="lt1"/>
          </a:fontRef>
        </p:style>
        <p:txBody>
          <a:bodyPr wrap="square">
            <a:spAutoFit/>
          </a:bodyPr>
          <a:lstStyle/>
          <a:p>
            <a:pPr algn="r">
              <a:buClr>
                <a:srgbClr val="000000"/>
              </a:buClr>
              <a:defRPr/>
            </a:pPr>
            <a:r>
              <a:rPr lang="en-GB" sz="1800" dirty="0">
                <a:solidFill>
                  <a:srgbClr val="FFFFFF"/>
                </a:solidFill>
              </a:rPr>
              <a:t>Functional Analysis</a:t>
            </a:r>
          </a:p>
        </p:txBody>
      </p:sp>
      <p:pic>
        <p:nvPicPr>
          <p:cNvPr id="62486" name="Picture 2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608078694"/>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CD26E-5275-E240-9FFF-1F19AFE9039A}"/>
              </a:ext>
            </a:extLst>
          </p:cNvPr>
          <p:cNvSpPr>
            <a:spLocks noGrp="1"/>
          </p:cNvSpPr>
          <p:nvPr>
            <p:ph type="title"/>
          </p:nvPr>
        </p:nvSpPr>
        <p:spPr>
          <a:xfrm>
            <a:off x="360842" y="228921"/>
            <a:ext cx="6489700" cy="378312"/>
          </a:xfrm>
        </p:spPr>
        <p:txBody>
          <a:bodyPr/>
          <a:lstStyle/>
          <a:p>
            <a:r>
              <a:rPr lang="en-US" dirty="0"/>
              <a:t>Pugh to Select</a:t>
            </a:r>
          </a:p>
        </p:txBody>
      </p:sp>
      <p:pic>
        <p:nvPicPr>
          <p:cNvPr id="5" name="Picture 4">
            <a:extLst>
              <a:ext uri="{FF2B5EF4-FFF2-40B4-BE49-F238E27FC236}">
                <a16:creationId xmlns:a16="http://schemas.microsoft.com/office/drawing/2014/main" id="{D4924126-D866-A04A-9AAD-4AACB59C47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4566" y="1197783"/>
            <a:ext cx="3733800" cy="5346700"/>
          </a:xfrm>
          <a:prstGeom prst="rect">
            <a:avLst/>
          </a:prstGeom>
        </p:spPr>
      </p:pic>
    </p:spTree>
    <p:extLst>
      <p:ext uri="{BB962C8B-B14F-4D97-AF65-F5344CB8AC3E}">
        <p14:creationId xmlns:p14="http://schemas.microsoft.com/office/powerpoint/2010/main" val="583296495"/>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1E48F3-5249-7444-A97A-E38544A56B02}"/>
              </a:ext>
            </a:extLst>
          </p:cNvPr>
          <p:cNvSpPr>
            <a:spLocks noGrp="1"/>
          </p:cNvSpPr>
          <p:nvPr>
            <p:ph type="title"/>
          </p:nvPr>
        </p:nvSpPr>
        <p:spPr>
          <a:xfrm>
            <a:off x="149627" y="138665"/>
            <a:ext cx="9861148" cy="421495"/>
          </a:xfrm>
        </p:spPr>
        <p:txBody>
          <a:bodyPr/>
          <a:lstStyle/>
          <a:p>
            <a:r>
              <a:rPr lang="en-US" sz="2800" dirty="0"/>
              <a:t>QFD 1 for the Subsystem/Component AND</a:t>
            </a:r>
            <a:br>
              <a:rPr lang="en-US" sz="2800" dirty="0"/>
            </a:br>
            <a:r>
              <a:rPr lang="en-US" sz="2800" dirty="0"/>
              <a:t>Subsystem/Component System Requirements</a:t>
            </a:r>
          </a:p>
        </p:txBody>
      </p:sp>
      <p:sp>
        <p:nvSpPr>
          <p:cNvPr id="57" name="Rectangle 3">
            <a:extLst>
              <a:ext uri="{FF2B5EF4-FFF2-40B4-BE49-F238E27FC236}">
                <a16:creationId xmlns:a16="http://schemas.microsoft.com/office/drawing/2014/main" id="{475BA84B-74B9-004D-8069-DA462CE3029C}"/>
              </a:ext>
            </a:extLst>
          </p:cNvPr>
          <p:cNvSpPr>
            <a:spLocks noChangeArrowheads="1"/>
          </p:cNvSpPr>
          <p:nvPr/>
        </p:nvSpPr>
        <p:spPr bwMode="auto">
          <a:xfrm>
            <a:off x="5608810" y="1715786"/>
            <a:ext cx="276225" cy="49021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a:latin typeface="Times New Roman" charset="0"/>
            </a:endParaRPr>
          </a:p>
        </p:txBody>
      </p:sp>
      <p:sp>
        <p:nvSpPr>
          <p:cNvPr id="58" name="Rectangle 4">
            <a:extLst>
              <a:ext uri="{FF2B5EF4-FFF2-40B4-BE49-F238E27FC236}">
                <a16:creationId xmlns:a16="http://schemas.microsoft.com/office/drawing/2014/main" id="{F8463450-685B-5E45-9B12-5959C417E5E7}"/>
              </a:ext>
            </a:extLst>
          </p:cNvPr>
          <p:cNvSpPr>
            <a:spLocks noChangeArrowheads="1"/>
          </p:cNvSpPr>
          <p:nvPr/>
        </p:nvSpPr>
        <p:spPr bwMode="auto">
          <a:xfrm>
            <a:off x="5885035" y="1715786"/>
            <a:ext cx="276225" cy="49021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59" name="Rectangle 58">
            <a:extLst>
              <a:ext uri="{FF2B5EF4-FFF2-40B4-BE49-F238E27FC236}">
                <a16:creationId xmlns:a16="http://schemas.microsoft.com/office/drawing/2014/main" id="{8D321AB9-4B09-5D47-A8E4-AB96ACA9E1F6}"/>
              </a:ext>
            </a:extLst>
          </p:cNvPr>
          <p:cNvSpPr>
            <a:spLocks noChangeArrowheads="1"/>
          </p:cNvSpPr>
          <p:nvPr/>
        </p:nvSpPr>
        <p:spPr bwMode="auto">
          <a:xfrm>
            <a:off x="6161262" y="1715786"/>
            <a:ext cx="276225" cy="49021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0" name="Rectangle 59">
            <a:extLst>
              <a:ext uri="{FF2B5EF4-FFF2-40B4-BE49-F238E27FC236}">
                <a16:creationId xmlns:a16="http://schemas.microsoft.com/office/drawing/2014/main" id="{126B6966-59FB-B345-AE4D-B0C860CD2C9A}"/>
              </a:ext>
            </a:extLst>
          </p:cNvPr>
          <p:cNvSpPr>
            <a:spLocks noChangeArrowheads="1"/>
          </p:cNvSpPr>
          <p:nvPr/>
        </p:nvSpPr>
        <p:spPr bwMode="auto">
          <a:xfrm>
            <a:off x="6437490" y="1715786"/>
            <a:ext cx="276225" cy="49021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1" name="Rectangle 60">
            <a:extLst>
              <a:ext uri="{FF2B5EF4-FFF2-40B4-BE49-F238E27FC236}">
                <a16:creationId xmlns:a16="http://schemas.microsoft.com/office/drawing/2014/main" id="{0B2E5FDA-EBA0-7E44-B96C-DF629358058F}"/>
              </a:ext>
            </a:extLst>
          </p:cNvPr>
          <p:cNvSpPr>
            <a:spLocks noChangeArrowheads="1"/>
          </p:cNvSpPr>
          <p:nvPr/>
        </p:nvSpPr>
        <p:spPr bwMode="auto">
          <a:xfrm>
            <a:off x="6713710" y="1715786"/>
            <a:ext cx="276225" cy="49021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2" name="Rectangle 61">
            <a:extLst>
              <a:ext uri="{FF2B5EF4-FFF2-40B4-BE49-F238E27FC236}">
                <a16:creationId xmlns:a16="http://schemas.microsoft.com/office/drawing/2014/main" id="{8D57F4AC-B98F-7148-9AE0-E6770D3A006E}"/>
              </a:ext>
            </a:extLst>
          </p:cNvPr>
          <p:cNvSpPr>
            <a:spLocks noChangeArrowheads="1"/>
          </p:cNvSpPr>
          <p:nvPr/>
        </p:nvSpPr>
        <p:spPr bwMode="auto">
          <a:xfrm>
            <a:off x="7266162" y="1715786"/>
            <a:ext cx="276225" cy="49021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3" name="Rectangle 62">
            <a:extLst>
              <a:ext uri="{FF2B5EF4-FFF2-40B4-BE49-F238E27FC236}">
                <a16:creationId xmlns:a16="http://schemas.microsoft.com/office/drawing/2014/main" id="{E8B5321B-1F71-894A-827C-86F8A8792C3E}"/>
              </a:ext>
            </a:extLst>
          </p:cNvPr>
          <p:cNvSpPr>
            <a:spLocks noChangeArrowheads="1"/>
          </p:cNvSpPr>
          <p:nvPr/>
        </p:nvSpPr>
        <p:spPr bwMode="auto">
          <a:xfrm>
            <a:off x="6989935" y="1715786"/>
            <a:ext cx="276225" cy="49021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4" name="Rectangle 63">
            <a:extLst>
              <a:ext uri="{FF2B5EF4-FFF2-40B4-BE49-F238E27FC236}">
                <a16:creationId xmlns:a16="http://schemas.microsoft.com/office/drawing/2014/main" id="{BA8B73E9-7F65-314F-9B61-84A4D9258687}"/>
              </a:ext>
            </a:extLst>
          </p:cNvPr>
          <p:cNvSpPr>
            <a:spLocks noChangeArrowheads="1"/>
          </p:cNvSpPr>
          <p:nvPr/>
        </p:nvSpPr>
        <p:spPr bwMode="auto">
          <a:xfrm rot="-5400000">
            <a:off x="6129749" y="1111399"/>
            <a:ext cx="292100" cy="5167901"/>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5" name="Rectangle 64">
            <a:extLst>
              <a:ext uri="{FF2B5EF4-FFF2-40B4-BE49-F238E27FC236}">
                <a16:creationId xmlns:a16="http://schemas.microsoft.com/office/drawing/2014/main" id="{0CD8375B-D1D1-6D4E-80BF-1730F7E3C063}"/>
              </a:ext>
            </a:extLst>
          </p:cNvPr>
          <p:cNvSpPr>
            <a:spLocks noChangeArrowheads="1"/>
          </p:cNvSpPr>
          <p:nvPr/>
        </p:nvSpPr>
        <p:spPr bwMode="auto">
          <a:xfrm rot="-5400000">
            <a:off x="6129749" y="1403499"/>
            <a:ext cx="292100" cy="5167901"/>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a:latin typeface="Times New Roman" charset="0"/>
            </a:endParaRPr>
          </a:p>
        </p:txBody>
      </p:sp>
      <p:sp>
        <p:nvSpPr>
          <p:cNvPr id="66" name="Rectangle 65">
            <a:extLst>
              <a:ext uri="{FF2B5EF4-FFF2-40B4-BE49-F238E27FC236}">
                <a16:creationId xmlns:a16="http://schemas.microsoft.com/office/drawing/2014/main" id="{E66F9679-7D12-C145-B6DE-2853BA5F8E31}"/>
              </a:ext>
            </a:extLst>
          </p:cNvPr>
          <p:cNvSpPr>
            <a:spLocks noChangeArrowheads="1"/>
          </p:cNvSpPr>
          <p:nvPr/>
        </p:nvSpPr>
        <p:spPr bwMode="auto">
          <a:xfrm rot="-5400000">
            <a:off x="6129749" y="1695577"/>
            <a:ext cx="292100" cy="5167901"/>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7" name="Rectangle 66">
            <a:extLst>
              <a:ext uri="{FF2B5EF4-FFF2-40B4-BE49-F238E27FC236}">
                <a16:creationId xmlns:a16="http://schemas.microsoft.com/office/drawing/2014/main" id="{1FCE608B-0171-A140-9294-57519B2E6A34}"/>
              </a:ext>
            </a:extLst>
          </p:cNvPr>
          <p:cNvSpPr>
            <a:spLocks noChangeArrowheads="1"/>
          </p:cNvSpPr>
          <p:nvPr/>
        </p:nvSpPr>
        <p:spPr bwMode="auto">
          <a:xfrm rot="-5400000">
            <a:off x="6129749" y="1987680"/>
            <a:ext cx="292100" cy="5167901"/>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8" name="Rectangle 67">
            <a:extLst>
              <a:ext uri="{FF2B5EF4-FFF2-40B4-BE49-F238E27FC236}">
                <a16:creationId xmlns:a16="http://schemas.microsoft.com/office/drawing/2014/main" id="{768B31DE-A47F-A547-BA41-6F3807BAFAD4}"/>
              </a:ext>
            </a:extLst>
          </p:cNvPr>
          <p:cNvSpPr>
            <a:spLocks noChangeArrowheads="1"/>
          </p:cNvSpPr>
          <p:nvPr/>
        </p:nvSpPr>
        <p:spPr bwMode="auto">
          <a:xfrm rot="-5400000">
            <a:off x="6129749" y="2570311"/>
            <a:ext cx="292100" cy="5167901"/>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69" name="Text Box 15">
            <a:extLst>
              <a:ext uri="{FF2B5EF4-FFF2-40B4-BE49-F238E27FC236}">
                <a16:creationId xmlns:a16="http://schemas.microsoft.com/office/drawing/2014/main" id="{7993F5F8-2C49-9A4C-B8A4-335CC934EB2B}"/>
              </a:ext>
            </a:extLst>
          </p:cNvPr>
          <p:cNvSpPr txBox="1">
            <a:spLocks noChangeArrowheads="1"/>
          </p:cNvSpPr>
          <p:nvPr/>
        </p:nvSpPr>
        <p:spPr bwMode="auto">
          <a:xfrm>
            <a:off x="4209666" y="3122237"/>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a:latin typeface="Times New Roman" charset="0"/>
              </a:rPr>
              <a:t>WHAT</a:t>
            </a:r>
          </a:p>
        </p:txBody>
      </p:sp>
      <p:sp>
        <p:nvSpPr>
          <p:cNvPr id="70" name="Rectangle 17">
            <a:extLst>
              <a:ext uri="{FF2B5EF4-FFF2-40B4-BE49-F238E27FC236}">
                <a16:creationId xmlns:a16="http://schemas.microsoft.com/office/drawing/2014/main" id="{145FF180-B8FF-7C45-B928-05027691CA41}"/>
              </a:ext>
            </a:extLst>
          </p:cNvPr>
          <p:cNvSpPr>
            <a:spLocks noChangeArrowheads="1"/>
          </p:cNvSpPr>
          <p:nvPr/>
        </p:nvSpPr>
        <p:spPr bwMode="auto">
          <a:xfrm rot="-5400000">
            <a:off x="6132202" y="2276126"/>
            <a:ext cx="290512" cy="517181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nvGrpSpPr>
          <p:cNvPr id="71" name="Group 18">
            <a:extLst>
              <a:ext uri="{FF2B5EF4-FFF2-40B4-BE49-F238E27FC236}">
                <a16:creationId xmlns:a16="http://schemas.microsoft.com/office/drawing/2014/main" id="{A0FDFB1B-C562-A24A-B640-35081970847B}"/>
              </a:ext>
            </a:extLst>
          </p:cNvPr>
          <p:cNvGrpSpPr>
            <a:grpSpLocks/>
          </p:cNvGrpSpPr>
          <p:nvPr/>
        </p:nvGrpSpPr>
        <p:grpSpPr bwMode="auto">
          <a:xfrm>
            <a:off x="5674919" y="3622300"/>
            <a:ext cx="138113" cy="146050"/>
            <a:chOff x="3648" y="2400"/>
            <a:chExt cx="96" cy="96"/>
          </a:xfrm>
        </p:grpSpPr>
        <p:sp>
          <p:nvSpPr>
            <p:cNvPr id="72" name="Oval 19">
              <a:extLst>
                <a:ext uri="{FF2B5EF4-FFF2-40B4-BE49-F238E27FC236}">
                  <a16:creationId xmlns:a16="http://schemas.microsoft.com/office/drawing/2014/main" id="{37E76820-7510-2748-89CF-C107FAC12D09}"/>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73" name="Oval 20">
              <a:extLst>
                <a:ext uri="{FF2B5EF4-FFF2-40B4-BE49-F238E27FC236}">
                  <a16:creationId xmlns:a16="http://schemas.microsoft.com/office/drawing/2014/main" id="{8C4E7E1A-11E5-A946-A40B-B4B009595CA2}"/>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grpSp>
        <p:nvGrpSpPr>
          <p:cNvPr id="74" name="Group 21">
            <a:extLst>
              <a:ext uri="{FF2B5EF4-FFF2-40B4-BE49-F238E27FC236}">
                <a16:creationId xmlns:a16="http://schemas.microsoft.com/office/drawing/2014/main" id="{02E23BCF-4EAA-1747-B726-E4A4FE16BFB5}"/>
              </a:ext>
            </a:extLst>
          </p:cNvPr>
          <p:cNvGrpSpPr>
            <a:grpSpLocks/>
          </p:cNvGrpSpPr>
          <p:nvPr/>
        </p:nvGrpSpPr>
        <p:grpSpPr bwMode="auto">
          <a:xfrm>
            <a:off x="5659815" y="4779490"/>
            <a:ext cx="138113" cy="146050"/>
            <a:chOff x="3648" y="2400"/>
            <a:chExt cx="96" cy="96"/>
          </a:xfrm>
        </p:grpSpPr>
        <p:sp>
          <p:nvSpPr>
            <p:cNvPr id="75" name="Oval 22">
              <a:extLst>
                <a:ext uri="{FF2B5EF4-FFF2-40B4-BE49-F238E27FC236}">
                  <a16:creationId xmlns:a16="http://schemas.microsoft.com/office/drawing/2014/main" id="{EFE1A91D-5478-3C45-AEA1-C0EEC92E383C}"/>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76" name="Oval 23">
              <a:extLst>
                <a:ext uri="{FF2B5EF4-FFF2-40B4-BE49-F238E27FC236}">
                  <a16:creationId xmlns:a16="http://schemas.microsoft.com/office/drawing/2014/main" id="{FC721C68-DFC5-F449-B255-EDDFB0CFC2BA}"/>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grpSp>
        <p:nvGrpSpPr>
          <p:cNvPr id="77" name="Group 24">
            <a:extLst>
              <a:ext uri="{FF2B5EF4-FFF2-40B4-BE49-F238E27FC236}">
                <a16:creationId xmlns:a16="http://schemas.microsoft.com/office/drawing/2014/main" id="{4FB2CD9D-DC79-8F44-B420-B9191EBCAF8A}"/>
              </a:ext>
            </a:extLst>
          </p:cNvPr>
          <p:cNvGrpSpPr>
            <a:grpSpLocks/>
          </p:cNvGrpSpPr>
          <p:nvPr/>
        </p:nvGrpSpPr>
        <p:grpSpPr bwMode="auto">
          <a:xfrm>
            <a:off x="5951145" y="3914400"/>
            <a:ext cx="138113" cy="146050"/>
            <a:chOff x="3648" y="2400"/>
            <a:chExt cx="96" cy="96"/>
          </a:xfrm>
        </p:grpSpPr>
        <p:sp>
          <p:nvSpPr>
            <p:cNvPr id="78" name="Oval 25">
              <a:extLst>
                <a:ext uri="{FF2B5EF4-FFF2-40B4-BE49-F238E27FC236}">
                  <a16:creationId xmlns:a16="http://schemas.microsoft.com/office/drawing/2014/main" id="{D3D6EC83-D3BF-D94F-8C9F-D2F08EF262FC}"/>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79" name="Oval 26">
              <a:extLst>
                <a:ext uri="{FF2B5EF4-FFF2-40B4-BE49-F238E27FC236}">
                  <a16:creationId xmlns:a16="http://schemas.microsoft.com/office/drawing/2014/main" id="{211929D4-AF1F-AC4C-BDB5-F503DCF29F9E}"/>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sp>
        <p:nvSpPr>
          <p:cNvPr id="80" name="Oval 27">
            <a:extLst>
              <a:ext uri="{FF2B5EF4-FFF2-40B4-BE49-F238E27FC236}">
                <a16:creationId xmlns:a16="http://schemas.microsoft.com/office/drawing/2014/main" id="{CBFF5394-A064-F548-9F94-D392CA5273AE}"/>
              </a:ext>
            </a:extLst>
          </p:cNvPr>
          <p:cNvSpPr>
            <a:spLocks noChangeArrowheads="1"/>
          </p:cNvSpPr>
          <p:nvPr/>
        </p:nvSpPr>
        <p:spPr bwMode="auto">
          <a:xfrm>
            <a:off x="5931129" y="4206500"/>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1" name="Oval 28">
            <a:extLst>
              <a:ext uri="{FF2B5EF4-FFF2-40B4-BE49-F238E27FC236}">
                <a16:creationId xmlns:a16="http://schemas.microsoft.com/office/drawing/2014/main" id="{4060B611-DA3E-FD4D-9113-2DAF6106A85D}"/>
              </a:ext>
            </a:extLst>
          </p:cNvPr>
          <p:cNvSpPr>
            <a:spLocks noChangeArrowheads="1"/>
          </p:cNvSpPr>
          <p:nvPr/>
        </p:nvSpPr>
        <p:spPr bwMode="auto">
          <a:xfrm>
            <a:off x="6225182" y="3630040"/>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2" name="Oval 29">
            <a:extLst>
              <a:ext uri="{FF2B5EF4-FFF2-40B4-BE49-F238E27FC236}">
                <a16:creationId xmlns:a16="http://schemas.microsoft.com/office/drawing/2014/main" id="{D1E2E3BF-A221-F54B-B9AD-9158545DBEBD}"/>
              </a:ext>
            </a:extLst>
          </p:cNvPr>
          <p:cNvSpPr>
            <a:spLocks noChangeArrowheads="1"/>
          </p:cNvSpPr>
          <p:nvPr/>
        </p:nvSpPr>
        <p:spPr bwMode="auto">
          <a:xfrm>
            <a:off x="6211449" y="4789017"/>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3" name="Oval 30">
            <a:extLst>
              <a:ext uri="{FF2B5EF4-FFF2-40B4-BE49-F238E27FC236}">
                <a16:creationId xmlns:a16="http://schemas.microsoft.com/office/drawing/2014/main" id="{5C3BF596-D642-5846-BC3C-BC52F100A3F5}"/>
              </a:ext>
            </a:extLst>
          </p:cNvPr>
          <p:cNvSpPr>
            <a:spLocks noChangeArrowheads="1"/>
          </p:cNvSpPr>
          <p:nvPr/>
        </p:nvSpPr>
        <p:spPr bwMode="auto">
          <a:xfrm>
            <a:off x="5951145" y="4498600"/>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4" name="AutoShape 31">
            <a:extLst>
              <a:ext uri="{FF2B5EF4-FFF2-40B4-BE49-F238E27FC236}">
                <a16:creationId xmlns:a16="http://schemas.microsoft.com/office/drawing/2014/main" id="{CE48CC58-0A8F-A748-A4ED-12FAE8ACA454}"/>
              </a:ext>
            </a:extLst>
          </p:cNvPr>
          <p:cNvSpPr>
            <a:spLocks noChangeArrowheads="1"/>
          </p:cNvSpPr>
          <p:nvPr/>
        </p:nvSpPr>
        <p:spPr bwMode="auto">
          <a:xfrm>
            <a:off x="5951145" y="5081212"/>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5" name="AutoShape 32">
            <a:extLst>
              <a:ext uri="{FF2B5EF4-FFF2-40B4-BE49-F238E27FC236}">
                <a16:creationId xmlns:a16="http://schemas.microsoft.com/office/drawing/2014/main" id="{FC17F026-F39B-1545-9AAD-561D177D4243}"/>
              </a:ext>
            </a:extLst>
          </p:cNvPr>
          <p:cNvSpPr>
            <a:spLocks noChangeArrowheads="1"/>
          </p:cNvSpPr>
          <p:nvPr/>
        </p:nvSpPr>
        <p:spPr bwMode="auto">
          <a:xfrm>
            <a:off x="7056043" y="4789112"/>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6" name="AutoShape 33">
            <a:extLst>
              <a:ext uri="{FF2B5EF4-FFF2-40B4-BE49-F238E27FC236}">
                <a16:creationId xmlns:a16="http://schemas.microsoft.com/office/drawing/2014/main" id="{CB9C5E86-9C83-A843-ACA3-73DF03FFC1A2}"/>
              </a:ext>
            </a:extLst>
          </p:cNvPr>
          <p:cNvSpPr>
            <a:spLocks noChangeArrowheads="1"/>
          </p:cNvSpPr>
          <p:nvPr/>
        </p:nvSpPr>
        <p:spPr bwMode="auto">
          <a:xfrm>
            <a:off x="7056837" y="3623477"/>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7" name="AutoShape 34">
            <a:extLst>
              <a:ext uri="{FF2B5EF4-FFF2-40B4-BE49-F238E27FC236}">
                <a16:creationId xmlns:a16="http://schemas.microsoft.com/office/drawing/2014/main" id="{A6F983FA-10AD-BA4C-94B1-EBA40B98FEE9}"/>
              </a:ext>
            </a:extLst>
          </p:cNvPr>
          <p:cNvSpPr>
            <a:spLocks noChangeArrowheads="1"/>
          </p:cNvSpPr>
          <p:nvPr/>
        </p:nvSpPr>
        <p:spPr bwMode="auto">
          <a:xfrm>
            <a:off x="5674919" y="3914400"/>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8" name="Oval 35">
            <a:extLst>
              <a:ext uri="{FF2B5EF4-FFF2-40B4-BE49-F238E27FC236}">
                <a16:creationId xmlns:a16="http://schemas.microsoft.com/office/drawing/2014/main" id="{C6EB00C8-5B14-3846-B008-F2A0E1A95AC7}"/>
              </a:ext>
            </a:extLst>
          </p:cNvPr>
          <p:cNvSpPr>
            <a:spLocks noChangeArrowheads="1"/>
          </p:cNvSpPr>
          <p:nvPr/>
        </p:nvSpPr>
        <p:spPr bwMode="auto">
          <a:xfrm>
            <a:off x="7056043" y="4206500"/>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89" name="Text Box 38">
            <a:extLst>
              <a:ext uri="{FF2B5EF4-FFF2-40B4-BE49-F238E27FC236}">
                <a16:creationId xmlns:a16="http://schemas.microsoft.com/office/drawing/2014/main" id="{22A715A2-DF0C-F34A-944D-906928608BBB}"/>
              </a:ext>
            </a:extLst>
          </p:cNvPr>
          <p:cNvSpPr txBox="1">
            <a:spLocks noChangeArrowheads="1"/>
          </p:cNvSpPr>
          <p:nvPr/>
        </p:nvSpPr>
        <p:spPr bwMode="auto">
          <a:xfrm>
            <a:off x="3801540" y="3539799"/>
            <a:ext cx="1314271"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Defeat Target</a:t>
            </a:r>
          </a:p>
        </p:txBody>
      </p:sp>
      <p:sp>
        <p:nvSpPr>
          <p:cNvPr id="90" name="Oval 39">
            <a:extLst>
              <a:ext uri="{FF2B5EF4-FFF2-40B4-BE49-F238E27FC236}">
                <a16:creationId xmlns:a16="http://schemas.microsoft.com/office/drawing/2014/main" id="{FABE16CC-D3BC-8A44-BB0B-3762988B8B7E}"/>
              </a:ext>
            </a:extLst>
          </p:cNvPr>
          <p:cNvSpPr>
            <a:spLocks noChangeArrowheads="1"/>
          </p:cNvSpPr>
          <p:nvPr/>
        </p:nvSpPr>
        <p:spPr bwMode="auto">
          <a:xfrm>
            <a:off x="6235310" y="3915987"/>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91" name="AutoShape 40">
            <a:extLst>
              <a:ext uri="{FF2B5EF4-FFF2-40B4-BE49-F238E27FC236}">
                <a16:creationId xmlns:a16="http://schemas.microsoft.com/office/drawing/2014/main" id="{5096494A-0D3A-7442-A0D5-D7D841DC6BF3}"/>
              </a:ext>
            </a:extLst>
          </p:cNvPr>
          <p:cNvSpPr>
            <a:spLocks noChangeArrowheads="1"/>
          </p:cNvSpPr>
          <p:nvPr/>
        </p:nvSpPr>
        <p:spPr bwMode="auto">
          <a:xfrm>
            <a:off x="6481369" y="3915987"/>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92" name="AutoShape 41">
            <a:extLst>
              <a:ext uri="{FF2B5EF4-FFF2-40B4-BE49-F238E27FC236}">
                <a16:creationId xmlns:a16="http://schemas.microsoft.com/office/drawing/2014/main" id="{15E53CD2-7DA2-0F44-B6D6-A7AC24622EC8}"/>
              </a:ext>
            </a:extLst>
          </p:cNvPr>
          <p:cNvSpPr>
            <a:spLocks noChangeArrowheads="1"/>
          </p:cNvSpPr>
          <p:nvPr/>
        </p:nvSpPr>
        <p:spPr bwMode="auto">
          <a:xfrm>
            <a:off x="6774264" y="391238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93" name="Text Box 51">
            <a:extLst>
              <a:ext uri="{FF2B5EF4-FFF2-40B4-BE49-F238E27FC236}">
                <a16:creationId xmlns:a16="http://schemas.microsoft.com/office/drawing/2014/main" id="{978EF55F-B3A5-ED43-9856-418B854837AF}"/>
              </a:ext>
            </a:extLst>
          </p:cNvPr>
          <p:cNvSpPr txBox="1">
            <a:spLocks noChangeArrowheads="1"/>
          </p:cNvSpPr>
          <p:nvPr/>
        </p:nvSpPr>
        <p:spPr bwMode="auto">
          <a:xfrm>
            <a:off x="3801514" y="3831899"/>
            <a:ext cx="582211"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Cost</a:t>
            </a:r>
          </a:p>
        </p:txBody>
      </p:sp>
      <p:sp>
        <p:nvSpPr>
          <p:cNvPr id="94" name="Text Box 52">
            <a:extLst>
              <a:ext uri="{FF2B5EF4-FFF2-40B4-BE49-F238E27FC236}">
                <a16:creationId xmlns:a16="http://schemas.microsoft.com/office/drawing/2014/main" id="{15D608E7-4A65-F141-B59B-5F2F69E67E6C}"/>
              </a:ext>
            </a:extLst>
          </p:cNvPr>
          <p:cNvSpPr txBox="1">
            <a:spLocks noChangeArrowheads="1"/>
          </p:cNvSpPr>
          <p:nvPr/>
        </p:nvSpPr>
        <p:spPr bwMode="auto">
          <a:xfrm>
            <a:off x="3801514" y="4098599"/>
            <a:ext cx="123783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Ease of Mfg.</a:t>
            </a:r>
          </a:p>
        </p:txBody>
      </p:sp>
      <p:sp>
        <p:nvSpPr>
          <p:cNvPr id="95" name="Text Box 53">
            <a:extLst>
              <a:ext uri="{FF2B5EF4-FFF2-40B4-BE49-F238E27FC236}">
                <a16:creationId xmlns:a16="http://schemas.microsoft.com/office/drawing/2014/main" id="{3432F59B-9271-5143-9745-483A306810E3}"/>
              </a:ext>
            </a:extLst>
          </p:cNvPr>
          <p:cNvSpPr txBox="1">
            <a:spLocks noChangeArrowheads="1"/>
          </p:cNvSpPr>
          <p:nvPr/>
        </p:nvSpPr>
        <p:spPr bwMode="auto">
          <a:xfrm>
            <a:off x="3801514" y="4390654"/>
            <a:ext cx="1228221"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Capital Cost</a:t>
            </a:r>
          </a:p>
        </p:txBody>
      </p:sp>
      <p:sp>
        <p:nvSpPr>
          <p:cNvPr id="96" name="Text Box 54">
            <a:extLst>
              <a:ext uri="{FF2B5EF4-FFF2-40B4-BE49-F238E27FC236}">
                <a16:creationId xmlns:a16="http://schemas.microsoft.com/office/drawing/2014/main" id="{0EBB597B-D4BA-3844-8B62-26053347733C}"/>
              </a:ext>
            </a:extLst>
          </p:cNvPr>
          <p:cNvSpPr txBox="1">
            <a:spLocks noChangeArrowheads="1"/>
          </p:cNvSpPr>
          <p:nvPr/>
        </p:nvSpPr>
        <p:spPr bwMode="auto">
          <a:xfrm>
            <a:off x="3788812" y="4698628"/>
            <a:ext cx="161748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Logistic Burden</a:t>
            </a:r>
          </a:p>
        </p:txBody>
      </p:sp>
      <p:sp>
        <p:nvSpPr>
          <p:cNvPr id="97" name="Text Box 55">
            <a:extLst>
              <a:ext uri="{FF2B5EF4-FFF2-40B4-BE49-F238E27FC236}">
                <a16:creationId xmlns:a16="http://schemas.microsoft.com/office/drawing/2014/main" id="{550722A5-6392-8B44-98E7-78767A331283}"/>
              </a:ext>
            </a:extLst>
          </p:cNvPr>
          <p:cNvSpPr txBox="1">
            <a:spLocks noChangeArrowheads="1"/>
          </p:cNvSpPr>
          <p:nvPr/>
        </p:nvSpPr>
        <p:spPr bwMode="auto">
          <a:xfrm>
            <a:off x="3788814" y="4990774"/>
            <a:ext cx="1866217"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Subsystem RQMT 6</a:t>
            </a:r>
          </a:p>
        </p:txBody>
      </p:sp>
      <p:sp>
        <p:nvSpPr>
          <p:cNvPr id="98" name="Text Box 56">
            <a:extLst>
              <a:ext uri="{FF2B5EF4-FFF2-40B4-BE49-F238E27FC236}">
                <a16:creationId xmlns:a16="http://schemas.microsoft.com/office/drawing/2014/main" id="{7BC19E7E-CB03-BC40-BDFB-6930E3B6010F}"/>
              </a:ext>
            </a:extLst>
          </p:cNvPr>
          <p:cNvSpPr txBox="1">
            <a:spLocks noChangeArrowheads="1"/>
          </p:cNvSpPr>
          <p:nvPr/>
        </p:nvSpPr>
        <p:spPr bwMode="auto">
          <a:xfrm rot="-5400000">
            <a:off x="5606950" y="2763603"/>
            <a:ext cx="23436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99" name="Text Box 62">
            <a:extLst>
              <a:ext uri="{FF2B5EF4-FFF2-40B4-BE49-F238E27FC236}">
                <a16:creationId xmlns:a16="http://schemas.microsoft.com/office/drawing/2014/main" id="{07DEFCBA-CE7B-0C41-90B6-3D6868BC05B6}"/>
              </a:ext>
            </a:extLst>
          </p:cNvPr>
          <p:cNvSpPr txBox="1">
            <a:spLocks noChangeArrowheads="1"/>
          </p:cNvSpPr>
          <p:nvPr/>
        </p:nvSpPr>
        <p:spPr bwMode="auto">
          <a:xfrm rot="-5400000">
            <a:off x="6445183" y="2746337"/>
            <a:ext cx="1377300"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100" b="1" dirty="0"/>
              <a:t>CONTROL DRAG </a:t>
            </a:r>
          </a:p>
        </p:txBody>
      </p:sp>
      <p:sp>
        <p:nvSpPr>
          <p:cNvPr id="100" name="Text Box 63">
            <a:extLst>
              <a:ext uri="{FF2B5EF4-FFF2-40B4-BE49-F238E27FC236}">
                <a16:creationId xmlns:a16="http://schemas.microsoft.com/office/drawing/2014/main" id="{E21EE5BF-3513-2042-AC01-FDFEE0C8808E}"/>
              </a:ext>
            </a:extLst>
          </p:cNvPr>
          <p:cNvSpPr txBox="1">
            <a:spLocks noChangeArrowheads="1"/>
          </p:cNvSpPr>
          <p:nvPr/>
        </p:nvSpPr>
        <p:spPr bwMode="auto">
          <a:xfrm rot="-5400000">
            <a:off x="6843806" y="2868145"/>
            <a:ext cx="1092254"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01" name="Rectangle 14">
            <a:extLst>
              <a:ext uri="{FF2B5EF4-FFF2-40B4-BE49-F238E27FC236}">
                <a16:creationId xmlns:a16="http://schemas.microsoft.com/office/drawing/2014/main" id="{BFB80086-DB8D-F242-B229-DAB1AB383903}"/>
              </a:ext>
            </a:extLst>
          </p:cNvPr>
          <p:cNvSpPr>
            <a:spLocks noChangeArrowheads="1"/>
          </p:cNvSpPr>
          <p:nvPr/>
        </p:nvSpPr>
        <p:spPr bwMode="auto">
          <a:xfrm rot="-5400000">
            <a:off x="5767678" y="2643477"/>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OBTURATE SHELL</a:t>
            </a:r>
          </a:p>
        </p:txBody>
      </p:sp>
      <p:sp>
        <p:nvSpPr>
          <p:cNvPr id="102" name="Text Box 21">
            <a:extLst>
              <a:ext uri="{FF2B5EF4-FFF2-40B4-BE49-F238E27FC236}">
                <a16:creationId xmlns:a16="http://schemas.microsoft.com/office/drawing/2014/main" id="{4D85CB5D-BAEA-FA4F-80A4-24F0338D2437}"/>
              </a:ext>
            </a:extLst>
          </p:cNvPr>
          <p:cNvSpPr txBox="1">
            <a:spLocks noChangeArrowheads="1"/>
          </p:cNvSpPr>
          <p:nvPr/>
        </p:nvSpPr>
        <p:spPr bwMode="auto">
          <a:xfrm rot="-5400000">
            <a:off x="4938655" y="2647003"/>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SHELL</a:t>
            </a:r>
          </a:p>
        </p:txBody>
      </p:sp>
      <p:sp>
        <p:nvSpPr>
          <p:cNvPr id="103" name="Text Box 23">
            <a:extLst>
              <a:ext uri="{FF2B5EF4-FFF2-40B4-BE49-F238E27FC236}">
                <a16:creationId xmlns:a16="http://schemas.microsoft.com/office/drawing/2014/main" id="{F9696545-0C35-CF4C-8D3F-9D8969A3EA15}"/>
              </a:ext>
            </a:extLst>
          </p:cNvPr>
          <p:cNvSpPr txBox="1">
            <a:spLocks noChangeArrowheads="1"/>
          </p:cNvSpPr>
          <p:nvPr/>
        </p:nvSpPr>
        <p:spPr bwMode="auto">
          <a:xfrm rot="-5400000">
            <a:off x="4940919" y="2389427"/>
            <a:ext cx="2168482"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GENERATE FRAGMENTS</a:t>
            </a:r>
          </a:p>
        </p:txBody>
      </p:sp>
      <p:sp>
        <p:nvSpPr>
          <p:cNvPr id="104" name="Text Box 24">
            <a:extLst>
              <a:ext uri="{FF2B5EF4-FFF2-40B4-BE49-F238E27FC236}">
                <a16:creationId xmlns:a16="http://schemas.microsoft.com/office/drawing/2014/main" id="{D830C026-D7DE-5445-8608-A017C5CE24AB}"/>
              </a:ext>
            </a:extLst>
          </p:cNvPr>
          <p:cNvSpPr txBox="1">
            <a:spLocks noChangeArrowheads="1"/>
          </p:cNvSpPr>
          <p:nvPr/>
        </p:nvSpPr>
        <p:spPr bwMode="auto">
          <a:xfrm rot="-5400000">
            <a:off x="5471655" y="2635604"/>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CONTAIN HE</a:t>
            </a:r>
          </a:p>
        </p:txBody>
      </p:sp>
      <p:sp>
        <p:nvSpPr>
          <p:cNvPr id="105" name="Text Box 25">
            <a:extLst>
              <a:ext uri="{FF2B5EF4-FFF2-40B4-BE49-F238E27FC236}">
                <a16:creationId xmlns:a16="http://schemas.microsoft.com/office/drawing/2014/main" id="{800B2A0B-B24A-6D40-B1A8-17152B9E6414}"/>
              </a:ext>
            </a:extLst>
          </p:cNvPr>
          <p:cNvSpPr txBox="1">
            <a:spLocks noChangeArrowheads="1"/>
          </p:cNvSpPr>
          <p:nvPr/>
        </p:nvSpPr>
        <p:spPr bwMode="auto">
          <a:xfrm rot="-5400000">
            <a:off x="5847005" y="2468534"/>
            <a:ext cx="195204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CONTROL BALLOTTING</a:t>
            </a:r>
          </a:p>
        </p:txBody>
      </p:sp>
      <p:sp>
        <p:nvSpPr>
          <p:cNvPr id="106" name="Oval 28">
            <a:extLst>
              <a:ext uri="{FF2B5EF4-FFF2-40B4-BE49-F238E27FC236}">
                <a16:creationId xmlns:a16="http://schemas.microsoft.com/office/drawing/2014/main" id="{1EC6DD0D-CC23-8F46-AD41-CB786F7A49A7}"/>
              </a:ext>
            </a:extLst>
          </p:cNvPr>
          <p:cNvSpPr>
            <a:spLocks noChangeArrowheads="1"/>
          </p:cNvSpPr>
          <p:nvPr/>
        </p:nvSpPr>
        <p:spPr bwMode="auto">
          <a:xfrm>
            <a:off x="6764714" y="3623477"/>
            <a:ext cx="138113"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109" name="AutoShape 31">
            <a:extLst>
              <a:ext uri="{FF2B5EF4-FFF2-40B4-BE49-F238E27FC236}">
                <a16:creationId xmlns:a16="http://schemas.microsoft.com/office/drawing/2014/main" id="{ACD30B6F-691E-ED4E-A753-3ED12428F979}"/>
              </a:ext>
            </a:extLst>
          </p:cNvPr>
          <p:cNvSpPr>
            <a:spLocks noChangeArrowheads="1"/>
          </p:cNvSpPr>
          <p:nvPr/>
        </p:nvSpPr>
        <p:spPr bwMode="auto">
          <a:xfrm>
            <a:off x="6779838" y="5092533"/>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nvGrpSpPr>
          <p:cNvPr id="110" name="Group 18">
            <a:extLst>
              <a:ext uri="{FF2B5EF4-FFF2-40B4-BE49-F238E27FC236}">
                <a16:creationId xmlns:a16="http://schemas.microsoft.com/office/drawing/2014/main" id="{C27E2163-A571-304C-9F7C-D586F25185B5}"/>
              </a:ext>
            </a:extLst>
          </p:cNvPr>
          <p:cNvGrpSpPr>
            <a:grpSpLocks/>
          </p:cNvGrpSpPr>
          <p:nvPr/>
        </p:nvGrpSpPr>
        <p:grpSpPr bwMode="auto">
          <a:xfrm>
            <a:off x="5972143" y="3631395"/>
            <a:ext cx="138113" cy="146050"/>
            <a:chOff x="3648" y="2400"/>
            <a:chExt cx="96" cy="96"/>
          </a:xfrm>
        </p:grpSpPr>
        <p:sp>
          <p:nvSpPr>
            <p:cNvPr id="111" name="Oval 19">
              <a:extLst>
                <a:ext uri="{FF2B5EF4-FFF2-40B4-BE49-F238E27FC236}">
                  <a16:creationId xmlns:a16="http://schemas.microsoft.com/office/drawing/2014/main" id="{1F2AADCA-B456-2349-81F3-45CEE438D15E}"/>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112" name="Oval 20">
              <a:extLst>
                <a:ext uri="{FF2B5EF4-FFF2-40B4-BE49-F238E27FC236}">
                  <a16:creationId xmlns:a16="http://schemas.microsoft.com/office/drawing/2014/main" id="{E85236BF-0512-5646-B0F7-7E30F2311B1F}"/>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sp>
        <p:nvSpPr>
          <p:cNvPr id="114" name="Oval 28">
            <a:extLst>
              <a:ext uri="{FF2B5EF4-FFF2-40B4-BE49-F238E27FC236}">
                <a16:creationId xmlns:a16="http://schemas.microsoft.com/office/drawing/2014/main" id="{8262B882-78F9-F34F-B0E4-5B9DCF3CFC44}"/>
              </a:ext>
            </a:extLst>
          </p:cNvPr>
          <p:cNvSpPr>
            <a:spLocks noChangeArrowheads="1"/>
          </p:cNvSpPr>
          <p:nvPr/>
        </p:nvSpPr>
        <p:spPr bwMode="auto">
          <a:xfrm>
            <a:off x="6514320" y="3629825"/>
            <a:ext cx="135662" cy="14688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nvGrpSpPr>
          <p:cNvPr id="115" name="Group 24">
            <a:extLst>
              <a:ext uri="{FF2B5EF4-FFF2-40B4-BE49-F238E27FC236}">
                <a16:creationId xmlns:a16="http://schemas.microsoft.com/office/drawing/2014/main" id="{7A1CA19D-952F-3846-9E78-69479B75F39A}"/>
              </a:ext>
            </a:extLst>
          </p:cNvPr>
          <p:cNvGrpSpPr>
            <a:grpSpLocks/>
          </p:cNvGrpSpPr>
          <p:nvPr/>
        </p:nvGrpSpPr>
        <p:grpSpPr bwMode="auto">
          <a:xfrm>
            <a:off x="6206743" y="4210972"/>
            <a:ext cx="138113" cy="146050"/>
            <a:chOff x="3648" y="2400"/>
            <a:chExt cx="96" cy="96"/>
          </a:xfrm>
        </p:grpSpPr>
        <p:sp>
          <p:nvSpPr>
            <p:cNvPr id="116" name="Oval 25">
              <a:extLst>
                <a:ext uri="{FF2B5EF4-FFF2-40B4-BE49-F238E27FC236}">
                  <a16:creationId xmlns:a16="http://schemas.microsoft.com/office/drawing/2014/main" id="{F0363936-E078-1246-8963-BA0FFDD11CE2}"/>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117" name="Oval 26">
              <a:extLst>
                <a:ext uri="{FF2B5EF4-FFF2-40B4-BE49-F238E27FC236}">
                  <a16:creationId xmlns:a16="http://schemas.microsoft.com/office/drawing/2014/main" id="{045DAD37-0100-504B-99C8-2A47D0FFA96F}"/>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sp>
        <p:nvSpPr>
          <p:cNvPr id="119" name="AutoShape 40">
            <a:extLst>
              <a:ext uri="{FF2B5EF4-FFF2-40B4-BE49-F238E27FC236}">
                <a16:creationId xmlns:a16="http://schemas.microsoft.com/office/drawing/2014/main" id="{35D71A83-6125-6D45-BE8A-3AD5D79300F9}"/>
              </a:ext>
            </a:extLst>
          </p:cNvPr>
          <p:cNvSpPr>
            <a:spLocks noChangeArrowheads="1"/>
          </p:cNvSpPr>
          <p:nvPr/>
        </p:nvSpPr>
        <p:spPr bwMode="auto">
          <a:xfrm>
            <a:off x="6501214" y="4202891"/>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nvGrpSpPr>
          <p:cNvPr id="121" name="Group 24">
            <a:extLst>
              <a:ext uri="{FF2B5EF4-FFF2-40B4-BE49-F238E27FC236}">
                <a16:creationId xmlns:a16="http://schemas.microsoft.com/office/drawing/2014/main" id="{810F32C3-5BAE-0044-96AE-1B4ADC328504}"/>
              </a:ext>
            </a:extLst>
          </p:cNvPr>
          <p:cNvGrpSpPr>
            <a:grpSpLocks/>
          </p:cNvGrpSpPr>
          <p:nvPr/>
        </p:nvGrpSpPr>
        <p:grpSpPr bwMode="auto">
          <a:xfrm>
            <a:off x="6206742" y="4496914"/>
            <a:ext cx="138113" cy="146050"/>
            <a:chOff x="3648" y="2400"/>
            <a:chExt cx="96" cy="96"/>
          </a:xfrm>
        </p:grpSpPr>
        <p:sp>
          <p:nvSpPr>
            <p:cNvPr id="122" name="Oval 25">
              <a:extLst>
                <a:ext uri="{FF2B5EF4-FFF2-40B4-BE49-F238E27FC236}">
                  <a16:creationId xmlns:a16="http://schemas.microsoft.com/office/drawing/2014/main" id="{C838C05E-AEB5-924E-9631-B27BC89C260E}"/>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sp>
          <p:nvSpPr>
            <p:cNvPr id="123" name="Oval 26">
              <a:extLst>
                <a:ext uri="{FF2B5EF4-FFF2-40B4-BE49-F238E27FC236}">
                  <a16:creationId xmlns:a16="http://schemas.microsoft.com/office/drawing/2014/main" id="{5E8FB2FC-6DEC-9D48-A198-5CD6470A11A8}"/>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a:p>
          </p:txBody>
        </p:sp>
      </p:grpSp>
      <p:sp>
        <p:nvSpPr>
          <p:cNvPr id="124" name="Rounded Rectangular Callout 123">
            <a:extLst>
              <a:ext uri="{FF2B5EF4-FFF2-40B4-BE49-F238E27FC236}">
                <a16:creationId xmlns:a16="http://schemas.microsoft.com/office/drawing/2014/main" id="{5C600D14-C445-7849-8EDE-F732749FB6AD}"/>
              </a:ext>
            </a:extLst>
          </p:cNvPr>
          <p:cNvSpPr/>
          <p:nvPr/>
        </p:nvSpPr>
        <p:spPr>
          <a:xfrm>
            <a:off x="1647469" y="2653899"/>
            <a:ext cx="1691886" cy="805697"/>
          </a:xfrm>
          <a:prstGeom prst="wedgeRoundRectCallout">
            <a:avLst>
              <a:gd name="adj1" fmla="val 72767"/>
              <a:gd name="adj2" fmla="val 12753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Subsystem Requirements</a:t>
            </a:r>
          </a:p>
        </p:txBody>
      </p:sp>
      <p:sp>
        <p:nvSpPr>
          <p:cNvPr id="126" name="Rounded Rectangular Callout 125">
            <a:extLst>
              <a:ext uri="{FF2B5EF4-FFF2-40B4-BE49-F238E27FC236}">
                <a16:creationId xmlns:a16="http://schemas.microsoft.com/office/drawing/2014/main" id="{B4ED0D5A-C351-7E48-812A-743DEC1E75C8}"/>
              </a:ext>
            </a:extLst>
          </p:cNvPr>
          <p:cNvSpPr/>
          <p:nvPr/>
        </p:nvSpPr>
        <p:spPr>
          <a:xfrm>
            <a:off x="8298327" y="1114289"/>
            <a:ext cx="2126257" cy="1265542"/>
          </a:xfrm>
          <a:prstGeom prst="wedgeRoundRectCallout">
            <a:avLst>
              <a:gd name="adj1" fmla="val -94230"/>
              <a:gd name="adj2" fmla="val 4974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Functions from the Functional Analysis and QFD 1 for the Shell</a:t>
            </a:r>
          </a:p>
        </p:txBody>
      </p:sp>
      <p:sp>
        <p:nvSpPr>
          <p:cNvPr id="2" name="TextBox 1">
            <a:extLst>
              <a:ext uri="{FF2B5EF4-FFF2-40B4-BE49-F238E27FC236}">
                <a16:creationId xmlns:a16="http://schemas.microsoft.com/office/drawing/2014/main" id="{1DD8EC7D-484D-B540-B323-62EA4EF44344}"/>
              </a:ext>
            </a:extLst>
          </p:cNvPr>
          <p:cNvSpPr txBox="1"/>
          <p:nvPr/>
        </p:nvSpPr>
        <p:spPr>
          <a:xfrm>
            <a:off x="1966748" y="5571644"/>
            <a:ext cx="3133232" cy="95410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400" dirty="0"/>
              <a:t>Remember we use QFD 1 to cross check functionality (are we missing any) and to determine critical functions</a:t>
            </a:r>
          </a:p>
        </p:txBody>
      </p:sp>
    </p:spTree>
    <p:extLst>
      <p:ext uri="{BB962C8B-B14F-4D97-AF65-F5344CB8AC3E}">
        <p14:creationId xmlns:p14="http://schemas.microsoft.com/office/powerpoint/2010/main" val="3279821655"/>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US" dirty="0"/>
              <a:t>Determine Critical Design Parameters and Noise Variables</a:t>
            </a:r>
          </a:p>
        </p:txBody>
      </p:sp>
      <p:sp>
        <p:nvSpPr>
          <p:cNvPr id="104451" name="Content Placeholder 2"/>
          <p:cNvSpPr>
            <a:spLocks noGrp="1"/>
          </p:cNvSpPr>
          <p:nvPr>
            <p:ph idx="1"/>
          </p:nvPr>
        </p:nvSpPr>
        <p:spPr>
          <a:xfrm>
            <a:off x="1956000" y="1825625"/>
            <a:ext cx="8281108" cy="2754600"/>
          </a:xfrm>
        </p:spPr>
        <p:txBody>
          <a:bodyPr>
            <a:normAutofit fontScale="92500" lnSpcReduction="20000"/>
          </a:bodyPr>
          <a:lstStyle/>
          <a:p>
            <a:r>
              <a:rPr lang="en-GB" sz="2000" dirty="0"/>
              <a:t>We need to find out which design parameters are sensitive to which noise factors</a:t>
            </a:r>
          </a:p>
          <a:p>
            <a:r>
              <a:rPr lang="en-GB" sz="2000" dirty="0"/>
              <a:t>To achieve this we need to identify:</a:t>
            </a:r>
          </a:p>
          <a:p>
            <a:pPr lvl="1"/>
            <a:r>
              <a:rPr lang="en-GB" sz="2000" dirty="0"/>
              <a:t>the system response that relates to the critical customer requirements  </a:t>
            </a:r>
          </a:p>
          <a:p>
            <a:pPr lvl="1"/>
            <a:r>
              <a:rPr lang="en-GB" sz="2000" dirty="0"/>
              <a:t>the design parameters</a:t>
            </a:r>
          </a:p>
          <a:p>
            <a:pPr lvl="1"/>
            <a:r>
              <a:rPr lang="en-GB" sz="2000" dirty="0"/>
              <a:t>the noise parameters</a:t>
            </a:r>
          </a:p>
          <a:p>
            <a:r>
              <a:rPr lang="en-GB" sz="2000" dirty="0"/>
              <a:t>We use a Parameter Diagram and What Why Table</a:t>
            </a:r>
          </a:p>
        </p:txBody>
      </p:sp>
    </p:spTree>
    <p:extLst>
      <p:ext uri="{BB962C8B-B14F-4D97-AF65-F5344CB8AC3E}">
        <p14:creationId xmlns:p14="http://schemas.microsoft.com/office/powerpoint/2010/main" val="23124836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86F3-EB7C-374C-B072-2E0708986189}"/>
              </a:ext>
            </a:extLst>
          </p:cNvPr>
          <p:cNvSpPr>
            <a:spLocks noGrp="1"/>
          </p:cNvSpPr>
          <p:nvPr>
            <p:ph type="title"/>
          </p:nvPr>
        </p:nvSpPr>
        <p:spPr>
          <a:xfrm>
            <a:off x="0" y="-71437"/>
            <a:ext cx="10716733" cy="564370"/>
          </a:xfrm>
        </p:spPr>
        <p:txBody>
          <a:bodyPr/>
          <a:lstStyle/>
          <a:p>
            <a:r>
              <a:rPr lang="en-US" dirty="0"/>
              <a:t>Creating Candidate Solution Concepts for the Subsystem/Component</a:t>
            </a:r>
          </a:p>
        </p:txBody>
      </p:sp>
      <p:pic>
        <p:nvPicPr>
          <p:cNvPr id="5" name="Picture 4">
            <a:extLst>
              <a:ext uri="{FF2B5EF4-FFF2-40B4-BE49-F238E27FC236}">
                <a16:creationId xmlns:a16="http://schemas.microsoft.com/office/drawing/2014/main" id="{C511850F-0C25-1A45-8434-4A983DD273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3041235" y="265035"/>
            <a:ext cx="5121143" cy="7358366"/>
          </a:xfrm>
          <a:prstGeom prst="rect">
            <a:avLst/>
          </a:prstGeom>
        </p:spPr>
      </p:pic>
    </p:spTree>
    <p:extLst>
      <p:ext uri="{BB962C8B-B14F-4D97-AF65-F5344CB8AC3E}">
        <p14:creationId xmlns:p14="http://schemas.microsoft.com/office/powerpoint/2010/main" val="1576587623"/>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23B29E-CFAE-D012-02A4-029441B53FFB}"/>
              </a:ext>
            </a:extLst>
          </p:cNvPr>
          <p:cNvSpPr/>
          <p:nvPr/>
        </p:nvSpPr>
        <p:spPr>
          <a:xfrm>
            <a:off x="1000125" y="1095375"/>
            <a:ext cx="10010775" cy="5486400"/>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C681DCA-57C1-424F-99A8-23E8EAFB307B}"/>
              </a:ext>
            </a:extLst>
          </p:cNvPr>
          <p:cNvSpPr>
            <a:spLocks noGrp="1"/>
          </p:cNvSpPr>
          <p:nvPr>
            <p:ph type="title"/>
          </p:nvPr>
        </p:nvSpPr>
        <p:spPr>
          <a:xfrm>
            <a:off x="294167" y="276225"/>
            <a:ext cx="6489700" cy="492933"/>
          </a:xfrm>
        </p:spPr>
        <p:txBody>
          <a:bodyPr/>
          <a:lstStyle/>
          <a:p>
            <a:r>
              <a:rPr lang="en-US" sz="2400" dirty="0"/>
              <a:t>QFD 2 for the Subsystem/Component</a:t>
            </a:r>
          </a:p>
        </p:txBody>
      </p:sp>
      <p:pic>
        <p:nvPicPr>
          <p:cNvPr id="5" name="Picture 4">
            <a:extLst>
              <a:ext uri="{FF2B5EF4-FFF2-40B4-BE49-F238E27FC236}">
                <a16:creationId xmlns:a16="http://schemas.microsoft.com/office/drawing/2014/main" id="{747E025F-64E9-A842-9694-65C82D7A7FCD}"/>
              </a:ext>
            </a:extLst>
          </p:cNvPr>
          <p:cNvPicPr>
            <a:picLocks noChangeAspect="1"/>
          </p:cNvPicPr>
          <p:nvPr/>
        </p:nvPicPr>
        <p:blipFill>
          <a:blip r:embed="rId2"/>
          <a:stretch>
            <a:fillRect/>
          </a:stretch>
        </p:blipFill>
        <p:spPr>
          <a:xfrm>
            <a:off x="1193006" y="1376362"/>
            <a:ext cx="9625012" cy="4924425"/>
          </a:xfrm>
          <a:prstGeom prst="rect">
            <a:avLst/>
          </a:prstGeom>
        </p:spPr>
      </p:pic>
    </p:spTree>
    <p:extLst>
      <p:ext uri="{BB962C8B-B14F-4D97-AF65-F5344CB8AC3E}">
        <p14:creationId xmlns:p14="http://schemas.microsoft.com/office/powerpoint/2010/main" val="1300407822"/>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98" y="242826"/>
            <a:ext cx="6489700" cy="388586"/>
          </a:xfrm>
        </p:spPr>
        <p:txBody>
          <a:bodyPr/>
          <a:lstStyle/>
          <a:p>
            <a:r>
              <a:rPr lang="en-US" dirty="0"/>
              <a:t>Critical Design Aspects</a:t>
            </a:r>
          </a:p>
        </p:txBody>
      </p:sp>
      <p:pic>
        <p:nvPicPr>
          <p:cNvPr id="6" name="Picture 5">
            <a:extLst>
              <a:ext uri="{FF2B5EF4-FFF2-40B4-BE49-F238E27FC236}">
                <a16:creationId xmlns:a16="http://schemas.microsoft.com/office/drawing/2014/main" id="{75A42E34-DEA8-6C47-A3A0-21C5653A3DD1}"/>
              </a:ext>
            </a:extLst>
          </p:cNvPr>
          <p:cNvPicPr>
            <a:picLocks noChangeAspect="1"/>
          </p:cNvPicPr>
          <p:nvPr/>
        </p:nvPicPr>
        <p:blipFill>
          <a:blip r:embed="rId2"/>
          <a:stretch>
            <a:fillRect/>
          </a:stretch>
        </p:blipFill>
        <p:spPr>
          <a:xfrm>
            <a:off x="2013067" y="1796709"/>
            <a:ext cx="7525381" cy="4213454"/>
          </a:xfrm>
          <a:prstGeom prst="rect">
            <a:avLst/>
          </a:prstGeom>
        </p:spPr>
      </p:pic>
      <p:sp>
        <p:nvSpPr>
          <p:cNvPr id="7" name="Rounded Rectangular Callout 6">
            <a:extLst>
              <a:ext uri="{FF2B5EF4-FFF2-40B4-BE49-F238E27FC236}">
                <a16:creationId xmlns:a16="http://schemas.microsoft.com/office/drawing/2014/main" id="{9EC65C73-C517-3548-90EF-7145FC7D959A}"/>
              </a:ext>
            </a:extLst>
          </p:cNvPr>
          <p:cNvSpPr/>
          <p:nvPr/>
        </p:nvSpPr>
        <p:spPr>
          <a:xfrm>
            <a:off x="7873428" y="955497"/>
            <a:ext cx="2017917" cy="1592494"/>
          </a:xfrm>
          <a:prstGeom prst="wedgeRoundRectCallout">
            <a:avLst>
              <a:gd name="adj1" fmla="val -59816"/>
              <a:gd name="adj2" fmla="val 14598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The two piece case is critical and therefore is subject to a P-Diagram</a:t>
            </a:r>
          </a:p>
        </p:txBody>
      </p:sp>
    </p:spTree>
    <p:extLst>
      <p:ext uri="{BB962C8B-B14F-4D97-AF65-F5344CB8AC3E}">
        <p14:creationId xmlns:p14="http://schemas.microsoft.com/office/powerpoint/2010/main" val="994081425"/>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D1AAD-6610-B94C-BC09-8681D586125F}"/>
              </a:ext>
            </a:extLst>
          </p:cNvPr>
          <p:cNvSpPr>
            <a:spLocks noGrp="1"/>
          </p:cNvSpPr>
          <p:nvPr>
            <p:ph type="title"/>
          </p:nvPr>
        </p:nvSpPr>
        <p:spPr>
          <a:xfrm>
            <a:off x="288000" y="183888"/>
            <a:ext cx="11616000" cy="664797"/>
          </a:xfrm>
        </p:spPr>
        <p:txBody>
          <a:bodyPr/>
          <a:lstStyle/>
          <a:p>
            <a:r>
              <a:rPr lang="en-US" sz="2800" dirty="0"/>
              <a:t>Constructing P-Diagrams at the Subsystem/Component Level</a:t>
            </a:r>
          </a:p>
        </p:txBody>
      </p:sp>
      <p:sp>
        <p:nvSpPr>
          <p:cNvPr id="5" name="Text Placeholder 4">
            <a:extLst>
              <a:ext uri="{FF2B5EF4-FFF2-40B4-BE49-F238E27FC236}">
                <a16:creationId xmlns:a16="http://schemas.microsoft.com/office/drawing/2014/main" id="{80FD52E0-A788-0C48-B734-62EF5FFA70C7}"/>
              </a:ext>
            </a:extLst>
          </p:cNvPr>
          <p:cNvSpPr>
            <a:spLocks noGrp="1"/>
          </p:cNvSpPr>
          <p:nvPr>
            <p:ph type="body" sz="quarter" idx="17"/>
          </p:nvPr>
        </p:nvSpPr>
        <p:spPr>
          <a:xfrm>
            <a:off x="103956" y="1048103"/>
            <a:ext cx="11210925" cy="2895823"/>
          </a:xfrm>
        </p:spPr>
        <p:txBody>
          <a:bodyPr/>
          <a:lstStyle/>
          <a:p>
            <a:pPr lvl="1"/>
            <a:r>
              <a:rPr lang="en-US" dirty="0"/>
              <a:t>P-diagrams can be constructed at any level </a:t>
            </a:r>
          </a:p>
          <a:p>
            <a:pPr lvl="2"/>
            <a:r>
              <a:rPr lang="en-US" dirty="0"/>
              <a:t>It is necessary to consider carefully what the output of the subsystem or component is </a:t>
            </a:r>
          </a:p>
          <a:p>
            <a:pPr lvl="2"/>
            <a:r>
              <a:rPr lang="en-US" dirty="0"/>
              <a:t>This often requires us to think how the subsystem or component contributes to the higher-level purpose(s) in order to derive the best output measure</a:t>
            </a:r>
          </a:p>
          <a:p>
            <a:pPr lvl="2"/>
            <a:r>
              <a:rPr lang="en-US" dirty="0"/>
              <a:t>For example, if we consider the Shell body subsystem, it plays a </a:t>
            </a:r>
            <a:r>
              <a:rPr lang="en-US" dirty="0">
                <a:solidFill>
                  <a:schemeClr val="tx2"/>
                </a:solidFill>
              </a:rPr>
              <a:t>major part in transporting the HE to the target and therefore Accuracy and Precision remains an output. Is also plays the major role in defeating the target via fragmentation which can also be consider as an output</a:t>
            </a:r>
          </a:p>
          <a:p>
            <a:endParaRPr lang="en-US" dirty="0"/>
          </a:p>
          <a:p>
            <a:endParaRPr lang="en-US" dirty="0"/>
          </a:p>
          <a:p>
            <a:endParaRPr lang="en-US" dirty="0"/>
          </a:p>
        </p:txBody>
      </p:sp>
      <p:pic>
        <p:nvPicPr>
          <p:cNvPr id="6" name="Picture 5">
            <a:extLst>
              <a:ext uri="{FF2B5EF4-FFF2-40B4-BE49-F238E27FC236}">
                <a16:creationId xmlns:a16="http://schemas.microsoft.com/office/drawing/2014/main" id="{2EA1428D-8327-7F47-A876-BE55D5453B7D}"/>
              </a:ext>
            </a:extLst>
          </p:cNvPr>
          <p:cNvPicPr>
            <a:picLocks noChangeAspect="1"/>
          </p:cNvPicPr>
          <p:nvPr/>
        </p:nvPicPr>
        <p:blipFill rotWithShape="1">
          <a:blip r:embed="rId2">
            <a:extLst>
              <a:ext uri="{28A0092B-C50C-407E-A947-70E740481C1C}">
                <a14:useLocalDpi xmlns:a14="http://schemas.microsoft.com/office/drawing/2010/main" val="0"/>
              </a:ext>
            </a:extLst>
          </a:blip>
          <a:srcRect l="11338" t="4738" r="24712" b="4001"/>
          <a:stretch/>
        </p:blipFill>
        <p:spPr>
          <a:xfrm rot="5400000">
            <a:off x="4405268" y="1563246"/>
            <a:ext cx="3381462" cy="6840271"/>
          </a:xfrm>
          <a:prstGeom prst="rect">
            <a:avLst/>
          </a:prstGeom>
        </p:spPr>
      </p:pic>
    </p:spTree>
    <p:extLst>
      <p:ext uri="{BB962C8B-B14F-4D97-AF65-F5344CB8AC3E}">
        <p14:creationId xmlns:p14="http://schemas.microsoft.com/office/powerpoint/2010/main" val="42057002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433125" y="279833"/>
            <a:ext cx="11010600" cy="664797"/>
          </a:xfrm>
        </p:spPr>
        <p:txBody>
          <a:bodyPr/>
          <a:lstStyle/>
          <a:p>
            <a:pPr defTabSz="761909" eaLnBrk="1" hangingPunct="1"/>
            <a:r>
              <a:rPr lang="en-GB" dirty="0">
                <a:latin typeface="Arial" charset="0"/>
              </a:rPr>
              <a:t>Exercise: P-Diagram</a:t>
            </a:r>
            <a:r>
              <a:rPr lang="en-GB" dirty="0">
                <a:latin typeface="Symbol" charset="0"/>
              </a:rPr>
              <a:t> </a:t>
            </a:r>
            <a:endParaRPr lang="en-GB" dirty="0">
              <a:latin typeface="Arial" charset="0"/>
            </a:endParaRPr>
          </a:p>
        </p:txBody>
      </p:sp>
      <p:sp>
        <p:nvSpPr>
          <p:cNvPr id="117763" name="Rectangle 3"/>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Consider </a:t>
            </a:r>
            <a:r>
              <a:rPr lang="en-GB" dirty="0">
                <a:latin typeface="Arial" charset="0"/>
              </a:rPr>
              <a:t>the shell Rear Body (drawing provided)</a:t>
            </a:r>
          </a:p>
          <a:p>
            <a:pPr defTabSz="761909" eaLnBrk="1" hangingPunct="1"/>
            <a:r>
              <a:rPr lang="en-GB" dirty="0">
                <a:latin typeface="Arial" charset="0"/>
              </a:rPr>
              <a:t> </a:t>
            </a:r>
            <a:r>
              <a:rPr lang="en-GB" sz="2000" dirty="0">
                <a:latin typeface="Arial" charset="0"/>
              </a:rPr>
              <a:t>Construct a P-Diagram for the Y of system compatibility</a:t>
            </a:r>
            <a:endParaRPr lang="en-GB" sz="1600" dirty="0">
              <a:latin typeface="Arial" charset="0"/>
            </a:endParaRPr>
          </a:p>
          <a:p>
            <a:pPr defTabSz="761909" eaLnBrk="1" hangingPunct="1">
              <a:buNone/>
            </a:pPr>
            <a:endParaRPr lang="en-GB" sz="2400" b="1" dirty="0">
              <a:latin typeface="Arial" charset="0"/>
            </a:endParaRPr>
          </a:p>
          <a:p>
            <a:pPr defTabSz="761909" eaLnBrk="1" hangingPunct="1">
              <a:buNone/>
            </a:pPr>
            <a:r>
              <a:rPr lang="en-GB" sz="2400" b="1" dirty="0">
                <a:latin typeface="Arial" charset="0"/>
              </a:rPr>
              <a:t>Time: 30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5" name="Picture 4">
            <a:extLst>
              <a:ext uri="{FF2B5EF4-FFF2-40B4-BE49-F238E27FC236}">
                <a16:creationId xmlns:a16="http://schemas.microsoft.com/office/drawing/2014/main" id="{361D066B-942E-564C-A53F-8B1BBF308A50}"/>
              </a:ext>
            </a:extLst>
          </p:cNvPr>
          <p:cNvPicPr>
            <a:picLocks noChangeAspect="1"/>
          </p:cNvPicPr>
          <p:nvPr/>
        </p:nvPicPr>
        <p:blipFill>
          <a:blip r:embed="rId3"/>
          <a:stretch>
            <a:fillRect/>
          </a:stretch>
        </p:blipFill>
        <p:spPr>
          <a:xfrm>
            <a:off x="1627134" y="1268480"/>
            <a:ext cx="4588137" cy="4769374"/>
          </a:xfrm>
          <a:prstGeom prst="rect">
            <a:avLst/>
          </a:prstGeom>
          <a:solidFill>
            <a:schemeClr val="accent3">
              <a:lumMod val="20000"/>
              <a:lumOff val="80000"/>
            </a:schemeClr>
          </a:solidFill>
        </p:spPr>
      </p:pic>
    </p:spTree>
    <p:extLst>
      <p:ext uri="{BB962C8B-B14F-4D97-AF65-F5344CB8AC3E}">
        <p14:creationId xmlns:p14="http://schemas.microsoft.com/office/powerpoint/2010/main" val="2487390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04525" y="135894"/>
            <a:ext cx="11010600" cy="664797"/>
          </a:xfrm>
        </p:spPr>
        <p:txBody>
          <a:bodyPr/>
          <a:lstStyle/>
          <a:p>
            <a:pPr defTabSz="761909" eaLnBrk="1" hangingPunct="1"/>
            <a:r>
              <a:rPr lang="en-GB" dirty="0">
                <a:latin typeface="Arial" charset="0"/>
              </a:rPr>
              <a:t>Exercise: What-Why</a:t>
            </a:r>
          </a:p>
        </p:txBody>
      </p:sp>
      <p:sp>
        <p:nvSpPr>
          <p:cNvPr id="117763" name="Rectangle 3"/>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Construct a What-Why Table to determine the critical Munition Design Parameters and Noise Factors</a:t>
            </a:r>
          </a:p>
          <a:p>
            <a:pPr marL="0" indent="0" defTabSz="761909" eaLnBrk="1" hangingPunct="1">
              <a:buNone/>
            </a:pPr>
            <a:endParaRPr lang="en-GB" sz="2000" dirty="0">
              <a:latin typeface="Arial" charset="0"/>
            </a:endParaRPr>
          </a:p>
          <a:p>
            <a:pPr marL="0" indent="0" defTabSz="761909" eaLnBrk="1" hangingPunct="1">
              <a:buNone/>
            </a:pPr>
            <a:r>
              <a:rPr lang="en-GB" sz="2000"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5" name="Picture 4">
            <a:extLst>
              <a:ext uri="{FF2B5EF4-FFF2-40B4-BE49-F238E27FC236}">
                <a16:creationId xmlns:a16="http://schemas.microsoft.com/office/drawing/2014/main" id="{3143CD65-8E33-D84F-927C-9850A9B1EAD7}"/>
              </a:ext>
            </a:extLst>
          </p:cNvPr>
          <p:cNvPicPr>
            <a:picLocks noChangeAspect="1"/>
          </p:cNvPicPr>
          <p:nvPr/>
        </p:nvPicPr>
        <p:blipFill>
          <a:blip r:embed="rId3"/>
          <a:stretch>
            <a:fillRect/>
          </a:stretch>
        </p:blipFill>
        <p:spPr>
          <a:xfrm>
            <a:off x="1627134" y="1287935"/>
            <a:ext cx="4588137" cy="4769374"/>
          </a:xfrm>
          <a:prstGeom prst="rect">
            <a:avLst/>
          </a:prstGeom>
          <a:solidFill>
            <a:schemeClr val="accent3">
              <a:lumMod val="20000"/>
              <a:lumOff val="80000"/>
            </a:schemeClr>
          </a:solidFill>
        </p:spPr>
      </p:pic>
    </p:spTree>
    <p:extLst>
      <p:ext uri="{BB962C8B-B14F-4D97-AF65-F5344CB8AC3E}">
        <p14:creationId xmlns:p14="http://schemas.microsoft.com/office/powerpoint/2010/main" val="795070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0499E4-345A-9C4B-B0F8-18D4A294EF13}"/>
              </a:ext>
            </a:extLst>
          </p:cNvPr>
          <p:cNvSpPr>
            <a:spLocks noGrp="1"/>
          </p:cNvSpPr>
          <p:nvPr>
            <p:ph type="title"/>
          </p:nvPr>
        </p:nvSpPr>
        <p:spPr>
          <a:xfrm>
            <a:off x="579536" y="103119"/>
            <a:ext cx="8257950" cy="412445"/>
          </a:xfrm>
        </p:spPr>
        <p:txBody>
          <a:bodyPr/>
          <a:lstStyle/>
          <a:p>
            <a:r>
              <a:rPr lang="en-US" dirty="0"/>
              <a:t>What have we done?</a:t>
            </a:r>
          </a:p>
        </p:txBody>
      </p:sp>
      <p:sp>
        <p:nvSpPr>
          <p:cNvPr id="12" name="Text Box 15">
            <a:extLst>
              <a:ext uri="{FF2B5EF4-FFF2-40B4-BE49-F238E27FC236}">
                <a16:creationId xmlns:a16="http://schemas.microsoft.com/office/drawing/2014/main" id="{7AF9F834-FA53-FD43-9E82-BF775AAA441D}"/>
              </a:ext>
            </a:extLst>
          </p:cNvPr>
          <p:cNvSpPr txBox="1">
            <a:spLocks noChangeArrowheads="1"/>
          </p:cNvSpPr>
          <p:nvPr/>
        </p:nvSpPr>
        <p:spPr bwMode="auto">
          <a:xfrm>
            <a:off x="2461988" y="813873"/>
            <a:ext cx="1348012" cy="482748"/>
          </a:xfrm>
          <a:prstGeom prst="rect">
            <a:avLst/>
          </a:prstGeom>
          <a:noFill/>
          <a:ln w="9525">
            <a:noFill/>
            <a:miter lim="800000"/>
            <a:headEnd/>
            <a:tailEnd/>
          </a:ln>
        </p:spPr>
        <p:txBody>
          <a:bodyPr wrap="square" lIns="84253" tIns="42126" rIns="84253" bIns="42126">
            <a:spAutoFit/>
          </a:bodyPr>
          <a:lstStyle/>
          <a:p>
            <a:pPr eaLnBrk="0" hangingPunct="0"/>
            <a:r>
              <a:rPr lang="en-GB" sz="1292" dirty="0"/>
              <a:t>Capability</a:t>
            </a:r>
          </a:p>
          <a:p>
            <a:pPr eaLnBrk="0" hangingPunct="0"/>
            <a:r>
              <a:rPr lang="en-GB" sz="1292" dirty="0"/>
              <a:t>Requirement</a:t>
            </a:r>
          </a:p>
        </p:txBody>
      </p:sp>
      <p:sp>
        <p:nvSpPr>
          <p:cNvPr id="21" name="Line 3">
            <a:extLst>
              <a:ext uri="{FF2B5EF4-FFF2-40B4-BE49-F238E27FC236}">
                <a16:creationId xmlns:a16="http://schemas.microsoft.com/office/drawing/2014/main" id="{F39D0676-889C-3847-A1A6-E0DA7F552CE8}"/>
              </a:ext>
            </a:extLst>
          </p:cNvPr>
          <p:cNvSpPr>
            <a:spLocks noChangeShapeType="1"/>
          </p:cNvSpPr>
          <p:nvPr/>
        </p:nvSpPr>
        <p:spPr bwMode="gray">
          <a:xfrm>
            <a:off x="2203262" y="1183469"/>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a:solidFill>
                <a:srgbClr val="000000"/>
              </a:solidFill>
            </a:endParaRPr>
          </a:p>
        </p:txBody>
      </p:sp>
      <p:pic>
        <p:nvPicPr>
          <p:cNvPr id="30" name="Picture 29">
            <a:extLst>
              <a:ext uri="{FF2B5EF4-FFF2-40B4-BE49-F238E27FC236}">
                <a16:creationId xmlns:a16="http://schemas.microsoft.com/office/drawing/2014/main" id="{49E6864B-68F4-8546-AFF7-BA5F6759C8D2}"/>
              </a:ext>
            </a:extLst>
          </p:cNvPr>
          <p:cNvPicPr>
            <a:picLocks noChangeAspect="1"/>
          </p:cNvPicPr>
          <p:nvPr/>
        </p:nvPicPr>
        <p:blipFill>
          <a:blip r:embed="rId2"/>
          <a:stretch>
            <a:fillRect/>
          </a:stretch>
        </p:blipFill>
        <p:spPr>
          <a:xfrm>
            <a:off x="2263303" y="1892522"/>
            <a:ext cx="3560324" cy="2089023"/>
          </a:xfrm>
          <a:prstGeom prst="rect">
            <a:avLst/>
          </a:prstGeom>
        </p:spPr>
      </p:pic>
      <p:pic>
        <p:nvPicPr>
          <p:cNvPr id="31" name="Picture 30">
            <a:extLst>
              <a:ext uri="{FF2B5EF4-FFF2-40B4-BE49-F238E27FC236}">
                <a16:creationId xmlns:a16="http://schemas.microsoft.com/office/drawing/2014/main" id="{9BCC98B3-5C6A-8A41-8FCE-F87FF1B0A194}"/>
              </a:ext>
            </a:extLst>
          </p:cNvPr>
          <p:cNvPicPr>
            <a:picLocks noChangeAspect="1"/>
          </p:cNvPicPr>
          <p:nvPr/>
        </p:nvPicPr>
        <p:blipFill>
          <a:blip r:embed="rId3"/>
          <a:stretch>
            <a:fillRect/>
          </a:stretch>
        </p:blipFill>
        <p:spPr>
          <a:xfrm>
            <a:off x="5006501" y="3884270"/>
            <a:ext cx="3307406" cy="2127323"/>
          </a:xfrm>
          <a:prstGeom prst="rect">
            <a:avLst/>
          </a:prstGeom>
        </p:spPr>
      </p:pic>
      <p:sp>
        <p:nvSpPr>
          <p:cNvPr id="33" name="Rectangle 32">
            <a:extLst>
              <a:ext uri="{FF2B5EF4-FFF2-40B4-BE49-F238E27FC236}">
                <a16:creationId xmlns:a16="http://schemas.microsoft.com/office/drawing/2014/main" id="{E76DB927-3E5E-FE4C-8F5D-2C3532B301B2}"/>
              </a:ext>
            </a:extLst>
          </p:cNvPr>
          <p:cNvSpPr/>
          <p:nvPr/>
        </p:nvSpPr>
        <p:spPr>
          <a:xfrm>
            <a:off x="6991701" y="6011593"/>
            <a:ext cx="3447699" cy="330843"/>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Critical Design Parameters</a:t>
            </a:r>
          </a:p>
        </p:txBody>
      </p:sp>
      <p:sp>
        <p:nvSpPr>
          <p:cNvPr id="34" name="Down Arrow 33">
            <a:extLst>
              <a:ext uri="{FF2B5EF4-FFF2-40B4-BE49-F238E27FC236}">
                <a16:creationId xmlns:a16="http://schemas.microsoft.com/office/drawing/2014/main" id="{3FD24E8D-B843-EC46-A0C6-066E42D66A23}"/>
              </a:ext>
            </a:extLst>
          </p:cNvPr>
          <p:cNvSpPr/>
          <p:nvPr/>
        </p:nvSpPr>
        <p:spPr>
          <a:xfrm>
            <a:off x="8715550" y="3737527"/>
            <a:ext cx="1520687" cy="2047460"/>
          </a:xfrm>
          <a:prstGeom prst="downArrow">
            <a:avLst>
              <a:gd name="adj1" fmla="val 69608"/>
              <a:gd name="adj2" fmla="val 50000"/>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Time to think about making it!</a:t>
            </a:r>
          </a:p>
        </p:txBody>
      </p:sp>
    </p:spTree>
    <p:extLst>
      <p:ext uri="{BB962C8B-B14F-4D97-AF65-F5344CB8AC3E}">
        <p14:creationId xmlns:p14="http://schemas.microsoft.com/office/powerpoint/2010/main" val="68061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down)">
                                      <p:cBhvr>
                                        <p:cTn id="7" dur="580">
                                          <p:stCondLst>
                                            <p:cond delay="0"/>
                                          </p:stCondLst>
                                        </p:cTn>
                                        <p:tgtEl>
                                          <p:spTgt spid="34"/>
                                        </p:tgtEl>
                                      </p:cBhvr>
                                    </p:animEffect>
                                    <p:anim calcmode="lin" valueType="num">
                                      <p:cBhvr>
                                        <p:cTn id="8" dur="1822"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4"/>
                                        </p:tgtEl>
                                        <p:attrNameLst>
                                          <p:attrName>ppt_y</p:attrName>
                                        </p:attrNameLst>
                                      </p:cBhvr>
                                      <p:tavLst>
                                        <p:tav tm="0" fmla="#ppt_y-sin(pi*$)/81">
                                          <p:val>
                                            <p:fltVal val="0"/>
                                          </p:val>
                                        </p:tav>
                                        <p:tav tm="100000">
                                          <p:val>
                                            <p:fltVal val="1"/>
                                          </p:val>
                                        </p:tav>
                                      </p:tavLst>
                                    </p:anim>
                                    <p:animScale>
                                      <p:cBhvr>
                                        <p:cTn id="13" dur="26">
                                          <p:stCondLst>
                                            <p:cond delay="650"/>
                                          </p:stCondLst>
                                        </p:cTn>
                                        <p:tgtEl>
                                          <p:spTgt spid="34"/>
                                        </p:tgtEl>
                                      </p:cBhvr>
                                      <p:to x="100000" y="60000"/>
                                    </p:animScale>
                                    <p:animScale>
                                      <p:cBhvr>
                                        <p:cTn id="14" dur="166" decel="50000">
                                          <p:stCondLst>
                                            <p:cond delay="676"/>
                                          </p:stCondLst>
                                        </p:cTn>
                                        <p:tgtEl>
                                          <p:spTgt spid="34"/>
                                        </p:tgtEl>
                                      </p:cBhvr>
                                      <p:to x="100000" y="100000"/>
                                    </p:animScale>
                                    <p:animScale>
                                      <p:cBhvr>
                                        <p:cTn id="15" dur="26">
                                          <p:stCondLst>
                                            <p:cond delay="1312"/>
                                          </p:stCondLst>
                                        </p:cTn>
                                        <p:tgtEl>
                                          <p:spTgt spid="34"/>
                                        </p:tgtEl>
                                      </p:cBhvr>
                                      <p:to x="100000" y="80000"/>
                                    </p:animScale>
                                    <p:animScale>
                                      <p:cBhvr>
                                        <p:cTn id="16" dur="166" decel="50000">
                                          <p:stCondLst>
                                            <p:cond delay="1338"/>
                                          </p:stCondLst>
                                        </p:cTn>
                                        <p:tgtEl>
                                          <p:spTgt spid="34"/>
                                        </p:tgtEl>
                                      </p:cBhvr>
                                      <p:to x="100000" y="100000"/>
                                    </p:animScale>
                                    <p:animScale>
                                      <p:cBhvr>
                                        <p:cTn id="17" dur="26">
                                          <p:stCondLst>
                                            <p:cond delay="1642"/>
                                          </p:stCondLst>
                                        </p:cTn>
                                        <p:tgtEl>
                                          <p:spTgt spid="34"/>
                                        </p:tgtEl>
                                      </p:cBhvr>
                                      <p:to x="100000" y="90000"/>
                                    </p:animScale>
                                    <p:animScale>
                                      <p:cBhvr>
                                        <p:cTn id="18" dur="166" decel="50000">
                                          <p:stCondLst>
                                            <p:cond delay="1668"/>
                                          </p:stCondLst>
                                        </p:cTn>
                                        <p:tgtEl>
                                          <p:spTgt spid="34"/>
                                        </p:tgtEl>
                                      </p:cBhvr>
                                      <p:to x="100000" y="100000"/>
                                    </p:animScale>
                                    <p:animScale>
                                      <p:cBhvr>
                                        <p:cTn id="19" dur="26">
                                          <p:stCondLst>
                                            <p:cond delay="1808"/>
                                          </p:stCondLst>
                                        </p:cTn>
                                        <p:tgtEl>
                                          <p:spTgt spid="34"/>
                                        </p:tgtEl>
                                      </p:cBhvr>
                                      <p:to x="100000" y="95000"/>
                                    </p:animScale>
                                    <p:animScale>
                                      <p:cBhvr>
                                        <p:cTn id="20" dur="166" decel="50000">
                                          <p:stCondLst>
                                            <p:cond delay="1834"/>
                                          </p:stCondLst>
                                        </p:cTn>
                                        <p:tgtEl>
                                          <p:spTgt spid="3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185475" y="129567"/>
            <a:ext cx="11010600" cy="664797"/>
          </a:xfrm>
        </p:spPr>
        <p:txBody>
          <a:bodyPr/>
          <a:lstStyle/>
          <a:p>
            <a:r>
              <a:rPr lang="en-GB" altLang="en-US" dirty="0"/>
              <a:t>Qualitative Robustness and Critical Parameter Analysis</a:t>
            </a:r>
            <a:endParaRPr lang="en-US" altLang="en-US" dirty="0"/>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dirty="0"/>
              <a:t>Purpose:</a:t>
            </a:r>
          </a:p>
          <a:p>
            <a:r>
              <a:rPr lang="en-GB" altLang="en-US" sz="1600" dirty="0"/>
              <a:t>To identify the critical design parameters and the dominant sources of variation (Noise) that could result in a non-robust design.</a:t>
            </a:r>
          </a:p>
          <a:p>
            <a:pPr marL="0" indent="0">
              <a:buNone/>
            </a:pPr>
            <a:r>
              <a:rPr lang="en-GB" altLang="en-US" dirty="0"/>
              <a:t>Approach</a:t>
            </a:r>
          </a:p>
          <a:p>
            <a:r>
              <a:rPr lang="en-GB" altLang="en-US" sz="1600" dirty="0"/>
              <a:t>It is important to approach this activity in a disciplined and structured way. This can be achieved through using:</a:t>
            </a:r>
          </a:p>
          <a:p>
            <a:pPr lvl="1"/>
            <a:r>
              <a:rPr lang="en-GB" altLang="en-US" sz="1400" b="1" dirty="0"/>
              <a:t>The P-Diagram to identify, categorise and document those factors that affect the performance of system outputs</a:t>
            </a:r>
          </a:p>
          <a:p>
            <a:pPr lvl="1"/>
            <a:r>
              <a:rPr lang="en-GB" altLang="en-US" sz="1400" b="1" dirty="0"/>
              <a:t>The What Why Table to prioritise the identified factors for quantitative analysis</a:t>
            </a:r>
          </a:p>
          <a:p>
            <a:pPr lvl="1"/>
            <a:r>
              <a:rPr lang="en-GB" altLang="en-US" sz="1400" b="1" dirty="0"/>
              <a:t>The Design FMEA to identify, document and prioritise potential failure modes, effects and causes</a:t>
            </a:r>
          </a:p>
          <a:p>
            <a:endParaRPr lang="en-US" dirty="0"/>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dirty="0">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dirty="0">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dirty="0">
                <a:latin typeface="GE Inspira Pitch Regular" charset="0"/>
              </a:rPr>
              <a:t>Design Failure Mode and </a:t>
            </a:r>
          </a:p>
          <a:p>
            <a:pPr algn="ctr"/>
            <a:r>
              <a:rPr lang="en-US" sz="1000" b="1" dirty="0">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a:ln>
                <a:noFill/>
              </a:ln>
              <a:solidFill>
                <a:schemeClr val="tx1"/>
              </a:solidFill>
              <a:effectLst/>
              <a:latin typeface="Verdana" pitchFamily="34" charset="0"/>
            </a:endParaRPr>
          </a:p>
        </p:txBody>
      </p:sp>
    </p:spTree>
    <p:extLst>
      <p:ext uri="{BB962C8B-B14F-4D97-AF65-F5344CB8AC3E}">
        <p14:creationId xmlns:p14="http://schemas.microsoft.com/office/powerpoint/2010/main" val="3336319710"/>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58</TotalTime>
  <Words>2338</Words>
  <Application>Microsoft Office PowerPoint</Application>
  <PresentationFormat>Widescreen</PresentationFormat>
  <Paragraphs>373</Paragraphs>
  <Slides>32</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GE Inspira Pitch Regular</vt:lpstr>
      <vt:lpstr>Arial</vt:lpstr>
      <vt:lpstr>Calibri</vt:lpstr>
      <vt:lpstr>Century Gothic</vt:lpstr>
      <vt:lpstr>Symbol</vt:lpstr>
      <vt:lpstr>Times New Roman</vt:lpstr>
      <vt:lpstr>Verdana</vt:lpstr>
      <vt:lpstr>Wingdings 3</vt:lpstr>
      <vt:lpstr>Ion</vt:lpstr>
      <vt:lpstr>Subystem Design</vt:lpstr>
      <vt:lpstr>Subsystem/Component Design </vt:lpstr>
      <vt:lpstr>Introduction to Subsystem/Component Design </vt:lpstr>
      <vt:lpstr>Systems Engineering is Fractal At any one Level there is a Fundamental Process</vt:lpstr>
      <vt:lpstr>Engineer Subsystem</vt:lpstr>
      <vt:lpstr>Let’s do it Again</vt:lpstr>
      <vt:lpstr>The Starting Point: Subsystem Requirements</vt:lpstr>
      <vt:lpstr>What needs to be in the Subsystem Requirements </vt:lpstr>
      <vt:lpstr>Gathering Subsystem/Component Requirements</vt:lpstr>
      <vt:lpstr>Nature of Stakeholder (User) Requirements</vt:lpstr>
      <vt:lpstr>Performing Functional/Behavioral Analysis for subsystems and components</vt:lpstr>
      <vt:lpstr>Functional Analysis</vt:lpstr>
      <vt:lpstr>Step 1 &amp; 2: Identify Constituent Components AND Features </vt:lpstr>
      <vt:lpstr>Functional Analysis Process</vt:lpstr>
      <vt:lpstr>Step 3: Discuss and Agree Functionality</vt:lpstr>
      <vt:lpstr>Step 3: Repeat for an Alternative Design   </vt:lpstr>
      <vt:lpstr>Step 4: If Complex, Convert to a Tree Diagram</vt:lpstr>
      <vt:lpstr>Functional Analysis Summary</vt:lpstr>
      <vt:lpstr>PowerPoint Presentation</vt:lpstr>
      <vt:lpstr>Functional Analysis Exercise</vt:lpstr>
      <vt:lpstr>Top-down and  Bottom-up</vt:lpstr>
      <vt:lpstr>Pugh to Select</vt:lpstr>
      <vt:lpstr>QFD 1 for the Subsystem/Component AND Subsystem/Component System Requirements</vt:lpstr>
      <vt:lpstr>Determine Critical Design Parameters and Noise Variables</vt:lpstr>
      <vt:lpstr>Creating Candidate Solution Concepts for the Subsystem/Component</vt:lpstr>
      <vt:lpstr>QFD 2 for the Subsystem/Component</vt:lpstr>
      <vt:lpstr>Critical Design Aspects</vt:lpstr>
      <vt:lpstr>Constructing P-Diagrams at the Subsystem/Component Level</vt:lpstr>
      <vt:lpstr>Exercise: P-Diagram </vt:lpstr>
      <vt:lpstr>Exercise: What-Why</vt:lpstr>
      <vt:lpstr>What have we done?</vt:lpstr>
      <vt:lpstr>Qualitative Robustness and Critical Parameter Analysis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Holley</dc:creator>
  <cp:lastModifiedBy>David Holley</cp:lastModifiedBy>
  <cp:revision>1</cp:revision>
  <dcterms:created xsi:type="dcterms:W3CDTF">2023-07-18T14:45:53Z</dcterms:created>
  <dcterms:modified xsi:type="dcterms:W3CDTF">2023-07-18T15:44:54Z</dcterms:modified>
</cp:coreProperties>
</file>