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720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B533D-15B9-42B5-B184-26B30E1B6AA1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D3ECC-3D12-4C1E-AC35-DF001F74967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B533D-15B9-42B5-B184-26B30E1B6AA1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D3ECC-3D12-4C1E-AC35-DF001F74967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B533D-15B9-42B5-B184-26B30E1B6AA1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D3ECC-3D12-4C1E-AC35-DF001F74967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B533D-15B9-42B5-B184-26B30E1B6AA1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D3ECC-3D12-4C1E-AC35-DF001F74967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B533D-15B9-42B5-B184-26B30E1B6AA1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D3ECC-3D12-4C1E-AC35-DF001F74967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B533D-15B9-42B5-B184-26B30E1B6AA1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D3ECC-3D12-4C1E-AC35-DF001F74967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B533D-15B9-42B5-B184-26B30E1B6AA1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D3ECC-3D12-4C1E-AC35-DF001F74967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B533D-15B9-42B5-B184-26B30E1B6AA1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D3ECC-3D12-4C1E-AC35-DF001F74967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B533D-15B9-42B5-B184-26B30E1B6AA1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D3ECC-3D12-4C1E-AC35-DF001F74967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B533D-15B9-42B5-B184-26B30E1B6AA1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D3ECC-3D12-4C1E-AC35-DF001F74967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B533D-15B9-42B5-B184-26B30E1B6AA1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9D3ECC-3D12-4C1E-AC35-DF001F74967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EB533D-15B9-42B5-B184-26B30E1B6AA1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9D3ECC-3D12-4C1E-AC35-DF001F749679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u="sng" dirty="0"/>
              <a:t>FUTURE OF TOURISM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i="1" u="sng" dirty="0"/>
              <a:t>What will it hold......????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Future of Tourism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3629000"/>
          </a:xfrm>
        </p:spPr>
        <p:txBody>
          <a:bodyPr>
            <a:normAutofit/>
          </a:bodyPr>
          <a:lstStyle/>
          <a:p>
            <a:r>
              <a:rPr lang="en-GB" dirty="0"/>
              <a:t>The WTTC estimates that TOURISM’S global value will be in excess of US$ 10.8 Trillion by 2018 +.</a:t>
            </a:r>
          </a:p>
          <a:p>
            <a:endParaRPr lang="en-GB" dirty="0"/>
          </a:p>
          <a:p>
            <a:r>
              <a:rPr lang="en-GB" dirty="0"/>
              <a:t>The WTO estimates that global tourist numbers will be circa 1.6 billion.</a:t>
            </a:r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br>
              <a:rPr lang="en-GB" u="sng" dirty="0"/>
            </a:br>
            <a:r>
              <a:rPr lang="en-GB" u="sng" dirty="0"/>
              <a:t>Future of Tourism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629000"/>
          </a:xfrm>
        </p:spPr>
        <p:txBody>
          <a:bodyPr>
            <a:normAutofit/>
          </a:bodyPr>
          <a:lstStyle/>
          <a:p>
            <a:endParaRPr lang="en-GB" sz="2000" dirty="0"/>
          </a:p>
          <a:p>
            <a:r>
              <a:rPr lang="en-GB" sz="6600" dirty="0"/>
              <a:t>What are tourists likely to be pursuing?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Future of Tourism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517232"/>
          </a:xfrm>
        </p:spPr>
        <p:txBody>
          <a:bodyPr>
            <a:normAutofit fontScale="85000" lnSpcReduction="20000"/>
          </a:bodyPr>
          <a:lstStyle/>
          <a:p>
            <a:r>
              <a:rPr lang="en-GB" sz="3400" dirty="0"/>
              <a:t>RESEARCH SUGGESTS THAT TOURISM WILL BE CENTRED AROUND:</a:t>
            </a:r>
          </a:p>
          <a:p>
            <a:pPr>
              <a:buNone/>
            </a:pPr>
            <a:endParaRPr lang="en-GB" sz="1100" dirty="0"/>
          </a:p>
          <a:p>
            <a:r>
              <a:rPr lang="en-GB" sz="3100" dirty="0"/>
              <a:t>Eco-Tourism  / Green Tourism ?</a:t>
            </a:r>
          </a:p>
          <a:p>
            <a:r>
              <a:rPr lang="en-GB" sz="3100" dirty="0"/>
              <a:t>E-Tourism / Technology based Tourism?</a:t>
            </a:r>
          </a:p>
          <a:p>
            <a:r>
              <a:rPr lang="en-GB" sz="3100" dirty="0"/>
              <a:t>Space Tourism?</a:t>
            </a:r>
          </a:p>
          <a:p>
            <a:r>
              <a:rPr lang="en-GB" sz="3100" dirty="0"/>
              <a:t>Medical Tourism?</a:t>
            </a:r>
          </a:p>
          <a:p>
            <a:r>
              <a:rPr lang="en-GB" sz="3100" dirty="0"/>
              <a:t>Virtual Travel?</a:t>
            </a:r>
          </a:p>
          <a:p>
            <a:r>
              <a:rPr lang="en-GB" sz="3100" dirty="0"/>
              <a:t>Events-Led Tourism?</a:t>
            </a:r>
          </a:p>
          <a:p>
            <a:r>
              <a:rPr lang="en-GB" sz="3100" dirty="0"/>
              <a:t>Cultural Based Tourism?</a:t>
            </a:r>
          </a:p>
          <a:p>
            <a:r>
              <a:rPr lang="en-GB" sz="3100" dirty="0"/>
              <a:t>Extreme  / Adventure Activities based Tourism?</a:t>
            </a:r>
          </a:p>
          <a:p>
            <a:r>
              <a:rPr lang="en-GB" sz="3100" dirty="0"/>
              <a:t>New Emerging Destinations based Tourism - - - - Asia, Middle East, Poles, Eastern Europe, LEDCs.......?</a:t>
            </a:r>
          </a:p>
          <a:p>
            <a:r>
              <a:rPr lang="en-GB" sz="3100" dirty="0"/>
              <a:t>Alternative Transport Forms?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127</Words>
  <Application>Microsoft Office PowerPoint</Application>
  <PresentationFormat>On-screen Show (4:3)</PresentationFormat>
  <Paragraphs>22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Calibri</vt:lpstr>
      <vt:lpstr>Office Theme</vt:lpstr>
      <vt:lpstr>FUTURE OF TOURISM</vt:lpstr>
      <vt:lpstr>Future of Tourism</vt:lpstr>
      <vt:lpstr> Future of Tourism </vt:lpstr>
      <vt:lpstr>Future of Tourism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FUTURE OF TOURISM</dc:title>
  <dc:creator>Kath Flynn</dc:creator>
  <cp:lastModifiedBy>Kathryn PC</cp:lastModifiedBy>
  <cp:revision>3</cp:revision>
  <dcterms:created xsi:type="dcterms:W3CDTF">2014-05-15T11:38:51Z</dcterms:created>
  <dcterms:modified xsi:type="dcterms:W3CDTF">2021-01-14T15:47:27Z</dcterms:modified>
</cp:coreProperties>
</file>