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0"/>
  </p:notes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F8DCD6-537E-4188-BA2E-49E22FE18B6C}" v="164" dt="2022-02-27T14:53:41.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18" autoAdjust="0"/>
    <p:restoredTop sz="94660"/>
  </p:normalViewPr>
  <p:slideViewPr>
    <p:cSldViewPr snapToGrid="0">
      <p:cViewPr varScale="1">
        <p:scale>
          <a:sx n="70" d="100"/>
          <a:sy n="70" d="100"/>
        </p:scale>
        <p:origin x="8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ira Jada" userId="d5d814c8d6f04613" providerId="LiveId" clId="{3EF8DCD6-537E-4188-BA2E-49E22FE18B6C}"/>
    <pc:docChg chg="undo custSel addSld delSld modSld">
      <pc:chgData name="Kaira Jada" userId="d5d814c8d6f04613" providerId="LiveId" clId="{3EF8DCD6-537E-4188-BA2E-49E22FE18B6C}" dt="2022-02-27T14:54:49.632" v="2013" actId="20577"/>
      <pc:docMkLst>
        <pc:docMk/>
      </pc:docMkLst>
      <pc:sldChg chg="addSp delSp modSp mod modTransition setBg addAnim setClrOvrMap delDesignElem">
        <pc:chgData name="Kaira Jada" userId="d5d814c8d6f04613" providerId="LiveId" clId="{3EF8DCD6-537E-4188-BA2E-49E22FE18B6C}" dt="2022-02-27T14:53:41.846" v="1949" actId="20577"/>
        <pc:sldMkLst>
          <pc:docMk/>
          <pc:sldMk cId="1480826144" sldId="256"/>
        </pc:sldMkLst>
        <pc:spChg chg="mod">
          <ac:chgData name="Kaira Jada" userId="d5d814c8d6f04613" providerId="LiveId" clId="{3EF8DCD6-537E-4188-BA2E-49E22FE18B6C}" dt="2022-02-23T16:13:38.568" v="271" actId="20577"/>
          <ac:spMkLst>
            <pc:docMk/>
            <pc:sldMk cId="1480826144" sldId="256"/>
            <ac:spMk id="2" creationId="{3B363BD8-5001-493C-972E-9E029D118423}"/>
          </ac:spMkLst>
        </pc:spChg>
        <pc:spChg chg="mod">
          <ac:chgData name="Kaira Jada" userId="d5d814c8d6f04613" providerId="LiveId" clId="{3EF8DCD6-537E-4188-BA2E-49E22FE18B6C}" dt="2022-02-27T14:53:41.846" v="1949" actId="20577"/>
          <ac:spMkLst>
            <pc:docMk/>
            <pc:sldMk cId="1480826144" sldId="256"/>
            <ac:spMk id="3" creationId="{79FAE92F-9A63-4721-8230-F99FD101B05A}"/>
          </ac:spMkLst>
        </pc:spChg>
        <pc:spChg chg="add del">
          <ac:chgData name="Kaira Jada" userId="d5d814c8d6f04613" providerId="LiveId" clId="{3EF8DCD6-537E-4188-BA2E-49E22FE18B6C}" dt="2022-02-23T16:00:53.775" v="190"/>
          <ac:spMkLst>
            <pc:docMk/>
            <pc:sldMk cId="1480826144" sldId="256"/>
            <ac:spMk id="9" creationId="{B40FCD49-2060-48B9-8212-8A5F1DF4726F}"/>
          </ac:spMkLst>
        </pc:spChg>
        <pc:picChg chg="add mod">
          <ac:chgData name="Kaira Jada" userId="d5d814c8d6f04613" providerId="LiveId" clId="{3EF8DCD6-537E-4188-BA2E-49E22FE18B6C}" dt="2022-02-23T16:01:23.622" v="196" actId="1076"/>
          <ac:picMkLst>
            <pc:docMk/>
            <pc:sldMk cId="1480826144" sldId="256"/>
            <ac:picMk id="5" creationId="{43D2BED6-ABA1-4B32-920B-75BBFB637909}"/>
          </ac:picMkLst>
        </pc:picChg>
        <pc:picChg chg="add del">
          <ac:chgData name="Kaira Jada" userId="d5d814c8d6f04613" providerId="LiveId" clId="{3EF8DCD6-537E-4188-BA2E-49E22FE18B6C}" dt="2022-02-23T16:00:53.775" v="190"/>
          <ac:picMkLst>
            <pc:docMk/>
            <pc:sldMk cId="1480826144" sldId="256"/>
            <ac:picMk id="11" creationId="{83A45DCD-B5FB-4A86-88D2-91088C7FFC5F}"/>
          </ac:picMkLst>
        </pc:picChg>
      </pc:sldChg>
      <pc:sldChg chg="addSp delSp modSp mod modTransition setBg modAnim setClrOvrMap delDesignElem">
        <pc:chgData name="Kaira Jada" userId="d5d814c8d6f04613" providerId="LiveId" clId="{3EF8DCD6-537E-4188-BA2E-49E22FE18B6C}" dt="2022-02-27T14:52:21.439" v="1942"/>
        <pc:sldMkLst>
          <pc:docMk/>
          <pc:sldMk cId="2752779996" sldId="257"/>
        </pc:sldMkLst>
        <pc:spChg chg="mod">
          <ac:chgData name="Kaira Jada" userId="d5d814c8d6f04613" providerId="LiveId" clId="{3EF8DCD6-537E-4188-BA2E-49E22FE18B6C}" dt="2022-02-23T16:18:32.990" v="287" actId="1076"/>
          <ac:spMkLst>
            <pc:docMk/>
            <pc:sldMk cId="2752779996" sldId="257"/>
            <ac:spMk id="2" creationId="{87D17727-1EC4-4460-AE5F-771F05EBEDAE}"/>
          </ac:spMkLst>
        </pc:spChg>
        <pc:spChg chg="del mod">
          <ac:chgData name="Kaira Jada" userId="d5d814c8d6f04613" providerId="LiveId" clId="{3EF8DCD6-537E-4188-BA2E-49E22FE18B6C}" dt="2022-02-23T16:16:14.813" v="286" actId="478"/>
          <ac:spMkLst>
            <pc:docMk/>
            <pc:sldMk cId="2752779996" sldId="257"/>
            <ac:spMk id="3" creationId="{67F6A668-716E-45EC-8DF3-7B5F4913F188}"/>
          </ac:spMkLst>
        </pc:spChg>
        <pc:spChg chg="add mod">
          <ac:chgData name="Kaira Jada" userId="d5d814c8d6f04613" providerId="LiveId" clId="{3EF8DCD6-537E-4188-BA2E-49E22FE18B6C}" dt="2022-02-23T16:23:11.350" v="338"/>
          <ac:spMkLst>
            <pc:docMk/>
            <pc:sldMk cId="2752779996" sldId="257"/>
            <ac:spMk id="4" creationId="{C7A356B0-43F2-40E2-9A50-0FB372668AAA}"/>
          </ac:spMkLst>
        </pc:spChg>
        <pc:spChg chg="add mod">
          <ac:chgData name="Kaira Jada" userId="d5d814c8d6f04613" providerId="LiveId" clId="{3EF8DCD6-537E-4188-BA2E-49E22FE18B6C}" dt="2022-02-23T16:35:17.766" v="465" actId="1076"/>
          <ac:spMkLst>
            <pc:docMk/>
            <pc:sldMk cId="2752779996" sldId="257"/>
            <ac:spMk id="5" creationId="{741F14D9-4737-4F37-B224-3FE3647BCAFC}"/>
          </ac:spMkLst>
        </pc:spChg>
        <pc:spChg chg="add del mod">
          <ac:chgData name="Kaira Jada" userId="d5d814c8d6f04613" providerId="LiveId" clId="{3EF8DCD6-537E-4188-BA2E-49E22FE18B6C}" dt="2022-02-23T16:39:45.738" v="537" actId="478"/>
          <ac:spMkLst>
            <pc:docMk/>
            <pc:sldMk cId="2752779996" sldId="257"/>
            <ac:spMk id="6" creationId="{EBA1127A-DD64-4739-A6F9-C02389C02C61}"/>
          </ac:spMkLst>
        </pc:spChg>
        <pc:spChg chg="add del mod">
          <ac:chgData name="Kaira Jada" userId="d5d814c8d6f04613" providerId="LiveId" clId="{3EF8DCD6-537E-4188-BA2E-49E22FE18B6C}" dt="2022-02-23T16:40:16.206" v="544" actId="478"/>
          <ac:spMkLst>
            <pc:docMk/>
            <pc:sldMk cId="2752779996" sldId="257"/>
            <ac:spMk id="7" creationId="{C36652F0-6168-4B62-81CA-CA188B262AA2}"/>
          </ac:spMkLst>
        </pc:spChg>
        <pc:spChg chg="add mod">
          <ac:chgData name="Kaira Jada" userId="d5d814c8d6f04613" providerId="LiveId" clId="{3EF8DCD6-537E-4188-BA2E-49E22FE18B6C}" dt="2022-02-23T16:48:18.317" v="583" actId="20577"/>
          <ac:spMkLst>
            <pc:docMk/>
            <pc:sldMk cId="2752779996" sldId="257"/>
            <ac:spMk id="9" creationId="{FD9A1DFE-2F54-427F-985D-5F8846D19123}"/>
          </ac:spMkLst>
        </pc:spChg>
        <pc:spChg chg="add mod">
          <ac:chgData name="Kaira Jada" userId="d5d814c8d6f04613" providerId="LiveId" clId="{3EF8DCD6-537E-4188-BA2E-49E22FE18B6C}" dt="2022-02-23T16:41:08.319" v="564" actId="1076"/>
          <ac:spMkLst>
            <pc:docMk/>
            <pc:sldMk cId="2752779996" sldId="257"/>
            <ac:spMk id="11" creationId="{B6DE90DB-6484-4012-805B-02351A330B17}"/>
          </ac:spMkLst>
        </pc:spChg>
        <pc:spChg chg="add del">
          <ac:chgData name="Kaira Jada" userId="d5d814c8d6f04613" providerId="LiveId" clId="{3EF8DCD6-537E-4188-BA2E-49E22FE18B6C}" dt="2022-02-23T16:00:53.775" v="190"/>
          <ac:spMkLst>
            <pc:docMk/>
            <pc:sldMk cId="2752779996" sldId="257"/>
            <ac:spMk id="12" creationId="{4E50CAEE-CAC0-4F18-9593-F09A3338C1A8}"/>
          </ac:spMkLst>
        </pc:spChg>
        <pc:spChg chg="add mod">
          <ac:chgData name="Kaira Jada" userId="d5d814c8d6f04613" providerId="LiveId" clId="{3EF8DCD6-537E-4188-BA2E-49E22FE18B6C}" dt="2022-02-23T16:24:00.096" v="355"/>
          <ac:spMkLst>
            <pc:docMk/>
            <pc:sldMk cId="2752779996" sldId="257"/>
            <ac:spMk id="13" creationId="{4B974D67-3F9B-4F3D-8F6D-7621E17D9A84}"/>
          </ac:spMkLst>
        </pc:spChg>
        <pc:spChg chg="add mod">
          <ac:chgData name="Kaira Jada" userId="d5d814c8d6f04613" providerId="LiveId" clId="{3EF8DCD6-537E-4188-BA2E-49E22FE18B6C}" dt="2022-02-23T16:33:05.889" v="379"/>
          <ac:spMkLst>
            <pc:docMk/>
            <pc:sldMk cId="2752779996" sldId="257"/>
            <ac:spMk id="15" creationId="{B3226E8F-A48A-4E18-8A1D-F0CADF38300F}"/>
          </ac:spMkLst>
        </pc:spChg>
        <pc:spChg chg="add mod">
          <ac:chgData name="Kaira Jada" userId="d5d814c8d6f04613" providerId="LiveId" clId="{3EF8DCD6-537E-4188-BA2E-49E22FE18B6C}" dt="2022-02-23T16:48:31.982" v="602" actId="20577"/>
          <ac:spMkLst>
            <pc:docMk/>
            <pc:sldMk cId="2752779996" sldId="257"/>
            <ac:spMk id="19" creationId="{E2D83BBF-16AA-4266-900D-6C3C9E4D0A48}"/>
          </ac:spMkLst>
        </pc:spChg>
        <pc:picChg chg="add del">
          <ac:chgData name="Kaira Jada" userId="d5d814c8d6f04613" providerId="LiveId" clId="{3EF8DCD6-537E-4188-BA2E-49E22FE18B6C}" dt="2022-02-23T16:00:53.775" v="190"/>
          <ac:picMkLst>
            <pc:docMk/>
            <pc:sldMk cId="2752779996" sldId="257"/>
            <ac:picMk id="8" creationId="{9A0F0AC6-A89F-416B-9FA4-48E664065E73}"/>
          </ac:picMkLst>
        </pc:picChg>
        <pc:picChg chg="add del">
          <ac:chgData name="Kaira Jada" userId="d5d814c8d6f04613" providerId="LiveId" clId="{3EF8DCD6-537E-4188-BA2E-49E22FE18B6C}" dt="2022-02-23T16:00:53.775" v="190"/>
          <ac:picMkLst>
            <pc:docMk/>
            <pc:sldMk cId="2752779996" sldId="257"/>
            <ac:picMk id="10" creationId="{C31AA009-40AD-4098-8AE7-680CA35C6EAA}"/>
          </ac:picMkLst>
        </pc:picChg>
        <pc:picChg chg="add del">
          <ac:chgData name="Kaira Jada" userId="d5d814c8d6f04613" providerId="LiveId" clId="{3EF8DCD6-537E-4188-BA2E-49E22FE18B6C}" dt="2022-02-23T16:00:53.775" v="190"/>
          <ac:picMkLst>
            <pc:docMk/>
            <pc:sldMk cId="2752779996" sldId="257"/>
            <ac:picMk id="14" creationId="{D2DA77D5-12C4-446D-AC72-A514960A553E}"/>
          </ac:picMkLst>
        </pc:picChg>
        <pc:picChg chg="add del">
          <ac:chgData name="Kaira Jada" userId="d5d814c8d6f04613" providerId="LiveId" clId="{3EF8DCD6-537E-4188-BA2E-49E22FE18B6C}" dt="2022-02-23T16:00:53.775" v="190"/>
          <ac:picMkLst>
            <pc:docMk/>
            <pc:sldMk cId="2752779996" sldId="257"/>
            <ac:picMk id="16" creationId="{19E04E4F-6B32-4651-ACE0-DACABF1FC254}"/>
          </ac:picMkLst>
        </pc:picChg>
        <pc:picChg chg="add del">
          <ac:chgData name="Kaira Jada" userId="d5d814c8d6f04613" providerId="LiveId" clId="{3EF8DCD6-537E-4188-BA2E-49E22FE18B6C}" dt="2022-02-23T16:00:53.775" v="190"/>
          <ac:picMkLst>
            <pc:docMk/>
            <pc:sldMk cId="2752779996" sldId="257"/>
            <ac:picMk id="18" creationId="{13D4F2B0-7771-46FC-9763-240E8F55F14D}"/>
          </ac:picMkLst>
        </pc:picChg>
        <pc:picChg chg="add del">
          <ac:chgData name="Kaira Jada" userId="d5d814c8d6f04613" providerId="LiveId" clId="{3EF8DCD6-537E-4188-BA2E-49E22FE18B6C}" dt="2022-02-23T16:00:53.775" v="190"/>
          <ac:picMkLst>
            <pc:docMk/>
            <pc:sldMk cId="2752779996" sldId="257"/>
            <ac:picMk id="20" creationId="{6164F387-6750-4AFF-8A10-65C64D31ECA3}"/>
          </ac:picMkLst>
        </pc:picChg>
      </pc:sldChg>
      <pc:sldChg chg="addSp delSp modSp mod modTransition modAnim">
        <pc:chgData name="Kaira Jada" userId="d5d814c8d6f04613" providerId="LiveId" clId="{3EF8DCD6-537E-4188-BA2E-49E22FE18B6C}" dt="2022-02-27T14:52:24.920" v="1943"/>
        <pc:sldMkLst>
          <pc:docMk/>
          <pc:sldMk cId="2303587416" sldId="258"/>
        </pc:sldMkLst>
        <pc:spChg chg="mod">
          <ac:chgData name="Kaira Jada" userId="d5d814c8d6f04613" providerId="LiveId" clId="{3EF8DCD6-537E-4188-BA2E-49E22FE18B6C}" dt="2022-02-27T13:44:14.099" v="747" actId="113"/>
          <ac:spMkLst>
            <pc:docMk/>
            <pc:sldMk cId="2303587416" sldId="258"/>
            <ac:spMk id="2" creationId="{E7CCCEBA-2011-455E-90BC-24197445439E}"/>
          </ac:spMkLst>
        </pc:spChg>
        <pc:spChg chg="del mod">
          <ac:chgData name="Kaira Jada" userId="d5d814c8d6f04613" providerId="LiveId" clId="{3EF8DCD6-537E-4188-BA2E-49E22FE18B6C}" dt="2022-02-26T23:32:36.934" v="648" actId="478"/>
          <ac:spMkLst>
            <pc:docMk/>
            <pc:sldMk cId="2303587416" sldId="258"/>
            <ac:spMk id="3" creationId="{A8C84B44-B15C-46E2-ACFE-7B627C8BCEBB}"/>
          </ac:spMkLst>
        </pc:spChg>
        <pc:spChg chg="add del mod">
          <ac:chgData name="Kaira Jada" userId="d5d814c8d6f04613" providerId="LiveId" clId="{3EF8DCD6-537E-4188-BA2E-49E22FE18B6C}" dt="2022-02-27T13:52:54.154" v="973" actId="478"/>
          <ac:spMkLst>
            <pc:docMk/>
            <pc:sldMk cId="2303587416" sldId="258"/>
            <ac:spMk id="4" creationId="{1A86B577-620A-4965-B067-37F9A0E01CBF}"/>
          </ac:spMkLst>
        </pc:spChg>
        <pc:spChg chg="add del mod">
          <ac:chgData name="Kaira Jada" userId="d5d814c8d6f04613" providerId="LiveId" clId="{3EF8DCD6-537E-4188-BA2E-49E22FE18B6C}" dt="2022-02-27T13:50:09.811" v="944" actId="478"/>
          <ac:spMkLst>
            <pc:docMk/>
            <pc:sldMk cId="2303587416" sldId="258"/>
            <ac:spMk id="5" creationId="{7FAD39DC-E410-46BD-A593-597FAACCC68F}"/>
          </ac:spMkLst>
        </pc:spChg>
        <pc:spChg chg="add del mod">
          <ac:chgData name="Kaira Jada" userId="d5d814c8d6f04613" providerId="LiveId" clId="{3EF8DCD6-537E-4188-BA2E-49E22FE18B6C}" dt="2022-02-27T13:50:43.856" v="952" actId="478"/>
          <ac:spMkLst>
            <pc:docMk/>
            <pc:sldMk cId="2303587416" sldId="258"/>
            <ac:spMk id="6" creationId="{E89BA514-F738-44B4-B1E8-6F5CE2CEAFF9}"/>
          </ac:spMkLst>
        </pc:spChg>
        <pc:spChg chg="add del mod">
          <ac:chgData name="Kaira Jada" userId="d5d814c8d6f04613" providerId="LiveId" clId="{3EF8DCD6-537E-4188-BA2E-49E22FE18B6C}" dt="2022-02-26T23:33:59.781" v="668" actId="478"/>
          <ac:spMkLst>
            <pc:docMk/>
            <pc:sldMk cId="2303587416" sldId="258"/>
            <ac:spMk id="7" creationId="{5CCE65C3-63B2-4BFA-88EE-9169F9772A57}"/>
          </ac:spMkLst>
        </pc:spChg>
        <pc:spChg chg="add mod">
          <ac:chgData name="Kaira Jada" userId="d5d814c8d6f04613" providerId="LiveId" clId="{3EF8DCD6-537E-4188-BA2E-49E22FE18B6C}" dt="2022-02-27T13:57:09.030" v="1026" actId="1076"/>
          <ac:spMkLst>
            <pc:docMk/>
            <pc:sldMk cId="2303587416" sldId="258"/>
            <ac:spMk id="8" creationId="{E97A517F-DB59-4CFE-BF7D-32DB225F79F2}"/>
          </ac:spMkLst>
        </pc:spChg>
        <pc:spChg chg="add mod">
          <ac:chgData name="Kaira Jada" userId="d5d814c8d6f04613" providerId="LiveId" clId="{3EF8DCD6-537E-4188-BA2E-49E22FE18B6C}" dt="2022-02-27T13:53:21.334" v="980" actId="1076"/>
          <ac:spMkLst>
            <pc:docMk/>
            <pc:sldMk cId="2303587416" sldId="258"/>
            <ac:spMk id="9" creationId="{8C22B0A6-8EB1-43A2-8E0B-97393F2C70FB}"/>
          </ac:spMkLst>
        </pc:spChg>
        <pc:spChg chg="add mod">
          <ac:chgData name="Kaira Jada" userId="d5d814c8d6f04613" providerId="LiveId" clId="{3EF8DCD6-537E-4188-BA2E-49E22FE18B6C}" dt="2022-02-27T13:53:33.713" v="983" actId="1076"/>
          <ac:spMkLst>
            <pc:docMk/>
            <pc:sldMk cId="2303587416" sldId="258"/>
            <ac:spMk id="12" creationId="{52CA4250-A1DB-4619-A0B7-EDD47BADAE5F}"/>
          </ac:spMkLst>
        </pc:spChg>
        <pc:spChg chg="add mod">
          <ac:chgData name="Kaira Jada" userId="d5d814c8d6f04613" providerId="LiveId" clId="{3EF8DCD6-537E-4188-BA2E-49E22FE18B6C}" dt="2022-02-27T13:57:25.089" v="1029" actId="1076"/>
          <ac:spMkLst>
            <pc:docMk/>
            <pc:sldMk cId="2303587416" sldId="258"/>
            <ac:spMk id="15" creationId="{B8B9EA44-8652-46C8-ABCA-5ED6427F0A16}"/>
          </ac:spMkLst>
        </pc:spChg>
        <pc:spChg chg="add mod">
          <ac:chgData name="Kaira Jada" userId="d5d814c8d6f04613" providerId="LiveId" clId="{3EF8DCD6-537E-4188-BA2E-49E22FE18B6C}" dt="2022-02-27T13:58:16.784" v="1049" actId="1076"/>
          <ac:spMkLst>
            <pc:docMk/>
            <pc:sldMk cId="2303587416" sldId="258"/>
            <ac:spMk id="16" creationId="{BBC4D228-4516-439E-BD3C-E2B412F6A2F9}"/>
          </ac:spMkLst>
        </pc:spChg>
        <pc:picChg chg="add mod modCrop">
          <ac:chgData name="Kaira Jada" userId="d5d814c8d6f04613" providerId="LiveId" clId="{3EF8DCD6-537E-4188-BA2E-49E22FE18B6C}" dt="2022-02-27T13:53:37.790" v="984" actId="1076"/>
          <ac:picMkLst>
            <pc:docMk/>
            <pc:sldMk cId="2303587416" sldId="258"/>
            <ac:picMk id="7" creationId="{3233B50D-5464-4AEB-8853-760F53AC5F1A}"/>
          </ac:picMkLst>
        </pc:picChg>
        <pc:picChg chg="add mod modCrop">
          <ac:chgData name="Kaira Jada" userId="d5d814c8d6f04613" providerId="LiveId" clId="{3EF8DCD6-537E-4188-BA2E-49E22FE18B6C}" dt="2022-02-27T13:53:28.703" v="982" actId="1076"/>
          <ac:picMkLst>
            <pc:docMk/>
            <pc:sldMk cId="2303587416" sldId="258"/>
            <ac:picMk id="11" creationId="{552FBDAE-0957-43AD-A14E-167738F11E9A}"/>
          </ac:picMkLst>
        </pc:picChg>
        <pc:picChg chg="add mod">
          <ac:chgData name="Kaira Jada" userId="d5d814c8d6f04613" providerId="LiveId" clId="{3EF8DCD6-537E-4188-BA2E-49E22FE18B6C}" dt="2022-02-27T13:55:23.080" v="995" actId="1076"/>
          <ac:picMkLst>
            <pc:docMk/>
            <pc:sldMk cId="2303587416" sldId="258"/>
            <ac:picMk id="14" creationId="{E35C8A55-E0FB-483D-A3B8-7B0C799D0AC3}"/>
          </ac:picMkLst>
        </pc:picChg>
      </pc:sldChg>
      <pc:sldChg chg="addSp delSp modSp mod modTransition modAnim">
        <pc:chgData name="Kaira Jada" userId="d5d814c8d6f04613" providerId="LiveId" clId="{3EF8DCD6-537E-4188-BA2E-49E22FE18B6C}" dt="2022-02-27T14:52:27.796" v="1944"/>
        <pc:sldMkLst>
          <pc:docMk/>
          <pc:sldMk cId="3334469929" sldId="259"/>
        </pc:sldMkLst>
        <pc:spChg chg="del mod">
          <ac:chgData name="Kaira Jada" userId="d5d814c8d6f04613" providerId="LiveId" clId="{3EF8DCD6-537E-4188-BA2E-49E22FE18B6C}" dt="2022-02-27T14:12:02.225" v="1102" actId="478"/>
          <ac:spMkLst>
            <pc:docMk/>
            <pc:sldMk cId="3334469929" sldId="259"/>
            <ac:spMk id="2" creationId="{0DFA799D-0848-4B3B-9FF9-AA306FDB26BE}"/>
          </ac:spMkLst>
        </pc:spChg>
        <pc:spChg chg="del mod">
          <ac:chgData name="Kaira Jada" userId="d5d814c8d6f04613" providerId="LiveId" clId="{3EF8DCD6-537E-4188-BA2E-49E22FE18B6C}" dt="2022-02-27T14:11:51.796" v="1098" actId="478"/>
          <ac:spMkLst>
            <pc:docMk/>
            <pc:sldMk cId="3334469929" sldId="259"/>
            <ac:spMk id="3" creationId="{8F4802DB-D920-4ABB-812F-E282C1FDC5B3}"/>
          </ac:spMkLst>
        </pc:spChg>
        <pc:spChg chg="add del mod">
          <ac:chgData name="Kaira Jada" userId="d5d814c8d6f04613" providerId="LiveId" clId="{3EF8DCD6-537E-4188-BA2E-49E22FE18B6C}" dt="2022-02-27T14:11:54.299" v="1100" actId="478"/>
          <ac:spMkLst>
            <pc:docMk/>
            <pc:sldMk cId="3334469929" sldId="259"/>
            <ac:spMk id="5" creationId="{E6F0C8AE-17F9-46B3-9510-8BFD3DD4DB3B}"/>
          </ac:spMkLst>
        </pc:spChg>
        <pc:spChg chg="add mod">
          <ac:chgData name="Kaira Jada" userId="d5d814c8d6f04613" providerId="LiveId" clId="{3EF8DCD6-537E-4188-BA2E-49E22FE18B6C}" dt="2022-02-27T14:13:31.649" v="1131" actId="1076"/>
          <ac:spMkLst>
            <pc:docMk/>
            <pc:sldMk cId="3334469929" sldId="259"/>
            <ac:spMk id="6" creationId="{6AF7259D-3598-44B2-A79A-634520FC8CB8}"/>
          </ac:spMkLst>
        </pc:spChg>
        <pc:spChg chg="add mod">
          <ac:chgData name="Kaira Jada" userId="d5d814c8d6f04613" providerId="LiveId" clId="{3EF8DCD6-537E-4188-BA2E-49E22FE18B6C}" dt="2022-02-27T14:13:34.476" v="1132" actId="1076"/>
          <ac:spMkLst>
            <pc:docMk/>
            <pc:sldMk cId="3334469929" sldId="259"/>
            <ac:spMk id="8" creationId="{533DFB6A-C5B5-4280-A166-5A8357CD1340}"/>
          </ac:spMkLst>
        </pc:spChg>
        <pc:spChg chg="add del mod">
          <ac:chgData name="Kaira Jada" userId="d5d814c8d6f04613" providerId="LiveId" clId="{3EF8DCD6-537E-4188-BA2E-49E22FE18B6C}" dt="2022-02-27T14:12:03.679" v="1103" actId="478"/>
          <ac:spMkLst>
            <pc:docMk/>
            <pc:sldMk cId="3334469929" sldId="259"/>
            <ac:spMk id="10" creationId="{34B3F03D-6467-4E3A-8E8C-903445A8B739}"/>
          </ac:spMkLst>
        </pc:spChg>
        <pc:spChg chg="add mod">
          <ac:chgData name="Kaira Jada" userId="d5d814c8d6f04613" providerId="LiveId" clId="{3EF8DCD6-537E-4188-BA2E-49E22FE18B6C}" dt="2022-02-27T14:19:31.403" v="1157" actId="1076"/>
          <ac:spMkLst>
            <pc:docMk/>
            <pc:sldMk cId="3334469929" sldId="259"/>
            <ac:spMk id="11" creationId="{42D2CDA5-F1B7-453F-BABA-4F493D854F72}"/>
          </ac:spMkLst>
        </pc:spChg>
        <pc:picChg chg="add mod modCrop">
          <ac:chgData name="Kaira Jada" userId="d5d814c8d6f04613" providerId="LiveId" clId="{3EF8DCD6-537E-4188-BA2E-49E22FE18B6C}" dt="2022-02-27T14:13:27.610" v="1130" actId="1076"/>
          <ac:picMkLst>
            <pc:docMk/>
            <pc:sldMk cId="3334469929" sldId="259"/>
            <ac:picMk id="7" creationId="{F9274617-960E-4CA3-A648-9AC9651DFE7D}"/>
          </ac:picMkLst>
        </pc:picChg>
      </pc:sldChg>
      <pc:sldChg chg="addSp delSp modSp mod modTransition modAnim">
        <pc:chgData name="Kaira Jada" userId="d5d814c8d6f04613" providerId="LiveId" clId="{3EF8DCD6-537E-4188-BA2E-49E22FE18B6C}" dt="2022-02-27T14:52:30.296" v="1945"/>
        <pc:sldMkLst>
          <pc:docMk/>
          <pc:sldMk cId="1094637821" sldId="260"/>
        </pc:sldMkLst>
        <pc:spChg chg="del mod">
          <ac:chgData name="Kaira Jada" userId="d5d814c8d6f04613" providerId="LiveId" clId="{3EF8DCD6-537E-4188-BA2E-49E22FE18B6C}" dt="2022-02-27T14:09:21.106" v="1070" actId="478"/>
          <ac:spMkLst>
            <pc:docMk/>
            <pc:sldMk cId="1094637821" sldId="260"/>
            <ac:spMk id="2" creationId="{B450F039-D9F5-4D12-AC3E-B3F37BE2D23F}"/>
          </ac:spMkLst>
        </pc:spChg>
        <pc:spChg chg="del mod">
          <ac:chgData name="Kaira Jada" userId="d5d814c8d6f04613" providerId="LiveId" clId="{3EF8DCD6-537E-4188-BA2E-49E22FE18B6C}" dt="2022-02-27T14:09:17.270" v="1069" actId="478"/>
          <ac:spMkLst>
            <pc:docMk/>
            <pc:sldMk cId="1094637821" sldId="260"/>
            <ac:spMk id="3" creationId="{53FF05FF-6F21-416C-B01D-814C8A4EBD9B}"/>
          </ac:spMkLst>
        </pc:spChg>
        <pc:spChg chg="add del mod">
          <ac:chgData name="Kaira Jada" userId="d5d814c8d6f04613" providerId="LiveId" clId="{3EF8DCD6-537E-4188-BA2E-49E22FE18B6C}" dt="2022-02-27T14:09:25.868" v="1072" actId="478"/>
          <ac:spMkLst>
            <pc:docMk/>
            <pc:sldMk cId="1094637821" sldId="260"/>
            <ac:spMk id="5" creationId="{5B975195-F5BF-4C7B-B3CB-7899A1AE0A7D}"/>
          </ac:spMkLst>
        </pc:spChg>
        <pc:spChg chg="add del mod">
          <ac:chgData name="Kaira Jada" userId="d5d814c8d6f04613" providerId="LiveId" clId="{3EF8DCD6-537E-4188-BA2E-49E22FE18B6C}" dt="2022-02-27T14:09:23.441" v="1071" actId="478"/>
          <ac:spMkLst>
            <pc:docMk/>
            <pc:sldMk cId="1094637821" sldId="260"/>
            <ac:spMk id="7" creationId="{CC306C75-7611-4276-84F7-78856B15D76D}"/>
          </ac:spMkLst>
        </pc:spChg>
        <pc:spChg chg="add mod">
          <ac:chgData name="Kaira Jada" userId="d5d814c8d6f04613" providerId="LiveId" clId="{3EF8DCD6-537E-4188-BA2E-49E22FE18B6C}" dt="2022-02-27T14:10:06.201" v="1079" actId="1076"/>
          <ac:spMkLst>
            <pc:docMk/>
            <pc:sldMk cId="1094637821" sldId="260"/>
            <ac:spMk id="8" creationId="{EF16727C-6888-4EAB-A1BE-981AD5E0640F}"/>
          </ac:spMkLst>
        </pc:spChg>
        <pc:spChg chg="add mod">
          <ac:chgData name="Kaira Jada" userId="d5d814c8d6f04613" providerId="LiveId" clId="{3EF8DCD6-537E-4188-BA2E-49E22FE18B6C}" dt="2022-02-27T14:11:19.815" v="1097" actId="1076"/>
          <ac:spMkLst>
            <pc:docMk/>
            <pc:sldMk cId="1094637821" sldId="260"/>
            <ac:spMk id="9" creationId="{0FBB6361-111A-4151-B8B3-5BE9C5394438}"/>
          </ac:spMkLst>
        </pc:spChg>
        <pc:spChg chg="add mod">
          <ac:chgData name="Kaira Jada" userId="d5d814c8d6f04613" providerId="LiveId" clId="{3EF8DCD6-537E-4188-BA2E-49E22FE18B6C}" dt="2022-02-27T14:11:00.051" v="1091" actId="1076"/>
          <ac:spMkLst>
            <pc:docMk/>
            <pc:sldMk cId="1094637821" sldId="260"/>
            <ac:spMk id="10" creationId="{519DDB0B-5CD0-4201-A725-F3BD2CC0C4AB}"/>
          </ac:spMkLst>
        </pc:spChg>
        <pc:spChg chg="add mod">
          <ac:chgData name="Kaira Jada" userId="d5d814c8d6f04613" providerId="LiveId" clId="{3EF8DCD6-537E-4188-BA2E-49E22FE18B6C}" dt="2022-02-27T14:11:10.667" v="1094" actId="1076"/>
          <ac:spMkLst>
            <pc:docMk/>
            <pc:sldMk cId="1094637821" sldId="260"/>
            <ac:spMk id="11" creationId="{FF1B8051-DB67-499B-9477-45D806FE26F1}"/>
          </ac:spMkLst>
        </pc:spChg>
        <pc:spChg chg="add mod">
          <ac:chgData name="Kaira Jada" userId="d5d814c8d6f04613" providerId="LiveId" clId="{3EF8DCD6-537E-4188-BA2E-49E22FE18B6C}" dt="2022-02-27T14:10:47.432" v="1088" actId="1076"/>
          <ac:spMkLst>
            <pc:docMk/>
            <pc:sldMk cId="1094637821" sldId="260"/>
            <ac:spMk id="12" creationId="{94A4F941-DF0D-4414-8BA0-645E1D82F8A7}"/>
          </ac:spMkLst>
        </pc:spChg>
        <pc:spChg chg="add mod">
          <ac:chgData name="Kaira Jada" userId="d5d814c8d6f04613" providerId="LiveId" clId="{3EF8DCD6-537E-4188-BA2E-49E22FE18B6C}" dt="2022-02-27T14:19:38.149" v="1158" actId="1076"/>
          <ac:spMkLst>
            <pc:docMk/>
            <pc:sldMk cId="1094637821" sldId="260"/>
            <ac:spMk id="13" creationId="{FF5E08CF-0713-465F-BA75-AC46108FC614}"/>
          </ac:spMkLst>
        </pc:spChg>
      </pc:sldChg>
      <pc:sldChg chg="addSp delSp modSp del mod">
        <pc:chgData name="Kaira Jada" userId="d5d814c8d6f04613" providerId="LiveId" clId="{3EF8DCD6-537E-4188-BA2E-49E22FE18B6C}" dt="2022-02-27T14:37:16.342" v="1321" actId="47"/>
        <pc:sldMkLst>
          <pc:docMk/>
          <pc:sldMk cId="152802334" sldId="261"/>
        </pc:sldMkLst>
        <pc:spChg chg="mod">
          <ac:chgData name="Kaira Jada" userId="d5d814c8d6f04613" providerId="LiveId" clId="{3EF8DCD6-537E-4188-BA2E-49E22FE18B6C}" dt="2022-02-23T16:00:57.242" v="192"/>
          <ac:spMkLst>
            <pc:docMk/>
            <pc:sldMk cId="152802334" sldId="261"/>
            <ac:spMk id="2" creationId="{7F88BF7A-414C-48AA-B23F-11BB53671E43}"/>
          </ac:spMkLst>
        </pc:spChg>
        <pc:spChg chg="del mod">
          <ac:chgData name="Kaira Jada" userId="d5d814c8d6f04613" providerId="LiveId" clId="{3EF8DCD6-537E-4188-BA2E-49E22FE18B6C}" dt="2022-02-27T14:27:46.386" v="1222" actId="478"/>
          <ac:spMkLst>
            <pc:docMk/>
            <pc:sldMk cId="152802334" sldId="261"/>
            <ac:spMk id="3" creationId="{5E37128D-A65D-4DB0-A9BC-28887655E644}"/>
          </ac:spMkLst>
        </pc:spChg>
        <pc:spChg chg="add del mod">
          <ac:chgData name="Kaira Jada" userId="d5d814c8d6f04613" providerId="LiveId" clId="{3EF8DCD6-537E-4188-BA2E-49E22FE18B6C}" dt="2022-02-27T14:27:49.940" v="1223" actId="478"/>
          <ac:spMkLst>
            <pc:docMk/>
            <pc:sldMk cId="152802334" sldId="261"/>
            <ac:spMk id="5" creationId="{95E97E3D-37A9-4CB4-A8AC-5C343515F2FA}"/>
          </ac:spMkLst>
        </pc:spChg>
      </pc:sldChg>
      <pc:sldChg chg="addSp delSp modSp mod modTransition modAnim">
        <pc:chgData name="Kaira Jada" userId="d5d814c8d6f04613" providerId="LiveId" clId="{3EF8DCD6-537E-4188-BA2E-49E22FE18B6C}" dt="2022-02-27T14:52:32.814" v="1946"/>
        <pc:sldMkLst>
          <pc:docMk/>
          <pc:sldMk cId="2509271432" sldId="262"/>
        </pc:sldMkLst>
        <pc:spChg chg="mod">
          <ac:chgData name="Kaira Jada" userId="d5d814c8d6f04613" providerId="LiveId" clId="{3EF8DCD6-537E-4188-BA2E-49E22FE18B6C}" dt="2022-02-27T14:50:12.740" v="1907" actId="1076"/>
          <ac:spMkLst>
            <pc:docMk/>
            <pc:sldMk cId="2509271432" sldId="262"/>
            <ac:spMk id="2" creationId="{8942707E-80BA-4A75-B192-7E939FB731AD}"/>
          </ac:spMkLst>
        </pc:spChg>
        <pc:spChg chg="del mod">
          <ac:chgData name="Kaira Jada" userId="d5d814c8d6f04613" providerId="LiveId" clId="{3EF8DCD6-537E-4188-BA2E-49E22FE18B6C}" dt="2022-02-27T14:38:39.217" v="1324" actId="478"/>
          <ac:spMkLst>
            <pc:docMk/>
            <pc:sldMk cId="2509271432" sldId="262"/>
            <ac:spMk id="3" creationId="{C7C08422-6A7A-4FCD-BD74-37FC46EFB49A}"/>
          </ac:spMkLst>
        </pc:spChg>
        <pc:spChg chg="add del mod">
          <ac:chgData name="Kaira Jada" userId="d5d814c8d6f04613" providerId="LiveId" clId="{3EF8DCD6-537E-4188-BA2E-49E22FE18B6C}" dt="2022-02-27T14:39:40.985" v="1355" actId="478"/>
          <ac:spMkLst>
            <pc:docMk/>
            <pc:sldMk cId="2509271432" sldId="262"/>
            <ac:spMk id="5" creationId="{4DEA5704-107F-4BA3-8BDF-57E22F5C940E}"/>
          </ac:spMkLst>
        </pc:spChg>
        <pc:spChg chg="add mod">
          <ac:chgData name="Kaira Jada" userId="d5d814c8d6f04613" providerId="LiveId" clId="{3EF8DCD6-537E-4188-BA2E-49E22FE18B6C}" dt="2022-02-27T14:50:16.847" v="1908" actId="1076"/>
          <ac:spMkLst>
            <pc:docMk/>
            <pc:sldMk cId="2509271432" sldId="262"/>
            <ac:spMk id="6" creationId="{979EC090-BC8C-4C8D-9183-FCB7CD5126B7}"/>
          </ac:spMkLst>
        </pc:spChg>
        <pc:spChg chg="add mod">
          <ac:chgData name="Kaira Jada" userId="d5d814c8d6f04613" providerId="LiveId" clId="{3EF8DCD6-537E-4188-BA2E-49E22FE18B6C}" dt="2022-02-27T14:50:22.333" v="1909" actId="1076"/>
          <ac:spMkLst>
            <pc:docMk/>
            <pc:sldMk cId="2509271432" sldId="262"/>
            <ac:spMk id="9" creationId="{F6A2AAA7-9858-4D6F-A574-2F65D316137F}"/>
          </ac:spMkLst>
        </pc:spChg>
        <pc:picChg chg="add mod">
          <ac:chgData name="Kaira Jada" userId="d5d814c8d6f04613" providerId="LiveId" clId="{3EF8DCD6-537E-4188-BA2E-49E22FE18B6C}" dt="2022-02-27T14:46:27.534" v="1687" actId="732"/>
          <ac:picMkLst>
            <pc:docMk/>
            <pc:sldMk cId="2509271432" sldId="262"/>
            <ac:picMk id="1026" creationId="{3DFFAE53-5351-48F3-BB4C-A33916ABF723}"/>
          </ac:picMkLst>
        </pc:picChg>
        <pc:cxnChg chg="add mod">
          <ac:chgData name="Kaira Jada" userId="d5d814c8d6f04613" providerId="LiveId" clId="{3EF8DCD6-537E-4188-BA2E-49E22FE18B6C}" dt="2022-02-27T14:49:22.612" v="1864" actId="208"/>
          <ac:cxnSpMkLst>
            <pc:docMk/>
            <pc:sldMk cId="2509271432" sldId="262"/>
            <ac:cxnSpMk id="8" creationId="{572DAC01-1848-416A-9970-98557B584BE7}"/>
          </ac:cxnSpMkLst>
        </pc:cxnChg>
      </pc:sldChg>
      <pc:sldChg chg="addSp delSp modSp mod modTransition">
        <pc:chgData name="Kaira Jada" userId="d5d814c8d6f04613" providerId="LiveId" clId="{3EF8DCD6-537E-4188-BA2E-49E22FE18B6C}" dt="2022-02-27T14:52:38.519" v="1947"/>
        <pc:sldMkLst>
          <pc:docMk/>
          <pc:sldMk cId="2533835828" sldId="263"/>
        </pc:sldMkLst>
        <pc:spChg chg="mod">
          <ac:chgData name="Kaira Jada" userId="d5d814c8d6f04613" providerId="LiveId" clId="{3EF8DCD6-537E-4188-BA2E-49E22FE18B6C}" dt="2022-02-27T14:51:00.065" v="1933" actId="1076"/>
          <ac:spMkLst>
            <pc:docMk/>
            <pc:sldMk cId="2533835828" sldId="263"/>
            <ac:spMk id="2" creationId="{8C4D0295-6F20-4667-A85F-E7DA64C00D8C}"/>
          </ac:spMkLst>
        </pc:spChg>
        <pc:spChg chg="del mod">
          <ac:chgData name="Kaira Jada" userId="d5d814c8d6f04613" providerId="LiveId" clId="{3EF8DCD6-537E-4188-BA2E-49E22FE18B6C}" dt="2022-02-27T14:50:51.597" v="1924" actId="478"/>
          <ac:spMkLst>
            <pc:docMk/>
            <pc:sldMk cId="2533835828" sldId="263"/>
            <ac:spMk id="3" creationId="{BC86EF6B-137C-4A8C-9262-6395DC1A8FAD}"/>
          </ac:spMkLst>
        </pc:spChg>
        <pc:spChg chg="add del mod">
          <ac:chgData name="Kaira Jada" userId="d5d814c8d6f04613" providerId="LiveId" clId="{3EF8DCD6-537E-4188-BA2E-49E22FE18B6C}" dt="2022-02-27T14:50:53.660" v="1925" actId="478"/>
          <ac:spMkLst>
            <pc:docMk/>
            <pc:sldMk cId="2533835828" sldId="263"/>
            <ac:spMk id="5" creationId="{2CD0450D-0DFB-41DD-BE1D-F1811D8DB13D}"/>
          </ac:spMkLst>
        </pc:spChg>
      </pc:sldChg>
      <pc:sldChg chg="addSp delSp modSp new mod">
        <pc:chgData name="Kaira Jada" userId="d5d814c8d6f04613" providerId="LiveId" clId="{3EF8DCD6-537E-4188-BA2E-49E22FE18B6C}" dt="2022-02-27T14:54:49.632" v="2013" actId="20577"/>
        <pc:sldMkLst>
          <pc:docMk/>
          <pc:sldMk cId="4282331861" sldId="264"/>
        </pc:sldMkLst>
        <pc:spChg chg="del">
          <ac:chgData name="Kaira Jada" userId="d5d814c8d6f04613" providerId="LiveId" clId="{3EF8DCD6-537E-4188-BA2E-49E22FE18B6C}" dt="2022-02-27T14:32:18.240" v="1226" actId="478"/>
          <ac:spMkLst>
            <pc:docMk/>
            <pc:sldMk cId="4282331861" sldId="264"/>
            <ac:spMk id="2" creationId="{8A2FA2E5-8CD9-4A75-AD0B-0AED4AC9405D}"/>
          </ac:spMkLst>
        </pc:spChg>
        <pc:spChg chg="del">
          <ac:chgData name="Kaira Jada" userId="d5d814c8d6f04613" providerId="LiveId" clId="{3EF8DCD6-537E-4188-BA2E-49E22FE18B6C}" dt="2022-02-27T14:32:18.240" v="1226" actId="478"/>
          <ac:spMkLst>
            <pc:docMk/>
            <pc:sldMk cId="4282331861" sldId="264"/>
            <ac:spMk id="3" creationId="{2EB2EED1-B14F-4E17-9F39-01DE1AACCB69}"/>
          </ac:spMkLst>
        </pc:spChg>
        <pc:spChg chg="add mod">
          <ac:chgData name="Kaira Jada" userId="d5d814c8d6f04613" providerId="LiveId" clId="{3EF8DCD6-537E-4188-BA2E-49E22FE18B6C}" dt="2022-02-27T14:37:06.808" v="1320" actId="1076"/>
          <ac:spMkLst>
            <pc:docMk/>
            <pc:sldMk cId="4282331861" sldId="264"/>
            <ac:spMk id="4" creationId="{3622CE69-E962-4233-B7AD-1325C8C6BC75}"/>
          </ac:spMkLst>
        </pc:spChg>
        <pc:spChg chg="add mod">
          <ac:chgData name="Kaira Jada" userId="d5d814c8d6f04613" providerId="LiveId" clId="{3EF8DCD6-537E-4188-BA2E-49E22FE18B6C}" dt="2022-02-27T14:54:49.632" v="2013" actId="20577"/>
          <ac:spMkLst>
            <pc:docMk/>
            <pc:sldMk cId="4282331861" sldId="264"/>
            <ac:spMk id="5" creationId="{1E0D4AFD-AA45-42FB-AEF8-312FE221A5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B0868-E319-43E0-8481-3CE75F604C7A}"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831FB9-00EF-48FA-84F2-E7B7669604E5}" type="slidenum">
              <a:rPr lang="en-GB" smtClean="0"/>
              <a:t>‹#›</a:t>
            </a:fld>
            <a:endParaRPr lang="en-GB"/>
          </a:p>
        </p:txBody>
      </p:sp>
    </p:spTree>
    <p:extLst>
      <p:ext uri="{BB962C8B-B14F-4D97-AF65-F5344CB8AC3E}">
        <p14:creationId xmlns:p14="http://schemas.microsoft.com/office/powerpoint/2010/main" val="2780821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E22158-52DD-42A0-8147-D8DCCA79D958}"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844398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E22158-52DD-42A0-8147-D8DCCA79D958}"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1286470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E22158-52DD-42A0-8147-D8DCCA79D958}"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2880963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762405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E22158-52DD-42A0-8147-D8DCCA79D958}"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970797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E22158-52DD-42A0-8147-D8DCCA79D958}"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2358729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AE22158-52DD-42A0-8147-D8DCCA79D958}"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382064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2788273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2849907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4044983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552333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53052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E22158-52DD-42A0-8147-D8DCCA79D958}"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3046724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AE22158-52DD-42A0-8147-D8DCCA79D958}"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2455221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AE22158-52DD-42A0-8147-D8DCCA79D958}"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1720095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E22158-52DD-42A0-8147-D8DCCA79D958}"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786090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E22158-52DD-42A0-8147-D8DCCA79D958}"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11187151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70B74-C736-42F4-ADFD-7708EA45F0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95050-B5B2-436B-A6E1-83523803FC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AAD6E7-F6E9-43C8-BF84-C17339D9AC65}"/>
              </a:ext>
            </a:extLst>
          </p:cNvPr>
          <p:cNvSpPr>
            <a:spLocks noGrp="1"/>
          </p:cNvSpPr>
          <p:nvPr>
            <p:ph type="dt" sz="half" idx="10"/>
          </p:nvPr>
        </p:nvSpPr>
        <p:spPr/>
        <p:txBody>
          <a:bodyPr/>
          <a:lstStyle/>
          <a:p>
            <a:fld id="{0AE22158-52DD-42A0-8147-D8DCCA79D958}" type="datetimeFigureOut">
              <a:rPr lang="en-GB" smtClean="0"/>
              <a:t>27/02/2022</a:t>
            </a:fld>
            <a:endParaRPr lang="en-GB"/>
          </a:p>
        </p:txBody>
      </p:sp>
      <p:sp>
        <p:nvSpPr>
          <p:cNvPr id="5" name="Footer Placeholder 4">
            <a:extLst>
              <a:ext uri="{FF2B5EF4-FFF2-40B4-BE49-F238E27FC236}">
                <a16:creationId xmlns:a16="http://schemas.microsoft.com/office/drawing/2014/main" id="{0B861DF5-64EE-41C8-B7B7-144D9E0772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782F8A-8B87-40EE-9F1C-884BA60A5317}"/>
              </a:ext>
            </a:extLst>
          </p:cNvPr>
          <p:cNvSpPr>
            <a:spLocks noGrp="1"/>
          </p:cNvSpPr>
          <p:nvPr>
            <p:ph type="sldNum" sz="quarter" idx="12"/>
          </p:nvPr>
        </p:nvSpPr>
        <p:spPr/>
        <p:txBody>
          <a:bodyPr/>
          <a:lstStyle/>
          <a:p>
            <a:fld id="{D269C544-059F-423D-A71A-86538781127B}" type="slidenum">
              <a:rPr lang="en-GB" smtClean="0"/>
              <a:t>‹#›</a:t>
            </a:fld>
            <a:endParaRPr lang="en-GB"/>
          </a:p>
        </p:txBody>
      </p:sp>
    </p:spTree>
    <p:extLst>
      <p:ext uri="{BB962C8B-B14F-4D97-AF65-F5344CB8AC3E}">
        <p14:creationId xmlns:p14="http://schemas.microsoft.com/office/powerpoint/2010/main" val="798898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AE22158-52DD-42A0-8147-D8DCCA79D958}" type="datetimeFigureOut">
              <a:rPr lang="en-GB" smtClean="0"/>
              <a:t>27/02/2022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269C544-059F-423D-A71A-86538781127B}" type="slidenum">
              <a:rPr lang="en-GB" smtClean="0"/>
              <a:t>‹#›</a:t>
            </a:fld>
            <a:endParaRPr lang="en-GB"/>
          </a:p>
        </p:txBody>
      </p:sp>
    </p:spTree>
    <p:extLst>
      <p:ext uri="{BB962C8B-B14F-4D97-AF65-F5344CB8AC3E}">
        <p14:creationId xmlns:p14="http://schemas.microsoft.com/office/powerpoint/2010/main" val="3681002022"/>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 id="2147483773"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on top of each other">
            <a:extLst>
              <a:ext uri="{FF2B5EF4-FFF2-40B4-BE49-F238E27FC236}">
                <a16:creationId xmlns:a16="http://schemas.microsoft.com/office/drawing/2014/main" id="{43D2BED6-ABA1-4B32-920B-75BBFB637909}"/>
              </a:ext>
            </a:extLst>
          </p:cNvPr>
          <p:cNvPicPr>
            <a:picLocks noChangeAspect="1"/>
          </p:cNvPicPr>
          <p:nvPr/>
        </p:nvPicPr>
        <p:blipFill rotWithShape="1">
          <a:blip r:embed="rId2">
            <a:alphaModFix amt="35000"/>
          </a:blip>
          <a:srcRect l="22222" r="1" b="1"/>
          <a:stretch/>
        </p:blipFill>
        <p:spPr>
          <a:xfrm>
            <a:off x="0" y="0"/>
            <a:ext cx="12191980" cy="6857990"/>
          </a:xfrm>
          <a:prstGeom prst="rect">
            <a:avLst/>
          </a:prstGeom>
        </p:spPr>
      </p:pic>
      <p:sp>
        <p:nvSpPr>
          <p:cNvPr id="2" name="Title 1">
            <a:extLst>
              <a:ext uri="{FF2B5EF4-FFF2-40B4-BE49-F238E27FC236}">
                <a16:creationId xmlns:a16="http://schemas.microsoft.com/office/drawing/2014/main" id="{3B363BD8-5001-493C-972E-9E029D118423}"/>
              </a:ext>
            </a:extLst>
          </p:cNvPr>
          <p:cNvSpPr>
            <a:spLocks noGrp="1"/>
          </p:cNvSpPr>
          <p:nvPr>
            <p:ph type="ctrTitle"/>
          </p:nvPr>
        </p:nvSpPr>
        <p:spPr>
          <a:xfrm>
            <a:off x="1336431" y="1376987"/>
            <a:ext cx="10342514" cy="2509213"/>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a:bodyPr>
          <a:lstStyle/>
          <a:p>
            <a:r>
              <a:rPr lang="en-GB" b="1" dirty="0">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How do we use technology to collaborate at UWTSD?</a:t>
            </a:r>
          </a:p>
        </p:txBody>
      </p:sp>
      <p:sp>
        <p:nvSpPr>
          <p:cNvPr id="3" name="Subtitle 2">
            <a:extLst>
              <a:ext uri="{FF2B5EF4-FFF2-40B4-BE49-F238E27FC236}">
                <a16:creationId xmlns:a16="http://schemas.microsoft.com/office/drawing/2014/main" id="{79FAE92F-9A63-4721-8230-F99FD101B05A}"/>
              </a:ext>
            </a:extLst>
          </p:cNvPr>
          <p:cNvSpPr>
            <a:spLocks noGrp="1"/>
          </p:cNvSpPr>
          <p:nvPr>
            <p:ph type="subTitle" idx="1"/>
          </p:nvPr>
        </p:nvSpPr>
        <p:spPr>
          <a:xfrm>
            <a:off x="1751012" y="4378569"/>
            <a:ext cx="8689976" cy="1371599"/>
          </a:xfrm>
        </p:spPr>
        <p:txBody>
          <a:bodyPr>
            <a:normAutofit/>
          </a:bodyPr>
          <a:lstStyle/>
          <a:p>
            <a:pPr>
              <a:lnSpc>
                <a:spcPct val="110000"/>
              </a:lnSpc>
            </a:pPr>
            <a:r>
              <a:rPr lang="en-GB" sz="2000" b="1" dirty="0">
                <a:solidFill>
                  <a:schemeClr val="tx1">
                    <a:lumMod val="65000"/>
                    <a:lumOff val="35000"/>
                  </a:schemeClr>
                </a:solidFill>
              </a:rPr>
              <a:t>Kaira Samuels | Christian Obeng </a:t>
            </a:r>
          </a:p>
          <a:p>
            <a:pPr>
              <a:lnSpc>
                <a:spcPct val="110000"/>
              </a:lnSpc>
            </a:pPr>
            <a:r>
              <a:rPr lang="en-GB" sz="2000" b="1" dirty="0">
                <a:solidFill>
                  <a:schemeClr val="tx1">
                    <a:lumMod val="65000"/>
                    <a:lumOff val="35000"/>
                  </a:schemeClr>
                </a:solidFill>
              </a:rPr>
              <a:t>Digital Skills and Research Methods {BMSW4003 BIRM}</a:t>
            </a:r>
          </a:p>
          <a:p>
            <a:pPr>
              <a:lnSpc>
                <a:spcPct val="110000"/>
              </a:lnSpc>
            </a:pPr>
            <a:r>
              <a:rPr lang="en-GB" sz="2000" b="1" i="0" dirty="0">
                <a:solidFill>
                  <a:schemeClr val="tx1">
                    <a:lumMod val="65000"/>
                    <a:lumOff val="35000"/>
                  </a:schemeClr>
                </a:solidFill>
                <a:effectLst/>
              </a:rPr>
              <a:t>Yohan </a:t>
            </a:r>
            <a:r>
              <a:rPr lang="en-GB" sz="2000" b="1" i="0" dirty="0" err="1">
                <a:solidFill>
                  <a:schemeClr val="tx1">
                    <a:lumMod val="65000"/>
                    <a:lumOff val="35000"/>
                  </a:schemeClr>
                </a:solidFill>
                <a:effectLst/>
              </a:rPr>
              <a:t>Mendis</a:t>
            </a:r>
            <a:endParaRPr lang="en-GB" sz="2000" b="1" dirty="0">
              <a:solidFill>
                <a:schemeClr val="tx1">
                  <a:lumMod val="65000"/>
                  <a:lumOff val="35000"/>
                </a:schemeClr>
              </a:solidFill>
            </a:endParaRPr>
          </a:p>
        </p:txBody>
      </p:sp>
    </p:spTree>
    <p:extLst>
      <p:ext uri="{BB962C8B-B14F-4D97-AF65-F5344CB8AC3E}">
        <p14:creationId xmlns:p14="http://schemas.microsoft.com/office/powerpoint/2010/main" val="14808261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7727-1EC4-4460-AE5F-771F05EBEDAE}"/>
              </a:ext>
            </a:extLst>
          </p:cNvPr>
          <p:cNvSpPr>
            <a:spLocks noGrp="1"/>
          </p:cNvSpPr>
          <p:nvPr>
            <p:ph type="title"/>
          </p:nvPr>
        </p:nvSpPr>
        <p:spPr>
          <a:xfrm>
            <a:off x="200254" y="-158779"/>
            <a:ext cx="11991746" cy="2204815"/>
          </a:xfrm>
        </p:spPr>
        <p:txBody>
          <a:bodyPr vert="horz" lIns="91440" tIns="45720" rIns="91440" bIns="45720" rtlCol="0" anchor="b">
            <a:normAutofit/>
          </a:bodyPr>
          <a:lstStyle/>
          <a:p>
            <a:r>
              <a:rPr lang="en-US" dirty="0"/>
              <a:t>Which Digital tool is most commonly used for collaboration at UWTSD?</a:t>
            </a:r>
          </a:p>
        </p:txBody>
      </p:sp>
      <p:sp>
        <p:nvSpPr>
          <p:cNvPr id="4" name="Rectangle 3">
            <a:extLst>
              <a:ext uri="{FF2B5EF4-FFF2-40B4-BE49-F238E27FC236}">
                <a16:creationId xmlns:a16="http://schemas.microsoft.com/office/drawing/2014/main" id="{C7A356B0-43F2-40E2-9A50-0FB372668AAA}"/>
              </a:ext>
            </a:extLst>
          </p:cNvPr>
          <p:cNvSpPr/>
          <p:nvPr/>
        </p:nvSpPr>
        <p:spPr>
          <a:xfrm>
            <a:off x="477078" y="2266124"/>
            <a:ext cx="2822713" cy="927652"/>
          </a:xfrm>
          <a:prstGeom prst="rect">
            <a:avLst/>
          </a:prstGeom>
          <a:solidFill>
            <a:schemeClr val="tx1"/>
          </a:solidFill>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1"/>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Ms Teams</a:t>
            </a:r>
          </a:p>
        </p:txBody>
      </p:sp>
      <p:sp>
        <p:nvSpPr>
          <p:cNvPr id="13" name="Rectangle 12">
            <a:extLst>
              <a:ext uri="{FF2B5EF4-FFF2-40B4-BE49-F238E27FC236}">
                <a16:creationId xmlns:a16="http://schemas.microsoft.com/office/drawing/2014/main" id="{4B974D67-3F9B-4F3D-8F6D-7621E17D9A84}"/>
              </a:ext>
            </a:extLst>
          </p:cNvPr>
          <p:cNvSpPr/>
          <p:nvPr/>
        </p:nvSpPr>
        <p:spPr>
          <a:xfrm>
            <a:off x="4684643" y="2266124"/>
            <a:ext cx="2822713" cy="927652"/>
          </a:xfrm>
          <a:prstGeom prst="rect">
            <a:avLst/>
          </a:prstGeom>
          <a:solidFill>
            <a:schemeClr val="tx1"/>
          </a:solidFill>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1"/>
                </a:solidFill>
                <a:effectLst>
                  <a:outerShdw blurRad="38100" dist="38100" dir="2700000" algn="tl">
                    <a:srgbClr val="000000">
                      <a:alpha val="43137"/>
                    </a:srgbClr>
                  </a:outerShdw>
                </a:effectLst>
              </a:rPr>
              <a:t>Email</a:t>
            </a:r>
          </a:p>
        </p:txBody>
      </p:sp>
      <p:sp>
        <p:nvSpPr>
          <p:cNvPr id="15" name="Rectangle 14">
            <a:extLst>
              <a:ext uri="{FF2B5EF4-FFF2-40B4-BE49-F238E27FC236}">
                <a16:creationId xmlns:a16="http://schemas.microsoft.com/office/drawing/2014/main" id="{B3226E8F-A48A-4E18-8A1D-F0CADF38300F}"/>
              </a:ext>
            </a:extLst>
          </p:cNvPr>
          <p:cNvSpPr/>
          <p:nvPr/>
        </p:nvSpPr>
        <p:spPr>
          <a:xfrm>
            <a:off x="8892209" y="2266124"/>
            <a:ext cx="2822713" cy="927652"/>
          </a:xfrm>
          <a:prstGeom prst="rect">
            <a:avLst/>
          </a:prstGeom>
          <a:solidFill>
            <a:schemeClr val="tx1"/>
          </a:solidFill>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1"/>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WhatsApp</a:t>
            </a:r>
          </a:p>
        </p:txBody>
      </p:sp>
      <p:sp>
        <p:nvSpPr>
          <p:cNvPr id="5" name="TextBox 4">
            <a:extLst>
              <a:ext uri="{FF2B5EF4-FFF2-40B4-BE49-F238E27FC236}">
                <a16:creationId xmlns:a16="http://schemas.microsoft.com/office/drawing/2014/main" id="{741F14D9-4737-4F37-B224-3FE3647BCAFC}"/>
              </a:ext>
            </a:extLst>
          </p:cNvPr>
          <p:cNvSpPr txBox="1"/>
          <p:nvPr/>
        </p:nvSpPr>
        <p:spPr>
          <a:xfrm>
            <a:off x="2902226" y="3664225"/>
            <a:ext cx="9753600"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Which tool do we use the most?</a:t>
            </a:r>
          </a:p>
        </p:txBody>
      </p:sp>
      <p:sp>
        <p:nvSpPr>
          <p:cNvPr id="9" name="Star: 5 Points 8">
            <a:extLst>
              <a:ext uri="{FF2B5EF4-FFF2-40B4-BE49-F238E27FC236}">
                <a16:creationId xmlns:a16="http://schemas.microsoft.com/office/drawing/2014/main" id="{FD9A1DFE-2F54-427F-985D-5F8846D19123}"/>
              </a:ext>
            </a:extLst>
          </p:cNvPr>
          <p:cNvSpPr/>
          <p:nvPr/>
        </p:nvSpPr>
        <p:spPr>
          <a:xfrm>
            <a:off x="200252" y="3714080"/>
            <a:ext cx="3656129" cy="2925139"/>
          </a:xfrm>
          <a:prstGeom prst="star5">
            <a:avLst/>
          </a:prstGeom>
          <a:solidFill>
            <a:schemeClr val="tx1"/>
          </a:solidFill>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Primary</a:t>
            </a:r>
            <a:endParaRPr lang="en-GB" dirty="0"/>
          </a:p>
        </p:txBody>
      </p:sp>
      <p:sp>
        <p:nvSpPr>
          <p:cNvPr id="19" name="Star: 5 Points 18">
            <a:extLst>
              <a:ext uri="{FF2B5EF4-FFF2-40B4-BE49-F238E27FC236}">
                <a16:creationId xmlns:a16="http://schemas.microsoft.com/office/drawing/2014/main" id="{E2D83BBF-16AA-4266-900D-6C3C9E4D0A48}"/>
              </a:ext>
            </a:extLst>
          </p:cNvPr>
          <p:cNvSpPr/>
          <p:nvPr/>
        </p:nvSpPr>
        <p:spPr>
          <a:xfrm>
            <a:off x="8335619" y="3714081"/>
            <a:ext cx="3656129" cy="2925139"/>
          </a:xfrm>
          <a:prstGeom prst="star5">
            <a:avLst/>
          </a:prstGeom>
          <a:solidFill>
            <a:schemeClr val="tx1"/>
          </a:solidFill>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Secondary</a:t>
            </a:r>
            <a:endParaRPr lang="en-GB" dirty="0"/>
          </a:p>
        </p:txBody>
      </p:sp>
      <p:sp>
        <p:nvSpPr>
          <p:cNvPr id="11" name="TextBox 10">
            <a:extLst>
              <a:ext uri="{FF2B5EF4-FFF2-40B4-BE49-F238E27FC236}">
                <a16:creationId xmlns:a16="http://schemas.microsoft.com/office/drawing/2014/main" id="{B6DE90DB-6484-4012-805B-02351A330B17}"/>
              </a:ext>
            </a:extLst>
          </p:cNvPr>
          <p:cNvSpPr txBox="1"/>
          <p:nvPr/>
        </p:nvSpPr>
        <p:spPr>
          <a:xfrm>
            <a:off x="5221355" y="6454554"/>
            <a:ext cx="1749287" cy="369332"/>
          </a:xfrm>
          <a:prstGeom prst="rect">
            <a:avLst/>
          </a:prstGeom>
          <a:noFill/>
        </p:spPr>
        <p:txBody>
          <a:bodyPr wrap="square" rtlCol="0">
            <a:spAutoFit/>
          </a:bodyPr>
          <a:lstStyle/>
          <a:p>
            <a:r>
              <a:rPr lang="en-GB" dirty="0">
                <a:latin typeface="Cambria" panose="02040503050406030204" pitchFamily="18" charset="0"/>
                <a:ea typeface="Cambria" panose="02040503050406030204" pitchFamily="18" charset="0"/>
              </a:rPr>
              <a:t>Kaira Samuels</a:t>
            </a:r>
          </a:p>
        </p:txBody>
      </p:sp>
    </p:spTree>
    <p:extLst>
      <p:ext uri="{BB962C8B-B14F-4D97-AF65-F5344CB8AC3E}">
        <p14:creationId xmlns:p14="http://schemas.microsoft.com/office/powerpoint/2010/main" val="2752779996"/>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3" grpId="0" animBg="1"/>
      <p:bldP spid="15" grpId="0" animBg="1"/>
      <p:bldP spid="5" grpId="0"/>
      <p:bldP spid="9" grpId="0" animBg="1"/>
      <p:bldP spid="1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CCEBA-2011-455E-90BC-24197445439E}"/>
              </a:ext>
            </a:extLst>
          </p:cNvPr>
          <p:cNvSpPr>
            <a:spLocks noGrp="1"/>
          </p:cNvSpPr>
          <p:nvPr>
            <p:ph type="title"/>
          </p:nvPr>
        </p:nvSpPr>
        <p:spPr>
          <a:xfrm>
            <a:off x="1006541" y="-79674"/>
            <a:ext cx="10364451" cy="1596177"/>
          </a:xfrm>
        </p:spPr>
        <p:txBody>
          <a:bodyPr/>
          <a:lstStyle/>
          <a:p>
            <a:r>
              <a:rPr lang="en-GB" dirty="0"/>
              <a:t>What we've discovered  </a:t>
            </a:r>
          </a:p>
        </p:txBody>
      </p:sp>
      <p:sp>
        <p:nvSpPr>
          <p:cNvPr id="8" name="TextBox 7">
            <a:extLst>
              <a:ext uri="{FF2B5EF4-FFF2-40B4-BE49-F238E27FC236}">
                <a16:creationId xmlns:a16="http://schemas.microsoft.com/office/drawing/2014/main" id="{E97A517F-DB59-4CFE-BF7D-32DB225F79F2}"/>
              </a:ext>
            </a:extLst>
          </p:cNvPr>
          <p:cNvSpPr txBox="1"/>
          <p:nvPr/>
        </p:nvSpPr>
        <p:spPr>
          <a:xfrm>
            <a:off x="7965745" y="4093326"/>
            <a:ext cx="3180522" cy="1323439"/>
          </a:xfrm>
          <a:prstGeom prst="rect">
            <a:avLst/>
          </a:prstGeom>
          <a:noFill/>
        </p:spPr>
        <p:txBody>
          <a:bodyPr wrap="square" rtlCol="0">
            <a:spAutoFit/>
          </a:bodyPr>
          <a:lstStyle/>
          <a:p>
            <a:r>
              <a:rPr lang="en-GB" sz="8000" dirty="0">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80%</a:t>
            </a:r>
          </a:p>
        </p:txBody>
      </p:sp>
      <p:pic>
        <p:nvPicPr>
          <p:cNvPr id="7" name="Picture 6" descr="Chart&#10;&#10;Description automatically generated">
            <a:extLst>
              <a:ext uri="{FF2B5EF4-FFF2-40B4-BE49-F238E27FC236}">
                <a16:creationId xmlns:a16="http://schemas.microsoft.com/office/drawing/2014/main" id="{3233B50D-5464-4AEB-8853-760F53AC5F1A}"/>
              </a:ext>
            </a:extLst>
          </p:cNvPr>
          <p:cNvPicPr>
            <a:picLocks noChangeAspect="1"/>
          </p:cNvPicPr>
          <p:nvPr/>
        </p:nvPicPr>
        <p:blipFill rotWithShape="1">
          <a:blip r:embed="rId2">
            <a:extLst>
              <a:ext uri="{28A0092B-C50C-407E-A947-70E740481C1C}">
                <a14:useLocalDpi xmlns:a14="http://schemas.microsoft.com/office/drawing/2010/main" val="0"/>
              </a:ext>
            </a:extLst>
          </a:blip>
          <a:srcRect t="35562" r="18310"/>
          <a:stretch/>
        </p:blipFill>
        <p:spPr>
          <a:xfrm>
            <a:off x="381877" y="2162834"/>
            <a:ext cx="5143064" cy="1436427"/>
          </a:xfrm>
          <a:prstGeom prst="rect">
            <a:avLst/>
          </a:prstGeom>
        </p:spPr>
      </p:pic>
      <p:sp>
        <p:nvSpPr>
          <p:cNvPr id="9" name="TextBox 8">
            <a:extLst>
              <a:ext uri="{FF2B5EF4-FFF2-40B4-BE49-F238E27FC236}">
                <a16:creationId xmlns:a16="http://schemas.microsoft.com/office/drawing/2014/main" id="{8C22B0A6-8EB1-43A2-8E0B-97393F2C70FB}"/>
              </a:ext>
            </a:extLst>
          </p:cNvPr>
          <p:cNvSpPr txBox="1"/>
          <p:nvPr/>
        </p:nvSpPr>
        <p:spPr>
          <a:xfrm>
            <a:off x="408680" y="1472012"/>
            <a:ext cx="5317931" cy="646331"/>
          </a:xfrm>
          <a:prstGeom prst="rect">
            <a:avLst/>
          </a:prstGeom>
          <a:noFill/>
        </p:spPr>
        <p:txBody>
          <a:bodyPr wrap="none" rtlCol="0">
            <a:spAutoFit/>
          </a:bodyPr>
          <a:lstStyle/>
          <a:p>
            <a:r>
              <a:rPr lang="en-GB" dirty="0">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Do you use Microsoft Teams more than other digital </a:t>
            </a:r>
          </a:p>
          <a:p>
            <a:pPr algn="ctr"/>
            <a:r>
              <a:rPr lang="en-GB" dirty="0">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Tools to communicate with colleagues or peers? </a:t>
            </a:r>
          </a:p>
        </p:txBody>
      </p:sp>
      <p:pic>
        <p:nvPicPr>
          <p:cNvPr id="11" name="Picture 10" descr="Chart&#10;&#10;Description automatically generated with medium confidence">
            <a:extLst>
              <a:ext uri="{FF2B5EF4-FFF2-40B4-BE49-F238E27FC236}">
                <a16:creationId xmlns:a16="http://schemas.microsoft.com/office/drawing/2014/main" id="{552FBDAE-0957-43AD-A14E-167738F11E9A}"/>
              </a:ext>
            </a:extLst>
          </p:cNvPr>
          <p:cNvPicPr>
            <a:picLocks noChangeAspect="1"/>
          </p:cNvPicPr>
          <p:nvPr/>
        </p:nvPicPr>
        <p:blipFill rotWithShape="1">
          <a:blip r:embed="rId3">
            <a:extLst>
              <a:ext uri="{28A0092B-C50C-407E-A947-70E740481C1C}">
                <a14:useLocalDpi xmlns:a14="http://schemas.microsoft.com/office/drawing/2010/main" val="0"/>
              </a:ext>
            </a:extLst>
          </a:blip>
          <a:srcRect l="5052" t="27507" r="20644"/>
          <a:stretch/>
        </p:blipFill>
        <p:spPr>
          <a:xfrm>
            <a:off x="408680" y="4739657"/>
            <a:ext cx="5089459" cy="1436427"/>
          </a:xfrm>
          <a:prstGeom prst="rect">
            <a:avLst/>
          </a:prstGeom>
        </p:spPr>
      </p:pic>
      <p:sp>
        <p:nvSpPr>
          <p:cNvPr id="12" name="TextBox 11">
            <a:extLst>
              <a:ext uri="{FF2B5EF4-FFF2-40B4-BE49-F238E27FC236}">
                <a16:creationId xmlns:a16="http://schemas.microsoft.com/office/drawing/2014/main" id="{52CA4250-A1DB-4619-A0B7-EDD47BADAE5F}"/>
              </a:ext>
            </a:extLst>
          </p:cNvPr>
          <p:cNvSpPr txBox="1"/>
          <p:nvPr/>
        </p:nvSpPr>
        <p:spPr>
          <a:xfrm flipH="1">
            <a:off x="496113" y="4093326"/>
            <a:ext cx="4802705" cy="646331"/>
          </a:xfrm>
          <a:prstGeom prst="rect">
            <a:avLst/>
          </a:prstGeom>
          <a:noFill/>
        </p:spPr>
        <p:txBody>
          <a:bodyPr wrap="square" rtlCol="0">
            <a:spAutoFit/>
          </a:bodyPr>
          <a:lstStyle/>
          <a:p>
            <a:pPr algn="ctr"/>
            <a:r>
              <a:rPr lang="en-GB" b="0" i="0" dirty="0">
                <a:effectLst/>
                <a:latin typeface="Cambria" panose="02040503050406030204" pitchFamily="18" charset="0"/>
                <a:ea typeface="Cambria" panose="02040503050406030204" pitchFamily="18" charset="0"/>
              </a:rPr>
              <a:t>Do you use WhatsApp more than other digital tools to communicate with colleagues or peers?</a:t>
            </a:r>
            <a:endParaRPr lang="en-GB" dirty="0">
              <a:latin typeface="Cambria" panose="02040503050406030204" pitchFamily="18" charset="0"/>
              <a:ea typeface="Cambria" panose="02040503050406030204" pitchFamily="18" charset="0"/>
            </a:endParaRPr>
          </a:p>
        </p:txBody>
      </p:sp>
      <p:pic>
        <p:nvPicPr>
          <p:cNvPr id="14" name="Picture 13" descr="Chart, funnel chart&#10;&#10;Description automatically generated">
            <a:extLst>
              <a:ext uri="{FF2B5EF4-FFF2-40B4-BE49-F238E27FC236}">
                <a16:creationId xmlns:a16="http://schemas.microsoft.com/office/drawing/2014/main" id="{E35C8A55-E0FB-483D-A3B8-7B0C799D0A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88766" y="2137993"/>
            <a:ext cx="5430008" cy="1486107"/>
          </a:xfrm>
          <a:prstGeom prst="rect">
            <a:avLst/>
          </a:prstGeom>
        </p:spPr>
      </p:pic>
      <p:sp>
        <p:nvSpPr>
          <p:cNvPr id="15" name="TextBox 14">
            <a:extLst>
              <a:ext uri="{FF2B5EF4-FFF2-40B4-BE49-F238E27FC236}">
                <a16:creationId xmlns:a16="http://schemas.microsoft.com/office/drawing/2014/main" id="{B8B9EA44-8652-46C8-ABCA-5ED6427F0A16}"/>
              </a:ext>
            </a:extLst>
          </p:cNvPr>
          <p:cNvSpPr txBox="1"/>
          <p:nvPr/>
        </p:nvSpPr>
        <p:spPr>
          <a:xfrm>
            <a:off x="7183329" y="5532048"/>
            <a:ext cx="4435445" cy="707886"/>
          </a:xfrm>
          <a:prstGeom prst="rect">
            <a:avLst/>
          </a:prstGeom>
          <a:noFill/>
        </p:spPr>
        <p:txBody>
          <a:bodyPr wrap="none" rtlCol="0">
            <a:spAutoFit/>
          </a:bodyPr>
          <a:lstStyle/>
          <a:p>
            <a:r>
              <a:rPr lang="en-GB" sz="4000" dirty="0">
                <a:latin typeface="Cambria" panose="02040503050406030204" pitchFamily="18" charset="0"/>
                <a:ea typeface="Cambria" panose="02040503050406030204" pitchFamily="18" charset="0"/>
              </a:rPr>
              <a:t>What do you think?</a:t>
            </a:r>
          </a:p>
        </p:txBody>
      </p:sp>
      <p:sp>
        <p:nvSpPr>
          <p:cNvPr id="16" name="TextBox 15">
            <a:extLst>
              <a:ext uri="{FF2B5EF4-FFF2-40B4-BE49-F238E27FC236}">
                <a16:creationId xmlns:a16="http://schemas.microsoft.com/office/drawing/2014/main" id="{BBC4D228-4516-439E-BD3C-E2B412F6A2F9}"/>
              </a:ext>
            </a:extLst>
          </p:cNvPr>
          <p:cNvSpPr txBox="1"/>
          <p:nvPr/>
        </p:nvSpPr>
        <p:spPr>
          <a:xfrm>
            <a:off x="5371458" y="6453083"/>
            <a:ext cx="1634615" cy="369332"/>
          </a:xfrm>
          <a:prstGeom prst="rect">
            <a:avLst/>
          </a:prstGeom>
          <a:noFill/>
        </p:spPr>
        <p:txBody>
          <a:bodyPr wrap="none" rtlCol="0">
            <a:spAutoFit/>
          </a:bodyPr>
          <a:lstStyle/>
          <a:p>
            <a:r>
              <a:rPr lang="en-GB" dirty="0">
                <a:latin typeface="Cambria" panose="02040503050406030204" pitchFamily="18" charset="0"/>
                <a:ea typeface="Cambria" panose="02040503050406030204" pitchFamily="18" charset="0"/>
              </a:rPr>
              <a:t>Kaira Samuels </a:t>
            </a:r>
          </a:p>
        </p:txBody>
      </p:sp>
    </p:spTree>
    <p:extLst>
      <p:ext uri="{BB962C8B-B14F-4D97-AF65-F5344CB8AC3E}">
        <p14:creationId xmlns:p14="http://schemas.microsoft.com/office/powerpoint/2010/main" val="23035874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500" fill="hold"/>
                                        <p:tgtEl>
                                          <p:spTgt spid="11"/>
                                        </p:tgtEl>
                                        <p:attrNameLst>
                                          <p:attrName>ppt_x</p:attrName>
                                        </p:attrNameLst>
                                      </p:cBhvr>
                                      <p:tavLst>
                                        <p:tav tm="0">
                                          <p:val>
                                            <p:strVal val="#ppt_x"/>
                                          </p:val>
                                        </p:tav>
                                        <p:tav tm="100000">
                                          <p:val>
                                            <p:strVal val="#ppt_x"/>
                                          </p:val>
                                        </p:tav>
                                      </p:tavLst>
                                    </p:anim>
                                    <p:anim calcmode="lin" valueType="num">
                                      <p:cBhvr additive="base">
                                        <p:cTn id="2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 calcmode="lin" valueType="num">
                                      <p:cBhvr additive="base">
                                        <p:cTn id="28" dur="500" fill="hold"/>
                                        <p:tgtEl>
                                          <p:spTgt spid="14"/>
                                        </p:tgtEl>
                                        <p:attrNameLst>
                                          <p:attrName>ppt_x</p:attrName>
                                        </p:attrNameLst>
                                      </p:cBhvr>
                                      <p:tavLst>
                                        <p:tav tm="0">
                                          <p:val>
                                            <p:strVal val="#ppt_x"/>
                                          </p:val>
                                        </p:tav>
                                        <p:tav tm="100000">
                                          <p:val>
                                            <p:strVal val="#ppt_x"/>
                                          </p:val>
                                        </p:tav>
                                      </p:tavLst>
                                    </p:anim>
                                    <p:anim calcmode="lin" valueType="num">
                                      <p:cBhvr additive="base">
                                        <p:cTn id="2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anim calcmode="lin" valueType="num">
                                      <p:cBhvr>
                                        <p:cTn id="39" dur="500" fill="hold"/>
                                        <p:tgtEl>
                                          <p:spTgt spid="15"/>
                                        </p:tgtEl>
                                        <p:attrNameLst>
                                          <p:attrName>ppt_w</p:attrName>
                                        </p:attrNameLst>
                                      </p:cBhvr>
                                      <p:tavLst>
                                        <p:tav tm="0">
                                          <p:val>
                                            <p:fltVal val="0"/>
                                          </p:val>
                                        </p:tav>
                                        <p:tav tm="100000">
                                          <p:val>
                                            <p:strVal val="#ppt_w"/>
                                          </p:val>
                                        </p:tav>
                                      </p:tavLst>
                                    </p:anim>
                                    <p:anim calcmode="lin" valueType="num">
                                      <p:cBhvr>
                                        <p:cTn id="40" dur="500" fill="hold"/>
                                        <p:tgtEl>
                                          <p:spTgt spid="15"/>
                                        </p:tgtEl>
                                        <p:attrNameLst>
                                          <p:attrName>ppt_h</p:attrName>
                                        </p:attrNameLst>
                                      </p:cBhvr>
                                      <p:tavLst>
                                        <p:tav tm="0">
                                          <p:val>
                                            <p:fltVal val="0"/>
                                          </p:val>
                                        </p:tav>
                                        <p:tav tm="100000">
                                          <p:val>
                                            <p:strVal val="#ppt_h"/>
                                          </p:val>
                                        </p:tav>
                                      </p:tavLst>
                                    </p:anim>
                                    <p:animEffect transition="in" filter="fade">
                                      <p:cBhvr>
                                        <p:cTn id="4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AF7259D-3598-44B2-A79A-634520FC8CB8}"/>
              </a:ext>
            </a:extLst>
          </p:cNvPr>
          <p:cNvSpPr txBox="1">
            <a:spLocks/>
          </p:cNvSpPr>
          <p:nvPr/>
        </p:nvSpPr>
        <p:spPr>
          <a:xfrm>
            <a:off x="294088" y="379305"/>
            <a:ext cx="6188190" cy="1622321"/>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a:lstStyle>
          <a:p>
            <a:r>
              <a:rPr lang="en-GB" b="1" dirty="0">
                <a:solidFill>
                  <a:srgbClr val="EBEBEB"/>
                </a:solidFill>
                <a:latin typeface="Cambria" panose="02040503050406030204" pitchFamily="18" charset="0"/>
                <a:ea typeface="Cambria" panose="02040503050406030204" pitchFamily="18" charset="0"/>
              </a:rPr>
              <a:t>Our proposed method</a:t>
            </a:r>
          </a:p>
        </p:txBody>
      </p:sp>
      <p:pic>
        <p:nvPicPr>
          <p:cNvPr id="7" name="Picture 6">
            <a:extLst>
              <a:ext uri="{FF2B5EF4-FFF2-40B4-BE49-F238E27FC236}">
                <a16:creationId xmlns:a16="http://schemas.microsoft.com/office/drawing/2014/main" id="{F9274617-960E-4CA3-A648-9AC9651DFE7D}"/>
              </a:ext>
            </a:extLst>
          </p:cNvPr>
          <p:cNvPicPr>
            <a:picLocks noChangeAspect="1"/>
          </p:cNvPicPr>
          <p:nvPr/>
        </p:nvPicPr>
        <p:blipFill rotWithShape="1">
          <a:blip r:embed="rId2"/>
          <a:srcRect b="7404"/>
          <a:stretch/>
        </p:blipFill>
        <p:spPr>
          <a:xfrm>
            <a:off x="8129060" y="2300371"/>
            <a:ext cx="3414010" cy="3404394"/>
          </a:xfrm>
          <a:prstGeom prst="rect">
            <a:avLst/>
          </a:prstGeom>
          <a:effectLst/>
        </p:spPr>
      </p:pic>
      <p:sp>
        <p:nvSpPr>
          <p:cNvPr id="8" name="Content Placeholder 2">
            <a:extLst>
              <a:ext uri="{FF2B5EF4-FFF2-40B4-BE49-F238E27FC236}">
                <a16:creationId xmlns:a16="http://schemas.microsoft.com/office/drawing/2014/main" id="{533DFB6A-C5B5-4280-A166-5A8357CD1340}"/>
              </a:ext>
            </a:extLst>
          </p:cNvPr>
          <p:cNvSpPr>
            <a:spLocks noGrp="1"/>
          </p:cNvSpPr>
          <p:nvPr>
            <p:ph idx="1"/>
          </p:nvPr>
        </p:nvSpPr>
        <p:spPr>
          <a:xfrm>
            <a:off x="648930" y="1704694"/>
            <a:ext cx="6188189" cy="5003180"/>
          </a:xfrm>
        </p:spPr>
        <p:txBody>
          <a:bodyPr>
            <a:noAutofit/>
          </a:bodyPr>
          <a:lstStyle/>
          <a:p>
            <a:pPr>
              <a:lnSpc>
                <a:spcPct val="90000"/>
              </a:lnSpc>
            </a:pPr>
            <a:r>
              <a:rPr lang="en-GB" b="1" dirty="0">
                <a:solidFill>
                  <a:srgbClr val="FFFFFF"/>
                </a:solidFill>
              </a:rPr>
              <a:t>What questions will we ask?</a:t>
            </a:r>
          </a:p>
          <a:p>
            <a:pPr marL="0" indent="0">
              <a:lnSpc>
                <a:spcPct val="90000"/>
              </a:lnSpc>
              <a:buNone/>
            </a:pPr>
            <a:r>
              <a:rPr lang="en-GB" sz="1800" dirty="0">
                <a:solidFill>
                  <a:srgbClr val="FFFFFF"/>
                </a:solidFill>
                <a:latin typeface="Cambria" panose="02040503050406030204" pitchFamily="18" charset="0"/>
                <a:ea typeface="Cambria" panose="02040503050406030204" pitchFamily="18" charset="0"/>
              </a:rPr>
              <a:t>The questions asked will be qualitative  multiple choice questions such as “what digital tool do you use to communicate with your peers?”</a:t>
            </a:r>
          </a:p>
          <a:p>
            <a:pPr marL="0" indent="0">
              <a:lnSpc>
                <a:spcPct val="90000"/>
              </a:lnSpc>
              <a:buNone/>
            </a:pPr>
            <a:endParaRPr lang="en-GB" sz="1400" dirty="0">
              <a:solidFill>
                <a:srgbClr val="FFFFFF"/>
              </a:solidFill>
              <a:latin typeface="Cambria" panose="02040503050406030204" pitchFamily="18" charset="0"/>
              <a:ea typeface="Cambria" panose="02040503050406030204" pitchFamily="18" charset="0"/>
            </a:endParaRPr>
          </a:p>
          <a:p>
            <a:pPr>
              <a:lnSpc>
                <a:spcPct val="90000"/>
              </a:lnSpc>
            </a:pPr>
            <a:r>
              <a:rPr lang="en-GB" b="1" dirty="0">
                <a:solidFill>
                  <a:srgbClr val="FFFFFF"/>
                </a:solidFill>
                <a:latin typeface="Cambria" panose="02040503050406030204" pitchFamily="18" charset="0"/>
                <a:ea typeface="Cambria" panose="02040503050406030204" pitchFamily="18" charset="0"/>
              </a:rPr>
              <a:t>Who will we ask? </a:t>
            </a:r>
          </a:p>
          <a:p>
            <a:pPr marL="0" indent="0">
              <a:lnSpc>
                <a:spcPct val="90000"/>
              </a:lnSpc>
              <a:buNone/>
            </a:pPr>
            <a:r>
              <a:rPr lang="en-GB" sz="1800" dirty="0">
                <a:solidFill>
                  <a:srgbClr val="FFFFFF"/>
                </a:solidFill>
                <a:latin typeface="Cambria" panose="02040503050406030204" pitchFamily="18" charset="0"/>
                <a:ea typeface="Cambria" panose="02040503050406030204" pitchFamily="18" charset="0"/>
              </a:rPr>
              <a:t>The questioner will be sent to at least ten to fifteen students that are currently studying here at UWTSD.</a:t>
            </a:r>
          </a:p>
          <a:p>
            <a:pPr marL="0" indent="0">
              <a:lnSpc>
                <a:spcPct val="90000"/>
              </a:lnSpc>
              <a:buNone/>
            </a:pPr>
            <a:endParaRPr lang="en-GB" sz="1400" dirty="0">
              <a:solidFill>
                <a:srgbClr val="FFFFFF"/>
              </a:solidFill>
              <a:latin typeface="Cambria" panose="02040503050406030204" pitchFamily="18" charset="0"/>
              <a:ea typeface="Cambria" panose="02040503050406030204" pitchFamily="18" charset="0"/>
            </a:endParaRPr>
          </a:p>
          <a:p>
            <a:pPr>
              <a:lnSpc>
                <a:spcPct val="90000"/>
              </a:lnSpc>
            </a:pPr>
            <a:r>
              <a:rPr lang="en-GB" b="1" dirty="0">
                <a:solidFill>
                  <a:srgbClr val="FFFFFF"/>
                </a:solidFill>
                <a:latin typeface="Cambria" panose="02040503050406030204" pitchFamily="18" charset="0"/>
                <a:ea typeface="Cambria" panose="02040503050406030204" pitchFamily="18" charset="0"/>
              </a:rPr>
              <a:t>How will we ask?</a:t>
            </a:r>
          </a:p>
          <a:p>
            <a:pPr marL="0" indent="0">
              <a:lnSpc>
                <a:spcPct val="90000"/>
              </a:lnSpc>
              <a:buNone/>
            </a:pPr>
            <a:r>
              <a:rPr lang="en-GB" sz="1800" dirty="0">
                <a:solidFill>
                  <a:srgbClr val="FFFFFF"/>
                </a:solidFill>
                <a:latin typeface="Cambria" panose="02040503050406030204" pitchFamily="18" charset="0"/>
                <a:ea typeface="Cambria" panose="02040503050406030204" pitchFamily="18" charset="0"/>
              </a:rPr>
              <a:t>To simplify our research, we used a tool called Microsoft forms, which helps us collect data more efficiently and also makes the questioner user friendly.</a:t>
            </a:r>
          </a:p>
          <a:p>
            <a:pPr marL="0" indent="0">
              <a:lnSpc>
                <a:spcPct val="90000"/>
              </a:lnSpc>
              <a:buNone/>
            </a:pPr>
            <a:endParaRPr lang="en-GB" sz="700" dirty="0">
              <a:solidFill>
                <a:srgbClr val="FFFFFF"/>
              </a:solidFill>
            </a:endParaRPr>
          </a:p>
        </p:txBody>
      </p:sp>
      <p:sp>
        <p:nvSpPr>
          <p:cNvPr id="11" name="TextBox 10">
            <a:extLst>
              <a:ext uri="{FF2B5EF4-FFF2-40B4-BE49-F238E27FC236}">
                <a16:creationId xmlns:a16="http://schemas.microsoft.com/office/drawing/2014/main" id="{42D2CDA5-F1B7-453F-BABA-4F493D854F72}"/>
              </a:ext>
            </a:extLst>
          </p:cNvPr>
          <p:cNvSpPr txBox="1"/>
          <p:nvPr/>
        </p:nvSpPr>
        <p:spPr>
          <a:xfrm>
            <a:off x="5573215" y="6478695"/>
            <a:ext cx="1818126" cy="369332"/>
          </a:xfrm>
          <a:prstGeom prst="rect">
            <a:avLst/>
          </a:prstGeom>
          <a:noFill/>
        </p:spPr>
        <p:txBody>
          <a:bodyPr wrap="none" rtlCol="0">
            <a:spAutoFit/>
          </a:bodyPr>
          <a:lstStyle/>
          <a:p>
            <a:r>
              <a:rPr lang="en-GB" b="0" i="0" dirty="0">
                <a:solidFill>
                  <a:srgbClr val="FFFFFF"/>
                </a:solidFill>
                <a:effectLst/>
                <a:latin typeface="Cambria" panose="02040503050406030204" pitchFamily="18" charset="0"/>
                <a:ea typeface="Cambria" panose="02040503050406030204" pitchFamily="18" charset="0"/>
              </a:rPr>
              <a:t>Christian Obeng</a:t>
            </a:r>
            <a:r>
              <a:rPr lang="en-GB" dirty="0">
                <a:latin typeface="Cambria" panose="02040503050406030204" pitchFamily="18" charset="0"/>
                <a:ea typeface="Cambria" panose="02040503050406030204" pitchFamily="18" charset="0"/>
              </a:rPr>
              <a:t> </a:t>
            </a:r>
          </a:p>
        </p:txBody>
      </p:sp>
    </p:spTree>
    <p:extLst>
      <p:ext uri="{BB962C8B-B14F-4D97-AF65-F5344CB8AC3E}">
        <p14:creationId xmlns:p14="http://schemas.microsoft.com/office/powerpoint/2010/main" val="33344699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5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4" end="4"/>
                                            </p:txEl>
                                          </p:spTgt>
                                        </p:tgtEl>
                                        <p:attrNameLst>
                                          <p:attrName>style.visibility</p:attrName>
                                        </p:attrNameLst>
                                      </p:cBhvr>
                                      <p:to>
                                        <p:strVal val="visible"/>
                                      </p:to>
                                    </p:set>
                                    <p:animEffect transition="in" filter="fade">
                                      <p:cBhvr>
                                        <p:cTn id="22" dur="500"/>
                                        <p:tgtEl>
                                          <p:spTgt spid="8">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animEffect transition="in" filter="fade">
                                      <p:cBhvr>
                                        <p:cTn id="27" dur="500"/>
                                        <p:tgtEl>
                                          <p:spTgt spid="8">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xEl>
                                              <p:pRg st="7" end="7"/>
                                            </p:txEl>
                                          </p:spTgt>
                                        </p:tgtEl>
                                        <p:attrNameLst>
                                          <p:attrName>style.visibility</p:attrName>
                                        </p:attrNameLst>
                                      </p:cBhvr>
                                      <p:to>
                                        <p:strVal val="visible"/>
                                      </p:to>
                                    </p:set>
                                    <p:animEffect transition="in" filter="fade">
                                      <p:cBhvr>
                                        <p:cTn id="32"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F16727C-6888-4EAB-A1BE-981AD5E0640F}"/>
              </a:ext>
            </a:extLst>
          </p:cNvPr>
          <p:cNvSpPr txBox="1">
            <a:spLocks/>
          </p:cNvSpPr>
          <p:nvPr/>
        </p:nvSpPr>
        <p:spPr>
          <a:xfrm>
            <a:off x="922350" y="175199"/>
            <a:ext cx="10347297" cy="1229531"/>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a:lstStyle>
          <a:p>
            <a:r>
              <a:rPr lang="en-US" dirty="0"/>
              <a:t>Ethical </a:t>
            </a:r>
            <a:r>
              <a:rPr lang="en-US" dirty="0">
                <a:latin typeface="Cambria" panose="02040503050406030204" pitchFamily="18" charset="0"/>
                <a:ea typeface="Cambria" panose="02040503050406030204" pitchFamily="18" charset="0"/>
              </a:rPr>
              <a:t>considerations</a:t>
            </a:r>
            <a:r>
              <a:rPr lang="en-US" dirty="0"/>
              <a:t> </a:t>
            </a:r>
          </a:p>
        </p:txBody>
      </p:sp>
      <p:sp>
        <p:nvSpPr>
          <p:cNvPr id="9" name="TextBox 8">
            <a:extLst>
              <a:ext uri="{FF2B5EF4-FFF2-40B4-BE49-F238E27FC236}">
                <a16:creationId xmlns:a16="http://schemas.microsoft.com/office/drawing/2014/main" id="{0FBB6361-111A-4151-B8B3-5BE9C5394438}"/>
              </a:ext>
            </a:extLst>
          </p:cNvPr>
          <p:cNvSpPr txBox="1"/>
          <p:nvPr/>
        </p:nvSpPr>
        <p:spPr>
          <a:xfrm>
            <a:off x="642730" y="1694721"/>
            <a:ext cx="11203527" cy="707886"/>
          </a:xfrm>
          <a:prstGeom prst="rect">
            <a:avLst/>
          </a:prstGeom>
          <a:noFill/>
        </p:spPr>
        <p:txBody>
          <a:bodyPr wrap="square" rtlCol="0">
            <a:spAutoFit/>
          </a:bodyPr>
          <a:lstStyle/>
          <a:p>
            <a:r>
              <a:rPr lang="en-GB" sz="2000" dirty="0">
                <a:latin typeface="Cambria" panose="02040503050406030204" pitchFamily="18" charset="0"/>
                <a:ea typeface="Cambria" panose="02040503050406030204" pitchFamily="18" charset="0"/>
              </a:rPr>
              <a:t>To conduct this research  in a ethical and respectful manner, we based our questioner around the following key principals:</a:t>
            </a:r>
          </a:p>
        </p:txBody>
      </p:sp>
      <p:sp>
        <p:nvSpPr>
          <p:cNvPr id="10" name="TextBox 9">
            <a:extLst>
              <a:ext uri="{FF2B5EF4-FFF2-40B4-BE49-F238E27FC236}">
                <a16:creationId xmlns:a16="http://schemas.microsoft.com/office/drawing/2014/main" id="{519DDB0B-5CD0-4201-A725-F3BD2CC0C4AB}"/>
              </a:ext>
            </a:extLst>
          </p:cNvPr>
          <p:cNvSpPr txBox="1"/>
          <p:nvPr/>
        </p:nvSpPr>
        <p:spPr>
          <a:xfrm>
            <a:off x="4216640" y="2968241"/>
            <a:ext cx="3207028" cy="2400657"/>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rgbClr val="C00000"/>
                </a:solidFill>
                <a:latin typeface="Cambria" panose="02040503050406030204" pitchFamily="18" charset="0"/>
                <a:ea typeface="Cambria" panose="02040503050406030204" pitchFamily="18" charset="0"/>
              </a:rPr>
              <a:t>Accurate analysis and reporting of data.</a:t>
            </a:r>
          </a:p>
          <a:p>
            <a:endParaRPr lang="en-GB" sz="2000" dirty="0">
              <a:solidFill>
                <a:srgbClr val="C00000"/>
              </a:solidFill>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All the data  collected from the questioner will be  accurately analysed and reported. to ensure that the outcome of it is completely authentic.</a:t>
            </a:r>
          </a:p>
        </p:txBody>
      </p:sp>
      <p:sp>
        <p:nvSpPr>
          <p:cNvPr id="11" name="TextBox 10">
            <a:extLst>
              <a:ext uri="{FF2B5EF4-FFF2-40B4-BE49-F238E27FC236}">
                <a16:creationId xmlns:a16="http://schemas.microsoft.com/office/drawing/2014/main" id="{FF1B8051-DB67-499B-9477-45D806FE26F1}"/>
              </a:ext>
            </a:extLst>
          </p:cNvPr>
          <p:cNvSpPr txBox="1"/>
          <p:nvPr/>
        </p:nvSpPr>
        <p:spPr>
          <a:xfrm>
            <a:off x="7975361" y="2976044"/>
            <a:ext cx="3114261" cy="3231654"/>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accent3">
                    <a:lumMod val="75000"/>
                  </a:schemeClr>
                </a:solidFill>
                <a:latin typeface="Cambria" panose="02040503050406030204" pitchFamily="18" charset="0"/>
                <a:ea typeface="Cambria" panose="02040503050406030204" pitchFamily="18" charset="0"/>
              </a:rPr>
              <a:t>Ensuring confidentiality of data.</a:t>
            </a:r>
          </a:p>
          <a:p>
            <a:endParaRPr lang="en-GB" sz="2000" dirty="0">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The aim of this research is to know what instrument of communication is the most used, and not on who provided the information to answer  this particular case of study.  Therefore we will keep all personal data  anonymous. </a:t>
            </a:r>
          </a:p>
        </p:txBody>
      </p:sp>
      <p:sp>
        <p:nvSpPr>
          <p:cNvPr id="12" name="TextBox 11">
            <a:extLst>
              <a:ext uri="{FF2B5EF4-FFF2-40B4-BE49-F238E27FC236}">
                <a16:creationId xmlns:a16="http://schemas.microsoft.com/office/drawing/2014/main" id="{94A4F941-DF0D-4414-8BA0-645E1D82F8A7}"/>
              </a:ext>
            </a:extLst>
          </p:cNvPr>
          <p:cNvSpPr txBox="1"/>
          <p:nvPr/>
        </p:nvSpPr>
        <p:spPr>
          <a:xfrm>
            <a:off x="642730" y="2968241"/>
            <a:ext cx="3022217" cy="2954655"/>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bg2">
                    <a:lumMod val="60000"/>
                    <a:lumOff val="40000"/>
                  </a:schemeClr>
                </a:solidFill>
                <a:latin typeface="Cambria" panose="02040503050406030204" pitchFamily="18" charset="0"/>
                <a:ea typeface="Cambria" panose="02040503050406030204" pitchFamily="18" charset="0"/>
              </a:rPr>
              <a:t>Informed consent of those taking part.</a:t>
            </a:r>
          </a:p>
          <a:p>
            <a:pPr marL="285750" indent="-285750">
              <a:buFont typeface="Arial" panose="020B0604020202020204" pitchFamily="34" charset="0"/>
              <a:buChar char="•"/>
            </a:pPr>
            <a:endParaRPr lang="en-GB" sz="2000" dirty="0">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Before the start of the questioner we ask the participant, if they’re willing to proceed with the questions, as we don’t want anyone to feel forced to take part in this research.</a:t>
            </a:r>
          </a:p>
        </p:txBody>
      </p:sp>
      <p:sp>
        <p:nvSpPr>
          <p:cNvPr id="13" name="TextBox 12">
            <a:extLst>
              <a:ext uri="{FF2B5EF4-FFF2-40B4-BE49-F238E27FC236}">
                <a16:creationId xmlns:a16="http://schemas.microsoft.com/office/drawing/2014/main" id="{FF5E08CF-0713-465F-BA75-AC46108FC614}"/>
              </a:ext>
            </a:extLst>
          </p:cNvPr>
          <p:cNvSpPr txBox="1"/>
          <p:nvPr/>
        </p:nvSpPr>
        <p:spPr>
          <a:xfrm>
            <a:off x="5335430" y="6488668"/>
            <a:ext cx="1818126" cy="369332"/>
          </a:xfrm>
          <a:prstGeom prst="rect">
            <a:avLst/>
          </a:prstGeom>
          <a:noFill/>
        </p:spPr>
        <p:txBody>
          <a:bodyPr wrap="none" rtlCol="0">
            <a:spAutoFit/>
          </a:bodyPr>
          <a:lstStyle/>
          <a:p>
            <a:r>
              <a:rPr lang="en-GB" b="0" i="0" dirty="0">
                <a:solidFill>
                  <a:srgbClr val="FFFFFF"/>
                </a:solidFill>
                <a:effectLst/>
                <a:latin typeface="Cambria" panose="02040503050406030204" pitchFamily="18" charset="0"/>
                <a:ea typeface="Cambria" panose="02040503050406030204" pitchFamily="18" charset="0"/>
              </a:rPr>
              <a:t>Christian Obeng</a:t>
            </a:r>
            <a:r>
              <a:rPr lang="en-GB" dirty="0">
                <a:latin typeface="Cambria" panose="02040503050406030204" pitchFamily="18" charset="0"/>
                <a:ea typeface="Cambria" panose="02040503050406030204" pitchFamily="18" charset="0"/>
              </a:rPr>
              <a:t> </a:t>
            </a:r>
          </a:p>
        </p:txBody>
      </p:sp>
    </p:spTree>
    <p:extLst>
      <p:ext uri="{BB962C8B-B14F-4D97-AF65-F5344CB8AC3E}">
        <p14:creationId xmlns:p14="http://schemas.microsoft.com/office/powerpoint/2010/main" val="10946378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500" fill="hold"/>
                                        <p:tgtEl>
                                          <p:spTgt spid="11"/>
                                        </p:tgtEl>
                                        <p:attrNameLst>
                                          <p:attrName>ppt_x</p:attrName>
                                        </p:attrNameLst>
                                      </p:cBhvr>
                                      <p:tavLst>
                                        <p:tav tm="0">
                                          <p:val>
                                            <p:strVal val="#ppt_x"/>
                                          </p:val>
                                        </p:tav>
                                        <p:tav tm="100000">
                                          <p:val>
                                            <p:strVal val="#ppt_x"/>
                                          </p:val>
                                        </p:tav>
                                      </p:tavLst>
                                    </p:anim>
                                    <p:anim calcmode="lin" valueType="num">
                                      <p:cBhvr additive="base">
                                        <p:cTn id="3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2707E-80BA-4A75-B192-7E939FB731AD}"/>
              </a:ext>
            </a:extLst>
          </p:cNvPr>
          <p:cNvSpPr>
            <a:spLocks noGrp="1"/>
          </p:cNvSpPr>
          <p:nvPr>
            <p:ph type="title"/>
          </p:nvPr>
        </p:nvSpPr>
        <p:spPr>
          <a:xfrm>
            <a:off x="1904212" y="-209075"/>
            <a:ext cx="4191788" cy="1596177"/>
          </a:xfrm>
        </p:spPr>
        <p:txBody>
          <a:bodyPr/>
          <a:lstStyle/>
          <a:p>
            <a:r>
              <a:rPr lang="en-GB" dirty="0">
                <a:latin typeface="Cambria" panose="02040503050406030204" pitchFamily="18" charset="0"/>
                <a:ea typeface="Cambria" panose="02040503050406030204" pitchFamily="18" charset="0"/>
              </a:rPr>
              <a:t>Hypothesis</a:t>
            </a:r>
            <a:r>
              <a:rPr lang="en-GB" dirty="0"/>
              <a:t> </a:t>
            </a:r>
          </a:p>
        </p:txBody>
      </p:sp>
      <p:sp>
        <p:nvSpPr>
          <p:cNvPr id="6" name="TextBox 5">
            <a:extLst>
              <a:ext uri="{FF2B5EF4-FFF2-40B4-BE49-F238E27FC236}">
                <a16:creationId xmlns:a16="http://schemas.microsoft.com/office/drawing/2014/main" id="{979EC090-BC8C-4C8D-9183-FCB7CD5126B7}"/>
              </a:ext>
            </a:extLst>
          </p:cNvPr>
          <p:cNvSpPr txBox="1"/>
          <p:nvPr/>
        </p:nvSpPr>
        <p:spPr>
          <a:xfrm>
            <a:off x="806001" y="1538575"/>
            <a:ext cx="6168113" cy="4524315"/>
          </a:xfrm>
          <a:prstGeom prst="rect">
            <a:avLst/>
          </a:prstGeom>
          <a:noFill/>
        </p:spPr>
        <p:txBody>
          <a:bodyPr wrap="square" rtlCol="0">
            <a:spAutoFit/>
          </a:bodyPr>
          <a:lstStyle/>
          <a:p>
            <a:r>
              <a:rPr lang="en-GB" sz="2400" dirty="0">
                <a:latin typeface="Cambria" panose="02040503050406030204" pitchFamily="18" charset="0"/>
                <a:ea typeface="Cambria" panose="02040503050406030204" pitchFamily="18" charset="0"/>
              </a:rPr>
              <a:t>Our hypothesis is based on the data we collected and are collecting regarding digital tools at UWTSD. </a:t>
            </a:r>
          </a:p>
          <a:p>
            <a:endParaRPr lang="en-GB" sz="2400" dirty="0">
              <a:latin typeface="Cambria" panose="02040503050406030204" pitchFamily="18" charset="0"/>
              <a:ea typeface="Cambria" panose="02040503050406030204" pitchFamily="18" charset="0"/>
            </a:endParaRPr>
          </a:p>
          <a:p>
            <a:r>
              <a:rPr lang="en-GB" sz="2400" dirty="0">
                <a:latin typeface="Cambria" panose="02040503050406030204" pitchFamily="18" charset="0"/>
                <a:ea typeface="Cambria" panose="02040503050406030204" pitchFamily="18" charset="0"/>
              </a:rPr>
              <a:t>We believe that there will never be one most used tool as there are wide ranges of opinions stating which is most used. </a:t>
            </a:r>
          </a:p>
          <a:p>
            <a:endParaRPr lang="en-GB" sz="2400" dirty="0">
              <a:latin typeface="Cambria" panose="02040503050406030204" pitchFamily="18" charset="0"/>
              <a:ea typeface="Cambria" panose="02040503050406030204" pitchFamily="18" charset="0"/>
            </a:endParaRPr>
          </a:p>
          <a:p>
            <a:r>
              <a:rPr lang="en-GB" sz="2400" dirty="0">
                <a:latin typeface="Cambria" panose="02040503050406030204" pitchFamily="18" charset="0"/>
                <a:ea typeface="Cambria" panose="02040503050406030204" pitchFamily="18" charset="0"/>
              </a:rPr>
              <a:t>We also believe at the end of our research we will discover which tools are most commonly used in UWTD but there will never be one main tool.</a:t>
            </a:r>
          </a:p>
        </p:txBody>
      </p:sp>
      <p:pic>
        <p:nvPicPr>
          <p:cNvPr id="1026" name="Picture 2" descr="See the source image">
            <a:extLst>
              <a:ext uri="{FF2B5EF4-FFF2-40B4-BE49-F238E27FC236}">
                <a16:creationId xmlns:a16="http://schemas.microsoft.com/office/drawing/2014/main" id="{3DFFAE53-5351-48F3-BB4C-A33916ABF7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727"/>
          <a:stretch/>
        </p:blipFill>
        <p:spPr bwMode="auto">
          <a:xfrm>
            <a:off x="7852228" y="0"/>
            <a:ext cx="4339771"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Connector 7">
            <a:extLst>
              <a:ext uri="{FF2B5EF4-FFF2-40B4-BE49-F238E27FC236}">
                <a16:creationId xmlns:a16="http://schemas.microsoft.com/office/drawing/2014/main" id="{572DAC01-1848-416A-9970-98557B584BE7}"/>
              </a:ext>
            </a:extLst>
          </p:cNvPr>
          <p:cNvCxnSpPr/>
          <p:nvPr/>
        </p:nvCxnSpPr>
        <p:spPr>
          <a:xfrm>
            <a:off x="7852228" y="0"/>
            <a:ext cx="0" cy="6858000"/>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sp>
        <p:nvSpPr>
          <p:cNvPr id="9" name="TextBox 8">
            <a:extLst>
              <a:ext uri="{FF2B5EF4-FFF2-40B4-BE49-F238E27FC236}">
                <a16:creationId xmlns:a16="http://schemas.microsoft.com/office/drawing/2014/main" id="{F6A2AAA7-9858-4D6F-A574-2F65D316137F}"/>
              </a:ext>
            </a:extLst>
          </p:cNvPr>
          <p:cNvSpPr txBox="1"/>
          <p:nvPr/>
        </p:nvSpPr>
        <p:spPr>
          <a:xfrm>
            <a:off x="2669228" y="6488668"/>
            <a:ext cx="3426772" cy="369332"/>
          </a:xfrm>
          <a:prstGeom prst="rect">
            <a:avLst/>
          </a:prstGeom>
          <a:noFill/>
        </p:spPr>
        <p:txBody>
          <a:bodyPr wrap="none" rtlCol="0">
            <a:spAutoFit/>
          </a:bodyPr>
          <a:lstStyle/>
          <a:p>
            <a:r>
              <a:rPr lang="en-GB" dirty="0">
                <a:latin typeface="Cambria" panose="02040503050406030204" pitchFamily="18" charset="0"/>
                <a:ea typeface="Cambria" panose="02040503050406030204" pitchFamily="18" charset="0"/>
              </a:rPr>
              <a:t>Kaira Samuels &amp; Christian Obeng</a:t>
            </a:r>
          </a:p>
        </p:txBody>
      </p:sp>
    </p:spTree>
    <p:extLst>
      <p:ext uri="{BB962C8B-B14F-4D97-AF65-F5344CB8AC3E}">
        <p14:creationId xmlns:p14="http://schemas.microsoft.com/office/powerpoint/2010/main" val="25092714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D0295-6F20-4667-A85F-E7DA64C00D8C}"/>
              </a:ext>
            </a:extLst>
          </p:cNvPr>
          <p:cNvSpPr>
            <a:spLocks noGrp="1"/>
          </p:cNvSpPr>
          <p:nvPr>
            <p:ph type="title"/>
          </p:nvPr>
        </p:nvSpPr>
        <p:spPr>
          <a:xfrm>
            <a:off x="913774" y="2630911"/>
            <a:ext cx="10364451" cy="1596177"/>
          </a:xfrm>
        </p:spPr>
        <p:txBody>
          <a:bodyPr>
            <a:normAutofit fontScale="90000"/>
          </a:bodyPr>
          <a:lstStyle/>
          <a:p>
            <a:r>
              <a:rPr lang="en-GB" sz="12500" dirty="0"/>
              <a:t>thankyou</a:t>
            </a:r>
          </a:p>
        </p:txBody>
      </p:sp>
    </p:spTree>
    <p:extLst>
      <p:ext uri="{BB962C8B-B14F-4D97-AF65-F5344CB8AC3E}">
        <p14:creationId xmlns:p14="http://schemas.microsoft.com/office/powerpoint/2010/main" val="2533835828"/>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22CE69-E962-4233-B7AD-1325C8C6BC75}"/>
              </a:ext>
            </a:extLst>
          </p:cNvPr>
          <p:cNvSpPr txBox="1"/>
          <p:nvPr/>
        </p:nvSpPr>
        <p:spPr>
          <a:xfrm>
            <a:off x="4717674" y="354842"/>
            <a:ext cx="2756652" cy="584775"/>
          </a:xfrm>
          <a:prstGeom prst="rect">
            <a:avLst/>
          </a:prstGeom>
          <a:noFill/>
        </p:spPr>
        <p:txBody>
          <a:bodyPr wrap="none" rtlCol="0">
            <a:spAutoFit/>
          </a:bodyPr>
          <a:lstStyle/>
          <a:p>
            <a:r>
              <a:rPr lang="en-GB" sz="3200" dirty="0">
                <a:effectLst>
                  <a:outerShdw blurRad="38100" dist="38100" dir="2700000" algn="tl">
                    <a:srgbClr val="000000">
                      <a:alpha val="43137"/>
                    </a:srgbClr>
                  </a:outerShdw>
                </a:effectLst>
                <a:latin typeface="Cambria" panose="02040503050406030204" pitchFamily="18" charset="0"/>
                <a:ea typeface="Cambria" panose="02040503050406030204" pitchFamily="18" charset="0"/>
              </a:rPr>
              <a:t>Reference List </a:t>
            </a:r>
          </a:p>
        </p:txBody>
      </p:sp>
      <p:sp>
        <p:nvSpPr>
          <p:cNvPr id="5" name="TextBox 4">
            <a:extLst>
              <a:ext uri="{FF2B5EF4-FFF2-40B4-BE49-F238E27FC236}">
                <a16:creationId xmlns:a16="http://schemas.microsoft.com/office/drawing/2014/main" id="{1E0D4AFD-AA45-42FB-AEF8-312FE221A552}"/>
              </a:ext>
            </a:extLst>
          </p:cNvPr>
          <p:cNvSpPr txBox="1"/>
          <p:nvPr/>
        </p:nvSpPr>
        <p:spPr>
          <a:xfrm>
            <a:off x="928049" y="1310185"/>
            <a:ext cx="8270542" cy="1477328"/>
          </a:xfrm>
          <a:prstGeom prst="rect">
            <a:avLst/>
          </a:prstGeom>
          <a:noFill/>
        </p:spPr>
        <p:txBody>
          <a:bodyPr wrap="square" rtlCol="0">
            <a:spAutoFit/>
          </a:bodyPr>
          <a:lstStyle/>
          <a:p>
            <a:pPr marL="285750" indent="-285750">
              <a:buFont typeface="Arial" panose="020B0604020202020204" pitchFamily="34" charset="0"/>
              <a:buChar char="•"/>
            </a:pPr>
            <a:r>
              <a:rPr lang="en-GB" dirty="0"/>
              <a:t>Slide 4 Image – Shutterstock.com</a:t>
            </a:r>
          </a:p>
          <a:p>
            <a:pPr marL="285750" indent="-285750">
              <a:buFont typeface="Arial" panose="020B0604020202020204" pitchFamily="34" charset="0"/>
              <a:buChar char="•"/>
            </a:pPr>
            <a:r>
              <a:rPr lang="en-GB" dirty="0"/>
              <a:t>Slide 3 graphs  - https://forms.office.com/Pages/AnalysisPage.aspx?id=-REPTm4EBUWcuNshUjEeIbm_QiyrDqlLnexjXRFDoStUQUhWNjJPM0NXNVkyU1cwTkpWVEpXOTZNMy4u&amp;AnalyzerToken=eTFrkvvQ936CTUfZftPxnRHin0qO9J1d </a:t>
            </a:r>
          </a:p>
          <a:p>
            <a:pPr marL="285750" indent="-285750">
              <a:buFont typeface="Arial" panose="020B0604020202020204" pitchFamily="34" charset="0"/>
              <a:buChar char="•"/>
            </a:pPr>
            <a:r>
              <a:rPr lang="en-GB" dirty="0"/>
              <a:t>Slide 6 image – University of Wales Trinity Saint David</a:t>
            </a:r>
          </a:p>
        </p:txBody>
      </p:sp>
    </p:spTree>
    <p:extLst>
      <p:ext uri="{BB962C8B-B14F-4D97-AF65-F5344CB8AC3E}">
        <p14:creationId xmlns:p14="http://schemas.microsoft.com/office/powerpoint/2010/main" val="428233186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164</TotalTime>
  <Words>461</Words>
  <Application>Microsoft Office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Cambria</vt:lpstr>
      <vt:lpstr>Tw Cen MT</vt:lpstr>
      <vt:lpstr>Droplet</vt:lpstr>
      <vt:lpstr>How do we use technology to collaborate at UWTSD?</vt:lpstr>
      <vt:lpstr>Which Digital tool is most commonly used for collaboration at UWTSD?</vt:lpstr>
      <vt:lpstr>What we've discovered  </vt:lpstr>
      <vt:lpstr>PowerPoint Presentation</vt:lpstr>
      <vt:lpstr>PowerPoint Presentation</vt:lpstr>
      <vt:lpstr>Hypothesis </vt:lpstr>
      <vt:lpstr>thankyou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 TITLE</dc:title>
  <dc:creator>Kaira Jada</dc:creator>
  <cp:lastModifiedBy>Kaira</cp:lastModifiedBy>
  <cp:revision>1</cp:revision>
  <dcterms:created xsi:type="dcterms:W3CDTF">2022-02-15T16:32:16Z</dcterms:created>
  <dcterms:modified xsi:type="dcterms:W3CDTF">2022-02-27T14:54:58Z</dcterms:modified>
</cp:coreProperties>
</file>