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5"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56"/>
  </p:notesMasterIdLst>
  <p:handoutMasterIdLst>
    <p:handoutMasterId r:id="rId57"/>
  </p:handoutMasterIdLst>
  <p:sldIdLst>
    <p:sldId id="272" r:id="rId5"/>
    <p:sldId id="274" r:id="rId6"/>
    <p:sldId id="276" r:id="rId7"/>
    <p:sldId id="277" r:id="rId8"/>
    <p:sldId id="278" r:id="rId9"/>
    <p:sldId id="279" r:id="rId10"/>
    <p:sldId id="280" r:id="rId11"/>
    <p:sldId id="281" r:id="rId12"/>
    <p:sldId id="282" r:id="rId13"/>
    <p:sldId id="283" r:id="rId14"/>
    <p:sldId id="285" r:id="rId15"/>
    <p:sldId id="286" r:id="rId16"/>
    <p:sldId id="326" r:id="rId17"/>
    <p:sldId id="287" r:id="rId18"/>
    <p:sldId id="288" r:id="rId19"/>
    <p:sldId id="325" r:id="rId20"/>
    <p:sldId id="290" r:id="rId21"/>
    <p:sldId id="291" r:id="rId22"/>
    <p:sldId id="292" r:id="rId23"/>
    <p:sldId id="293" r:id="rId24"/>
    <p:sldId id="294" r:id="rId25"/>
    <p:sldId id="295" r:id="rId26"/>
    <p:sldId id="296" r:id="rId27"/>
    <p:sldId id="297" r:id="rId28"/>
    <p:sldId id="298" r:id="rId29"/>
    <p:sldId id="299" r:id="rId30"/>
    <p:sldId id="300" r:id="rId31"/>
    <p:sldId id="301" r:id="rId32"/>
    <p:sldId id="302" r:id="rId33"/>
    <p:sldId id="303" r:id="rId34"/>
    <p:sldId id="304" r:id="rId35"/>
    <p:sldId id="305" r:id="rId36"/>
    <p:sldId id="306" r:id="rId37"/>
    <p:sldId id="307" r:id="rId38"/>
    <p:sldId id="308" r:id="rId39"/>
    <p:sldId id="309" r:id="rId40"/>
    <p:sldId id="310" r:id="rId41"/>
    <p:sldId id="311" r:id="rId42"/>
    <p:sldId id="312" r:id="rId43"/>
    <p:sldId id="313" r:id="rId44"/>
    <p:sldId id="314" r:id="rId45"/>
    <p:sldId id="315" r:id="rId46"/>
    <p:sldId id="316" r:id="rId47"/>
    <p:sldId id="317" r:id="rId48"/>
    <p:sldId id="318" r:id="rId49"/>
    <p:sldId id="319" r:id="rId50"/>
    <p:sldId id="320" r:id="rId51"/>
    <p:sldId id="327" r:id="rId52"/>
    <p:sldId id="321" r:id="rId53"/>
    <p:sldId id="322" r:id="rId54"/>
    <p:sldId id="324" r:id="rId55"/>
  </p:sldIdLst>
  <p:sldSz cx="9144000" cy="6858000" type="screen4x3"/>
  <p:notesSz cx="6797675" cy="9926638"/>
  <p:defaultTextStyle>
    <a:defPPr>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Iwan Ellis-Williams" initials="IE" lastIdx="0"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1529"/>
    <p:restoredTop sz="73036" autoAdjust="0"/>
  </p:normalViewPr>
  <p:slideViewPr>
    <p:cSldViewPr snapToGrid="0" snapToObjects="1">
      <p:cViewPr>
        <p:scale>
          <a:sx n="72" d="100"/>
          <a:sy n="72" d="100"/>
        </p:scale>
        <p:origin x="1448" y="6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Relationship Id="rId19" Type="http://schemas.openxmlformats.org/officeDocument/2006/relationships/slide" Target="slides/slide15.xml"/><Relationship Id="rId50" Type="http://schemas.openxmlformats.org/officeDocument/2006/relationships/slide" Target="slides/slide46.xml"/><Relationship Id="rId51" Type="http://schemas.openxmlformats.org/officeDocument/2006/relationships/slide" Target="slides/slide47.xml"/><Relationship Id="rId52" Type="http://schemas.openxmlformats.org/officeDocument/2006/relationships/slide" Target="slides/slide48.xml"/><Relationship Id="rId53" Type="http://schemas.openxmlformats.org/officeDocument/2006/relationships/slide" Target="slides/slide49.xml"/><Relationship Id="rId54" Type="http://schemas.openxmlformats.org/officeDocument/2006/relationships/slide" Target="slides/slide50.xml"/><Relationship Id="rId55" Type="http://schemas.openxmlformats.org/officeDocument/2006/relationships/slide" Target="slides/slide51.xml"/><Relationship Id="rId56" Type="http://schemas.openxmlformats.org/officeDocument/2006/relationships/notesMaster" Target="notesMasters/notesMaster1.xml"/><Relationship Id="rId57" Type="http://schemas.openxmlformats.org/officeDocument/2006/relationships/handoutMaster" Target="handoutMasters/handoutMaster1.xml"/><Relationship Id="rId58" Type="http://schemas.openxmlformats.org/officeDocument/2006/relationships/commentAuthors" Target="commentAuthors.xml"/><Relationship Id="rId59" Type="http://schemas.openxmlformats.org/officeDocument/2006/relationships/presProps" Target="presProps.xml"/><Relationship Id="rId40" Type="http://schemas.openxmlformats.org/officeDocument/2006/relationships/slide" Target="slides/slide36.xml"/><Relationship Id="rId41" Type="http://schemas.openxmlformats.org/officeDocument/2006/relationships/slide" Target="slides/slide37.xml"/><Relationship Id="rId42" Type="http://schemas.openxmlformats.org/officeDocument/2006/relationships/slide" Target="slides/slide38.xml"/><Relationship Id="rId43" Type="http://schemas.openxmlformats.org/officeDocument/2006/relationships/slide" Target="slides/slide39.xml"/><Relationship Id="rId44" Type="http://schemas.openxmlformats.org/officeDocument/2006/relationships/slide" Target="slides/slide40.xml"/><Relationship Id="rId45" Type="http://schemas.openxmlformats.org/officeDocument/2006/relationships/slide" Target="slides/slide41.xml"/><Relationship Id="rId46" Type="http://schemas.openxmlformats.org/officeDocument/2006/relationships/slide" Target="slides/slide42.xml"/><Relationship Id="rId47" Type="http://schemas.openxmlformats.org/officeDocument/2006/relationships/slide" Target="slides/slide43.xml"/><Relationship Id="rId48" Type="http://schemas.openxmlformats.org/officeDocument/2006/relationships/slide" Target="slides/slide44.xml"/><Relationship Id="rId49" Type="http://schemas.openxmlformats.org/officeDocument/2006/relationships/slide" Target="slides/slide45.xml"/><Relationship Id="rId1" Type="http://schemas.openxmlformats.org/officeDocument/2006/relationships/customXml" Target="../customXml/item1.xml"/><Relationship Id="rId2" Type="http://schemas.openxmlformats.org/officeDocument/2006/relationships/customXml" Target="../customXml/item2.xml"/><Relationship Id="rId3" Type="http://schemas.openxmlformats.org/officeDocument/2006/relationships/customXml" Target="../customXml/item3.xml"/><Relationship Id="rId4" Type="http://schemas.openxmlformats.org/officeDocument/2006/relationships/slideMaster" Target="slideMasters/slideMaster1.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30" Type="http://schemas.openxmlformats.org/officeDocument/2006/relationships/slide" Target="slides/slide26.xml"/><Relationship Id="rId31" Type="http://schemas.openxmlformats.org/officeDocument/2006/relationships/slide" Target="slides/slide27.xml"/><Relationship Id="rId32" Type="http://schemas.openxmlformats.org/officeDocument/2006/relationships/slide" Target="slides/slide28.xml"/><Relationship Id="rId33" Type="http://schemas.openxmlformats.org/officeDocument/2006/relationships/slide" Target="slides/slide29.xml"/><Relationship Id="rId34" Type="http://schemas.openxmlformats.org/officeDocument/2006/relationships/slide" Target="slides/slide30.xml"/><Relationship Id="rId35" Type="http://schemas.openxmlformats.org/officeDocument/2006/relationships/slide" Target="slides/slide31.xml"/><Relationship Id="rId36" Type="http://schemas.openxmlformats.org/officeDocument/2006/relationships/slide" Target="slides/slide32.xml"/><Relationship Id="rId37" Type="http://schemas.openxmlformats.org/officeDocument/2006/relationships/slide" Target="slides/slide33.xml"/><Relationship Id="rId38" Type="http://schemas.openxmlformats.org/officeDocument/2006/relationships/slide" Target="slides/slide34.xml"/><Relationship Id="rId39" Type="http://schemas.openxmlformats.org/officeDocument/2006/relationships/slide" Target="slides/slide35.xml"/><Relationship Id="rId20" Type="http://schemas.openxmlformats.org/officeDocument/2006/relationships/slide" Target="slides/slide16.xml"/><Relationship Id="rId21" Type="http://schemas.openxmlformats.org/officeDocument/2006/relationships/slide" Target="slides/slide17.xml"/><Relationship Id="rId22" Type="http://schemas.openxmlformats.org/officeDocument/2006/relationships/slide" Target="slides/slide18.xml"/><Relationship Id="rId23" Type="http://schemas.openxmlformats.org/officeDocument/2006/relationships/slide" Target="slides/slide19.xml"/><Relationship Id="rId24" Type="http://schemas.openxmlformats.org/officeDocument/2006/relationships/slide" Target="slides/slide20.xml"/><Relationship Id="rId25" Type="http://schemas.openxmlformats.org/officeDocument/2006/relationships/slide" Target="slides/slide21.xml"/><Relationship Id="rId26" Type="http://schemas.openxmlformats.org/officeDocument/2006/relationships/slide" Target="slides/slide22.xml"/><Relationship Id="rId27" Type="http://schemas.openxmlformats.org/officeDocument/2006/relationships/slide" Target="slides/slide23.xml"/><Relationship Id="rId28" Type="http://schemas.openxmlformats.org/officeDocument/2006/relationships/slide" Target="slides/slide24.xml"/><Relationship Id="rId29" Type="http://schemas.openxmlformats.org/officeDocument/2006/relationships/slide" Target="slides/slide25.xml"/><Relationship Id="rId60" Type="http://schemas.openxmlformats.org/officeDocument/2006/relationships/viewProps" Target="viewProps.xml"/><Relationship Id="rId61" Type="http://schemas.openxmlformats.org/officeDocument/2006/relationships/theme" Target="theme/theme1.xml"/><Relationship Id="rId62" Type="http://schemas.openxmlformats.org/officeDocument/2006/relationships/tableStyles" Target="tableStyles.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612B7E74-E3BF-40BF-905C-8B32F62E23B2}" type="datetimeFigureOut">
              <a:rPr lang="en-US" smtClean="0"/>
              <a:pPr/>
              <a:t>9/14/21</a:t>
            </a:fld>
            <a:endParaRPr lang="en-US"/>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FF23564D-4A5B-4781-84AE-CA1CDD8625C0}" type="slidenum">
              <a:rPr lang="en-US" smtClean="0"/>
              <a:pPr/>
              <a:t>‹#›</a:t>
            </a:fld>
            <a:endParaRPr lang="en-US"/>
          </a:p>
        </p:txBody>
      </p:sp>
    </p:spTree>
    <p:extLst>
      <p:ext uri="{BB962C8B-B14F-4D97-AF65-F5344CB8AC3E}">
        <p14:creationId xmlns:p14="http://schemas.microsoft.com/office/powerpoint/2010/main" val="34848430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D422D1DF-8B83-F64D-9D9F-6943744E1858}" type="datetimeFigureOut">
              <a:rPr lang="en-US" smtClean="0"/>
              <a:pPr/>
              <a:t>9/14/21</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866552D6-76DF-0547-BBAF-EACD65B06FFA}" type="slidenum">
              <a:rPr lang="en-US" smtClean="0"/>
              <a:pPr/>
              <a:t>‹#›</a:t>
            </a:fld>
            <a:endParaRPr lang="en-US"/>
          </a:p>
        </p:txBody>
      </p:sp>
    </p:spTree>
    <p:extLst>
      <p:ext uri="{BB962C8B-B14F-4D97-AF65-F5344CB8AC3E}">
        <p14:creationId xmlns:p14="http://schemas.microsoft.com/office/powerpoint/2010/main" val="896878380"/>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5.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6.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7.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9.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B68C8073-CAD2-48BF-B8DB-FCAF7D6ED014}" type="slidenum">
              <a:rPr lang="en-US" smtClean="0"/>
              <a:pPr/>
              <a:t>1</a:t>
            </a:fld>
            <a:endParaRPr lang="en-US"/>
          </a:p>
        </p:txBody>
      </p:sp>
    </p:spTree>
    <p:extLst>
      <p:ext uri="{BB962C8B-B14F-4D97-AF65-F5344CB8AC3E}">
        <p14:creationId xmlns:p14="http://schemas.microsoft.com/office/powerpoint/2010/main" val="24411261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2</a:t>
            </a:fld>
            <a:endParaRPr lang="en-US"/>
          </a:p>
        </p:txBody>
      </p:sp>
    </p:spTree>
    <p:extLst>
      <p:ext uri="{BB962C8B-B14F-4D97-AF65-F5344CB8AC3E}">
        <p14:creationId xmlns:p14="http://schemas.microsoft.com/office/powerpoint/2010/main" val="17684253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3</a:t>
            </a:fld>
            <a:endParaRPr lang="en-US"/>
          </a:p>
        </p:txBody>
      </p:sp>
    </p:spTree>
    <p:extLst>
      <p:ext uri="{BB962C8B-B14F-4D97-AF65-F5344CB8AC3E}">
        <p14:creationId xmlns:p14="http://schemas.microsoft.com/office/powerpoint/2010/main" val="1268425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4</a:t>
            </a:fld>
            <a:endParaRPr lang="en-US"/>
          </a:p>
        </p:txBody>
      </p:sp>
    </p:spTree>
    <p:extLst>
      <p:ext uri="{BB962C8B-B14F-4D97-AF65-F5344CB8AC3E}">
        <p14:creationId xmlns:p14="http://schemas.microsoft.com/office/powerpoint/2010/main" val="4808456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5</a:t>
            </a:fld>
            <a:endParaRPr lang="en-US"/>
          </a:p>
        </p:txBody>
      </p:sp>
    </p:spTree>
    <p:extLst>
      <p:ext uri="{BB962C8B-B14F-4D97-AF65-F5344CB8AC3E}">
        <p14:creationId xmlns:p14="http://schemas.microsoft.com/office/powerpoint/2010/main" val="20997054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6</a:t>
            </a:fld>
            <a:endParaRPr lang="en-US"/>
          </a:p>
        </p:txBody>
      </p:sp>
    </p:spTree>
    <p:extLst>
      <p:ext uri="{BB962C8B-B14F-4D97-AF65-F5344CB8AC3E}">
        <p14:creationId xmlns:p14="http://schemas.microsoft.com/office/powerpoint/2010/main" val="15275776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7</a:t>
            </a:fld>
            <a:endParaRPr lang="en-US"/>
          </a:p>
        </p:txBody>
      </p:sp>
    </p:spTree>
    <p:extLst>
      <p:ext uri="{BB962C8B-B14F-4D97-AF65-F5344CB8AC3E}">
        <p14:creationId xmlns:p14="http://schemas.microsoft.com/office/powerpoint/2010/main" val="10110017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8</a:t>
            </a:fld>
            <a:endParaRPr lang="en-US"/>
          </a:p>
        </p:txBody>
      </p:sp>
    </p:spTree>
    <p:extLst>
      <p:ext uri="{BB962C8B-B14F-4D97-AF65-F5344CB8AC3E}">
        <p14:creationId xmlns:p14="http://schemas.microsoft.com/office/powerpoint/2010/main" val="19567594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9</a:t>
            </a:fld>
            <a:endParaRPr lang="en-US"/>
          </a:p>
        </p:txBody>
      </p:sp>
    </p:spTree>
    <p:extLst>
      <p:ext uri="{BB962C8B-B14F-4D97-AF65-F5344CB8AC3E}">
        <p14:creationId xmlns:p14="http://schemas.microsoft.com/office/powerpoint/2010/main" val="227303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10</a:t>
            </a:fld>
            <a:endParaRPr lang="en-US"/>
          </a:p>
        </p:txBody>
      </p:sp>
    </p:spTree>
    <p:extLst>
      <p:ext uri="{BB962C8B-B14F-4D97-AF65-F5344CB8AC3E}">
        <p14:creationId xmlns:p14="http://schemas.microsoft.com/office/powerpoint/2010/main" val="12223714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Give a few mins for this straight forward question on slide and ask students to populate the chat with responses and put up hands for live feedback. </a:t>
            </a:r>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11</a:t>
            </a:fld>
            <a:endParaRPr lang="en-US"/>
          </a:p>
        </p:txBody>
      </p:sp>
    </p:spTree>
    <p:extLst>
      <p:ext uri="{BB962C8B-B14F-4D97-AF65-F5344CB8AC3E}">
        <p14:creationId xmlns:p14="http://schemas.microsoft.com/office/powerpoint/2010/main" val="20027695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12</a:t>
            </a:fld>
            <a:endParaRPr lang="en-US"/>
          </a:p>
        </p:txBody>
      </p:sp>
    </p:spTree>
    <p:extLst>
      <p:ext uri="{BB962C8B-B14F-4D97-AF65-F5344CB8AC3E}">
        <p14:creationId xmlns:p14="http://schemas.microsoft.com/office/powerpoint/2010/main" val="19554977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B68C8073-CAD2-48BF-B8DB-FCAF7D6ED014}" type="slidenum">
              <a:rPr lang="en-US" smtClean="0"/>
              <a:t>13</a:t>
            </a:fld>
            <a:endParaRPr lang="en-US"/>
          </a:p>
        </p:txBody>
      </p:sp>
    </p:spTree>
    <p:extLst>
      <p:ext uri="{BB962C8B-B14F-4D97-AF65-F5344CB8AC3E}">
        <p14:creationId xmlns:p14="http://schemas.microsoft.com/office/powerpoint/2010/main" val="11427531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14</a:t>
            </a:fld>
            <a:endParaRPr lang="en-US"/>
          </a:p>
        </p:txBody>
      </p:sp>
    </p:spTree>
    <p:extLst>
      <p:ext uri="{BB962C8B-B14F-4D97-AF65-F5344CB8AC3E}">
        <p14:creationId xmlns:p14="http://schemas.microsoft.com/office/powerpoint/2010/main" val="5781254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15</a:t>
            </a:fld>
            <a:endParaRPr lang="en-US"/>
          </a:p>
        </p:txBody>
      </p:sp>
    </p:spTree>
    <p:extLst>
      <p:ext uri="{BB962C8B-B14F-4D97-AF65-F5344CB8AC3E}">
        <p14:creationId xmlns:p14="http://schemas.microsoft.com/office/powerpoint/2010/main" val="13058381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16</a:t>
            </a:fld>
            <a:endParaRPr lang="en-US"/>
          </a:p>
        </p:txBody>
      </p:sp>
    </p:spTree>
    <p:extLst>
      <p:ext uri="{BB962C8B-B14F-4D97-AF65-F5344CB8AC3E}">
        <p14:creationId xmlns:p14="http://schemas.microsoft.com/office/powerpoint/2010/main" val="10966395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Finish this section with the question in red</a:t>
            </a:r>
            <a:r>
              <a:rPr lang="en-US" baseline="0" dirty="0" smtClean="0"/>
              <a:t> and discuss the other options open to a teacher other than punishment. </a:t>
            </a:r>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17</a:t>
            </a:fld>
            <a:endParaRPr lang="en-US"/>
          </a:p>
        </p:txBody>
      </p:sp>
    </p:spTree>
    <p:extLst>
      <p:ext uri="{BB962C8B-B14F-4D97-AF65-F5344CB8AC3E}">
        <p14:creationId xmlns:p14="http://schemas.microsoft.com/office/powerpoint/2010/main" val="16282897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18</a:t>
            </a:fld>
            <a:endParaRPr lang="en-US"/>
          </a:p>
        </p:txBody>
      </p:sp>
    </p:spTree>
    <p:extLst>
      <p:ext uri="{BB962C8B-B14F-4D97-AF65-F5344CB8AC3E}">
        <p14:creationId xmlns:p14="http://schemas.microsoft.com/office/powerpoint/2010/main" val="14108951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866552D6-76DF-0547-BBAF-EACD65B06FFA}" type="slidenum">
              <a:rPr lang="en-US" smtClean="0"/>
              <a:pPr/>
              <a:t>19</a:t>
            </a:fld>
            <a:endParaRPr lang="en-US"/>
          </a:p>
        </p:txBody>
      </p:sp>
    </p:spTree>
    <p:extLst>
      <p:ext uri="{BB962C8B-B14F-4D97-AF65-F5344CB8AC3E}">
        <p14:creationId xmlns:p14="http://schemas.microsoft.com/office/powerpoint/2010/main" val="6337378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20</a:t>
            </a:fld>
            <a:endParaRPr lang="en-US"/>
          </a:p>
        </p:txBody>
      </p:sp>
    </p:spTree>
    <p:extLst>
      <p:ext uri="{BB962C8B-B14F-4D97-AF65-F5344CB8AC3E}">
        <p14:creationId xmlns:p14="http://schemas.microsoft.com/office/powerpoint/2010/main" val="16239748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21</a:t>
            </a:fld>
            <a:endParaRPr lang="en-US"/>
          </a:p>
        </p:txBody>
      </p:sp>
    </p:spTree>
    <p:extLst>
      <p:ext uri="{BB962C8B-B14F-4D97-AF65-F5344CB8AC3E}">
        <p14:creationId xmlns:p14="http://schemas.microsoft.com/office/powerpoint/2010/main" val="17754493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866552D6-76DF-0547-BBAF-EACD65B06FFA}" type="slidenum">
              <a:rPr lang="en-US" smtClean="0"/>
              <a:pPr/>
              <a:t>22</a:t>
            </a:fld>
            <a:endParaRPr lang="en-US"/>
          </a:p>
        </p:txBody>
      </p:sp>
    </p:spTree>
    <p:extLst>
      <p:ext uri="{BB962C8B-B14F-4D97-AF65-F5344CB8AC3E}">
        <p14:creationId xmlns:p14="http://schemas.microsoft.com/office/powerpoint/2010/main" val="12158538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23</a:t>
            </a:fld>
            <a:endParaRPr lang="en-US"/>
          </a:p>
        </p:txBody>
      </p:sp>
    </p:spTree>
    <p:extLst>
      <p:ext uri="{BB962C8B-B14F-4D97-AF65-F5344CB8AC3E}">
        <p14:creationId xmlns:p14="http://schemas.microsoft.com/office/powerpoint/2010/main" val="20412040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24</a:t>
            </a:fld>
            <a:endParaRPr lang="en-US"/>
          </a:p>
        </p:txBody>
      </p:sp>
    </p:spTree>
    <p:extLst>
      <p:ext uri="{BB962C8B-B14F-4D97-AF65-F5344CB8AC3E}">
        <p14:creationId xmlns:p14="http://schemas.microsoft.com/office/powerpoint/2010/main" val="14650172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25</a:t>
            </a:fld>
            <a:endParaRPr lang="en-US"/>
          </a:p>
        </p:txBody>
      </p:sp>
    </p:spTree>
    <p:extLst>
      <p:ext uri="{BB962C8B-B14F-4D97-AF65-F5344CB8AC3E}">
        <p14:creationId xmlns:p14="http://schemas.microsoft.com/office/powerpoint/2010/main" val="201104901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26</a:t>
            </a:fld>
            <a:endParaRPr lang="en-US"/>
          </a:p>
        </p:txBody>
      </p:sp>
    </p:spTree>
    <p:extLst>
      <p:ext uri="{BB962C8B-B14F-4D97-AF65-F5344CB8AC3E}">
        <p14:creationId xmlns:p14="http://schemas.microsoft.com/office/powerpoint/2010/main" val="29308016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27</a:t>
            </a:fld>
            <a:endParaRPr lang="en-US"/>
          </a:p>
        </p:txBody>
      </p:sp>
    </p:spTree>
    <p:extLst>
      <p:ext uri="{BB962C8B-B14F-4D97-AF65-F5344CB8AC3E}">
        <p14:creationId xmlns:p14="http://schemas.microsoft.com/office/powerpoint/2010/main" val="153136191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28</a:t>
            </a:fld>
            <a:endParaRPr lang="en-US"/>
          </a:p>
        </p:txBody>
      </p:sp>
    </p:spTree>
    <p:extLst>
      <p:ext uri="{BB962C8B-B14F-4D97-AF65-F5344CB8AC3E}">
        <p14:creationId xmlns:p14="http://schemas.microsoft.com/office/powerpoint/2010/main" val="12811199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29</a:t>
            </a:fld>
            <a:endParaRPr lang="en-US"/>
          </a:p>
        </p:txBody>
      </p:sp>
    </p:spTree>
    <p:extLst>
      <p:ext uri="{BB962C8B-B14F-4D97-AF65-F5344CB8AC3E}">
        <p14:creationId xmlns:p14="http://schemas.microsoft.com/office/powerpoint/2010/main" val="18449218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31</a:t>
            </a:fld>
            <a:endParaRPr lang="en-US"/>
          </a:p>
        </p:txBody>
      </p:sp>
    </p:spTree>
    <p:extLst>
      <p:ext uri="{BB962C8B-B14F-4D97-AF65-F5344CB8AC3E}">
        <p14:creationId xmlns:p14="http://schemas.microsoft.com/office/powerpoint/2010/main" val="119923052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32</a:t>
            </a:fld>
            <a:endParaRPr lang="en-US"/>
          </a:p>
        </p:txBody>
      </p:sp>
    </p:spTree>
    <p:extLst>
      <p:ext uri="{BB962C8B-B14F-4D97-AF65-F5344CB8AC3E}">
        <p14:creationId xmlns:p14="http://schemas.microsoft.com/office/powerpoint/2010/main" val="114259904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33</a:t>
            </a:fld>
            <a:endParaRPr lang="en-US"/>
          </a:p>
        </p:txBody>
      </p:sp>
    </p:spTree>
    <p:extLst>
      <p:ext uri="{BB962C8B-B14F-4D97-AF65-F5344CB8AC3E}">
        <p14:creationId xmlns:p14="http://schemas.microsoft.com/office/powerpoint/2010/main" val="178986827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34</a:t>
            </a:fld>
            <a:endParaRPr lang="en-US"/>
          </a:p>
        </p:txBody>
      </p:sp>
    </p:spTree>
    <p:extLst>
      <p:ext uri="{BB962C8B-B14F-4D97-AF65-F5344CB8AC3E}">
        <p14:creationId xmlns:p14="http://schemas.microsoft.com/office/powerpoint/2010/main" val="49564547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35</a:t>
            </a:fld>
            <a:endParaRPr lang="en-US"/>
          </a:p>
        </p:txBody>
      </p:sp>
    </p:spTree>
    <p:extLst>
      <p:ext uri="{BB962C8B-B14F-4D97-AF65-F5344CB8AC3E}">
        <p14:creationId xmlns:p14="http://schemas.microsoft.com/office/powerpoint/2010/main" val="135676366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36</a:t>
            </a:fld>
            <a:endParaRPr lang="en-US"/>
          </a:p>
        </p:txBody>
      </p:sp>
    </p:spTree>
    <p:extLst>
      <p:ext uri="{BB962C8B-B14F-4D97-AF65-F5344CB8AC3E}">
        <p14:creationId xmlns:p14="http://schemas.microsoft.com/office/powerpoint/2010/main" val="114560423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37</a:t>
            </a:fld>
            <a:endParaRPr lang="en-US"/>
          </a:p>
        </p:txBody>
      </p:sp>
    </p:spTree>
    <p:extLst>
      <p:ext uri="{BB962C8B-B14F-4D97-AF65-F5344CB8AC3E}">
        <p14:creationId xmlns:p14="http://schemas.microsoft.com/office/powerpoint/2010/main" val="71734950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38</a:t>
            </a:fld>
            <a:endParaRPr lang="en-US"/>
          </a:p>
        </p:txBody>
      </p:sp>
    </p:spTree>
    <p:extLst>
      <p:ext uri="{BB962C8B-B14F-4D97-AF65-F5344CB8AC3E}">
        <p14:creationId xmlns:p14="http://schemas.microsoft.com/office/powerpoint/2010/main" val="210880067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39</a:t>
            </a:fld>
            <a:endParaRPr lang="en-US"/>
          </a:p>
        </p:txBody>
      </p:sp>
    </p:spTree>
    <p:extLst>
      <p:ext uri="{BB962C8B-B14F-4D97-AF65-F5344CB8AC3E}">
        <p14:creationId xmlns:p14="http://schemas.microsoft.com/office/powerpoint/2010/main" val="20343994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40</a:t>
            </a:fld>
            <a:endParaRPr lang="en-US"/>
          </a:p>
        </p:txBody>
      </p:sp>
    </p:spTree>
    <p:extLst>
      <p:ext uri="{BB962C8B-B14F-4D97-AF65-F5344CB8AC3E}">
        <p14:creationId xmlns:p14="http://schemas.microsoft.com/office/powerpoint/2010/main" val="10307076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41</a:t>
            </a:fld>
            <a:endParaRPr lang="en-US"/>
          </a:p>
        </p:txBody>
      </p:sp>
    </p:spTree>
    <p:extLst>
      <p:ext uri="{BB962C8B-B14F-4D97-AF65-F5344CB8AC3E}">
        <p14:creationId xmlns:p14="http://schemas.microsoft.com/office/powerpoint/2010/main" val="108656035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42</a:t>
            </a:fld>
            <a:endParaRPr lang="en-US"/>
          </a:p>
        </p:txBody>
      </p:sp>
    </p:spTree>
    <p:extLst>
      <p:ext uri="{BB962C8B-B14F-4D97-AF65-F5344CB8AC3E}">
        <p14:creationId xmlns:p14="http://schemas.microsoft.com/office/powerpoint/2010/main" val="202270500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43</a:t>
            </a:fld>
            <a:endParaRPr lang="en-US"/>
          </a:p>
        </p:txBody>
      </p:sp>
    </p:spTree>
    <p:extLst>
      <p:ext uri="{BB962C8B-B14F-4D97-AF65-F5344CB8AC3E}">
        <p14:creationId xmlns:p14="http://schemas.microsoft.com/office/powerpoint/2010/main" val="93690383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44</a:t>
            </a:fld>
            <a:endParaRPr lang="en-US"/>
          </a:p>
        </p:txBody>
      </p:sp>
    </p:spTree>
    <p:extLst>
      <p:ext uri="{BB962C8B-B14F-4D97-AF65-F5344CB8AC3E}">
        <p14:creationId xmlns:p14="http://schemas.microsoft.com/office/powerpoint/2010/main" val="119260462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45</a:t>
            </a:fld>
            <a:endParaRPr lang="en-US"/>
          </a:p>
        </p:txBody>
      </p:sp>
    </p:spTree>
    <p:extLst>
      <p:ext uri="{BB962C8B-B14F-4D97-AF65-F5344CB8AC3E}">
        <p14:creationId xmlns:p14="http://schemas.microsoft.com/office/powerpoint/2010/main" val="155132040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46</a:t>
            </a:fld>
            <a:endParaRPr lang="en-US"/>
          </a:p>
        </p:txBody>
      </p:sp>
    </p:spTree>
    <p:extLst>
      <p:ext uri="{BB962C8B-B14F-4D97-AF65-F5344CB8AC3E}">
        <p14:creationId xmlns:p14="http://schemas.microsoft.com/office/powerpoint/2010/main" val="120306044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47</a:t>
            </a:fld>
            <a:endParaRPr lang="en-US"/>
          </a:p>
        </p:txBody>
      </p:sp>
    </p:spTree>
    <p:extLst>
      <p:ext uri="{BB962C8B-B14F-4D97-AF65-F5344CB8AC3E}">
        <p14:creationId xmlns:p14="http://schemas.microsoft.com/office/powerpoint/2010/main" val="116655593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49</a:t>
            </a:fld>
            <a:endParaRPr lang="en-US"/>
          </a:p>
        </p:txBody>
      </p:sp>
    </p:spTree>
    <p:extLst>
      <p:ext uri="{BB962C8B-B14F-4D97-AF65-F5344CB8AC3E}">
        <p14:creationId xmlns:p14="http://schemas.microsoft.com/office/powerpoint/2010/main" val="102815116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50</a:t>
            </a:fld>
            <a:endParaRPr lang="en-US"/>
          </a:p>
        </p:txBody>
      </p:sp>
    </p:spTree>
    <p:extLst>
      <p:ext uri="{BB962C8B-B14F-4D97-AF65-F5344CB8AC3E}">
        <p14:creationId xmlns:p14="http://schemas.microsoft.com/office/powerpoint/2010/main" val="3038630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cy-GB"/>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y-GB"/>
              <a:t>Click to edit Master subtitle style</a:t>
            </a:r>
            <a:endParaRPr lang="en-GB"/>
          </a:p>
        </p:txBody>
      </p:sp>
      <p:sp>
        <p:nvSpPr>
          <p:cNvPr id="4" name="Date Placeholder 3"/>
          <p:cNvSpPr>
            <a:spLocks noGrp="1"/>
          </p:cNvSpPr>
          <p:nvPr>
            <p:ph type="dt" sz="half" idx="10"/>
          </p:nvPr>
        </p:nvSpPr>
        <p:spPr/>
        <p:txBody>
          <a:bodyPr/>
          <a:lstStyle/>
          <a:p>
            <a:fld id="{94E34073-1DDB-E241-AFDC-40B33DF00C0C}" type="datetimeFigureOut">
              <a:rPr lang="en-GB" smtClean="0"/>
              <a:pPr/>
              <a:t>14/09/2021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0CDB28-BAA5-B54E-8F8E-694C5515DAE4}"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a:t>Click to edit Master title style</a:t>
            </a:r>
            <a:endParaRPr lang="en-GB"/>
          </a:p>
        </p:txBody>
      </p:sp>
      <p:sp>
        <p:nvSpPr>
          <p:cNvPr id="3" name="Content Placeholder 2"/>
          <p:cNvSpPr>
            <a:spLocks noGrp="1"/>
          </p:cNvSpPr>
          <p:nvPr>
            <p:ph idx="1"/>
          </p:nvPr>
        </p:nvSpPr>
        <p:spPr/>
        <p:txBody>
          <a:body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GB"/>
          </a:p>
        </p:txBody>
      </p:sp>
      <p:sp>
        <p:nvSpPr>
          <p:cNvPr id="4" name="Date Placeholder 3"/>
          <p:cNvSpPr>
            <a:spLocks noGrp="1"/>
          </p:cNvSpPr>
          <p:nvPr>
            <p:ph type="dt" sz="half" idx="10"/>
          </p:nvPr>
        </p:nvSpPr>
        <p:spPr/>
        <p:txBody>
          <a:bodyPr/>
          <a:lstStyle/>
          <a:p>
            <a:fld id="{94E34073-1DDB-E241-AFDC-40B33DF00C0C}" type="datetimeFigureOut">
              <a:rPr lang="en-GB" smtClean="0"/>
              <a:pPr/>
              <a:t>14/09/2021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0CDB28-BAA5-B54E-8F8E-694C5515DAE4}"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cy-GB"/>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y-GB"/>
              <a:t>Click to edit Master text styles</a:t>
            </a:r>
          </a:p>
        </p:txBody>
      </p:sp>
      <p:sp>
        <p:nvSpPr>
          <p:cNvPr id="4" name="Date Placeholder 3"/>
          <p:cNvSpPr>
            <a:spLocks noGrp="1"/>
          </p:cNvSpPr>
          <p:nvPr>
            <p:ph type="dt" sz="half" idx="10"/>
          </p:nvPr>
        </p:nvSpPr>
        <p:spPr/>
        <p:txBody>
          <a:bodyPr/>
          <a:lstStyle/>
          <a:p>
            <a:fld id="{94E34073-1DDB-E241-AFDC-40B33DF00C0C}" type="datetimeFigureOut">
              <a:rPr lang="en-GB" smtClean="0"/>
              <a:pPr/>
              <a:t>14/09/2021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0CDB28-BAA5-B54E-8F8E-694C5515DAE4}"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GB"/>
          </a:p>
        </p:txBody>
      </p:sp>
      <p:sp>
        <p:nvSpPr>
          <p:cNvPr id="5" name="Date Placeholder 4"/>
          <p:cNvSpPr>
            <a:spLocks noGrp="1"/>
          </p:cNvSpPr>
          <p:nvPr>
            <p:ph type="dt" sz="half" idx="10"/>
          </p:nvPr>
        </p:nvSpPr>
        <p:spPr/>
        <p:txBody>
          <a:bodyPr/>
          <a:lstStyle/>
          <a:p>
            <a:fld id="{94E34073-1DDB-E241-AFDC-40B33DF00C0C}" type="datetimeFigureOut">
              <a:rPr lang="en-GB" smtClean="0"/>
              <a:pPr/>
              <a:t>14/09/2021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0CDB28-BAA5-B54E-8F8E-694C5515DAE4}"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cy-GB"/>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y-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y-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GB"/>
          </a:p>
        </p:txBody>
      </p:sp>
      <p:sp>
        <p:nvSpPr>
          <p:cNvPr id="7" name="Date Placeholder 6"/>
          <p:cNvSpPr>
            <a:spLocks noGrp="1"/>
          </p:cNvSpPr>
          <p:nvPr>
            <p:ph type="dt" sz="half" idx="10"/>
          </p:nvPr>
        </p:nvSpPr>
        <p:spPr/>
        <p:txBody>
          <a:bodyPr/>
          <a:lstStyle/>
          <a:p>
            <a:fld id="{94E34073-1DDB-E241-AFDC-40B33DF00C0C}" type="datetimeFigureOut">
              <a:rPr lang="en-GB" smtClean="0"/>
              <a:pPr/>
              <a:t>14/09/2021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00CDB28-BAA5-B54E-8F8E-694C5515DAE4}"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a:t>Click to edit Master title style</a:t>
            </a:r>
            <a:endParaRPr lang="en-GB"/>
          </a:p>
        </p:txBody>
      </p:sp>
      <p:sp>
        <p:nvSpPr>
          <p:cNvPr id="3" name="Date Placeholder 2"/>
          <p:cNvSpPr>
            <a:spLocks noGrp="1"/>
          </p:cNvSpPr>
          <p:nvPr>
            <p:ph type="dt" sz="half" idx="10"/>
          </p:nvPr>
        </p:nvSpPr>
        <p:spPr/>
        <p:txBody>
          <a:bodyPr/>
          <a:lstStyle/>
          <a:p>
            <a:fld id="{94E34073-1DDB-E241-AFDC-40B33DF00C0C}" type="datetimeFigureOut">
              <a:rPr lang="en-GB" smtClean="0"/>
              <a:pPr/>
              <a:t>14/09/2021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00CDB28-BAA5-B54E-8F8E-694C5515DAE4}"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E34073-1DDB-E241-AFDC-40B33DF00C0C}" type="datetimeFigureOut">
              <a:rPr lang="en-GB" smtClean="0"/>
              <a:pPr/>
              <a:t>14/09/2021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00CDB28-BAA5-B54E-8F8E-694C5515DAE4}"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cy-GB"/>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y-GB"/>
              <a:t>Click to edit Master text styles</a:t>
            </a:r>
          </a:p>
        </p:txBody>
      </p:sp>
      <p:sp>
        <p:nvSpPr>
          <p:cNvPr id="5" name="Date Placeholder 4"/>
          <p:cNvSpPr>
            <a:spLocks noGrp="1"/>
          </p:cNvSpPr>
          <p:nvPr>
            <p:ph type="dt" sz="half" idx="10"/>
          </p:nvPr>
        </p:nvSpPr>
        <p:spPr/>
        <p:txBody>
          <a:bodyPr/>
          <a:lstStyle/>
          <a:p>
            <a:fld id="{94E34073-1DDB-E241-AFDC-40B33DF00C0C}" type="datetimeFigureOut">
              <a:rPr lang="en-GB" smtClean="0"/>
              <a:pPr/>
              <a:t>14/09/2021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0CDB28-BAA5-B54E-8F8E-694C5515DAE4}"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cy-GB"/>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y-GB"/>
              <a:t>Click to edit Master text styles</a:t>
            </a:r>
          </a:p>
        </p:txBody>
      </p:sp>
      <p:sp>
        <p:nvSpPr>
          <p:cNvPr id="5" name="Date Placeholder 4"/>
          <p:cNvSpPr>
            <a:spLocks noGrp="1"/>
          </p:cNvSpPr>
          <p:nvPr>
            <p:ph type="dt" sz="half" idx="10"/>
          </p:nvPr>
        </p:nvSpPr>
        <p:spPr/>
        <p:txBody>
          <a:bodyPr/>
          <a:lstStyle/>
          <a:p>
            <a:fld id="{94E34073-1DDB-E241-AFDC-40B33DF00C0C}" type="datetimeFigureOut">
              <a:rPr lang="en-GB" smtClean="0"/>
              <a:pPr/>
              <a:t>14/09/2021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0CDB28-BAA5-B54E-8F8E-694C5515DAE4}"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GB"/>
          </a:p>
        </p:txBody>
      </p:sp>
      <p:sp>
        <p:nvSpPr>
          <p:cNvPr id="4" name="Date Placeholder 3"/>
          <p:cNvSpPr>
            <a:spLocks noGrp="1"/>
          </p:cNvSpPr>
          <p:nvPr>
            <p:ph type="dt" sz="half" idx="10"/>
          </p:nvPr>
        </p:nvSpPr>
        <p:spPr/>
        <p:txBody>
          <a:bodyPr/>
          <a:lstStyle/>
          <a:p>
            <a:fld id="{94E34073-1DDB-E241-AFDC-40B33DF00C0C}" type="datetimeFigureOut">
              <a:rPr lang="en-GB" smtClean="0"/>
              <a:pPr/>
              <a:t>14/09/2021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0CDB28-BAA5-B54E-8F8E-694C5515DAE4}"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cy-GB"/>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GB"/>
          </a:p>
        </p:txBody>
      </p:sp>
      <p:sp>
        <p:nvSpPr>
          <p:cNvPr id="4" name="Date Placeholder 3"/>
          <p:cNvSpPr>
            <a:spLocks noGrp="1"/>
          </p:cNvSpPr>
          <p:nvPr>
            <p:ph type="dt" sz="half" idx="10"/>
          </p:nvPr>
        </p:nvSpPr>
        <p:spPr/>
        <p:txBody>
          <a:bodyPr/>
          <a:lstStyle/>
          <a:p>
            <a:fld id="{94E34073-1DDB-E241-AFDC-40B33DF00C0C}" type="datetimeFigureOut">
              <a:rPr lang="en-GB" smtClean="0"/>
              <a:pPr/>
              <a:t>14/09/2021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0CDB28-BAA5-B54E-8F8E-694C5515DAE4}"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011005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98561173"/>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y-GB"/>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E34073-1DDB-E241-AFDC-40B33DF00C0C}" type="datetimeFigureOut">
              <a:rPr lang="en-GB" smtClean="0"/>
              <a:pPr/>
              <a:t>14/09/2021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0CDB28-BAA5-B54E-8F8E-694C5515DAE4}"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 Id="rId3" Type="http://schemas.openxmlformats.org/officeDocument/2006/relationships/image" Target="../media/image14.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9.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0.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2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2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2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27.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28.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29.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0.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31.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32.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33.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34.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35.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36.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37.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38.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39.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40.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41.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image" Target="../media/image42.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 Id="rId3" Type="http://schemas.openxmlformats.org/officeDocument/2006/relationships/image" Target="../media/image43.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 Id="rId3" Type="http://schemas.openxmlformats.org/officeDocument/2006/relationships/image" Target="../media/image44.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 Id="rId3" Type="http://schemas.openxmlformats.org/officeDocument/2006/relationships/image" Target="../media/image45.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 Id="rId3" Type="http://schemas.openxmlformats.org/officeDocument/2006/relationships/image" Target="../media/image46.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 Id="rId3" Type="http://schemas.openxmlformats.org/officeDocument/2006/relationships/image" Target="../media/image47.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 Id="rId3" Type="http://schemas.openxmlformats.org/officeDocument/2006/relationships/image" Target="../media/image48.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 Id="rId3" Type="http://schemas.openxmlformats.org/officeDocument/2006/relationships/image" Target="../media/image49.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 xmlns:a16="http://schemas.microsoft.com/office/drawing/2014/main" id="{5066B683-A729-9041-AE89-3178BCB787DE}"/>
              </a:ext>
            </a:extLst>
          </p:cNvPr>
          <p:cNvSpPr txBox="1"/>
          <p:nvPr/>
        </p:nvSpPr>
        <p:spPr>
          <a:xfrm>
            <a:off x="1110629" y="367316"/>
            <a:ext cx="7026282" cy="2862322"/>
          </a:xfrm>
          <a:prstGeom prst="rect">
            <a:avLst/>
          </a:prstGeom>
          <a:noFill/>
        </p:spPr>
        <p:txBody>
          <a:bodyPr wrap="none" rtlCol="0">
            <a:spAutoFit/>
          </a:bodyPr>
          <a:lstStyle/>
          <a:p>
            <a:pPr algn="ctr"/>
            <a:r>
              <a:rPr lang="en-GB" sz="6000" dirty="0">
                <a:solidFill>
                  <a:schemeClr val="bg1"/>
                </a:solidFill>
                <a:latin typeface="Arial" panose="020B0604020202020204" pitchFamily="34" charset="0"/>
                <a:cs typeface="Arial" panose="020B0604020202020204" pitchFamily="34" charset="0"/>
              </a:rPr>
              <a:t>ECAD6007</a:t>
            </a:r>
          </a:p>
          <a:p>
            <a:pPr algn="ctr"/>
            <a:r>
              <a:rPr lang="en-GB" sz="6000" dirty="0">
                <a:solidFill>
                  <a:schemeClr val="bg1"/>
                </a:solidFill>
                <a:latin typeface="Arial" panose="020B0604020202020204" pitchFamily="34" charset="0"/>
                <a:cs typeface="Arial" panose="020B0604020202020204" pitchFamily="34" charset="0"/>
              </a:rPr>
              <a:t>Who am I teaching?</a:t>
            </a:r>
            <a:r>
              <a:rPr lang="en-GB" sz="6000" dirty="0">
                <a:solidFill>
                  <a:schemeClr val="bg1"/>
                </a:solidFill>
                <a:latin typeface="American Typewriter" panose="02090604020004020304" pitchFamily="18" charset="77"/>
              </a:rPr>
              <a:t/>
            </a:r>
            <a:br>
              <a:rPr lang="en-GB" sz="6000" dirty="0">
                <a:solidFill>
                  <a:schemeClr val="bg1"/>
                </a:solidFill>
                <a:latin typeface="American Typewriter" panose="02090604020004020304" pitchFamily="18" charset="77"/>
              </a:rPr>
            </a:br>
            <a:endParaRPr lang="en-US" sz="6000" dirty="0">
              <a:solidFill>
                <a:schemeClr val="bg1"/>
              </a:solidFill>
              <a:latin typeface="American Typewriter" panose="02090604020004020304" pitchFamily="18" charset="77"/>
            </a:endParaRPr>
          </a:p>
        </p:txBody>
      </p:sp>
      <p:sp>
        <p:nvSpPr>
          <p:cNvPr id="3" name="TextBox 2">
            <a:extLst>
              <a:ext uri="{FF2B5EF4-FFF2-40B4-BE49-F238E27FC236}">
                <a16:creationId xmlns="" xmlns:a16="http://schemas.microsoft.com/office/drawing/2014/main" id="{073566AF-150B-EF48-9F17-976745988151}"/>
              </a:ext>
            </a:extLst>
          </p:cNvPr>
          <p:cNvSpPr txBox="1"/>
          <p:nvPr/>
        </p:nvSpPr>
        <p:spPr>
          <a:xfrm>
            <a:off x="517132" y="4249270"/>
            <a:ext cx="8213276" cy="769441"/>
          </a:xfrm>
          <a:prstGeom prst="rect">
            <a:avLst/>
          </a:prstGeom>
          <a:noFill/>
        </p:spPr>
        <p:txBody>
          <a:bodyPr wrap="square" rtlCol="0">
            <a:spAutoFit/>
          </a:bodyPr>
          <a:lstStyle/>
          <a:p>
            <a:r>
              <a:rPr lang="en-GB" sz="4400" dirty="0">
                <a:solidFill>
                  <a:schemeClr val="bg1"/>
                </a:solidFill>
                <a:latin typeface="Arial" panose="020B0604020202020204" pitchFamily="34" charset="0"/>
                <a:cs typeface="Arial" panose="020B0604020202020204" pitchFamily="34" charset="0"/>
              </a:rPr>
              <a:t>Behaviour Management Theory</a:t>
            </a:r>
          </a:p>
        </p:txBody>
      </p:sp>
    </p:spTree>
    <p:extLst>
      <p:ext uri="{BB962C8B-B14F-4D97-AF65-F5344CB8AC3E}">
        <p14:creationId xmlns:p14="http://schemas.microsoft.com/office/powerpoint/2010/main" val="9433240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CD2F258-58CD-EA46-8095-7CED5121CFED}"/>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343327CC-9673-F24C-83AE-60CDEF31BD8D}"/>
              </a:ext>
            </a:extLst>
          </p:cNvPr>
          <p:cNvPicPr>
            <a:picLocks noGrp="1" noChangeAspect="1"/>
          </p:cNvPicPr>
          <p:nvPr>
            <p:ph idx="1"/>
          </p:nvPr>
        </p:nvPicPr>
        <p:blipFill>
          <a:blip r:embed="rId3"/>
          <a:stretch>
            <a:fillRect/>
          </a:stretch>
        </p:blipFill>
        <p:spPr>
          <a:xfrm>
            <a:off x="828309" y="10097"/>
            <a:ext cx="7537477" cy="6934828"/>
          </a:xfrm>
        </p:spPr>
      </p:pic>
    </p:spTree>
    <p:extLst>
      <p:ext uri="{BB962C8B-B14F-4D97-AF65-F5344CB8AC3E}">
        <p14:creationId xmlns:p14="http://schemas.microsoft.com/office/powerpoint/2010/main" val="20031670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2FB127A-047E-314B-864F-3255BBA46E92}"/>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8D66AE4E-8073-A247-A01A-499A69E20BAB}"/>
              </a:ext>
            </a:extLst>
          </p:cNvPr>
          <p:cNvPicPr>
            <a:picLocks noGrp="1" noChangeAspect="1"/>
          </p:cNvPicPr>
          <p:nvPr>
            <p:ph idx="1"/>
          </p:nvPr>
        </p:nvPicPr>
        <p:blipFill>
          <a:blip r:embed="rId3"/>
          <a:stretch>
            <a:fillRect/>
          </a:stretch>
        </p:blipFill>
        <p:spPr>
          <a:xfrm>
            <a:off x="-1867711" y="0"/>
            <a:ext cx="12937787" cy="8086118"/>
          </a:xfrm>
        </p:spPr>
      </p:pic>
    </p:spTree>
    <p:extLst>
      <p:ext uri="{BB962C8B-B14F-4D97-AF65-F5344CB8AC3E}">
        <p14:creationId xmlns:p14="http://schemas.microsoft.com/office/powerpoint/2010/main" val="33490029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0FBDA54-7D4E-5343-A696-4E4DD7544C5F}"/>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11A6F30C-59A7-FE41-9AC0-8916CDAED4E5}"/>
              </a:ext>
            </a:extLst>
          </p:cNvPr>
          <p:cNvPicPr>
            <a:picLocks noGrp="1" noChangeAspect="1"/>
          </p:cNvPicPr>
          <p:nvPr>
            <p:ph idx="1"/>
          </p:nvPr>
        </p:nvPicPr>
        <p:blipFill>
          <a:blip r:embed="rId3"/>
          <a:stretch>
            <a:fillRect/>
          </a:stretch>
        </p:blipFill>
        <p:spPr>
          <a:xfrm>
            <a:off x="-2180036" y="0"/>
            <a:ext cx="13605240" cy="8503276"/>
          </a:xfrm>
        </p:spPr>
      </p:pic>
    </p:spTree>
    <p:extLst>
      <p:ext uri="{BB962C8B-B14F-4D97-AF65-F5344CB8AC3E}">
        <p14:creationId xmlns:p14="http://schemas.microsoft.com/office/powerpoint/2010/main" val="2223551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9F4C7E9-2C48-934B-B5BB-003E02F34C77}"/>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BAC18097-3EAD-3D46-83C2-03ECDAC00BE9}"/>
              </a:ext>
            </a:extLst>
          </p:cNvPr>
          <p:cNvPicPr>
            <a:picLocks noGrp="1" noChangeAspect="1"/>
          </p:cNvPicPr>
          <p:nvPr>
            <p:ph idx="1"/>
          </p:nvPr>
        </p:nvPicPr>
        <p:blipFill>
          <a:blip r:embed="rId3"/>
          <a:stretch>
            <a:fillRect/>
          </a:stretch>
        </p:blipFill>
        <p:spPr>
          <a:xfrm>
            <a:off x="-1845757" y="-1183341"/>
            <a:ext cx="12866145" cy="8041341"/>
          </a:xfrm>
        </p:spPr>
      </p:pic>
    </p:spTree>
    <p:extLst>
      <p:ext uri="{BB962C8B-B14F-4D97-AF65-F5344CB8AC3E}">
        <p14:creationId xmlns:p14="http://schemas.microsoft.com/office/powerpoint/2010/main" val="26157047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F83B804-65DC-354D-9AB4-5937A6AFED82}"/>
              </a:ext>
            </a:extLst>
          </p:cNvPr>
          <p:cNvSpPr>
            <a:spLocks noGrp="1"/>
          </p:cNvSpPr>
          <p:nvPr>
            <p:ph type="title"/>
          </p:nvPr>
        </p:nvSpPr>
        <p:spPr/>
        <p:txBody>
          <a:bodyPr/>
          <a:lstStyle/>
          <a:p>
            <a:endParaRPr lang="en-US"/>
          </a:p>
        </p:txBody>
      </p:sp>
      <p:pic>
        <p:nvPicPr>
          <p:cNvPr id="9" name="Content Placeholder 8">
            <a:extLst>
              <a:ext uri="{FF2B5EF4-FFF2-40B4-BE49-F238E27FC236}">
                <a16:creationId xmlns="" xmlns:a16="http://schemas.microsoft.com/office/drawing/2014/main" id="{3D152B52-3913-BB40-988F-A98749F41255}"/>
              </a:ext>
            </a:extLst>
          </p:cNvPr>
          <p:cNvPicPr>
            <a:picLocks noGrp="1" noChangeAspect="1"/>
          </p:cNvPicPr>
          <p:nvPr>
            <p:ph idx="1"/>
          </p:nvPr>
        </p:nvPicPr>
        <p:blipFill>
          <a:blip r:embed="rId3"/>
          <a:stretch>
            <a:fillRect/>
          </a:stretch>
        </p:blipFill>
        <p:spPr>
          <a:xfrm>
            <a:off x="1" y="2321957"/>
            <a:ext cx="9144000" cy="1433069"/>
          </a:xfrm>
        </p:spPr>
      </p:pic>
    </p:spTree>
    <p:extLst>
      <p:ext uri="{BB962C8B-B14F-4D97-AF65-F5344CB8AC3E}">
        <p14:creationId xmlns:p14="http://schemas.microsoft.com/office/powerpoint/2010/main" val="1691641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68E2150-BC15-644E-A1E6-8E93499E0318}"/>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6948191F-8DA1-D340-BA13-245DA9796056}"/>
              </a:ext>
            </a:extLst>
          </p:cNvPr>
          <p:cNvPicPr>
            <a:picLocks noGrp="1" noChangeAspect="1"/>
          </p:cNvPicPr>
          <p:nvPr>
            <p:ph idx="1"/>
          </p:nvPr>
        </p:nvPicPr>
        <p:blipFill>
          <a:blip r:embed="rId3"/>
          <a:stretch>
            <a:fillRect/>
          </a:stretch>
        </p:blipFill>
        <p:spPr>
          <a:xfrm>
            <a:off x="161361" y="-40099"/>
            <a:ext cx="8928847" cy="6898099"/>
          </a:xfrm>
        </p:spPr>
      </p:pic>
    </p:spTree>
    <p:extLst>
      <p:ext uri="{BB962C8B-B14F-4D97-AF65-F5344CB8AC3E}">
        <p14:creationId xmlns:p14="http://schemas.microsoft.com/office/powerpoint/2010/main" val="18299904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5C653E8-386F-034F-B457-4CED1A06274D}"/>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D9319E56-30E1-054D-A46B-A2637CAB6FAD}"/>
              </a:ext>
            </a:extLst>
          </p:cNvPr>
          <p:cNvPicPr>
            <a:picLocks noGrp="1" noChangeAspect="1"/>
          </p:cNvPicPr>
          <p:nvPr>
            <p:ph idx="1"/>
          </p:nvPr>
        </p:nvPicPr>
        <p:blipFill>
          <a:blip r:embed="rId3"/>
          <a:stretch>
            <a:fillRect/>
          </a:stretch>
        </p:blipFill>
        <p:spPr>
          <a:xfrm>
            <a:off x="0" y="2151"/>
            <a:ext cx="9144000" cy="6855850"/>
          </a:xfrm>
        </p:spPr>
      </p:pic>
    </p:spTree>
    <p:extLst>
      <p:ext uri="{BB962C8B-B14F-4D97-AF65-F5344CB8AC3E}">
        <p14:creationId xmlns:p14="http://schemas.microsoft.com/office/powerpoint/2010/main" val="2055504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F35BBA2-5BC8-8C47-8FCF-0A451DC1AA02}"/>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5E04E692-B055-2E45-8A44-B280C6863187}"/>
              </a:ext>
            </a:extLst>
          </p:cNvPr>
          <p:cNvPicPr>
            <a:picLocks noGrp="1" noChangeAspect="1"/>
          </p:cNvPicPr>
          <p:nvPr>
            <p:ph idx="1"/>
          </p:nvPr>
        </p:nvPicPr>
        <p:blipFill>
          <a:blip r:embed="rId3"/>
          <a:stretch>
            <a:fillRect/>
          </a:stretch>
        </p:blipFill>
        <p:spPr>
          <a:xfrm>
            <a:off x="0" y="4305"/>
            <a:ext cx="9144000" cy="6853696"/>
          </a:xfrm>
        </p:spPr>
      </p:pic>
    </p:spTree>
    <p:extLst>
      <p:ext uri="{BB962C8B-B14F-4D97-AF65-F5344CB8AC3E}">
        <p14:creationId xmlns:p14="http://schemas.microsoft.com/office/powerpoint/2010/main" val="32366441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8523F58-D5FF-984A-87FD-0768B63AD1FE}"/>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624F5BED-8C32-F64F-9799-5E703BC2B743}"/>
              </a:ext>
            </a:extLst>
          </p:cNvPr>
          <p:cNvPicPr>
            <a:picLocks noGrp="1" noChangeAspect="1"/>
          </p:cNvPicPr>
          <p:nvPr>
            <p:ph idx="1"/>
          </p:nvPr>
        </p:nvPicPr>
        <p:blipFill>
          <a:blip r:embed="rId3"/>
          <a:stretch>
            <a:fillRect/>
          </a:stretch>
        </p:blipFill>
        <p:spPr>
          <a:xfrm>
            <a:off x="941294" y="-242644"/>
            <a:ext cx="7261412" cy="7100644"/>
          </a:xfrm>
        </p:spPr>
      </p:pic>
    </p:spTree>
    <p:extLst>
      <p:ext uri="{BB962C8B-B14F-4D97-AF65-F5344CB8AC3E}">
        <p14:creationId xmlns:p14="http://schemas.microsoft.com/office/powerpoint/2010/main" val="37472848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55BBF62-6CAB-5847-A0EB-FA1B984817DB}"/>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F557CBED-0F78-0749-8491-E6E615666A6E}"/>
              </a:ext>
            </a:extLst>
          </p:cNvPr>
          <p:cNvPicPr>
            <a:picLocks noGrp="1" noChangeAspect="1"/>
          </p:cNvPicPr>
          <p:nvPr>
            <p:ph idx="1"/>
          </p:nvPr>
        </p:nvPicPr>
        <p:blipFill>
          <a:blip r:embed="rId3"/>
          <a:stretch>
            <a:fillRect/>
          </a:stretch>
        </p:blipFill>
        <p:spPr>
          <a:xfrm>
            <a:off x="-340660" y="0"/>
            <a:ext cx="9812917" cy="6133074"/>
          </a:xfrm>
        </p:spPr>
      </p:pic>
      <p:sp>
        <p:nvSpPr>
          <p:cNvPr id="6" name="Rectangle 5">
            <a:extLst>
              <a:ext uri="{FF2B5EF4-FFF2-40B4-BE49-F238E27FC236}">
                <a16:creationId xmlns="" xmlns:a16="http://schemas.microsoft.com/office/drawing/2014/main" id="{0FCC97FC-2BE4-7342-BC3A-FF4468994763}"/>
              </a:ext>
            </a:extLst>
          </p:cNvPr>
          <p:cNvSpPr/>
          <p:nvPr/>
        </p:nvSpPr>
        <p:spPr>
          <a:xfrm>
            <a:off x="2348753" y="4894729"/>
            <a:ext cx="4069976" cy="627530"/>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spTree>
    <p:extLst>
      <p:ext uri="{BB962C8B-B14F-4D97-AF65-F5344CB8AC3E}">
        <p14:creationId xmlns:p14="http://schemas.microsoft.com/office/powerpoint/2010/main" val="35150914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9DB288B-51AB-0C41-A586-8F9B25B75ED0}"/>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38795831-3EB3-7C41-87C3-3EDFAD73794E}"/>
              </a:ext>
            </a:extLst>
          </p:cNvPr>
          <p:cNvPicPr>
            <a:picLocks noGrp="1" noChangeAspect="1"/>
          </p:cNvPicPr>
          <p:nvPr>
            <p:ph idx="1"/>
          </p:nvPr>
        </p:nvPicPr>
        <p:blipFill>
          <a:blip r:embed="rId3"/>
          <a:stretch>
            <a:fillRect/>
          </a:stretch>
        </p:blipFill>
        <p:spPr>
          <a:xfrm>
            <a:off x="0" y="0"/>
            <a:ext cx="9144000" cy="6858000"/>
          </a:xfrm>
        </p:spPr>
      </p:pic>
    </p:spTree>
    <p:extLst>
      <p:ext uri="{BB962C8B-B14F-4D97-AF65-F5344CB8AC3E}">
        <p14:creationId xmlns:p14="http://schemas.microsoft.com/office/powerpoint/2010/main" val="12218406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53367" y="533845"/>
            <a:ext cx="4339524" cy="4278094"/>
          </a:xfrm>
          <a:prstGeom prst="rect">
            <a:avLst/>
          </a:prstGeom>
        </p:spPr>
        <p:txBody>
          <a:bodyPr wrap="square">
            <a:spAutoFit/>
          </a:bodyPr>
          <a:lstStyle/>
          <a:p>
            <a:r>
              <a:rPr lang="en-GB" sz="2400" dirty="0">
                <a:latin typeface="Arial" charset="0"/>
                <a:ea typeface="Arial" charset="0"/>
                <a:cs typeface="Arial" charset="0"/>
              </a:rPr>
              <a:t>Van Lier et al (2004) states that children who are disruptive within the classroom are at a higher risk of many negative outcomes such as school and academic failure, poor relationships, substance use, conviction of crimes and mental health issues. </a:t>
            </a:r>
            <a:endParaRPr lang="en-GB" sz="2400" dirty="0" smtClean="0">
              <a:latin typeface="Arial" charset="0"/>
              <a:ea typeface="Arial" charset="0"/>
              <a:cs typeface="Arial" charset="0"/>
            </a:endParaRPr>
          </a:p>
          <a:p>
            <a:endParaRPr lang="en-GB" sz="2800" dirty="0">
              <a:latin typeface="Arial" charset="0"/>
              <a:ea typeface="Arial" charset="0"/>
              <a:cs typeface="Arial" charset="0"/>
            </a:endParaRPr>
          </a:p>
          <a:p>
            <a:endParaRPr lang="en-GB" sz="2800" dirty="0" smtClean="0">
              <a:latin typeface="Arial" charset="0"/>
              <a:ea typeface="Arial" charset="0"/>
              <a:cs typeface="Arial" charset="0"/>
            </a:endParaRPr>
          </a:p>
        </p:txBody>
      </p:sp>
      <p:sp>
        <p:nvSpPr>
          <p:cNvPr id="3" name="Rectangle 2"/>
          <p:cNvSpPr/>
          <p:nvPr/>
        </p:nvSpPr>
        <p:spPr>
          <a:xfrm>
            <a:off x="313841" y="5259875"/>
            <a:ext cx="8679050" cy="981423"/>
          </a:xfrm>
          <a:prstGeom prst="rect">
            <a:avLst/>
          </a:prstGeom>
        </p:spPr>
        <p:txBody>
          <a:bodyPr wrap="square">
            <a:spAutoFit/>
          </a:bodyPr>
          <a:lstStyle/>
          <a:p>
            <a:pPr>
              <a:lnSpc>
                <a:spcPct val="107000"/>
              </a:lnSpc>
              <a:spcAft>
                <a:spcPts val="800"/>
              </a:spcAft>
            </a:pPr>
            <a:r>
              <a:rPr lang="en-GB" dirty="0">
                <a:latin typeface="Calibri" charset="0"/>
                <a:ea typeface="Calibri" charset="0"/>
                <a:cs typeface="Times New Roman" charset="0"/>
              </a:rPr>
              <a:t>Van </a:t>
            </a:r>
            <a:r>
              <a:rPr lang="en-GB" dirty="0" err="1">
                <a:latin typeface="Calibri" charset="0"/>
                <a:ea typeface="Calibri" charset="0"/>
                <a:cs typeface="Times New Roman" charset="0"/>
              </a:rPr>
              <a:t>Leir</a:t>
            </a:r>
            <a:r>
              <a:rPr lang="en-GB" dirty="0">
                <a:latin typeface="Calibri" charset="0"/>
                <a:ea typeface="Calibri" charset="0"/>
                <a:cs typeface="Times New Roman" charset="0"/>
              </a:rPr>
              <a:t>, O. A. C., </a:t>
            </a:r>
            <a:r>
              <a:rPr lang="en-GB" dirty="0" err="1">
                <a:latin typeface="Calibri" charset="0"/>
                <a:ea typeface="Calibri" charset="0"/>
                <a:cs typeface="Times New Roman" charset="0"/>
              </a:rPr>
              <a:t>Mythen</a:t>
            </a:r>
            <a:r>
              <a:rPr lang="en-GB" dirty="0">
                <a:latin typeface="Calibri" charset="0"/>
                <a:ea typeface="Calibri" charset="0"/>
                <a:cs typeface="Times New Roman" charset="0"/>
              </a:rPr>
              <a:t>, B. O., Van Der </a:t>
            </a:r>
            <a:r>
              <a:rPr lang="en-GB" dirty="0" err="1">
                <a:latin typeface="Calibri" charset="0"/>
                <a:ea typeface="Calibri" charset="0"/>
                <a:cs typeface="Times New Roman" charset="0"/>
              </a:rPr>
              <a:t>Sar</a:t>
            </a:r>
            <a:r>
              <a:rPr lang="en-GB" dirty="0">
                <a:latin typeface="Calibri" charset="0"/>
                <a:ea typeface="Calibri" charset="0"/>
                <a:cs typeface="Times New Roman" charset="0"/>
              </a:rPr>
              <a:t>, R. M., &amp;</a:t>
            </a:r>
            <a:r>
              <a:rPr lang="en-GB" dirty="0" err="1">
                <a:latin typeface="Calibri" charset="0"/>
                <a:ea typeface="Calibri" charset="0"/>
                <a:cs typeface="Times New Roman" charset="0"/>
              </a:rPr>
              <a:t>Crijnen</a:t>
            </a:r>
            <a:r>
              <a:rPr lang="en-GB" dirty="0">
                <a:latin typeface="Calibri" charset="0"/>
                <a:ea typeface="Calibri" charset="0"/>
                <a:cs typeface="Times New Roman" charset="0"/>
              </a:rPr>
              <a:t>, A. A. M. (2004). Preventing Disruptive </a:t>
            </a:r>
            <a:r>
              <a:rPr lang="en-GB" dirty="0" err="1">
                <a:latin typeface="Calibri" charset="0"/>
                <a:ea typeface="Calibri" charset="0"/>
                <a:cs typeface="Times New Roman" charset="0"/>
              </a:rPr>
              <a:t>Behavior</a:t>
            </a:r>
            <a:r>
              <a:rPr lang="en-GB" dirty="0">
                <a:latin typeface="Calibri" charset="0"/>
                <a:ea typeface="Calibri" charset="0"/>
                <a:cs typeface="Times New Roman" charset="0"/>
              </a:rPr>
              <a:t> in Elementary Schoolchildren: Impact of a Universal Classroom-Based Intervention. Journal of Consulting and Clinical Psychology.</a:t>
            </a:r>
            <a:endParaRPr lang="en-GB" sz="1600" dirty="0">
              <a:effectLst/>
              <a:latin typeface="Calibri" charset="0"/>
              <a:ea typeface="Calibri" charset="0"/>
              <a:cs typeface="Times New Roman"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70" y="0"/>
            <a:ext cx="4477239" cy="4477239"/>
          </a:xfrm>
          <a:prstGeom prst="rect">
            <a:avLst/>
          </a:prstGeom>
        </p:spPr>
      </p:pic>
    </p:spTree>
    <p:extLst>
      <p:ext uri="{BB962C8B-B14F-4D97-AF65-F5344CB8AC3E}">
        <p14:creationId xmlns:p14="http://schemas.microsoft.com/office/powerpoint/2010/main" val="1631065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6F2710C-0F2C-6946-B928-00BC6A11DEE4}"/>
              </a:ext>
            </a:extLst>
          </p:cNvPr>
          <p:cNvSpPr>
            <a:spLocks noGrp="1"/>
          </p:cNvSpPr>
          <p:nvPr>
            <p:ph type="title"/>
          </p:nvPr>
        </p:nvSpPr>
        <p:spPr>
          <a:xfrm>
            <a:off x="457200" y="0"/>
            <a:ext cx="8229600" cy="1417638"/>
          </a:xfrm>
        </p:spPr>
        <p:txBody>
          <a:bodyPr/>
          <a:lstStyle/>
          <a:p>
            <a:endParaRPr lang="en-US" dirty="0"/>
          </a:p>
        </p:txBody>
      </p:sp>
      <p:pic>
        <p:nvPicPr>
          <p:cNvPr id="5" name="Content Placeholder 4">
            <a:extLst>
              <a:ext uri="{FF2B5EF4-FFF2-40B4-BE49-F238E27FC236}">
                <a16:creationId xmlns="" xmlns:a16="http://schemas.microsoft.com/office/drawing/2014/main" id="{C66FA313-EA04-194F-A51C-805F736D01F5}"/>
              </a:ext>
            </a:extLst>
          </p:cNvPr>
          <p:cNvPicPr>
            <a:picLocks noGrp="1" noChangeAspect="1"/>
          </p:cNvPicPr>
          <p:nvPr>
            <p:ph idx="1"/>
          </p:nvPr>
        </p:nvPicPr>
        <p:blipFill>
          <a:blip r:embed="rId3"/>
          <a:stretch>
            <a:fillRect/>
          </a:stretch>
        </p:blipFill>
        <p:spPr>
          <a:xfrm>
            <a:off x="0" y="0"/>
            <a:ext cx="9136828" cy="6858000"/>
          </a:xfrm>
        </p:spPr>
      </p:pic>
    </p:spTree>
    <p:extLst>
      <p:ext uri="{BB962C8B-B14F-4D97-AF65-F5344CB8AC3E}">
        <p14:creationId xmlns:p14="http://schemas.microsoft.com/office/powerpoint/2010/main" val="39176644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4A5C535-18EA-1045-937B-6A643139CC73}"/>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7CBA8E7A-281C-1A46-AA3B-102BC1982C6C}"/>
              </a:ext>
            </a:extLst>
          </p:cNvPr>
          <p:cNvPicPr>
            <a:picLocks noGrp="1" noChangeAspect="1"/>
          </p:cNvPicPr>
          <p:nvPr>
            <p:ph idx="1"/>
          </p:nvPr>
        </p:nvPicPr>
        <p:blipFill rotWithShape="1">
          <a:blip r:embed="rId3"/>
          <a:srcRect b="39159"/>
          <a:stretch/>
        </p:blipFill>
        <p:spPr>
          <a:xfrm>
            <a:off x="0" y="681906"/>
            <a:ext cx="9144000" cy="2527459"/>
          </a:xfrm>
        </p:spPr>
      </p:pic>
    </p:spTree>
    <p:extLst>
      <p:ext uri="{BB962C8B-B14F-4D97-AF65-F5344CB8AC3E}">
        <p14:creationId xmlns:p14="http://schemas.microsoft.com/office/powerpoint/2010/main" val="17174936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4A5C535-18EA-1045-937B-6A643139CC73}"/>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7CBA8E7A-281C-1A46-AA3B-102BC1982C6C}"/>
              </a:ext>
            </a:extLst>
          </p:cNvPr>
          <p:cNvPicPr>
            <a:picLocks noGrp="1" noChangeAspect="1"/>
          </p:cNvPicPr>
          <p:nvPr>
            <p:ph idx="1"/>
          </p:nvPr>
        </p:nvPicPr>
        <p:blipFill>
          <a:blip r:embed="rId3"/>
          <a:stretch>
            <a:fillRect/>
          </a:stretch>
        </p:blipFill>
        <p:spPr>
          <a:xfrm>
            <a:off x="0" y="681906"/>
            <a:ext cx="9144000" cy="4154192"/>
          </a:xfrm>
        </p:spPr>
      </p:pic>
    </p:spTree>
    <p:extLst>
      <p:ext uri="{BB962C8B-B14F-4D97-AF65-F5344CB8AC3E}">
        <p14:creationId xmlns:p14="http://schemas.microsoft.com/office/powerpoint/2010/main" val="3097874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A8990CB-F48D-9C46-9A68-713F7584C64E}"/>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F6CB0E43-FB33-4A46-BEA1-292AEDB67577}"/>
              </a:ext>
            </a:extLst>
          </p:cNvPr>
          <p:cNvPicPr>
            <a:picLocks noGrp="1" noChangeAspect="1"/>
          </p:cNvPicPr>
          <p:nvPr>
            <p:ph idx="1"/>
          </p:nvPr>
        </p:nvPicPr>
        <p:blipFill>
          <a:blip r:embed="rId3"/>
          <a:stretch>
            <a:fillRect/>
          </a:stretch>
        </p:blipFill>
        <p:spPr>
          <a:xfrm>
            <a:off x="0" y="846138"/>
            <a:ext cx="9166917" cy="4699827"/>
          </a:xfrm>
        </p:spPr>
      </p:pic>
    </p:spTree>
    <p:extLst>
      <p:ext uri="{BB962C8B-B14F-4D97-AF65-F5344CB8AC3E}">
        <p14:creationId xmlns:p14="http://schemas.microsoft.com/office/powerpoint/2010/main" val="8783205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8930002-BF94-E44C-A7B2-85AD290DC16A}"/>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75AC1DF4-2680-E34D-9FBD-FBB0BED3FE52}"/>
              </a:ext>
            </a:extLst>
          </p:cNvPr>
          <p:cNvPicPr>
            <a:picLocks noGrp="1" noChangeAspect="1"/>
          </p:cNvPicPr>
          <p:nvPr>
            <p:ph idx="1"/>
          </p:nvPr>
        </p:nvPicPr>
        <p:blipFill>
          <a:blip r:embed="rId3"/>
          <a:stretch>
            <a:fillRect/>
          </a:stretch>
        </p:blipFill>
        <p:spPr>
          <a:xfrm>
            <a:off x="0" y="274638"/>
            <a:ext cx="9178562" cy="6233740"/>
          </a:xfrm>
        </p:spPr>
      </p:pic>
    </p:spTree>
    <p:extLst>
      <p:ext uri="{BB962C8B-B14F-4D97-AF65-F5344CB8AC3E}">
        <p14:creationId xmlns:p14="http://schemas.microsoft.com/office/powerpoint/2010/main" val="22961003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B884585-F50F-AF4E-801F-801E7CB97B39}"/>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3315A315-6C38-BB45-80D0-BCF9F75FDC0B}"/>
              </a:ext>
            </a:extLst>
          </p:cNvPr>
          <p:cNvPicPr>
            <a:picLocks noGrp="1" noChangeAspect="1"/>
          </p:cNvPicPr>
          <p:nvPr>
            <p:ph idx="1"/>
          </p:nvPr>
        </p:nvPicPr>
        <p:blipFill>
          <a:blip r:embed="rId3"/>
          <a:stretch>
            <a:fillRect/>
          </a:stretch>
        </p:blipFill>
        <p:spPr>
          <a:xfrm>
            <a:off x="0" y="274638"/>
            <a:ext cx="9368429" cy="6248400"/>
          </a:xfrm>
        </p:spPr>
      </p:pic>
    </p:spTree>
    <p:extLst>
      <p:ext uri="{BB962C8B-B14F-4D97-AF65-F5344CB8AC3E}">
        <p14:creationId xmlns:p14="http://schemas.microsoft.com/office/powerpoint/2010/main" val="3009936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1C1F307-1281-4344-88A7-F7C6092F7601}"/>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967379FD-0F6C-194B-82DF-16392659731E}"/>
              </a:ext>
            </a:extLst>
          </p:cNvPr>
          <p:cNvPicPr>
            <a:picLocks noGrp="1" noChangeAspect="1"/>
          </p:cNvPicPr>
          <p:nvPr>
            <p:ph idx="1"/>
          </p:nvPr>
        </p:nvPicPr>
        <p:blipFill>
          <a:blip r:embed="rId3"/>
          <a:stretch>
            <a:fillRect/>
          </a:stretch>
        </p:blipFill>
        <p:spPr>
          <a:xfrm>
            <a:off x="251012" y="-107640"/>
            <a:ext cx="8686800" cy="6965640"/>
          </a:xfrm>
        </p:spPr>
      </p:pic>
    </p:spTree>
    <p:extLst>
      <p:ext uri="{BB962C8B-B14F-4D97-AF65-F5344CB8AC3E}">
        <p14:creationId xmlns:p14="http://schemas.microsoft.com/office/powerpoint/2010/main" val="16634644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D712304-FA1B-AE42-AFF1-17A9A1032ECE}"/>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F7B2D9C3-CDA6-A64F-BF4B-A029E42D8E5D}"/>
              </a:ext>
            </a:extLst>
          </p:cNvPr>
          <p:cNvPicPr>
            <a:picLocks noGrp="1" noChangeAspect="1"/>
          </p:cNvPicPr>
          <p:nvPr>
            <p:ph idx="1"/>
          </p:nvPr>
        </p:nvPicPr>
        <p:blipFill>
          <a:blip r:embed="rId3"/>
          <a:stretch>
            <a:fillRect/>
          </a:stretch>
        </p:blipFill>
        <p:spPr>
          <a:xfrm>
            <a:off x="0" y="0"/>
            <a:ext cx="9144000" cy="6858000"/>
          </a:xfrm>
        </p:spPr>
      </p:pic>
    </p:spTree>
    <p:extLst>
      <p:ext uri="{BB962C8B-B14F-4D97-AF65-F5344CB8AC3E}">
        <p14:creationId xmlns:p14="http://schemas.microsoft.com/office/powerpoint/2010/main" val="28099643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185FEA1-FD5B-A448-9FA4-356B02CA3EBD}"/>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142F4513-A472-8142-9CA8-E9F8A4CC576F}"/>
              </a:ext>
            </a:extLst>
          </p:cNvPr>
          <p:cNvPicPr>
            <a:picLocks noGrp="1" noChangeAspect="1"/>
          </p:cNvPicPr>
          <p:nvPr>
            <p:ph idx="1"/>
          </p:nvPr>
        </p:nvPicPr>
        <p:blipFill>
          <a:blip r:embed="rId3"/>
          <a:stretch>
            <a:fillRect/>
          </a:stretch>
        </p:blipFill>
        <p:spPr>
          <a:xfrm>
            <a:off x="0" y="0"/>
            <a:ext cx="9287435" cy="6858000"/>
          </a:xfrm>
        </p:spPr>
      </p:pic>
    </p:spTree>
    <p:extLst>
      <p:ext uri="{BB962C8B-B14F-4D97-AF65-F5344CB8AC3E}">
        <p14:creationId xmlns:p14="http://schemas.microsoft.com/office/powerpoint/2010/main" val="17013931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5179856-0B1F-1F43-B83B-6A5B108A4E2A}"/>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14666F0A-76A4-8043-BDA9-D682450F0573}"/>
              </a:ext>
            </a:extLst>
          </p:cNvPr>
          <p:cNvPicPr>
            <a:picLocks noGrp="1" noChangeAspect="1"/>
          </p:cNvPicPr>
          <p:nvPr>
            <p:ph idx="1"/>
          </p:nvPr>
        </p:nvPicPr>
        <p:blipFill>
          <a:blip r:embed="rId3"/>
          <a:stretch>
            <a:fillRect/>
          </a:stretch>
        </p:blipFill>
        <p:spPr>
          <a:xfrm>
            <a:off x="107574" y="479612"/>
            <a:ext cx="9287435" cy="5804648"/>
          </a:xfrm>
        </p:spPr>
      </p:pic>
    </p:spTree>
    <p:extLst>
      <p:ext uri="{BB962C8B-B14F-4D97-AF65-F5344CB8AC3E}">
        <p14:creationId xmlns:p14="http://schemas.microsoft.com/office/powerpoint/2010/main" val="42463379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6B09E5B-C865-F84E-868B-1C29661D6F25}"/>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C9B464AB-8C41-3741-98D8-63410056791D}"/>
              </a:ext>
            </a:extLst>
          </p:cNvPr>
          <p:cNvPicPr>
            <a:picLocks noGrp="1" noChangeAspect="1"/>
          </p:cNvPicPr>
          <p:nvPr>
            <p:ph idx="1"/>
          </p:nvPr>
        </p:nvPicPr>
        <p:blipFill>
          <a:blip r:embed="rId3"/>
          <a:stretch>
            <a:fillRect/>
          </a:stretch>
        </p:blipFill>
        <p:spPr>
          <a:xfrm>
            <a:off x="0" y="557027"/>
            <a:ext cx="9550652" cy="5440362"/>
          </a:xfrm>
        </p:spPr>
      </p:pic>
    </p:spTree>
    <p:extLst>
      <p:ext uri="{BB962C8B-B14F-4D97-AF65-F5344CB8AC3E}">
        <p14:creationId xmlns:p14="http://schemas.microsoft.com/office/powerpoint/2010/main" val="30450146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8A709EC-D342-5349-BB62-FE18AE6E116D}"/>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EB2281AB-4C5E-154A-A64F-A59E2B66ECFD}"/>
              </a:ext>
            </a:extLst>
          </p:cNvPr>
          <p:cNvPicPr>
            <a:picLocks noGrp="1" noChangeAspect="1"/>
          </p:cNvPicPr>
          <p:nvPr>
            <p:ph idx="1"/>
          </p:nvPr>
        </p:nvPicPr>
        <p:blipFill>
          <a:blip r:embed="rId3"/>
          <a:stretch>
            <a:fillRect/>
          </a:stretch>
        </p:blipFill>
        <p:spPr>
          <a:xfrm>
            <a:off x="-32687" y="846138"/>
            <a:ext cx="9209373" cy="4545106"/>
          </a:xfrm>
        </p:spPr>
      </p:pic>
    </p:spTree>
    <p:extLst>
      <p:ext uri="{BB962C8B-B14F-4D97-AF65-F5344CB8AC3E}">
        <p14:creationId xmlns:p14="http://schemas.microsoft.com/office/powerpoint/2010/main" val="849360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FB3BE8D-5A2D-DC40-BD86-FEB74645A4F7}"/>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C1E7797E-7090-DC49-9949-F3E1C8107C6B}"/>
              </a:ext>
            </a:extLst>
          </p:cNvPr>
          <p:cNvPicPr>
            <a:picLocks noGrp="1" noChangeAspect="1"/>
          </p:cNvPicPr>
          <p:nvPr>
            <p:ph idx="1"/>
          </p:nvPr>
        </p:nvPicPr>
        <p:blipFill>
          <a:blip r:embed="rId3"/>
          <a:stretch>
            <a:fillRect/>
          </a:stretch>
        </p:blipFill>
        <p:spPr>
          <a:xfrm>
            <a:off x="0" y="274638"/>
            <a:ext cx="9481073" cy="5925671"/>
          </a:xfrm>
        </p:spPr>
      </p:pic>
    </p:spTree>
    <p:extLst>
      <p:ext uri="{BB962C8B-B14F-4D97-AF65-F5344CB8AC3E}">
        <p14:creationId xmlns:p14="http://schemas.microsoft.com/office/powerpoint/2010/main" val="25217201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33858CF-798C-8244-BEEB-D53A4EEC5134}"/>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102BF1BA-EE81-914B-B4DA-F7F084822148}"/>
              </a:ext>
            </a:extLst>
          </p:cNvPr>
          <p:cNvPicPr>
            <a:picLocks noGrp="1" noChangeAspect="1"/>
          </p:cNvPicPr>
          <p:nvPr>
            <p:ph idx="1"/>
          </p:nvPr>
        </p:nvPicPr>
        <p:blipFill>
          <a:blip r:embed="rId3"/>
          <a:stretch>
            <a:fillRect/>
          </a:stretch>
        </p:blipFill>
        <p:spPr>
          <a:xfrm>
            <a:off x="0" y="466165"/>
            <a:ext cx="9165514" cy="5728447"/>
          </a:xfrm>
        </p:spPr>
      </p:pic>
    </p:spTree>
    <p:extLst>
      <p:ext uri="{BB962C8B-B14F-4D97-AF65-F5344CB8AC3E}">
        <p14:creationId xmlns:p14="http://schemas.microsoft.com/office/powerpoint/2010/main" val="29937949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2508F6F-B8D7-244F-809F-594BE36A3085}"/>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4C813032-3DBF-9148-97E3-A68F34412187}"/>
              </a:ext>
            </a:extLst>
          </p:cNvPr>
          <p:cNvPicPr>
            <a:picLocks noGrp="1" noChangeAspect="1"/>
          </p:cNvPicPr>
          <p:nvPr>
            <p:ph idx="1"/>
          </p:nvPr>
        </p:nvPicPr>
        <p:blipFill>
          <a:blip r:embed="rId3"/>
          <a:stretch>
            <a:fillRect/>
          </a:stretch>
        </p:blipFill>
        <p:spPr>
          <a:xfrm>
            <a:off x="0" y="1330593"/>
            <a:ext cx="9144000" cy="3877901"/>
          </a:xfrm>
        </p:spPr>
      </p:pic>
    </p:spTree>
    <p:extLst>
      <p:ext uri="{BB962C8B-B14F-4D97-AF65-F5344CB8AC3E}">
        <p14:creationId xmlns:p14="http://schemas.microsoft.com/office/powerpoint/2010/main" val="7322108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358DFF2-A9AE-EE4F-AFE0-3637BF870C80}"/>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2A4B2FC2-6E9E-F047-81FD-AE4746C7E65D}"/>
              </a:ext>
            </a:extLst>
          </p:cNvPr>
          <p:cNvPicPr>
            <a:picLocks noGrp="1" noChangeAspect="1"/>
          </p:cNvPicPr>
          <p:nvPr>
            <p:ph idx="1"/>
          </p:nvPr>
        </p:nvPicPr>
        <p:blipFill>
          <a:blip r:embed="rId3"/>
          <a:stretch>
            <a:fillRect/>
          </a:stretch>
        </p:blipFill>
        <p:spPr>
          <a:xfrm>
            <a:off x="0" y="565898"/>
            <a:ext cx="9184290" cy="5108762"/>
          </a:xfrm>
        </p:spPr>
      </p:pic>
    </p:spTree>
    <p:extLst>
      <p:ext uri="{BB962C8B-B14F-4D97-AF65-F5344CB8AC3E}">
        <p14:creationId xmlns:p14="http://schemas.microsoft.com/office/powerpoint/2010/main" val="26574104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3308D6-7304-AE4F-A61C-CB763891F632}"/>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C62F7EA5-8225-5A4C-8D92-6E2BE11FD25C}"/>
              </a:ext>
            </a:extLst>
          </p:cNvPr>
          <p:cNvPicPr>
            <a:picLocks noGrp="1" noChangeAspect="1"/>
          </p:cNvPicPr>
          <p:nvPr>
            <p:ph idx="1"/>
          </p:nvPr>
        </p:nvPicPr>
        <p:blipFill>
          <a:blip r:embed="rId2"/>
          <a:stretch>
            <a:fillRect/>
          </a:stretch>
        </p:blipFill>
        <p:spPr>
          <a:xfrm>
            <a:off x="618565" y="-48899"/>
            <a:ext cx="8068235" cy="6906899"/>
          </a:xfrm>
        </p:spPr>
      </p:pic>
    </p:spTree>
    <p:extLst>
      <p:ext uri="{BB962C8B-B14F-4D97-AF65-F5344CB8AC3E}">
        <p14:creationId xmlns:p14="http://schemas.microsoft.com/office/powerpoint/2010/main" val="786076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10A132F-DB3F-974E-8275-82BE18794BFE}"/>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89BD6CE8-8F7D-804A-AB83-6EBAC14DB049}"/>
              </a:ext>
            </a:extLst>
          </p:cNvPr>
          <p:cNvPicPr>
            <a:picLocks noGrp="1" noChangeAspect="1"/>
          </p:cNvPicPr>
          <p:nvPr>
            <p:ph idx="1"/>
          </p:nvPr>
        </p:nvPicPr>
        <p:blipFill>
          <a:blip r:embed="rId3"/>
          <a:stretch>
            <a:fillRect/>
          </a:stretch>
        </p:blipFill>
        <p:spPr>
          <a:xfrm>
            <a:off x="708212" y="0"/>
            <a:ext cx="7727576" cy="6868957"/>
          </a:xfrm>
        </p:spPr>
      </p:pic>
    </p:spTree>
    <p:extLst>
      <p:ext uri="{BB962C8B-B14F-4D97-AF65-F5344CB8AC3E}">
        <p14:creationId xmlns:p14="http://schemas.microsoft.com/office/powerpoint/2010/main" val="145430311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7DA403F-EB10-084F-96B0-2F0DF49DE181}"/>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DAB84FF6-34FB-BB4C-AE63-5C0372AFDB32}"/>
              </a:ext>
            </a:extLst>
          </p:cNvPr>
          <p:cNvPicPr>
            <a:picLocks noGrp="1" noChangeAspect="1"/>
          </p:cNvPicPr>
          <p:nvPr>
            <p:ph idx="1"/>
          </p:nvPr>
        </p:nvPicPr>
        <p:blipFill>
          <a:blip r:embed="rId3"/>
          <a:stretch>
            <a:fillRect/>
          </a:stretch>
        </p:blipFill>
        <p:spPr>
          <a:xfrm>
            <a:off x="753035" y="-54153"/>
            <a:ext cx="7637929" cy="6912153"/>
          </a:xfrm>
        </p:spPr>
      </p:pic>
    </p:spTree>
    <p:extLst>
      <p:ext uri="{BB962C8B-B14F-4D97-AF65-F5344CB8AC3E}">
        <p14:creationId xmlns:p14="http://schemas.microsoft.com/office/powerpoint/2010/main" val="13895110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795A01E-2524-DA49-B3EB-D3AEF5765118}"/>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4536A608-1DDC-594B-A67A-B92FE75A34E1}"/>
              </a:ext>
            </a:extLst>
          </p:cNvPr>
          <p:cNvPicPr>
            <a:picLocks noGrp="1" noChangeAspect="1"/>
          </p:cNvPicPr>
          <p:nvPr>
            <p:ph idx="1"/>
          </p:nvPr>
        </p:nvPicPr>
        <p:blipFill>
          <a:blip r:embed="rId3"/>
          <a:stretch>
            <a:fillRect/>
          </a:stretch>
        </p:blipFill>
        <p:spPr>
          <a:xfrm>
            <a:off x="779929" y="0"/>
            <a:ext cx="7584141" cy="6868819"/>
          </a:xfrm>
        </p:spPr>
      </p:pic>
    </p:spTree>
    <p:extLst>
      <p:ext uri="{BB962C8B-B14F-4D97-AF65-F5344CB8AC3E}">
        <p14:creationId xmlns:p14="http://schemas.microsoft.com/office/powerpoint/2010/main" val="39853509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6E24D1B-C1FA-ED49-8FEC-4880CC42F82C}"/>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BB150E45-4278-F943-9DD1-A2870ADF25DC}"/>
              </a:ext>
            </a:extLst>
          </p:cNvPr>
          <p:cNvPicPr>
            <a:picLocks noGrp="1" noChangeAspect="1"/>
          </p:cNvPicPr>
          <p:nvPr>
            <p:ph idx="1"/>
          </p:nvPr>
        </p:nvPicPr>
        <p:blipFill>
          <a:blip r:embed="rId3"/>
          <a:stretch>
            <a:fillRect/>
          </a:stretch>
        </p:blipFill>
        <p:spPr>
          <a:xfrm>
            <a:off x="-161365" y="0"/>
            <a:ext cx="9305365" cy="6854151"/>
          </a:xfrm>
        </p:spPr>
      </p:pic>
    </p:spTree>
    <p:extLst>
      <p:ext uri="{BB962C8B-B14F-4D97-AF65-F5344CB8AC3E}">
        <p14:creationId xmlns:p14="http://schemas.microsoft.com/office/powerpoint/2010/main" val="208045681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71536AB-791F-934E-BDF5-9DCD7EA4F106}"/>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FCC72C7B-6685-6B47-A896-A9AD7009B55C}"/>
              </a:ext>
            </a:extLst>
          </p:cNvPr>
          <p:cNvPicPr>
            <a:picLocks noGrp="1" noChangeAspect="1"/>
          </p:cNvPicPr>
          <p:nvPr>
            <p:ph idx="1"/>
          </p:nvPr>
        </p:nvPicPr>
        <p:blipFill>
          <a:blip r:embed="rId3"/>
          <a:stretch>
            <a:fillRect/>
          </a:stretch>
        </p:blipFill>
        <p:spPr>
          <a:xfrm>
            <a:off x="0" y="1"/>
            <a:ext cx="9301335" cy="6858000"/>
          </a:xfrm>
        </p:spPr>
      </p:pic>
    </p:spTree>
    <p:extLst>
      <p:ext uri="{BB962C8B-B14F-4D97-AF65-F5344CB8AC3E}">
        <p14:creationId xmlns:p14="http://schemas.microsoft.com/office/powerpoint/2010/main" val="35197837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81F1CAF-4787-5741-988C-C37ADD904E8B}"/>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40FFF3ED-FF77-AC4A-A13A-FE901E1E99AE}"/>
              </a:ext>
            </a:extLst>
          </p:cNvPr>
          <p:cNvPicPr>
            <a:picLocks noGrp="1" noChangeAspect="1"/>
          </p:cNvPicPr>
          <p:nvPr>
            <p:ph idx="1"/>
          </p:nvPr>
        </p:nvPicPr>
        <p:blipFill>
          <a:blip r:embed="rId3"/>
          <a:stretch>
            <a:fillRect/>
          </a:stretch>
        </p:blipFill>
        <p:spPr>
          <a:xfrm>
            <a:off x="1030941" y="-185992"/>
            <a:ext cx="7082118" cy="7043992"/>
          </a:xfrm>
        </p:spPr>
      </p:pic>
    </p:spTree>
    <p:extLst>
      <p:ext uri="{BB962C8B-B14F-4D97-AF65-F5344CB8AC3E}">
        <p14:creationId xmlns:p14="http://schemas.microsoft.com/office/powerpoint/2010/main" val="55983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B64A352-8649-3744-9863-F1F18F1FC870}"/>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1B7F5664-ACEA-CE4F-AA3F-35DC02D7A6BB}"/>
              </a:ext>
            </a:extLst>
          </p:cNvPr>
          <p:cNvPicPr>
            <a:picLocks noGrp="1" noChangeAspect="1"/>
          </p:cNvPicPr>
          <p:nvPr>
            <p:ph idx="1"/>
          </p:nvPr>
        </p:nvPicPr>
        <p:blipFill>
          <a:blip r:embed="rId3"/>
          <a:stretch>
            <a:fillRect/>
          </a:stretch>
        </p:blipFill>
        <p:spPr>
          <a:xfrm>
            <a:off x="1918447" y="-48766"/>
            <a:ext cx="5307106" cy="6906766"/>
          </a:xfrm>
        </p:spPr>
      </p:pic>
    </p:spTree>
    <p:extLst>
      <p:ext uri="{BB962C8B-B14F-4D97-AF65-F5344CB8AC3E}">
        <p14:creationId xmlns:p14="http://schemas.microsoft.com/office/powerpoint/2010/main" val="32921328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CE159DE-E395-3548-AE81-CAB1703FC413}"/>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9CB26C07-68BD-0F46-AEE9-44CF09827BF3}"/>
              </a:ext>
            </a:extLst>
          </p:cNvPr>
          <p:cNvPicPr>
            <a:picLocks noGrp="1" noChangeAspect="1"/>
          </p:cNvPicPr>
          <p:nvPr>
            <p:ph idx="1"/>
          </p:nvPr>
        </p:nvPicPr>
        <p:blipFill>
          <a:blip r:embed="rId3"/>
          <a:stretch>
            <a:fillRect/>
          </a:stretch>
        </p:blipFill>
        <p:spPr>
          <a:xfrm>
            <a:off x="-12551" y="274638"/>
            <a:ext cx="9169102" cy="5730689"/>
          </a:xfrm>
        </p:spPr>
      </p:pic>
    </p:spTree>
    <p:extLst>
      <p:ext uri="{BB962C8B-B14F-4D97-AF65-F5344CB8AC3E}">
        <p14:creationId xmlns:p14="http://schemas.microsoft.com/office/powerpoint/2010/main" val="415660994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328D69D-9BE4-794E-BAD1-ED25AE14C314}"/>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CD3E9FF1-A8A8-D54A-BA1F-662171021088}"/>
              </a:ext>
            </a:extLst>
          </p:cNvPr>
          <p:cNvPicPr>
            <a:picLocks noGrp="1" noChangeAspect="1"/>
          </p:cNvPicPr>
          <p:nvPr>
            <p:ph idx="1"/>
          </p:nvPr>
        </p:nvPicPr>
        <p:blipFill>
          <a:blip r:embed="rId3"/>
          <a:stretch>
            <a:fillRect/>
          </a:stretch>
        </p:blipFill>
        <p:spPr>
          <a:xfrm>
            <a:off x="0" y="274638"/>
            <a:ext cx="9165514" cy="5728447"/>
          </a:xfrm>
        </p:spPr>
      </p:pic>
    </p:spTree>
    <p:extLst>
      <p:ext uri="{BB962C8B-B14F-4D97-AF65-F5344CB8AC3E}">
        <p14:creationId xmlns:p14="http://schemas.microsoft.com/office/powerpoint/2010/main" val="44329669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2CDD161-1BB6-3D46-BBF4-FAEC527E9FC6}"/>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700BEB64-89F1-8847-BE7D-C090DB42A3D4}"/>
              </a:ext>
            </a:extLst>
          </p:cNvPr>
          <p:cNvPicPr>
            <a:picLocks noGrp="1" noChangeAspect="1"/>
          </p:cNvPicPr>
          <p:nvPr>
            <p:ph idx="1"/>
          </p:nvPr>
        </p:nvPicPr>
        <p:blipFill>
          <a:blip r:embed="rId3"/>
          <a:stretch>
            <a:fillRect/>
          </a:stretch>
        </p:blipFill>
        <p:spPr>
          <a:xfrm>
            <a:off x="0" y="274638"/>
            <a:ext cx="9165514" cy="5728447"/>
          </a:xfrm>
        </p:spPr>
      </p:pic>
    </p:spTree>
    <p:extLst>
      <p:ext uri="{BB962C8B-B14F-4D97-AF65-F5344CB8AC3E}">
        <p14:creationId xmlns:p14="http://schemas.microsoft.com/office/powerpoint/2010/main" val="96935539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5D04D3B-FC9F-3449-87F4-2E679787E41C}"/>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AA6DBFB5-1662-4149-A1C7-33CBEB8AA318}"/>
              </a:ext>
            </a:extLst>
          </p:cNvPr>
          <p:cNvPicPr>
            <a:picLocks noGrp="1" noChangeAspect="1"/>
          </p:cNvPicPr>
          <p:nvPr>
            <p:ph idx="1"/>
          </p:nvPr>
        </p:nvPicPr>
        <p:blipFill>
          <a:blip r:embed="rId3"/>
          <a:stretch>
            <a:fillRect/>
          </a:stretch>
        </p:blipFill>
        <p:spPr>
          <a:xfrm>
            <a:off x="7172" y="274638"/>
            <a:ext cx="9136828" cy="5710518"/>
          </a:xfrm>
        </p:spPr>
      </p:pic>
    </p:spTree>
    <p:extLst>
      <p:ext uri="{BB962C8B-B14F-4D97-AF65-F5344CB8AC3E}">
        <p14:creationId xmlns:p14="http://schemas.microsoft.com/office/powerpoint/2010/main" val="385208055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D55800D-2C79-A84A-95E9-F58EF33F9BDC}"/>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1BBAE690-8DDA-8E40-A355-AEF820922682}"/>
              </a:ext>
            </a:extLst>
          </p:cNvPr>
          <p:cNvPicPr>
            <a:picLocks noGrp="1" noChangeAspect="1"/>
          </p:cNvPicPr>
          <p:nvPr>
            <p:ph idx="1"/>
          </p:nvPr>
        </p:nvPicPr>
        <p:blipFill>
          <a:blip r:embed="rId3"/>
          <a:stretch>
            <a:fillRect/>
          </a:stretch>
        </p:blipFill>
        <p:spPr>
          <a:xfrm>
            <a:off x="7172" y="274638"/>
            <a:ext cx="9136828" cy="5710518"/>
          </a:xfrm>
        </p:spPr>
      </p:pic>
    </p:spTree>
    <p:extLst>
      <p:ext uri="{BB962C8B-B14F-4D97-AF65-F5344CB8AC3E}">
        <p14:creationId xmlns:p14="http://schemas.microsoft.com/office/powerpoint/2010/main" val="340254657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C64B56E-E088-F147-94F1-4EE745CAFC99}"/>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669F4625-5B2A-B04E-B20A-8D44A046A4BA}"/>
              </a:ext>
            </a:extLst>
          </p:cNvPr>
          <p:cNvPicPr>
            <a:picLocks noGrp="1" noChangeAspect="1"/>
          </p:cNvPicPr>
          <p:nvPr>
            <p:ph idx="1"/>
          </p:nvPr>
        </p:nvPicPr>
        <p:blipFill>
          <a:blip r:embed="rId3"/>
          <a:stretch>
            <a:fillRect/>
          </a:stretch>
        </p:blipFill>
        <p:spPr>
          <a:xfrm>
            <a:off x="0" y="274638"/>
            <a:ext cx="9165514" cy="5728447"/>
          </a:xfrm>
        </p:spPr>
      </p:pic>
    </p:spTree>
    <p:extLst>
      <p:ext uri="{BB962C8B-B14F-4D97-AF65-F5344CB8AC3E}">
        <p14:creationId xmlns:p14="http://schemas.microsoft.com/office/powerpoint/2010/main" val="130621229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2B5798C-1A9F-8A40-BA3C-B43B5DB1C81F}"/>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F4E8AE0C-B0AA-8847-8A0F-96E735EF7634}"/>
              </a:ext>
            </a:extLst>
          </p:cNvPr>
          <p:cNvPicPr>
            <a:picLocks noGrp="1" noChangeAspect="1"/>
          </p:cNvPicPr>
          <p:nvPr>
            <p:ph idx="1"/>
          </p:nvPr>
        </p:nvPicPr>
        <p:blipFill>
          <a:blip r:embed="rId3"/>
          <a:stretch>
            <a:fillRect/>
          </a:stretch>
        </p:blipFill>
        <p:spPr>
          <a:xfrm>
            <a:off x="0" y="1"/>
            <a:ext cx="9144000" cy="6858000"/>
          </a:xfrm>
        </p:spPr>
      </p:pic>
    </p:spTree>
    <p:extLst>
      <p:ext uri="{BB962C8B-B14F-4D97-AF65-F5344CB8AC3E}">
        <p14:creationId xmlns:p14="http://schemas.microsoft.com/office/powerpoint/2010/main" val="408533405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416CFE8-30FB-7E43-8902-B38262900471}"/>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9261980C-D36B-0E45-A527-0D8C5683AECC}"/>
              </a:ext>
            </a:extLst>
          </p:cNvPr>
          <p:cNvPicPr>
            <a:picLocks noGrp="1" noChangeAspect="1"/>
          </p:cNvPicPr>
          <p:nvPr>
            <p:ph idx="1"/>
          </p:nvPr>
        </p:nvPicPr>
        <p:blipFill rotWithShape="1">
          <a:blip r:embed="rId3"/>
          <a:srcRect b="16580"/>
          <a:stretch/>
        </p:blipFill>
        <p:spPr>
          <a:xfrm>
            <a:off x="0" y="511358"/>
            <a:ext cx="9144000" cy="5728077"/>
          </a:xfrm>
        </p:spPr>
      </p:pic>
    </p:spTree>
    <p:extLst>
      <p:ext uri="{BB962C8B-B14F-4D97-AF65-F5344CB8AC3E}">
        <p14:creationId xmlns:p14="http://schemas.microsoft.com/office/powerpoint/2010/main" val="246516224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543AE5-3247-A442-AD8F-D283F1FD19D6}"/>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F93AF6F6-CA8C-9549-884F-0005C47FE0AA}"/>
              </a:ext>
            </a:extLst>
          </p:cNvPr>
          <p:cNvPicPr>
            <a:picLocks noGrp="1" noChangeAspect="1"/>
          </p:cNvPicPr>
          <p:nvPr>
            <p:ph idx="1"/>
          </p:nvPr>
        </p:nvPicPr>
        <p:blipFill>
          <a:blip r:embed="rId3"/>
          <a:stretch>
            <a:fillRect/>
          </a:stretch>
        </p:blipFill>
        <p:spPr>
          <a:xfrm>
            <a:off x="0" y="-143233"/>
            <a:ext cx="9144000" cy="7001234"/>
          </a:xfrm>
        </p:spPr>
      </p:pic>
    </p:spTree>
    <p:extLst>
      <p:ext uri="{BB962C8B-B14F-4D97-AF65-F5344CB8AC3E}">
        <p14:creationId xmlns:p14="http://schemas.microsoft.com/office/powerpoint/2010/main" val="106551460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5393A9A-99D3-5847-9443-4DC28CD1504B}"/>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E68A400B-85BE-4547-97CB-51E93EBBB538}"/>
              </a:ext>
            </a:extLst>
          </p:cNvPr>
          <p:cNvPicPr>
            <a:picLocks noGrp="1" noChangeAspect="1"/>
          </p:cNvPicPr>
          <p:nvPr>
            <p:ph idx="1"/>
          </p:nvPr>
        </p:nvPicPr>
        <p:blipFill>
          <a:blip r:embed="rId3"/>
          <a:stretch>
            <a:fillRect/>
          </a:stretch>
        </p:blipFill>
        <p:spPr>
          <a:xfrm>
            <a:off x="31318" y="2151530"/>
            <a:ext cx="9081363" cy="2113454"/>
          </a:xfrm>
        </p:spPr>
      </p:pic>
    </p:spTree>
    <p:extLst>
      <p:ext uri="{BB962C8B-B14F-4D97-AF65-F5344CB8AC3E}">
        <p14:creationId xmlns:p14="http://schemas.microsoft.com/office/powerpoint/2010/main" val="401385309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1254930"/>
            <a:ext cx="8141677" cy="3108543"/>
          </a:xfrm>
          <a:prstGeom prst="rect">
            <a:avLst/>
          </a:prstGeom>
        </p:spPr>
        <p:txBody>
          <a:bodyPr wrap="square">
            <a:spAutoFit/>
          </a:bodyPr>
          <a:lstStyle/>
          <a:p>
            <a:r>
              <a:rPr lang="en-GB" sz="2800" dirty="0" err="1">
                <a:latin typeface="Arial" charset="0"/>
                <a:ea typeface="Arial" charset="0"/>
                <a:cs typeface="Arial" charset="0"/>
              </a:rPr>
              <a:t>Parsonson</a:t>
            </a:r>
            <a:r>
              <a:rPr lang="en-GB" sz="2800" dirty="0">
                <a:latin typeface="Arial" charset="0"/>
                <a:ea typeface="Arial" charset="0"/>
                <a:cs typeface="Arial" charset="0"/>
              </a:rPr>
              <a:t> (2012) states that a classroom with little disruption requires planning and consistency which links to factors such as clear rules, routines, recurring praise, constancy, suitable tasks for ability to be challenging but not easy and for children to have the opportunity to participate in discussions within the classroom decisions. </a:t>
            </a:r>
            <a:endParaRPr lang="en-US" sz="2800" dirty="0">
              <a:latin typeface="Arial" charset="0"/>
              <a:ea typeface="Arial" charset="0"/>
              <a:cs typeface="Arial" charset="0"/>
            </a:endParaRPr>
          </a:p>
        </p:txBody>
      </p:sp>
      <p:sp>
        <p:nvSpPr>
          <p:cNvPr id="3" name="Rectangle 2"/>
          <p:cNvSpPr/>
          <p:nvPr/>
        </p:nvSpPr>
        <p:spPr>
          <a:xfrm>
            <a:off x="457200" y="5814661"/>
            <a:ext cx="8528539" cy="685059"/>
          </a:xfrm>
          <a:prstGeom prst="rect">
            <a:avLst/>
          </a:prstGeom>
        </p:spPr>
        <p:txBody>
          <a:bodyPr wrap="square">
            <a:spAutoFit/>
          </a:bodyPr>
          <a:lstStyle/>
          <a:p>
            <a:pPr>
              <a:lnSpc>
                <a:spcPct val="107000"/>
              </a:lnSpc>
              <a:spcAft>
                <a:spcPts val="800"/>
              </a:spcAft>
            </a:pPr>
            <a:r>
              <a:rPr lang="en-GB" dirty="0" err="1">
                <a:latin typeface="Calibri" charset="0"/>
                <a:ea typeface="Calibri" charset="0"/>
                <a:cs typeface="Times New Roman" charset="0"/>
              </a:rPr>
              <a:t>Parsonson</a:t>
            </a:r>
            <a:r>
              <a:rPr lang="en-GB" dirty="0">
                <a:latin typeface="Calibri" charset="0"/>
                <a:ea typeface="Calibri" charset="0"/>
                <a:cs typeface="Times New Roman" charset="0"/>
              </a:rPr>
              <a:t>, S. (2012). Evidence-based Classroom Behaviour Management Strategies. Ministry of Education: </a:t>
            </a:r>
            <a:r>
              <a:rPr lang="en-GB" dirty="0" smtClean="0">
                <a:latin typeface="Calibri" charset="0"/>
                <a:ea typeface="Calibri" charset="0"/>
                <a:cs typeface="Times New Roman" charset="0"/>
              </a:rPr>
              <a:t>Special </a:t>
            </a:r>
            <a:r>
              <a:rPr lang="en-GB" dirty="0">
                <a:latin typeface="Calibri" charset="0"/>
                <a:ea typeface="Calibri" charset="0"/>
                <a:cs typeface="Times New Roman" charset="0"/>
              </a:rPr>
              <a:t>Education, Hawkes Bay Region.</a:t>
            </a:r>
            <a:endParaRPr lang="en-GB" sz="1600" dirty="0">
              <a:effectLst/>
              <a:latin typeface="Calibri" charset="0"/>
              <a:ea typeface="Calibri" charset="0"/>
              <a:cs typeface="Times New Roman" charset="0"/>
            </a:endParaRPr>
          </a:p>
        </p:txBody>
      </p:sp>
    </p:spTree>
    <p:extLst>
      <p:ext uri="{BB962C8B-B14F-4D97-AF65-F5344CB8AC3E}">
        <p14:creationId xmlns:p14="http://schemas.microsoft.com/office/powerpoint/2010/main" val="168907556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B652852-AFCB-954F-91D9-7417A2A4A740}"/>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A5D64724-22A7-1842-88AC-EFE78E36DEF3}"/>
              </a:ext>
            </a:extLst>
          </p:cNvPr>
          <p:cNvPicPr>
            <a:picLocks noGrp="1" noChangeAspect="1"/>
          </p:cNvPicPr>
          <p:nvPr>
            <p:ph idx="1"/>
          </p:nvPr>
        </p:nvPicPr>
        <p:blipFill>
          <a:blip r:embed="rId3"/>
          <a:stretch>
            <a:fillRect/>
          </a:stretch>
        </p:blipFill>
        <p:spPr>
          <a:xfrm>
            <a:off x="-21514" y="412376"/>
            <a:ext cx="9165514" cy="5728447"/>
          </a:xfrm>
        </p:spPr>
      </p:pic>
    </p:spTree>
    <p:extLst>
      <p:ext uri="{BB962C8B-B14F-4D97-AF65-F5344CB8AC3E}">
        <p14:creationId xmlns:p14="http://schemas.microsoft.com/office/powerpoint/2010/main" val="202911727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07828FF-E037-154E-83D5-33AC17939A52}"/>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4AD84A5A-6AE3-9040-BBEB-C75249B4FFDC}"/>
              </a:ext>
            </a:extLst>
          </p:cNvPr>
          <p:cNvPicPr>
            <a:picLocks noGrp="1" noChangeAspect="1"/>
          </p:cNvPicPr>
          <p:nvPr>
            <p:ph idx="1"/>
          </p:nvPr>
        </p:nvPicPr>
        <p:blipFill>
          <a:blip r:embed="rId3"/>
          <a:stretch>
            <a:fillRect/>
          </a:stretch>
        </p:blipFill>
        <p:spPr>
          <a:xfrm>
            <a:off x="457200" y="-29136"/>
            <a:ext cx="7871012" cy="6887136"/>
          </a:xfrm>
        </p:spPr>
      </p:pic>
    </p:spTree>
    <p:extLst>
      <p:ext uri="{BB962C8B-B14F-4D97-AF65-F5344CB8AC3E}">
        <p14:creationId xmlns:p14="http://schemas.microsoft.com/office/powerpoint/2010/main" val="339606279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07F2A87-0B7C-064E-B705-0E8E5CB84B5D}"/>
              </a:ext>
            </a:extLst>
          </p:cNvPr>
          <p:cNvSpPr>
            <a:spLocks noGrp="1"/>
          </p:cNvSpPr>
          <p:nvPr>
            <p:ph type="title"/>
          </p:nvPr>
        </p:nvSpPr>
        <p:spPr/>
        <p:txBody>
          <a:bodyPr/>
          <a:lstStyle/>
          <a:p>
            <a:endParaRPr lang="en-US"/>
          </a:p>
        </p:txBody>
      </p:sp>
      <p:pic>
        <p:nvPicPr>
          <p:cNvPr id="5" name="Content Placeholder 4">
            <a:extLst>
              <a:ext uri="{FF2B5EF4-FFF2-40B4-BE49-F238E27FC236}">
                <a16:creationId xmlns="" xmlns:a16="http://schemas.microsoft.com/office/drawing/2014/main" id="{7620DCEB-67AD-934F-B3A8-5251D726FE7E}"/>
              </a:ext>
            </a:extLst>
          </p:cNvPr>
          <p:cNvPicPr>
            <a:picLocks noGrp="1" noChangeAspect="1"/>
          </p:cNvPicPr>
          <p:nvPr>
            <p:ph idx="1"/>
          </p:nvPr>
        </p:nvPicPr>
        <p:blipFill>
          <a:blip r:embed="rId2"/>
          <a:stretch>
            <a:fillRect/>
          </a:stretch>
        </p:blipFill>
        <p:spPr>
          <a:xfrm>
            <a:off x="0" y="274638"/>
            <a:ext cx="9033137" cy="6248400"/>
          </a:xfrm>
        </p:spPr>
      </p:pic>
    </p:spTree>
    <p:extLst>
      <p:ext uri="{BB962C8B-B14F-4D97-AF65-F5344CB8AC3E}">
        <p14:creationId xmlns:p14="http://schemas.microsoft.com/office/powerpoint/2010/main" val="39221726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MS_Mappings xmlns="92c24619-d6d5-42cf-b618-23d930ad9f20" xsi:nil="true"/>
    <Teams_Channel_Section_Location xmlns="92c24619-d6d5-42cf-b618-23d930ad9f20" xsi:nil="true"/>
    <Math_Settings xmlns="92c24619-d6d5-42cf-b618-23d930ad9f20" xsi:nil="true"/>
    <NotebookType xmlns="92c24619-d6d5-42cf-b618-23d930ad9f20" xsi:nil="true"/>
    <Distribution_Groups xmlns="92c24619-d6d5-42cf-b618-23d930ad9f20" xsi:nil="true"/>
    <Invited_Teachers xmlns="92c24619-d6d5-42cf-b618-23d930ad9f20" xsi:nil="true"/>
    <Invited_Students xmlns="92c24619-d6d5-42cf-b618-23d930ad9f20" xsi:nil="true"/>
    <DefaultSectionNames xmlns="92c24619-d6d5-42cf-b618-23d930ad9f20" xsi:nil="true"/>
    <FolderType xmlns="92c24619-d6d5-42cf-b618-23d930ad9f20" xsi:nil="true"/>
    <Owner xmlns="92c24619-d6d5-42cf-b618-23d930ad9f20">
      <UserInfo>
        <DisplayName/>
        <AccountId xsi:nil="true"/>
        <AccountType/>
      </UserInfo>
    </Owner>
    <Student_Groups xmlns="92c24619-d6d5-42cf-b618-23d930ad9f20">
      <UserInfo>
        <DisplayName/>
        <AccountId xsi:nil="true"/>
        <AccountType/>
      </UserInfo>
    </Student_Groups>
    <TaxCatchAll xmlns="8ee9550b-f5f4-4dde-bce5-39f4ba45c2f1" xsi:nil="true"/>
    <Is_Collaboration_Space_Locked xmlns="92c24619-d6d5-42cf-b618-23d930ad9f20" xsi:nil="true"/>
    <Templates xmlns="92c24619-d6d5-42cf-b618-23d930ad9f20" xsi:nil="true"/>
    <Students xmlns="92c24619-d6d5-42cf-b618-23d930ad9f20">
      <UserInfo>
        <DisplayName/>
        <AccountId xsi:nil="true"/>
        <AccountType/>
      </UserInfo>
    </Students>
    <lcf76f155ced4ddcb4097134ff3c332f xmlns="92c24619-d6d5-42cf-b618-23d930ad9f20">
      <Terms xmlns="http://schemas.microsoft.com/office/infopath/2007/PartnerControls"/>
    </lcf76f155ced4ddcb4097134ff3c332f>
    <TeamsChannelId xmlns="92c24619-d6d5-42cf-b618-23d930ad9f20" xsi:nil="true"/>
    <IsNotebookLocked xmlns="92c24619-d6d5-42cf-b618-23d930ad9f20" xsi:nil="true"/>
    <Self_Registration_Enabled xmlns="92c24619-d6d5-42cf-b618-23d930ad9f20" xsi:nil="true"/>
    <Has_Teacher_Only_SectionGroup xmlns="92c24619-d6d5-42cf-b618-23d930ad9f20" xsi:nil="true"/>
    <CultureName xmlns="92c24619-d6d5-42cf-b618-23d930ad9f20" xsi:nil="true"/>
    <AppVersion xmlns="92c24619-d6d5-42cf-b618-23d930ad9f20" xsi:nil="true"/>
    <Teachers xmlns="92c24619-d6d5-42cf-b618-23d930ad9f20">
      <UserInfo>
        <DisplayName/>
        <AccountId xsi:nil="true"/>
        <AccountType/>
      </UserInfo>
    </Teach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209B251219B0E4FA192FAB8C3136AE6" ma:contentTypeVersion="37" ma:contentTypeDescription="Create a new document." ma:contentTypeScope="" ma:versionID="f1bc82c582138ca17d09b4f298b9119e">
  <xsd:schema xmlns:xsd="http://www.w3.org/2001/XMLSchema" xmlns:xs="http://www.w3.org/2001/XMLSchema" xmlns:p="http://schemas.microsoft.com/office/2006/metadata/properties" xmlns:ns2="92c24619-d6d5-42cf-b618-23d930ad9f20" xmlns:ns3="8ee9550b-f5f4-4dde-bce5-39f4ba45c2f1" targetNamespace="http://schemas.microsoft.com/office/2006/metadata/properties" ma:root="true" ma:fieldsID="18936674ad5558b69b6b0944aebebfa0" ns2:_="" ns3:_="">
    <xsd:import namespace="92c24619-d6d5-42cf-b618-23d930ad9f20"/>
    <xsd:import namespace="8ee9550b-f5f4-4dde-bce5-39f4ba45c2f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Location" minOccurs="0"/>
                <xsd:element ref="ns2:MediaServiceGenerationTime" minOccurs="0"/>
                <xsd:element ref="ns2:MediaServiceEventHashCode" minOccurs="0"/>
                <xsd:element ref="ns2:MediaServiceOCR" minOccurs="0"/>
                <xsd:element ref="ns2:MediaLengthInSeconds" minOccurs="0"/>
                <xsd:element ref="ns2:NotebookType" minOccurs="0"/>
                <xsd:element ref="ns2:FolderType" minOccurs="0"/>
                <xsd:element ref="ns2:CultureName" minOccurs="0"/>
                <xsd:element ref="ns2:AppVersion" minOccurs="0"/>
                <xsd:element ref="ns2:TeamsChannelId" minOccurs="0"/>
                <xsd:element ref="ns2:Owner" minOccurs="0"/>
                <xsd:element ref="ns2:Math_Settings" minOccurs="0"/>
                <xsd:element ref="ns2:DefaultSectionNames" minOccurs="0"/>
                <xsd:element ref="ns2:Templates" minOccurs="0"/>
                <xsd:element ref="ns2:Teachers" minOccurs="0"/>
                <xsd:element ref="ns2:Students" minOccurs="0"/>
                <xsd:element ref="ns2:Student_Groups" minOccurs="0"/>
                <xsd:element ref="ns2:Distribution_Groups" minOccurs="0"/>
                <xsd:element ref="ns2:LMS_Mappings" minOccurs="0"/>
                <xsd:element ref="ns2:Invited_Teachers" minOccurs="0"/>
                <xsd:element ref="ns2:Invited_Students" minOccurs="0"/>
                <xsd:element ref="ns2:Self_Registration_Enabled" minOccurs="0"/>
                <xsd:element ref="ns2:Has_Teacher_Only_SectionGroup" minOccurs="0"/>
                <xsd:element ref="ns2:Is_Collaboration_Space_Locked" minOccurs="0"/>
                <xsd:element ref="ns2:IsNotebookLocked" minOccurs="0"/>
                <xsd:element ref="ns2:Teams_Channel_Section_Location"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2c24619-d6d5-42cf-b618-23d930ad9f2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NotebookType" ma:index="20" nillable="true" ma:displayName="Notebook Type" ma:internalName="NotebookType">
      <xsd:simpleType>
        <xsd:restriction base="dms:Text"/>
      </xsd:simpleType>
    </xsd:element>
    <xsd:element name="FolderType" ma:index="21" nillable="true" ma:displayName="Folder Type" ma:internalName="FolderType">
      <xsd:simpleType>
        <xsd:restriction base="dms:Text"/>
      </xsd:simpleType>
    </xsd:element>
    <xsd:element name="CultureName" ma:index="22" nillable="true" ma:displayName="Culture Name" ma:internalName="CultureName">
      <xsd:simpleType>
        <xsd:restriction base="dms:Text"/>
      </xsd:simpleType>
    </xsd:element>
    <xsd:element name="AppVersion" ma:index="23" nillable="true" ma:displayName="App Version" ma:internalName="AppVersion">
      <xsd:simpleType>
        <xsd:restriction base="dms:Text"/>
      </xsd:simpleType>
    </xsd:element>
    <xsd:element name="TeamsChannelId" ma:index="24" nillable="true" ma:displayName="Teams Channel Id" ma:internalName="TeamsChannelId">
      <xsd:simpleType>
        <xsd:restriction base="dms:Text"/>
      </xsd:simpleType>
    </xsd:element>
    <xsd:element name="Owner" ma:index="25"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26" nillable="true" ma:displayName="Math Settings" ma:internalName="Math_Settings">
      <xsd:simpleType>
        <xsd:restriction base="dms:Text"/>
      </xsd:simpleType>
    </xsd:element>
    <xsd:element name="DefaultSectionNames" ma:index="27" nillable="true" ma:displayName="Default Section Names" ma:internalName="DefaultSectionNames">
      <xsd:simpleType>
        <xsd:restriction base="dms:Note">
          <xsd:maxLength value="255"/>
        </xsd:restriction>
      </xsd:simpleType>
    </xsd:element>
    <xsd:element name="Templates" ma:index="28" nillable="true" ma:displayName="Templates" ma:internalName="Templates">
      <xsd:simpleType>
        <xsd:restriction base="dms:Note">
          <xsd:maxLength value="255"/>
        </xsd:restriction>
      </xsd:simpleType>
    </xsd:element>
    <xsd:element name="Teachers" ma:index="29"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30"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31"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32" nillable="true" ma:displayName="Distribution Groups" ma:internalName="Distribution_Groups">
      <xsd:simpleType>
        <xsd:restriction base="dms:Note">
          <xsd:maxLength value="255"/>
        </xsd:restriction>
      </xsd:simpleType>
    </xsd:element>
    <xsd:element name="LMS_Mappings" ma:index="33" nillable="true" ma:displayName="LMS Mappings" ma:internalName="LMS_Mappings">
      <xsd:simpleType>
        <xsd:restriction base="dms:Note">
          <xsd:maxLength value="255"/>
        </xsd:restriction>
      </xsd:simpleType>
    </xsd:element>
    <xsd:element name="Invited_Teachers" ma:index="34" nillable="true" ma:displayName="Invited Teachers" ma:internalName="Invited_Teachers">
      <xsd:simpleType>
        <xsd:restriction base="dms:Note">
          <xsd:maxLength value="255"/>
        </xsd:restriction>
      </xsd:simpleType>
    </xsd:element>
    <xsd:element name="Invited_Students" ma:index="35" nillable="true" ma:displayName="Invited Students" ma:internalName="Invited_Students">
      <xsd:simpleType>
        <xsd:restriction base="dms:Note">
          <xsd:maxLength value="255"/>
        </xsd:restriction>
      </xsd:simpleType>
    </xsd:element>
    <xsd:element name="Self_Registration_Enabled" ma:index="36" nillable="true" ma:displayName="Self Registration Enabled" ma:internalName="Self_Registration_Enabled">
      <xsd:simpleType>
        <xsd:restriction base="dms:Boolean"/>
      </xsd:simpleType>
    </xsd:element>
    <xsd:element name="Has_Teacher_Only_SectionGroup" ma:index="37" nillable="true" ma:displayName="Has Teacher Only SectionGroup" ma:internalName="Has_Teacher_Only_SectionGroup">
      <xsd:simpleType>
        <xsd:restriction base="dms:Boolean"/>
      </xsd:simpleType>
    </xsd:element>
    <xsd:element name="Is_Collaboration_Space_Locked" ma:index="38" nillable="true" ma:displayName="Is Collaboration Space Locked" ma:internalName="Is_Collaboration_Space_Locked">
      <xsd:simpleType>
        <xsd:restriction base="dms:Boolean"/>
      </xsd:simpleType>
    </xsd:element>
    <xsd:element name="IsNotebookLocked" ma:index="39" nillable="true" ma:displayName="Is Notebook Locked" ma:internalName="IsNotebookLocked">
      <xsd:simpleType>
        <xsd:restriction base="dms:Boolean"/>
      </xsd:simpleType>
    </xsd:element>
    <xsd:element name="Teams_Channel_Section_Location" ma:index="40" nillable="true" ma:displayName="Teams Channel Section Location" ma:internalName="Teams_Channel_Section_Location">
      <xsd:simpleType>
        <xsd:restriction base="dms:Text"/>
      </xsd:simpleType>
    </xsd:element>
    <xsd:element name="lcf76f155ced4ddcb4097134ff3c332f" ma:index="42"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8ee9550b-f5f4-4dde-bce5-39f4ba45c2f1"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43" nillable="true" ma:displayName="Taxonomy Catch All Column" ma:hidden="true" ma:list="{e800afd8-9188-484f-822e-9df23d421d18}" ma:internalName="TaxCatchAll" ma:showField="CatchAllData" ma:web="8ee9550b-f5f4-4dde-bce5-39f4ba45c2f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D49E9D0-2B29-40DF-AA89-D92F20E2EAD6}">
  <ds:schemaRefs>
    <ds:schemaRef ds:uri="http://schemas.microsoft.com/sharepoint/v3/contenttype/forms"/>
  </ds:schemaRefs>
</ds:datastoreItem>
</file>

<file path=customXml/itemProps2.xml><?xml version="1.0" encoding="utf-8"?>
<ds:datastoreItem xmlns:ds="http://schemas.openxmlformats.org/officeDocument/2006/customXml" ds:itemID="{797B5AA3-CE84-43E0-B1E7-4DE81C970904}">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741C6C0-AACA-499E-85FE-22A1677FE999}"/>
</file>

<file path=docProps/app.xml><?xml version="1.0" encoding="utf-8"?>
<Properties xmlns="http://schemas.openxmlformats.org/officeDocument/2006/extended-properties" xmlns:vt="http://schemas.openxmlformats.org/officeDocument/2006/docPropsVTypes">
  <TotalTime>8878</TotalTime>
  <Words>289</Words>
  <Application>Microsoft Macintosh PowerPoint</Application>
  <PresentationFormat>On-screen Show (4:3)</PresentationFormat>
  <Paragraphs>57</Paragraphs>
  <Slides>51</Slides>
  <Notes>48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51</vt:i4>
      </vt:variant>
    </vt:vector>
  </HeadingPairs>
  <TitlesOfParts>
    <vt:vector size="56" baseType="lpstr">
      <vt:lpstr>American Typewriter</vt:lpstr>
      <vt:lpstr>Calibri</vt:lpstr>
      <vt:lpstr>Times New Roman</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Trinity Saint David</Company>
  <LinksUpToDate>false</LinksUpToDate>
  <SharedDoc>false</SharedDoc>
  <HyperlinksChanged>false</HyperlinksChanged>
  <AppVersion>15.0033</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swwcte</dc:creator>
  <cp:lastModifiedBy>Microsoft Office User</cp:lastModifiedBy>
  <cp:revision>303</cp:revision>
  <cp:lastPrinted>2017-08-03T13:56:24Z</cp:lastPrinted>
  <dcterms:created xsi:type="dcterms:W3CDTF">2018-05-24T13:58:06Z</dcterms:created>
  <dcterms:modified xsi:type="dcterms:W3CDTF">2021-09-14T12:33:38Z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0x010100E209B251219B0E4FA192FAB8C3136AE6</vt:lpwstr>
  </property>
</Properties>
</file>