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8" r:id="rId6"/>
    <p:sldId id="270" r:id="rId7"/>
    <p:sldId id="260" r:id="rId8"/>
    <p:sldId id="261" r:id="rId9"/>
    <p:sldId id="262" r:id="rId10"/>
    <p:sldId id="264" r:id="rId11"/>
    <p:sldId id="263" r:id="rId12"/>
    <p:sldId id="265" r:id="rId13"/>
    <p:sldId id="266" r:id="rId14"/>
    <p:sldId id="269" r:id="rId15"/>
    <p:sldId id="267" r:id="rId16"/>
    <p:sldId id="271" r:id="rId17"/>
    <p:sldId id="462" r:id="rId18"/>
    <p:sldId id="463" r:id="rId19"/>
    <p:sldId id="464" r:id="rId20"/>
    <p:sldId id="493" r:id="rId21"/>
    <p:sldId id="465" r:id="rId22"/>
    <p:sldId id="466" r:id="rId23"/>
    <p:sldId id="467" r:id="rId24"/>
    <p:sldId id="494" r:id="rId25"/>
    <p:sldId id="490" r:id="rId26"/>
    <p:sldId id="495" r:id="rId27"/>
    <p:sldId id="27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2693B9-A38F-4444-8B92-40B5CF8E7D81}" v="65" dt="2025-10-21T23:59:00.7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72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E5C6174A-B135-4A11-BF77-A05110BA63E2}"/>
    <pc:docChg chg="undo redo custSel addSld delSld modSld sldOrd addMainMaster delMainMaster">
      <pc:chgData name="Besty Jose" userId="47a6efec-86cc-4a34-b886-028dba74405c" providerId="ADAL" clId="{E5C6174A-B135-4A11-BF77-A05110BA63E2}" dt="2025-10-21T23:59:44.360" v="1897" actId="26606"/>
      <pc:docMkLst>
        <pc:docMk/>
      </pc:docMkLst>
      <pc:sldChg chg="addSp delSp modSp new mod setBg modClrScheme addAnim delAnim chgLayout">
        <pc:chgData name="Besty Jose" userId="47a6efec-86cc-4a34-b886-028dba74405c" providerId="ADAL" clId="{E5C6174A-B135-4A11-BF77-A05110BA63E2}" dt="2025-10-21T21:36:23.730" v="33" actId="26606"/>
        <pc:sldMkLst>
          <pc:docMk/>
          <pc:sldMk cId="1855983724" sldId="256"/>
        </pc:sldMkLst>
        <pc:spChg chg="mo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2" creationId="{C589A10C-CD07-E009-D997-332DED2AE86E}"/>
          </ac:spMkLst>
        </pc:spChg>
        <pc:spChg chg="mo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3" creationId="{DC8C1E67-BE79-7A79-8E48-43EF4FD70526}"/>
          </ac:spMkLst>
        </pc:spChg>
        <pc:spChg chg="ad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8" creationId="{8C790BE2-4E4F-4AAF-81A2-4A6F4885EBE6}"/>
          </ac:spMkLst>
        </pc:spChg>
        <pc:spChg chg="add del">
          <ac:chgData name="Besty Jose" userId="47a6efec-86cc-4a34-b886-028dba74405c" providerId="ADAL" clId="{E5C6174A-B135-4A11-BF77-A05110BA63E2}" dt="2025-10-21T21:36:08.851" v="30" actId="26606"/>
          <ac:spMkLst>
            <pc:docMk/>
            <pc:sldMk cId="1855983724" sldId="256"/>
            <ac:spMk id="9" creationId="{33E93247-6229-44AB-A550-739E971E690B}"/>
          </ac:spMkLst>
        </pc:spChg>
        <pc:spChg chg="ad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10" creationId="{D28B54C3-B57B-472A-B96E-1FCB67093DC2}"/>
          </ac:spMkLst>
        </pc:spChg>
        <pc:spChg chg="ad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12" creationId="{7DB3C429-F8DA-49B9-AF84-21996FCF78B5}"/>
          </ac:spMkLst>
        </pc:spChg>
        <pc:spChg chg="ad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14" creationId="{E12088DD-B1AD-40E0-8B86-1D87A2CCD9BE}"/>
          </ac:spMkLst>
        </pc:spChg>
        <pc:spChg chg="ad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16" creationId="{C4C9F2B0-1044-46EB-8AEB-C3BFFDE6C2CC}"/>
          </ac:spMkLst>
        </pc:spChg>
        <pc:spChg chg="ad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18" creationId="{0C395952-4E26-45A2-8756-2ADFD6E53C6E}"/>
          </ac:spMkLst>
        </pc:spChg>
        <pc:spChg chg="add">
          <ac:chgData name="Besty Jose" userId="47a6efec-86cc-4a34-b886-028dba74405c" providerId="ADAL" clId="{E5C6174A-B135-4A11-BF77-A05110BA63E2}" dt="2025-10-21T21:36:23.730" v="33" actId="26606"/>
          <ac:spMkLst>
            <pc:docMk/>
            <pc:sldMk cId="1855983724" sldId="256"/>
            <ac:spMk id="20" creationId="{4734BADF-9461-4621-B112-2D7BABEA7DD0}"/>
          </ac:spMkLst>
        </pc:spChg>
        <pc:picChg chg="add del">
          <ac:chgData name="Besty Jose" userId="47a6efec-86cc-4a34-b886-028dba74405c" providerId="ADAL" clId="{E5C6174A-B135-4A11-BF77-A05110BA63E2}" dt="2025-10-21T21:36:08.851" v="30" actId="26606"/>
          <ac:picMkLst>
            <pc:docMk/>
            <pc:sldMk cId="1855983724" sldId="256"/>
            <ac:picMk id="4" creationId="{93432978-6775-DD93-FDA3-A7C7048E28C2}"/>
          </ac:picMkLst>
        </pc:picChg>
        <pc:cxnChg chg="add del">
          <ac:chgData name="Besty Jose" userId="47a6efec-86cc-4a34-b886-028dba74405c" providerId="ADAL" clId="{E5C6174A-B135-4A11-BF77-A05110BA63E2}" dt="2025-10-21T21:36:08.851" v="30" actId="26606"/>
          <ac:cxnSpMkLst>
            <pc:docMk/>
            <pc:sldMk cId="1855983724" sldId="256"/>
            <ac:cxnSpMk id="11" creationId="{EE2E603F-4A95-4FE8-BB06-211DFD75DBEF}"/>
          </ac:cxnSpMkLst>
        </pc:cxnChg>
        <pc:cxnChg chg="add del">
          <ac:chgData name="Besty Jose" userId="47a6efec-86cc-4a34-b886-028dba74405c" providerId="ADAL" clId="{E5C6174A-B135-4A11-BF77-A05110BA63E2}" dt="2025-10-21T21:36:08.851" v="30" actId="26606"/>
          <ac:cxnSpMkLst>
            <pc:docMk/>
            <pc:sldMk cId="1855983724" sldId="256"/>
            <ac:cxnSpMk id="13" creationId="{2CF06E40-3ECB-4820-95B5-8A70B07D4B47}"/>
          </ac:cxnSpMkLst>
        </pc:cxnChg>
      </pc:sldChg>
      <pc:sldChg chg="addSp delSp modSp new mod setBg">
        <pc:chgData name="Besty Jose" userId="47a6efec-86cc-4a34-b886-028dba74405c" providerId="ADAL" clId="{E5C6174A-B135-4A11-BF77-A05110BA63E2}" dt="2025-10-21T23:59:44.360" v="1897" actId="26606"/>
        <pc:sldMkLst>
          <pc:docMk/>
          <pc:sldMk cId="380335348" sldId="257"/>
        </pc:sldMkLst>
        <pc:spChg chg="mod">
          <ac:chgData name="Besty Jose" userId="47a6efec-86cc-4a34-b886-028dba74405c" providerId="ADAL" clId="{E5C6174A-B135-4A11-BF77-A05110BA63E2}" dt="2025-10-21T21:36:52.636" v="35" actId="207"/>
          <ac:spMkLst>
            <pc:docMk/>
            <pc:sldMk cId="380335348" sldId="257"/>
            <ac:spMk id="2" creationId="{FC33655D-E709-E20F-F991-678FF9852996}"/>
          </ac:spMkLst>
        </pc:spChg>
        <pc:spChg chg="del mod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3" creationId="{41B0EF4A-67FC-0B73-077E-1E179F1A1506}"/>
          </ac:spMkLst>
        </pc:spChg>
        <pc:spChg chg="add">
          <ac:chgData name="Besty Jose" userId="47a6efec-86cc-4a34-b886-028dba74405c" providerId="ADAL" clId="{E5C6174A-B135-4A11-BF77-A05110BA63E2}" dt="2025-10-21T21:45:24.012" v="41"/>
          <ac:spMkLst>
            <pc:docMk/>
            <pc:sldMk cId="380335348" sldId="257"/>
            <ac:spMk id="4" creationId="{8B0AA363-9819-35BA-FFAA-E2BF14B834D6}"/>
          </ac:spMkLst>
        </pc:spChg>
        <pc:spChg chg="add del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8" creationId="{1B15ED52-F352-441B-82BF-E0EA34836D08}"/>
          </ac:spMkLst>
        </pc:spChg>
        <pc:spChg chg="add del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10" creationId="{3B2E3793-BFE6-45A2-9B7B-E18844431C99}"/>
          </ac:spMkLst>
        </pc:spChg>
        <pc:spChg chg="add del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12" creationId="{BC4C4868-CB8F-4AF9-9CDB-8108F2C19B67}"/>
          </ac:spMkLst>
        </pc:spChg>
        <pc:spChg chg="add del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14" creationId="{375E0459-6403-40CD-989D-56A4407CA12E}"/>
          </ac:spMkLst>
        </pc:spChg>
        <pc:spChg chg="add del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16" creationId="{53E5B1A8-3AC9-4BD1-9BBC-78CA94F2D1BA}"/>
          </ac:spMkLst>
        </pc:spChg>
        <pc:spChg chg="add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22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24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26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3:59:44.360" v="1897" actId="26606"/>
          <ac:spMkLst>
            <pc:docMk/>
            <pc:sldMk cId="380335348" sldId="257"/>
            <ac:spMk id="28" creationId="{063BBA22-50EA-4C4D-BE05-F1CE4E63AA56}"/>
          </ac:spMkLst>
        </pc:spChg>
      </pc:sldChg>
      <pc:sldChg chg="addSp delSp modSp new mod setBg">
        <pc:chgData name="Besty Jose" userId="47a6efec-86cc-4a34-b886-028dba74405c" providerId="ADAL" clId="{E5C6174A-B135-4A11-BF77-A05110BA63E2}" dt="2025-10-21T21:56:26.457" v="72" actId="26606"/>
        <pc:sldMkLst>
          <pc:docMk/>
          <pc:sldMk cId="171966288" sldId="258"/>
        </pc:sldMkLst>
        <pc:spChg chg="mod">
          <ac:chgData name="Besty Jose" userId="47a6efec-86cc-4a34-b886-028dba74405c" providerId="ADAL" clId="{E5C6174A-B135-4A11-BF77-A05110BA63E2}" dt="2025-10-21T21:56:26.457" v="72" actId="26606"/>
          <ac:spMkLst>
            <pc:docMk/>
            <pc:sldMk cId="171966288" sldId="258"/>
            <ac:spMk id="2" creationId="{4B0C707A-31EA-5930-93B5-98935153B737}"/>
          </ac:spMkLst>
        </pc:spChg>
        <pc:spChg chg="del mod">
          <ac:chgData name="Besty Jose" userId="47a6efec-86cc-4a34-b886-028dba74405c" providerId="ADAL" clId="{E5C6174A-B135-4A11-BF77-A05110BA63E2}" dt="2025-10-21T21:56:26.457" v="72" actId="26606"/>
          <ac:spMkLst>
            <pc:docMk/>
            <pc:sldMk cId="171966288" sldId="258"/>
            <ac:spMk id="3" creationId="{06312737-B800-B352-1D4F-054D7B2FB2C6}"/>
          </ac:spMkLst>
        </pc:spChg>
        <pc:spChg chg="add">
          <ac:chgData name="Besty Jose" userId="47a6efec-86cc-4a34-b886-028dba74405c" providerId="ADAL" clId="{E5C6174A-B135-4A11-BF77-A05110BA63E2}" dt="2025-10-21T21:56:26.457" v="72" actId="26606"/>
          <ac:spMkLst>
            <pc:docMk/>
            <pc:sldMk cId="171966288" sldId="258"/>
            <ac:spMk id="9" creationId="{53B021B3-DE93-4AB7-8A18-CF5F1CED88B8}"/>
          </ac:spMkLst>
        </pc:spChg>
        <pc:spChg chg="add">
          <ac:chgData name="Besty Jose" userId="47a6efec-86cc-4a34-b886-028dba74405c" providerId="ADAL" clId="{E5C6174A-B135-4A11-BF77-A05110BA63E2}" dt="2025-10-21T21:56:26.457" v="72" actId="26606"/>
          <ac:spMkLst>
            <pc:docMk/>
            <pc:sldMk cId="171966288" sldId="258"/>
            <ac:spMk id="11" creationId="{52D502E5-F6B4-4D58-B4AE-FC466FF15EE8}"/>
          </ac:spMkLst>
        </pc:spChg>
        <pc:spChg chg="add">
          <ac:chgData name="Besty Jose" userId="47a6efec-86cc-4a34-b886-028dba74405c" providerId="ADAL" clId="{E5C6174A-B135-4A11-BF77-A05110BA63E2}" dt="2025-10-21T21:56:26.457" v="72" actId="26606"/>
          <ac:spMkLst>
            <pc:docMk/>
            <pc:sldMk cId="171966288" sldId="258"/>
            <ac:spMk id="13" creationId="{9DECDBF4-02B6-4BB4-B65B-B8107AD6A9E8}"/>
          </ac:spMkLst>
        </pc:spChg>
        <pc:graphicFrameChg chg="add">
          <ac:chgData name="Besty Jose" userId="47a6efec-86cc-4a34-b886-028dba74405c" providerId="ADAL" clId="{E5C6174A-B135-4A11-BF77-A05110BA63E2}" dt="2025-10-21T21:56:26.457" v="72" actId="26606"/>
          <ac:graphicFrameMkLst>
            <pc:docMk/>
            <pc:sldMk cId="171966288" sldId="258"/>
            <ac:graphicFrameMk id="5" creationId="{362439B9-3B76-02D5-D322-7A08C57078D2}"/>
          </ac:graphicFrameMkLst>
        </pc:graphicFrameChg>
      </pc:sldChg>
      <pc:sldChg chg="modSp new mod">
        <pc:chgData name="Besty Jose" userId="47a6efec-86cc-4a34-b886-028dba74405c" providerId="ADAL" clId="{E5C6174A-B135-4A11-BF77-A05110BA63E2}" dt="2025-10-21T22:08:00.121" v="83" actId="27636"/>
        <pc:sldMkLst>
          <pc:docMk/>
          <pc:sldMk cId="2271323843" sldId="259"/>
        </pc:sldMkLst>
        <pc:spChg chg="mod">
          <ac:chgData name="Besty Jose" userId="47a6efec-86cc-4a34-b886-028dba74405c" providerId="ADAL" clId="{E5C6174A-B135-4A11-BF77-A05110BA63E2}" dt="2025-10-21T22:07:35.189" v="74"/>
          <ac:spMkLst>
            <pc:docMk/>
            <pc:sldMk cId="2271323843" sldId="259"/>
            <ac:spMk id="2" creationId="{1CF93507-B62B-C076-FA2D-90E1B7922886}"/>
          </ac:spMkLst>
        </pc:spChg>
        <pc:spChg chg="mod">
          <ac:chgData name="Besty Jose" userId="47a6efec-86cc-4a34-b886-028dba74405c" providerId="ADAL" clId="{E5C6174A-B135-4A11-BF77-A05110BA63E2}" dt="2025-10-21T22:08:00.121" v="83" actId="27636"/>
          <ac:spMkLst>
            <pc:docMk/>
            <pc:sldMk cId="2271323843" sldId="259"/>
            <ac:spMk id="3" creationId="{042DF5CF-B346-3067-BAA8-DA54E309822E}"/>
          </ac:spMkLst>
        </pc:spChg>
      </pc:sldChg>
      <pc:sldChg chg="addSp delSp modSp new mod setBg">
        <pc:chgData name="Besty Jose" userId="47a6efec-86cc-4a34-b886-028dba74405c" providerId="ADAL" clId="{E5C6174A-B135-4A11-BF77-A05110BA63E2}" dt="2025-10-21T22:51:39.489" v="1526" actId="20577"/>
        <pc:sldMkLst>
          <pc:docMk/>
          <pc:sldMk cId="2427582727" sldId="260"/>
        </pc:sldMkLst>
        <pc:spChg chg="mod">
          <ac:chgData name="Besty Jose" userId="47a6efec-86cc-4a34-b886-028dba74405c" providerId="ADAL" clId="{E5C6174A-B135-4A11-BF77-A05110BA63E2}" dt="2025-10-21T22:51:39.489" v="1526" actId="20577"/>
          <ac:spMkLst>
            <pc:docMk/>
            <pc:sldMk cId="2427582727" sldId="260"/>
            <ac:spMk id="2" creationId="{B2A2D492-8488-63DA-2BCA-6730A3CBE3A0}"/>
          </ac:spMkLst>
        </pc:spChg>
        <pc:spChg chg="del mod">
          <ac:chgData name="Besty Jose" userId="47a6efec-86cc-4a34-b886-028dba74405c" providerId="ADAL" clId="{E5C6174A-B135-4A11-BF77-A05110BA63E2}" dt="2025-10-21T22:12:06.827" v="361" actId="26606"/>
          <ac:spMkLst>
            <pc:docMk/>
            <pc:sldMk cId="2427582727" sldId="260"/>
            <ac:spMk id="3" creationId="{FC1AFDF9-7016-437E-2825-1D2D73B2D67A}"/>
          </ac:spMkLst>
        </pc:spChg>
        <pc:spChg chg="add mod">
          <ac:chgData name="Besty Jose" userId="47a6efec-86cc-4a34-b886-028dba74405c" providerId="ADAL" clId="{E5C6174A-B135-4A11-BF77-A05110BA63E2}" dt="2025-10-21T22:17:45.918" v="639"/>
          <ac:spMkLst>
            <pc:docMk/>
            <pc:sldMk cId="2427582727" sldId="260"/>
            <ac:spMk id="4" creationId="{478330EB-ADF1-327D-5839-B88295FC10D0}"/>
          </ac:spMkLst>
        </pc:spChg>
        <pc:spChg chg="add">
          <ac:chgData name="Besty Jose" userId="47a6efec-86cc-4a34-b886-028dba74405c" providerId="ADAL" clId="{E5C6174A-B135-4A11-BF77-A05110BA63E2}" dt="2025-10-21T22:12:06.827" v="361" actId="26606"/>
          <ac:spMkLst>
            <pc:docMk/>
            <pc:sldMk cId="2427582727" sldId="260"/>
            <ac:spMk id="9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2:12:06.827" v="361" actId="26606"/>
          <ac:spMkLst>
            <pc:docMk/>
            <pc:sldMk cId="2427582727" sldId="260"/>
            <ac:spMk id="11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2:12:06.827" v="361" actId="26606"/>
          <ac:spMkLst>
            <pc:docMk/>
            <pc:sldMk cId="2427582727" sldId="260"/>
            <ac:spMk id="13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2:12:06.827" v="361" actId="26606"/>
          <ac:spMkLst>
            <pc:docMk/>
            <pc:sldMk cId="2427582727" sldId="260"/>
            <ac:spMk id="15" creationId="{063BBA22-50EA-4C4D-BE05-F1CE4E63AA56}"/>
          </ac:spMkLst>
        </pc:spChg>
        <pc:graphicFrameChg chg="add mod">
          <ac:chgData name="Besty Jose" userId="47a6efec-86cc-4a34-b886-028dba74405c" providerId="ADAL" clId="{E5C6174A-B135-4A11-BF77-A05110BA63E2}" dt="2025-10-21T22:17:33.448" v="637"/>
          <ac:graphicFrameMkLst>
            <pc:docMk/>
            <pc:sldMk cId="2427582727" sldId="260"/>
            <ac:graphicFrameMk id="5" creationId="{3F34AD63-0483-34AE-9973-94AEE00F0441}"/>
          </ac:graphicFrameMkLst>
        </pc:graphicFrameChg>
      </pc:sldChg>
      <pc:sldChg chg="addSp delSp modSp new mod setBg">
        <pc:chgData name="Besty Jose" userId="47a6efec-86cc-4a34-b886-028dba74405c" providerId="ADAL" clId="{E5C6174A-B135-4A11-BF77-A05110BA63E2}" dt="2025-10-21T23:41:37.692" v="1878" actId="1076"/>
        <pc:sldMkLst>
          <pc:docMk/>
          <pc:sldMk cId="708542882" sldId="261"/>
        </pc:sldMkLst>
        <pc:spChg chg="mod">
          <ac:chgData name="Besty Jose" userId="47a6efec-86cc-4a34-b886-028dba74405c" providerId="ADAL" clId="{E5C6174A-B135-4A11-BF77-A05110BA63E2}" dt="2025-10-21T22:16:20.701" v="608" actId="26606"/>
          <ac:spMkLst>
            <pc:docMk/>
            <pc:sldMk cId="708542882" sldId="261"/>
            <ac:spMk id="2" creationId="{00A8488F-85C2-A852-3847-941946CA6D59}"/>
          </ac:spMkLst>
        </pc:spChg>
        <pc:spChg chg="del mod">
          <ac:chgData name="Besty Jose" userId="47a6efec-86cc-4a34-b886-028dba74405c" providerId="ADAL" clId="{E5C6174A-B135-4A11-BF77-A05110BA63E2}" dt="2025-10-21T22:16:20.701" v="608" actId="26606"/>
          <ac:spMkLst>
            <pc:docMk/>
            <pc:sldMk cId="708542882" sldId="261"/>
            <ac:spMk id="3" creationId="{ADA69402-BBAD-321E-DEBE-F87D13BC19F0}"/>
          </ac:spMkLst>
        </pc:spChg>
        <pc:spChg chg="add del mod">
          <ac:chgData name="Besty Jose" userId="47a6efec-86cc-4a34-b886-028dba74405c" providerId="ADAL" clId="{E5C6174A-B135-4A11-BF77-A05110BA63E2}" dt="2025-10-21T23:41:15.858" v="1876"/>
          <ac:spMkLst>
            <pc:docMk/>
            <pc:sldMk cId="708542882" sldId="261"/>
            <ac:spMk id="4" creationId="{27D58E0B-EA27-E09E-3972-7B91527BC14F}"/>
          </ac:spMkLst>
        </pc:spChg>
        <pc:spChg chg="add mod">
          <ac:chgData name="Besty Jose" userId="47a6efec-86cc-4a34-b886-028dba74405c" providerId="ADAL" clId="{E5C6174A-B135-4A11-BF77-A05110BA63E2}" dt="2025-10-21T23:41:37.692" v="1878" actId="1076"/>
          <ac:spMkLst>
            <pc:docMk/>
            <pc:sldMk cId="708542882" sldId="261"/>
            <ac:spMk id="6" creationId="{212C2089-35A3-33F1-AD7E-183E4F05974B}"/>
          </ac:spMkLst>
        </pc:spChg>
        <pc:spChg chg="add">
          <ac:chgData name="Besty Jose" userId="47a6efec-86cc-4a34-b886-028dba74405c" providerId="ADAL" clId="{E5C6174A-B135-4A11-BF77-A05110BA63E2}" dt="2025-10-21T22:16:20.701" v="608" actId="26606"/>
          <ac:spMkLst>
            <pc:docMk/>
            <pc:sldMk cId="708542882" sldId="261"/>
            <ac:spMk id="9" creationId="{2659FDB4-FCBE-4A89-B46D-43D4FA54464D}"/>
          </ac:spMkLst>
        </pc:spChg>
        <pc:graphicFrameChg chg="add">
          <ac:chgData name="Besty Jose" userId="47a6efec-86cc-4a34-b886-028dba74405c" providerId="ADAL" clId="{E5C6174A-B135-4A11-BF77-A05110BA63E2}" dt="2025-10-21T22:16:20.701" v="608" actId="26606"/>
          <ac:graphicFrameMkLst>
            <pc:docMk/>
            <pc:sldMk cId="708542882" sldId="261"/>
            <ac:graphicFrameMk id="5" creationId="{2F9370D8-A043-B0D7-E775-502059D7CEC3}"/>
          </ac:graphicFrameMkLst>
        </pc:graphicFrameChg>
        <pc:cxnChg chg="add">
          <ac:chgData name="Besty Jose" userId="47a6efec-86cc-4a34-b886-028dba74405c" providerId="ADAL" clId="{E5C6174A-B135-4A11-BF77-A05110BA63E2}" dt="2025-10-21T22:16:20.701" v="608" actId="26606"/>
          <ac:cxnSpMkLst>
            <pc:docMk/>
            <pc:sldMk cId="708542882" sldId="261"/>
            <ac:cxnSpMk id="11" creationId="{C8F51B3F-8331-4E4A-AE96-D47B1006EEAD}"/>
          </ac:cxnSpMkLst>
        </pc:cxnChg>
      </pc:sldChg>
      <pc:sldChg chg="addSp modSp new mod setBg">
        <pc:chgData name="Besty Jose" userId="47a6efec-86cc-4a34-b886-028dba74405c" providerId="ADAL" clId="{E5C6174A-B135-4A11-BF77-A05110BA63E2}" dt="2025-10-21T22:22:33.266" v="760" actId="1076"/>
        <pc:sldMkLst>
          <pc:docMk/>
          <pc:sldMk cId="2498172854" sldId="262"/>
        </pc:sldMkLst>
        <pc:spChg chg="mod">
          <ac:chgData name="Besty Jose" userId="47a6efec-86cc-4a34-b886-028dba74405c" providerId="ADAL" clId="{E5C6174A-B135-4A11-BF77-A05110BA63E2}" dt="2025-10-21T22:22:16.306" v="756" actId="26606"/>
          <ac:spMkLst>
            <pc:docMk/>
            <pc:sldMk cId="2498172854" sldId="262"/>
            <ac:spMk id="2" creationId="{A1D044D7-1D52-822D-568D-56CCF400FE6B}"/>
          </ac:spMkLst>
        </pc:spChg>
        <pc:spChg chg="mod">
          <ac:chgData name="Besty Jose" userId="47a6efec-86cc-4a34-b886-028dba74405c" providerId="ADAL" clId="{E5C6174A-B135-4A11-BF77-A05110BA63E2}" dt="2025-10-21T22:22:33.266" v="760" actId="1076"/>
          <ac:spMkLst>
            <pc:docMk/>
            <pc:sldMk cId="2498172854" sldId="262"/>
            <ac:spMk id="3" creationId="{26034D41-4978-A58C-A1C3-C19D33EB2EF1}"/>
          </ac:spMkLst>
        </pc:spChg>
        <pc:spChg chg="add">
          <ac:chgData name="Besty Jose" userId="47a6efec-86cc-4a34-b886-028dba74405c" providerId="ADAL" clId="{E5C6174A-B135-4A11-BF77-A05110BA63E2}" dt="2025-10-21T22:22:16.306" v="756" actId="26606"/>
          <ac:spMkLst>
            <pc:docMk/>
            <pc:sldMk cId="2498172854" sldId="262"/>
            <ac:spMk id="8" creationId="{1B15ED52-F352-441B-82BF-E0EA34836D08}"/>
          </ac:spMkLst>
        </pc:spChg>
        <pc:spChg chg="add">
          <ac:chgData name="Besty Jose" userId="47a6efec-86cc-4a34-b886-028dba74405c" providerId="ADAL" clId="{E5C6174A-B135-4A11-BF77-A05110BA63E2}" dt="2025-10-21T22:22:16.306" v="756" actId="26606"/>
          <ac:spMkLst>
            <pc:docMk/>
            <pc:sldMk cId="2498172854" sldId="262"/>
            <ac:spMk id="10" creationId="{3B2E3793-BFE6-45A2-9B7B-E18844431C99}"/>
          </ac:spMkLst>
        </pc:spChg>
        <pc:spChg chg="add">
          <ac:chgData name="Besty Jose" userId="47a6efec-86cc-4a34-b886-028dba74405c" providerId="ADAL" clId="{E5C6174A-B135-4A11-BF77-A05110BA63E2}" dt="2025-10-21T22:22:16.306" v="756" actId="26606"/>
          <ac:spMkLst>
            <pc:docMk/>
            <pc:sldMk cId="2498172854" sldId="262"/>
            <ac:spMk id="12" creationId="{BC4C4868-CB8F-4AF9-9CDB-8108F2C19B67}"/>
          </ac:spMkLst>
        </pc:spChg>
        <pc:spChg chg="add">
          <ac:chgData name="Besty Jose" userId="47a6efec-86cc-4a34-b886-028dba74405c" providerId="ADAL" clId="{E5C6174A-B135-4A11-BF77-A05110BA63E2}" dt="2025-10-21T22:22:16.306" v="756" actId="26606"/>
          <ac:spMkLst>
            <pc:docMk/>
            <pc:sldMk cId="2498172854" sldId="262"/>
            <ac:spMk id="14" creationId="{375E0459-6403-40CD-989D-56A4407CA12E}"/>
          </ac:spMkLst>
        </pc:spChg>
        <pc:spChg chg="add">
          <ac:chgData name="Besty Jose" userId="47a6efec-86cc-4a34-b886-028dba74405c" providerId="ADAL" clId="{E5C6174A-B135-4A11-BF77-A05110BA63E2}" dt="2025-10-21T22:22:16.306" v="756" actId="26606"/>
          <ac:spMkLst>
            <pc:docMk/>
            <pc:sldMk cId="2498172854" sldId="262"/>
            <ac:spMk id="16" creationId="{53E5B1A8-3AC9-4BD1-9BBC-78CA94F2D1BA}"/>
          </ac:spMkLst>
        </pc:spChg>
      </pc:sldChg>
      <pc:sldChg chg="addSp delSp modSp new mod ord setBg">
        <pc:chgData name="Besty Jose" userId="47a6efec-86cc-4a34-b886-028dba74405c" providerId="ADAL" clId="{E5C6174A-B135-4A11-BF77-A05110BA63E2}" dt="2025-10-21T22:52:22.028" v="1530" actId="20577"/>
        <pc:sldMkLst>
          <pc:docMk/>
          <pc:sldMk cId="3581681602" sldId="263"/>
        </pc:sldMkLst>
        <pc:spChg chg="mod">
          <ac:chgData name="Besty Jose" userId="47a6efec-86cc-4a34-b886-028dba74405c" providerId="ADAL" clId="{E5C6174A-B135-4A11-BF77-A05110BA63E2}" dt="2025-10-21T22:36:10.800" v="1073" actId="26606"/>
          <ac:spMkLst>
            <pc:docMk/>
            <pc:sldMk cId="3581681602" sldId="263"/>
            <ac:spMk id="2" creationId="{37918FAE-907A-95A1-DE6F-F72F2829B17A}"/>
          </ac:spMkLst>
        </pc:spChg>
        <pc:spChg chg="del mod">
          <ac:chgData name="Besty Jose" userId="47a6efec-86cc-4a34-b886-028dba74405c" providerId="ADAL" clId="{E5C6174A-B135-4A11-BF77-A05110BA63E2}" dt="2025-10-21T22:34:50.137" v="1010" actId="26606"/>
          <ac:spMkLst>
            <pc:docMk/>
            <pc:sldMk cId="3581681602" sldId="263"/>
            <ac:spMk id="3" creationId="{1D26B36A-8AA6-801C-A41A-65C63DA501D9}"/>
          </ac:spMkLst>
        </pc:spChg>
        <pc:spChg chg="add del">
          <ac:chgData name="Besty Jose" userId="47a6efec-86cc-4a34-b886-028dba74405c" providerId="ADAL" clId="{E5C6174A-B135-4A11-BF77-A05110BA63E2}" dt="2025-10-21T22:36:10.800" v="1073" actId="26606"/>
          <ac:spMkLst>
            <pc:docMk/>
            <pc:sldMk cId="3581681602" sldId="263"/>
            <ac:spMk id="9" creationId="{BACC6370-2D7E-4714-9D71-7542949D7D5D}"/>
          </ac:spMkLst>
        </pc:spChg>
        <pc:spChg chg="add del">
          <ac:chgData name="Besty Jose" userId="47a6efec-86cc-4a34-b886-028dba74405c" providerId="ADAL" clId="{E5C6174A-B135-4A11-BF77-A05110BA63E2}" dt="2025-10-21T22:36:10.800" v="1073" actId="26606"/>
          <ac:spMkLst>
            <pc:docMk/>
            <pc:sldMk cId="3581681602" sldId="263"/>
            <ac:spMk id="11" creationId="{F68B3F68-107C-434F-AA38-110D5EA91B85}"/>
          </ac:spMkLst>
        </pc:spChg>
        <pc:spChg chg="add del">
          <ac:chgData name="Besty Jose" userId="47a6efec-86cc-4a34-b886-028dba74405c" providerId="ADAL" clId="{E5C6174A-B135-4A11-BF77-A05110BA63E2}" dt="2025-10-21T22:36:10.800" v="1073" actId="26606"/>
          <ac:spMkLst>
            <pc:docMk/>
            <pc:sldMk cId="3581681602" sldId="263"/>
            <ac:spMk id="13" creationId="{AAD0DBB9-1A4B-4391-81D4-CB19F9AB918A}"/>
          </ac:spMkLst>
        </pc:spChg>
        <pc:spChg chg="add del">
          <ac:chgData name="Besty Jose" userId="47a6efec-86cc-4a34-b886-028dba74405c" providerId="ADAL" clId="{E5C6174A-B135-4A11-BF77-A05110BA63E2}" dt="2025-10-21T22:36:10.800" v="1073" actId="26606"/>
          <ac:spMkLst>
            <pc:docMk/>
            <pc:sldMk cId="3581681602" sldId="263"/>
            <ac:spMk id="15" creationId="{063BBA22-50EA-4C4D-BE05-F1CE4E63AA56}"/>
          </ac:spMkLst>
        </pc:spChg>
        <pc:spChg chg="add">
          <ac:chgData name="Besty Jose" userId="47a6efec-86cc-4a34-b886-028dba74405c" providerId="ADAL" clId="{E5C6174A-B135-4A11-BF77-A05110BA63E2}" dt="2025-10-21T22:36:10.800" v="1073" actId="26606"/>
          <ac:spMkLst>
            <pc:docMk/>
            <pc:sldMk cId="3581681602" sldId="263"/>
            <ac:spMk id="20" creationId="{2659FDB4-FCBE-4A89-B46D-43D4FA54464D}"/>
          </ac:spMkLst>
        </pc:spChg>
        <pc:graphicFrameChg chg="add mod modGraphic">
          <ac:chgData name="Besty Jose" userId="47a6efec-86cc-4a34-b886-028dba74405c" providerId="ADAL" clId="{E5C6174A-B135-4A11-BF77-A05110BA63E2}" dt="2025-10-21T22:52:22.028" v="1530" actId="20577"/>
          <ac:graphicFrameMkLst>
            <pc:docMk/>
            <pc:sldMk cId="3581681602" sldId="263"/>
            <ac:graphicFrameMk id="5" creationId="{01FD8362-82B1-88C2-D6B7-419561981DBE}"/>
          </ac:graphicFrameMkLst>
        </pc:graphicFrameChg>
        <pc:cxnChg chg="add">
          <ac:chgData name="Besty Jose" userId="47a6efec-86cc-4a34-b886-028dba74405c" providerId="ADAL" clId="{E5C6174A-B135-4A11-BF77-A05110BA63E2}" dt="2025-10-21T22:36:10.800" v="1073" actId="26606"/>
          <ac:cxnSpMkLst>
            <pc:docMk/>
            <pc:sldMk cId="3581681602" sldId="263"/>
            <ac:cxnSpMk id="22" creationId="{C8F51B3F-8331-4E4A-AE96-D47B1006EEAD}"/>
          </ac:cxnSpMkLst>
        </pc:cxnChg>
      </pc:sldChg>
      <pc:sldChg chg="addSp modSp new mod setBg modNotesTx">
        <pc:chgData name="Besty Jose" userId="47a6efec-86cc-4a34-b886-028dba74405c" providerId="ADAL" clId="{E5C6174A-B135-4A11-BF77-A05110BA63E2}" dt="2025-10-21T22:32:19.294" v="921" actId="20577"/>
        <pc:sldMkLst>
          <pc:docMk/>
          <pc:sldMk cId="3359946410" sldId="264"/>
        </pc:sldMkLst>
        <pc:spChg chg="mod">
          <ac:chgData name="Besty Jose" userId="47a6efec-86cc-4a34-b886-028dba74405c" providerId="ADAL" clId="{E5C6174A-B135-4A11-BF77-A05110BA63E2}" dt="2025-10-21T22:25:37.513" v="797" actId="26606"/>
          <ac:spMkLst>
            <pc:docMk/>
            <pc:sldMk cId="3359946410" sldId="264"/>
            <ac:spMk id="2" creationId="{F35CC141-F08A-F280-0454-7F282C811072}"/>
          </ac:spMkLst>
        </pc:spChg>
        <pc:spChg chg="mod">
          <ac:chgData name="Besty Jose" userId="47a6efec-86cc-4a34-b886-028dba74405c" providerId="ADAL" clId="{E5C6174A-B135-4A11-BF77-A05110BA63E2}" dt="2025-10-21T22:28:14.257" v="854" actId="20577"/>
          <ac:spMkLst>
            <pc:docMk/>
            <pc:sldMk cId="3359946410" sldId="264"/>
            <ac:spMk id="3" creationId="{11698041-CC00-3C3D-EF13-95FCAA11A08C}"/>
          </ac:spMkLst>
        </pc:spChg>
        <pc:spChg chg="add">
          <ac:chgData name="Besty Jose" userId="47a6efec-86cc-4a34-b886-028dba74405c" providerId="ADAL" clId="{E5C6174A-B135-4A11-BF77-A05110BA63E2}" dt="2025-10-21T22:25:37.513" v="797" actId="26606"/>
          <ac:spMkLst>
            <pc:docMk/>
            <pc:sldMk cId="3359946410" sldId="264"/>
            <ac:spMk id="8" creationId="{C2554CA6-288E-4202-BC52-2E5A8F0C0AED}"/>
          </ac:spMkLst>
        </pc:spChg>
        <pc:spChg chg="add">
          <ac:chgData name="Besty Jose" userId="47a6efec-86cc-4a34-b886-028dba74405c" providerId="ADAL" clId="{E5C6174A-B135-4A11-BF77-A05110BA63E2}" dt="2025-10-21T22:25:37.513" v="797" actId="26606"/>
          <ac:spMkLst>
            <pc:docMk/>
            <pc:sldMk cId="3359946410" sldId="264"/>
            <ac:spMk id="10" creationId="{B10BB131-AC8E-4A8E-A5D1-36260F720C3B}"/>
          </ac:spMkLst>
        </pc:spChg>
        <pc:spChg chg="add">
          <ac:chgData name="Besty Jose" userId="47a6efec-86cc-4a34-b886-028dba74405c" providerId="ADAL" clId="{E5C6174A-B135-4A11-BF77-A05110BA63E2}" dt="2025-10-21T22:25:37.513" v="797" actId="26606"/>
          <ac:spMkLst>
            <pc:docMk/>
            <pc:sldMk cId="3359946410" sldId="264"/>
            <ac:spMk id="12" creationId="{5B7778FC-632E-4DCA-A7CB-0D7731CCF970}"/>
          </ac:spMkLst>
        </pc:spChg>
        <pc:spChg chg="add">
          <ac:chgData name="Besty Jose" userId="47a6efec-86cc-4a34-b886-028dba74405c" providerId="ADAL" clId="{E5C6174A-B135-4A11-BF77-A05110BA63E2}" dt="2025-10-21T22:25:37.513" v="797" actId="26606"/>
          <ac:spMkLst>
            <pc:docMk/>
            <pc:sldMk cId="3359946410" sldId="264"/>
            <ac:spMk id="14" creationId="{FA23A907-97FB-4A8F-880A-DD77401C4296}"/>
          </ac:spMkLst>
        </pc:spChg>
      </pc:sldChg>
      <pc:sldChg chg="addSp delSp modSp new mod setBg">
        <pc:chgData name="Besty Jose" userId="47a6efec-86cc-4a34-b886-028dba74405c" providerId="ADAL" clId="{E5C6174A-B135-4A11-BF77-A05110BA63E2}" dt="2025-10-21T22:38:01.369" v="1186" actId="26606"/>
        <pc:sldMkLst>
          <pc:docMk/>
          <pc:sldMk cId="2292773507" sldId="265"/>
        </pc:sldMkLst>
        <pc:spChg chg="mod">
          <ac:chgData name="Besty Jose" userId="47a6efec-86cc-4a34-b886-028dba74405c" providerId="ADAL" clId="{E5C6174A-B135-4A11-BF77-A05110BA63E2}" dt="2025-10-21T22:38:01.369" v="1186" actId="26606"/>
          <ac:spMkLst>
            <pc:docMk/>
            <pc:sldMk cId="2292773507" sldId="265"/>
            <ac:spMk id="2" creationId="{B3BB0EFB-93EE-9427-680E-197BE7743419}"/>
          </ac:spMkLst>
        </pc:spChg>
        <pc:spChg chg="del mod">
          <ac:chgData name="Besty Jose" userId="47a6efec-86cc-4a34-b886-028dba74405c" providerId="ADAL" clId="{E5C6174A-B135-4A11-BF77-A05110BA63E2}" dt="2025-10-21T22:38:01.369" v="1186" actId="26606"/>
          <ac:spMkLst>
            <pc:docMk/>
            <pc:sldMk cId="2292773507" sldId="265"/>
            <ac:spMk id="3" creationId="{42BC0064-C2D3-516A-CAE8-1F127D01D6C1}"/>
          </ac:spMkLst>
        </pc:spChg>
        <pc:spChg chg="add">
          <ac:chgData name="Besty Jose" userId="47a6efec-86cc-4a34-b886-028dba74405c" providerId="ADAL" clId="{E5C6174A-B135-4A11-BF77-A05110BA63E2}" dt="2025-10-21T22:38:01.369" v="1186" actId="26606"/>
          <ac:spMkLst>
            <pc:docMk/>
            <pc:sldMk cId="2292773507" sldId="265"/>
            <ac:spMk id="9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2:38:01.369" v="1186" actId="26606"/>
          <ac:spMkLst>
            <pc:docMk/>
            <pc:sldMk cId="2292773507" sldId="265"/>
            <ac:spMk id="11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2:38:01.369" v="1186" actId="26606"/>
          <ac:spMkLst>
            <pc:docMk/>
            <pc:sldMk cId="2292773507" sldId="265"/>
            <ac:spMk id="13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2:38:01.369" v="1186" actId="26606"/>
          <ac:spMkLst>
            <pc:docMk/>
            <pc:sldMk cId="2292773507" sldId="265"/>
            <ac:spMk id="15" creationId="{063BBA22-50EA-4C4D-BE05-F1CE4E63AA56}"/>
          </ac:spMkLst>
        </pc:spChg>
        <pc:graphicFrameChg chg="add">
          <ac:chgData name="Besty Jose" userId="47a6efec-86cc-4a34-b886-028dba74405c" providerId="ADAL" clId="{E5C6174A-B135-4A11-BF77-A05110BA63E2}" dt="2025-10-21T22:38:01.369" v="1186" actId="26606"/>
          <ac:graphicFrameMkLst>
            <pc:docMk/>
            <pc:sldMk cId="2292773507" sldId="265"/>
            <ac:graphicFrameMk id="5" creationId="{A508B511-8BF4-EBF8-E716-A95D0502E747}"/>
          </ac:graphicFrameMkLst>
        </pc:graphicFrameChg>
      </pc:sldChg>
      <pc:sldChg chg="addSp delSp modSp new mod setBg">
        <pc:chgData name="Besty Jose" userId="47a6efec-86cc-4a34-b886-028dba74405c" providerId="ADAL" clId="{E5C6174A-B135-4A11-BF77-A05110BA63E2}" dt="2025-10-21T22:39:52.851" v="1268" actId="26606"/>
        <pc:sldMkLst>
          <pc:docMk/>
          <pc:sldMk cId="3627497559" sldId="266"/>
        </pc:sldMkLst>
        <pc:spChg chg="mod">
          <ac:chgData name="Besty Jose" userId="47a6efec-86cc-4a34-b886-028dba74405c" providerId="ADAL" clId="{E5C6174A-B135-4A11-BF77-A05110BA63E2}" dt="2025-10-21T22:39:52.851" v="1268" actId="26606"/>
          <ac:spMkLst>
            <pc:docMk/>
            <pc:sldMk cId="3627497559" sldId="266"/>
            <ac:spMk id="2" creationId="{8A47EE8F-09E1-28C9-D275-38FD2BBDBADA}"/>
          </ac:spMkLst>
        </pc:spChg>
        <pc:spChg chg="del mod">
          <ac:chgData name="Besty Jose" userId="47a6efec-86cc-4a34-b886-028dba74405c" providerId="ADAL" clId="{E5C6174A-B135-4A11-BF77-A05110BA63E2}" dt="2025-10-21T22:39:52.851" v="1268" actId="26606"/>
          <ac:spMkLst>
            <pc:docMk/>
            <pc:sldMk cId="3627497559" sldId="266"/>
            <ac:spMk id="3" creationId="{077345B1-8A4E-ACBD-159A-28AEE7A5A6F7}"/>
          </ac:spMkLst>
        </pc:spChg>
        <pc:spChg chg="add">
          <ac:chgData name="Besty Jose" userId="47a6efec-86cc-4a34-b886-028dba74405c" providerId="ADAL" clId="{E5C6174A-B135-4A11-BF77-A05110BA63E2}" dt="2025-10-21T22:39:52.851" v="1268" actId="26606"/>
          <ac:spMkLst>
            <pc:docMk/>
            <pc:sldMk cId="3627497559" sldId="266"/>
            <ac:spMk id="9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2:39:52.851" v="1268" actId="26606"/>
          <ac:spMkLst>
            <pc:docMk/>
            <pc:sldMk cId="3627497559" sldId="266"/>
            <ac:spMk id="11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2:39:52.851" v="1268" actId="26606"/>
          <ac:spMkLst>
            <pc:docMk/>
            <pc:sldMk cId="3627497559" sldId="266"/>
            <ac:spMk id="13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2:39:52.851" v="1268" actId="26606"/>
          <ac:spMkLst>
            <pc:docMk/>
            <pc:sldMk cId="3627497559" sldId="266"/>
            <ac:spMk id="15" creationId="{063BBA22-50EA-4C4D-BE05-F1CE4E63AA56}"/>
          </ac:spMkLst>
        </pc:spChg>
        <pc:graphicFrameChg chg="add">
          <ac:chgData name="Besty Jose" userId="47a6efec-86cc-4a34-b886-028dba74405c" providerId="ADAL" clId="{E5C6174A-B135-4A11-BF77-A05110BA63E2}" dt="2025-10-21T22:39:52.851" v="1268" actId="26606"/>
          <ac:graphicFrameMkLst>
            <pc:docMk/>
            <pc:sldMk cId="3627497559" sldId="266"/>
            <ac:graphicFrameMk id="5" creationId="{7B83FEE6-73A3-0FF1-CB41-49EC896F53E2}"/>
          </ac:graphicFrameMkLst>
        </pc:graphicFrameChg>
      </pc:sldChg>
      <pc:sldChg chg="addSp delSp modSp new mod setBg">
        <pc:chgData name="Besty Jose" userId="47a6efec-86cc-4a34-b886-028dba74405c" providerId="ADAL" clId="{E5C6174A-B135-4A11-BF77-A05110BA63E2}" dt="2025-10-21T22:46:18.650" v="1445" actId="26606"/>
        <pc:sldMkLst>
          <pc:docMk/>
          <pc:sldMk cId="3852420279" sldId="267"/>
        </pc:sldMkLst>
        <pc:spChg chg="mod">
          <ac:chgData name="Besty Jose" userId="47a6efec-86cc-4a34-b886-028dba74405c" providerId="ADAL" clId="{E5C6174A-B135-4A11-BF77-A05110BA63E2}" dt="2025-10-21T22:46:18.650" v="1445" actId="26606"/>
          <ac:spMkLst>
            <pc:docMk/>
            <pc:sldMk cId="3852420279" sldId="267"/>
            <ac:spMk id="2" creationId="{4CBA74AC-DC09-2834-184D-C33476BBF3AE}"/>
          </ac:spMkLst>
        </pc:spChg>
        <pc:spChg chg="del mod">
          <ac:chgData name="Besty Jose" userId="47a6efec-86cc-4a34-b886-028dba74405c" providerId="ADAL" clId="{E5C6174A-B135-4A11-BF77-A05110BA63E2}" dt="2025-10-21T22:46:18.650" v="1445" actId="26606"/>
          <ac:spMkLst>
            <pc:docMk/>
            <pc:sldMk cId="3852420279" sldId="267"/>
            <ac:spMk id="3" creationId="{0884D317-6D56-02AA-6292-C77D660A0765}"/>
          </ac:spMkLst>
        </pc:spChg>
        <pc:spChg chg="add">
          <ac:chgData name="Besty Jose" userId="47a6efec-86cc-4a34-b886-028dba74405c" providerId="ADAL" clId="{E5C6174A-B135-4A11-BF77-A05110BA63E2}" dt="2025-10-21T22:46:18.650" v="1445" actId="26606"/>
          <ac:spMkLst>
            <pc:docMk/>
            <pc:sldMk cId="3852420279" sldId="267"/>
            <ac:spMk id="9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2:46:18.650" v="1445" actId="26606"/>
          <ac:spMkLst>
            <pc:docMk/>
            <pc:sldMk cId="3852420279" sldId="267"/>
            <ac:spMk id="11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2:46:18.650" v="1445" actId="26606"/>
          <ac:spMkLst>
            <pc:docMk/>
            <pc:sldMk cId="3852420279" sldId="267"/>
            <ac:spMk id="13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2:46:18.650" v="1445" actId="26606"/>
          <ac:spMkLst>
            <pc:docMk/>
            <pc:sldMk cId="3852420279" sldId="267"/>
            <ac:spMk id="15" creationId="{063BBA22-50EA-4C4D-BE05-F1CE4E63AA56}"/>
          </ac:spMkLst>
        </pc:spChg>
        <pc:graphicFrameChg chg="add">
          <ac:chgData name="Besty Jose" userId="47a6efec-86cc-4a34-b886-028dba74405c" providerId="ADAL" clId="{E5C6174A-B135-4A11-BF77-A05110BA63E2}" dt="2025-10-21T22:46:18.650" v="1445" actId="26606"/>
          <ac:graphicFrameMkLst>
            <pc:docMk/>
            <pc:sldMk cId="3852420279" sldId="267"/>
            <ac:graphicFrameMk id="5" creationId="{5DED689D-B702-5138-5006-68BE8573FE6D}"/>
          </ac:graphicFrameMkLst>
        </pc:graphicFrameChg>
      </pc:sldChg>
      <pc:sldChg chg="addSp delSp modSp new mod ord setBg">
        <pc:chgData name="Besty Jose" userId="47a6efec-86cc-4a34-b886-028dba74405c" providerId="ADAL" clId="{E5C6174A-B135-4A11-BF77-A05110BA63E2}" dt="2025-10-21T22:50:39.472" v="1517"/>
        <pc:sldMkLst>
          <pc:docMk/>
          <pc:sldMk cId="3081255393" sldId="268"/>
        </pc:sldMkLst>
        <pc:spChg chg="mod">
          <ac:chgData name="Besty Jose" userId="47a6efec-86cc-4a34-b886-028dba74405c" providerId="ADAL" clId="{E5C6174A-B135-4A11-BF77-A05110BA63E2}" dt="2025-10-21T22:47:28.588" v="1461" actId="26606"/>
          <ac:spMkLst>
            <pc:docMk/>
            <pc:sldMk cId="3081255393" sldId="268"/>
            <ac:spMk id="2" creationId="{4690066E-5FBF-F851-77C5-E3CA2B73073D}"/>
          </ac:spMkLst>
        </pc:spChg>
        <pc:spChg chg="del">
          <ac:chgData name="Besty Jose" userId="47a6efec-86cc-4a34-b886-028dba74405c" providerId="ADAL" clId="{E5C6174A-B135-4A11-BF77-A05110BA63E2}" dt="2025-10-21T22:47:28.588" v="1461" actId="26606"/>
          <ac:spMkLst>
            <pc:docMk/>
            <pc:sldMk cId="3081255393" sldId="268"/>
            <ac:spMk id="3" creationId="{CC5CA146-B099-7E34-E6AE-9E506EC99DAA}"/>
          </ac:spMkLst>
        </pc:spChg>
        <pc:spChg chg="add">
          <ac:chgData name="Besty Jose" userId="47a6efec-86cc-4a34-b886-028dba74405c" providerId="ADAL" clId="{E5C6174A-B135-4A11-BF77-A05110BA63E2}" dt="2025-10-21T22:47:28.588" v="1461" actId="26606"/>
          <ac:spMkLst>
            <pc:docMk/>
            <pc:sldMk cId="3081255393" sldId="268"/>
            <ac:spMk id="9" creationId="{9203DE33-2CD4-4CA8-9AF3-37C3B65133B0}"/>
          </ac:spMkLst>
        </pc:spChg>
        <pc:spChg chg="add">
          <ac:chgData name="Besty Jose" userId="47a6efec-86cc-4a34-b886-028dba74405c" providerId="ADAL" clId="{E5C6174A-B135-4A11-BF77-A05110BA63E2}" dt="2025-10-21T22:47:28.588" v="1461" actId="26606"/>
          <ac:spMkLst>
            <pc:docMk/>
            <pc:sldMk cId="3081255393" sldId="268"/>
            <ac:spMk id="11" creationId="{0AF57B88-1D4C-41FA-A761-EC1DD10C35CB}"/>
          </ac:spMkLst>
        </pc:spChg>
        <pc:spChg chg="add">
          <ac:chgData name="Besty Jose" userId="47a6efec-86cc-4a34-b886-028dba74405c" providerId="ADAL" clId="{E5C6174A-B135-4A11-BF77-A05110BA63E2}" dt="2025-10-21T22:47:28.588" v="1461" actId="26606"/>
          <ac:spMkLst>
            <pc:docMk/>
            <pc:sldMk cId="3081255393" sldId="268"/>
            <ac:spMk id="13" creationId="{D2548F45-5164-4ABB-8212-7F293FDED8D4}"/>
          </ac:spMkLst>
        </pc:spChg>
        <pc:spChg chg="add">
          <ac:chgData name="Besty Jose" userId="47a6efec-86cc-4a34-b886-028dba74405c" providerId="ADAL" clId="{E5C6174A-B135-4A11-BF77-A05110BA63E2}" dt="2025-10-21T22:47:28.588" v="1461" actId="26606"/>
          <ac:spMkLst>
            <pc:docMk/>
            <pc:sldMk cId="3081255393" sldId="268"/>
            <ac:spMk id="15" creationId="{5E81CCFB-7BEF-4186-86FB-D09450B4D02D}"/>
          </ac:spMkLst>
        </pc:spChg>
        <pc:picChg chg="add">
          <ac:chgData name="Besty Jose" userId="47a6efec-86cc-4a34-b886-028dba74405c" providerId="ADAL" clId="{E5C6174A-B135-4A11-BF77-A05110BA63E2}" dt="2025-10-21T22:47:28.588" v="1461" actId="26606"/>
          <ac:picMkLst>
            <pc:docMk/>
            <pc:sldMk cId="3081255393" sldId="268"/>
            <ac:picMk id="5" creationId="{E5CC0656-6B5F-3980-0E3C-EDF06FECC380}"/>
          </ac:picMkLst>
        </pc:picChg>
      </pc:sldChg>
      <pc:sldChg chg="addSp delSp modSp new mod ord setBg">
        <pc:chgData name="Besty Jose" userId="47a6efec-86cc-4a34-b886-028dba74405c" providerId="ADAL" clId="{E5C6174A-B135-4A11-BF77-A05110BA63E2}" dt="2025-10-21T22:44:15.025" v="1311"/>
        <pc:sldMkLst>
          <pc:docMk/>
          <pc:sldMk cId="2210562612" sldId="269"/>
        </pc:sldMkLst>
        <pc:spChg chg="mod">
          <ac:chgData name="Besty Jose" userId="47a6efec-86cc-4a34-b886-028dba74405c" providerId="ADAL" clId="{E5C6174A-B135-4A11-BF77-A05110BA63E2}" dt="2025-10-21T22:41:50.687" v="1307" actId="26606"/>
          <ac:spMkLst>
            <pc:docMk/>
            <pc:sldMk cId="2210562612" sldId="269"/>
            <ac:spMk id="2" creationId="{BFA2581F-D3CE-EFDF-61FB-F07C6FF4FA21}"/>
          </ac:spMkLst>
        </pc:spChg>
        <pc:spChg chg="del mod">
          <ac:chgData name="Besty Jose" userId="47a6efec-86cc-4a34-b886-028dba74405c" providerId="ADAL" clId="{E5C6174A-B135-4A11-BF77-A05110BA63E2}" dt="2025-10-21T22:41:50.687" v="1307" actId="26606"/>
          <ac:spMkLst>
            <pc:docMk/>
            <pc:sldMk cId="2210562612" sldId="269"/>
            <ac:spMk id="3" creationId="{59A6490F-A87F-7924-4682-B985456E43F0}"/>
          </ac:spMkLst>
        </pc:spChg>
        <pc:spChg chg="add">
          <ac:chgData name="Besty Jose" userId="47a6efec-86cc-4a34-b886-028dba74405c" providerId="ADAL" clId="{E5C6174A-B135-4A11-BF77-A05110BA63E2}" dt="2025-10-21T22:41:50.687" v="1307" actId="26606"/>
          <ac:spMkLst>
            <pc:docMk/>
            <pc:sldMk cId="2210562612" sldId="269"/>
            <ac:spMk id="9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2:41:50.687" v="1307" actId="26606"/>
          <ac:spMkLst>
            <pc:docMk/>
            <pc:sldMk cId="2210562612" sldId="269"/>
            <ac:spMk id="11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2:41:50.687" v="1307" actId="26606"/>
          <ac:spMkLst>
            <pc:docMk/>
            <pc:sldMk cId="2210562612" sldId="269"/>
            <ac:spMk id="13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2:41:50.687" v="1307" actId="26606"/>
          <ac:spMkLst>
            <pc:docMk/>
            <pc:sldMk cId="2210562612" sldId="269"/>
            <ac:spMk id="15" creationId="{063BBA22-50EA-4C4D-BE05-F1CE4E63AA56}"/>
          </ac:spMkLst>
        </pc:spChg>
        <pc:graphicFrameChg chg="add mod modGraphic">
          <ac:chgData name="Besty Jose" userId="47a6efec-86cc-4a34-b886-028dba74405c" providerId="ADAL" clId="{E5C6174A-B135-4A11-BF77-A05110BA63E2}" dt="2025-10-21T22:44:15.025" v="1311"/>
          <ac:graphicFrameMkLst>
            <pc:docMk/>
            <pc:sldMk cId="2210562612" sldId="269"/>
            <ac:graphicFrameMk id="5" creationId="{5BE4B6C7-6219-9362-68C8-3DEEF7FA77F9}"/>
          </ac:graphicFrameMkLst>
        </pc:graphicFrameChg>
      </pc:sldChg>
      <pc:sldChg chg="addSp delSp modSp new mod ord setBg">
        <pc:chgData name="Besty Jose" userId="47a6efec-86cc-4a34-b886-028dba74405c" providerId="ADAL" clId="{E5C6174A-B135-4A11-BF77-A05110BA63E2}" dt="2025-10-21T22:50:51.373" v="1519"/>
        <pc:sldMkLst>
          <pc:docMk/>
          <pc:sldMk cId="3195951601" sldId="270"/>
        </pc:sldMkLst>
        <pc:spChg chg="mod">
          <ac:chgData name="Besty Jose" userId="47a6efec-86cc-4a34-b886-028dba74405c" providerId="ADAL" clId="{E5C6174A-B135-4A11-BF77-A05110BA63E2}" dt="2025-10-21T22:48:29.528" v="1466" actId="26606"/>
          <ac:spMkLst>
            <pc:docMk/>
            <pc:sldMk cId="3195951601" sldId="270"/>
            <ac:spMk id="2" creationId="{75C9EEC9-7E80-8522-87B8-49BCE33E750F}"/>
          </ac:spMkLst>
        </pc:spChg>
        <pc:spChg chg="del mod">
          <ac:chgData name="Besty Jose" userId="47a6efec-86cc-4a34-b886-028dba74405c" providerId="ADAL" clId="{E5C6174A-B135-4A11-BF77-A05110BA63E2}" dt="2025-10-21T22:48:29.528" v="1466" actId="26606"/>
          <ac:spMkLst>
            <pc:docMk/>
            <pc:sldMk cId="3195951601" sldId="270"/>
            <ac:spMk id="3" creationId="{47A52EF1-9158-3E38-7F71-54B9BF1FB9F1}"/>
          </ac:spMkLst>
        </pc:spChg>
        <pc:spChg chg="add">
          <ac:chgData name="Besty Jose" userId="47a6efec-86cc-4a34-b886-028dba74405c" providerId="ADAL" clId="{E5C6174A-B135-4A11-BF77-A05110BA63E2}" dt="2025-10-21T22:48:29.528" v="1466" actId="26606"/>
          <ac:spMkLst>
            <pc:docMk/>
            <pc:sldMk cId="3195951601" sldId="270"/>
            <ac:spMk id="9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2:48:29.528" v="1466" actId="26606"/>
          <ac:spMkLst>
            <pc:docMk/>
            <pc:sldMk cId="3195951601" sldId="270"/>
            <ac:spMk id="11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2:48:29.528" v="1466" actId="26606"/>
          <ac:spMkLst>
            <pc:docMk/>
            <pc:sldMk cId="3195951601" sldId="270"/>
            <ac:spMk id="13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2:48:29.528" v="1466" actId="26606"/>
          <ac:spMkLst>
            <pc:docMk/>
            <pc:sldMk cId="3195951601" sldId="270"/>
            <ac:spMk id="15" creationId="{063BBA22-50EA-4C4D-BE05-F1CE4E63AA56}"/>
          </ac:spMkLst>
        </pc:spChg>
        <pc:graphicFrameChg chg="add">
          <ac:chgData name="Besty Jose" userId="47a6efec-86cc-4a34-b886-028dba74405c" providerId="ADAL" clId="{E5C6174A-B135-4A11-BF77-A05110BA63E2}" dt="2025-10-21T22:48:29.528" v="1466" actId="26606"/>
          <ac:graphicFrameMkLst>
            <pc:docMk/>
            <pc:sldMk cId="3195951601" sldId="270"/>
            <ac:graphicFrameMk id="5" creationId="{F5594D61-DC05-F10B-B7E0-FCB6BF538A6C}"/>
          </ac:graphicFrameMkLst>
        </pc:graphicFrameChg>
      </pc:sldChg>
      <pc:sldChg chg="addSp delSp modSp new mod setBg">
        <pc:chgData name="Besty Jose" userId="47a6efec-86cc-4a34-b886-028dba74405c" providerId="ADAL" clId="{E5C6174A-B135-4A11-BF77-A05110BA63E2}" dt="2025-10-21T23:12:12.054" v="1624" actId="14100"/>
        <pc:sldMkLst>
          <pc:docMk/>
          <pc:sldMk cId="2281540952" sldId="271"/>
        </pc:sldMkLst>
        <pc:spChg chg="mod">
          <ac:chgData name="Besty Jose" userId="47a6efec-86cc-4a34-b886-028dba74405c" providerId="ADAL" clId="{E5C6174A-B135-4A11-BF77-A05110BA63E2}" dt="2025-10-21T23:12:12.054" v="1624" actId="14100"/>
          <ac:spMkLst>
            <pc:docMk/>
            <pc:sldMk cId="2281540952" sldId="271"/>
            <ac:spMk id="2" creationId="{1233AFF9-302F-AD21-158D-1C27DD2D8271}"/>
          </ac:spMkLst>
        </pc:spChg>
        <pc:spChg chg="mod">
          <ac:chgData name="Besty Jose" userId="47a6efec-86cc-4a34-b886-028dba74405c" providerId="ADAL" clId="{E5C6174A-B135-4A11-BF77-A05110BA63E2}" dt="2025-10-21T23:11:04.046" v="1616" actId="14100"/>
          <ac:spMkLst>
            <pc:docMk/>
            <pc:sldMk cId="2281540952" sldId="271"/>
            <ac:spMk id="3" creationId="{EB525C6F-51B3-A1DF-5C93-04D7FF638A79}"/>
          </ac:spMkLst>
        </pc:spChg>
        <pc:spChg chg="add del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10" creationId="{979E27D9-03C7-44E2-9FF8-15D0C8506AF7}"/>
          </ac:spMkLst>
        </pc:spChg>
        <pc:spChg chg="add del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12" creationId="{EEBF1590-3B36-48EE-A89D-3B6F3CB256AB}"/>
          </ac:spMkLst>
        </pc:spChg>
        <pc:spChg chg="add del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14" creationId="{AC8F6C8C-AB5A-4548-942D-E3FD40ACBC49}"/>
          </ac:spMkLst>
        </pc:spChg>
        <pc:spChg chg="add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19" creationId="{12609869-9E80-471B-A487-A53288E0E791}"/>
          </ac:spMkLst>
        </pc:spChg>
        <pc:spChg chg="add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21" creationId="{7004738A-9D34-43E8-97D2-CA0EED4F8BE0}"/>
          </ac:spMkLst>
        </pc:spChg>
        <pc:spChg chg="add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23" creationId="{B8B8D07F-F13E-443E-BA68-2D26672D76B9}"/>
          </ac:spMkLst>
        </pc:spChg>
        <pc:spChg chg="add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25" creationId="{2813A4FA-24A5-41ED-A534-3807D1B2F344}"/>
          </ac:spMkLst>
        </pc:spChg>
        <pc:spChg chg="add">
          <ac:chgData name="Besty Jose" userId="47a6efec-86cc-4a34-b886-028dba74405c" providerId="ADAL" clId="{E5C6174A-B135-4A11-BF77-A05110BA63E2}" dt="2025-10-21T23:09:36.675" v="1609" actId="26606"/>
          <ac:spMkLst>
            <pc:docMk/>
            <pc:sldMk cId="2281540952" sldId="271"/>
            <ac:spMk id="27" creationId="{C3944F27-CA70-4E84-A51A-E6BF89558979}"/>
          </ac:spMkLst>
        </pc:spChg>
        <pc:picChg chg="add del mod">
          <ac:chgData name="Besty Jose" userId="47a6efec-86cc-4a34-b886-028dba74405c" providerId="ADAL" clId="{E5C6174A-B135-4A11-BF77-A05110BA63E2}" dt="2025-10-21T23:10:58.467" v="1615" actId="478"/>
          <ac:picMkLst>
            <pc:docMk/>
            <pc:sldMk cId="2281540952" sldId="271"/>
            <ac:picMk id="5" creationId="{C50C3AEB-74EF-774D-2C4C-F74662A48D86}"/>
          </ac:picMkLst>
        </pc:picChg>
      </pc:sldChg>
      <pc:sldChg chg="addSp delSp modSp new del mod">
        <pc:chgData name="Besty Jose" userId="47a6efec-86cc-4a34-b886-028dba74405c" providerId="ADAL" clId="{E5C6174A-B135-4A11-BF77-A05110BA63E2}" dt="2025-10-21T22:52:43.901" v="1531" actId="47"/>
        <pc:sldMkLst>
          <pc:docMk/>
          <pc:sldMk cId="2821666470" sldId="271"/>
        </pc:sldMkLst>
        <pc:spChg chg="mod">
          <ac:chgData name="Besty Jose" userId="47a6efec-86cc-4a34-b886-028dba74405c" providerId="ADAL" clId="{E5C6174A-B135-4A11-BF77-A05110BA63E2}" dt="2025-10-21T22:49:38.955" v="1509" actId="20577"/>
          <ac:spMkLst>
            <pc:docMk/>
            <pc:sldMk cId="2821666470" sldId="271"/>
            <ac:spMk id="2" creationId="{A5FF61CC-F131-7D2C-748C-B4FB7394BC53}"/>
          </ac:spMkLst>
        </pc:spChg>
        <pc:spChg chg="mod">
          <ac:chgData name="Besty Jose" userId="47a6efec-86cc-4a34-b886-028dba74405c" providerId="ADAL" clId="{E5C6174A-B135-4A11-BF77-A05110BA63E2}" dt="2025-10-21T22:50:19.728" v="1514" actId="6549"/>
          <ac:spMkLst>
            <pc:docMk/>
            <pc:sldMk cId="2821666470" sldId="271"/>
            <ac:spMk id="3" creationId="{CE9D4AFF-C07E-C523-0C5E-AD7927D33BB9}"/>
          </ac:spMkLst>
        </pc:spChg>
        <pc:spChg chg="add del">
          <ac:chgData name="Besty Jose" userId="47a6efec-86cc-4a34-b886-028dba74405c" providerId="ADAL" clId="{E5C6174A-B135-4A11-BF77-A05110BA63E2}" dt="2025-10-21T22:50:29.181" v="1515" actId="478"/>
          <ac:spMkLst>
            <pc:docMk/>
            <pc:sldMk cId="2821666470" sldId="271"/>
            <ac:spMk id="5" creationId="{6EC795F0-D8A1-067F-A91C-43C92634A426}"/>
          </ac:spMkLst>
        </pc:spChg>
      </pc:sldChg>
      <pc:sldChg chg="modSp new mod">
        <pc:chgData name="Besty Jose" userId="47a6efec-86cc-4a34-b886-028dba74405c" providerId="ADAL" clId="{E5C6174A-B135-4A11-BF77-A05110BA63E2}" dt="2025-10-21T23:39:59.808" v="1847" actId="20577"/>
        <pc:sldMkLst>
          <pc:docMk/>
          <pc:sldMk cId="3532091857" sldId="272"/>
        </pc:sldMkLst>
        <pc:spChg chg="mod">
          <ac:chgData name="Besty Jose" userId="47a6efec-86cc-4a34-b886-028dba74405c" providerId="ADAL" clId="{E5C6174A-B135-4A11-BF77-A05110BA63E2}" dt="2025-10-21T23:22:22.427" v="1796" actId="20577"/>
          <ac:spMkLst>
            <pc:docMk/>
            <pc:sldMk cId="3532091857" sldId="272"/>
            <ac:spMk id="2" creationId="{05250533-A2DC-5C00-E956-11B30B26351E}"/>
          </ac:spMkLst>
        </pc:spChg>
        <pc:spChg chg="mod">
          <ac:chgData name="Besty Jose" userId="47a6efec-86cc-4a34-b886-028dba74405c" providerId="ADAL" clId="{E5C6174A-B135-4A11-BF77-A05110BA63E2}" dt="2025-10-21T23:39:59.808" v="1847" actId="20577"/>
          <ac:spMkLst>
            <pc:docMk/>
            <pc:sldMk cId="3532091857" sldId="272"/>
            <ac:spMk id="3" creationId="{8A77610E-EE3F-CD7E-5EE6-0CFD6B43902A}"/>
          </ac:spMkLst>
        </pc:spChg>
      </pc:sldChg>
      <pc:sldChg chg="new del">
        <pc:chgData name="Besty Jose" userId="47a6efec-86cc-4a34-b886-028dba74405c" providerId="ADAL" clId="{E5C6174A-B135-4A11-BF77-A05110BA63E2}" dt="2025-10-21T23:39:15.828" v="1838" actId="47"/>
        <pc:sldMkLst>
          <pc:docMk/>
          <pc:sldMk cId="776286071" sldId="273"/>
        </pc:sldMkLst>
      </pc:sldChg>
      <pc:sldChg chg="addSp modSp add mod setBg">
        <pc:chgData name="Besty Jose" userId="47a6efec-86cc-4a34-b886-028dba74405c" providerId="ADAL" clId="{E5C6174A-B135-4A11-BF77-A05110BA63E2}" dt="2025-10-21T23:13:49.418" v="1628" actId="26606"/>
        <pc:sldMkLst>
          <pc:docMk/>
          <pc:sldMk cId="3360462316" sldId="462"/>
        </pc:sldMkLst>
        <pc:spChg chg="mod">
          <ac:chgData name="Besty Jose" userId="47a6efec-86cc-4a34-b886-028dba74405c" providerId="ADAL" clId="{E5C6174A-B135-4A11-BF77-A05110BA63E2}" dt="2025-10-21T23:13:49.418" v="1628" actId="26606"/>
          <ac:spMkLst>
            <pc:docMk/>
            <pc:sldMk cId="3360462316" sldId="462"/>
            <ac:spMk id="2" creationId="{67EFD08D-EC78-BA9C-7A42-F8E6F3C8F620}"/>
          </ac:spMkLst>
        </pc:spChg>
        <pc:spChg chg="mod">
          <ac:chgData name="Besty Jose" userId="47a6efec-86cc-4a34-b886-028dba74405c" providerId="ADAL" clId="{E5C6174A-B135-4A11-BF77-A05110BA63E2}" dt="2025-10-21T23:13:49.418" v="1628" actId="26606"/>
          <ac:spMkLst>
            <pc:docMk/>
            <pc:sldMk cId="3360462316" sldId="462"/>
            <ac:spMk id="3" creationId="{7A446B00-16A3-E5FB-0808-E81839CD61FC}"/>
          </ac:spMkLst>
        </pc:spChg>
        <pc:spChg chg="add">
          <ac:chgData name="Besty Jose" userId="47a6efec-86cc-4a34-b886-028dba74405c" providerId="ADAL" clId="{E5C6174A-B135-4A11-BF77-A05110BA63E2}" dt="2025-10-21T23:13:49.418" v="1628" actId="26606"/>
          <ac:spMkLst>
            <pc:docMk/>
            <pc:sldMk cId="3360462316" sldId="462"/>
            <ac:spMk id="8" creationId="{1B15ED52-F352-441B-82BF-E0EA34836D08}"/>
          </ac:spMkLst>
        </pc:spChg>
        <pc:spChg chg="add">
          <ac:chgData name="Besty Jose" userId="47a6efec-86cc-4a34-b886-028dba74405c" providerId="ADAL" clId="{E5C6174A-B135-4A11-BF77-A05110BA63E2}" dt="2025-10-21T23:13:49.418" v="1628" actId="26606"/>
          <ac:spMkLst>
            <pc:docMk/>
            <pc:sldMk cId="3360462316" sldId="462"/>
            <ac:spMk id="10" creationId="{3B2E3793-BFE6-45A2-9B7B-E18844431C99}"/>
          </ac:spMkLst>
        </pc:spChg>
        <pc:spChg chg="add">
          <ac:chgData name="Besty Jose" userId="47a6efec-86cc-4a34-b886-028dba74405c" providerId="ADAL" clId="{E5C6174A-B135-4A11-BF77-A05110BA63E2}" dt="2025-10-21T23:13:49.418" v="1628" actId="26606"/>
          <ac:spMkLst>
            <pc:docMk/>
            <pc:sldMk cId="3360462316" sldId="462"/>
            <ac:spMk id="12" creationId="{BC4C4868-CB8F-4AF9-9CDB-8108F2C19B67}"/>
          </ac:spMkLst>
        </pc:spChg>
        <pc:spChg chg="add">
          <ac:chgData name="Besty Jose" userId="47a6efec-86cc-4a34-b886-028dba74405c" providerId="ADAL" clId="{E5C6174A-B135-4A11-BF77-A05110BA63E2}" dt="2025-10-21T23:13:49.418" v="1628" actId="26606"/>
          <ac:spMkLst>
            <pc:docMk/>
            <pc:sldMk cId="3360462316" sldId="462"/>
            <ac:spMk id="14" creationId="{375E0459-6403-40CD-989D-56A4407CA12E}"/>
          </ac:spMkLst>
        </pc:spChg>
        <pc:spChg chg="add">
          <ac:chgData name="Besty Jose" userId="47a6efec-86cc-4a34-b886-028dba74405c" providerId="ADAL" clId="{E5C6174A-B135-4A11-BF77-A05110BA63E2}" dt="2025-10-21T23:13:49.418" v="1628" actId="26606"/>
          <ac:spMkLst>
            <pc:docMk/>
            <pc:sldMk cId="3360462316" sldId="462"/>
            <ac:spMk id="16" creationId="{53E5B1A8-3AC9-4BD1-9BBC-78CA94F2D1BA}"/>
          </ac:spMkLst>
        </pc:spChg>
      </pc:sldChg>
      <pc:sldChg chg="add">
        <pc:chgData name="Besty Jose" userId="47a6efec-86cc-4a34-b886-028dba74405c" providerId="ADAL" clId="{E5C6174A-B135-4A11-BF77-A05110BA63E2}" dt="2025-10-21T23:13:35.336" v="1625"/>
        <pc:sldMkLst>
          <pc:docMk/>
          <pc:sldMk cId="1282931770" sldId="463"/>
        </pc:sldMkLst>
      </pc:sldChg>
      <pc:sldChg chg="addSp modSp add mod setBg">
        <pc:chgData name="Besty Jose" userId="47a6efec-86cc-4a34-b886-028dba74405c" providerId="ADAL" clId="{E5C6174A-B135-4A11-BF77-A05110BA63E2}" dt="2025-10-21T23:39:11.235" v="1837" actId="1076"/>
        <pc:sldMkLst>
          <pc:docMk/>
          <pc:sldMk cId="2940129858" sldId="464"/>
        </pc:sldMkLst>
        <pc:spChg chg="mod">
          <ac:chgData name="Besty Jose" userId="47a6efec-86cc-4a34-b886-028dba74405c" providerId="ADAL" clId="{E5C6174A-B135-4A11-BF77-A05110BA63E2}" dt="2025-10-21T23:14:12.669" v="1629" actId="26606"/>
          <ac:spMkLst>
            <pc:docMk/>
            <pc:sldMk cId="2940129858" sldId="464"/>
            <ac:spMk id="2" creationId="{97715D93-07BC-921F-DF0C-BB84F48603D2}"/>
          </ac:spMkLst>
        </pc:spChg>
        <pc:spChg chg="mod">
          <ac:chgData name="Besty Jose" userId="47a6efec-86cc-4a34-b886-028dba74405c" providerId="ADAL" clId="{E5C6174A-B135-4A11-BF77-A05110BA63E2}" dt="2025-10-21T23:14:12.669" v="1629" actId="26606"/>
          <ac:spMkLst>
            <pc:docMk/>
            <pc:sldMk cId="2940129858" sldId="464"/>
            <ac:spMk id="3" creationId="{DE6F858D-79AB-A210-E2BD-D342C4A529D7}"/>
          </ac:spMkLst>
        </pc:spChg>
        <pc:spChg chg="add mod">
          <ac:chgData name="Besty Jose" userId="47a6efec-86cc-4a34-b886-028dba74405c" providerId="ADAL" clId="{E5C6174A-B135-4A11-BF77-A05110BA63E2}" dt="2025-10-21T23:39:11.235" v="1837" actId="1076"/>
          <ac:spMkLst>
            <pc:docMk/>
            <pc:sldMk cId="2940129858" sldId="464"/>
            <ac:spMk id="5" creationId="{0957FD9D-8188-EEEB-2A84-0C91D208832C}"/>
          </ac:spMkLst>
        </pc:spChg>
        <pc:spChg chg="add">
          <ac:chgData name="Besty Jose" userId="47a6efec-86cc-4a34-b886-028dba74405c" providerId="ADAL" clId="{E5C6174A-B135-4A11-BF77-A05110BA63E2}" dt="2025-10-21T23:14:12.669" v="1629" actId="26606"/>
          <ac:spMkLst>
            <pc:docMk/>
            <pc:sldMk cId="2940129858" sldId="464"/>
            <ac:spMk id="8" creationId="{C2554CA6-288E-4202-BC52-2E5A8F0C0AED}"/>
          </ac:spMkLst>
        </pc:spChg>
        <pc:spChg chg="add">
          <ac:chgData name="Besty Jose" userId="47a6efec-86cc-4a34-b886-028dba74405c" providerId="ADAL" clId="{E5C6174A-B135-4A11-BF77-A05110BA63E2}" dt="2025-10-21T23:14:12.669" v="1629" actId="26606"/>
          <ac:spMkLst>
            <pc:docMk/>
            <pc:sldMk cId="2940129858" sldId="464"/>
            <ac:spMk id="10" creationId="{B10BB131-AC8E-4A8E-A5D1-36260F720C3B}"/>
          </ac:spMkLst>
        </pc:spChg>
        <pc:spChg chg="add">
          <ac:chgData name="Besty Jose" userId="47a6efec-86cc-4a34-b886-028dba74405c" providerId="ADAL" clId="{E5C6174A-B135-4A11-BF77-A05110BA63E2}" dt="2025-10-21T23:14:12.669" v="1629" actId="26606"/>
          <ac:spMkLst>
            <pc:docMk/>
            <pc:sldMk cId="2940129858" sldId="464"/>
            <ac:spMk id="12" creationId="{5B7778FC-632E-4DCA-A7CB-0D7731CCF970}"/>
          </ac:spMkLst>
        </pc:spChg>
        <pc:spChg chg="add">
          <ac:chgData name="Besty Jose" userId="47a6efec-86cc-4a34-b886-028dba74405c" providerId="ADAL" clId="{E5C6174A-B135-4A11-BF77-A05110BA63E2}" dt="2025-10-21T23:14:12.669" v="1629" actId="26606"/>
          <ac:spMkLst>
            <pc:docMk/>
            <pc:sldMk cId="2940129858" sldId="464"/>
            <ac:spMk id="14" creationId="{FA23A907-97FB-4A8F-880A-DD77401C4296}"/>
          </ac:spMkLst>
        </pc:spChg>
      </pc:sldChg>
      <pc:sldChg chg="addSp modSp add mod setBg">
        <pc:chgData name="Besty Jose" userId="47a6efec-86cc-4a34-b886-028dba74405c" providerId="ADAL" clId="{E5C6174A-B135-4A11-BF77-A05110BA63E2}" dt="2025-10-21T23:38:36.427" v="1830" actId="1076"/>
        <pc:sldMkLst>
          <pc:docMk/>
          <pc:sldMk cId="2793674503" sldId="465"/>
        </pc:sldMkLst>
        <pc:spChg chg="mod">
          <ac:chgData name="Besty Jose" userId="47a6efec-86cc-4a34-b886-028dba74405c" providerId="ADAL" clId="{E5C6174A-B135-4A11-BF77-A05110BA63E2}" dt="2025-10-21T23:14:44.250" v="1634" actId="26606"/>
          <ac:spMkLst>
            <pc:docMk/>
            <pc:sldMk cId="2793674503" sldId="465"/>
            <ac:spMk id="2" creationId="{AF16F18C-98D7-CA55-3434-9A82F153FE40}"/>
          </ac:spMkLst>
        </pc:spChg>
        <pc:spChg chg="mod">
          <ac:chgData name="Besty Jose" userId="47a6efec-86cc-4a34-b886-028dba74405c" providerId="ADAL" clId="{E5C6174A-B135-4A11-BF77-A05110BA63E2}" dt="2025-10-21T23:14:44.250" v="1634" actId="26606"/>
          <ac:spMkLst>
            <pc:docMk/>
            <pc:sldMk cId="2793674503" sldId="465"/>
            <ac:spMk id="3" creationId="{2B7E6EA1-1A1C-E756-0269-BE716E8ABDD7}"/>
          </ac:spMkLst>
        </pc:spChg>
        <pc:spChg chg="add mod">
          <ac:chgData name="Besty Jose" userId="47a6efec-86cc-4a34-b886-028dba74405c" providerId="ADAL" clId="{E5C6174A-B135-4A11-BF77-A05110BA63E2}" dt="2025-10-21T23:38:36.427" v="1830" actId="1076"/>
          <ac:spMkLst>
            <pc:docMk/>
            <pc:sldMk cId="2793674503" sldId="465"/>
            <ac:spMk id="5" creationId="{CBA5AC2E-7FA8-2B7B-B292-EF8A33929E59}"/>
          </ac:spMkLst>
        </pc:spChg>
        <pc:spChg chg="add">
          <ac:chgData name="Besty Jose" userId="47a6efec-86cc-4a34-b886-028dba74405c" providerId="ADAL" clId="{E5C6174A-B135-4A11-BF77-A05110BA63E2}" dt="2025-10-21T23:14:44.250" v="1634" actId="26606"/>
          <ac:spMkLst>
            <pc:docMk/>
            <pc:sldMk cId="2793674503" sldId="465"/>
            <ac:spMk id="8" creationId="{C2554CA6-288E-4202-BC52-2E5A8F0C0AED}"/>
          </ac:spMkLst>
        </pc:spChg>
        <pc:spChg chg="add">
          <ac:chgData name="Besty Jose" userId="47a6efec-86cc-4a34-b886-028dba74405c" providerId="ADAL" clId="{E5C6174A-B135-4A11-BF77-A05110BA63E2}" dt="2025-10-21T23:14:44.250" v="1634" actId="26606"/>
          <ac:spMkLst>
            <pc:docMk/>
            <pc:sldMk cId="2793674503" sldId="465"/>
            <ac:spMk id="10" creationId="{B10BB131-AC8E-4A8E-A5D1-36260F720C3B}"/>
          </ac:spMkLst>
        </pc:spChg>
        <pc:spChg chg="add">
          <ac:chgData name="Besty Jose" userId="47a6efec-86cc-4a34-b886-028dba74405c" providerId="ADAL" clId="{E5C6174A-B135-4A11-BF77-A05110BA63E2}" dt="2025-10-21T23:14:44.250" v="1634" actId="26606"/>
          <ac:spMkLst>
            <pc:docMk/>
            <pc:sldMk cId="2793674503" sldId="465"/>
            <ac:spMk id="12" creationId="{5B7778FC-632E-4DCA-A7CB-0D7731CCF970}"/>
          </ac:spMkLst>
        </pc:spChg>
        <pc:spChg chg="add">
          <ac:chgData name="Besty Jose" userId="47a6efec-86cc-4a34-b886-028dba74405c" providerId="ADAL" clId="{E5C6174A-B135-4A11-BF77-A05110BA63E2}" dt="2025-10-21T23:14:44.250" v="1634" actId="26606"/>
          <ac:spMkLst>
            <pc:docMk/>
            <pc:sldMk cId="2793674503" sldId="465"/>
            <ac:spMk id="14" creationId="{FA23A907-97FB-4A8F-880A-DD77401C4296}"/>
          </ac:spMkLst>
        </pc:spChg>
      </pc:sldChg>
      <pc:sldChg chg="addSp modSp add mod setBg modAnim">
        <pc:chgData name="Besty Jose" userId="47a6efec-86cc-4a34-b886-028dba74405c" providerId="ADAL" clId="{E5C6174A-B135-4A11-BF77-A05110BA63E2}" dt="2025-10-21T23:38:26.041" v="1828" actId="5793"/>
        <pc:sldMkLst>
          <pc:docMk/>
          <pc:sldMk cId="429248094" sldId="466"/>
        </pc:sldMkLst>
        <pc:spChg chg="mod">
          <ac:chgData name="Besty Jose" userId="47a6efec-86cc-4a34-b886-028dba74405c" providerId="ADAL" clId="{E5C6174A-B135-4A11-BF77-A05110BA63E2}" dt="2025-10-21T23:14:51.075" v="1635" actId="26606"/>
          <ac:spMkLst>
            <pc:docMk/>
            <pc:sldMk cId="429248094" sldId="466"/>
            <ac:spMk id="2" creationId="{96DD379A-08F7-42B0-8FAB-3588055FF97E}"/>
          </ac:spMkLst>
        </pc:spChg>
        <pc:spChg chg="mod">
          <ac:chgData name="Besty Jose" userId="47a6efec-86cc-4a34-b886-028dba74405c" providerId="ADAL" clId="{E5C6174A-B135-4A11-BF77-A05110BA63E2}" dt="2025-10-21T23:38:26.041" v="1828" actId="5793"/>
          <ac:spMkLst>
            <pc:docMk/>
            <pc:sldMk cId="429248094" sldId="466"/>
            <ac:spMk id="3" creationId="{BD196DC9-5CAC-A159-5431-CE637C293F3D}"/>
          </ac:spMkLst>
        </pc:spChg>
        <pc:spChg chg="add">
          <ac:chgData name="Besty Jose" userId="47a6efec-86cc-4a34-b886-028dba74405c" providerId="ADAL" clId="{E5C6174A-B135-4A11-BF77-A05110BA63E2}" dt="2025-10-21T23:14:51.075" v="1635" actId="26606"/>
          <ac:spMkLst>
            <pc:docMk/>
            <pc:sldMk cId="429248094" sldId="466"/>
            <ac:spMk id="8" creationId="{C2554CA6-288E-4202-BC52-2E5A8F0C0AED}"/>
          </ac:spMkLst>
        </pc:spChg>
        <pc:spChg chg="add">
          <ac:chgData name="Besty Jose" userId="47a6efec-86cc-4a34-b886-028dba74405c" providerId="ADAL" clId="{E5C6174A-B135-4A11-BF77-A05110BA63E2}" dt="2025-10-21T23:14:51.075" v="1635" actId="26606"/>
          <ac:spMkLst>
            <pc:docMk/>
            <pc:sldMk cId="429248094" sldId="466"/>
            <ac:spMk id="10" creationId="{B10BB131-AC8E-4A8E-A5D1-36260F720C3B}"/>
          </ac:spMkLst>
        </pc:spChg>
        <pc:spChg chg="add">
          <ac:chgData name="Besty Jose" userId="47a6efec-86cc-4a34-b886-028dba74405c" providerId="ADAL" clId="{E5C6174A-B135-4A11-BF77-A05110BA63E2}" dt="2025-10-21T23:14:51.075" v="1635" actId="26606"/>
          <ac:spMkLst>
            <pc:docMk/>
            <pc:sldMk cId="429248094" sldId="466"/>
            <ac:spMk id="12" creationId="{5B7778FC-632E-4DCA-A7CB-0D7731CCF970}"/>
          </ac:spMkLst>
        </pc:spChg>
        <pc:spChg chg="add">
          <ac:chgData name="Besty Jose" userId="47a6efec-86cc-4a34-b886-028dba74405c" providerId="ADAL" clId="{E5C6174A-B135-4A11-BF77-A05110BA63E2}" dt="2025-10-21T23:14:51.075" v="1635" actId="26606"/>
          <ac:spMkLst>
            <pc:docMk/>
            <pc:sldMk cId="429248094" sldId="466"/>
            <ac:spMk id="14" creationId="{FA23A907-97FB-4A8F-880A-DD77401C4296}"/>
          </ac:spMkLst>
        </pc:spChg>
      </pc:sldChg>
      <pc:sldChg chg="addSp modSp add mod setBg">
        <pc:chgData name="Besty Jose" userId="47a6efec-86cc-4a34-b886-028dba74405c" providerId="ADAL" clId="{E5C6174A-B135-4A11-BF77-A05110BA63E2}" dt="2025-10-21T23:38:11.195" v="1826" actId="1076"/>
        <pc:sldMkLst>
          <pc:docMk/>
          <pc:sldMk cId="235998590" sldId="467"/>
        </pc:sldMkLst>
        <pc:spChg chg="mod">
          <ac:chgData name="Besty Jose" userId="47a6efec-86cc-4a34-b886-028dba74405c" providerId="ADAL" clId="{E5C6174A-B135-4A11-BF77-A05110BA63E2}" dt="2025-10-21T23:15:32.511" v="1636" actId="26606"/>
          <ac:spMkLst>
            <pc:docMk/>
            <pc:sldMk cId="235998590" sldId="467"/>
            <ac:spMk id="2" creationId="{6A39B230-BF00-5298-0B46-BB9CC210FCD1}"/>
          </ac:spMkLst>
        </pc:spChg>
        <pc:spChg chg="mod">
          <ac:chgData name="Besty Jose" userId="47a6efec-86cc-4a34-b886-028dba74405c" providerId="ADAL" clId="{E5C6174A-B135-4A11-BF77-A05110BA63E2}" dt="2025-10-21T23:15:32.511" v="1636" actId="26606"/>
          <ac:spMkLst>
            <pc:docMk/>
            <pc:sldMk cId="235998590" sldId="467"/>
            <ac:spMk id="3" creationId="{014BE976-D97A-C406-14A9-712FB88FFF7F}"/>
          </ac:spMkLst>
        </pc:spChg>
        <pc:spChg chg="add mod">
          <ac:chgData name="Besty Jose" userId="47a6efec-86cc-4a34-b886-028dba74405c" providerId="ADAL" clId="{E5C6174A-B135-4A11-BF77-A05110BA63E2}" dt="2025-10-21T23:38:11.195" v="1826" actId="1076"/>
          <ac:spMkLst>
            <pc:docMk/>
            <pc:sldMk cId="235998590" sldId="467"/>
            <ac:spMk id="5" creationId="{A8DDEE8D-B085-BFF3-5EDB-07A1BB790E13}"/>
          </ac:spMkLst>
        </pc:spChg>
        <pc:spChg chg="add">
          <ac:chgData name="Besty Jose" userId="47a6efec-86cc-4a34-b886-028dba74405c" providerId="ADAL" clId="{E5C6174A-B135-4A11-BF77-A05110BA63E2}" dt="2025-10-21T23:15:32.511" v="1636" actId="26606"/>
          <ac:spMkLst>
            <pc:docMk/>
            <pc:sldMk cId="235998590" sldId="467"/>
            <ac:spMk id="8" creationId="{C2554CA6-288E-4202-BC52-2E5A8F0C0AED}"/>
          </ac:spMkLst>
        </pc:spChg>
        <pc:spChg chg="add">
          <ac:chgData name="Besty Jose" userId="47a6efec-86cc-4a34-b886-028dba74405c" providerId="ADAL" clId="{E5C6174A-B135-4A11-BF77-A05110BA63E2}" dt="2025-10-21T23:15:32.511" v="1636" actId="26606"/>
          <ac:spMkLst>
            <pc:docMk/>
            <pc:sldMk cId="235998590" sldId="467"/>
            <ac:spMk id="10" creationId="{B10BB131-AC8E-4A8E-A5D1-36260F720C3B}"/>
          </ac:spMkLst>
        </pc:spChg>
        <pc:spChg chg="add">
          <ac:chgData name="Besty Jose" userId="47a6efec-86cc-4a34-b886-028dba74405c" providerId="ADAL" clId="{E5C6174A-B135-4A11-BF77-A05110BA63E2}" dt="2025-10-21T23:15:32.511" v="1636" actId="26606"/>
          <ac:spMkLst>
            <pc:docMk/>
            <pc:sldMk cId="235998590" sldId="467"/>
            <ac:spMk id="12" creationId="{5B7778FC-632E-4DCA-A7CB-0D7731CCF970}"/>
          </ac:spMkLst>
        </pc:spChg>
        <pc:spChg chg="add">
          <ac:chgData name="Besty Jose" userId="47a6efec-86cc-4a34-b886-028dba74405c" providerId="ADAL" clId="{E5C6174A-B135-4A11-BF77-A05110BA63E2}" dt="2025-10-21T23:15:32.511" v="1636" actId="26606"/>
          <ac:spMkLst>
            <pc:docMk/>
            <pc:sldMk cId="235998590" sldId="467"/>
            <ac:spMk id="14" creationId="{FA23A907-97FB-4A8F-880A-DD77401C4296}"/>
          </ac:spMkLst>
        </pc:spChg>
      </pc:sldChg>
      <pc:sldChg chg="addSp delSp modSp add mod setBg addAnim">
        <pc:chgData name="Besty Jose" userId="47a6efec-86cc-4a34-b886-028dba74405c" providerId="ADAL" clId="{E5C6174A-B135-4A11-BF77-A05110BA63E2}" dt="2025-10-21T23:17:36.404" v="1743" actId="20577"/>
        <pc:sldMkLst>
          <pc:docMk/>
          <pc:sldMk cId="3924787176" sldId="490"/>
        </pc:sldMkLst>
        <pc:spChg chg="del">
          <ac:chgData name="Besty Jose" userId="47a6efec-86cc-4a34-b886-028dba74405c" providerId="ADAL" clId="{E5C6174A-B135-4A11-BF77-A05110BA63E2}" dt="2025-10-21T23:16:01.316" v="1639" actId="478"/>
          <ac:spMkLst>
            <pc:docMk/>
            <pc:sldMk cId="3924787176" sldId="490"/>
            <ac:spMk id="2" creationId="{F84F2D7A-E19E-ED04-F78B-8682EED5D787}"/>
          </ac:spMkLst>
        </pc:spChg>
        <pc:spChg chg="del mod">
          <ac:chgData name="Besty Jose" userId="47a6efec-86cc-4a34-b886-028dba74405c" providerId="ADAL" clId="{E5C6174A-B135-4A11-BF77-A05110BA63E2}" dt="2025-10-21T23:16:30.670" v="1643" actId="478"/>
          <ac:spMkLst>
            <pc:docMk/>
            <pc:sldMk cId="3924787176" sldId="490"/>
            <ac:spMk id="3" creationId="{4E25D9DB-D51B-431F-8C78-D3050CE1299A}"/>
          </ac:spMkLst>
        </pc:spChg>
        <pc:spChg chg="add mod ord">
          <ac:chgData name="Besty Jose" userId="47a6efec-86cc-4a34-b886-028dba74405c" providerId="ADAL" clId="{E5C6174A-B135-4A11-BF77-A05110BA63E2}" dt="2025-10-21T23:17:20.696" v="1736" actId="26606"/>
          <ac:spMkLst>
            <pc:docMk/>
            <pc:sldMk cId="3924787176" sldId="490"/>
            <ac:spMk id="4" creationId="{3094110C-EA84-F9E9-8BF2-E60F85C24008}"/>
          </ac:spMkLst>
        </pc:spChg>
        <pc:spChg chg="add mod">
          <ac:chgData name="Besty Jose" userId="47a6efec-86cc-4a34-b886-028dba74405c" providerId="ADAL" clId="{E5C6174A-B135-4A11-BF77-A05110BA63E2}" dt="2025-10-21T23:17:36.404" v="1743" actId="20577"/>
          <ac:spMkLst>
            <pc:docMk/>
            <pc:sldMk cId="3924787176" sldId="490"/>
            <ac:spMk id="6" creationId="{3AAC79C3-2FBB-2363-1721-198E2179B2C9}"/>
          </ac:spMkLst>
        </pc:spChg>
        <pc:spChg chg="add mod">
          <ac:chgData name="Besty Jose" userId="47a6efec-86cc-4a34-b886-028dba74405c" providerId="ADAL" clId="{E5C6174A-B135-4A11-BF77-A05110BA63E2}" dt="2025-10-21T23:17:27.510" v="1739" actId="1076"/>
          <ac:spMkLst>
            <pc:docMk/>
            <pc:sldMk cId="3924787176" sldId="490"/>
            <ac:spMk id="8" creationId="{7B435FA3-ABDB-8017-294F-08F287576BFC}"/>
          </ac:spMkLst>
        </pc:spChg>
        <pc:spChg chg="add">
          <ac:chgData name="Besty Jose" userId="47a6efec-86cc-4a34-b886-028dba74405c" providerId="ADAL" clId="{E5C6174A-B135-4A11-BF77-A05110BA63E2}" dt="2025-10-21T23:17:20.696" v="1736" actId="26606"/>
          <ac:spMkLst>
            <pc:docMk/>
            <pc:sldMk cId="3924787176" sldId="490"/>
            <ac:spMk id="13" creationId="{C2554CA6-288E-4202-BC52-2E5A8F0C0AED}"/>
          </ac:spMkLst>
        </pc:spChg>
        <pc:spChg chg="add">
          <ac:chgData name="Besty Jose" userId="47a6efec-86cc-4a34-b886-028dba74405c" providerId="ADAL" clId="{E5C6174A-B135-4A11-BF77-A05110BA63E2}" dt="2025-10-21T23:17:20.696" v="1736" actId="26606"/>
          <ac:spMkLst>
            <pc:docMk/>
            <pc:sldMk cId="3924787176" sldId="490"/>
            <ac:spMk id="15" creationId="{B10BB131-AC8E-4A8E-A5D1-36260F720C3B}"/>
          </ac:spMkLst>
        </pc:spChg>
        <pc:spChg chg="add">
          <ac:chgData name="Besty Jose" userId="47a6efec-86cc-4a34-b886-028dba74405c" providerId="ADAL" clId="{E5C6174A-B135-4A11-BF77-A05110BA63E2}" dt="2025-10-21T23:17:20.696" v="1736" actId="26606"/>
          <ac:spMkLst>
            <pc:docMk/>
            <pc:sldMk cId="3924787176" sldId="490"/>
            <ac:spMk id="17" creationId="{5B7778FC-632E-4DCA-A7CB-0D7731CCF970}"/>
          </ac:spMkLst>
        </pc:spChg>
        <pc:spChg chg="add">
          <ac:chgData name="Besty Jose" userId="47a6efec-86cc-4a34-b886-028dba74405c" providerId="ADAL" clId="{E5C6174A-B135-4A11-BF77-A05110BA63E2}" dt="2025-10-21T23:17:20.696" v="1736" actId="26606"/>
          <ac:spMkLst>
            <pc:docMk/>
            <pc:sldMk cId="3924787176" sldId="490"/>
            <ac:spMk id="19" creationId="{FA23A907-97FB-4A8F-880A-DD77401C4296}"/>
          </ac:spMkLst>
        </pc:spChg>
      </pc:sldChg>
      <pc:sldChg chg="addSp modSp add mod setBg modAnim">
        <pc:chgData name="Besty Jose" userId="47a6efec-86cc-4a34-b886-028dba74405c" providerId="ADAL" clId="{E5C6174A-B135-4A11-BF77-A05110BA63E2}" dt="2025-10-21T23:38:49.137" v="1834" actId="14100"/>
        <pc:sldMkLst>
          <pc:docMk/>
          <pc:sldMk cId="2050737511" sldId="493"/>
        </pc:sldMkLst>
        <pc:spChg chg="mod">
          <ac:chgData name="Besty Jose" userId="47a6efec-86cc-4a34-b886-028dba74405c" providerId="ADAL" clId="{E5C6174A-B135-4A11-BF77-A05110BA63E2}" dt="2025-10-21T23:14:24.521" v="1630" actId="26606"/>
          <ac:spMkLst>
            <pc:docMk/>
            <pc:sldMk cId="2050737511" sldId="493"/>
            <ac:spMk id="2" creationId="{B80E725D-D344-23F0-65AF-E71E7D7D443E}"/>
          </ac:spMkLst>
        </pc:spChg>
        <pc:spChg chg="mod">
          <ac:chgData name="Besty Jose" userId="47a6efec-86cc-4a34-b886-028dba74405c" providerId="ADAL" clId="{E5C6174A-B135-4A11-BF77-A05110BA63E2}" dt="2025-10-21T23:14:37.727" v="1633" actId="20577"/>
          <ac:spMkLst>
            <pc:docMk/>
            <pc:sldMk cId="2050737511" sldId="493"/>
            <ac:spMk id="3" creationId="{0803C572-8051-B6B0-A6F3-67B50BDFEE1A}"/>
          </ac:spMkLst>
        </pc:spChg>
        <pc:spChg chg="add mod">
          <ac:chgData name="Besty Jose" userId="47a6efec-86cc-4a34-b886-028dba74405c" providerId="ADAL" clId="{E5C6174A-B135-4A11-BF77-A05110BA63E2}" dt="2025-10-21T23:38:49.137" v="1834" actId="14100"/>
          <ac:spMkLst>
            <pc:docMk/>
            <pc:sldMk cId="2050737511" sldId="493"/>
            <ac:spMk id="5" creationId="{3DD6EBEE-09CD-7A0B-0C9A-074C1BBB23B8}"/>
          </ac:spMkLst>
        </pc:spChg>
        <pc:spChg chg="add">
          <ac:chgData name="Besty Jose" userId="47a6efec-86cc-4a34-b886-028dba74405c" providerId="ADAL" clId="{E5C6174A-B135-4A11-BF77-A05110BA63E2}" dt="2025-10-21T23:14:24.521" v="1630" actId="26606"/>
          <ac:spMkLst>
            <pc:docMk/>
            <pc:sldMk cId="2050737511" sldId="493"/>
            <ac:spMk id="8" creationId="{C2554CA6-288E-4202-BC52-2E5A8F0C0AED}"/>
          </ac:spMkLst>
        </pc:spChg>
        <pc:spChg chg="add">
          <ac:chgData name="Besty Jose" userId="47a6efec-86cc-4a34-b886-028dba74405c" providerId="ADAL" clId="{E5C6174A-B135-4A11-BF77-A05110BA63E2}" dt="2025-10-21T23:14:24.521" v="1630" actId="26606"/>
          <ac:spMkLst>
            <pc:docMk/>
            <pc:sldMk cId="2050737511" sldId="493"/>
            <ac:spMk id="10" creationId="{B10BB131-AC8E-4A8E-A5D1-36260F720C3B}"/>
          </ac:spMkLst>
        </pc:spChg>
        <pc:spChg chg="add">
          <ac:chgData name="Besty Jose" userId="47a6efec-86cc-4a34-b886-028dba74405c" providerId="ADAL" clId="{E5C6174A-B135-4A11-BF77-A05110BA63E2}" dt="2025-10-21T23:14:24.521" v="1630" actId="26606"/>
          <ac:spMkLst>
            <pc:docMk/>
            <pc:sldMk cId="2050737511" sldId="493"/>
            <ac:spMk id="12" creationId="{5B7778FC-632E-4DCA-A7CB-0D7731CCF970}"/>
          </ac:spMkLst>
        </pc:spChg>
        <pc:spChg chg="add">
          <ac:chgData name="Besty Jose" userId="47a6efec-86cc-4a34-b886-028dba74405c" providerId="ADAL" clId="{E5C6174A-B135-4A11-BF77-A05110BA63E2}" dt="2025-10-21T23:14:24.521" v="1630" actId="26606"/>
          <ac:spMkLst>
            <pc:docMk/>
            <pc:sldMk cId="2050737511" sldId="493"/>
            <ac:spMk id="14" creationId="{FA23A907-97FB-4A8F-880A-DD77401C4296}"/>
          </ac:spMkLst>
        </pc:spChg>
      </pc:sldChg>
      <pc:sldChg chg="addSp delSp modSp new mod setBg">
        <pc:chgData name="Besty Jose" userId="47a6efec-86cc-4a34-b886-028dba74405c" providerId="ADAL" clId="{E5C6174A-B135-4A11-BF77-A05110BA63E2}" dt="2025-10-21T23:20:52.437" v="1786" actId="26606"/>
        <pc:sldMkLst>
          <pc:docMk/>
          <pc:sldMk cId="3052320919" sldId="494"/>
        </pc:sldMkLst>
        <pc:spChg chg="mod">
          <ac:chgData name="Besty Jose" userId="47a6efec-86cc-4a34-b886-028dba74405c" providerId="ADAL" clId="{E5C6174A-B135-4A11-BF77-A05110BA63E2}" dt="2025-10-21T23:20:26.231" v="1777" actId="26606"/>
          <ac:spMkLst>
            <pc:docMk/>
            <pc:sldMk cId="3052320919" sldId="494"/>
            <ac:spMk id="2" creationId="{1747D933-2C45-1EAB-1D6F-21BFEB389501}"/>
          </ac:spMkLst>
        </pc:spChg>
        <pc:spChg chg="del">
          <ac:chgData name="Besty Jose" userId="47a6efec-86cc-4a34-b886-028dba74405c" providerId="ADAL" clId="{E5C6174A-B135-4A11-BF77-A05110BA63E2}" dt="2025-10-21T23:20:22.946" v="1776"/>
          <ac:spMkLst>
            <pc:docMk/>
            <pc:sldMk cId="3052320919" sldId="494"/>
            <ac:spMk id="3" creationId="{C63175FC-91B8-C6D6-B49C-65962318345B}"/>
          </ac:spMkLst>
        </pc:spChg>
        <pc:spChg chg="add del mod">
          <ac:chgData name="Besty Jose" userId="47a6efec-86cc-4a34-b886-028dba74405c" providerId="ADAL" clId="{E5C6174A-B135-4A11-BF77-A05110BA63E2}" dt="2025-10-21T23:20:26.231" v="1777" actId="26606"/>
          <ac:spMkLst>
            <pc:docMk/>
            <pc:sldMk cId="3052320919" sldId="494"/>
            <ac:spMk id="4" creationId="{E2CA894C-558D-F8A2-EF39-157F95C7F7D7}"/>
          </ac:spMkLst>
        </pc:spChg>
        <pc:spChg chg="add del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10" creationId="{BACC6370-2D7E-4714-9D71-7542949D7D5D}"/>
          </ac:spMkLst>
        </pc:spChg>
        <pc:spChg chg="add del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12" creationId="{F68B3F68-107C-434F-AA38-110D5EA91B85}"/>
          </ac:spMkLst>
        </pc:spChg>
        <pc:spChg chg="add del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14" creationId="{AAD0DBB9-1A4B-4391-81D4-CB19F9AB918A}"/>
          </ac:spMkLst>
        </pc:spChg>
        <pc:spChg chg="add del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16" creationId="{063BBA22-50EA-4C4D-BE05-F1CE4E63AA56}"/>
          </ac:spMkLst>
        </pc:spChg>
        <pc:spChg chg="add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21" creationId="{BACC6370-2D7E-4714-9D71-7542949D7D5D}"/>
          </ac:spMkLst>
        </pc:spChg>
        <pc:spChg chg="add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23" creationId="{F68B3F68-107C-434F-AA38-110D5EA91B85}"/>
          </ac:spMkLst>
        </pc:spChg>
        <pc:spChg chg="add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25" creationId="{AAD0DBB9-1A4B-4391-81D4-CB19F9AB918A}"/>
          </ac:spMkLst>
        </pc:spChg>
        <pc:spChg chg="add">
          <ac:chgData name="Besty Jose" userId="47a6efec-86cc-4a34-b886-028dba74405c" providerId="ADAL" clId="{E5C6174A-B135-4A11-BF77-A05110BA63E2}" dt="2025-10-21T23:20:52.437" v="1786" actId="26606"/>
          <ac:spMkLst>
            <pc:docMk/>
            <pc:sldMk cId="3052320919" sldId="494"/>
            <ac:spMk id="27" creationId="{063BBA22-50EA-4C4D-BE05-F1CE4E63AA56}"/>
          </ac:spMkLst>
        </pc:spChg>
        <pc:graphicFrameChg chg="add mod modGraphic">
          <ac:chgData name="Besty Jose" userId="47a6efec-86cc-4a34-b886-028dba74405c" providerId="ADAL" clId="{E5C6174A-B135-4A11-BF77-A05110BA63E2}" dt="2025-10-21T23:20:52.437" v="1786" actId="26606"/>
          <ac:graphicFrameMkLst>
            <pc:docMk/>
            <pc:sldMk cId="3052320919" sldId="494"/>
            <ac:graphicFrameMk id="6" creationId="{B876795C-2B20-65AB-8C12-A2239B10D416}"/>
          </ac:graphicFrameMkLst>
        </pc:graphicFrameChg>
      </pc:sldChg>
      <pc:sldChg chg="addSp delSp modSp add del mod">
        <pc:chgData name="Besty Jose" userId="47a6efec-86cc-4a34-b886-028dba74405c" providerId="ADAL" clId="{E5C6174A-B135-4A11-BF77-A05110BA63E2}" dt="2025-10-21T23:16:34.729" v="1644" actId="47"/>
        <pc:sldMkLst>
          <pc:docMk/>
          <pc:sldMk cId="3619923501" sldId="495"/>
        </pc:sldMkLst>
        <pc:spChg chg="del">
          <ac:chgData name="Besty Jose" userId="47a6efec-86cc-4a34-b886-028dba74405c" providerId="ADAL" clId="{E5C6174A-B135-4A11-BF77-A05110BA63E2}" dt="2025-10-21T23:15:49.817" v="1637" actId="21"/>
          <ac:spMkLst>
            <pc:docMk/>
            <pc:sldMk cId="3619923501" sldId="495"/>
            <ac:spMk id="2" creationId="{3094110C-EA84-F9E9-8BF2-E60F85C24008}"/>
          </ac:spMkLst>
        </pc:spChg>
        <pc:spChg chg="add mod">
          <ac:chgData name="Besty Jose" userId="47a6efec-86cc-4a34-b886-028dba74405c" providerId="ADAL" clId="{E5C6174A-B135-4A11-BF77-A05110BA63E2}" dt="2025-10-21T23:15:49.817" v="1637" actId="21"/>
          <ac:spMkLst>
            <pc:docMk/>
            <pc:sldMk cId="3619923501" sldId="495"/>
            <ac:spMk id="4" creationId="{3DF25FAC-1274-668D-98B8-E9FDBCFB74FF}"/>
          </ac:spMkLst>
        </pc:spChg>
      </pc:sldChg>
      <pc:sldChg chg="addSp delSp modSp new mod setBg">
        <pc:chgData name="Besty Jose" userId="47a6efec-86cc-4a34-b886-028dba74405c" providerId="ADAL" clId="{E5C6174A-B135-4A11-BF77-A05110BA63E2}" dt="2025-10-21T23:59:12.722" v="1893" actId="26606"/>
        <pc:sldMkLst>
          <pc:docMk/>
          <pc:sldMk cId="3768827903" sldId="495"/>
        </pc:sldMkLst>
        <pc:spChg chg="mod">
          <ac:chgData name="Besty Jose" userId="47a6efec-86cc-4a34-b886-028dba74405c" providerId="ADAL" clId="{E5C6174A-B135-4A11-BF77-A05110BA63E2}" dt="2025-10-21T23:59:12.722" v="1893" actId="26606"/>
          <ac:spMkLst>
            <pc:docMk/>
            <pc:sldMk cId="3768827903" sldId="495"/>
            <ac:spMk id="2" creationId="{6B358E22-6033-9E81-0C72-6BC6EE05E7EF}"/>
          </ac:spMkLst>
        </pc:spChg>
        <pc:spChg chg="mod">
          <ac:chgData name="Besty Jose" userId="47a6efec-86cc-4a34-b886-028dba74405c" providerId="ADAL" clId="{E5C6174A-B135-4A11-BF77-A05110BA63E2}" dt="2025-10-21T23:59:12.722" v="1893" actId="26606"/>
          <ac:spMkLst>
            <pc:docMk/>
            <pc:sldMk cId="3768827903" sldId="495"/>
            <ac:spMk id="3" creationId="{F351A1DB-F0CF-2413-060D-C610596DEBE7}"/>
          </ac:spMkLst>
        </pc:spChg>
        <pc:spChg chg="add del">
          <ac:chgData name="Besty Jose" userId="47a6efec-86cc-4a34-b886-028dba74405c" providerId="ADAL" clId="{E5C6174A-B135-4A11-BF77-A05110BA63E2}" dt="2025-10-21T23:59:12.544" v="1892" actId="26606"/>
          <ac:spMkLst>
            <pc:docMk/>
            <pc:sldMk cId="3768827903" sldId="495"/>
            <ac:spMk id="8" creationId="{289ED1AA-8684-4D37-B208-8777E1A7780D}"/>
          </ac:spMkLst>
        </pc:spChg>
        <pc:spChg chg="add del">
          <ac:chgData name="Besty Jose" userId="47a6efec-86cc-4a34-b886-028dba74405c" providerId="ADAL" clId="{E5C6174A-B135-4A11-BF77-A05110BA63E2}" dt="2025-10-21T23:59:12.544" v="1892" actId="26606"/>
          <ac:spMkLst>
            <pc:docMk/>
            <pc:sldMk cId="3768827903" sldId="495"/>
            <ac:spMk id="10" creationId="{4180E01B-B1F4-437C-807D-1C930718EE64}"/>
          </ac:spMkLst>
        </pc:spChg>
        <pc:spChg chg="add del">
          <ac:chgData name="Besty Jose" userId="47a6efec-86cc-4a34-b886-028dba74405c" providerId="ADAL" clId="{E5C6174A-B135-4A11-BF77-A05110BA63E2}" dt="2025-10-21T23:59:12.544" v="1892" actId="26606"/>
          <ac:spMkLst>
            <pc:docMk/>
            <pc:sldMk cId="3768827903" sldId="495"/>
            <ac:spMk id="12" creationId="{41F77738-2AF0-4750-A0C7-F97C2C17590E}"/>
          </ac:spMkLst>
        </pc:spChg>
        <pc:spChg chg="add">
          <ac:chgData name="Besty Jose" userId="47a6efec-86cc-4a34-b886-028dba74405c" providerId="ADAL" clId="{E5C6174A-B135-4A11-BF77-A05110BA63E2}" dt="2025-10-21T23:59:12.722" v="1893" actId="26606"/>
          <ac:spMkLst>
            <pc:docMk/>
            <pc:sldMk cId="3768827903" sldId="495"/>
            <ac:spMk id="15" creationId="{C7D023E4-8DE1-436E-9847-ED6A4B4B04FD}"/>
          </ac:spMkLst>
        </pc:spChg>
        <pc:spChg chg="add">
          <ac:chgData name="Besty Jose" userId="47a6efec-86cc-4a34-b886-028dba74405c" providerId="ADAL" clId="{E5C6174A-B135-4A11-BF77-A05110BA63E2}" dt="2025-10-21T23:59:12.722" v="1893" actId="26606"/>
          <ac:spMkLst>
            <pc:docMk/>
            <pc:sldMk cId="3768827903" sldId="495"/>
            <ac:spMk id="24" creationId="{6BE11944-ED05-4FE9-9927-06C110BB3A36}"/>
          </ac:spMkLst>
        </pc:spChg>
        <pc:grpChg chg="add">
          <ac:chgData name="Besty Jose" userId="47a6efec-86cc-4a34-b886-028dba74405c" providerId="ADAL" clId="{E5C6174A-B135-4A11-BF77-A05110BA63E2}" dt="2025-10-21T23:59:12.722" v="1893" actId="26606"/>
          <ac:grpSpMkLst>
            <pc:docMk/>
            <pc:sldMk cId="3768827903" sldId="495"/>
            <ac:grpSpMk id="16" creationId="{43F5E015-E085-4624-B431-B42414448684}"/>
          </ac:grpSpMkLst>
        </pc:grpChg>
        <pc:grpChg chg="add">
          <ac:chgData name="Besty Jose" userId="47a6efec-86cc-4a34-b886-028dba74405c" providerId="ADAL" clId="{E5C6174A-B135-4A11-BF77-A05110BA63E2}" dt="2025-10-21T23:59:12.722" v="1893" actId="26606"/>
          <ac:grpSpMkLst>
            <pc:docMk/>
            <pc:sldMk cId="3768827903" sldId="495"/>
            <ac:grpSpMk id="25" creationId="{A2812508-238C-4BCD-BDD3-25C99C5CA233}"/>
          </ac:grpSpMkLst>
        </pc:grpChg>
      </pc:sldChg>
      <pc:sldMasterChg chg="add del addSldLayout delSldLayout">
        <pc:chgData name="Besty Jose" userId="47a6efec-86cc-4a34-b886-028dba74405c" providerId="ADAL" clId="{E5C6174A-B135-4A11-BF77-A05110BA63E2}" dt="2025-10-21T21:36:08.851" v="30" actId="26606"/>
        <pc:sldMasterMkLst>
          <pc:docMk/>
          <pc:sldMasterMk cId="2604629344" sldId="2147483648"/>
        </pc:sldMasterMkLst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3884577611" sldId="2147483649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1345082594" sldId="2147483650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596931842" sldId="2147483651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2834417803" sldId="2147483652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1367220290" sldId="2147483653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996422829" sldId="2147483654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2918142172" sldId="2147483655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2849243018" sldId="2147483656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2996465928" sldId="2147483657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2614346835" sldId="2147483658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2604629344" sldId="2147483648"/>
            <pc:sldLayoutMk cId="1849569933" sldId="2147483659"/>
          </pc:sldLayoutMkLst>
        </pc:sldLayoutChg>
      </pc:sldMasterChg>
      <pc:sldMasterChg chg="add del addSldLayout delSldLayout">
        <pc:chgData name="Besty Jose" userId="47a6efec-86cc-4a34-b886-028dba74405c" providerId="ADAL" clId="{E5C6174A-B135-4A11-BF77-A05110BA63E2}" dt="2025-10-21T21:36:08.851" v="30" actId="26606"/>
        <pc:sldMasterMkLst>
          <pc:docMk/>
          <pc:sldMasterMk cId="3737094628" sldId="2147483686"/>
        </pc:sldMasterMkLst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761230850" sldId="2147483675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349089587" sldId="2147483676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146604773" sldId="2147483677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589198300" sldId="2147483678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3513410816" sldId="2147483679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964486259" sldId="2147483680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709190605" sldId="2147483681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4270719017" sldId="2147483682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2826158682" sldId="2147483683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1695837587" sldId="2147483684"/>
          </pc:sldLayoutMkLst>
        </pc:sldLayoutChg>
        <pc:sldLayoutChg chg="add del">
          <pc:chgData name="Besty Jose" userId="47a6efec-86cc-4a34-b886-028dba74405c" providerId="ADAL" clId="{E5C6174A-B135-4A11-BF77-A05110BA63E2}" dt="2025-10-21T21:36:08.851" v="30" actId="26606"/>
          <pc:sldLayoutMkLst>
            <pc:docMk/>
            <pc:sldMasterMk cId="3737094628" sldId="2147483686"/>
            <pc:sldLayoutMk cId="3314880529" sldId="2147483685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A2C59A-D831-4F37-B349-FF43CF044893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5B89ED-BFEB-4B48-83F5-A605D8A67E60}">
      <dgm:prSet/>
      <dgm:spPr/>
      <dgm:t>
        <a:bodyPr/>
        <a:lstStyle/>
        <a:p>
          <a:r>
            <a:rPr lang="en-US"/>
            <a:t>Explain</a:t>
          </a:r>
        </a:p>
      </dgm:t>
    </dgm:pt>
    <dgm:pt modelId="{87CE3B70-1EA2-4130-AB9D-28A03141FEE8}" type="parTrans" cxnId="{74D2F63F-388F-40C6-BDBB-33CF3BB9FCFF}">
      <dgm:prSet/>
      <dgm:spPr/>
      <dgm:t>
        <a:bodyPr/>
        <a:lstStyle/>
        <a:p>
          <a:endParaRPr lang="en-US"/>
        </a:p>
      </dgm:t>
    </dgm:pt>
    <dgm:pt modelId="{D21F61E4-F0C1-4B31-A2CC-655B79DB3064}" type="sibTrans" cxnId="{74D2F63F-388F-40C6-BDBB-33CF3BB9FCFF}">
      <dgm:prSet/>
      <dgm:spPr/>
      <dgm:t>
        <a:bodyPr/>
        <a:lstStyle/>
        <a:p>
          <a:endParaRPr lang="en-US"/>
        </a:p>
      </dgm:t>
    </dgm:pt>
    <dgm:pt modelId="{53E3A5CD-72E9-44FE-B06C-526239D26A7B}">
      <dgm:prSet/>
      <dgm:spPr/>
      <dgm:t>
        <a:bodyPr/>
        <a:lstStyle/>
        <a:p>
          <a:r>
            <a:rPr lang="en-US"/>
            <a:t>Explain the three main stages of intervention design: planning, implementation, and evaluation</a:t>
          </a:r>
        </a:p>
      </dgm:t>
    </dgm:pt>
    <dgm:pt modelId="{5A8A799F-5F42-437B-941F-9BBDFD888810}" type="parTrans" cxnId="{08448533-7651-413C-8142-6DBC8F2DAA64}">
      <dgm:prSet/>
      <dgm:spPr/>
      <dgm:t>
        <a:bodyPr/>
        <a:lstStyle/>
        <a:p>
          <a:endParaRPr lang="en-US"/>
        </a:p>
      </dgm:t>
    </dgm:pt>
    <dgm:pt modelId="{7A7D8B9B-0CD0-4086-B10A-31F71E8EB429}" type="sibTrans" cxnId="{08448533-7651-413C-8142-6DBC8F2DAA64}">
      <dgm:prSet/>
      <dgm:spPr/>
      <dgm:t>
        <a:bodyPr/>
        <a:lstStyle/>
        <a:p>
          <a:endParaRPr lang="en-US"/>
        </a:p>
      </dgm:t>
    </dgm:pt>
    <dgm:pt modelId="{9958FD30-F7C3-4BAD-978C-C43E1B12CE40}">
      <dgm:prSet/>
      <dgm:spPr/>
      <dgm:t>
        <a:bodyPr/>
        <a:lstStyle/>
        <a:p>
          <a:r>
            <a:rPr lang="en-US"/>
            <a:t>Apply</a:t>
          </a:r>
        </a:p>
      </dgm:t>
    </dgm:pt>
    <dgm:pt modelId="{76078D5A-6122-4B99-A740-4B352BFC5C38}" type="parTrans" cxnId="{8C108B43-3BD6-444A-946A-539ED9E59E1E}">
      <dgm:prSet/>
      <dgm:spPr/>
      <dgm:t>
        <a:bodyPr/>
        <a:lstStyle/>
        <a:p>
          <a:endParaRPr lang="en-US"/>
        </a:p>
      </dgm:t>
    </dgm:pt>
    <dgm:pt modelId="{AB80C30A-CA4A-4A9B-B891-06979CDE0D9C}" type="sibTrans" cxnId="{8C108B43-3BD6-444A-946A-539ED9E59E1E}">
      <dgm:prSet/>
      <dgm:spPr/>
      <dgm:t>
        <a:bodyPr/>
        <a:lstStyle/>
        <a:p>
          <a:endParaRPr lang="en-US"/>
        </a:p>
      </dgm:t>
    </dgm:pt>
    <dgm:pt modelId="{95EFDA9D-E6E3-44B3-A5CB-A05DEBF5F5A7}">
      <dgm:prSet/>
      <dgm:spPr/>
      <dgm:t>
        <a:bodyPr/>
        <a:lstStyle/>
        <a:p>
          <a:r>
            <a:rPr lang="en-US"/>
            <a:t>Apply Ewles &amp; Simnett and PRECEDE–PROCEED models within the planning stage.</a:t>
          </a:r>
        </a:p>
      </dgm:t>
    </dgm:pt>
    <dgm:pt modelId="{A442EE28-E5CF-4C54-8366-4D0E79F69B02}" type="parTrans" cxnId="{5BCB3C1F-1921-445E-B6B0-6A2BC43A8783}">
      <dgm:prSet/>
      <dgm:spPr/>
      <dgm:t>
        <a:bodyPr/>
        <a:lstStyle/>
        <a:p>
          <a:endParaRPr lang="en-US"/>
        </a:p>
      </dgm:t>
    </dgm:pt>
    <dgm:pt modelId="{46AE98BA-5CF5-48A0-BE00-287D96E19D05}" type="sibTrans" cxnId="{5BCB3C1F-1921-445E-B6B0-6A2BC43A8783}">
      <dgm:prSet/>
      <dgm:spPr/>
      <dgm:t>
        <a:bodyPr/>
        <a:lstStyle/>
        <a:p>
          <a:endParaRPr lang="en-US"/>
        </a:p>
      </dgm:t>
    </dgm:pt>
    <dgm:pt modelId="{3D120511-1436-4248-9849-65313EFC6C1A}">
      <dgm:prSet/>
      <dgm:spPr/>
      <dgm:t>
        <a:bodyPr/>
        <a:lstStyle/>
        <a:p>
          <a:r>
            <a:rPr lang="en-US"/>
            <a:t>Reflect on</a:t>
          </a:r>
        </a:p>
      </dgm:t>
    </dgm:pt>
    <dgm:pt modelId="{4E7B0B40-17EA-4EDD-8A8E-8BB13C012725}" type="parTrans" cxnId="{55EAFBD2-D8FC-4E87-A66A-DC4DA18F4890}">
      <dgm:prSet/>
      <dgm:spPr/>
      <dgm:t>
        <a:bodyPr/>
        <a:lstStyle/>
        <a:p>
          <a:endParaRPr lang="en-US"/>
        </a:p>
      </dgm:t>
    </dgm:pt>
    <dgm:pt modelId="{DFB850B2-E402-452F-8D17-B4E3841A87A5}" type="sibTrans" cxnId="{55EAFBD2-D8FC-4E87-A66A-DC4DA18F4890}">
      <dgm:prSet/>
      <dgm:spPr/>
      <dgm:t>
        <a:bodyPr/>
        <a:lstStyle/>
        <a:p>
          <a:endParaRPr lang="en-US"/>
        </a:p>
      </dgm:t>
    </dgm:pt>
    <dgm:pt modelId="{2E9A5043-39DF-45E4-B2D4-232A5B55CA63}">
      <dgm:prSet/>
      <dgm:spPr/>
      <dgm:t>
        <a:bodyPr/>
        <a:lstStyle/>
        <a:p>
          <a:r>
            <a:rPr lang="en-US"/>
            <a:t>Critically reflect on the relationship between theory, evidence, and practice.</a:t>
          </a:r>
        </a:p>
      </dgm:t>
    </dgm:pt>
    <dgm:pt modelId="{6442ECA5-8706-4290-9D73-241CDA20232A}" type="parTrans" cxnId="{F8CAEB45-3A71-4119-875A-B99EFB546453}">
      <dgm:prSet/>
      <dgm:spPr/>
      <dgm:t>
        <a:bodyPr/>
        <a:lstStyle/>
        <a:p>
          <a:endParaRPr lang="en-US"/>
        </a:p>
      </dgm:t>
    </dgm:pt>
    <dgm:pt modelId="{5738E444-D3FC-4B22-A17B-23E412CE1633}" type="sibTrans" cxnId="{F8CAEB45-3A71-4119-875A-B99EFB546453}">
      <dgm:prSet/>
      <dgm:spPr/>
      <dgm:t>
        <a:bodyPr/>
        <a:lstStyle/>
        <a:p>
          <a:endParaRPr lang="en-US"/>
        </a:p>
      </dgm:t>
    </dgm:pt>
    <dgm:pt modelId="{08A8D395-872D-4406-B926-9961AC1C9E26}" type="pres">
      <dgm:prSet presAssocID="{61A2C59A-D831-4F37-B349-FF43CF044893}" presName="Name0" presStyleCnt="0">
        <dgm:presLayoutVars>
          <dgm:dir/>
          <dgm:animLvl val="lvl"/>
          <dgm:resizeHandles val="exact"/>
        </dgm:presLayoutVars>
      </dgm:prSet>
      <dgm:spPr/>
    </dgm:pt>
    <dgm:pt modelId="{3FFF43CA-A279-4EAF-9097-1062F25E46FB}" type="pres">
      <dgm:prSet presAssocID="{065B89ED-BFEB-4B48-83F5-A605D8A67E60}" presName="linNode" presStyleCnt="0"/>
      <dgm:spPr/>
    </dgm:pt>
    <dgm:pt modelId="{277FAACD-2CE6-4089-8AA0-166C23E822B0}" type="pres">
      <dgm:prSet presAssocID="{065B89ED-BFEB-4B48-83F5-A605D8A67E60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66CBD1AE-5142-42F2-8FC5-403D4225A28E}" type="pres">
      <dgm:prSet presAssocID="{065B89ED-BFEB-4B48-83F5-A605D8A67E60}" presName="descendantText" presStyleLbl="alignAccFollowNode1" presStyleIdx="0" presStyleCnt="3">
        <dgm:presLayoutVars>
          <dgm:bulletEnabled/>
        </dgm:presLayoutVars>
      </dgm:prSet>
      <dgm:spPr/>
    </dgm:pt>
    <dgm:pt modelId="{CAD74FC3-B201-4BB8-9C7B-6373D493898B}" type="pres">
      <dgm:prSet presAssocID="{D21F61E4-F0C1-4B31-A2CC-655B79DB3064}" presName="sp" presStyleCnt="0"/>
      <dgm:spPr/>
    </dgm:pt>
    <dgm:pt modelId="{E69BFC9B-EC40-4A3F-B089-FD7AB94C2F23}" type="pres">
      <dgm:prSet presAssocID="{9958FD30-F7C3-4BAD-978C-C43E1B12CE40}" presName="linNode" presStyleCnt="0"/>
      <dgm:spPr/>
    </dgm:pt>
    <dgm:pt modelId="{5D02BBA3-CBFD-4A01-9701-F0F73E02A05E}" type="pres">
      <dgm:prSet presAssocID="{9958FD30-F7C3-4BAD-978C-C43E1B12CE40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BEEA0A44-AA4A-4DB4-BD30-EA41855C171E}" type="pres">
      <dgm:prSet presAssocID="{9958FD30-F7C3-4BAD-978C-C43E1B12CE40}" presName="descendantText" presStyleLbl="alignAccFollowNode1" presStyleIdx="1" presStyleCnt="3">
        <dgm:presLayoutVars>
          <dgm:bulletEnabled/>
        </dgm:presLayoutVars>
      </dgm:prSet>
      <dgm:spPr/>
    </dgm:pt>
    <dgm:pt modelId="{D89CFA68-0836-4682-9A30-C2DC9B5F80E7}" type="pres">
      <dgm:prSet presAssocID="{AB80C30A-CA4A-4A9B-B891-06979CDE0D9C}" presName="sp" presStyleCnt="0"/>
      <dgm:spPr/>
    </dgm:pt>
    <dgm:pt modelId="{EF77CBEB-FB12-456A-A4D9-990980F8AC6E}" type="pres">
      <dgm:prSet presAssocID="{3D120511-1436-4248-9849-65313EFC6C1A}" presName="linNode" presStyleCnt="0"/>
      <dgm:spPr/>
    </dgm:pt>
    <dgm:pt modelId="{AEBB599E-870C-4B04-953E-914861418A77}" type="pres">
      <dgm:prSet presAssocID="{3D120511-1436-4248-9849-65313EFC6C1A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1F0BFFE6-A9CD-47F1-837F-461DBDD3F6A1}" type="pres">
      <dgm:prSet presAssocID="{3D120511-1436-4248-9849-65313EFC6C1A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A9D14217-F9A5-4837-8B02-D78DBC9D8F18}" type="presOf" srcId="{61A2C59A-D831-4F37-B349-FF43CF044893}" destId="{08A8D395-872D-4406-B926-9961AC1C9E26}" srcOrd="0" destOrd="0" presId="urn:microsoft.com/office/officeart/2016/7/layout/VerticalSolidActionList"/>
    <dgm:cxn modelId="{E0F91C1C-7412-4809-B549-A9BE53136AEA}" type="presOf" srcId="{065B89ED-BFEB-4B48-83F5-A605D8A67E60}" destId="{277FAACD-2CE6-4089-8AA0-166C23E822B0}" srcOrd="0" destOrd="0" presId="urn:microsoft.com/office/officeart/2016/7/layout/VerticalSolidActionList"/>
    <dgm:cxn modelId="{5BCB3C1F-1921-445E-B6B0-6A2BC43A8783}" srcId="{9958FD30-F7C3-4BAD-978C-C43E1B12CE40}" destId="{95EFDA9D-E6E3-44B3-A5CB-A05DEBF5F5A7}" srcOrd="0" destOrd="0" parTransId="{A442EE28-E5CF-4C54-8366-4D0E79F69B02}" sibTransId="{46AE98BA-5CF5-48A0-BE00-287D96E19D05}"/>
    <dgm:cxn modelId="{08448533-7651-413C-8142-6DBC8F2DAA64}" srcId="{065B89ED-BFEB-4B48-83F5-A605D8A67E60}" destId="{53E3A5CD-72E9-44FE-B06C-526239D26A7B}" srcOrd="0" destOrd="0" parTransId="{5A8A799F-5F42-437B-941F-9BBDFD888810}" sibTransId="{7A7D8B9B-0CD0-4086-B10A-31F71E8EB429}"/>
    <dgm:cxn modelId="{8114F43D-81BB-492E-929D-1AD760F48B10}" type="presOf" srcId="{3D120511-1436-4248-9849-65313EFC6C1A}" destId="{AEBB599E-870C-4B04-953E-914861418A77}" srcOrd="0" destOrd="0" presId="urn:microsoft.com/office/officeart/2016/7/layout/VerticalSolidActionList"/>
    <dgm:cxn modelId="{74D2F63F-388F-40C6-BDBB-33CF3BB9FCFF}" srcId="{61A2C59A-D831-4F37-B349-FF43CF044893}" destId="{065B89ED-BFEB-4B48-83F5-A605D8A67E60}" srcOrd="0" destOrd="0" parTransId="{87CE3B70-1EA2-4130-AB9D-28A03141FEE8}" sibTransId="{D21F61E4-F0C1-4B31-A2CC-655B79DB3064}"/>
    <dgm:cxn modelId="{8C108B43-3BD6-444A-946A-539ED9E59E1E}" srcId="{61A2C59A-D831-4F37-B349-FF43CF044893}" destId="{9958FD30-F7C3-4BAD-978C-C43E1B12CE40}" srcOrd="1" destOrd="0" parTransId="{76078D5A-6122-4B99-A740-4B352BFC5C38}" sibTransId="{AB80C30A-CA4A-4A9B-B891-06979CDE0D9C}"/>
    <dgm:cxn modelId="{8ACCFC64-78E1-4D18-8029-0C53AF836999}" type="presOf" srcId="{95EFDA9D-E6E3-44B3-A5CB-A05DEBF5F5A7}" destId="{BEEA0A44-AA4A-4DB4-BD30-EA41855C171E}" srcOrd="0" destOrd="0" presId="urn:microsoft.com/office/officeart/2016/7/layout/VerticalSolidActionList"/>
    <dgm:cxn modelId="{F8CAEB45-3A71-4119-875A-B99EFB546453}" srcId="{3D120511-1436-4248-9849-65313EFC6C1A}" destId="{2E9A5043-39DF-45E4-B2D4-232A5B55CA63}" srcOrd="0" destOrd="0" parTransId="{6442ECA5-8706-4290-9D73-241CDA20232A}" sibTransId="{5738E444-D3FC-4B22-A17B-23E412CE1633}"/>
    <dgm:cxn modelId="{FC3D5946-6015-4407-BBD6-C217D8C7B11E}" type="presOf" srcId="{9958FD30-F7C3-4BAD-978C-C43E1B12CE40}" destId="{5D02BBA3-CBFD-4A01-9701-F0F73E02A05E}" srcOrd="0" destOrd="0" presId="urn:microsoft.com/office/officeart/2016/7/layout/VerticalSolidActionList"/>
    <dgm:cxn modelId="{4258C275-61FF-4FFC-80D3-B56BBD1F01FD}" type="presOf" srcId="{2E9A5043-39DF-45E4-B2D4-232A5B55CA63}" destId="{1F0BFFE6-A9CD-47F1-837F-461DBDD3F6A1}" srcOrd="0" destOrd="0" presId="urn:microsoft.com/office/officeart/2016/7/layout/VerticalSolidActionList"/>
    <dgm:cxn modelId="{25E9ED76-F803-4F72-ACFC-4CEC85649972}" type="presOf" srcId="{53E3A5CD-72E9-44FE-B06C-526239D26A7B}" destId="{66CBD1AE-5142-42F2-8FC5-403D4225A28E}" srcOrd="0" destOrd="0" presId="urn:microsoft.com/office/officeart/2016/7/layout/VerticalSolidActionList"/>
    <dgm:cxn modelId="{55EAFBD2-D8FC-4E87-A66A-DC4DA18F4890}" srcId="{61A2C59A-D831-4F37-B349-FF43CF044893}" destId="{3D120511-1436-4248-9849-65313EFC6C1A}" srcOrd="2" destOrd="0" parTransId="{4E7B0B40-17EA-4EDD-8A8E-8BB13C012725}" sibTransId="{DFB850B2-E402-452F-8D17-B4E3841A87A5}"/>
    <dgm:cxn modelId="{4752A409-90EF-4E29-A2E3-9D913227FFF3}" type="presParOf" srcId="{08A8D395-872D-4406-B926-9961AC1C9E26}" destId="{3FFF43CA-A279-4EAF-9097-1062F25E46FB}" srcOrd="0" destOrd="0" presId="urn:microsoft.com/office/officeart/2016/7/layout/VerticalSolidActionList"/>
    <dgm:cxn modelId="{E35570C4-DB62-4AB7-B968-01280365E730}" type="presParOf" srcId="{3FFF43CA-A279-4EAF-9097-1062F25E46FB}" destId="{277FAACD-2CE6-4089-8AA0-166C23E822B0}" srcOrd="0" destOrd="0" presId="urn:microsoft.com/office/officeart/2016/7/layout/VerticalSolidActionList"/>
    <dgm:cxn modelId="{0499A64D-5B39-46F5-BC0A-F58E9DAF7C19}" type="presParOf" srcId="{3FFF43CA-A279-4EAF-9097-1062F25E46FB}" destId="{66CBD1AE-5142-42F2-8FC5-403D4225A28E}" srcOrd="1" destOrd="0" presId="urn:microsoft.com/office/officeart/2016/7/layout/VerticalSolidActionList"/>
    <dgm:cxn modelId="{9B5074FC-8C2F-45A6-AFB2-470339AC2CEA}" type="presParOf" srcId="{08A8D395-872D-4406-B926-9961AC1C9E26}" destId="{CAD74FC3-B201-4BB8-9C7B-6373D493898B}" srcOrd="1" destOrd="0" presId="urn:microsoft.com/office/officeart/2016/7/layout/VerticalSolidActionList"/>
    <dgm:cxn modelId="{47AE3246-BE3F-4216-8DBA-901DF7EA60C3}" type="presParOf" srcId="{08A8D395-872D-4406-B926-9961AC1C9E26}" destId="{E69BFC9B-EC40-4A3F-B089-FD7AB94C2F23}" srcOrd="2" destOrd="0" presId="urn:microsoft.com/office/officeart/2016/7/layout/VerticalSolidActionList"/>
    <dgm:cxn modelId="{BC2460D3-F9CD-4D6B-AC71-B0A1EE998C14}" type="presParOf" srcId="{E69BFC9B-EC40-4A3F-B089-FD7AB94C2F23}" destId="{5D02BBA3-CBFD-4A01-9701-F0F73E02A05E}" srcOrd="0" destOrd="0" presId="urn:microsoft.com/office/officeart/2016/7/layout/VerticalSolidActionList"/>
    <dgm:cxn modelId="{58D71A21-BEDB-464C-9576-6828DF2D3B71}" type="presParOf" srcId="{E69BFC9B-EC40-4A3F-B089-FD7AB94C2F23}" destId="{BEEA0A44-AA4A-4DB4-BD30-EA41855C171E}" srcOrd="1" destOrd="0" presId="urn:microsoft.com/office/officeart/2016/7/layout/VerticalSolidActionList"/>
    <dgm:cxn modelId="{E3F6DB67-4A12-467B-BA55-9A074BDF3554}" type="presParOf" srcId="{08A8D395-872D-4406-B926-9961AC1C9E26}" destId="{D89CFA68-0836-4682-9A30-C2DC9B5F80E7}" srcOrd="3" destOrd="0" presId="urn:microsoft.com/office/officeart/2016/7/layout/VerticalSolidActionList"/>
    <dgm:cxn modelId="{A5D9E87B-17BE-4C3D-B305-6ED00F841AE5}" type="presParOf" srcId="{08A8D395-872D-4406-B926-9961AC1C9E26}" destId="{EF77CBEB-FB12-456A-A4D9-990980F8AC6E}" srcOrd="4" destOrd="0" presId="urn:microsoft.com/office/officeart/2016/7/layout/VerticalSolidActionList"/>
    <dgm:cxn modelId="{D65AB5B7-F567-4B70-8949-5F2318687CB6}" type="presParOf" srcId="{EF77CBEB-FB12-456A-A4D9-990980F8AC6E}" destId="{AEBB599E-870C-4B04-953E-914861418A77}" srcOrd="0" destOrd="0" presId="urn:microsoft.com/office/officeart/2016/7/layout/VerticalSolidActionList"/>
    <dgm:cxn modelId="{17AF6C07-2D3E-4505-8A78-F0591620B6CA}" type="presParOf" srcId="{EF77CBEB-FB12-456A-A4D9-990980F8AC6E}" destId="{1F0BFFE6-A9CD-47F1-837F-461DBDD3F6A1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D33254-3F57-4F3D-AF0A-48037E1A644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132B3D7-2E85-44D7-8273-B4224AB58BB6}">
      <dgm:prSet/>
      <dgm:spPr/>
      <dgm:t>
        <a:bodyPr/>
        <a:lstStyle/>
        <a:p>
          <a:r>
            <a:rPr lang="en-GB"/>
            <a:t>Health promotion interventions aim to prevent health problems, promote healthy lifestyles, facilitate access to health services and care, etc.. </a:t>
          </a:r>
          <a:endParaRPr lang="en-US"/>
        </a:p>
      </dgm:t>
    </dgm:pt>
    <dgm:pt modelId="{787F90D4-CE02-447A-9D17-0DB9F8F4C786}" type="parTrans" cxnId="{69E7797C-4977-4557-987D-CA99360B8F3D}">
      <dgm:prSet/>
      <dgm:spPr/>
      <dgm:t>
        <a:bodyPr/>
        <a:lstStyle/>
        <a:p>
          <a:endParaRPr lang="en-US"/>
        </a:p>
      </dgm:t>
    </dgm:pt>
    <dgm:pt modelId="{297C1634-173E-478F-979E-AF11C1995089}" type="sibTrans" cxnId="{69E7797C-4977-4557-987D-CA99360B8F3D}">
      <dgm:prSet/>
      <dgm:spPr/>
      <dgm:t>
        <a:bodyPr/>
        <a:lstStyle/>
        <a:p>
          <a:endParaRPr lang="en-US"/>
        </a:p>
      </dgm:t>
    </dgm:pt>
    <dgm:pt modelId="{58E59113-B9B7-4C43-BFAB-6F847A954FE9}">
      <dgm:prSet/>
      <dgm:spPr/>
      <dgm:t>
        <a:bodyPr/>
        <a:lstStyle/>
        <a:p>
          <a:r>
            <a:rPr lang="en-GB"/>
            <a:t>Designing health promotion interventions is a process that involves: </a:t>
          </a:r>
          <a:endParaRPr lang="en-US"/>
        </a:p>
      </dgm:t>
    </dgm:pt>
    <dgm:pt modelId="{ACA33E43-A20D-46F2-8DE1-8BF82DCC44F3}" type="parTrans" cxnId="{7A139F03-4F7D-46C8-ABFE-5616A3FBDA8F}">
      <dgm:prSet/>
      <dgm:spPr/>
      <dgm:t>
        <a:bodyPr/>
        <a:lstStyle/>
        <a:p>
          <a:endParaRPr lang="en-US"/>
        </a:p>
      </dgm:t>
    </dgm:pt>
    <dgm:pt modelId="{6D6CB19D-545B-496C-9A62-D6A2A77192CB}" type="sibTrans" cxnId="{7A139F03-4F7D-46C8-ABFE-5616A3FBDA8F}">
      <dgm:prSet/>
      <dgm:spPr/>
      <dgm:t>
        <a:bodyPr/>
        <a:lstStyle/>
        <a:p>
          <a:endParaRPr lang="en-US"/>
        </a:p>
      </dgm:t>
    </dgm:pt>
    <dgm:pt modelId="{85BB1A8A-2DDA-4D67-983A-DA92163525D6}">
      <dgm:prSet/>
      <dgm:spPr/>
      <dgm:t>
        <a:bodyPr/>
        <a:lstStyle/>
        <a:p>
          <a:r>
            <a:rPr lang="en-GB"/>
            <a:t>Planning </a:t>
          </a:r>
          <a:endParaRPr lang="en-US"/>
        </a:p>
      </dgm:t>
    </dgm:pt>
    <dgm:pt modelId="{FB75E512-A7A9-4275-9AAE-A796F4BAE2E5}" type="parTrans" cxnId="{25EBBC12-10C9-4497-8514-0733427FEB1C}">
      <dgm:prSet/>
      <dgm:spPr/>
      <dgm:t>
        <a:bodyPr/>
        <a:lstStyle/>
        <a:p>
          <a:endParaRPr lang="en-US"/>
        </a:p>
      </dgm:t>
    </dgm:pt>
    <dgm:pt modelId="{8E296C94-29BC-4B92-B31E-04FD3657E8ED}" type="sibTrans" cxnId="{25EBBC12-10C9-4497-8514-0733427FEB1C}">
      <dgm:prSet/>
      <dgm:spPr/>
      <dgm:t>
        <a:bodyPr/>
        <a:lstStyle/>
        <a:p>
          <a:endParaRPr lang="en-US"/>
        </a:p>
      </dgm:t>
    </dgm:pt>
    <dgm:pt modelId="{DEA1A575-402C-417A-8D56-5A3848BBEA7B}">
      <dgm:prSet/>
      <dgm:spPr/>
      <dgm:t>
        <a:bodyPr/>
        <a:lstStyle/>
        <a:p>
          <a:r>
            <a:rPr lang="en-GB"/>
            <a:t>Implementation </a:t>
          </a:r>
          <a:endParaRPr lang="en-US"/>
        </a:p>
      </dgm:t>
    </dgm:pt>
    <dgm:pt modelId="{6A6E864A-4383-44B2-B3E8-F4C34770E31A}" type="parTrans" cxnId="{A7A7844D-9E3D-47E9-A60E-754153F6F36A}">
      <dgm:prSet/>
      <dgm:spPr/>
      <dgm:t>
        <a:bodyPr/>
        <a:lstStyle/>
        <a:p>
          <a:endParaRPr lang="en-US"/>
        </a:p>
      </dgm:t>
    </dgm:pt>
    <dgm:pt modelId="{ECB6CC49-36FA-4878-BC1E-7F51D03542DC}" type="sibTrans" cxnId="{A7A7844D-9E3D-47E9-A60E-754153F6F36A}">
      <dgm:prSet/>
      <dgm:spPr/>
      <dgm:t>
        <a:bodyPr/>
        <a:lstStyle/>
        <a:p>
          <a:endParaRPr lang="en-US"/>
        </a:p>
      </dgm:t>
    </dgm:pt>
    <dgm:pt modelId="{1BEA3EA6-A28E-452C-A55C-C2487E2C1DDC}">
      <dgm:prSet/>
      <dgm:spPr/>
      <dgm:t>
        <a:bodyPr/>
        <a:lstStyle/>
        <a:p>
          <a:r>
            <a:rPr lang="en-GB"/>
            <a:t>Evaluation </a:t>
          </a:r>
          <a:endParaRPr lang="en-US"/>
        </a:p>
      </dgm:t>
    </dgm:pt>
    <dgm:pt modelId="{042C168A-53B0-4714-AFF3-E236741563C3}" type="parTrans" cxnId="{F5CDD04F-C92B-4502-AFC8-93A5B8B57543}">
      <dgm:prSet/>
      <dgm:spPr/>
      <dgm:t>
        <a:bodyPr/>
        <a:lstStyle/>
        <a:p>
          <a:endParaRPr lang="en-US"/>
        </a:p>
      </dgm:t>
    </dgm:pt>
    <dgm:pt modelId="{C70A33FC-5444-461A-A512-D86E9E0A03EE}" type="sibTrans" cxnId="{F5CDD04F-C92B-4502-AFC8-93A5B8B57543}">
      <dgm:prSet/>
      <dgm:spPr/>
      <dgm:t>
        <a:bodyPr/>
        <a:lstStyle/>
        <a:p>
          <a:endParaRPr lang="en-US"/>
        </a:p>
      </dgm:t>
    </dgm:pt>
    <dgm:pt modelId="{9F070AA9-53F4-427B-A7F1-8B8590B16D79}" type="pres">
      <dgm:prSet presAssocID="{6AD33254-3F57-4F3D-AF0A-48037E1A6441}" presName="root" presStyleCnt="0">
        <dgm:presLayoutVars>
          <dgm:dir/>
          <dgm:resizeHandles val="exact"/>
        </dgm:presLayoutVars>
      </dgm:prSet>
      <dgm:spPr/>
    </dgm:pt>
    <dgm:pt modelId="{97E8D841-AC5B-49EC-A8F8-2521305B1D67}" type="pres">
      <dgm:prSet presAssocID="{D132B3D7-2E85-44D7-8273-B4224AB58BB6}" presName="compNode" presStyleCnt="0"/>
      <dgm:spPr/>
    </dgm:pt>
    <dgm:pt modelId="{40AEF756-A1ED-4C35-BA95-92632DDE476C}" type="pres">
      <dgm:prSet presAssocID="{D132B3D7-2E85-44D7-8273-B4224AB58BB6}" presName="bgRect" presStyleLbl="bgShp" presStyleIdx="0" presStyleCnt="2"/>
      <dgm:spPr/>
    </dgm:pt>
    <dgm:pt modelId="{8C75C81D-87FB-4EC4-B4A6-EFE008225559}" type="pres">
      <dgm:prSet presAssocID="{D132B3D7-2E85-44D7-8273-B4224AB58BB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022C651-22BE-43ED-AE82-BAC15F4620AB}" type="pres">
      <dgm:prSet presAssocID="{D132B3D7-2E85-44D7-8273-B4224AB58BB6}" presName="spaceRect" presStyleCnt="0"/>
      <dgm:spPr/>
    </dgm:pt>
    <dgm:pt modelId="{5D7F32A9-B661-49F8-ACA4-AD7842C0ADFD}" type="pres">
      <dgm:prSet presAssocID="{D132B3D7-2E85-44D7-8273-B4224AB58BB6}" presName="parTx" presStyleLbl="revTx" presStyleIdx="0" presStyleCnt="3">
        <dgm:presLayoutVars>
          <dgm:chMax val="0"/>
          <dgm:chPref val="0"/>
        </dgm:presLayoutVars>
      </dgm:prSet>
      <dgm:spPr/>
    </dgm:pt>
    <dgm:pt modelId="{E4820C79-5DFE-4FDA-8E1A-06A65074D92B}" type="pres">
      <dgm:prSet presAssocID="{297C1634-173E-478F-979E-AF11C1995089}" presName="sibTrans" presStyleCnt="0"/>
      <dgm:spPr/>
    </dgm:pt>
    <dgm:pt modelId="{81EE7779-1D46-4879-A8F7-3DAD3E4F289D}" type="pres">
      <dgm:prSet presAssocID="{58E59113-B9B7-4C43-BFAB-6F847A954FE9}" presName="compNode" presStyleCnt="0"/>
      <dgm:spPr/>
    </dgm:pt>
    <dgm:pt modelId="{4F2072D2-CEE5-467A-8E4A-9C3F5212A39C}" type="pres">
      <dgm:prSet presAssocID="{58E59113-B9B7-4C43-BFAB-6F847A954FE9}" presName="bgRect" presStyleLbl="bgShp" presStyleIdx="1" presStyleCnt="2"/>
      <dgm:spPr/>
    </dgm:pt>
    <dgm:pt modelId="{3219FB2E-2458-446C-B644-593793C74DB9}" type="pres">
      <dgm:prSet presAssocID="{58E59113-B9B7-4C43-BFAB-6F847A954FE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66D3FB4-49C1-4400-A3FE-36509EE6BEF8}" type="pres">
      <dgm:prSet presAssocID="{58E59113-B9B7-4C43-BFAB-6F847A954FE9}" presName="spaceRect" presStyleCnt="0"/>
      <dgm:spPr/>
    </dgm:pt>
    <dgm:pt modelId="{75449DE3-0D23-48DD-80B0-DA230DFA662C}" type="pres">
      <dgm:prSet presAssocID="{58E59113-B9B7-4C43-BFAB-6F847A954FE9}" presName="parTx" presStyleLbl="revTx" presStyleIdx="1" presStyleCnt="3">
        <dgm:presLayoutVars>
          <dgm:chMax val="0"/>
          <dgm:chPref val="0"/>
        </dgm:presLayoutVars>
      </dgm:prSet>
      <dgm:spPr/>
    </dgm:pt>
    <dgm:pt modelId="{61F9F710-F483-4B0B-BAE5-FF8111829647}" type="pres">
      <dgm:prSet presAssocID="{58E59113-B9B7-4C43-BFAB-6F847A954FE9}" presName="desTx" presStyleLbl="revTx" presStyleIdx="2" presStyleCnt="3">
        <dgm:presLayoutVars/>
      </dgm:prSet>
      <dgm:spPr/>
    </dgm:pt>
  </dgm:ptLst>
  <dgm:cxnLst>
    <dgm:cxn modelId="{7A139F03-4F7D-46C8-ABFE-5616A3FBDA8F}" srcId="{6AD33254-3F57-4F3D-AF0A-48037E1A6441}" destId="{58E59113-B9B7-4C43-BFAB-6F847A954FE9}" srcOrd="1" destOrd="0" parTransId="{ACA33E43-A20D-46F2-8DE1-8BF82DCC44F3}" sibTransId="{6D6CB19D-545B-496C-9A62-D6A2A77192CB}"/>
    <dgm:cxn modelId="{25EBBC12-10C9-4497-8514-0733427FEB1C}" srcId="{58E59113-B9B7-4C43-BFAB-6F847A954FE9}" destId="{85BB1A8A-2DDA-4D67-983A-DA92163525D6}" srcOrd="0" destOrd="0" parTransId="{FB75E512-A7A9-4275-9AAE-A796F4BAE2E5}" sibTransId="{8E296C94-29BC-4B92-B31E-04FD3657E8ED}"/>
    <dgm:cxn modelId="{6BAB6B25-8D5D-4F21-A60E-F738FD329C29}" type="presOf" srcId="{6AD33254-3F57-4F3D-AF0A-48037E1A6441}" destId="{9F070AA9-53F4-427B-A7F1-8B8590B16D79}" srcOrd="0" destOrd="0" presId="urn:microsoft.com/office/officeart/2018/2/layout/IconVerticalSolidList"/>
    <dgm:cxn modelId="{A5E9FE62-2D05-41B7-9DE2-C0F705331671}" type="presOf" srcId="{85BB1A8A-2DDA-4D67-983A-DA92163525D6}" destId="{61F9F710-F483-4B0B-BAE5-FF8111829647}" srcOrd="0" destOrd="0" presId="urn:microsoft.com/office/officeart/2018/2/layout/IconVerticalSolidList"/>
    <dgm:cxn modelId="{9CDD796C-2AA8-4246-9DFA-E898B3500A4A}" type="presOf" srcId="{1BEA3EA6-A28E-452C-A55C-C2487E2C1DDC}" destId="{61F9F710-F483-4B0B-BAE5-FF8111829647}" srcOrd="0" destOrd="2" presId="urn:microsoft.com/office/officeart/2018/2/layout/IconVerticalSolidList"/>
    <dgm:cxn modelId="{A7A7844D-9E3D-47E9-A60E-754153F6F36A}" srcId="{58E59113-B9B7-4C43-BFAB-6F847A954FE9}" destId="{DEA1A575-402C-417A-8D56-5A3848BBEA7B}" srcOrd="1" destOrd="0" parTransId="{6A6E864A-4383-44B2-B3E8-F4C34770E31A}" sibTransId="{ECB6CC49-36FA-4878-BC1E-7F51D03542DC}"/>
    <dgm:cxn modelId="{F5CDD04F-C92B-4502-AFC8-93A5B8B57543}" srcId="{58E59113-B9B7-4C43-BFAB-6F847A954FE9}" destId="{1BEA3EA6-A28E-452C-A55C-C2487E2C1DDC}" srcOrd="2" destOrd="0" parTransId="{042C168A-53B0-4714-AFF3-E236741563C3}" sibTransId="{C70A33FC-5444-461A-A512-D86E9E0A03EE}"/>
    <dgm:cxn modelId="{79777C53-B6BA-4986-B0A5-CF6915FFFC86}" type="presOf" srcId="{D132B3D7-2E85-44D7-8273-B4224AB58BB6}" destId="{5D7F32A9-B661-49F8-ACA4-AD7842C0ADFD}" srcOrd="0" destOrd="0" presId="urn:microsoft.com/office/officeart/2018/2/layout/IconVerticalSolidList"/>
    <dgm:cxn modelId="{69E7797C-4977-4557-987D-CA99360B8F3D}" srcId="{6AD33254-3F57-4F3D-AF0A-48037E1A6441}" destId="{D132B3D7-2E85-44D7-8273-B4224AB58BB6}" srcOrd="0" destOrd="0" parTransId="{787F90D4-CE02-447A-9D17-0DB9F8F4C786}" sibTransId="{297C1634-173E-478F-979E-AF11C1995089}"/>
    <dgm:cxn modelId="{FF9B3A9E-A763-4B89-A43F-6378CC26F5C4}" type="presOf" srcId="{DEA1A575-402C-417A-8D56-5A3848BBEA7B}" destId="{61F9F710-F483-4B0B-BAE5-FF8111829647}" srcOrd="0" destOrd="1" presId="urn:microsoft.com/office/officeart/2018/2/layout/IconVerticalSolidList"/>
    <dgm:cxn modelId="{29B1FAFB-A298-42F7-8041-1BF5CDAA0961}" type="presOf" srcId="{58E59113-B9B7-4C43-BFAB-6F847A954FE9}" destId="{75449DE3-0D23-48DD-80B0-DA230DFA662C}" srcOrd="0" destOrd="0" presId="urn:microsoft.com/office/officeart/2018/2/layout/IconVerticalSolidList"/>
    <dgm:cxn modelId="{E70A5B44-AB3D-4A5F-A98D-24142D2658EB}" type="presParOf" srcId="{9F070AA9-53F4-427B-A7F1-8B8590B16D79}" destId="{97E8D841-AC5B-49EC-A8F8-2521305B1D67}" srcOrd="0" destOrd="0" presId="urn:microsoft.com/office/officeart/2018/2/layout/IconVerticalSolidList"/>
    <dgm:cxn modelId="{BDBA2901-1F93-413D-B267-AC9B368EE539}" type="presParOf" srcId="{97E8D841-AC5B-49EC-A8F8-2521305B1D67}" destId="{40AEF756-A1ED-4C35-BA95-92632DDE476C}" srcOrd="0" destOrd="0" presId="urn:microsoft.com/office/officeart/2018/2/layout/IconVerticalSolidList"/>
    <dgm:cxn modelId="{F1ED078D-B389-4257-8727-BFFABD1C2512}" type="presParOf" srcId="{97E8D841-AC5B-49EC-A8F8-2521305B1D67}" destId="{8C75C81D-87FB-4EC4-B4A6-EFE008225559}" srcOrd="1" destOrd="0" presId="urn:microsoft.com/office/officeart/2018/2/layout/IconVerticalSolidList"/>
    <dgm:cxn modelId="{139F5C5C-11AB-4AFE-852C-E765D9BB6834}" type="presParOf" srcId="{97E8D841-AC5B-49EC-A8F8-2521305B1D67}" destId="{1022C651-22BE-43ED-AE82-BAC15F4620AB}" srcOrd="2" destOrd="0" presId="urn:microsoft.com/office/officeart/2018/2/layout/IconVerticalSolidList"/>
    <dgm:cxn modelId="{7F1E957F-9847-49AD-B496-4CCF942368F1}" type="presParOf" srcId="{97E8D841-AC5B-49EC-A8F8-2521305B1D67}" destId="{5D7F32A9-B661-49F8-ACA4-AD7842C0ADFD}" srcOrd="3" destOrd="0" presId="urn:microsoft.com/office/officeart/2018/2/layout/IconVerticalSolidList"/>
    <dgm:cxn modelId="{B38A9016-7C91-4CEF-8D86-78744D7C6D52}" type="presParOf" srcId="{9F070AA9-53F4-427B-A7F1-8B8590B16D79}" destId="{E4820C79-5DFE-4FDA-8E1A-06A65074D92B}" srcOrd="1" destOrd="0" presId="urn:microsoft.com/office/officeart/2018/2/layout/IconVerticalSolidList"/>
    <dgm:cxn modelId="{04650FB2-1A24-4128-8774-8C7BCB21590E}" type="presParOf" srcId="{9F070AA9-53F4-427B-A7F1-8B8590B16D79}" destId="{81EE7779-1D46-4879-A8F7-3DAD3E4F289D}" srcOrd="2" destOrd="0" presId="urn:microsoft.com/office/officeart/2018/2/layout/IconVerticalSolidList"/>
    <dgm:cxn modelId="{AACFE5B1-D8F6-4228-AA99-FCDBC307189A}" type="presParOf" srcId="{81EE7779-1D46-4879-A8F7-3DAD3E4F289D}" destId="{4F2072D2-CEE5-467A-8E4A-9C3F5212A39C}" srcOrd="0" destOrd="0" presId="urn:microsoft.com/office/officeart/2018/2/layout/IconVerticalSolidList"/>
    <dgm:cxn modelId="{50271D37-7C15-407A-8DC7-0C694E14CE81}" type="presParOf" srcId="{81EE7779-1D46-4879-A8F7-3DAD3E4F289D}" destId="{3219FB2E-2458-446C-B644-593793C74DB9}" srcOrd="1" destOrd="0" presId="urn:microsoft.com/office/officeart/2018/2/layout/IconVerticalSolidList"/>
    <dgm:cxn modelId="{53F44625-1E76-41B1-AF21-17188119BB12}" type="presParOf" srcId="{81EE7779-1D46-4879-A8F7-3DAD3E4F289D}" destId="{B66D3FB4-49C1-4400-A3FE-36509EE6BEF8}" srcOrd="2" destOrd="0" presId="urn:microsoft.com/office/officeart/2018/2/layout/IconVerticalSolidList"/>
    <dgm:cxn modelId="{ED631596-3CDD-43AD-8E7C-F36B004F86BA}" type="presParOf" srcId="{81EE7779-1D46-4879-A8F7-3DAD3E4F289D}" destId="{75449DE3-0D23-48DD-80B0-DA230DFA662C}" srcOrd="3" destOrd="0" presId="urn:microsoft.com/office/officeart/2018/2/layout/IconVerticalSolidList"/>
    <dgm:cxn modelId="{AFF6CF80-211B-4655-8A8D-74DCF63F4122}" type="presParOf" srcId="{81EE7779-1D46-4879-A8F7-3DAD3E4F289D}" destId="{61F9F710-F483-4B0B-BAE5-FF811182964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86182B-D634-432E-A595-67E11F757909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7E2487C-70FD-406E-A3A1-A7D3BEC764BF}">
      <dgm:prSet/>
      <dgm:spPr/>
      <dgm:t>
        <a:bodyPr/>
        <a:lstStyle/>
        <a:p>
          <a:r>
            <a:rPr lang="en-GB" b="1"/>
            <a:t>Ewles and Simnett model</a:t>
          </a:r>
          <a:endParaRPr lang="en-US"/>
        </a:p>
      </dgm:t>
    </dgm:pt>
    <dgm:pt modelId="{5B008534-C36E-4503-B8B4-BA33EF50FC15}" type="parTrans" cxnId="{C6D58463-565C-49A3-9574-A3F3E8447CC7}">
      <dgm:prSet/>
      <dgm:spPr/>
      <dgm:t>
        <a:bodyPr/>
        <a:lstStyle/>
        <a:p>
          <a:endParaRPr lang="en-US"/>
        </a:p>
      </dgm:t>
    </dgm:pt>
    <dgm:pt modelId="{963436CC-DA43-434E-8755-BF9FA9C47393}" type="sibTrans" cxnId="{C6D58463-565C-49A3-9574-A3F3E8447CC7}">
      <dgm:prSet/>
      <dgm:spPr/>
      <dgm:t>
        <a:bodyPr/>
        <a:lstStyle/>
        <a:p>
          <a:endParaRPr lang="en-US"/>
        </a:p>
      </dgm:t>
    </dgm:pt>
    <dgm:pt modelId="{F36C57EF-B2AF-4A06-9997-441C323825C0}">
      <dgm:prSet/>
      <dgm:spPr/>
      <dgm:t>
        <a:bodyPr/>
        <a:lstStyle/>
        <a:p>
          <a:r>
            <a:rPr lang="en-GB" b="1"/>
            <a:t>PRECEDE-PROCEDE model </a:t>
          </a:r>
          <a:endParaRPr lang="en-US"/>
        </a:p>
      </dgm:t>
    </dgm:pt>
    <dgm:pt modelId="{C504356F-A6E3-4422-BE36-39081BDBAF8F}" type="parTrans" cxnId="{D1626435-414A-4167-B781-B01FADB2852D}">
      <dgm:prSet/>
      <dgm:spPr/>
      <dgm:t>
        <a:bodyPr/>
        <a:lstStyle/>
        <a:p>
          <a:endParaRPr lang="en-US"/>
        </a:p>
      </dgm:t>
    </dgm:pt>
    <dgm:pt modelId="{CF92AD4E-D666-4B3C-B8B1-B03B9D5F5AA3}" type="sibTrans" cxnId="{D1626435-414A-4167-B781-B01FADB2852D}">
      <dgm:prSet/>
      <dgm:spPr/>
      <dgm:t>
        <a:bodyPr/>
        <a:lstStyle/>
        <a:p>
          <a:endParaRPr lang="en-US"/>
        </a:p>
      </dgm:t>
    </dgm:pt>
    <dgm:pt modelId="{E60C3622-D4AF-44F9-8D04-401A897ABE3F}">
      <dgm:prSet/>
      <dgm:spPr/>
      <dgm:t>
        <a:bodyPr/>
        <a:lstStyle/>
        <a:p>
          <a:r>
            <a:rPr lang="en-GB"/>
            <a:t>MATCH model</a:t>
          </a:r>
          <a:endParaRPr lang="en-US"/>
        </a:p>
      </dgm:t>
    </dgm:pt>
    <dgm:pt modelId="{82E3EDBB-6B4C-478C-B7FD-B1D659FFBF61}" type="parTrans" cxnId="{F70186CD-0CEA-4842-9CBF-8A192D21039E}">
      <dgm:prSet/>
      <dgm:spPr/>
      <dgm:t>
        <a:bodyPr/>
        <a:lstStyle/>
        <a:p>
          <a:endParaRPr lang="en-US"/>
        </a:p>
      </dgm:t>
    </dgm:pt>
    <dgm:pt modelId="{A1E31652-8D6B-455C-B183-F435D0CF8276}" type="sibTrans" cxnId="{F70186CD-0CEA-4842-9CBF-8A192D21039E}">
      <dgm:prSet/>
      <dgm:spPr/>
      <dgm:t>
        <a:bodyPr/>
        <a:lstStyle/>
        <a:p>
          <a:endParaRPr lang="en-US"/>
        </a:p>
      </dgm:t>
    </dgm:pt>
    <dgm:pt modelId="{B73B7759-10F8-4C01-AD5E-A506EF339ABE}">
      <dgm:prSet/>
      <dgm:spPr/>
      <dgm:t>
        <a:bodyPr/>
        <a:lstStyle/>
        <a:p>
          <a:r>
            <a:rPr lang="en-GB"/>
            <a:t>Intervention mapping </a:t>
          </a:r>
          <a:endParaRPr lang="en-US"/>
        </a:p>
      </dgm:t>
    </dgm:pt>
    <dgm:pt modelId="{9DF23138-68DA-48A7-9F06-D1943781AA4D}" type="parTrans" cxnId="{E8CD4C8E-858B-42FD-9D0C-D7BB9CCC2E69}">
      <dgm:prSet/>
      <dgm:spPr/>
      <dgm:t>
        <a:bodyPr/>
        <a:lstStyle/>
        <a:p>
          <a:endParaRPr lang="en-US"/>
        </a:p>
      </dgm:t>
    </dgm:pt>
    <dgm:pt modelId="{CEC06C5B-2643-4B2C-A5DE-F5654BCEEAD6}" type="sibTrans" cxnId="{E8CD4C8E-858B-42FD-9D0C-D7BB9CCC2E69}">
      <dgm:prSet/>
      <dgm:spPr/>
      <dgm:t>
        <a:bodyPr/>
        <a:lstStyle/>
        <a:p>
          <a:endParaRPr lang="en-US"/>
        </a:p>
      </dgm:t>
    </dgm:pt>
    <dgm:pt modelId="{3C8B10F4-8034-4D8A-89EC-21645562E696}">
      <dgm:prSet/>
      <dgm:spPr/>
      <dgm:t>
        <a:bodyPr/>
        <a:lstStyle/>
        <a:p>
          <a:r>
            <a:rPr lang="en-GB"/>
            <a:t>Community readiness model </a:t>
          </a:r>
          <a:endParaRPr lang="en-US"/>
        </a:p>
      </dgm:t>
    </dgm:pt>
    <dgm:pt modelId="{AC6E5CDA-7977-4365-BF33-13A402CCA908}" type="parTrans" cxnId="{71152EB3-8852-4B29-AA85-66529865BE7F}">
      <dgm:prSet/>
      <dgm:spPr/>
      <dgm:t>
        <a:bodyPr/>
        <a:lstStyle/>
        <a:p>
          <a:endParaRPr lang="en-US"/>
        </a:p>
      </dgm:t>
    </dgm:pt>
    <dgm:pt modelId="{3A9A0664-CE45-4284-8A38-F9D7A28D721E}" type="sibTrans" cxnId="{71152EB3-8852-4B29-AA85-66529865BE7F}">
      <dgm:prSet/>
      <dgm:spPr/>
      <dgm:t>
        <a:bodyPr/>
        <a:lstStyle/>
        <a:p>
          <a:endParaRPr lang="en-US"/>
        </a:p>
      </dgm:t>
    </dgm:pt>
    <dgm:pt modelId="{92DC8FBF-5F15-462B-8D0B-70E0AACEC15F}" type="pres">
      <dgm:prSet presAssocID="{6486182B-D634-432E-A595-67E11F757909}" presName="linear" presStyleCnt="0">
        <dgm:presLayoutVars>
          <dgm:dir/>
          <dgm:animLvl val="lvl"/>
          <dgm:resizeHandles val="exact"/>
        </dgm:presLayoutVars>
      </dgm:prSet>
      <dgm:spPr/>
    </dgm:pt>
    <dgm:pt modelId="{08D61049-5A22-4E88-97C1-E994691CE250}" type="pres">
      <dgm:prSet presAssocID="{47E2487C-70FD-406E-A3A1-A7D3BEC764BF}" presName="parentLin" presStyleCnt="0"/>
      <dgm:spPr/>
    </dgm:pt>
    <dgm:pt modelId="{393FD155-790B-43AF-96CB-104AB931F998}" type="pres">
      <dgm:prSet presAssocID="{47E2487C-70FD-406E-A3A1-A7D3BEC764BF}" presName="parentLeftMargin" presStyleLbl="node1" presStyleIdx="0" presStyleCnt="5"/>
      <dgm:spPr/>
    </dgm:pt>
    <dgm:pt modelId="{E1081C84-E0A9-4353-9CA6-CEBCE238F990}" type="pres">
      <dgm:prSet presAssocID="{47E2487C-70FD-406E-A3A1-A7D3BEC764B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40D707B-F9E5-44A1-9125-247608B12CEC}" type="pres">
      <dgm:prSet presAssocID="{47E2487C-70FD-406E-A3A1-A7D3BEC764BF}" presName="negativeSpace" presStyleCnt="0"/>
      <dgm:spPr/>
    </dgm:pt>
    <dgm:pt modelId="{43A1258A-928E-4A60-9781-28FB660E6FE0}" type="pres">
      <dgm:prSet presAssocID="{47E2487C-70FD-406E-A3A1-A7D3BEC764BF}" presName="childText" presStyleLbl="conFgAcc1" presStyleIdx="0" presStyleCnt="5">
        <dgm:presLayoutVars>
          <dgm:bulletEnabled val="1"/>
        </dgm:presLayoutVars>
      </dgm:prSet>
      <dgm:spPr/>
    </dgm:pt>
    <dgm:pt modelId="{98F6C020-E491-4DBB-AD9B-C60B4F51BCA9}" type="pres">
      <dgm:prSet presAssocID="{963436CC-DA43-434E-8755-BF9FA9C47393}" presName="spaceBetweenRectangles" presStyleCnt="0"/>
      <dgm:spPr/>
    </dgm:pt>
    <dgm:pt modelId="{331A0744-0707-4693-81EB-C67FFF0B02EE}" type="pres">
      <dgm:prSet presAssocID="{F36C57EF-B2AF-4A06-9997-441C323825C0}" presName="parentLin" presStyleCnt="0"/>
      <dgm:spPr/>
    </dgm:pt>
    <dgm:pt modelId="{11BAA190-F99E-4ED8-9A27-5D9D07C47430}" type="pres">
      <dgm:prSet presAssocID="{F36C57EF-B2AF-4A06-9997-441C323825C0}" presName="parentLeftMargin" presStyleLbl="node1" presStyleIdx="0" presStyleCnt="5"/>
      <dgm:spPr/>
    </dgm:pt>
    <dgm:pt modelId="{9695C1E3-C402-41F3-B92D-2C4C800BA00B}" type="pres">
      <dgm:prSet presAssocID="{F36C57EF-B2AF-4A06-9997-441C323825C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7B6ADFC-3D56-449C-8503-F063676ABA03}" type="pres">
      <dgm:prSet presAssocID="{F36C57EF-B2AF-4A06-9997-441C323825C0}" presName="negativeSpace" presStyleCnt="0"/>
      <dgm:spPr/>
    </dgm:pt>
    <dgm:pt modelId="{6CC1E65A-2415-448E-AD07-9FCD591C3DF1}" type="pres">
      <dgm:prSet presAssocID="{F36C57EF-B2AF-4A06-9997-441C323825C0}" presName="childText" presStyleLbl="conFgAcc1" presStyleIdx="1" presStyleCnt="5">
        <dgm:presLayoutVars>
          <dgm:bulletEnabled val="1"/>
        </dgm:presLayoutVars>
      </dgm:prSet>
      <dgm:spPr/>
    </dgm:pt>
    <dgm:pt modelId="{93AF2AFC-DFC2-4D53-A7BE-EFFF79935FB4}" type="pres">
      <dgm:prSet presAssocID="{CF92AD4E-D666-4B3C-B8B1-B03B9D5F5AA3}" presName="spaceBetweenRectangles" presStyleCnt="0"/>
      <dgm:spPr/>
    </dgm:pt>
    <dgm:pt modelId="{8D965A25-46BC-41C5-8A48-21172EB0AF6C}" type="pres">
      <dgm:prSet presAssocID="{E60C3622-D4AF-44F9-8D04-401A897ABE3F}" presName="parentLin" presStyleCnt="0"/>
      <dgm:spPr/>
    </dgm:pt>
    <dgm:pt modelId="{06705118-845F-4A94-AD8E-C98DEEC8781F}" type="pres">
      <dgm:prSet presAssocID="{E60C3622-D4AF-44F9-8D04-401A897ABE3F}" presName="parentLeftMargin" presStyleLbl="node1" presStyleIdx="1" presStyleCnt="5"/>
      <dgm:spPr/>
    </dgm:pt>
    <dgm:pt modelId="{7A594E20-9B46-4F1A-BAEC-AAA2B714EE73}" type="pres">
      <dgm:prSet presAssocID="{E60C3622-D4AF-44F9-8D04-401A897ABE3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AD274EA-CD3B-4D8B-AF8A-FC8FFB7314F3}" type="pres">
      <dgm:prSet presAssocID="{E60C3622-D4AF-44F9-8D04-401A897ABE3F}" presName="negativeSpace" presStyleCnt="0"/>
      <dgm:spPr/>
    </dgm:pt>
    <dgm:pt modelId="{658B97D5-B96D-45A2-9148-1795C63C4C35}" type="pres">
      <dgm:prSet presAssocID="{E60C3622-D4AF-44F9-8D04-401A897ABE3F}" presName="childText" presStyleLbl="conFgAcc1" presStyleIdx="2" presStyleCnt="5">
        <dgm:presLayoutVars>
          <dgm:bulletEnabled val="1"/>
        </dgm:presLayoutVars>
      </dgm:prSet>
      <dgm:spPr/>
    </dgm:pt>
    <dgm:pt modelId="{9173206D-D445-4302-A8A7-DDEA96E8C31E}" type="pres">
      <dgm:prSet presAssocID="{A1E31652-8D6B-455C-B183-F435D0CF8276}" presName="spaceBetweenRectangles" presStyleCnt="0"/>
      <dgm:spPr/>
    </dgm:pt>
    <dgm:pt modelId="{4A4E1AC4-6208-401D-9A0C-51F648219443}" type="pres">
      <dgm:prSet presAssocID="{B73B7759-10F8-4C01-AD5E-A506EF339ABE}" presName="parentLin" presStyleCnt="0"/>
      <dgm:spPr/>
    </dgm:pt>
    <dgm:pt modelId="{F3896D16-A0F8-4552-BB22-5C332E5FACDD}" type="pres">
      <dgm:prSet presAssocID="{B73B7759-10F8-4C01-AD5E-A506EF339ABE}" presName="parentLeftMargin" presStyleLbl="node1" presStyleIdx="2" presStyleCnt="5"/>
      <dgm:spPr/>
    </dgm:pt>
    <dgm:pt modelId="{689C47E0-BFD5-49F5-9EE3-D48CFAAB6D0F}" type="pres">
      <dgm:prSet presAssocID="{B73B7759-10F8-4C01-AD5E-A506EF339AB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FF2E0F4-C401-4BA7-A838-8665C5E7BD15}" type="pres">
      <dgm:prSet presAssocID="{B73B7759-10F8-4C01-AD5E-A506EF339ABE}" presName="negativeSpace" presStyleCnt="0"/>
      <dgm:spPr/>
    </dgm:pt>
    <dgm:pt modelId="{45D8A28F-5D1C-47FB-9E17-C3D449BD698C}" type="pres">
      <dgm:prSet presAssocID="{B73B7759-10F8-4C01-AD5E-A506EF339ABE}" presName="childText" presStyleLbl="conFgAcc1" presStyleIdx="3" presStyleCnt="5">
        <dgm:presLayoutVars>
          <dgm:bulletEnabled val="1"/>
        </dgm:presLayoutVars>
      </dgm:prSet>
      <dgm:spPr/>
    </dgm:pt>
    <dgm:pt modelId="{0F043827-A049-4A75-9C9F-659DAFA424E7}" type="pres">
      <dgm:prSet presAssocID="{CEC06C5B-2643-4B2C-A5DE-F5654BCEEAD6}" presName="spaceBetweenRectangles" presStyleCnt="0"/>
      <dgm:spPr/>
    </dgm:pt>
    <dgm:pt modelId="{267C3373-832E-426D-8397-95F4E52F240B}" type="pres">
      <dgm:prSet presAssocID="{3C8B10F4-8034-4D8A-89EC-21645562E696}" presName="parentLin" presStyleCnt="0"/>
      <dgm:spPr/>
    </dgm:pt>
    <dgm:pt modelId="{1C1BE742-DD6E-4549-B923-A297E88EE688}" type="pres">
      <dgm:prSet presAssocID="{3C8B10F4-8034-4D8A-89EC-21645562E696}" presName="parentLeftMargin" presStyleLbl="node1" presStyleIdx="3" presStyleCnt="5"/>
      <dgm:spPr/>
    </dgm:pt>
    <dgm:pt modelId="{1620B331-C0E2-40A5-91BA-E347CEE8DF80}" type="pres">
      <dgm:prSet presAssocID="{3C8B10F4-8034-4D8A-89EC-21645562E696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69712EE-A873-44B5-9ABD-34AEB07B9961}" type="pres">
      <dgm:prSet presAssocID="{3C8B10F4-8034-4D8A-89EC-21645562E696}" presName="negativeSpace" presStyleCnt="0"/>
      <dgm:spPr/>
    </dgm:pt>
    <dgm:pt modelId="{13ABD919-B650-403E-8FAB-C7DC21805EC5}" type="pres">
      <dgm:prSet presAssocID="{3C8B10F4-8034-4D8A-89EC-21645562E696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8450604-1061-43F6-8773-6C6840B09772}" type="presOf" srcId="{B73B7759-10F8-4C01-AD5E-A506EF339ABE}" destId="{F3896D16-A0F8-4552-BB22-5C332E5FACDD}" srcOrd="0" destOrd="0" presId="urn:microsoft.com/office/officeart/2005/8/layout/list1"/>
    <dgm:cxn modelId="{3E3C6025-33A4-451C-BF63-8BCD381FDA23}" type="presOf" srcId="{E60C3622-D4AF-44F9-8D04-401A897ABE3F}" destId="{06705118-845F-4A94-AD8E-C98DEEC8781F}" srcOrd="0" destOrd="0" presId="urn:microsoft.com/office/officeart/2005/8/layout/list1"/>
    <dgm:cxn modelId="{D1626435-414A-4167-B781-B01FADB2852D}" srcId="{6486182B-D634-432E-A595-67E11F757909}" destId="{F36C57EF-B2AF-4A06-9997-441C323825C0}" srcOrd="1" destOrd="0" parTransId="{C504356F-A6E3-4422-BE36-39081BDBAF8F}" sibTransId="{CF92AD4E-D666-4B3C-B8B1-B03B9D5F5AA3}"/>
    <dgm:cxn modelId="{C6D58463-565C-49A3-9574-A3F3E8447CC7}" srcId="{6486182B-D634-432E-A595-67E11F757909}" destId="{47E2487C-70FD-406E-A3A1-A7D3BEC764BF}" srcOrd="0" destOrd="0" parTransId="{5B008534-C36E-4503-B8B4-BA33EF50FC15}" sibTransId="{963436CC-DA43-434E-8755-BF9FA9C47393}"/>
    <dgm:cxn modelId="{CE02CB63-0B99-4C01-98BA-C15FAC5B09AB}" type="presOf" srcId="{B73B7759-10F8-4C01-AD5E-A506EF339ABE}" destId="{689C47E0-BFD5-49F5-9EE3-D48CFAAB6D0F}" srcOrd="1" destOrd="0" presId="urn:microsoft.com/office/officeart/2005/8/layout/list1"/>
    <dgm:cxn modelId="{27BEF748-80B5-46EF-BF2E-7672700A8544}" type="presOf" srcId="{47E2487C-70FD-406E-A3A1-A7D3BEC764BF}" destId="{393FD155-790B-43AF-96CB-104AB931F998}" srcOrd="0" destOrd="0" presId="urn:microsoft.com/office/officeart/2005/8/layout/list1"/>
    <dgm:cxn modelId="{B8547B78-2A60-4EF2-8DC0-3629532E275C}" type="presOf" srcId="{3C8B10F4-8034-4D8A-89EC-21645562E696}" destId="{1620B331-C0E2-40A5-91BA-E347CEE8DF80}" srcOrd="1" destOrd="0" presId="urn:microsoft.com/office/officeart/2005/8/layout/list1"/>
    <dgm:cxn modelId="{E184B058-0E30-4654-AF77-F047261F8D15}" type="presOf" srcId="{F36C57EF-B2AF-4A06-9997-441C323825C0}" destId="{9695C1E3-C402-41F3-B92D-2C4C800BA00B}" srcOrd="1" destOrd="0" presId="urn:microsoft.com/office/officeart/2005/8/layout/list1"/>
    <dgm:cxn modelId="{E8CD4C8E-858B-42FD-9D0C-D7BB9CCC2E69}" srcId="{6486182B-D634-432E-A595-67E11F757909}" destId="{B73B7759-10F8-4C01-AD5E-A506EF339ABE}" srcOrd="3" destOrd="0" parTransId="{9DF23138-68DA-48A7-9F06-D1943781AA4D}" sibTransId="{CEC06C5B-2643-4B2C-A5DE-F5654BCEEAD6}"/>
    <dgm:cxn modelId="{AAAF4E8E-4BEF-4BBD-AD23-26AE7F7DE86B}" type="presOf" srcId="{3C8B10F4-8034-4D8A-89EC-21645562E696}" destId="{1C1BE742-DD6E-4549-B923-A297E88EE688}" srcOrd="0" destOrd="0" presId="urn:microsoft.com/office/officeart/2005/8/layout/list1"/>
    <dgm:cxn modelId="{71152EB3-8852-4B29-AA85-66529865BE7F}" srcId="{6486182B-D634-432E-A595-67E11F757909}" destId="{3C8B10F4-8034-4D8A-89EC-21645562E696}" srcOrd="4" destOrd="0" parTransId="{AC6E5CDA-7977-4365-BF33-13A402CCA908}" sibTransId="{3A9A0664-CE45-4284-8A38-F9D7A28D721E}"/>
    <dgm:cxn modelId="{57443AB9-BBA0-488E-A383-81B575C0BFDE}" type="presOf" srcId="{E60C3622-D4AF-44F9-8D04-401A897ABE3F}" destId="{7A594E20-9B46-4F1A-BAEC-AAA2B714EE73}" srcOrd="1" destOrd="0" presId="urn:microsoft.com/office/officeart/2005/8/layout/list1"/>
    <dgm:cxn modelId="{DE7599C0-34B6-4CDF-B10E-8A8690B8DA75}" type="presOf" srcId="{47E2487C-70FD-406E-A3A1-A7D3BEC764BF}" destId="{E1081C84-E0A9-4353-9CA6-CEBCE238F990}" srcOrd="1" destOrd="0" presId="urn:microsoft.com/office/officeart/2005/8/layout/list1"/>
    <dgm:cxn modelId="{F70186CD-0CEA-4842-9CBF-8A192D21039E}" srcId="{6486182B-D634-432E-A595-67E11F757909}" destId="{E60C3622-D4AF-44F9-8D04-401A897ABE3F}" srcOrd="2" destOrd="0" parTransId="{82E3EDBB-6B4C-478C-B7FD-B1D659FFBF61}" sibTransId="{A1E31652-8D6B-455C-B183-F435D0CF8276}"/>
    <dgm:cxn modelId="{7EF7C5D5-CBA1-4613-B252-14224A794FA1}" type="presOf" srcId="{6486182B-D634-432E-A595-67E11F757909}" destId="{92DC8FBF-5F15-462B-8D0B-70E0AACEC15F}" srcOrd="0" destOrd="0" presId="urn:microsoft.com/office/officeart/2005/8/layout/list1"/>
    <dgm:cxn modelId="{8A87D3EE-C1B8-4103-8708-4913F70ACE46}" type="presOf" srcId="{F36C57EF-B2AF-4A06-9997-441C323825C0}" destId="{11BAA190-F99E-4ED8-9A27-5D9D07C47430}" srcOrd="0" destOrd="0" presId="urn:microsoft.com/office/officeart/2005/8/layout/list1"/>
    <dgm:cxn modelId="{84DFBB13-6F98-45F4-A4FE-AF82FEB651F2}" type="presParOf" srcId="{92DC8FBF-5F15-462B-8D0B-70E0AACEC15F}" destId="{08D61049-5A22-4E88-97C1-E994691CE250}" srcOrd="0" destOrd="0" presId="urn:microsoft.com/office/officeart/2005/8/layout/list1"/>
    <dgm:cxn modelId="{4EDCC843-C3EC-473F-8BD1-C185F6698A9E}" type="presParOf" srcId="{08D61049-5A22-4E88-97C1-E994691CE250}" destId="{393FD155-790B-43AF-96CB-104AB931F998}" srcOrd="0" destOrd="0" presId="urn:microsoft.com/office/officeart/2005/8/layout/list1"/>
    <dgm:cxn modelId="{D69536AF-0DCB-485F-91FE-09FE3CF41D6E}" type="presParOf" srcId="{08D61049-5A22-4E88-97C1-E994691CE250}" destId="{E1081C84-E0A9-4353-9CA6-CEBCE238F990}" srcOrd="1" destOrd="0" presId="urn:microsoft.com/office/officeart/2005/8/layout/list1"/>
    <dgm:cxn modelId="{C2D4F74E-2F8A-4AB2-B856-CD672740A1CF}" type="presParOf" srcId="{92DC8FBF-5F15-462B-8D0B-70E0AACEC15F}" destId="{C40D707B-F9E5-44A1-9125-247608B12CEC}" srcOrd="1" destOrd="0" presId="urn:microsoft.com/office/officeart/2005/8/layout/list1"/>
    <dgm:cxn modelId="{238D4810-542E-46E8-A9B3-3C7D56895431}" type="presParOf" srcId="{92DC8FBF-5F15-462B-8D0B-70E0AACEC15F}" destId="{43A1258A-928E-4A60-9781-28FB660E6FE0}" srcOrd="2" destOrd="0" presId="urn:microsoft.com/office/officeart/2005/8/layout/list1"/>
    <dgm:cxn modelId="{CF17BC16-13F0-4650-8A82-6B987DD6FD7A}" type="presParOf" srcId="{92DC8FBF-5F15-462B-8D0B-70E0AACEC15F}" destId="{98F6C020-E491-4DBB-AD9B-C60B4F51BCA9}" srcOrd="3" destOrd="0" presId="urn:microsoft.com/office/officeart/2005/8/layout/list1"/>
    <dgm:cxn modelId="{CB853766-4DA4-4417-80A8-9F3F0239C75C}" type="presParOf" srcId="{92DC8FBF-5F15-462B-8D0B-70E0AACEC15F}" destId="{331A0744-0707-4693-81EB-C67FFF0B02EE}" srcOrd="4" destOrd="0" presId="urn:microsoft.com/office/officeart/2005/8/layout/list1"/>
    <dgm:cxn modelId="{BB65D814-967D-47B0-B42C-ADA153F936E9}" type="presParOf" srcId="{331A0744-0707-4693-81EB-C67FFF0B02EE}" destId="{11BAA190-F99E-4ED8-9A27-5D9D07C47430}" srcOrd="0" destOrd="0" presId="urn:microsoft.com/office/officeart/2005/8/layout/list1"/>
    <dgm:cxn modelId="{B28FE0EE-01C3-4681-8D27-82D66DF0A511}" type="presParOf" srcId="{331A0744-0707-4693-81EB-C67FFF0B02EE}" destId="{9695C1E3-C402-41F3-B92D-2C4C800BA00B}" srcOrd="1" destOrd="0" presId="urn:microsoft.com/office/officeart/2005/8/layout/list1"/>
    <dgm:cxn modelId="{63BD80EF-244C-45BD-B5AE-A40AFEF69052}" type="presParOf" srcId="{92DC8FBF-5F15-462B-8D0B-70E0AACEC15F}" destId="{97B6ADFC-3D56-449C-8503-F063676ABA03}" srcOrd="5" destOrd="0" presId="urn:microsoft.com/office/officeart/2005/8/layout/list1"/>
    <dgm:cxn modelId="{FB45E6B4-942B-4605-B926-D9DAC4866543}" type="presParOf" srcId="{92DC8FBF-5F15-462B-8D0B-70E0AACEC15F}" destId="{6CC1E65A-2415-448E-AD07-9FCD591C3DF1}" srcOrd="6" destOrd="0" presId="urn:microsoft.com/office/officeart/2005/8/layout/list1"/>
    <dgm:cxn modelId="{F4A4A2C5-3DB6-4F8F-B99D-A46A3BCA5931}" type="presParOf" srcId="{92DC8FBF-5F15-462B-8D0B-70E0AACEC15F}" destId="{93AF2AFC-DFC2-4D53-A7BE-EFFF79935FB4}" srcOrd="7" destOrd="0" presId="urn:microsoft.com/office/officeart/2005/8/layout/list1"/>
    <dgm:cxn modelId="{F1EDC73A-CD8E-44B5-8461-C3EF8183D6A4}" type="presParOf" srcId="{92DC8FBF-5F15-462B-8D0B-70E0AACEC15F}" destId="{8D965A25-46BC-41C5-8A48-21172EB0AF6C}" srcOrd="8" destOrd="0" presId="urn:microsoft.com/office/officeart/2005/8/layout/list1"/>
    <dgm:cxn modelId="{25B8F047-789E-46D2-B319-C851B1C471AA}" type="presParOf" srcId="{8D965A25-46BC-41C5-8A48-21172EB0AF6C}" destId="{06705118-845F-4A94-AD8E-C98DEEC8781F}" srcOrd="0" destOrd="0" presId="urn:microsoft.com/office/officeart/2005/8/layout/list1"/>
    <dgm:cxn modelId="{0313AC4E-13BC-4AAD-BAE3-594ED8CBDD44}" type="presParOf" srcId="{8D965A25-46BC-41C5-8A48-21172EB0AF6C}" destId="{7A594E20-9B46-4F1A-BAEC-AAA2B714EE73}" srcOrd="1" destOrd="0" presId="urn:microsoft.com/office/officeart/2005/8/layout/list1"/>
    <dgm:cxn modelId="{C6CAD717-6007-423B-A722-AB967AA4DBE1}" type="presParOf" srcId="{92DC8FBF-5F15-462B-8D0B-70E0AACEC15F}" destId="{5AD274EA-CD3B-4D8B-AF8A-FC8FFB7314F3}" srcOrd="9" destOrd="0" presId="urn:microsoft.com/office/officeart/2005/8/layout/list1"/>
    <dgm:cxn modelId="{4C317088-2ECA-4434-B681-8A72CCA240E8}" type="presParOf" srcId="{92DC8FBF-5F15-462B-8D0B-70E0AACEC15F}" destId="{658B97D5-B96D-45A2-9148-1795C63C4C35}" srcOrd="10" destOrd="0" presId="urn:microsoft.com/office/officeart/2005/8/layout/list1"/>
    <dgm:cxn modelId="{B59E4CA3-0E67-476D-B32D-31DCCD9C966C}" type="presParOf" srcId="{92DC8FBF-5F15-462B-8D0B-70E0AACEC15F}" destId="{9173206D-D445-4302-A8A7-DDEA96E8C31E}" srcOrd="11" destOrd="0" presId="urn:microsoft.com/office/officeart/2005/8/layout/list1"/>
    <dgm:cxn modelId="{44C31FA7-C999-441D-876C-1A83FB666799}" type="presParOf" srcId="{92DC8FBF-5F15-462B-8D0B-70E0AACEC15F}" destId="{4A4E1AC4-6208-401D-9A0C-51F648219443}" srcOrd="12" destOrd="0" presId="urn:microsoft.com/office/officeart/2005/8/layout/list1"/>
    <dgm:cxn modelId="{6579FA6B-91E2-45C2-AE97-3E5248BA2B18}" type="presParOf" srcId="{4A4E1AC4-6208-401D-9A0C-51F648219443}" destId="{F3896D16-A0F8-4552-BB22-5C332E5FACDD}" srcOrd="0" destOrd="0" presId="urn:microsoft.com/office/officeart/2005/8/layout/list1"/>
    <dgm:cxn modelId="{062E1597-99B3-4DCC-B212-297147A865D1}" type="presParOf" srcId="{4A4E1AC4-6208-401D-9A0C-51F648219443}" destId="{689C47E0-BFD5-49F5-9EE3-D48CFAAB6D0F}" srcOrd="1" destOrd="0" presId="urn:microsoft.com/office/officeart/2005/8/layout/list1"/>
    <dgm:cxn modelId="{139B7ABE-0301-4DBE-B3BF-8C8B58267C1A}" type="presParOf" srcId="{92DC8FBF-5F15-462B-8D0B-70E0AACEC15F}" destId="{FFF2E0F4-C401-4BA7-A838-8665C5E7BD15}" srcOrd="13" destOrd="0" presId="urn:microsoft.com/office/officeart/2005/8/layout/list1"/>
    <dgm:cxn modelId="{87E5E493-AF2C-4698-A1DA-B98E77EDC55A}" type="presParOf" srcId="{92DC8FBF-5F15-462B-8D0B-70E0AACEC15F}" destId="{45D8A28F-5D1C-47FB-9E17-C3D449BD698C}" srcOrd="14" destOrd="0" presId="urn:microsoft.com/office/officeart/2005/8/layout/list1"/>
    <dgm:cxn modelId="{E654C6C2-08F7-4660-8D71-9C2C8C6A9CBE}" type="presParOf" srcId="{92DC8FBF-5F15-462B-8D0B-70E0AACEC15F}" destId="{0F043827-A049-4A75-9C9F-659DAFA424E7}" srcOrd="15" destOrd="0" presId="urn:microsoft.com/office/officeart/2005/8/layout/list1"/>
    <dgm:cxn modelId="{ED8D3F1E-8977-4392-8D27-A5E1154DC22E}" type="presParOf" srcId="{92DC8FBF-5F15-462B-8D0B-70E0AACEC15F}" destId="{267C3373-832E-426D-8397-95F4E52F240B}" srcOrd="16" destOrd="0" presId="urn:microsoft.com/office/officeart/2005/8/layout/list1"/>
    <dgm:cxn modelId="{E9BE4305-748C-4F64-A276-5CC42E7FE653}" type="presParOf" srcId="{267C3373-832E-426D-8397-95F4E52F240B}" destId="{1C1BE742-DD6E-4549-B923-A297E88EE688}" srcOrd="0" destOrd="0" presId="urn:microsoft.com/office/officeart/2005/8/layout/list1"/>
    <dgm:cxn modelId="{50840384-4861-4438-A4FF-61BE515BFED6}" type="presParOf" srcId="{267C3373-832E-426D-8397-95F4E52F240B}" destId="{1620B331-C0E2-40A5-91BA-E347CEE8DF80}" srcOrd="1" destOrd="0" presId="urn:microsoft.com/office/officeart/2005/8/layout/list1"/>
    <dgm:cxn modelId="{0192A657-64DF-411B-90A3-81E29ABFB99F}" type="presParOf" srcId="{92DC8FBF-5F15-462B-8D0B-70E0AACEC15F}" destId="{569712EE-A873-44B5-9ABD-34AEB07B9961}" srcOrd="17" destOrd="0" presId="urn:microsoft.com/office/officeart/2005/8/layout/list1"/>
    <dgm:cxn modelId="{1E3ECEE6-03B7-45F5-9603-0ED4E41B170C}" type="presParOf" srcId="{92DC8FBF-5F15-462B-8D0B-70E0AACEC15F}" destId="{13ABD919-B650-403E-8FAB-C7DC21805EC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B05F4D-C2A0-4D4E-AFF3-997F96D97387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42B42E-B82C-4D21-B26E-16423EB273E3}">
      <dgm:prSet/>
      <dgm:spPr/>
      <dgm:t>
        <a:bodyPr/>
        <a:lstStyle/>
        <a:p>
          <a:r>
            <a:rPr lang="en-GB"/>
            <a:t>Stage 1: Defining the problem</a:t>
          </a:r>
          <a:endParaRPr lang="en-US"/>
        </a:p>
      </dgm:t>
    </dgm:pt>
    <dgm:pt modelId="{F64665DD-4F80-4B3C-8E1E-880B7DBCB1DF}" type="parTrans" cxnId="{C3A0B2FD-A703-4ADD-B84D-D17D8C539CFB}">
      <dgm:prSet/>
      <dgm:spPr/>
      <dgm:t>
        <a:bodyPr/>
        <a:lstStyle/>
        <a:p>
          <a:endParaRPr lang="en-US"/>
        </a:p>
      </dgm:t>
    </dgm:pt>
    <dgm:pt modelId="{2539DCD5-215C-4B6F-A0D8-4924B8BA911E}" type="sibTrans" cxnId="{C3A0B2FD-A703-4ADD-B84D-D17D8C539CF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BC43D2B8-5761-4308-B20D-3CBFB5A69820}">
      <dgm:prSet/>
      <dgm:spPr/>
      <dgm:t>
        <a:bodyPr/>
        <a:lstStyle/>
        <a:p>
          <a:r>
            <a:rPr lang="en-GB"/>
            <a:t>Stage 2: Set aims and objectives</a:t>
          </a:r>
          <a:endParaRPr lang="en-US"/>
        </a:p>
      </dgm:t>
    </dgm:pt>
    <dgm:pt modelId="{18806B11-E1D4-413D-9D55-C4CC6D1194D1}" type="parTrans" cxnId="{24D3F44B-B791-4187-B3B5-E224B2209C08}">
      <dgm:prSet/>
      <dgm:spPr/>
      <dgm:t>
        <a:bodyPr/>
        <a:lstStyle/>
        <a:p>
          <a:endParaRPr lang="en-US"/>
        </a:p>
      </dgm:t>
    </dgm:pt>
    <dgm:pt modelId="{57125FB3-BF71-4B3D-B1F2-A0834D0A16DC}" type="sibTrans" cxnId="{24D3F44B-B791-4187-B3B5-E224B2209C0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67AE8E0-4EFA-4BF4-B78C-58A1DA0C5B37}">
      <dgm:prSet/>
      <dgm:spPr/>
      <dgm:t>
        <a:bodyPr/>
        <a:lstStyle/>
        <a:p>
          <a:r>
            <a:rPr lang="en-GB" dirty="0"/>
            <a:t>Stage 3: Identify appropriate methods for achieving the objectives</a:t>
          </a:r>
          <a:endParaRPr lang="en-US" dirty="0"/>
        </a:p>
      </dgm:t>
    </dgm:pt>
    <dgm:pt modelId="{B3CC5480-702A-40CA-9B19-C84B1F43246D}" type="parTrans" cxnId="{31309603-FA8F-4C7C-A2EE-CAF3BD189F53}">
      <dgm:prSet/>
      <dgm:spPr/>
      <dgm:t>
        <a:bodyPr/>
        <a:lstStyle/>
        <a:p>
          <a:endParaRPr lang="en-US"/>
        </a:p>
      </dgm:t>
    </dgm:pt>
    <dgm:pt modelId="{4C5B9B86-4FCF-424F-92C0-23D11DC0B6D5}" type="sibTrans" cxnId="{31309603-FA8F-4C7C-A2EE-CAF3BD189F5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072FCCB-D405-4D6C-8AE0-49D5600F54E2}">
      <dgm:prSet/>
      <dgm:spPr/>
      <dgm:t>
        <a:bodyPr/>
        <a:lstStyle/>
        <a:p>
          <a:r>
            <a:rPr lang="en-GB" dirty="0"/>
            <a:t>Stage 4: Identify resources and inputs</a:t>
          </a:r>
          <a:endParaRPr lang="en-US" dirty="0"/>
        </a:p>
      </dgm:t>
    </dgm:pt>
    <dgm:pt modelId="{4FD5C07F-CC4C-49AC-B264-964CF207E595}" type="parTrans" cxnId="{E585B64F-B3D2-451D-8229-E348A989F70E}">
      <dgm:prSet/>
      <dgm:spPr/>
      <dgm:t>
        <a:bodyPr/>
        <a:lstStyle/>
        <a:p>
          <a:endParaRPr lang="en-US"/>
        </a:p>
      </dgm:t>
    </dgm:pt>
    <dgm:pt modelId="{86E80E18-550C-422B-8A6F-9D6ECC3E2027}" type="sibTrans" cxnId="{E585B64F-B3D2-451D-8229-E348A989F70E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8D78280C-BF8A-4231-A425-FCB30D377F0E}">
      <dgm:prSet/>
      <dgm:spPr/>
      <dgm:t>
        <a:bodyPr/>
        <a:lstStyle/>
        <a:p>
          <a:r>
            <a:rPr lang="en-GB" dirty="0"/>
            <a:t>Stage 5: Plan evaluation methods </a:t>
          </a:r>
          <a:endParaRPr lang="en-US" dirty="0"/>
        </a:p>
      </dgm:t>
    </dgm:pt>
    <dgm:pt modelId="{F3561B8C-8E15-4680-8E20-E938BA035BDA}" type="parTrans" cxnId="{4C7428D0-52A8-4D51-B83A-4B77C7D331B6}">
      <dgm:prSet/>
      <dgm:spPr/>
      <dgm:t>
        <a:bodyPr/>
        <a:lstStyle/>
        <a:p>
          <a:endParaRPr lang="en-US"/>
        </a:p>
      </dgm:t>
    </dgm:pt>
    <dgm:pt modelId="{2EE09FE3-423B-491B-B65C-643A2E2962CC}" type="sibTrans" cxnId="{4C7428D0-52A8-4D51-B83A-4B77C7D331B6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5332B34A-A7BD-4C99-8A69-DF4FB136E378}">
      <dgm:prSet/>
      <dgm:spPr/>
      <dgm:t>
        <a:bodyPr/>
        <a:lstStyle/>
        <a:p>
          <a:r>
            <a:rPr lang="en-GB"/>
            <a:t>Stage 6: Set an action plan</a:t>
          </a:r>
          <a:endParaRPr lang="en-US"/>
        </a:p>
      </dgm:t>
    </dgm:pt>
    <dgm:pt modelId="{9B77389B-0143-4B44-90FE-3B004D6D58D3}" type="parTrans" cxnId="{E8E11995-DBED-4CBD-B5FB-45840C9B0BF8}">
      <dgm:prSet/>
      <dgm:spPr/>
      <dgm:t>
        <a:bodyPr/>
        <a:lstStyle/>
        <a:p>
          <a:endParaRPr lang="en-US"/>
        </a:p>
      </dgm:t>
    </dgm:pt>
    <dgm:pt modelId="{4ACB0D6A-D259-4041-AFAE-119FFE9E826A}" type="sibTrans" cxnId="{E8E11995-DBED-4CBD-B5FB-45840C9B0BF8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C68E103A-A26C-49C7-B324-6587AB92CF63}">
      <dgm:prSet/>
      <dgm:spPr/>
      <dgm:t>
        <a:bodyPr/>
        <a:lstStyle/>
        <a:p>
          <a:r>
            <a:rPr lang="en-GB" dirty="0"/>
            <a:t>Stage 7: Action or implementation of the plan </a:t>
          </a:r>
          <a:endParaRPr lang="en-US" dirty="0"/>
        </a:p>
      </dgm:t>
    </dgm:pt>
    <dgm:pt modelId="{AA045D58-19BC-4EF7-AC02-950BBB8E2021}" type="parTrans" cxnId="{9864B840-6390-497F-90F7-5ADD0A138507}">
      <dgm:prSet/>
      <dgm:spPr/>
      <dgm:t>
        <a:bodyPr/>
        <a:lstStyle/>
        <a:p>
          <a:endParaRPr lang="en-US"/>
        </a:p>
      </dgm:t>
    </dgm:pt>
    <dgm:pt modelId="{1DA6BF44-8B79-4998-BC95-9ADA643ABCFE}" type="sibTrans" cxnId="{9864B840-6390-497F-90F7-5ADD0A138507}">
      <dgm:prSet phldrT="7" phldr="0"/>
      <dgm:spPr/>
      <dgm:t>
        <a:bodyPr/>
        <a:lstStyle/>
        <a:p>
          <a:r>
            <a:rPr lang="en-US"/>
            <a:t>7</a:t>
          </a:r>
        </a:p>
      </dgm:t>
    </dgm:pt>
    <dgm:pt modelId="{2AD37829-3C46-4518-9DB8-70431C21AF82}" type="pres">
      <dgm:prSet presAssocID="{11B05F4D-C2A0-4D4E-AFF3-997F96D97387}" presName="linearFlow" presStyleCnt="0">
        <dgm:presLayoutVars>
          <dgm:dir/>
          <dgm:animLvl val="lvl"/>
          <dgm:resizeHandles val="exact"/>
        </dgm:presLayoutVars>
      </dgm:prSet>
      <dgm:spPr/>
    </dgm:pt>
    <dgm:pt modelId="{265103AB-7FA5-4BB0-9D78-DC0E68CDE16D}" type="pres">
      <dgm:prSet presAssocID="{2942B42E-B82C-4D21-B26E-16423EB273E3}" presName="compositeNode" presStyleCnt="0"/>
      <dgm:spPr/>
    </dgm:pt>
    <dgm:pt modelId="{79621442-3F04-4D05-8878-F0465D5E5045}" type="pres">
      <dgm:prSet presAssocID="{2942B42E-B82C-4D21-B26E-16423EB273E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215D195-7D88-4564-8057-68BDEA0687CC}" type="pres">
      <dgm:prSet presAssocID="{2942B42E-B82C-4D21-B26E-16423EB273E3}" presName="parSh" presStyleCnt="0"/>
      <dgm:spPr/>
    </dgm:pt>
    <dgm:pt modelId="{51CA4E69-A963-41AE-951B-ED30EFCD8CA4}" type="pres">
      <dgm:prSet presAssocID="{2942B42E-B82C-4D21-B26E-16423EB273E3}" presName="lineNode" presStyleLbl="alignAccFollowNode1" presStyleIdx="0" presStyleCnt="21"/>
      <dgm:spPr/>
    </dgm:pt>
    <dgm:pt modelId="{E5800826-6957-4D46-8144-9FCF4F68A4E7}" type="pres">
      <dgm:prSet presAssocID="{2942B42E-B82C-4D21-B26E-16423EB273E3}" presName="lineArrowNode" presStyleLbl="alignAccFollowNode1" presStyleIdx="1" presStyleCnt="21"/>
      <dgm:spPr/>
    </dgm:pt>
    <dgm:pt modelId="{60D6C070-7ABA-4DC6-A749-1F3BB75A654A}" type="pres">
      <dgm:prSet presAssocID="{2539DCD5-215C-4B6F-A0D8-4924B8BA911E}" presName="sibTransNodeCircle" presStyleLbl="alignNode1" presStyleIdx="0" presStyleCnt="7">
        <dgm:presLayoutVars>
          <dgm:chMax val="0"/>
          <dgm:bulletEnabled/>
        </dgm:presLayoutVars>
      </dgm:prSet>
      <dgm:spPr/>
    </dgm:pt>
    <dgm:pt modelId="{D05EBD4E-E803-401C-B3E3-E35F3A2D6595}" type="pres">
      <dgm:prSet presAssocID="{2539DCD5-215C-4B6F-A0D8-4924B8BA911E}" presName="spacerBetweenCircleAndCallout" presStyleCnt="0">
        <dgm:presLayoutVars/>
      </dgm:prSet>
      <dgm:spPr/>
    </dgm:pt>
    <dgm:pt modelId="{2139AAED-6AB2-4263-BE50-FD05E611EDFF}" type="pres">
      <dgm:prSet presAssocID="{2942B42E-B82C-4D21-B26E-16423EB273E3}" presName="nodeText" presStyleLbl="alignAccFollowNode1" presStyleIdx="2" presStyleCnt="21">
        <dgm:presLayoutVars>
          <dgm:bulletEnabled val="1"/>
        </dgm:presLayoutVars>
      </dgm:prSet>
      <dgm:spPr/>
    </dgm:pt>
    <dgm:pt modelId="{9183E1AC-9507-4D1E-9622-05EE56791BBC}" type="pres">
      <dgm:prSet presAssocID="{2539DCD5-215C-4B6F-A0D8-4924B8BA911E}" presName="sibTransComposite" presStyleCnt="0"/>
      <dgm:spPr/>
    </dgm:pt>
    <dgm:pt modelId="{5420C271-BD66-4B16-B2E3-C1118704ECA4}" type="pres">
      <dgm:prSet presAssocID="{BC43D2B8-5761-4308-B20D-3CBFB5A69820}" presName="compositeNode" presStyleCnt="0"/>
      <dgm:spPr/>
    </dgm:pt>
    <dgm:pt modelId="{3EA5B745-3AEA-4377-A005-40686FF4B6EF}" type="pres">
      <dgm:prSet presAssocID="{BC43D2B8-5761-4308-B20D-3CBFB5A6982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0E9A762-68C1-41EB-BAF7-DCD23F89632A}" type="pres">
      <dgm:prSet presAssocID="{BC43D2B8-5761-4308-B20D-3CBFB5A69820}" presName="parSh" presStyleCnt="0"/>
      <dgm:spPr/>
    </dgm:pt>
    <dgm:pt modelId="{EB2AE4EF-13F5-4B9C-945B-F39834CBE38F}" type="pres">
      <dgm:prSet presAssocID="{BC43D2B8-5761-4308-B20D-3CBFB5A69820}" presName="lineNode" presStyleLbl="alignAccFollowNode1" presStyleIdx="3" presStyleCnt="21"/>
      <dgm:spPr/>
    </dgm:pt>
    <dgm:pt modelId="{E7DE83AB-3B9A-415C-B46D-5B879F5D6438}" type="pres">
      <dgm:prSet presAssocID="{BC43D2B8-5761-4308-B20D-3CBFB5A69820}" presName="lineArrowNode" presStyleLbl="alignAccFollowNode1" presStyleIdx="4" presStyleCnt="21"/>
      <dgm:spPr/>
    </dgm:pt>
    <dgm:pt modelId="{13AE8B45-62E9-46CD-A35D-8F614ECF85BD}" type="pres">
      <dgm:prSet presAssocID="{57125FB3-BF71-4B3D-B1F2-A0834D0A16DC}" presName="sibTransNodeCircle" presStyleLbl="alignNode1" presStyleIdx="1" presStyleCnt="7">
        <dgm:presLayoutVars>
          <dgm:chMax val="0"/>
          <dgm:bulletEnabled/>
        </dgm:presLayoutVars>
      </dgm:prSet>
      <dgm:spPr/>
    </dgm:pt>
    <dgm:pt modelId="{7B67DA13-C115-45F5-ABE5-509FE2FAB501}" type="pres">
      <dgm:prSet presAssocID="{57125FB3-BF71-4B3D-B1F2-A0834D0A16DC}" presName="spacerBetweenCircleAndCallout" presStyleCnt="0">
        <dgm:presLayoutVars/>
      </dgm:prSet>
      <dgm:spPr/>
    </dgm:pt>
    <dgm:pt modelId="{1F41671B-4AAB-4CEF-A258-47E2279C8A11}" type="pres">
      <dgm:prSet presAssocID="{BC43D2B8-5761-4308-B20D-3CBFB5A69820}" presName="nodeText" presStyleLbl="alignAccFollowNode1" presStyleIdx="5" presStyleCnt="21">
        <dgm:presLayoutVars>
          <dgm:bulletEnabled val="1"/>
        </dgm:presLayoutVars>
      </dgm:prSet>
      <dgm:spPr/>
    </dgm:pt>
    <dgm:pt modelId="{BC70BE43-B252-4A5B-A72E-A76790A95D62}" type="pres">
      <dgm:prSet presAssocID="{57125FB3-BF71-4B3D-B1F2-A0834D0A16DC}" presName="sibTransComposite" presStyleCnt="0"/>
      <dgm:spPr/>
    </dgm:pt>
    <dgm:pt modelId="{942A9098-F87C-4D8E-8C55-66FF0A6FAD89}" type="pres">
      <dgm:prSet presAssocID="{A67AE8E0-4EFA-4BF4-B78C-58A1DA0C5B37}" presName="compositeNode" presStyleCnt="0"/>
      <dgm:spPr/>
    </dgm:pt>
    <dgm:pt modelId="{0BD532B5-A704-476C-9A4C-464D79CD028C}" type="pres">
      <dgm:prSet presAssocID="{A67AE8E0-4EFA-4BF4-B78C-58A1DA0C5B3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77149C4-6263-4776-ABD5-14F3AA6B6F73}" type="pres">
      <dgm:prSet presAssocID="{A67AE8E0-4EFA-4BF4-B78C-58A1DA0C5B37}" presName="parSh" presStyleCnt="0"/>
      <dgm:spPr/>
    </dgm:pt>
    <dgm:pt modelId="{59277270-97F7-4579-9305-65E365F26061}" type="pres">
      <dgm:prSet presAssocID="{A67AE8E0-4EFA-4BF4-B78C-58A1DA0C5B37}" presName="lineNode" presStyleLbl="alignAccFollowNode1" presStyleIdx="6" presStyleCnt="21"/>
      <dgm:spPr/>
    </dgm:pt>
    <dgm:pt modelId="{B427CCEE-3135-472F-A57C-BD06F3372452}" type="pres">
      <dgm:prSet presAssocID="{A67AE8E0-4EFA-4BF4-B78C-58A1DA0C5B37}" presName="lineArrowNode" presStyleLbl="alignAccFollowNode1" presStyleIdx="7" presStyleCnt="21"/>
      <dgm:spPr/>
    </dgm:pt>
    <dgm:pt modelId="{B1496F24-EFFD-40F9-9394-FB944F94DA95}" type="pres">
      <dgm:prSet presAssocID="{4C5B9B86-4FCF-424F-92C0-23D11DC0B6D5}" presName="sibTransNodeCircle" presStyleLbl="alignNode1" presStyleIdx="2" presStyleCnt="7">
        <dgm:presLayoutVars>
          <dgm:chMax val="0"/>
          <dgm:bulletEnabled/>
        </dgm:presLayoutVars>
      </dgm:prSet>
      <dgm:spPr/>
    </dgm:pt>
    <dgm:pt modelId="{619003FE-F604-413A-8D48-A73ECB8625C3}" type="pres">
      <dgm:prSet presAssocID="{4C5B9B86-4FCF-424F-92C0-23D11DC0B6D5}" presName="spacerBetweenCircleAndCallout" presStyleCnt="0">
        <dgm:presLayoutVars/>
      </dgm:prSet>
      <dgm:spPr/>
    </dgm:pt>
    <dgm:pt modelId="{E912E2A1-2C9F-41D6-83D9-E9C8EA661ADE}" type="pres">
      <dgm:prSet presAssocID="{A67AE8E0-4EFA-4BF4-B78C-58A1DA0C5B37}" presName="nodeText" presStyleLbl="alignAccFollowNode1" presStyleIdx="8" presStyleCnt="21">
        <dgm:presLayoutVars>
          <dgm:bulletEnabled val="1"/>
        </dgm:presLayoutVars>
      </dgm:prSet>
      <dgm:spPr/>
    </dgm:pt>
    <dgm:pt modelId="{DE9940FF-7DA0-4B5B-9791-3FE984A1662F}" type="pres">
      <dgm:prSet presAssocID="{4C5B9B86-4FCF-424F-92C0-23D11DC0B6D5}" presName="sibTransComposite" presStyleCnt="0"/>
      <dgm:spPr/>
    </dgm:pt>
    <dgm:pt modelId="{CA7AE6DF-E6CF-4146-8B8F-140A449DD084}" type="pres">
      <dgm:prSet presAssocID="{0072FCCB-D405-4D6C-8AE0-49D5600F54E2}" presName="compositeNode" presStyleCnt="0"/>
      <dgm:spPr/>
    </dgm:pt>
    <dgm:pt modelId="{40C469CD-9553-4569-BEA1-449A8DBE1157}" type="pres">
      <dgm:prSet presAssocID="{0072FCCB-D405-4D6C-8AE0-49D5600F54E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350BEA4-D6AD-4FFF-AA12-5BBB5F1021FE}" type="pres">
      <dgm:prSet presAssocID="{0072FCCB-D405-4D6C-8AE0-49D5600F54E2}" presName="parSh" presStyleCnt="0"/>
      <dgm:spPr/>
    </dgm:pt>
    <dgm:pt modelId="{97B396F1-1534-4E10-BE33-56C65484E6A3}" type="pres">
      <dgm:prSet presAssocID="{0072FCCB-D405-4D6C-8AE0-49D5600F54E2}" presName="lineNode" presStyleLbl="alignAccFollowNode1" presStyleIdx="9" presStyleCnt="21"/>
      <dgm:spPr/>
    </dgm:pt>
    <dgm:pt modelId="{0EF86663-0C8E-4046-BC79-B4F303D7BF0B}" type="pres">
      <dgm:prSet presAssocID="{0072FCCB-D405-4D6C-8AE0-49D5600F54E2}" presName="lineArrowNode" presStyleLbl="alignAccFollowNode1" presStyleIdx="10" presStyleCnt="21"/>
      <dgm:spPr/>
    </dgm:pt>
    <dgm:pt modelId="{D16F602A-9318-4F42-955D-C7C06582B518}" type="pres">
      <dgm:prSet presAssocID="{86E80E18-550C-422B-8A6F-9D6ECC3E2027}" presName="sibTransNodeCircle" presStyleLbl="alignNode1" presStyleIdx="3" presStyleCnt="7">
        <dgm:presLayoutVars>
          <dgm:chMax val="0"/>
          <dgm:bulletEnabled/>
        </dgm:presLayoutVars>
      </dgm:prSet>
      <dgm:spPr/>
    </dgm:pt>
    <dgm:pt modelId="{E9B64A58-6217-411E-AE7D-BB8FC194366F}" type="pres">
      <dgm:prSet presAssocID="{86E80E18-550C-422B-8A6F-9D6ECC3E2027}" presName="spacerBetweenCircleAndCallout" presStyleCnt="0">
        <dgm:presLayoutVars/>
      </dgm:prSet>
      <dgm:spPr/>
    </dgm:pt>
    <dgm:pt modelId="{6C26D4D7-6214-4182-BEEB-D637F14CAA32}" type="pres">
      <dgm:prSet presAssocID="{0072FCCB-D405-4D6C-8AE0-49D5600F54E2}" presName="nodeText" presStyleLbl="alignAccFollowNode1" presStyleIdx="11" presStyleCnt="21">
        <dgm:presLayoutVars>
          <dgm:bulletEnabled val="1"/>
        </dgm:presLayoutVars>
      </dgm:prSet>
      <dgm:spPr/>
    </dgm:pt>
    <dgm:pt modelId="{00E13978-A8C7-4D23-AD98-5EBD36F28FC1}" type="pres">
      <dgm:prSet presAssocID="{86E80E18-550C-422B-8A6F-9D6ECC3E2027}" presName="sibTransComposite" presStyleCnt="0"/>
      <dgm:spPr/>
    </dgm:pt>
    <dgm:pt modelId="{545E2BAF-B2C2-4941-8D02-B124D514B4AA}" type="pres">
      <dgm:prSet presAssocID="{8D78280C-BF8A-4231-A425-FCB30D377F0E}" presName="compositeNode" presStyleCnt="0"/>
      <dgm:spPr/>
    </dgm:pt>
    <dgm:pt modelId="{09ACC67B-5D58-4136-8B9E-20E9200E607A}" type="pres">
      <dgm:prSet presAssocID="{8D78280C-BF8A-4231-A425-FCB30D377F0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33313AE-00AB-4729-9FBC-D4C11263F075}" type="pres">
      <dgm:prSet presAssocID="{8D78280C-BF8A-4231-A425-FCB30D377F0E}" presName="parSh" presStyleCnt="0"/>
      <dgm:spPr/>
    </dgm:pt>
    <dgm:pt modelId="{EA54850D-7EDF-45EE-9AC8-FF0BFC1FAA42}" type="pres">
      <dgm:prSet presAssocID="{8D78280C-BF8A-4231-A425-FCB30D377F0E}" presName="lineNode" presStyleLbl="alignAccFollowNode1" presStyleIdx="12" presStyleCnt="21"/>
      <dgm:spPr/>
    </dgm:pt>
    <dgm:pt modelId="{42BC9DA0-CA33-48DC-BD00-CC39AEEC72D2}" type="pres">
      <dgm:prSet presAssocID="{8D78280C-BF8A-4231-A425-FCB30D377F0E}" presName="lineArrowNode" presStyleLbl="alignAccFollowNode1" presStyleIdx="13" presStyleCnt="21"/>
      <dgm:spPr/>
    </dgm:pt>
    <dgm:pt modelId="{37155E7B-94E8-4214-9EE6-BFF6E20BF66C}" type="pres">
      <dgm:prSet presAssocID="{2EE09FE3-423B-491B-B65C-643A2E2962CC}" presName="sibTransNodeCircle" presStyleLbl="alignNode1" presStyleIdx="4" presStyleCnt="7">
        <dgm:presLayoutVars>
          <dgm:chMax val="0"/>
          <dgm:bulletEnabled/>
        </dgm:presLayoutVars>
      </dgm:prSet>
      <dgm:spPr/>
    </dgm:pt>
    <dgm:pt modelId="{3FA51082-2B75-4B70-8A77-8A3599B2E4F4}" type="pres">
      <dgm:prSet presAssocID="{2EE09FE3-423B-491B-B65C-643A2E2962CC}" presName="spacerBetweenCircleAndCallout" presStyleCnt="0">
        <dgm:presLayoutVars/>
      </dgm:prSet>
      <dgm:spPr/>
    </dgm:pt>
    <dgm:pt modelId="{3DC9D9DE-5D5A-450A-93B5-B79176EC5D26}" type="pres">
      <dgm:prSet presAssocID="{8D78280C-BF8A-4231-A425-FCB30D377F0E}" presName="nodeText" presStyleLbl="alignAccFollowNode1" presStyleIdx="14" presStyleCnt="21">
        <dgm:presLayoutVars>
          <dgm:bulletEnabled val="1"/>
        </dgm:presLayoutVars>
      </dgm:prSet>
      <dgm:spPr/>
    </dgm:pt>
    <dgm:pt modelId="{0B1CAAA1-9CE0-49BF-9ECF-A036D40493D7}" type="pres">
      <dgm:prSet presAssocID="{2EE09FE3-423B-491B-B65C-643A2E2962CC}" presName="sibTransComposite" presStyleCnt="0"/>
      <dgm:spPr/>
    </dgm:pt>
    <dgm:pt modelId="{2FDD2F44-0E29-4255-9D31-104C2744BC0C}" type="pres">
      <dgm:prSet presAssocID="{5332B34A-A7BD-4C99-8A69-DF4FB136E378}" presName="compositeNode" presStyleCnt="0"/>
      <dgm:spPr/>
    </dgm:pt>
    <dgm:pt modelId="{EF101E44-83B6-4500-A2B0-B3E13ADC868B}" type="pres">
      <dgm:prSet presAssocID="{5332B34A-A7BD-4C99-8A69-DF4FB136E37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77809D3-F5EA-465A-B317-33FAA6B1E23E}" type="pres">
      <dgm:prSet presAssocID="{5332B34A-A7BD-4C99-8A69-DF4FB136E378}" presName="parSh" presStyleCnt="0"/>
      <dgm:spPr/>
    </dgm:pt>
    <dgm:pt modelId="{04EC27BF-F390-4E82-B762-49BB207F420E}" type="pres">
      <dgm:prSet presAssocID="{5332B34A-A7BD-4C99-8A69-DF4FB136E378}" presName="lineNode" presStyleLbl="alignAccFollowNode1" presStyleIdx="15" presStyleCnt="21"/>
      <dgm:spPr/>
    </dgm:pt>
    <dgm:pt modelId="{A8F62F2C-28FC-4393-964D-1161D42E35AD}" type="pres">
      <dgm:prSet presAssocID="{5332B34A-A7BD-4C99-8A69-DF4FB136E378}" presName="lineArrowNode" presStyleLbl="alignAccFollowNode1" presStyleIdx="16" presStyleCnt="21"/>
      <dgm:spPr/>
    </dgm:pt>
    <dgm:pt modelId="{1CCE4D10-BCB1-48FC-922C-6FCC16443A70}" type="pres">
      <dgm:prSet presAssocID="{4ACB0D6A-D259-4041-AFAE-119FFE9E826A}" presName="sibTransNodeCircle" presStyleLbl="alignNode1" presStyleIdx="5" presStyleCnt="7">
        <dgm:presLayoutVars>
          <dgm:chMax val="0"/>
          <dgm:bulletEnabled/>
        </dgm:presLayoutVars>
      </dgm:prSet>
      <dgm:spPr/>
    </dgm:pt>
    <dgm:pt modelId="{C4B92A0D-15C8-4A0F-B7F3-C6843B6516A6}" type="pres">
      <dgm:prSet presAssocID="{4ACB0D6A-D259-4041-AFAE-119FFE9E826A}" presName="spacerBetweenCircleAndCallout" presStyleCnt="0">
        <dgm:presLayoutVars/>
      </dgm:prSet>
      <dgm:spPr/>
    </dgm:pt>
    <dgm:pt modelId="{E4A86087-13C1-4C5A-843C-8523AF6F1580}" type="pres">
      <dgm:prSet presAssocID="{5332B34A-A7BD-4C99-8A69-DF4FB136E378}" presName="nodeText" presStyleLbl="alignAccFollowNode1" presStyleIdx="17" presStyleCnt="21">
        <dgm:presLayoutVars>
          <dgm:bulletEnabled val="1"/>
        </dgm:presLayoutVars>
      </dgm:prSet>
      <dgm:spPr/>
    </dgm:pt>
    <dgm:pt modelId="{BFCBECAE-37AB-443F-83BC-3DBCD8A1428A}" type="pres">
      <dgm:prSet presAssocID="{4ACB0D6A-D259-4041-AFAE-119FFE9E826A}" presName="sibTransComposite" presStyleCnt="0"/>
      <dgm:spPr/>
    </dgm:pt>
    <dgm:pt modelId="{0E029661-8690-4E68-B22B-9A0E62A0AC7D}" type="pres">
      <dgm:prSet presAssocID="{C68E103A-A26C-49C7-B324-6587AB92CF63}" presName="compositeNode" presStyleCnt="0"/>
      <dgm:spPr/>
    </dgm:pt>
    <dgm:pt modelId="{8CE2FC77-D88D-48E7-8E3F-E104D0AC9178}" type="pres">
      <dgm:prSet presAssocID="{C68E103A-A26C-49C7-B324-6587AB92CF6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02E73BD-4CDC-49DD-88A4-541FE19D94D7}" type="pres">
      <dgm:prSet presAssocID="{C68E103A-A26C-49C7-B324-6587AB92CF63}" presName="parSh" presStyleCnt="0"/>
      <dgm:spPr/>
    </dgm:pt>
    <dgm:pt modelId="{F24B425D-2796-4DA4-8409-9B8C1B3FA045}" type="pres">
      <dgm:prSet presAssocID="{C68E103A-A26C-49C7-B324-6587AB92CF63}" presName="lineNode" presStyleLbl="alignAccFollowNode1" presStyleIdx="18" presStyleCnt="21"/>
      <dgm:spPr/>
    </dgm:pt>
    <dgm:pt modelId="{5413923D-093E-4214-B511-8C5D5B7AA89C}" type="pres">
      <dgm:prSet presAssocID="{C68E103A-A26C-49C7-B324-6587AB92CF63}" presName="lineArrowNode" presStyleLbl="alignAccFollowNode1" presStyleIdx="19" presStyleCnt="21"/>
      <dgm:spPr/>
    </dgm:pt>
    <dgm:pt modelId="{646D4166-31B7-4979-B0CC-BA5B757E1508}" type="pres">
      <dgm:prSet presAssocID="{1DA6BF44-8B79-4998-BC95-9ADA643ABCFE}" presName="sibTransNodeCircle" presStyleLbl="alignNode1" presStyleIdx="6" presStyleCnt="7">
        <dgm:presLayoutVars>
          <dgm:chMax val="0"/>
          <dgm:bulletEnabled/>
        </dgm:presLayoutVars>
      </dgm:prSet>
      <dgm:spPr/>
    </dgm:pt>
    <dgm:pt modelId="{63462CA7-6740-48E8-837D-26F9988DE13B}" type="pres">
      <dgm:prSet presAssocID="{1DA6BF44-8B79-4998-BC95-9ADA643ABCFE}" presName="spacerBetweenCircleAndCallout" presStyleCnt="0">
        <dgm:presLayoutVars/>
      </dgm:prSet>
      <dgm:spPr/>
    </dgm:pt>
    <dgm:pt modelId="{1C06DD45-47E4-4F46-8776-9079C326C07E}" type="pres">
      <dgm:prSet presAssocID="{C68E103A-A26C-49C7-B324-6587AB92CF63}" presName="nodeText" presStyleLbl="alignAccFollowNode1" presStyleIdx="20" presStyleCnt="21">
        <dgm:presLayoutVars>
          <dgm:bulletEnabled val="1"/>
        </dgm:presLayoutVars>
      </dgm:prSet>
      <dgm:spPr/>
    </dgm:pt>
  </dgm:ptLst>
  <dgm:cxnLst>
    <dgm:cxn modelId="{31309603-FA8F-4C7C-A2EE-CAF3BD189F53}" srcId="{11B05F4D-C2A0-4D4E-AFF3-997F96D97387}" destId="{A67AE8E0-4EFA-4BF4-B78C-58A1DA0C5B37}" srcOrd="2" destOrd="0" parTransId="{B3CC5480-702A-40CA-9B19-C84B1F43246D}" sibTransId="{4C5B9B86-4FCF-424F-92C0-23D11DC0B6D5}"/>
    <dgm:cxn modelId="{4917D116-5525-4740-9F25-5D1485F9B4D6}" type="presOf" srcId="{11B05F4D-C2A0-4D4E-AFF3-997F96D97387}" destId="{2AD37829-3C46-4518-9DB8-70431C21AF82}" srcOrd="0" destOrd="0" presId="urn:microsoft.com/office/officeart/2016/7/layout/LinearArrowProcessNumbered"/>
    <dgm:cxn modelId="{98ADF116-A670-4E9D-BB31-E17623A937CD}" type="presOf" srcId="{5332B34A-A7BD-4C99-8A69-DF4FB136E378}" destId="{E4A86087-13C1-4C5A-843C-8523AF6F1580}" srcOrd="0" destOrd="0" presId="urn:microsoft.com/office/officeart/2016/7/layout/LinearArrowProcessNumbered"/>
    <dgm:cxn modelId="{2748BA37-03FB-4483-9AE6-4BFCDD774F20}" type="presOf" srcId="{BC43D2B8-5761-4308-B20D-3CBFB5A69820}" destId="{1F41671B-4AAB-4CEF-A258-47E2279C8A11}" srcOrd="0" destOrd="0" presId="urn:microsoft.com/office/officeart/2016/7/layout/LinearArrowProcessNumbered"/>
    <dgm:cxn modelId="{51EFE138-6DE6-4D43-B2B7-5D4493F1D5E4}" type="presOf" srcId="{A67AE8E0-4EFA-4BF4-B78C-58A1DA0C5B37}" destId="{E912E2A1-2C9F-41D6-83D9-E9C8EA661ADE}" srcOrd="0" destOrd="0" presId="urn:microsoft.com/office/officeart/2016/7/layout/LinearArrowProcessNumbered"/>
    <dgm:cxn modelId="{DD5E693B-99C1-49B3-8B84-904DC76C8B67}" type="presOf" srcId="{C68E103A-A26C-49C7-B324-6587AB92CF63}" destId="{1C06DD45-47E4-4F46-8776-9079C326C07E}" srcOrd="0" destOrd="0" presId="urn:microsoft.com/office/officeart/2016/7/layout/LinearArrowProcessNumbered"/>
    <dgm:cxn modelId="{9864B840-6390-497F-90F7-5ADD0A138507}" srcId="{11B05F4D-C2A0-4D4E-AFF3-997F96D97387}" destId="{C68E103A-A26C-49C7-B324-6587AB92CF63}" srcOrd="6" destOrd="0" parTransId="{AA045D58-19BC-4EF7-AC02-950BBB8E2021}" sibTransId="{1DA6BF44-8B79-4998-BC95-9ADA643ABCFE}"/>
    <dgm:cxn modelId="{AD043D44-6E56-4B16-85F1-6FCDE580C4F5}" type="presOf" srcId="{57125FB3-BF71-4B3D-B1F2-A0834D0A16DC}" destId="{13AE8B45-62E9-46CD-A35D-8F614ECF85BD}" srcOrd="0" destOrd="0" presId="urn:microsoft.com/office/officeart/2016/7/layout/LinearArrowProcessNumbered"/>
    <dgm:cxn modelId="{24D3F44B-B791-4187-B3B5-E224B2209C08}" srcId="{11B05F4D-C2A0-4D4E-AFF3-997F96D97387}" destId="{BC43D2B8-5761-4308-B20D-3CBFB5A69820}" srcOrd="1" destOrd="0" parTransId="{18806B11-E1D4-413D-9D55-C4CC6D1194D1}" sibTransId="{57125FB3-BF71-4B3D-B1F2-A0834D0A16DC}"/>
    <dgm:cxn modelId="{E585B64F-B3D2-451D-8229-E348A989F70E}" srcId="{11B05F4D-C2A0-4D4E-AFF3-997F96D97387}" destId="{0072FCCB-D405-4D6C-8AE0-49D5600F54E2}" srcOrd="3" destOrd="0" parTransId="{4FD5C07F-CC4C-49AC-B264-964CF207E595}" sibTransId="{86E80E18-550C-422B-8A6F-9D6ECC3E2027}"/>
    <dgm:cxn modelId="{FA0AD455-A53B-4DE1-AD65-B96E7CE8AA37}" type="presOf" srcId="{8D78280C-BF8A-4231-A425-FCB30D377F0E}" destId="{3DC9D9DE-5D5A-450A-93B5-B79176EC5D26}" srcOrd="0" destOrd="0" presId="urn:microsoft.com/office/officeart/2016/7/layout/LinearArrowProcessNumbered"/>
    <dgm:cxn modelId="{538A6656-BB3C-4A22-A53A-6FDF7BB3295B}" type="presOf" srcId="{0072FCCB-D405-4D6C-8AE0-49D5600F54E2}" destId="{6C26D4D7-6214-4182-BEEB-D637F14CAA32}" srcOrd="0" destOrd="0" presId="urn:microsoft.com/office/officeart/2016/7/layout/LinearArrowProcessNumbered"/>
    <dgm:cxn modelId="{FD1E487B-4C77-44CF-B960-F51C46974D11}" type="presOf" srcId="{2942B42E-B82C-4D21-B26E-16423EB273E3}" destId="{2139AAED-6AB2-4263-BE50-FD05E611EDFF}" srcOrd="0" destOrd="0" presId="urn:microsoft.com/office/officeart/2016/7/layout/LinearArrowProcessNumbered"/>
    <dgm:cxn modelId="{D3012D8C-6BE5-4FEA-B50A-C2C0D45DAA79}" type="presOf" srcId="{2539DCD5-215C-4B6F-A0D8-4924B8BA911E}" destId="{60D6C070-7ABA-4DC6-A749-1F3BB75A654A}" srcOrd="0" destOrd="0" presId="urn:microsoft.com/office/officeart/2016/7/layout/LinearArrowProcessNumbered"/>
    <dgm:cxn modelId="{E8E11995-DBED-4CBD-B5FB-45840C9B0BF8}" srcId="{11B05F4D-C2A0-4D4E-AFF3-997F96D97387}" destId="{5332B34A-A7BD-4C99-8A69-DF4FB136E378}" srcOrd="5" destOrd="0" parTransId="{9B77389B-0143-4B44-90FE-3B004D6D58D3}" sibTransId="{4ACB0D6A-D259-4041-AFAE-119FFE9E826A}"/>
    <dgm:cxn modelId="{78AE049B-2B36-4D1D-8A4A-616006A4119C}" type="presOf" srcId="{2EE09FE3-423B-491B-B65C-643A2E2962CC}" destId="{37155E7B-94E8-4214-9EE6-BFF6E20BF66C}" srcOrd="0" destOrd="0" presId="urn:microsoft.com/office/officeart/2016/7/layout/LinearArrowProcessNumbered"/>
    <dgm:cxn modelId="{4C7428D0-52A8-4D51-B83A-4B77C7D331B6}" srcId="{11B05F4D-C2A0-4D4E-AFF3-997F96D97387}" destId="{8D78280C-BF8A-4231-A425-FCB30D377F0E}" srcOrd="4" destOrd="0" parTransId="{F3561B8C-8E15-4680-8E20-E938BA035BDA}" sibTransId="{2EE09FE3-423B-491B-B65C-643A2E2962CC}"/>
    <dgm:cxn modelId="{46CB93DA-1DA2-4514-8458-9DEB36F98239}" type="presOf" srcId="{4C5B9B86-4FCF-424F-92C0-23D11DC0B6D5}" destId="{B1496F24-EFFD-40F9-9394-FB944F94DA95}" srcOrd="0" destOrd="0" presId="urn:microsoft.com/office/officeart/2016/7/layout/LinearArrowProcessNumbered"/>
    <dgm:cxn modelId="{B8A448DB-697E-4DC5-980E-841424FA80BC}" type="presOf" srcId="{4ACB0D6A-D259-4041-AFAE-119FFE9E826A}" destId="{1CCE4D10-BCB1-48FC-922C-6FCC16443A70}" srcOrd="0" destOrd="0" presId="urn:microsoft.com/office/officeart/2016/7/layout/LinearArrowProcessNumbered"/>
    <dgm:cxn modelId="{4F62F8F3-BCD9-4BFC-97FA-C3AF10EA1CB2}" type="presOf" srcId="{1DA6BF44-8B79-4998-BC95-9ADA643ABCFE}" destId="{646D4166-31B7-4979-B0CC-BA5B757E1508}" srcOrd="0" destOrd="0" presId="urn:microsoft.com/office/officeart/2016/7/layout/LinearArrowProcessNumbered"/>
    <dgm:cxn modelId="{FF19E3F9-E693-4C5E-AED4-6321E3957BF1}" type="presOf" srcId="{86E80E18-550C-422B-8A6F-9D6ECC3E2027}" destId="{D16F602A-9318-4F42-955D-C7C06582B518}" srcOrd="0" destOrd="0" presId="urn:microsoft.com/office/officeart/2016/7/layout/LinearArrowProcessNumbered"/>
    <dgm:cxn modelId="{C3A0B2FD-A703-4ADD-B84D-D17D8C539CFB}" srcId="{11B05F4D-C2A0-4D4E-AFF3-997F96D97387}" destId="{2942B42E-B82C-4D21-B26E-16423EB273E3}" srcOrd="0" destOrd="0" parTransId="{F64665DD-4F80-4B3C-8E1E-880B7DBCB1DF}" sibTransId="{2539DCD5-215C-4B6F-A0D8-4924B8BA911E}"/>
    <dgm:cxn modelId="{66187368-68F1-4CAA-9B03-DD8AAAB04987}" type="presParOf" srcId="{2AD37829-3C46-4518-9DB8-70431C21AF82}" destId="{265103AB-7FA5-4BB0-9D78-DC0E68CDE16D}" srcOrd="0" destOrd="0" presId="urn:microsoft.com/office/officeart/2016/7/layout/LinearArrowProcessNumbered"/>
    <dgm:cxn modelId="{F0A2A90B-AC42-47CB-A8A2-9307DA303889}" type="presParOf" srcId="{265103AB-7FA5-4BB0-9D78-DC0E68CDE16D}" destId="{79621442-3F04-4D05-8878-F0465D5E5045}" srcOrd="0" destOrd="0" presId="urn:microsoft.com/office/officeart/2016/7/layout/LinearArrowProcessNumbered"/>
    <dgm:cxn modelId="{D14EA243-7197-4B05-9E5B-B76A5FC62C91}" type="presParOf" srcId="{265103AB-7FA5-4BB0-9D78-DC0E68CDE16D}" destId="{B215D195-7D88-4564-8057-68BDEA0687CC}" srcOrd="1" destOrd="0" presId="urn:microsoft.com/office/officeart/2016/7/layout/LinearArrowProcessNumbered"/>
    <dgm:cxn modelId="{3716F44B-3B59-4E02-A42E-BA3F93378A63}" type="presParOf" srcId="{B215D195-7D88-4564-8057-68BDEA0687CC}" destId="{51CA4E69-A963-41AE-951B-ED30EFCD8CA4}" srcOrd="0" destOrd="0" presId="urn:microsoft.com/office/officeart/2016/7/layout/LinearArrowProcessNumbered"/>
    <dgm:cxn modelId="{7DC85B8E-F7B3-4D96-8469-43A96D1E7D6C}" type="presParOf" srcId="{B215D195-7D88-4564-8057-68BDEA0687CC}" destId="{E5800826-6957-4D46-8144-9FCF4F68A4E7}" srcOrd="1" destOrd="0" presId="urn:microsoft.com/office/officeart/2016/7/layout/LinearArrowProcessNumbered"/>
    <dgm:cxn modelId="{D82130EF-7755-429E-8814-DFF8CB8C3C18}" type="presParOf" srcId="{B215D195-7D88-4564-8057-68BDEA0687CC}" destId="{60D6C070-7ABA-4DC6-A749-1F3BB75A654A}" srcOrd="2" destOrd="0" presId="urn:microsoft.com/office/officeart/2016/7/layout/LinearArrowProcessNumbered"/>
    <dgm:cxn modelId="{EF02919C-CD54-4885-8823-EC83A25C3062}" type="presParOf" srcId="{B215D195-7D88-4564-8057-68BDEA0687CC}" destId="{D05EBD4E-E803-401C-B3E3-E35F3A2D6595}" srcOrd="3" destOrd="0" presId="urn:microsoft.com/office/officeart/2016/7/layout/LinearArrowProcessNumbered"/>
    <dgm:cxn modelId="{E8CE4D22-BC3B-4BB7-8943-7DAC7238DA08}" type="presParOf" srcId="{265103AB-7FA5-4BB0-9D78-DC0E68CDE16D}" destId="{2139AAED-6AB2-4263-BE50-FD05E611EDFF}" srcOrd="2" destOrd="0" presId="urn:microsoft.com/office/officeart/2016/7/layout/LinearArrowProcessNumbered"/>
    <dgm:cxn modelId="{16B0824C-55D6-4B53-955B-7F6400BB05E0}" type="presParOf" srcId="{2AD37829-3C46-4518-9DB8-70431C21AF82}" destId="{9183E1AC-9507-4D1E-9622-05EE56791BBC}" srcOrd="1" destOrd="0" presId="urn:microsoft.com/office/officeart/2016/7/layout/LinearArrowProcessNumbered"/>
    <dgm:cxn modelId="{F581AE3E-C782-41DF-92F7-6EA9FDC1A613}" type="presParOf" srcId="{2AD37829-3C46-4518-9DB8-70431C21AF82}" destId="{5420C271-BD66-4B16-B2E3-C1118704ECA4}" srcOrd="2" destOrd="0" presId="urn:microsoft.com/office/officeart/2016/7/layout/LinearArrowProcessNumbered"/>
    <dgm:cxn modelId="{11904A87-A03D-4362-92B5-450EF9123E69}" type="presParOf" srcId="{5420C271-BD66-4B16-B2E3-C1118704ECA4}" destId="{3EA5B745-3AEA-4377-A005-40686FF4B6EF}" srcOrd="0" destOrd="0" presId="urn:microsoft.com/office/officeart/2016/7/layout/LinearArrowProcessNumbered"/>
    <dgm:cxn modelId="{68045AFB-9E95-470F-B3CB-D9619886F563}" type="presParOf" srcId="{5420C271-BD66-4B16-B2E3-C1118704ECA4}" destId="{70E9A762-68C1-41EB-BAF7-DCD23F89632A}" srcOrd="1" destOrd="0" presId="urn:microsoft.com/office/officeart/2016/7/layout/LinearArrowProcessNumbered"/>
    <dgm:cxn modelId="{0B5BB6BA-D197-4DB2-B16E-9199284D4C32}" type="presParOf" srcId="{70E9A762-68C1-41EB-BAF7-DCD23F89632A}" destId="{EB2AE4EF-13F5-4B9C-945B-F39834CBE38F}" srcOrd="0" destOrd="0" presId="urn:microsoft.com/office/officeart/2016/7/layout/LinearArrowProcessNumbered"/>
    <dgm:cxn modelId="{EE475D5D-9D22-4E3C-8B2E-B68C49397B2B}" type="presParOf" srcId="{70E9A762-68C1-41EB-BAF7-DCD23F89632A}" destId="{E7DE83AB-3B9A-415C-B46D-5B879F5D6438}" srcOrd="1" destOrd="0" presId="urn:microsoft.com/office/officeart/2016/7/layout/LinearArrowProcessNumbered"/>
    <dgm:cxn modelId="{C65A2CAC-F7F4-4CE9-8F07-8B7E660774CD}" type="presParOf" srcId="{70E9A762-68C1-41EB-BAF7-DCD23F89632A}" destId="{13AE8B45-62E9-46CD-A35D-8F614ECF85BD}" srcOrd="2" destOrd="0" presId="urn:microsoft.com/office/officeart/2016/7/layout/LinearArrowProcessNumbered"/>
    <dgm:cxn modelId="{ABDDD248-7888-4929-8CBA-2949981EA103}" type="presParOf" srcId="{70E9A762-68C1-41EB-BAF7-DCD23F89632A}" destId="{7B67DA13-C115-45F5-ABE5-509FE2FAB501}" srcOrd="3" destOrd="0" presId="urn:microsoft.com/office/officeart/2016/7/layout/LinearArrowProcessNumbered"/>
    <dgm:cxn modelId="{9A8DDEE6-DC6C-457A-888A-A8DE37F55561}" type="presParOf" srcId="{5420C271-BD66-4B16-B2E3-C1118704ECA4}" destId="{1F41671B-4AAB-4CEF-A258-47E2279C8A11}" srcOrd="2" destOrd="0" presId="urn:microsoft.com/office/officeart/2016/7/layout/LinearArrowProcessNumbered"/>
    <dgm:cxn modelId="{2B02BDCD-671C-485F-8C2A-8956704EA0F4}" type="presParOf" srcId="{2AD37829-3C46-4518-9DB8-70431C21AF82}" destId="{BC70BE43-B252-4A5B-A72E-A76790A95D62}" srcOrd="3" destOrd="0" presId="urn:microsoft.com/office/officeart/2016/7/layout/LinearArrowProcessNumbered"/>
    <dgm:cxn modelId="{810D994A-8CE9-48DB-A98F-FF4E3AA79D8D}" type="presParOf" srcId="{2AD37829-3C46-4518-9DB8-70431C21AF82}" destId="{942A9098-F87C-4D8E-8C55-66FF0A6FAD89}" srcOrd="4" destOrd="0" presId="urn:microsoft.com/office/officeart/2016/7/layout/LinearArrowProcessNumbered"/>
    <dgm:cxn modelId="{2E50B998-82E8-49E6-906F-49BE2794E5D7}" type="presParOf" srcId="{942A9098-F87C-4D8E-8C55-66FF0A6FAD89}" destId="{0BD532B5-A704-476C-9A4C-464D79CD028C}" srcOrd="0" destOrd="0" presId="urn:microsoft.com/office/officeart/2016/7/layout/LinearArrowProcessNumbered"/>
    <dgm:cxn modelId="{8B920D54-4F14-4986-97B1-C8C143E7EDEC}" type="presParOf" srcId="{942A9098-F87C-4D8E-8C55-66FF0A6FAD89}" destId="{277149C4-6263-4776-ABD5-14F3AA6B6F73}" srcOrd="1" destOrd="0" presId="urn:microsoft.com/office/officeart/2016/7/layout/LinearArrowProcessNumbered"/>
    <dgm:cxn modelId="{E5B56DA9-991F-41FC-994D-56F5D50C2D02}" type="presParOf" srcId="{277149C4-6263-4776-ABD5-14F3AA6B6F73}" destId="{59277270-97F7-4579-9305-65E365F26061}" srcOrd="0" destOrd="0" presId="urn:microsoft.com/office/officeart/2016/7/layout/LinearArrowProcessNumbered"/>
    <dgm:cxn modelId="{475D1C68-814F-41F5-9A5C-1272B71FF93D}" type="presParOf" srcId="{277149C4-6263-4776-ABD5-14F3AA6B6F73}" destId="{B427CCEE-3135-472F-A57C-BD06F3372452}" srcOrd="1" destOrd="0" presId="urn:microsoft.com/office/officeart/2016/7/layout/LinearArrowProcessNumbered"/>
    <dgm:cxn modelId="{0A818BC9-C743-40B4-A4E9-07FAD43708A5}" type="presParOf" srcId="{277149C4-6263-4776-ABD5-14F3AA6B6F73}" destId="{B1496F24-EFFD-40F9-9394-FB944F94DA95}" srcOrd="2" destOrd="0" presId="urn:microsoft.com/office/officeart/2016/7/layout/LinearArrowProcessNumbered"/>
    <dgm:cxn modelId="{8459B9BB-5786-463A-883B-82F7BA174740}" type="presParOf" srcId="{277149C4-6263-4776-ABD5-14F3AA6B6F73}" destId="{619003FE-F604-413A-8D48-A73ECB8625C3}" srcOrd="3" destOrd="0" presId="urn:microsoft.com/office/officeart/2016/7/layout/LinearArrowProcessNumbered"/>
    <dgm:cxn modelId="{243AC995-F14F-4A52-B8F3-C08CA1C14563}" type="presParOf" srcId="{942A9098-F87C-4D8E-8C55-66FF0A6FAD89}" destId="{E912E2A1-2C9F-41D6-83D9-E9C8EA661ADE}" srcOrd="2" destOrd="0" presId="urn:microsoft.com/office/officeart/2016/7/layout/LinearArrowProcessNumbered"/>
    <dgm:cxn modelId="{528795E7-2F34-47B2-85E7-C5FE9EB8880F}" type="presParOf" srcId="{2AD37829-3C46-4518-9DB8-70431C21AF82}" destId="{DE9940FF-7DA0-4B5B-9791-3FE984A1662F}" srcOrd="5" destOrd="0" presId="urn:microsoft.com/office/officeart/2016/7/layout/LinearArrowProcessNumbered"/>
    <dgm:cxn modelId="{BFCBCC84-099A-4217-AA11-DAEA54AB5904}" type="presParOf" srcId="{2AD37829-3C46-4518-9DB8-70431C21AF82}" destId="{CA7AE6DF-E6CF-4146-8B8F-140A449DD084}" srcOrd="6" destOrd="0" presId="urn:microsoft.com/office/officeart/2016/7/layout/LinearArrowProcessNumbered"/>
    <dgm:cxn modelId="{818C56FF-458C-4F62-8708-A91FC146E2A8}" type="presParOf" srcId="{CA7AE6DF-E6CF-4146-8B8F-140A449DD084}" destId="{40C469CD-9553-4569-BEA1-449A8DBE1157}" srcOrd="0" destOrd="0" presId="urn:microsoft.com/office/officeart/2016/7/layout/LinearArrowProcessNumbered"/>
    <dgm:cxn modelId="{64C07A18-ACD4-4338-AFBB-11D97476E0C8}" type="presParOf" srcId="{CA7AE6DF-E6CF-4146-8B8F-140A449DD084}" destId="{0350BEA4-D6AD-4FFF-AA12-5BBB5F1021FE}" srcOrd="1" destOrd="0" presId="urn:microsoft.com/office/officeart/2016/7/layout/LinearArrowProcessNumbered"/>
    <dgm:cxn modelId="{62C32CD0-1AD8-4742-9DFB-2311FC656FC3}" type="presParOf" srcId="{0350BEA4-D6AD-4FFF-AA12-5BBB5F1021FE}" destId="{97B396F1-1534-4E10-BE33-56C65484E6A3}" srcOrd="0" destOrd="0" presId="urn:microsoft.com/office/officeart/2016/7/layout/LinearArrowProcessNumbered"/>
    <dgm:cxn modelId="{BE403D94-3B0F-4B91-9FF1-24692426ED0E}" type="presParOf" srcId="{0350BEA4-D6AD-4FFF-AA12-5BBB5F1021FE}" destId="{0EF86663-0C8E-4046-BC79-B4F303D7BF0B}" srcOrd="1" destOrd="0" presId="urn:microsoft.com/office/officeart/2016/7/layout/LinearArrowProcessNumbered"/>
    <dgm:cxn modelId="{F28A255E-3D35-4D47-882B-D725DD18C5DA}" type="presParOf" srcId="{0350BEA4-D6AD-4FFF-AA12-5BBB5F1021FE}" destId="{D16F602A-9318-4F42-955D-C7C06582B518}" srcOrd="2" destOrd="0" presId="urn:microsoft.com/office/officeart/2016/7/layout/LinearArrowProcessNumbered"/>
    <dgm:cxn modelId="{92E008D9-7B5D-44D1-B548-2B3A9C6BB861}" type="presParOf" srcId="{0350BEA4-D6AD-4FFF-AA12-5BBB5F1021FE}" destId="{E9B64A58-6217-411E-AE7D-BB8FC194366F}" srcOrd="3" destOrd="0" presId="urn:microsoft.com/office/officeart/2016/7/layout/LinearArrowProcessNumbered"/>
    <dgm:cxn modelId="{15EF40A8-38F2-4D9D-A056-E09B345A1596}" type="presParOf" srcId="{CA7AE6DF-E6CF-4146-8B8F-140A449DD084}" destId="{6C26D4D7-6214-4182-BEEB-D637F14CAA32}" srcOrd="2" destOrd="0" presId="urn:microsoft.com/office/officeart/2016/7/layout/LinearArrowProcessNumbered"/>
    <dgm:cxn modelId="{61EEFA13-6C0F-4911-AC4D-1547E9249A4D}" type="presParOf" srcId="{2AD37829-3C46-4518-9DB8-70431C21AF82}" destId="{00E13978-A8C7-4D23-AD98-5EBD36F28FC1}" srcOrd="7" destOrd="0" presId="urn:microsoft.com/office/officeart/2016/7/layout/LinearArrowProcessNumbered"/>
    <dgm:cxn modelId="{9943DE9B-86CF-4A3A-A2DE-9163E88E2CD5}" type="presParOf" srcId="{2AD37829-3C46-4518-9DB8-70431C21AF82}" destId="{545E2BAF-B2C2-4941-8D02-B124D514B4AA}" srcOrd="8" destOrd="0" presId="urn:microsoft.com/office/officeart/2016/7/layout/LinearArrowProcessNumbered"/>
    <dgm:cxn modelId="{3448B0E0-FE83-4924-9C9A-658FD3512E1E}" type="presParOf" srcId="{545E2BAF-B2C2-4941-8D02-B124D514B4AA}" destId="{09ACC67B-5D58-4136-8B9E-20E9200E607A}" srcOrd="0" destOrd="0" presId="urn:microsoft.com/office/officeart/2016/7/layout/LinearArrowProcessNumbered"/>
    <dgm:cxn modelId="{F991E638-AEA5-49AD-85D1-95AC17CEB411}" type="presParOf" srcId="{545E2BAF-B2C2-4941-8D02-B124D514B4AA}" destId="{533313AE-00AB-4729-9FBC-D4C11263F075}" srcOrd="1" destOrd="0" presId="urn:microsoft.com/office/officeart/2016/7/layout/LinearArrowProcessNumbered"/>
    <dgm:cxn modelId="{32DA9BA6-EB88-40D2-B0A3-6CA40447EE94}" type="presParOf" srcId="{533313AE-00AB-4729-9FBC-D4C11263F075}" destId="{EA54850D-7EDF-45EE-9AC8-FF0BFC1FAA42}" srcOrd="0" destOrd="0" presId="urn:microsoft.com/office/officeart/2016/7/layout/LinearArrowProcessNumbered"/>
    <dgm:cxn modelId="{C05E6621-EC7E-4672-9711-7CF8C7640509}" type="presParOf" srcId="{533313AE-00AB-4729-9FBC-D4C11263F075}" destId="{42BC9DA0-CA33-48DC-BD00-CC39AEEC72D2}" srcOrd="1" destOrd="0" presId="urn:microsoft.com/office/officeart/2016/7/layout/LinearArrowProcessNumbered"/>
    <dgm:cxn modelId="{1870FC8A-628D-4CAC-A3E4-4FCD9A31A708}" type="presParOf" srcId="{533313AE-00AB-4729-9FBC-D4C11263F075}" destId="{37155E7B-94E8-4214-9EE6-BFF6E20BF66C}" srcOrd="2" destOrd="0" presId="urn:microsoft.com/office/officeart/2016/7/layout/LinearArrowProcessNumbered"/>
    <dgm:cxn modelId="{00D340B4-F926-446C-8862-EFBDD84F4A9D}" type="presParOf" srcId="{533313AE-00AB-4729-9FBC-D4C11263F075}" destId="{3FA51082-2B75-4B70-8A77-8A3599B2E4F4}" srcOrd="3" destOrd="0" presId="urn:microsoft.com/office/officeart/2016/7/layout/LinearArrowProcessNumbered"/>
    <dgm:cxn modelId="{02798A6A-B0AA-4A0B-A0AA-286F56D125F3}" type="presParOf" srcId="{545E2BAF-B2C2-4941-8D02-B124D514B4AA}" destId="{3DC9D9DE-5D5A-450A-93B5-B79176EC5D26}" srcOrd="2" destOrd="0" presId="urn:microsoft.com/office/officeart/2016/7/layout/LinearArrowProcessNumbered"/>
    <dgm:cxn modelId="{25795534-0E98-46D3-B631-430770E7C14F}" type="presParOf" srcId="{2AD37829-3C46-4518-9DB8-70431C21AF82}" destId="{0B1CAAA1-9CE0-49BF-9ECF-A036D40493D7}" srcOrd="9" destOrd="0" presId="urn:microsoft.com/office/officeart/2016/7/layout/LinearArrowProcessNumbered"/>
    <dgm:cxn modelId="{584525D4-EAB9-4559-8391-3B4B62954167}" type="presParOf" srcId="{2AD37829-3C46-4518-9DB8-70431C21AF82}" destId="{2FDD2F44-0E29-4255-9D31-104C2744BC0C}" srcOrd="10" destOrd="0" presId="urn:microsoft.com/office/officeart/2016/7/layout/LinearArrowProcessNumbered"/>
    <dgm:cxn modelId="{24B5D94D-976D-429F-80BC-535F2849D31D}" type="presParOf" srcId="{2FDD2F44-0E29-4255-9D31-104C2744BC0C}" destId="{EF101E44-83B6-4500-A2B0-B3E13ADC868B}" srcOrd="0" destOrd="0" presId="urn:microsoft.com/office/officeart/2016/7/layout/LinearArrowProcessNumbered"/>
    <dgm:cxn modelId="{6DE9ACB2-0F69-42FA-B0FE-E9FCE52CAAE0}" type="presParOf" srcId="{2FDD2F44-0E29-4255-9D31-104C2744BC0C}" destId="{877809D3-F5EA-465A-B317-33FAA6B1E23E}" srcOrd="1" destOrd="0" presId="urn:microsoft.com/office/officeart/2016/7/layout/LinearArrowProcessNumbered"/>
    <dgm:cxn modelId="{4BE543D3-8DCF-457C-A133-5A1E30145BFC}" type="presParOf" srcId="{877809D3-F5EA-465A-B317-33FAA6B1E23E}" destId="{04EC27BF-F390-4E82-B762-49BB207F420E}" srcOrd="0" destOrd="0" presId="urn:microsoft.com/office/officeart/2016/7/layout/LinearArrowProcessNumbered"/>
    <dgm:cxn modelId="{DAC7037D-BF53-4685-98A1-BFDD35A63685}" type="presParOf" srcId="{877809D3-F5EA-465A-B317-33FAA6B1E23E}" destId="{A8F62F2C-28FC-4393-964D-1161D42E35AD}" srcOrd="1" destOrd="0" presId="urn:microsoft.com/office/officeart/2016/7/layout/LinearArrowProcessNumbered"/>
    <dgm:cxn modelId="{49B1EB73-DAD2-45CC-9EF5-ED0E0A038B4D}" type="presParOf" srcId="{877809D3-F5EA-465A-B317-33FAA6B1E23E}" destId="{1CCE4D10-BCB1-48FC-922C-6FCC16443A70}" srcOrd="2" destOrd="0" presId="urn:microsoft.com/office/officeart/2016/7/layout/LinearArrowProcessNumbered"/>
    <dgm:cxn modelId="{A703DC91-7F93-452E-BE56-5809680B96F1}" type="presParOf" srcId="{877809D3-F5EA-465A-B317-33FAA6B1E23E}" destId="{C4B92A0D-15C8-4A0F-B7F3-C6843B6516A6}" srcOrd="3" destOrd="0" presId="urn:microsoft.com/office/officeart/2016/7/layout/LinearArrowProcessNumbered"/>
    <dgm:cxn modelId="{3D635DF6-711F-439B-854F-C77239089BFD}" type="presParOf" srcId="{2FDD2F44-0E29-4255-9D31-104C2744BC0C}" destId="{E4A86087-13C1-4C5A-843C-8523AF6F1580}" srcOrd="2" destOrd="0" presId="urn:microsoft.com/office/officeart/2016/7/layout/LinearArrowProcessNumbered"/>
    <dgm:cxn modelId="{E788CC8A-B41E-4799-B50F-E41585A7898F}" type="presParOf" srcId="{2AD37829-3C46-4518-9DB8-70431C21AF82}" destId="{BFCBECAE-37AB-443F-83BC-3DBCD8A1428A}" srcOrd="11" destOrd="0" presId="urn:microsoft.com/office/officeart/2016/7/layout/LinearArrowProcessNumbered"/>
    <dgm:cxn modelId="{EE987CA5-C30A-40DB-88D8-8AABD3B473C0}" type="presParOf" srcId="{2AD37829-3C46-4518-9DB8-70431C21AF82}" destId="{0E029661-8690-4E68-B22B-9A0E62A0AC7D}" srcOrd="12" destOrd="0" presId="urn:microsoft.com/office/officeart/2016/7/layout/LinearArrowProcessNumbered"/>
    <dgm:cxn modelId="{6D7888ED-9B09-4E1C-B032-D847EF5B4BE6}" type="presParOf" srcId="{0E029661-8690-4E68-B22B-9A0E62A0AC7D}" destId="{8CE2FC77-D88D-48E7-8E3F-E104D0AC9178}" srcOrd="0" destOrd="0" presId="urn:microsoft.com/office/officeart/2016/7/layout/LinearArrowProcessNumbered"/>
    <dgm:cxn modelId="{09790796-AC56-404E-9963-F3F42249D564}" type="presParOf" srcId="{0E029661-8690-4E68-B22B-9A0E62A0AC7D}" destId="{002E73BD-4CDC-49DD-88A4-541FE19D94D7}" srcOrd="1" destOrd="0" presId="urn:microsoft.com/office/officeart/2016/7/layout/LinearArrowProcessNumbered"/>
    <dgm:cxn modelId="{3CE73145-0B6E-4B6D-9A26-AD130FF32105}" type="presParOf" srcId="{002E73BD-4CDC-49DD-88A4-541FE19D94D7}" destId="{F24B425D-2796-4DA4-8409-9B8C1B3FA045}" srcOrd="0" destOrd="0" presId="urn:microsoft.com/office/officeart/2016/7/layout/LinearArrowProcessNumbered"/>
    <dgm:cxn modelId="{09543226-A5D4-4FCA-9058-9987DCFA3245}" type="presParOf" srcId="{002E73BD-4CDC-49DD-88A4-541FE19D94D7}" destId="{5413923D-093E-4214-B511-8C5D5B7AA89C}" srcOrd="1" destOrd="0" presId="urn:microsoft.com/office/officeart/2016/7/layout/LinearArrowProcessNumbered"/>
    <dgm:cxn modelId="{C2101AFC-8C19-4CF5-BC63-A4C732E77538}" type="presParOf" srcId="{002E73BD-4CDC-49DD-88A4-541FE19D94D7}" destId="{646D4166-31B7-4979-B0CC-BA5B757E1508}" srcOrd="2" destOrd="0" presId="urn:microsoft.com/office/officeart/2016/7/layout/LinearArrowProcessNumbered"/>
    <dgm:cxn modelId="{6FEB9AE1-2FDE-4B3B-B344-29E9F0B8D119}" type="presParOf" srcId="{002E73BD-4CDC-49DD-88A4-541FE19D94D7}" destId="{63462CA7-6740-48E8-837D-26F9988DE13B}" srcOrd="3" destOrd="0" presId="urn:microsoft.com/office/officeart/2016/7/layout/LinearArrowProcessNumbered"/>
    <dgm:cxn modelId="{FBFB8F80-AD3E-4ABB-B799-9D7A45961958}" type="presParOf" srcId="{0E029661-8690-4E68-B22B-9A0E62A0AC7D}" destId="{1C06DD45-47E4-4F46-8776-9079C326C07E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C99573-0128-43B0-84BE-2B06C0AB20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7A3BD4-33A4-4B37-8F06-E916DA6795DE}">
      <dgm:prSet/>
      <dgm:spPr/>
      <dgm:t>
        <a:bodyPr/>
        <a:lstStyle/>
        <a:p>
          <a:r>
            <a:rPr lang="en-GB"/>
            <a:t>Identifying the problem</a:t>
          </a:r>
          <a:endParaRPr lang="en-US"/>
        </a:p>
      </dgm:t>
    </dgm:pt>
    <dgm:pt modelId="{D5526CD2-16B3-49F8-8A74-7D005825DD54}" type="parTrans" cxnId="{C726F60B-9438-4E1C-9611-BDDA5B488CCB}">
      <dgm:prSet/>
      <dgm:spPr/>
      <dgm:t>
        <a:bodyPr/>
        <a:lstStyle/>
        <a:p>
          <a:endParaRPr lang="en-US"/>
        </a:p>
      </dgm:t>
    </dgm:pt>
    <dgm:pt modelId="{28804263-6DA3-4E03-92D4-67DB9D855A79}" type="sibTrans" cxnId="{C726F60B-9438-4E1C-9611-BDDA5B488CCB}">
      <dgm:prSet/>
      <dgm:spPr/>
      <dgm:t>
        <a:bodyPr/>
        <a:lstStyle/>
        <a:p>
          <a:endParaRPr lang="en-US"/>
        </a:p>
      </dgm:t>
    </dgm:pt>
    <dgm:pt modelId="{BAA9FEA3-BC40-4C57-92C0-A0F839B996B3}">
      <dgm:prSet/>
      <dgm:spPr/>
      <dgm:t>
        <a:bodyPr/>
        <a:lstStyle/>
        <a:p>
          <a:r>
            <a:rPr lang="en-GB"/>
            <a:t>Identifying the need for addressing the problem </a:t>
          </a:r>
          <a:endParaRPr lang="en-US"/>
        </a:p>
      </dgm:t>
    </dgm:pt>
    <dgm:pt modelId="{4EFE1C7D-8D59-4011-BBC7-E9387E3FF4D4}" type="parTrans" cxnId="{C8D48882-405C-4B00-87B4-42A75470EE61}">
      <dgm:prSet/>
      <dgm:spPr/>
      <dgm:t>
        <a:bodyPr/>
        <a:lstStyle/>
        <a:p>
          <a:endParaRPr lang="en-US"/>
        </a:p>
      </dgm:t>
    </dgm:pt>
    <dgm:pt modelId="{96DB3A3C-A6E1-490B-B245-1971FBFC72D1}" type="sibTrans" cxnId="{C8D48882-405C-4B00-87B4-42A75470EE61}">
      <dgm:prSet/>
      <dgm:spPr/>
      <dgm:t>
        <a:bodyPr/>
        <a:lstStyle/>
        <a:p>
          <a:endParaRPr lang="en-US"/>
        </a:p>
      </dgm:t>
    </dgm:pt>
    <dgm:pt modelId="{5730A30F-BA41-4E6C-AA05-918F7B83F21A}">
      <dgm:prSet/>
      <dgm:spPr/>
      <dgm:t>
        <a:bodyPr/>
        <a:lstStyle/>
        <a:p>
          <a:r>
            <a:rPr lang="en-GB"/>
            <a:t>Eg:  Identified from the community or needs assessment, or from local or national epidemiological data trends </a:t>
          </a:r>
          <a:endParaRPr lang="en-US"/>
        </a:p>
      </dgm:t>
    </dgm:pt>
    <dgm:pt modelId="{D240909F-47B1-4F5E-B427-89FD1309340A}" type="parTrans" cxnId="{4D51E9B4-E8B0-48B6-87EC-22367D307F92}">
      <dgm:prSet/>
      <dgm:spPr/>
      <dgm:t>
        <a:bodyPr/>
        <a:lstStyle/>
        <a:p>
          <a:endParaRPr lang="en-US"/>
        </a:p>
      </dgm:t>
    </dgm:pt>
    <dgm:pt modelId="{F86C5B2A-50EE-4AA4-A9F5-CE0EE31F86A0}" type="sibTrans" cxnId="{4D51E9B4-E8B0-48B6-87EC-22367D307F92}">
      <dgm:prSet/>
      <dgm:spPr/>
      <dgm:t>
        <a:bodyPr/>
        <a:lstStyle/>
        <a:p>
          <a:endParaRPr lang="en-US"/>
        </a:p>
      </dgm:t>
    </dgm:pt>
    <dgm:pt modelId="{450E7062-D6AF-4FA6-9349-3360CED3C61F}" type="pres">
      <dgm:prSet presAssocID="{37C99573-0128-43B0-84BE-2B06C0AB20EC}" presName="root" presStyleCnt="0">
        <dgm:presLayoutVars>
          <dgm:dir/>
          <dgm:resizeHandles val="exact"/>
        </dgm:presLayoutVars>
      </dgm:prSet>
      <dgm:spPr/>
    </dgm:pt>
    <dgm:pt modelId="{B8C0BB77-27F2-4270-968D-F70C8F8A7ACF}" type="pres">
      <dgm:prSet presAssocID="{FA7A3BD4-33A4-4B37-8F06-E916DA6795DE}" presName="compNode" presStyleCnt="0"/>
      <dgm:spPr/>
    </dgm:pt>
    <dgm:pt modelId="{2A043C83-5670-46D1-BF0C-4B25A84E6E72}" type="pres">
      <dgm:prSet presAssocID="{FA7A3BD4-33A4-4B37-8F06-E916DA6795DE}" presName="bgRect" presStyleLbl="bgShp" presStyleIdx="0" presStyleCnt="3"/>
      <dgm:spPr/>
    </dgm:pt>
    <dgm:pt modelId="{40249C58-B7FA-4DA9-ADD6-AAF9AF270F07}" type="pres">
      <dgm:prSet presAssocID="{FA7A3BD4-33A4-4B37-8F06-E916DA6795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9D8D471-B994-4D37-9795-359EC7AE32F8}" type="pres">
      <dgm:prSet presAssocID="{FA7A3BD4-33A4-4B37-8F06-E916DA6795DE}" presName="spaceRect" presStyleCnt="0"/>
      <dgm:spPr/>
    </dgm:pt>
    <dgm:pt modelId="{21EE4FB2-47B5-4354-9802-6DE996FE18E0}" type="pres">
      <dgm:prSet presAssocID="{FA7A3BD4-33A4-4B37-8F06-E916DA6795DE}" presName="parTx" presStyleLbl="revTx" presStyleIdx="0" presStyleCnt="3">
        <dgm:presLayoutVars>
          <dgm:chMax val="0"/>
          <dgm:chPref val="0"/>
        </dgm:presLayoutVars>
      </dgm:prSet>
      <dgm:spPr/>
    </dgm:pt>
    <dgm:pt modelId="{870D50EC-6F5D-4684-9278-E82A57FE1592}" type="pres">
      <dgm:prSet presAssocID="{28804263-6DA3-4E03-92D4-67DB9D855A79}" presName="sibTrans" presStyleCnt="0"/>
      <dgm:spPr/>
    </dgm:pt>
    <dgm:pt modelId="{0BAF191A-68B6-496B-B209-0BB0ED072064}" type="pres">
      <dgm:prSet presAssocID="{BAA9FEA3-BC40-4C57-92C0-A0F839B996B3}" presName="compNode" presStyleCnt="0"/>
      <dgm:spPr/>
    </dgm:pt>
    <dgm:pt modelId="{24F4BCD6-9A2E-4CDD-B069-2EF86A40109E}" type="pres">
      <dgm:prSet presAssocID="{BAA9FEA3-BC40-4C57-92C0-A0F839B996B3}" presName="bgRect" presStyleLbl="bgShp" presStyleIdx="1" presStyleCnt="3"/>
      <dgm:spPr/>
    </dgm:pt>
    <dgm:pt modelId="{D3AEC553-0C58-416D-A312-9DC66EA6E9D4}" type="pres">
      <dgm:prSet presAssocID="{BAA9FEA3-BC40-4C57-92C0-A0F839B996B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4016B94-0AC4-4D28-B281-CEC3EFCE0103}" type="pres">
      <dgm:prSet presAssocID="{BAA9FEA3-BC40-4C57-92C0-A0F839B996B3}" presName="spaceRect" presStyleCnt="0"/>
      <dgm:spPr/>
    </dgm:pt>
    <dgm:pt modelId="{26E70604-A76C-4D4D-BFD0-1231E823E67B}" type="pres">
      <dgm:prSet presAssocID="{BAA9FEA3-BC40-4C57-92C0-A0F839B996B3}" presName="parTx" presStyleLbl="revTx" presStyleIdx="1" presStyleCnt="3">
        <dgm:presLayoutVars>
          <dgm:chMax val="0"/>
          <dgm:chPref val="0"/>
        </dgm:presLayoutVars>
      </dgm:prSet>
      <dgm:spPr/>
    </dgm:pt>
    <dgm:pt modelId="{A85B0029-C3ED-47D1-AF4B-92F314E90449}" type="pres">
      <dgm:prSet presAssocID="{96DB3A3C-A6E1-490B-B245-1971FBFC72D1}" presName="sibTrans" presStyleCnt="0"/>
      <dgm:spPr/>
    </dgm:pt>
    <dgm:pt modelId="{DB5BB395-5985-4B31-A55B-5B0DEC6947EC}" type="pres">
      <dgm:prSet presAssocID="{5730A30F-BA41-4E6C-AA05-918F7B83F21A}" presName="compNode" presStyleCnt="0"/>
      <dgm:spPr/>
    </dgm:pt>
    <dgm:pt modelId="{76FC3A77-F7A0-4161-B53B-84236793F6C6}" type="pres">
      <dgm:prSet presAssocID="{5730A30F-BA41-4E6C-AA05-918F7B83F21A}" presName="bgRect" presStyleLbl="bgShp" presStyleIdx="2" presStyleCnt="3"/>
      <dgm:spPr/>
    </dgm:pt>
    <dgm:pt modelId="{2B2A71A7-CA2F-43DD-BDF7-67DA157FDEBF}" type="pres">
      <dgm:prSet presAssocID="{5730A30F-BA41-4E6C-AA05-918F7B83F21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3ABB3E6-2583-400E-B020-04C53D228125}" type="pres">
      <dgm:prSet presAssocID="{5730A30F-BA41-4E6C-AA05-918F7B83F21A}" presName="spaceRect" presStyleCnt="0"/>
      <dgm:spPr/>
    </dgm:pt>
    <dgm:pt modelId="{E0A7F0D6-45CF-421D-B0F1-CBB32443AD38}" type="pres">
      <dgm:prSet presAssocID="{5730A30F-BA41-4E6C-AA05-918F7B83F21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726F60B-9438-4E1C-9611-BDDA5B488CCB}" srcId="{37C99573-0128-43B0-84BE-2B06C0AB20EC}" destId="{FA7A3BD4-33A4-4B37-8F06-E916DA6795DE}" srcOrd="0" destOrd="0" parTransId="{D5526CD2-16B3-49F8-8A74-7D005825DD54}" sibTransId="{28804263-6DA3-4E03-92D4-67DB9D855A79}"/>
    <dgm:cxn modelId="{A569BD1B-8786-450B-B9B0-3E02A6D26190}" type="presOf" srcId="{FA7A3BD4-33A4-4B37-8F06-E916DA6795DE}" destId="{21EE4FB2-47B5-4354-9802-6DE996FE18E0}" srcOrd="0" destOrd="0" presId="urn:microsoft.com/office/officeart/2018/2/layout/IconVerticalSolidList"/>
    <dgm:cxn modelId="{BCEDB339-A40E-4DFB-8F4D-6662918B5EE6}" type="presOf" srcId="{5730A30F-BA41-4E6C-AA05-918F7B83F21A}" destId="{E0A7F0D6-45CF-421D-B0F1-CBB32443AD38}" srcOrd="0" destOrd="0" presId="urn:microsoft.com/office/officeart/2018/2/layout/IconVerticalSolidList"/>
    <dgm:cxn modelId="{00D07F74-4A67-4A8D-A328-27336BAE19EF}" type="presOf" srcId="{BAA9FEA3-BC40-4C57-92C0-A0F839B996B3}" destId="{26E70604-A76C-4D4D-BFD0-1231E823E67B}" srcOrd="0" destOrd="0" presId="urn:microsoft.com/office/officeart/2018/2/layout/IconVerticalSolidList"/>
    <dgm:cxn modelId="{C8D48882-405C-4B00-87B4-42A75470EE61}" srcId="{37C99573-0128-43B0-84BE-2B06C0AB20EC}" destId="{BAA9FEA3-BC40-4C57-92C0-A0F839B996B3}" srcOrd="1" destOrd="0" parTransId="{4EFE1C7D-8D59-4011-BBC7-E9387E3FF4D4}" sibTransId="{96DB3A3C-A6E1-490B-B245-1971FBFC72D1}"/>
    <dgm:cxn modelId="{4D51E9B4-E8B0-48B6-87EC-22367D307F92}" srcId="{37C99573-0128-43B0-84BE-2B06C0AB20EC}" destId="{5730A30F-BA41-4E6C-AA05-918F7B83F21A}" srcOrd="2" destOrd="0" parTransId="{D240909F-47B1-4F5E-B427-89FD1309340A}" sibTransId="{F86C5B2A-50EE-4AA4-A9F5-CE0EE31F86A0}"/>
    <dgm:cxn modelId="{EFB7A9F7-B769-42B9-B7A5-22B65CF5DF1F}" type="presOf" srcId="{37C99573-0128-43B0-84BE-2B06C0AB20EC}" destId="{450E7062-D6AF-4FA6-9349-3360CED3C61F}" srcOrd="0" destOrd="0" presId="urn:microsoft.com/office/officeart/2018/2/layout/IconVerticalSolidList"/>
    <dgm:cxn modelId="{D7AC68AD-1A42-4AAB-B3FB-A60E65EADCBC}" type="presParOf" srcId="{450E7062-D6AF-4FA6-9349-3360CED3C61F}" destId="{B8C0BB77-27F2-4270-968D-F70C8F8A7ACF}" srcOrd="0" destOrd="0" presId="urn:microsoft.com/office/officeart/2018/2/layout/IconVerticalSolidList"/>
    <dgm:cxn modelId="{84D86DD9-8940-4417-9E71-6227752A6466}" type="presParOf" srcId="{B8C0BB77-27F2-4270-968D-F70C8F8A7ACF}" destId="{2A043C83-5670-46D1-BF0C-4B25A84E6E72}" srcOrd="0" destOrd="0" presId="urn:microsoft.com/office/officeart/2018/2/layout/IconVerticalSolidList"/>
    <dgm:cxn modelId="{0B798E06-7911-402E-9A85-CA681FB8CC1F}" type="presParOf" srcId="{B8C0BB77-27F2-4270-968D-F70C8F8A7ACF}" destId="{40249C58-B7FA-4DA9-ADD6-AAF9AF270F07}" srcOrd="1" destOrd="0" presId="urn:microsoft.com/office/officeart/2018/2/layout/IconVerticalSolidList"/>
    <dgm:cxn modelId="{FEA9CB30-FF8A-46B8-875D-BB0213D76FE4}" type="presParOf" srcId="{B8C0BB77-27F2-4270-968D-F70C8F8A7ACF}" destId="{59D8D471-B994-4D37-9795-359EC7AE32F8}" srcOrd="2" destOrd="0" presId="urn:microsoft.com/office/officeart/2018/2/layout/IconVerticalSolidList"/>
    <dgm:cxn modelId="{E50FC864-9700-46AB-897A-D6F98533B8B9}" type="presParOf" srcId="{B8C0BB77-27F2-4270-968D-F70C8F8A7ACF}" destId="{21EE4FB2-47B5-4354-9802-6DE996FE18E0}" srcOrd="3" destOrd="0" presId="urn:microsoft.com/office/officeart/2018/2/layout/IconVerticalSolidList"/>
    <dgm:cxn modelId="{E1AA5D5C-B99F-428E-B1CE-84A310ADB6EB}" type="presParOf" srcId="{450E7062-D6AF-4FA6-9349-3360CED3C61F}" destId="{870D50EC-6F5D-4684-9278-E82A57FE1592}" srcOrd="1" destOrd="0" presId="urn:microsoft.com/office/officeart/2018/2/layout/IconVerticalSolidList"/>
    <dgm:cxn modelId="{AB914E48-8DD6-44E0-9868-5230FF9DA8DE}" type="presParOf" srcId="{450E7062-D6AF-4FA6-9349-3360CED3C61F}" destId="{0BAF191A-68B6-496B-B209-0BB0ED072064}" srcOrd="2" destOrd="0" presId="urn:microsoft.com/office/officeart/2018/2/layout/IconVerticalSolidList"/>
    <dgm:cxn modelId="{8BED6EC6-3FBD-4A9F-A4BA-92CE7ABD011A}" type="presParOf" srcId="{0BAF191A-68B6-496B-B209-0BB0ED072064}" destId="{24F4BCD6-9A2E-4CDD-B069-2EF86A40109E}" srcOrd="0" destOrd="0" presId="urn:microsoft.com/office/officeart/2018/2/layout/IconVerticalSolidList"/>
    <dgm:cxn modelId="{94DD8083-0847-42BD-BC70-4A66E333C18A}" type="presParOf" srcId="{0BAF191A-68B6-496B-B209-0BB0ED072064}" destId="{D3AEC553-0C58-416D-A312-9DC66EA6E9D4}" srcOrd="1" destOrd="0" presId="urn:microsoft.com/office/officeart/2018/2/layout/IconVerticalSolidList"/>
    <dgm:cxn modelId="{96E66981-D4C5-4334-8C5C-0C209F5B0305}" type="presParOf" srcId="{0BAF191A-68B6-496B-B209-0BB0ED072064}" destId="{34016B94-0AC4-4D28-B281-CEC3EFCE0103}" srcOrd="2" destOrd="0" presId="urn:microsoft.com/office/officeart/2018/2/layout/IconVerticalSolidList"/>
    <dgm:cxn modelId="{661D7514-CD92-4FEB-BADF-83F3A9807C21}" type="presParOf" srcId="{0BAF191A-68B6-496B-B209-0BB0ED072064}" destId="{26E70604-A76C-4D4D-BFD0-1231E823E67B}" srcOrd="3" destOrd="0" presId="urn:microsoft.com/office/officeart/2018/2/layout/IconVerticalSolidList"/>
    <dgm:cxn modelId="{0A29ECAA-38E4-45F7-9DB3-53BCEE64C31F}" type="presParOf" srcId="{450E7062-D6AF-4FA6-9349-3360CED3C61F}" destId="{A85B0029-C3ED-47D1-AF4B-92F314E90449}" srcOrd="3" destOrd="0" presId="urn:microsoft.com/office/officeart/2018/2/layout/IconVerticalSolidList"/>
    <dgm:cxn modelId="{D5793403-A01E-407C-9DC0-4D5131F4A92D}" type="presParOf" srcId="{450E7062-D6AF-4FA6-9349-3360CED3C61F}" destId="{DB5BB395-5985-4B31-A55B-5B0DEC6947EC}" srcOrd="4" destOrd="0" presId="urn:microsoft.com/office/officeart/2018/2/layout/IconVerticalSolidList"/>
    <dgm:cxn modelId="{8F05F907-EA3C-424D-A7C4-152DFFF7696D}" type="presParOf" srcId="{DB5BB395-5985-4B31-A55B-5B0DEC6947EC}" destId="{76FC3A77-F7A0-4161-B53B-84236793F6C6}" srcOrd="0" destOrd="0" presId="urn:microsoft.com/office/officeart/2018/2/layout/IconVerticalSolidList"/>
    <dgm:cxn modelId="{7A21C8E8-E42E-4754-85F6-DA6C59925D58}" type="presParOf" srcId="{DB5BB395-5985-4B31-A55B-5B0DEC6947EC}" destId="{2B2A71A7-CA2F-43DD-BDF7-67DA157FDEBF}" srcOrd="1" destOrd="0" presId="urn:microsoft.com/office/officeart/2018/2/layout/IconVerticalSolidList"/>
    <dgm:cxn modelId="{C53D74B5-60DF-4F02-9936-70752E8B1C58}" type="presParOf" srcId="{DB5BB395-5985-4B31-A55B-5B0DEC6947EC}" destId="{63ABB3E6-2583-400E-B020-04C53D228125}" srcOrd="2" destOrd="0" presId="urn:microsoft.com/office/officeart/2018/2/layout/IconVerticalSolidList"/>
    <dgm:cxn modelId="{82793F41-998B-4836-93D4-F3E9EDFA0E49}" type="presParOf" srcId="{DB5BB395-5985-4B31-A55B-5B0DEC6947EC}" destId="{E0A7F0D6-45CF-421D-B0F1-CBB32443AD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1B27F9-FA9E-43B4-BB7E-39C0BCC141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F9AADC-21D6-4183-92F1-F00B0A946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Evidence of effective interventions</a:t>
          </a:r>
          <a:endParaRPr lang="en-US" dirty="0"/>
        </a:p>
      </dgm:t>
    </dgm:pt>
    <dgm:pt modelId="{DAE8449B-2754-48A4-BFC8-B7F651B70B88}" type="parTrans" cxnId="{3580728A-9043-4297-8FFF-BBE29D305115}">
      <dgm:prSet/>
      <dgm:spPr/>
      <dgm:t>
        <a:bodyPr/>
        <a:lstStyle/>
        <a:p>
          <a:endParaRPr lang="en-US"/>
        </a:p>
      </dgm:t>
    </dgm:pt>
    <dgm:pt modelId="{59929285-16AD-4427-8209-01F110205646}" type="sibTrans" cxnId="{3580728A-9043-4297-8FFF-BBE29D305115}">
      <dgm:prSet/>
      <dgm:spPr/>
      <dgm:t>
        <a:bodyPr/>
        <a:lstStyle/>
        <a:p>
          <a:endParaRPr lang="en-US"/>
        </a:p>
      </dgm:t>
    </dgm:pt>
    <dgm:pt modelId="{C67B2DCD-658D-4FE4-9547-78CD8A3D0C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Methods you will use for achieving the objectives</a:t>
          </a:r>
        </a:p>
      </dgm:t>
    </dgm:pt>
    <dgm:pt modelId="{82B88A3E-D688-4B4D-8814-52E9A3D529D4}" type="parTrans" cxnId="{60A7C1DE-3BFB-4BD4-9BD6-3BCC54EC6A70}">
      <dgm:prSet/>
      <dgm:spPr/>
      <dgm:t>
        <a:bodyPr/>
        <a:lstStyle/>
        <a:p>
          <a:endParaRPr lang="en-GB"/>
        </a:p>
      </dgm:t>
    </dgm:pt>
    <dgm:pt modelId="{2AC9F339-9AA4-4A11-977E-1791290C5F61}" type="sibTrans" cxnId="{60A7C1DE-3BFB-4BD4-9BD6-3BCC54EC6A70}">
      <dgm:prSet/>
      <dgm:spPr/>
    </dgm:pt>
    <dgm:pt modelId="{F2334426-B236-44DD-812D-C0BEF19F2328}" type="pres">
      <dgm:prSet presAssocID="{1F1B27F9-FA9E-43B4-BB7E-39C0BCC141EE}" presName="root" presStyleCnt="0">
        <dgm:presLayoutVars>
          <dgm:dir/>
          <dgm:resizeHandles val="exact"/>
        </dgm:presLayoutVars>
      </dgm:prSet>
      <dgm:spPr/>
    </dgm:pt>
    <dgm:pt modelId="{EADDBAF5-E73E-4F6A-AC50-0E17D97F043A}" type="pres">
      <dgm:prSet presAssocID="{52F9AADC-21D6-4183-92F1-F00B0A946778}" presName="compNode" presStyleCnt="0"/>
      <dgm:spPr/>
    </dgm:pt>
    <dgm:pt modelId="{E545AC98-1DB3-4676-A80D-4B85A5330AE3}" type="pres">
      <dgm:prSet presAssocID="{52F9AADC-21D6-4183-92F1-F00B0A946778}" presName="bgRect" presStyleLbl="bgShp" presStyleIdx="0" presStyleCnt="2"/>
      <dgm:spPr/>
    </dgm:pt>
    <dgm:pt modelId="{18A2EDC5-755B-4EC4-815C-4ED17745776D}" type="pres">
      <dgm:prSet presAssocID="{52F9AADC-21D6-4183-92F1-F00B0A94677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10C5937-C0AF-4A23-972E-A6455041EC96}" type="pres">
      <dgm:prSet presAssocID="{52F9AADC-21D6-4183-92F1-F00B0A946778}" presName="spaceRect" presStyleCnt="0"/>
      <dgm:spPr/>
    </dgm:pt>
    <dgm:pt modelId="{43E877E9-E991-4917-9684-7C3C7F7656A0}" type="pres">
      <dgm:prSet presAssocID="{52F9AADC-21D6-4183-92F1-F00B0A946778}" presName="parTx" presStyleLbl="revTx" presStyleIdx="0" presStyleCnt="2">
        <dgm:presLayoutVars>
          <dgm:chMax val="0"/>
          <dgm:chPref val="0"/>
        </dgm:presLayoutVars>
      </dgm:prSet>
      <dgm:spPr/>
    </dgm:pt>
    <dgm:pt modelId="{D9EDFDC9-A3E2-47B1-BF28-EF6996D8E07D}" type="pres">
      <dgm:prSet presAssocID="{59929285-16AD-4427-8209-01F110205646}" presName="sibTrans" presStyleCnt="0"/>
      <dgm:spPr/>
    </dgm:pt>
    <dgm:pt modelId="{C99A714B-5496-4E73-9A1D-0267ABAA7A21}" type="pres">
      <dgm:prSet presAssocID="{C67B2DCD-658D-4FE4-9547-78CD8A3D0C8C}" presName="compNode" presStyleCnt="0"/>
      <dgm:spPr/>
    </dgm:pt>
    <dgm:pt modelId="{662307B5-C541-4566-9B24-85661CC820A0}" type="pres">
      <dgm:prSet presAssocID="{C67B2DCD-658D-4FE4-9547-78CD8A3D0C8C}" presName="bgRect" presStyleLbl="bgShp" presStyleIdx="1" presStyleCnt="2"/>
      <dgm:spPr/>
    </dgm:pt>
    <dgm:pt modelId="{75C80DC2-3DB7-4C57-BCFB-F88929BEC645}" type="pres">
      <dgm:prSet presAssocID="{C67B2DCD-658D-4FE4-9547-78CD8A3D0C8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E642913-9C46-4364-9876-BEDF5C6136F8}" type="pres">
      <dgm:prSet presAssocID="{C67B2DCD-658D-4FE4-9547-78CD8A3D0C8C}" presName="spaceRect" presStyleCnt="0"/>
      <dgm:spPr/>
    </dgm:pt>
    <dgm:pt modelId="{0BE4B725-1C99-411B-B014-CD1517D39065}" type="pres">
      <dgm:prSet presAssocID="{C67B2DCD-658D-4FE4-9547-78CD8A3D0C8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E658B00-35CF-4025-8B16-A08BD786349B}" type="presOf" srcId="{1F1B27F9-FA9E-43B4-BB7E-39C0BCC141EE}" destId="{F2334426-B236-44DD-812D-C0BEF19F2328}" srcOrd="0" destOrd="0" presId="urn:microsoft.com/office/officeart/2018/2/layout/IconVerticalSolidList"/>
    <dgm:cxn modelId="{A3EF8C6B-818F-4AB9-81A9-09A31C998333}" type="presOf" srcId="{52F9AADC-21D6-4183-92F1-F00B0A946778}" destId="{43E877E9-E991-4917-9684-7C3C7F7656A0}" srcOrd="0" destOrd="0" presId="urn:microsoft.com/office/officeart/2018/2/layout/IconVerticalSolidList"/>
    <dgm:cxn modelId="{3580728A-9043-4297-8FFF-BBE29D305115}" srcId="{1F1B27F9-FA9E-43B4-BB7E-39C0BCC141EE}" destId="{52F9AADC-21D6-4183-92F1-F00B0A946778}" srcOrd="0" destOrd="0" parTransId="{DAE8449B-2754-48A4-BFC8-B7F651B70B88}" sibTransId="{59929285-16AD-4427-8209-01F110205646}"/>
    <dgm:cxn modelId="{F839D08D-F346-4A1E-9042-2332F4BF9782}" type="presOf" srcId="{C67B2DCD-658D-4FE4-9547-78CD8A3D0C8C}" destId="{0BE4B725-1C99-411B-B014-CD1517D39065}" srcOrd="0" destOrd="0" presId="urn:microsoft.com/office/officeart/2018/2/layout/IconVerticalSolidList"/>
    <dgm:cxn modelId="{60A7C1DE-3BFB-4BD4-9BD6-3BCC54EC6A70}" srcId="{1F1B27F9-FA9E-43B4-BB7E-39C0BCC141EE}" destId="{C67B2DCD-658D-4FE4-9547-78CD8A3D0C8C}" srcOrd="1" destOrd="0" parTransId="{82B88A3E-D688-4B4D-8814-52E9A3D529D4}" sibTransId="{2AC9F339-9AA4-4A11-977E-1791290C5F61}"/>
    <dgm:cxn modelId="{55B2FC53-D7B2-433B-A57B-8887BA81847A}" type="presParOf" srcId="{F2334426-B236-44DD-812D-C0BEF19F2328}" destId="{EADDBAF5-E73E-4F6A-AC50-0E17D97F043A}" srcOrd="0" destOrd="0" presId="urn:microsoft.com/office/officeart/2018/2/layout/IconVerticalSolidList"/>
    <dgm:cxn modelId="{917D0E19-922D-44DB-A894-C982D62B6EA5}" type="presParOf" srcId="{EADDBAF5-E73E-4F6A-AC50-0E17D97F043A}" destId="{E545AC98-1DB3-4676-A80D-4B85A5330AE3}" srcOrd="0" destOrd="0" presId="urn:microsoft.com/office/officeart/2018/2/layout/IconVerticalSolidList"/>
    <dgm:cxn modelId="{8FDAE81E-270E-40A0-8470-D9DD9DAB6113}" type="presParOf" srcId="{EADDBAF5-E73E-4F6A-AC50-0E17D97F043A}" destId="{18A2EDC5-755B-4EC4-815C-4ED17745776D}" srcOrd="1" destOrd="0" presId="urn:microsoft.com/office/officeart/2018/2/layout/IconVerticalSolidList"/>
    <dgm:cxn modelId="{597C04DF-F2EF-400A-A8AE-5FEAD231EFA8}" type="presParOf" srcId="{EADDBAF5-E73E-4F6A-AC50-0E17D97F043A}" destId="{010C5937-C0AF-4A23-972E-A6455041EC96}" srcOrd="2" destOrd="0" presId="urn:microsoft.com/office/officeart/2018/2/layout/IconVerticalSolidList"/>
    <dgm:cxn modelId="{2B2BCE7B-9F24-42B7-B9D8-FCC245D15E65}" type="presParOf" srcId="{EADDBAF5-E73E-4F6A-AC50-0E17D97F043A}" destId="{43E877E9-E991-4917-9684-7C3C7F7656A0}" srcOrd="3" destOrd="0" presId="urn:microsoft.com/office/officeart/2018/2/layout/IconVerticalSolidList"/>
    <dgm:cxn modelId="{35B32878-02A8-4690-89F7-329B6ECC775C}" type="presParOf" srcId="{F2334426-B236-44DD-812D-C0BEF19F2328}" destId="{D9EDFDC9-A3E2-47B1-BF28-EF6996D8E07D}" srcOrd="1" destOrd="0" presId="urn:microsoft.com/office/officeart/2018/2/layout/IconVerticalSolidList"/>
    <dgm:cxn modelId="{382FE8F6-4EAF-4C0C-86D1-9AD140FB1DD9}" type="presParOf" srcId="{F2334426-B236-44DD-812D-C0BEF19F2328}" destId="{C99A714B-5496-4E73-9A1D-0267ABAA7A21}" srcOrd="2" destOrd="0" presId="urn:microsoft.com/office/officeart/2018/2/layout/IconVerticalSolidList"/>
    <dgm:cxn modelId="{46448164-9DD8-4B24-BF38-15E64AADBE83}" type="presParOf" srcId="{C99A714B-5496-4E73-9A1D-0267ABAA7A21}" destId="{662307B5-C541-4566-9B24-85661CC820A0}" srcOrd="0" destOrd="0" presId="urn:microsoft.com/office/officeart/2018/2/layout/IconVerticalSolidList"/>
    <dgm:cxn modelId="{8314D1EF-A723-4C4B-B39E-63D1594B71CD}" type="presParOf" srcId="{C99A714B-5496-4E73-9A1D-0267ABAA7A21}" destId="{75C80DC2-3DB7-4C57-BCFB-F88929BEC645}" srcOrd="1" destOrd="0" presId="urn:microsoft.com/office/officeart/2018/2/layout/IconVerticalSolidList"/>
    <dgm:cxn modelId="{681C2D06-D655-4355-A986-BE41D6346353}" type="presParOf" srcId="{C99A714B-5496-4E73-9A1D-0267ABAA7A21}" destId="{5E642913-9C46-4364-9876-BEDF5C6136F8}" srcOrd="2" destOrd="0" presId="urn:microsoft.com/office/officeart/2018/2/layout/IconVerticalSolidList"/>
    <dgm:cxn modelId="{5C5586C5-7E6C-46E8-BD15-269B6E5001E0}" type="presParOf" srcId="{C99A714B-5496-4E73-9A1D-0267ABAA7A21}" destId="{0BE4B725-1C99-411B-B014-CD1517D390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E21076-4B15-4AE4-97A9-8B60BF4F96F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6688D3-1141-4D04-9A0B-39BB52EF6FDD}">
      <dgm:prSet/>
      <dgm:spPr/>
      <dgm:t>
        <a:bodyPr/>
        <a:lstStyle/>
        <a:p>
          <a:r>
            <a:rPr lang="en-GB"/>
            <a:t>Identify specific resources needed</a:t>
          </a:r>
          <a:endParaRPr lang="en-US"/>
        </a:p>
      </dgm:t>
    </dgm:pt>
    <dgm:pt modelId="{E550DEC3-D7CD-4619-8B5D-33678AABEF6D}" type="parTrans" cxnId="{0A3C4552-94F0-42C8-84CA-8F0AD6BC8EB4}">
      <dgm:prSet/>
      <dgm:spPr/>
      <dgm:t>
        <a:bodyPr/>
        <a:lstStyle/>
        <a:p>
          <a:endParaRPr lang="en-US"/>
        </a:p>
      </dgm:t>
    </dgm:pt>
    <dgm:pt modelId="{823D66C9-9BD4-4B93-BB7E-7987A0A11E98}" type="sibTrans" cxnId="{0A3C4552-94F0-42C8-84CA-8F0AD6BC8EB4}">
      <dgm:prSet/>
      <dgm:spPr/>
      <dgm:t>
        <a:bodyPr/>
        <a:lstStyle/>
        <a:p>
          <a:endParaRPr lang="en-US"/>
        </a:p>
      </dgm:t>
    </dgm:pt>
    <dgm:pt modelId="{00027769-2D88-4D4A-8647-43A4B15DD52F}">
      <dgm:prSet/>
      <dgm:spPr/>
      <dgm:t>
        <a:bodyPr/>
        <a:lstStyle/>
        <a:p>
          <a:r>
            <a:rPr lang="en-GB"/>
            <a:t>Human resources, financial resources or materials and equipment</a:t>
          </a:r>
          <a:endParaRPr lang="en-US"/>
        </a:p>
      </dgm:t>
    </dgm:pt>
    <dgm:pt modelId="{D2E80FD9-7CA8-44CB-A076-DF0BEA93412D}" type="parTrans" cxnId="{EC3232AC-B969-4D16-ABE9-D3C3D31B17DA}">
      <dgm:prSet/>
      <dgm:spPr/>
      <dgm:t>
        <a:bodyPr/>
        <a:lstStyle/>
        <a:p>
          <a:endParaRPr lang="en-US"/>
        </a:p>
      </dgm:t>
    </dgm:pt>
    <dgm:pt modelId="{BD5C7844-79E8-4E83-8980-5380A9FE5626}" type="sibTrans" cxnId="{EC3232AC-B969-4D16-ABE9-D3C3D31B17DA}">
      <dgm:prSet/>
      <dgm:spPr/>
      <dgm:t>
        <a:bodyPr/>
        <a:lstStyle/>
        <a:p>
          <a:endParaRPr lang="en-US"/>
        </a:p>
      </dgm:t>
    </dgm:pt>
    <dgm:pt modelId="{08A36797-4B55-4D58-B46A-67696DEFCB56}" type="pres">
      <dgm:prSet presAssocID="{02E21076-4B15-4AE4-97A9-8B60BF4F96F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B927DD-4D2A-405F-843B-F92304BD9F1C}" type="pres">
      <dgm:prSet presAssocID="{786688D3-1141-4D04-9A0B-39BB52EF6FDD}" presName="hierRoot1" presStyleCnt="0"/>
      <dgm:spPr/>
    </dgm:pt>
    <dgm:pt modelId="{BCF4DDD3-14DC-4FC5-B28F-3D2E43C0FCE6}" type="pres">
      <dgm:prSet presAssocID="{786688D3-1141-4D04-9A0B-39BB52EF6FDD}" presName="composite" presStyleCnt="0"/>
      <dgm:spPr/>
    </dgm:pt>
    <dgm:pt modelId="{A2CC61EC-524A-401A-B027-0D71D546F647}" type="pres">
      <dgm:prSet presAssocID="{786688D3-1141-4D04-9A0B-39BB52EF6FDD}" presName="background" presStyleLbl="node0" presStyleIdx="0" presStyleCnt="2"/>
      <dgm:spPr/>
    </dgm:pt>
    <dgm:pt modelId="{BCF6474E-90F2-4517-A7D8-7C182F387AA7}" type="pres">
      <dgm:prSet presAssocID="{786688D3-1141-4D04-9A0B-39BB52EF6FDD}" presName="text" presStyleLbl="fgAcc0" presStyleIdx="0" presStyleCnt="2">
        <dgm:presLayoutVars>
          <dgm:chPref val="3"/>
        </dgm:presLayoutVars>
      </dgm:prSet>
      <dgm:spPr/>
    </dgm:pt>
    <dgm:pt modelId="{63BCC923-F628-4A76-9708-1A704B9E381C}" type="pres">
      <dgm:prSet presAssocID="{786688D3-1141-4D04-9A0B-39BB52EF6FDD}" presName="hierChild2" presStyleCnt="0"/>
      <dgm:spPr/>
    </dgm:pt>
    <dgm:pt modelId="{9F18F8E8-C330-4577-8C86-146A05224978}" type="pres">
      <dgm:prSet presAssocID="{00027769-2D88-4D4A-8647-43A4B15DD52F}" presName="hierRoot1" presStyleCnt="0"/>
      <dgm:spPr/>
    </dgm:pt>
    <dgm:pt modelId="{9E1A4B42-7739-440B-B75D-095F883D389C}" type="pres">
      <dgm:prSet presAssocID="{00027769-2D88-4D4A-8647-43A4B15DD52F}" presName="composite" presStyleCnt="0"/>
      <dgm:spPr/>
    </dgm:pt>
    <dgm:pt modelId="{670EB4DE-ACDF-46C2-8FAD-21D37867A230}" type="pres">
      <dgm:prSet presAssocID="{00027769-2D88-4D4A-8647-43A4B15DD52F}" presName="background" presStyleLbl="node0" presStyleIdx="1" presStyleCnt="2"/>
      <dgm:spPr/>
    </dgm:pt>
    <dgm:pt modelId="{E82CECF7-8210-4A0C-81BA-D3702E4C40E7}" type="pres">
      <dgm:prSet presAssocID="{00027769-2D88-4D4A-8647-43A4B15DD52F}" presName="text" presStyleLbl="fgAcc0" presStyleIdx="1" presStyleCnt="2">
        <dgm:presLayoutVars>
          <dgm:chPref val="3"/>
        </dgm:presLayoutVars>
      </dgm:prSet>
      <dgm:spPr/>
    </dgm:pt>
    <dgm:pt modelId="{48F306D0-1C86-49E7-856E-55E8AB06889E}" type="pres">
      <dgm:prSet presAssocID="{00027769-2D88-4D4A-8647-43A4B15DD52F}" presName="hierChild2" presStyleCnt="0"/>
      <dgm:spPr/>
    </dgm:pt>
  </dgm:ptLst>
  <dgm:cxnLst>
    <dgm:cxn modelId="{5E26272E-D7E3-4582-919A-34A0F1409F62}" type="presOf" srcId="{00027769-2D88-4D4A-8647-43A4B15DD52F}" destId="{E82CECF7-8210-4A0C-81BA-D3702E4C40E7}" srcOrd="0" destOrd="0" presId="urn:microsoft.com/office/officeart/2005/8/layout/hierarchy1"/>
    <dgm:cxn modelId="{0A3C4552-94F0-42C8-84CA-8F0AD6BC8EB4}" srcId="{02E21076-4B15-4AE4-97A9-8B60BF4F96F6}" destId="{786688D3-1141-4D04-9A0B-39BB52EF6FDD}" srcOrd="0" destOrd="0" parTransId="{E550DEC3-D7CD-4619-8B5D-33678AABEF6D}" sibTransId="{823D66C9-9BD4-4B93-BB7E-7987A0A11E98}"/>
    <dgm:cxn modelId="{6295CA77-6585-4407-A71B-88670E4B5C2C}" type="presOf" srcId="{786688D3-1141-4D04-9A0B-39BB52EF6FDD}" destId="{BCF6474E-90F2-4517-A7D8-7C182F387AA7}" srcOrd="0" destOrd="0" presId="urn:microsoft.com/office/officeart/2005/8/layout/hierarchy1"/>
    <dgm:cxn modelId="{EC3232AC-B969-4D16-ABE9-D3C3D31B17DA}" srcId="{02E21076-4B15-4AE4-97A9-8B60BF4F96F6}" destId="{00027769-2D88-4D4A-8647-43A4B15DD52F}" srcOrd="1" destOrd="0" parTransId="{D2E80FD9-7CA8-44CB-A076-DF0BEA93412D}" sibTransId="{BD5C7844-79E8-4E83-8980-5380A9FE5626}"/>
    <dgm:cxn modelId="{93D834E9-4604-423A-B8EE-8C23726B7633}" type="presOf" srcId="{02E21076-4B15-4AE4-97A9-8B60BF4F96F6}" destId="{08A36797-4B55-4D58-B46A-67696DEFCB56}" srcOrd="0" destOrd="0" presId="urn:microsoft.com/office/officeart/2005/8/layout/hierarchy1"/>
    <dgm:cxn modelId="{64CD8838-AC8E-40DD-B33F-F4EA0131C7C0}" type="presParOf" srcId="{08A36797-4B55-4D58-B46A-67696DEFCB56}" destId="{59B927DD-4D2A-405F-843B-F92304BD9F1C}" srcOrd="0" destOrd="0" presId="urn:microsoft.com/office/officeart/2005/8/layout/hierarchy1"/>
    <dgm:cxn modelId="{0594E564-0FE8-4386-992D-9176C27A16A5}" type="presParOf" srcId="{59B927DD-4D2A-405F-843B-F92304BD9F1C}" destId="{BCF4DDD3-14DC-4FC5-B28F-3D2E43C0FCE6}" srcOrd="0" destOrd="0" presId="urn:microsoft.com/office/officeart/2005/8/layout/hierarchy1"/>
    <dgm:cxn modelId="{612D3E83-172B-4480-9A5C-06BEB46788B2}" type="presParOf" srcId="{BCF4DDD3-14DC-4FC5-B28F-3D2E43C0FCE6}" destId="{A2CC61EC-524A-401A-B027-0D71D546F647}" srcOrd="0" destOrd="0" presId="urn:microsoft.com/office/officeart/2005/8/layout/hierarchy1"/>
    <dgm:cxn modelId="{B4B7DEDC-44D9-41F7-B84C-7601BE595AF3}" type="presParOf" srcId="{BCF4DDD3-14DC-4FC5-B28F-3D2E43C0FCE6}" destId="{BCF6474E-90F2-4517-A7D8-7C182F387AA7}" srcOrd="1" destOrd="0" presId="urn:microsoft.com/office/officeart/2005/8/layout/hierarchy1"/>
    <dgm:cxn modelId="{D140B3F6-551A-40D3-A814-F90AC7B131D4}" type="presParOf" srcId="{59B927DD-4D2A-405F-843B-F92304BD9F1C}" destId="{63BCC923-F628-4A76-9708-1A704B9E381C}" srcOrd="1" destOrd="0" presId="urn:microsoft.com/office/officeart/2005/8/layout/hierarchy1"/>
    <dgm:cxn modelId="{453869E5-66A7-4D2B-BAD1-238E7D5FE865}" type="presParOf" srcId="{08A36797-4B55-4D58-B46A-67696DEFCB56}" destId="{9F18F8E8-C330-4577-8C86-146A05224978}" srcOrd="1" destOrd="0" presId="urn:microsoft.com/office/officeart/2005/8/layout/hierarchy1"/>
    <dgm:cxn modelId="{AEE72F2C-4D2F-469E-B2E7-14C2C1A6BF0C}" type="presParOf" srcId="{9F18F8E8-C330-4577-8C86-146A05224978}" destId="{9E1A4B42-7739-440B-B75D-095F883D389C}" srcOrd="0" destOrd="0" presId="urn:microsoft.com/office/officeart/2005/8/layout/hierarchy1"/>
    <dgm:cxn modelId="{DBF063D4-0E03-4052-8D9F-967A09D1E117}" type="presParOf" srcId="{9E1A4B42-7739-440B-B75D-095F883D389C}" destId="{670EB4DE-ACDF-46C2-8FAD-21D37867A230}" srcOrd="0" destOrd="0" presId="urn:microsoft.com/office/officeart/2005/8/layout/hierarchy1"/>
    <dgm:cxn modelId="{7006CFB0-FFAC-4048-B563-FF5797EA22A0}" type="presParOf" srcId="{9E1A4B42-7739-440B-B75D-095F883D389C}" destId="{E82CECF7-8210-4A0C-81BA-D3702E4C40E7}" srcOrd="1" destOrd="0" presId="urn:microsoft.com/office/officeart/2005/8/layout/hierarchy1"/>
    <dgm:cxn modelId="{A35E4DE3-1415-4F2A-8FCC-53C623071979}" type="presParOf" srcId="{9F18F8E8-C330-4577-8C86-146A05224978}" destId="{48F306D0-1C86-49E7-856E-55E8AB06889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522BFF-7FB4-4046-8E70-6AC6ACFA324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8CCD1F-C695-43A4-B4D0-AA51B5CFAA2D}">
      <dgm:prSet/>
      <dgm:spPr/>
      <dgm:t>
        <a:bodyPr/>
        <a:lstStyle/>
        <a:p>
          <a:pPr>
            <a:defRPr cap="all"/>
          </a:pPr>
          <a:r>
            <a:rPr lang="en-GB"/>
            <a:t>How will you evaluate your intervention </a:t>
          </a:r>
          <a:endParaRPr lang="en-US"/>
        </a:p>
      </dgm:t>
    </dgm:pt>
    <dgm:pt modelId="{0DA7B30A-065E-4D8C-9987-E8DBE7B6AD52}" type="parTrans" cxnId="{A0D5A71C-F075-4826-A403-4483AF6C3897}">
      <dgm:prSet/>
      <dgm:spPr/>
      <dgm:t>
        <a:bodyPr/>
        <a:lstStyle/>
        <a:p>
          <a:endParaRPr lang="en-US"/>
        </a:p>
      </dgm:t>
    </dgm:pt>
    <dgm:pt modelId="{5B12EEFC-1558-4209-9BAB-B441DD3C83D6}" type="sibTrans" cxnId="{A0D5A71C-F075-4826-A403-4483AF6C3897}">
      <dgm:prSet/>
      <dgm:spPr/>
      <dgm:t>
        <a:bodyPr/>
        <a:lstStyle/>
        <a:p>
          <a:endParaRPr lang="en-US"/>
        </a:p>
      </dgm:t>
    </dgm:pt>
    <dgm:pt modelId="{0DEF4619-ABD7-4C09-B56A-0BFC6F1BB720}">
      <dgm:prSet/>
      <dgm:spPr/>
      <dgm:t>
        <a:bodyPr/>
        <a:lstStyle/>
        <a:p>
          <a:pPr>
            <a:defRPr cap="all"/>
          </a:pPr>
          <a:r>
            <a:rPr lang="en-GB"/>
            <a:t>Questionnaire, asking people etc</a:t>
          </a:r>
          <a:endParaRPr lang="en-US"/>
        </a:p>
      </dgm:t>
    </dgm:pt>
    <dgm:pt modelId="{9E7D027A-B3F7-4F31-8B91-FB6615A86D35}" type="parTrans" cxnId="{AAC385B6-09EF-4DF9-9F70-5CA301075A6B}">
      <dgm:prSet/>
      <dgm:spPr/>
      <dgm:t>
        <a:bodyPr/>
        <a:lstStyle/>
        <a:p>
          <a:endParaRPr lang="en-US"/>
        </a:p>
      </dgm:t>
    </dgm:pt>
    <dgm:pt modelId="{14CDCFDA-350E-442D-A0C1-1E66F7737615}" type="sibTrans" cxnId="{AAC385B6-09EF-4DF9-9F70-5CA301075A6B}">
      <dgm:prSet/>
      <dgm:spPr/>
      <dgm:t>
        <a:bodyPr/>
        <a:lstStyle/>
        <a:p>
          <a:endParaRPr lang="en-US"/>
        </a:p>
      </dgm:t>
    </dgm:pt>
    <dgm:pt modelId="{ECD496E6-531A-4066-A721-CA93AEC69769}" type="pres">
      <dgm:prSet presAssocID="{A7522BFF-7FB4-4046-8E70-6AC6ACFA3246}" presName="root" presStyleCnt="0">
        <dgm:presLayoutVars>
          <dgm:dir/>
          <dgm:resizeHandles val="exact"/>
        </dgm:presLayoutVars>
      </dgm:prSet>
      <dgm:spPr/>
    </dgm:pt>
    <dgm:pt modelId="{7B154FB5-14DC-4333-9237-7635E9D90D72}" type="pres">
      <dgm:prSet presAssocID="{1B8CCD1F-C695-43A4-B4D0-AA51B5CFAA2D}" presName="compNode" presStyleCnt="0"/>
      <dgm:spPr/>
    </dgm:pt>
    <dgm:pt modelId="{5E0DFDB4-C377-48FA-B92E-B6A995342BB6}" type="pres">
      <dgm:prSet presAssocID="{1B8CCD1F-C695-43A4-B4D0-AA51B5CFAA2D}" presName="iconBgRect" presStyleLbl="bgShp" presStyleIdx="0" presStyleCnt="2"/>
      <dgm:spPr/>
    </dgm:pt>
    <dgm:pt modelId="{B901F3C4-0061-4FE1-A7F3-2A30FBCA1DE0}" type="pres">
      <dgm:prSet presAssocID="{1B8CCD1F-C695-43A4-B4D0-AA51B5CFAA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7E41E47-8645-4AE6-999F-F779A08AE926}" type="pres">
      <dgm:prSet presAssocID="{1B8CCD1F-C695-43A4-B4D0-AA51B5CFAA2D}" presName="spaceRect" presStyleCnt="0"/>
      <dgm:spPr/>
    </dgm:pt>
    <dgm:pt modelId="{17BC3F95-9614-4A6A-AE54-DAAE2153E2BD}" type="pres">
      <dgm:prSet presAssocID="{1B8CCD1F-C695-43A4-B4D0-AA51B5CFAA2D}" presName="textRect" presStyleLbl="revTx" presStyleIdx="0" presStyleCnt="2">
        <dgm:presLayoutVars>
          <dgm:chMax val="1"/>
          <dgm:chPref val="1"/>
        </dgm:presLayoutVars>
      </dgm:prSet>
      <dgm:spPr/>
    </dgm:pt>
    <dgm:pt modelId="{65A57A33-FB56-4033-AE13-53D85FFD2D21}" type="pres">
      <dgm:prSet presAssocID="{5B12EEFC-1558-4209-9BAB-B441DD3C83D6}" presName="sibTrans" presStyleCnt="0"/>
      <dgm:spPr/>
    </dgm:pt>
    <dgm:pt modelId="{E993E627-6665-4FF0-AEC4-8DDA8BE14AB5}" type="pres">
      <dgm:prSet presAssocID="{0DEF4619-ABD7-4C09-B56A-0BFC6F1BB720}" presName="compNode" presStyleCnt="0"/>
      <dgm:spPr/>
    </dgm:pt>
    <dgm:pt modelId="{7DA23F10-33B8-488C-9A2C-2D91B0587875}" type="pres">
      <dgm:prSet presAssocID="{0DEF4619-ABD7-4C09-B56A-0BFC6F1BB720}" presName="iconBgRect" presStyleLbl="bgShp" presStyleIdx="1" presStyleCnt="2"/>
      <dgm:spPr/>
    </dgm:pt>
    <dgm:pt modelId="{77BC8270-97B2-4C37-9B6B-8856DC6F52E6}" type="pres">
      <dgm:prSet presAssocID="{0DEF4619-ABD7-4C09-B56A-0BFC6F1BB72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C846942-D50F-404A-9B35-86999615FA5E}" type="pres">
      <dgm:prSet presAssocID="{0DEF4619-ABD7-4C09-B56A-0BFC6F1BB720}" presName="spaceRect" presStyleCnt="0"/>
      <dgm:spPr/>
    </dgm:pt>
    <dgm:pt modelId="{116F5424-2C02-4506-9EFB-122E56EEDB3B}" type="pres">
      <dgm:prSet presAssocID="{0DEF4619-ABD7-4C09-B56A-0BFC6F1BB72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0D5A71C-F075-4826-A403-4483AF6C3897}" srcId="{A7522BFF-7FB4-4046-8E70-6AC6ACFA3246}" destId="{1B8CCD1F-C695-43A4-B4D0-AA51B5CFAA2D}" srcOrd="0" destOrd="0" parTransId="{0DA7B30A-065E-4D8C-9987-E8DBE7B6AD52}" sibTransId="{5B12EEFC-1558-4209-9BAB-B441DD3C83D6}"/>
    <dgm:cxn modelId="{8E41ED26-E4C0-4E09-AD0A-059ED00F98D2}" type="presOf" srcId="{A7522BFF-7FB4-4046-8E70-6AC6ACFA3246}" destId="{ECD496E6-531A-4066-A721-CA93AEC69769}" srcOrd="0" destOrd="0" presId="urn:microsoft.com/office/officeart/2018/5/layout/IconCircleLabelList"/>
    <dgm:cxn modelId="{414FDD73-F6DB-4544-9701-06F1439AE3D1}" type="presOf" srcId="{0DEF4619-ABD7-4C09-B56A-0BFC6F1BB720}" destId="{116F5424-2C02-4506-9EFB-122E56EEDB3B}" srcOrd="0" destOrd="0" presId="urn:microsoft.com/office/officeart/2018/5/layout/IconCircleLabelList"/>
    <dgm:cxn modelId="{1CF8A45A-6A56-44AF-B5EB-1C85C9AA74F4}" type="presOf" srcId="{1B8CCD1F-C695-43A4-B4D0-AA51B5CFAA2D}" destId="{17BC3F95-9614-4A6A-AE54-DAAE2153E2BD}" srcOrd="0" destOrd="0" presId="urn:microsoft.com/office/officeart/2018/5/layout/IconCircleLabelList"/>
    <dgm:cxn modelId="{AAC385B6-09EF-4DF9-9F70-5CA301075A6B}" srcId="{A7522BFF-7FB4-4046-8E70-6AC6ACFA3246}" destId="{0DEF4619-ABD7-4C09-B56A-0BFC6F1BB720}" srcOrd="1" destOrd="0" parTransId="{9E7D027A-B3F7-4F31-8B91-FB6615A86D35}" sibTransId="{14CDCFDA-350E-442D-A0C1-1E66F7737615}"/>
    <dgm:cxn modelId="{710D91A0-BED9-4124-B18A-E26AD57EB1D4}" type="presParOf" srcId="{ECD496E6-531A-4066-A721-CA93AEC69769}" destId="{7B154FB5-14DC-4333-9237-7635E9D90D72}" srcOrd="0" destOrd="0" presId="urn:microsoft.com/office/officeart/2018/5/layout/IconCircleLabelList"/>
    <dgm:cxn modelId="{EF18BB38-2BA1-4E48-A0E9-2C33C71606AD}" type="presParOf" srcId="{7B154FB5-14DC-4333-9237-7635E9D90D72}" destId="{5E0DFDB4-C377-48FA-B92E-B6A995342BB6}" srcOrd="0" destOrd="0" presId="urn:microsoft.com/office/officeart/2018/5/layout/IconCircleLabelList"/>
    <dgm:cxn modelId="{28AAED14-4819-41B0-B0C9-E00F9F439ED5}" type="presParOf" srcId="{7B154FB5-14DC-4333-9237-7635E9D90D72}" destId="{B901F3C4-0061-4FE1-A7F3-2A30FBCA1DE0}" srcOrd="1" destOrd="0" presId="urn:microsoft.com/office/officeart/2018/5/layout/IconCircleLabelList"/>
    <dgm:cxn modelId="{511AB9D0-A85D-4EEB-BD99-887AE783DB3D}" type="presParOf" srcId="{7B154FB5-14DC-4333-9237-7635E9D90D72}" destId="{87E41E47-8645-4AE6-999F-F779A08AE926}" srcOrd="2" destOrd="0" presId="urn:microsoft.com/office/officeart/2018/5/layout/IconCircleLabelList"/>
    <dgm:cxn modelId="{C6D46D5B-87B9-49AE-A1BF-108BA6622FF5}" type="presParOf" srcId="{7B154FB5-14DC-4333-9237-7635E9D90D72}" destId="{17BC3F95-9614-4A6A-AE54-DAAE2153E2BD}" srcOrd="3" destOrd="0" presId="urn:microsoft.com/office/officeart/2018/5/layout/IconCircleLabelList"/>
    <dgm:cxn modelId="{4F5E96ED-2A5E-49E9-80DE-F98A7993E8EA}" type="presParOf" srcId="{ECD496E6-531A-4066-A721-CA93AEC69769}" destId="{65A57A33-FB56-4033-AE13-53D85FFD2D21}" srcOrd="1" destOrd="0" presId="urn:microsoft.com/office/officeart/2018/5/layout/IconCircleLabelList"/>
    <dgm:cxn modelId="{36873C7F-6696-483F-83D4-B1DDA0FAF72E}" type="presParOf" srcId="{ECD496E6-531A-4066-A721-CA93AEC69769}" destId="{E993E627-6665-4FF0-AEC4-8DDA8BE14AB5}" srcOrd="2" destOrd="0" presId="urn:microsoft.com/office/officeart/2018/5/layout/IconCircleLabelList"/>
    <dgm:cxn modelId="{922DB571-594A-4771-9C2F-071AD52C0A09}" type="presParOf" srcId="{E993E627-6665-4FF0-AEC4-8DDA8BE14AB5}" destId="{7DA23F10-33B8-488C-9A2C-2D91B0587875}" srcOrd="0" destOrd="0" presId="urn:microsoft.com/office/officeart/2018/5/layout/IconCircleLabelList"/>
    <dgm:cxn modelId="{7D725B73-B68C-4E4F-A7A7-927D11834E7B}" type="presParOf" srcId="{E993E627-6665-4FF0-AEC4-8DDA8BE14AB5}" destId="{77BC8270-97B2-4C37-9B6B-8856DC6F52E6}" srcOrd="1" destOrd="0" presId="urn:microsoft.com/office/officeart/2018/5/layout/IconCircleLabelList"/>
    <dgm:cxn modelId="{48C6BDC6-1E18-4097-B270-CAF92DF95A34}" type="presParOf" srcId="{E993E627-6665-4FF0-AEC4-8DDA8BE14AB5}" destId="{FC846942-D50F-404A-9B35-86999615FA5E}" srcOrd="2" destOrd="0" presId="urn:microsoft.com/office/officeart/2018/5/layout/IconCircleLabelList"/>
    <dgm:cxn modelId="{1E496EE3-9AF5-492E-9547-2A757026A17D}" type="presParOf" srcId="{E993E627-6665-4FF0-AEC4-8DDA8BE14AB5}" destId="{116F5424-2C02-4506-9EFB-122E56EEDB3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4E3D2C5-76B7-4F3B-BB87-A6E86B4432D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1A18AF2-3B7D-4316-B2E4-32A7057D6DA3}">
      <dgm:prSet/>
      <dgm:spPr/>
      <dgm:t>
        <a:bodyPr/>
        <a:lstStyle/>
        <a:p>
          <a:r>
            <a:rPr lang="en-GB"/>
            <a:t>This is a detailed written plan which identifies tasks, the person responsible for each task, resources which will be used, a timescale and means of evaluation.</a:t>
          </a:r>
          <a:endParaRPr lang="en-US"/>
        </a:p>
      </dgm:t>
    </dgm:pt>
    <dgm:pt modelId="{574AA332-9A37-42DC-9F97-1DCC2E8DE902}" type="parTrans" cxnId="{BB46639A-BB4A-45B3-88CE-07B88FC2A5E6}">
      <dgm:prSet/>
      <dgm:spPr/>
      <dgm:t>
        <a:bodyPr/>
        <a:lstStyle/>
        <a:p>
          <a:endParaRPr lang="en-US"/>
        </a:p>
      </dgm:t>
    </dgm:pt>
    <dgm:pt modelId="{E9407BA8-1E8C-4665-999A-CEFF8099C54B}" type="sibTrans" cxnId="{BB46639A-BB4A-45B3-88CE-07B88FC2A5E6}">
      <dgm:prSet/>
      <dgm:spPr/>
      <dgm:t>
        <a:bodyPr/>
        <a:lstStyle/>
        <a:p>
          <a:endParaRPr lang="en-US"/>
        </a:p>
      </dgm:t>
    </dgm:pt>
    <dgm:pt modelId="{DACAE40B-DBC1-4751-B890-642F8D1A6D3A}">
      <dgm:prSet/>
      <dgm:spPr/>
      <dgm:t>
        <a:bodyPr/>
        <a:lstStyle/>
        <a:p>
          <a:r>
            <a:rPr lang="en-GB" dirty="0"/>
            <a:t>You might also include interim indicators of progress to show if you are proceeding as planned.</a:t>
          </a:r>
          <a:endParaRPr lang="en-US" dirty="0"/>
        </a:p>
      </dgm:t>
    </dgm:pt>
    <dgm:pt modelId="{59265219-8F15-4082-828D-4F60BB27FD62}" type="parTrans" cxnId="{8550FB70-0CAD-4868-B85B-1198033AE95E}">
      <dgm:prSet/>
      <dgm:spPr/>
      <dgm:t>
        <a:bodyPr/>
        <a:lstStyle/>
        <a:p>
          <a:endParaRPr lang="en-US"/>
        </a:p>
      </dgm:t>
    </dgm:pt>
    <dgm:pt modelId="{AE819013-8307-45CE-9016-3CD005FDC7CD}" type="sibTrans" cxnId="{8550FB70-0CAD-4868-B85B-1198033AE95E}">
      <dgm:prSet/>
      <dgm:spPr/>
      <dgm:t>
        <a:bodyPr/>
        <a:lstStyle/>
        <a:p>
          <a:endParaRPr lang="en-US"/>
        </a:p>
      </dgm:t>
    </dgm:pt>
    <dgm:pt modelId="{1DAE0197-F81D-4904-AFCE-E97E804C2995}" type="pres">
      <dgm:prSet presAssocID="{44E3D2C5-76B7-4F3B-BB87-A6E86B4432D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02EC8F0-2395-4216-BB2F-28EAE9ADD73B}" type="pres">
      <dgm:prSet presAssocID="{01A18AF2-3B7D-4316-B2E4-32A7057D6DA3}" presName="hierRoot1" presStyleCnt="0"/>
      <dgm:spPr/>
    </dgm:pt>
    <dgm:pt modelId="{1E37DD65-B4DF-4C0C-867D-3D5BA3A0ADDF}" type="pres">
      <dgm:prSet presAssocID="{01A18AF2-3B7D-4316-B2E4-32A7057D6DA3}" presName="composite" presStyleCnt="0"/>
      <dgm:spPr/>
    </dgm:pt>
    <dgm:pt modelId="{DEA100BF-DE44-489B-A598-DB8F6D6414A1}" type="pres">
      <dgm:prSet presAssocID="{01A18AF2-3B7D-4316-B2E4-32A7057D6DA3}" presName="background" presStyleLbl="node0" presStyleIdx="0" presStyleCnt="2"/>
      <dgm:spPr/>
    </dgm:pt>
    <dgm:pt modelId="{E51B0C04-36C3-4AB9-9DED-080602F7387B}" type="pres">
      <dgm:prSet presAssocID="{01A18AF2-3B7D-4316-B2E4-32A7057D6DA3}" presName="text" presStyleLbl="fgAcc0" presStyleIdx="0" presStyleCnt="2">
        <dgm:presLayoutVars>
          <dgm:chPref val="3"/>
        </dgm:presLayoutVars>
      </dgm:prSet>
      <dgm:spPr/>
    </dgm:pt>
    <dgm:pt modelId="{9BDD538E-91E6-431C-8B2C-8AEA91FF5697}" type="pres">
      <dgm:prSet presAssocID="{01A18AF2-3B7D-4316-B2E4-32A7057D6DA3}" presName="hierChild2" presStyleCnt="0"/>
      <dgm:spPr/>
    </dgm:pt>
    <dgm:pt modelId="{9B19FE0D-76C1-48C9-BA3C-75A06E017D41}" type="pres">
      <dgm:prSet presAssocID="{DACAE40B-DBC1-4751-B890-642F8D1A6D3A}" presName="hierRoot1" presStyleCnt="0"/>
      <dgm:spPr/>
    </dgm:pt>
    <dgm:pt modelId="{22783662-40CC-44E5-B342-6896EB168726}" type="pres">
      <dgm:prSet presAssocID="{DACAE40B-DBC1-4751-B890-642F8D1A6D3A}" presName="composite" presStyleCnt="0"/>
      <dgm:spPr/>
    </dgm:pt>
    <dgm:pt modelId="{4288516E-D10A-41A4-86B4-9066C799490B}" type="pres">
      <dgm:prSet presAssocID="{DACAE40B-DBC1-4751-B890-642F8D1A6D3A}" presName="background" presStyleLbl="node0" presStyleIdx="1" presStyleCnt="2"/>
      <dgm:spPr/>
    </dgm:pt>
    <dgm:pt modelId="{0F6EAF55-0B6D-4610-B338-0D98F9E5CA37}" type="pres">
      <dgm:prSet presAssocID="{DACAE40B-DBC1-4751-B890-642F8D1A6D3A}" presName="text" presStyleLbl="fgAcc0" presStyleIdx="1" presStyleCnt="2">
        <dgm:presLayoutVars>
          <dgm:chPref val="3"/>
        </dgm:presLayoutVars>
      </dgm:prSet>
      <dgm:spPr/>
    </dgm:pt>
    <dgm:pt modelId="{4D6A8347-2A91-46B4-AE1A-67D779327BF3}" type="pres">
      <dgm:prSet presAssocID="{DACAE40B-DBC1-4751-B890-642F8D1A6D3A}" presName="hierChild2" presStyleCnt="0"/>
      <dgm:spPr/>
    </dgm:pt>
  </dgm:ptLst>
  <dgm:cxnLst>
    <dgm:cxn modelId="{EA52C95F-5CE4-497F-BA26-922EE66F4749}" type="presOf" srcId="{44E3D2C5-76B7-4F3B-BB87-A6E86B4432D3}" destId="{1DAE0197-F81D-4904-AFCE-E97E804C2995}" srcOrd="0" destOrd="0" presId="urn:microsoft.com/office/officeart/2005/8/layout/hierarchy1"/>
    <dgm:cxn modelId="{8550FB70-0CAD-4868-B85B-1198033AE95E}" srcId="{44E3D2C5-76B7-4F3B-BB87-A6E86B4432D3}" destId="{DACAE40B-DBC1-4751-B890-642F8D1A6D3A}" srcOrd="1" destOrd="0" parTransId="{59265219-8F15-4082-828D-4F60BB27FD62}" sibTransId="{AE819013-8307-45CE-9016-3CD005FDC7CD}"/>
    <dgm:cxn modelId="{BB46639A-BB4A-45B3-88CE-07B88FC2A5E6}" srcId="{44E3D2C5-76B7-4F3B-BB87-A6E86B4432D3}" destId="{01A18AF2-3B7D-4316-B2E4-32A7057D6DA3}" srcOrd="0" destOrd="0" parTransId="{574AA332-9A37-42DC-9F97-1DCC2E8DE902}" sibTransId="{E9407BA8-1E8C-4665-999A-CEFF8099C54B}"/>
    <dgm:cxn modelId="{05F8FBCD-5023-4072-9CC7-BAC6C4D55945}" type="presOf" srcId="{DACAE40B-DBC1-4751-B890-642F8D1A6D3A}" destId="{0F6EAF55-0B6D-4610-B338-0D98F9E5CA37}" srcOrd="0" destOrd="0" presId="urn:microsoft.com/office/officeart/2005/8/layout/hierarchy1"/>
    <dgm:cxn modelId="{D0D1DBD0-35B8-44C8-9735-8FE62CE42F3F}" type="presOf" srcId="{01A18AF2-3B7D-4316-B2E4-32A7057D6DA3}" destId="{E51B0C04-36C3-4AB9-9DED-080602F7387B}" srcOrd="0" destOrd="0" presId="urn:microsoft.com/office/officeart/2005/8/layout/hierarchy1"/>
    <dgm:cxn modelId="{978F50F6-DAFE-454F-A3C2-18175697C975}" type="presParOf" srcId="{1DAE0197-F81D-4904-AFCE-E97E804C2995}" destId="{C02EC8F0-2395-4216-BB2F-28EAE9ADD73B}" srcOrd="0" destOrd="0" presId="urn:microsoft.com/office/officeart/2005/8/layout/hierarchy1"/>
    <dgm:cxn modelId="{4F52E8AA-FA69-4C81-8846-A407C84ADA17}" type="presParOf" srcId="{C02EC8F0-2395-4216-BB2F-28EAE9ADD73B}" destId="{1E37DD65-B4DF-4C0C-867D-3D5BA3A0ADDF}" srcOrd="0" destOrd="0" presId="urn:microsoft.com/office/officeart/2005/8/layout/hierarchy1"/>
    <dgm:cxn modelId="{E966E7DB-B974-43B2-8281-5A7B2B09A3C1}" type="presParOf" srcId="{1E37DD65-B4DF-4C0C-867D-3D5BA3A0ADDF}" destId="{DEA100BF-DE44-489B-A598-DB8F6D6414A1}" srcOrd="0" destOrd="0" presId="urn:microsoft.com/office/officeart/2005/8/layout/hierarchy1"/>
    <dgm:cxn modelId="{2FE7F82C-901F-4128-8C2B-82B0BDB2423E}" type="presParOf" srcId="{1E37DD65-B4DF-4C0C-867D-3D5BA3A0ADDF}" destId="{E51B0C04-36C3-4AB9-9DED-080602F7387B}" srcOrd="1" destOrd="0" presId="urn:microsoft.com/office/officeart/2005/8/layout/hierarchy1"/>
    <dgm:cxn modelId="{65B4FEE9-5C3B-487B-B400-4A05312C29C4}" type="presParOf" srcId="{C02EC8F0-2395-4216-BB2F-28EAE9ADD73B}" destId="{9BDD538E-91E6-431C-8B2C-8AEA91FF5697}" srcOrd="1" destOrd="0" presId="urn:microsoft.com/office/officeart/2005/8/layout/hierarchy1"/>
    <dgm:cxn modelId="{D7954F98-B2BD-4A96-AF93-EC12BB355F12}" type="presParOf" srcId="{1DAE0197-F81D-4904-AFCE-E97E804C2995}" destId="{9B19FE0D-76C1-48C9-BA3C-75A06E017D41}" srcOrd="1" destOrd="0" presId="urn:microsoft.com/office/officeart/2005/8/layout/hierarchy1"/>
    <dgm:cxn modelId="{3C62FF22-0DDE-421E-AE82-1F04D55105F1}" type="presParOf" srcId="{9B19FE0D-76C1-48C9-BA3C-75A06E017D41}" destId="{22783662-40CC-44E5-B342-6896EB168726}" srcOrd="0" destOrd="0" presId="urn:microsoft.com/office/officeart/2005/8/layout/hierarchy1"/>
    <dgm:cxn modelId="{E9B2BCDE-1490-4A66-9BFA-895A27322D85}" type="presParOf" srcId="{22783662-40CC-44E5-B342-6896EB168726}" destId="{4288516E-D10A-41A4-86B4-9066C799490B}" srcOrd="0" destOrd="0" presId="urn:microsoft.com/office/officeart/2005/8/layout/hierarchy1"/>
    <dgm:cxn modelId="{30D438C8-0C37-41AE-9758-C8DB3105073D}" type="presParOf" srcId="{22783662-40CC-44E5-B342-6896EB168726}" destId="{0F6EAF55-0B6D-4610-B338-0D98F9E5CA37}" srcOrd="1" destOrd="0" presId="urn:microsoft.com/office/officeart/2005/8/layout/hierarchy1"/>
    <dgm:cxn modelId="{6C108BCC-E5A9-4762-A8BA-F57F84880994}" type="presParOf" srcId="{9B19FE0D-76C1-48C9-BA3C-75A06E017D41}" destId="{4D6A8347-2A91-46B4-AE1A-67D779327BF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6C6CBF1-4C19-49C0-8C78-9C654B4F9FC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6EA8F86-CD4F-4BFF-9D0F-30A7918392F2}">
      <dgm:prSet/>
      <dgm:spPr/>
      <dgm:t>
        <a:bodyPr/>
        <a:lstStyle/>
        <a:p>
          <a:pPr>
            <a:defRPr cap="all"/>
          </a:pPr>
          <a:r>
            <a:rPr lang="en-GB"/>
            <a:t>Actual implementation of your intervention</a:t>
          </a:r>
          <a:endParaRPr lang="en-US"/>
        </a:p>
      </dgm:t>
    </dgm:pt>
    <dgm:pt modelId="{43D3FC84-F040-478F-8F7E-8A28863749F4}" type="parTrans" cxnId="{EF8AEC74-6B62-43F9-9580-E04016C85CB0}">
      <dgm:prSet/>
      <dgm:spPr/>
      <dgm:t>
        <a:bodyPr/>
        <a:lstStyle/>
        <a:p>
          <a:endParaRPr lang="en-US"/>
        </a:p>
      </dgm:t>
    </dgm:pt>
    <dgm:pt modelId="{37E8461F-CB16-4EAC-BACB-8000BD518D39}" type="sibTrans" cxnId="{EF8AEC74-6B62-43F9-9580-E04016C85CB0}">
      <dgm:prSet/>
      <dgm:spPr/>
      <dgm:t>
        <a:bodyPr/>
        <a:lstStyle/>
        <a:p>
          <a:endParaRPr lang="en-US"/>
        </a:p>
      </dgm:t>
    </dgm:pt>
    <dgm:pt modelId="{A914D1B6-D97A-4298-BA4F-A0159E20F453}">
      <dgm:prSet/>
      <dgm:spPr/>
      <dgm:t>
        <a:bodyPr/>
        <a:lstStyle/>
        <a:p>
          <a:pPr>
            <a:defRPr cap="all"/>
          </a:pPr>
          <a:r>
            <a:rPr lang="en-GB"/>
            <a:t>Keep a log of unexpected events</a:t>
          </a:r>
          <a:endParaRPr lang="en-US"/>
        </a:p>
      </dgm:t>
    </dgm:pt>
    <dgm:pt modelId="{C1A1FE13-FEE6-40E1-BBBC-72BC68DD901F}" type="parTrans" cxnId="{D9A36FB7-9545-42DF-B425-06619862DBF7}">
      <dgm:prSet/>
      <dgm:spPr/>
      <dgm:t>
        <a:bodyPr/>
        <a:lstStyle/>
        <a:p>
          <a:endParaRPr lang="en-US"/>
        </a:p>
      </dgm:t>
    </dgm:pt>
    <dgm:pt modelId="{13AA598C-697D-4C93-8071-A4C69838C702}" type="sibTrans" cxnId="{D9A36FB7-9545-42DF-B425-06619862DBF7}">
      <dgm:prSet/>
      <dgm:spPr/>
      <dgm:t>
        <a:bodyPr/>
        <a:lstStyle/>
        <a:p>
          <a:endParaRPr lang="en-US"/>
        </a:p>
      </dgm:t>
    </dgm:pt>
    <dgm:pt modelId="{1B04FE39-9A04-4264-B018-1EC5897AAFCE}">
      <dgm:prSet/>
      <dgm:spPr/>
      <dgm:t>
        <a:bodyPr/>
        <a:lstStyle/>
        <a:p>
          <a:pPr>
            <a:defRPr cap="all"/>
          </a:pPr>
          <a:r>
            <a:rPr lang="en-GB"/>
            <a:t>Plan for documentation and dissemination of the findings</a:t>
          </a:r>
          <a:endParaRPr lang="en-US"/>
        </a:p>
      </dgm:t>
    </dgm:pt>
    <dgm:pt modelId="{270EFA53-5D8C-4029-B4FC-07E353A62AE6}" type="parTrans" cxnId="{F058889F-1A94-4BB2-A2A1-CE3121304006}">
      <dgm:prSet/>
      <dgm:spPr/>
      <dgm:t>
        <a:bodyPr/>
        <a:lstStyle/>
        <a:p>
          <a:endParaRPr lang="en-US"/>
        </a:p>
      </dgm:t>
    </dgm:pt>
    <dgm:pt modelId="{DE86363E-8BAE-485D-B850-717E590B8EAA}" type="sibTrans" cxnId="{F058889F-1A94-4BB2-A2A1-CE3121304006}">
      <dgm:prSet/>
      <dgm:spPr/>
      <dgm:t>
        <a:bodyPr/>
        <a:lstStyle/>
        <a:p>
          <a:endParaRPr lang="en-US"/>
        </a:p>
      </dgm:t>
    </dgm:pt>
    <dgm:pt modelId="{5433964B-A202-4434-AE3E-98D8653E088B}" type="pres">
      <dgm:prSet presAssocID="{86C6CBF1-4C19-49C0-8C78-9C654B4F9FC8}" presName="root" presStyleCnt="0">
        <dgm:presLayoutVars>
          <dgm:dir/>
          <dgm:resizeHandles val="exact"/>
        </dgm:presLayoutVars>
      </dgm:prSet>
      <dgm:spPr/>
    </dgm:pt>
    <dgm:pt modelId="{C76E58AE-68B0-4C99-925D-A2BAFE4E98B6}" type="pres">
      <dgm:prSet presAssocID="{06EA8F86-CD4F-4BFF-9D0F-30A7918392F2}" presName="compNode" presStyleCnt="0"/>
      <dgm:spPr/>
    </dgm:pt>
    <dgm:pt modelId="{7D303770-560D-46B7-8548-6B2FE305C40E}" type="pres">
      <dgm:prSet presAssocID="{06EA8F86-CD4F-4BFF-9D0F-30A7918392F2}" presName="iconBgRect" presStyleLbl="bgShp" presStyleIdx="0" presStyleCnt="3"/>
      <dgm:spPr/>
    </dgm:pt>
    <dgm:pt modelId="{EEB3784B-A673-4E11-90DE-4C9D8276379B}" type="pres">
      <dgm:prSet presAssocID="{06EA8F86-CD4F-4BFF-9D0F-30A7918392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16F779D-09B5-4881-8ECA-DD9E8EF3136D}" type="pres">
      <dgm:prSet presAssocID="{06EA8F86-CD4F-4BFF-9D0F-30A7918392F2}" presName="spaceRect" presStyleCnt="0"/>
      <dgm:spPr/>
    </dgm:pt>
    <dgm:pt modelId="{B9000258-1936-4FE8-9A7E-D44C3BED104B}" type="pres">
      <dgm:prSet presAssocID="{06EA8F86-CD4F-4BFF-9D0F-30A7918392F2}" presName="textRect" presStyleLbl="revTx" presStyleIdx="0" presStyleCnt="3">
        <dgm:presLayoutVars>
          <dgm:chMax val="1"/>
          <dgm:chPref val="1"/>
        </dgm:presLayoutVars>
      </dgm:prSet>
      <dgm:spPr/>
    </dgm:pt>
    <dgm:pt modelId="{17E0563E-14AF-4B9A-8EB5-95419DC95A23}" type="pres">
      <dgm:prSet presAssocID="{37E8461F-CB16-4EAC-BACB-8000BD518D39}" presName="sibTrans" presStyleCnt="0"/>
      <dgm:spPr/>
    </dgm:pt>
    <dgm:pt modelId="{DF9EF67E-1762-4E7B-B639-74986746B30D}" type="pres">
      <dgm:prSet presAssocID="{A914D1B6-D97A-4298-BA4F-A0159E20F453}" presName="compNode" presStyleCnt="0"/>
      <dgm:spPr/>
    </dgm:pt>
    <dgm:pt modelId="{93E6C808-9CE9-412C-8EB2-4B7218EFD2BF}" type="pres">
      <dgm:prSet presAssocID="{A914D1B6-D97A-4298-BA4F-A0159E20F453}" presName="iconBgRect" presStyleLbl="bgShp" presStyleIdx="1" presStyleCnt="3"/>
      <dgm:spPr/>
    </dgm:pt>
    <dgm:pt modelId="{8A75F636-8A19-4967-883A-3607EDE2D573}" type="pres">
      <dgm:prSet presAssocID="{A914D1B6-D97A-4298-BA4F-A0159E20F45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F00E5180-FB24-4070-98D4-7A60A6698297}" type="pres">
      <dgm:prSet presAssocID="{A914D1B6-D97A-4298-BA4F-A0159E20F453}" presName="spaceRect" presStyleCnt="0"/>
      <dgm:spPr/>
    </dgm:pt>
    <dgm:pt modelId="{9AFC6FC1-3018-4A81-96AE-3A52338E6449}" type="pres">
      <dgm:prSet presAssocID="{A914D1B6-D97A-4298-BA4F-A0159E20F453}" presName="textRect" presStyleLbl="revTx" presStyleIdx="1" presStyleCnt="3">
        <dgm:presLayoutVars>
          <dgm:chMax val="1"/>
          <dgm:chPref val="1"/>
        </dgm:presLayoutVars>
      </dgm:prSet>
      <dgm:spPr/>
    </dgm:pt>
    <dgm:pt modelId="{8712E86A-E8DB-48A5-8040-E1E7CE000625}" type="pres">
      <dgm:prSet presAssocID="{13AA598C-697D-4C93-8071-A4C69838C702}" presName="sibTrans" presStyleCnt="0"/>
      <dgm:spPr/>
    </dgm:pt>
    <dgm:pt modelId="{D53CAD0E-4720-4F94-B78E-046F3CC78D02}" type="pres">
      <dgm:prSet presAssocID="{1B04FE39-9A04-4264-B018-1EC5897AAFCE}" presName="compNode" presStyleCnt="0"/>
      <dgm:spPr/>
    </dgm:pt>
    <dgm:pt modelId="{AF32D2ED-5259-4285-99F4-0AA668A1AE4D}" type="pres">
      <dgm:prSet presAssocID="{1B04FE39-9A04-4264-B018-1EC5897AAFCE}" presName="iconBgRect" presStyleLbl="bgShp" presStyleIdx="2" presStyleCnt="3"/>
      <dgm:spPr/>
    </dgm:pt>
    <dgm:pt modelId="{6CC5FC1A-E124-49FC-90A0-6C1391DF0412}" type="pres">
      <dgm:prSet presAssocID="{1B04FE39-9A04-4264-B018-1EC5897AAFC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08FCDAF-CD92-4945-BF16-A5DFE5D9A9A4}" type="pres">
      <dgm:prSet presAssocID="{1B04FE39-9A04-4264-B018-1EC5897AAFCE}" presName="spaceRect" presStyleCnt="0"/>
      <dgm:spPr/>
    </dgm:pt>
    <dgm:pt modelId="{B403A36B-CA98-483A-901F-A1DADCE8644D}" type="pres">
      <dgm:prSet presAssocID="{1B04FE39-9A04-4264-B018-1EC5897AAFC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D8A690B-F334-4073-9243-BD915E704AFA}" type="presOf" srcId="{A914D1B6-D97A-4298-BA4F-A0159E20F453}" destId="{9AFC6FC1-3018-4A81-96AE-3A52338E6449}" srcOrd="0" destOrd="0" presId="urn:microsoft.com/office/officeart/2018/5/layout/IconCircleLabelList"/>
    <dgm:cxn modelId="{B8478E61-AEF9-45C3-9736-6593E45D1113}" type="presOf" srcId="{1B04FE39-9A04-4264-B018-1EC5897AAFCE}" destId="{B403A36B-CA98-483A-901F-A1DADCE8644D}" srcOrd="0" destOrd="0" presId="urn:microsoft.com/office/officeart/2018/5/layout/IconCircleLabelList"/>
    <dgm:cxn modelId="{EF8AEC74-6B62-43F9-9580-E04016C85CB0}" srcId="{86C6CBF1-4C19-49C0-8C78-9C654B4F9FC8}" destId="{06EA8F86-CD4F-4BFF-9D0F-30A7918392F2}" srcOrd="0" destOrd="0" parTransId="{43D3FC84-F040-478F-8F7E-8A28863749F4}" sibTransId="{37E8461F-CB16-4EAC-BACB-8000BD518D39}"/>
    <dgm:cxn modelId="{FE37E77E-0AD5-469A-8984-6E0E57774080}" type="presOf" srcId="{06EA8F86-CD4F-4BFF-9D0F-30A7918392F2}" destId="{B9000258-1936-4FE8-9A7E-D44C3BED104B}" srcOrd="0" destOrd="0" presId="urn:microsoft.com/office/officeart/2018/5/layout/IconCircleLabelList"/>
    <dgm:cxn modelId="{F8ACA38D-FF6D-43CF-8F87-F322581F3FD9}" type="presOf" srcId="{86C6CBF1-4C19-49C0-8C78-9C654B4F9FC8}" destId="{5433964B-A202-4434-AE3E-98D8653E088B}" srcOrd="0" destOrd="0" presId="urn:microsoft.com/office/officeart/2018/5/layout/IconCircleLabelList"/>
    <dgm:cxn modelId="{F058889F-1A94-4BB2-A2A1-CE3121304006}" srcId="{86C6CBF1-4C19-49C0-8C78-9C654B4F9FC8}" destId="{1B04FE39-9A04-4264-B018-1EC5897AAFCE}" srcOrd="2" destOrd="0" parTransId="{270EFA53-5D8C-4029-B4FC-07E353A62AE6}" sibTransId="{DE86363E-8BAE-485D-B850-717E590B8EAA}"/>
    <dgm:cxn modelId="{D9A36FB7-9545-42DF-B425-06619862DBF7}" srcId="{86C6CBF1-4C19-49C0-8C78-9C654B4F9FC8}" destId="{A914D1B6-D97A-4298-BA4F-A0159E20F453}" srcOrd="1" destOrd="0" parTransId="{C1A1FE13-FEE6-40E1-BBBC-72BC68DD901F}" sibTransId="{13AA598C-697D-4C93-8071-A4C69838C702}"/>
    <dgm:cxn modelId="{7D71410E-3762-48BD-8EC6-21D154086216}" type="presParOf" srcId="{5433964B-A202-4434-AE3E-98D8653E088B}" destId="{C76E58AE-68B0-4C99-925D-A2BAFE4E98B6}" srcOrd="0" destOrd="0" presId="urn:microsoft.com/office/officeart/2018/5/layout/IconCircleLabelList"/>
    <dgm:cxn modelId="{9F11A053-8A6E-4600-ABC2-A566CEC1565A}" type="presParOf" srcId="{C76E58AE-68B0-4C99-925D-A2BAFE4E98B6}" destId="{7D303770-560D-46B7-8548-6B2FE305C40E}" srcOrd="0" destOrd="0" presId="urn:microsoft.com/office/officeart/2018/5/layout/IconCircleLabelList"/>
    <dgm:cxn modelId="{FFAE4E77-23FD-4170-8D15-DA8A26A6D621}" type="presParOf" srcId="{C76E58AE-68B0-4C99-925D-A2BAFE4E98B6}" destId="{EEB3784B-A673-4E11-90DE-4C9D8276379B}" srcOrd="1" destOrd="0" presId="urn:microsoft.com/office/officeart/2018/5/layout/IconCircleLabelList"/>
    <dgm:cxn modelId="{CBF2AE8D-B548-45B7-BC72-A95BF71412D8}" type="presParOf" srcId="{C76E58AE-68B0-4C99-925D-A2BAFE4E98B6}" destId="{816F779D-09B5-4881-8ECA-DD9E8EF3136D}" srcOrd="2" destOrd="0" presId="urn:microsoft.com/office/officeart/2018/5/layout/IconCircleLabelList"/>
    <dgm:cxn modelId="{8AF66FDC-18A6-4339-8969-6F5680DFA80E}" type="presParOf" srcId="{C76E58AE-68B0-4C99-925D-A2BAFE4E98B6}" destId="{B9000258-1936-4FE8-9A7E-D44C3BED104B}" srcOrd="3" destOrd="0" presId="urn:microsoft.com/office/officeart/2018/5/layout/IconCircleLabelList"/>
    <dgm:cxn modelId="{A9503B34-0103-411C-BAB3-BC8DC4049E23}" type="presParOf" srcId="{5433964B-A202-4434-AE3E-98D8653E088B}" destId="{17E0563E-14AF-4B9A-8EB5-95419DC95A23}" srcOrd="1" destOrd="0" presId="urn:microsoft.com/office/officeart/2018/5/layout/IconCircleLabelList"/>
    <dgm:cxn modelId="{031FF09A-7D88-4BED-A610-581BD6FCDA24}" type="presParOf" srcId="{5433964B-A202-4434-AE3E-98D8653E088B}" destId="{DF9EF67E-1762-4E7B-B639-74986746B30D}" srcOrd="2" destOrd="0" presId="urn:microsoft.com/office/officeart/2018/5/layout/IconCircleLabelList"/>
    <dgm:cxn modelId="{EC167F09-9B2F-418F-A910-AF0AEE66394B}" type="presParOf" srcId="{DF9EF67E-1762-4E7B-B639-74986746B30D}" destId="{93E6C808-9CE9-412C-8EB2-4B7218EFD2BF}" srcOrd="0" destOrd="0" presId="urn:microsoft.com/office/officeart/2018/5/layout/IconCircleLabelList"/>
    <dgm:cxn modelId="{91ABA1BE-A295-41E5-BB77-3B0DD4A7FCA4}" type="presParOf" srcId="{DF9EF67E-1762-4E7B-B639-74986746B30D}" destId="{8A75F636-8A19-4967-883A-3607EDE2D573}" srcOrd="1" destOrd="0" presId="urn:microsoft.com/office/officeart/2018/5/layout/IconCircleLabelList"/>
    <dgm:cxn modelId="{8C918F35-96A1-44C5-8661-C09A437A68CF}" type="presParOf" srcId="{DF9EF67E-1762-4E7B-B639-74986746B30D}" destId="{F00E5180-FB24-4070-98D4-7A60A6698297}" srcOrd="2" destOrd="0" presId="urn:microsoft.com/office/officeart/2018/5/layout/IconCircleLabelList"/>
    <dgm:cxn modelId="{032C8F1A-4731-4D29-B342-4F4966B6BDAD}" type="presParOf" srcId="{DF9EF67E-1762-4E7B-B639-74986746B30D}" destId="{9AFC6FC1-3018-4A81-96AE-3A52338E6449}" srcOrd="3" destOrd="0" presId="urn:microsoft.com/office/officeart/2018/5/layout/IconCircleLabelList"/>
    <dgm:cxn modelId="{03369080-9E04-4004-8D64-610E26F3B1EA}" type="presParOf" srcId="{5433964B-A202-4434-AE3E-98D8653E088B}" destId="{8712E86A-E8DB-48A5-8040-E1E7CE000625}" srcOrd="3" destOrd="0" presId="urn:microsoft.com/office/officeart/2018/5/layout/IconCircleLabelList"/>
    <dgm:cxn modelId="{45A21848-DC9B-4FE2-9493-04E1AE1CED0E}" type="presParOf" srcId="{5433964B-A202-4434-AE3E-98D8653E088B}" destId="{D53CAD0E-4720-4F94-B78E-046F3CC78D02}" srcOrd="4" destOrd="0" presId="urn:microsoft.com/office/officeart/2018/5/layout/IconCircleLabelList"/>
    <dgm:cxn modelId="{DA0EECE8-994F-47DE-B24F-A5B81698FD16}" type="presParOf" srcId="{D53CAD0E-4720-4F94-B78E-046F3CC78D02}" destId="{AF32D2ED-5259-4285-99F4-0AA668A1AE4D}" srcOrd="0" destOrd="0" presId="urn:microsoft.com/office/officeart/2018/5/layout/IconCircleLabelList"/>
    <dgm:cxn modelId="{0B0D03B1-5E4C-4882-9587-E342C63B62E4}" type="presParOf" srcId="{D53CAD0E-4720-4F94-B78E-046F3CC78D02}" destId="{6CC5FC1A-E124-49FC-90A0-6C1391DF0412}" srcOrd="1" destOrd="0" presId="urn:microsoft.com/office/officeart/2018/5/layout/IconCircleLabelList"/>
    <dgm:cxn modelId="{5E658369-C03A-41A7-B0CC-A17E0A9EE3D9}" type="presParOf" srcId="{D53CAD0E-4720-4F94-B78E-046F3CC78D02}" destId="{708FCDAF-CD92-4945-BF16-A5DFE5D9A9A4}" srcOrd="2" destOrd="0" presId="urn:microsoft.com/office/officeart/2018/5/layout/IconCircleLabelList"/>
    <dgm:cxn modelId="{B46C7F8C-5066-43E0-B455-835DC0B61238}" type="presParOf" srcId="{D53CAD0E-4720-4F94-B78E-046F3CC78D02}" destId="{B403A36B-CA98-483A-901F-A1DADCE8644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B0E08E0-07AD-4879-8ADE-125161A95351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7B9A641-EB93-48B2-9B0F-762BBEC21AF8}">
      <dgm:prSet/>
      <dgm:spPr/>
      <dgm:t>
        <a:bodyPr/>
        <a:lstStyle/>
        <a:p>
          <a:r>
            <a:rPr lang="en-US" b="0" i="0" baseline="0" dirty="0"/>
            <a:t>Use </a:t>
          </a:r>
          <a:r>
            <a:rPr lang="en-US" b="0" i="0" baseline="0" dirty="0" err="1"/>
            <a:t>Ewles</a:t>
          </a:r>
          <a:r>
            <a:rPr lang="en-US" b="0" i="0" baseline="0" dirty="0"/>
            <a:t> &amp; </a:t>
          </a:r>
          <a:r>
            <a:rPr lang="en-US" b="0" i="0" baseline="0" dirty="0" err="1"/>
            <a:t>Simnett</a:t>
          </a:r>
          <a:r>
            <a:rPr lang="en-US" b="0" i="0" baseline="0" dirty="0"/>
            <a:t> model for practical planning and empowerment.</a:t>
          </a:r>
          <a:endParaRPr lang="en-US" b="0" dirty="0"/>
        </a:p>
      </dgm:t>
    </dgm:pt>
    <dgm:pt modelId="{373E0150-E81A-4822-B6A5-46EA793121CF}" type="parTrans" cxnId="{2B36E972-1913-4B8C-ABD7-461785E7ECEB}">
      <dgm:prSet/>
      <dgm:spPr/>
      <dgm:t>
        <a:bodyPr/>
        <a:lstStyle/>
        <a:p>
          <a:endParaRPr lang="en-US"/>
        </a:p>
      </dgm:t>
    </dgm:pt>
    <dgm:pt modelId="{32990680-5072-49B2-A168-C86F9EB91B0F}" type="sibTrans" cxnId="{2B36E972-1913-4B8C-ABD7-461785E7ECEB}">
      <dgm:prSet/>
      <dgm:spPr/>
      <dgm:t>
        <a:bodyPr/>
        <a:lstStyle/>
        <a:p>
          <a:endParaRPr lang="en-US"/>
        </a:p>
      </dgm:t>
    </dgm:pt>
    <dgm:pt modelId="{A7736843-CC6E-4159-AB45-A48E243D968C}">
      <dgm:prSet/>
      <dgm:spPr/>
      <dgm:t>
        <a:bodyPr/>
        <a:lstStyle/>
        <a:p>
          <a:r>
            <a:rPr lang="en-US" b="0" i="0" baseline="0" dirty="0"/>
            <a:t>Use PRECEDE–PROCEED for diagnosis, structure, and evaluation.</a:t>
          </a:r>
          <a:endParaRPr lang="en-US" b="0" dirty="0"/>
        </a:p>
      </dgm:t>
    </dgm:pt>
    <dgm:pt modelId="{5FD2BD61-32B2-42AE-856D-BD218F150B48}" type="parTrans" cxnId="{CE13F8FD-89DF-490D-8355-9B7696812A4C}">
      <dgm:prSet/>
      <dgm:spPr/>
      <dgm:t>
        <a:bodyPr/>
        <a:lstStyle/>
        <a:p>
          <a:endParaRPr lang="en-US"/>
        </a:p>
      </dgm:t>
    </dgm:pt>
    <dgm:pt modelId="{FA2A941C-0AC9-4504-AD88-83E81DC9711F}" type="sibTrans" cxnId="{CE13F8FD-89DF-490D-8355-9B7696812A4C}">
      <dgm:prSet/>
      <dgm:spPr/>
      <dgm:t>
        <a:bodyPr/>
        <a:lstStyle/>
        <a:p>
          <a:endParaRPr lang="en-US"/>
        </a:p>
      </dgm:t>
    </dgm:pt>
    <dgm:pt modelId="{3BB82AB9-954F-46F2-B234-ADD3C56A3F04}" type="pres">
      <dgm:prSet presAssocID="{1B0E08E0-07AD-4879-8ADE-125161A9535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C400270-7101-4952-904F-DD97A7719DB1}" type="pres">
      <dgm:prSet presAssocID="{B7B9A641-EB93-48B2-9B0F-762BBEC21AF8}" presName="root" presStyleCnt="0"/>
      <dgm:spPr/>
    </dgm:pt>
    <dgm:pt modelId="{FE8DF2E7-D7BA-487E-9F50-E6A717660619}" type="pres">
      <dgm:prSet presAssocID="{B7B9A641-EB93-48B2-9B0F-762BBEC21AF8}" presName="rootComposite" presStyleCnt="0"/>
      <dgm:spPr/>
    </dgm:pt>
    <dgm:pt modelId="{32F94EE2-ADF4-4ED9-9900-BF3E66A71110}" type="pres">
      <dgm:prSet presAssocID="{B7B9A641-EB93-48B2-9B0F-762BBEC21AF8}" presName="rootText" presStyleLbl="node1" presStyleIdx="0" presStyleCnt="2"/>
      <dgm:spPr/>
    </dgm:pt>
    <dgm:pt modelId="{3F0E6A13-145B-4A14-A07F-8702660E31E0}" type="pres">
      <dgm:prSet presAssocID="{B7B9A641-EB93-48B2-9B0F-762BBEC21AF8}" presName="rootConnector" presStyleLbl="node1" presStyleIdx="0" presStyleCnt="2"/>
      <dgm:spPr/>
    </dgm:pt>
    <dgm:pt modelId="{0308D116-D088-45A6-AE31-8A0E32D84F15}" type="pres">
      <dgm:prSet presAssocID="{B7B9A641-EB93-48B2-9B0F-762BBEC21AF8}" presName="childShape" presStyleCnt="0"/>
      <dgm:spPr/>
    </dgm:pt>
    <dgm:pt modelId="{3CE7A108-6385-4266-8337-0EEA2F9B37EC}" type="pres">
      <dgm:prSet presAssocID="{A7736843-CC6E-4159-AB45-A48E243D968C}" presName="root" presStyleCnt="0"/>
      <dgm:spPr/>
    </dgm:pt>
    <dgm:pt modelId="{2F67DDB7-3303-484F-9B55-EDDB432499E6}" type="pres">
      <dgm:prSet presAssocID="{A7736843-CC6E-4159-AB45-A48E243D968C}" presName="rootComposite" presStyleCnt="0"/>
      <dgm:spPr/>
    </dgm:pt>
    <dgm:pt modelId="{298826AE-E034-493F-AA99-2152C5A94637}" type="pres">
      <dgm:prSet presAssocID="{A7736843-CC6E-4159-AB45-A48E243D968C}" presName="rootText" presStyleLbl="node1" presStyleIdx="1" presStyleCnt="2"/>
      <dgm:spPr/>
    </dgm:pt>
    <dgm:pt modelId="{E8FA2809-5271-420E-B85D-AC3CA271CFDD}" type="pres">
      <dgm:prSet presAssocID="{A7736843-CC6E-4159-AB45-A48E243D968C}" presName="rootConnector" presStyleLbl="node1" presStyleIdx="1" presStyleCnt="2"/>
      <dgm:spPr/>
    </dgm:pt>
    <dgm:pt modelId="{0DE2DAA2-6443-42F7-9B40-5E1E96D098D7}" type="pres">
      <dgm:prSet presAssocID="{A7736843-CC6E-4159-AB45-A48E243D968C}" presName="childShape" presStyleCnt="0"/>
      <dgm:spPr/>
    </dgm:pt>
  </dgm:ptLst>
  <dgm:cxnLst>
    <dgm:cxn modelId="{6ACCBA0B-9C7A-4B37-BE92-8BC57553F019}" type="presOf" srcId="{A7736843-CC6E-4159-AB45-A48E243D968C}" destId="{298826AE-E034-493F-AA99-2152C5A94637}" srcOrd="0" destOrd="0" presId="urn:microsoft.com/office/officeart/2005/8/layout/hierarchy3"/>
    <dgm:cxn modelId="{2B36E972-1913-4B8C-ABD7-461785E7ECEB}" srcId="{1B0E08E0-07AD-4879-8ADE-125161A95351}" destId="{B7B9A641-EB93-48B2-9B0F-762BBEC21AF8}" srcOrd="0" destOrd="0" parTransId="{373E0150-E81A-4822-B6A5-46EA793121CF}" sibTransId="{32990680-5072-49B2-A168-C86F9EB91B0F}"/>
    <dgm:cxn modelId="{270AAB78-E857-407C-83D9-A1154D71B62D}" type="presOf" srcId="{B7B9A641-EB93-48B2-9B0F-762BBEC21AF8}" destId="{3F0E6A13-145B-4A14-A07F-8702660E31E0}" srcOrd="1" destOrd="0" presId="urn:microsoft.com/office/officeart/2005/8/layout/hierarchy3"/>
    <dgm:cxn modelId="{834D5F8E-65A8-48B9-A76C-339207CC24DC}" type="presOf" srcId="{A7736843-CC6E-4159-AB45-A48E243D968C}" destId="{E8FA2809-5271-420E-B85D-AC3CA271CFDD}" srcOrd="1" destOrd="0" presId="urn:microsoft.com/office/officeart/2005/8/layout/hierarchy3"/>
    <dgm:cxn modelId="{FD4166A0-D827-4C8C-A705-4168427F9777}" type="presOf" srcId="{1B0E08E0-07AD-4879-8ADE-125161A95351}" destId="{3BB82AB9-954F-46F2-B234-ADD3C56A3F04}" srcOrd="0" destOrd="0" presId="urn:microsoft.com/office/officeart/2005/8/layout/hierarchy3"/>
    <dgm:cxn modelId="{CE13F8FD-89DF-490D-8355-9B7696812A4C}" srcId="{1B0E08E0-07AD-4879-8ADE-125161A95351}" destId="{A7736843-CC6E-4159-AB45-A48E243D968C}" srcOrd="1" destOrd="0" parTransId="{5FD2BD61-32B2-42AE-856D-BD218F150B48}" sibTransId="{FA2A941C-0AC9-4504-AD88-83E81DC9711F}"/>
    <dgm:cxn modelId="{2605B3FF-EE3B-4702-9E3B-F51D1CF018AB}" type="presOf" srcId="{B7B9A641-EB93-48B2-9B0F-762BBEC21AF8}" destId="{32F94EE2-ADF4-4ED9-9900-BF3E66A71110}" srcOrd="0" destOrd="0" presId="urn:microsoft.com/office/officeart/2005/8/layout/hierarchy3"/>
    <dgm:cxn modelId="{ADAF6E85-16FF-4391-BFFE-0273135E3BF5}" type="presParOf" srcId="{3BB82AB9-954F-46F2-B234-ADD3C56A3F04}" destId="{BC400270-7101-4952-904F-DD97A7719DB1}" srcOrd="0" destOrd="0" presId="urn:microsoft.com/office/officeart/2005/8/layout/hierarchy3"/>
    <dgm:cxn modelId="{D9A3C222-7373-47F5-A784-857294D55763}" type="presParOf" srcId="{BC400270-7101-4952-904F-DD97A7719DB1}" destId="{FE8DF2E7-D7BA-487E-9F50-E6A717660619}" srcOrd="0" destOrd="0" presId="urn:microsoft.com/office/officeart/2005/8/layout/hierarchy3"/>
    <dgm:cxn modelId="{8A1AF98B-AC24-48BF-A43A-267DB175F572}" type="presParOf" srcId="{FE8DF2E7-D7BA-487E-9F50-E6A717660619}" destId="{32F94EE2-ADF4-4ED9-9900-BF3E66A71110}" srcOrd="0" destOrd="0" presId="urn:microsoft.com/office/officeart/2005/8/layout/hierarchy3"/>
    <dgm:cxn modelId="{FF618BC4-2C9E-4607-B7E7-9A03D3FC96C1}" type="presParOf" srcId="{FE8DF2E7-D7BA-487E-9F50-E6A717660619}" destId="{3F0E6A13-145B-4A14-A07F-8702660E31E0}" srcOrd="1" destOrd="0" presId="urn:microsoft.com/office/officeart/2005/8/layout/hierarchy3"/>
    <dgm:cxn modelId="{03EC3930-EC2D-4BB7-9528-AEFE1D9D574A}" type="presParOf" srcId="{BC400270-7101-4952-904F-DD97A7719DB1}" destId="{0308D116-D088-45A6-AE31-8A0E32D84F15}" srcOrd="1" destOrd="0" presId="urn:microsoft.com/office/officeart/2005/8/layout/hierarchy3"/>
    <dgm:cxn modelId="{18EAAD11-2828-40B8-B3CC-9ED44D592C02}" type="presParOf" srcId="{3BB82AB9-954F-46F2-B234-ADD3C56A3F04}" destId="{3CE7A108-6385-4266-8337-0EEA2F9B37EC}" srcOrd="1" destOrd="0" presId="urn:microsoft.com/office/officeart/2005/8/layout/hierarchy3"/>
    <dgm:cxn modelId="{70892138-36C1-4D99-9E4A-5E087092A6D2}" type="presParOf" srcId="{3CE7A108-6385-4266-8337-0EEA2F9B37EC}" destId="{2F67DDB7-3303-484F-9B55-EDDB432499E6}" srcOrd="0" destOrd="0" presId="urn:microsoft.com/office/officeart/2005/8/layout/hierarchy3"/>
    <dgm:cxn modelId="{98A58C5D-2D1C-4B67-AE02-69BDD05A069A}" type="presParOf" srcId="{2F67DDB7-3303-484F-9B55-EDDB432499E6}" destId="{298826AE-E034-493F-AA99-2152C5A94637}" srcOrd="0" destOrd="0" presId="urn:microsoft.com/office/officeart/2005/8/layout/hierarchy3"/>
    <dgm:cxn modelId="{8FAFDDF4-9DCB-4F0C-B4D5-1C1B7746D0D5}" type="presParOf" srcId="{2F67DDB7-3303-484F-9B55-EDDB432499E6}" destId="{E8FA2809-5271-420E-B85D-AC3CA271CFDD}" srcOrd="1" destOrd="0" presId="urn:microsoft.com/office/officeart/2005/8/layout/hierarchy3"/>
    <dgm:cxn modelId="{47C8864D-0578-45BD-83BC-C85317B97550}" type="presParOf" srcId="{3CE7A108-6385-4266-8337-0EEA2F9B37EC}" destId="{0DE2DAA2-6443-42F7-9B40-5E1E96D098D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CBD1AE-5142-42F2-8FC5-403D4225A28E}">
      <dsp:nvSpPr>
        <dsp:cNvPr id="0" name=""/>
        <dsp:cNvSpPr/>
      </dsp:nvSpPr>
      <dsp:spPr>
        <a:xfrm>
          <a:off x="2185565" y="1152"/>
          <a:ext cx="8742263" cy="118176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624" tIns="300168" rIns="169624" bIns="30016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Explain the three main stages of intervention design: planning, implementation, and evaluation</a:t>
          </a:r>
        </a:p>
      </dsp:txBody>
      <dsp:txXfrm>
        <a:off x="2185565" y="1152"/>
        <a:ext cx="8742263" cy="1181762"/>
      </dsp:txXfrm>
    </dsp:sp>
    <dsp:sp modelId="{277FAACD-2CE6-4089-8AA0-166C23E822B0}">
      <dsp:nvSpPr>
        <dsp:cNvPr id="0" name=""/>
        <dsp:cNvSpPr/>
      </dsp:nvSpPr>
      <dsp:spPr>
        <a:xfrm>
          <a:off x="0" y="1152"/>
          <a:ext cx="2185565" cy="118176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53" tIns="116732" rIns="115653" bIns="116732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Explain</a:t>
          </a:r>
        </a:p>
      </dsp:txBody>
      <dsp:txXfrm>
        <a:off x="0" y="1152"/>
        <a:ext cx="2185565" cy="1181762"/>
      </dsp:txXfrm>
    </dsp:sp>
    <dsp:sp modelId="{BEEA0A44-AA4A-4DB4-BD30-EA41855C171E}">
      <dsp:nvSpPr>
        <dsp:cNvPr id="0" name=""/>
        <dsp:cNvSpPr/>
      </dsp:nvSpPr>
      <dsp:spPr>
        <a:xfrm>
          <a:off x="2185565" y="1253821"/>
          <a:ext cx="8742263" cy="1181762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624" tIns="300168" rIns="169624" bIns="30016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Apply Ewles &amp; Simnett and PRECEDE–PROCEED models within the planning stage.</a:t>
          </a:r>
        </a:p>
      </dsp:txBody>
      <dsp:txXfrm>
        <a:off x="2185565" y="1253821"/>
        <a:ext cx="8742263" cy="1181762"/>
      </dsp:txXfrm>
    </dsp:sp>
    <dsp:sp modelId="{5D02BBA3-CBFD-4A01-9701-F0F73E02A05E}">
      <dsp:nvSpPr>
        <dsp:cNvPr id="0" name=""/>
        <dsp:cNvSpPr/>
      </dsp:nvSpPr>
      <dsp:spPr>
        <a:xfrm>
          <a:off x="0" y="1253821"/>
          <a:ext cx="2185565" cy="1181762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53" tIns="116732" rIns="115653" bIns="116732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Apply</a:t>
          </a:r>
        </a:p>
      </dsp:txBody>
      <dsp:txXfrm>
        <a:off x="0" y="1253821"/>
        <a:ext cx="2185565" cy="1181762"/>
      </dsp:txXfrm>
    </dsp:sp>
    <dsp:sp modelId="{1F0BFFE6-A9CD-47F1-837F-461DBDD3F6A1}">
      <dsp:nvSpPr>
        <dsp:cNvPr id="0" name=""/>
        <dsp:cNvSpPr/>
      </dsp:nvSpPr>
      <dsp:spPr>
        <a:xfrm>
          <a:off x="2185565" y="2506489"/>
          <a:ext cx="8742263" cy="1181762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624" tIns="300168" rIns="169624" bIns="30016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Critically reflect on the relationship between theory, evidence, and practice.</a:t>
          </a:r>
        </a:p>
      </dsp:txBody>
      <dsp:txXfrm>
        <a:off x="2185565" y="2506489"/>
        <a:ext cx="8742263" cy="1181762"/>
      </dsp:txXfrm>
    </dsp:sp>
    <dsp:sp modelId="{AEBB599E-870C-4B04-953E-914861418A77}">
      <dsp:nvSpPr>
        <dsp:cNvPr id="0" name=""/>
        <dsp:cNvSpPr/>
      </dsp:nvSpPr>
      <dsp:spPr>
        <a:xfrm>
          <a:off x="0" y="2506489"/>
          <a:ext cx="2185565" cy="118176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53" tIns="116732" rIns="115653" bIns="116732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Reflect on</a:t>
          </a:r>
        </a:p>
      </dsp:txBody>
      <dsp:txXfrm>
        <a:off x="0" y="2506489"/>
        <a:ext cx="2185565" cy="11817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AEF756-A1ED-4C35-BA95-92632DDE476C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75C81D-87FB-4EC4-B4A6-EFE008225559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F32A9-B661-49F8-ACA4-AD7842C0ADFD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Health promotion interventions aim to prevent health problems, promote healthy lifestyles, facilitate access to health services and care, etc.. </a:t>
          </a:r>
          <a:endParaRPr lang="en-US" sz="2400" kern="1200"/>
        </a:p>
      </dsp:txBody>
      <dsp:txXfrm>
        <a:off x="1509882" y="708097"/>
        <a:ext cx="9005717" cy="1307257"/>
      </dsp:txXfrm>
    </dsp:sp>
    <dsp:sp modelId="{4F2072D2-CEE5-467A-8E4A-9C3F5212A39C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9FB2E-2458-446C-B644-593793C74DB9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449DE3-0D23-48DD-80B0-DA230DFA662C}">
      <dsp:nvSpPr>
        <dsp:cNvPr id="0" name=""/>
        <dsp:cNvSpPr/>
      </dsp:nvSpPr>
      <dsp:spPr>
        <a:xfrm>
          <a:off x="1509882" y="2342169"/>
          <a:ext cx="4732020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Designing health promotion interventions is a process that involves: </a:t>
          </a:r>
          <a:endParaRPr lang="en-US" sz="2400" kern="1200"/>
        </a:p>
      </dsp:txBody>
      <dsp:txXfrm>
        <a:off x="1509882" y="2342169"/>
        <a:ext cx="4732020" cy="1307257"/>
      </dsp:txXfrm>
    </dsp:sp>
    <dsp:sp modelId="{61F9F710-F483-4B0B-BAE5-FF8111829647}">
      <dsp:nvSpPr>
        <dsp:cNvPr id="0" name=""/>
        <dsp:cNvSpPr/>
      </dsp:nvSpPr>
      <dsp:spPr>
        <a:xfrm>
          <a:off x="6241902" y="2342169"/>
          <a:ext cx="427369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Planning </a:t>
          </a:r>
          <a:endParaRPr lang="en-US" sz="1800" kern="120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Implementation </a:t>
          </a:r>
          <a:endParaRPr lang="en-US" sz="1800" kern="120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Evaluation </a:t>
          </a:r>
          <a:endParaRPr lang="en-US" sz="1800" kern="1200"/>
        </a:p>
      </dsp:txBody>
      <dsp:txXfrm>
        <a:off x="6241902" y="2342169"/>
        <a:ext cx="427369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1258A-928E-4A60-9781-28FB660E6FE0}">
      <dsp:nvSpPr>
        <dsp:cNvPr id="0" name=""/>
        <dsp:cNvSpPr/>
      </dsp:nvSpPr>
      <dsp:spPr>
        <a:xfrm>
          <a:off x="0" y="30966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81C84-E0A9-4353-9CA6-CEBCE238F990}">
      <dsp:nvSpPr>
        <dsp:cNvPr id="0" name=""/>
        <dsp:cNvSpPr/>
      </dsp:nvSpPr>
      <dsp:spPr>
        <a:xfrm>
          <a:off x="546391" y="73502"/>
          <a:ext cx="7649480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Ewles and Simnett model</a:t>
          </a:r>
          <a:endParaRPr lang="en-US" sz="1600" kern="1200"/>
        </a:p>
      </dsp:txBody>
      <dsp:txXfrm>
        <a:off x="569448" y="96559"/>
        <a:ext cx="7603366" cy="426206"/>
      </dsp:txXfrm>
    </dsp:sp>
    <dsp:sp modelId="{6CC1E65A-2415-448E-AD07-9FCD591C3DF1}">
      <dsp:nvSpPr>
        <dsp:cNvPr id="0" name=""/>
        <dsp:cNvSpPr/>
      </dsp:nvSpPr>
      <dsp:spPr>
        <a:xfrm>
          <a:off x="0" y="103542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5C1E3-C402-41F3-B92D-2C4C800BA00B}">
      <dsp:nvSpPr>
        <dsp:cNvPr id="0" name=""/>
        <dsp:cNvSpPr/>
      </dsp:nvSpPr>
      <dsp:spPr>
        <a:xfrm>
          <a:off x="546391" y="799262"/>
          <a:ext cx="7649480" cy="472320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PRECEDE-PROCEDE model </a:t>
          </a:r>
          <a:endParaRPr lang="en-US" sz="1600" kern="1200"/>
        </a:p>
      </dsp:txBody>
      <dsp:txXfrm>
        <a:off x="569448" y="822319"/>
        <a:ext cx="7603366" cy="426206"/>
      </dsp:txXfrm>
    </dsp:sp>
    <dsp:sp modelId="{658B97D5-B96D-45A2-9148-1795C63C4C35}">
      <dsp:nvSpPr>
        <dsp:cNvPr id="0" name=""/>
        <dsp:cNvSpPr/>
      </dsp:nvSpPr>
      <dsp:spPr>
        <a:xfrm>
          <a:off x="0" y="176118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94E20-9B46-4F1A-BAEC-AAA2B714EE73}">
      <dsp:nvSpPr>
        <dsp:cNvPr id="0" name=""/>
        <dsp:cNvSpPr/>
      </dsp:nvSpPr>
      <dsp:spPr>
        <a:xfrm>
          <a:off x="546391" y="1525022"/>
          <a:ext cx="7649480" cy="4723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MATCH model</a:t>
          </a:r>
          <a:endParaRPr lang="en-US" sz="1600" kern="1200"/>
        </a:p>
      </dsp:txBody>
      <dsp:txXfrm>
        <a:off x="569448" y="1548079"/>
        <a:ext cx="7603366" cy="426206"/>
      </dsp:txXfrm>
    </dsp:sp>
    <dsp:sp modelId="{45D8A28F-5D1C-47FB-9E17-C3D449BD698C}">
      <dsp:nvSpPr>
        <dsp:cNvPr id="0" name=""/>
        <dsp:cNvSpPr/>
      </dsp:nvSpPr>
      <dsp:spPr>
        <a:xfrm>
          <a:off x="0" y="248694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9C47E0-BFD5-49F5-9EE3-D48CFAAB6D0F}">
      <dsp:nvSpPr>
        <dsp:cNvPr id="0" name=""/>
        <dsp:cNvSpPr/>
      </dsp:nvSpPr>
      <dsp:spPr>
        <a:xfrm>
          <a:off x="546391" y="2250782"/>
          <a:ext cx="7649480" cy="472320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Intervention mapping </a:t>
          </a:r>
          <a:endParaRPr lang="en-US" sz="1600" kern="1200"/>
        </a:p>
      </dsp:txBody>
      <dsp:txXfrm>
        <a:off x="569448" y="2273839"/>
        <a:ext cx="7603366" cy="426206"/>
      </dsp:txXfrm>
    </dsp:sp>
    <dsp:sp modelId="{13ABD919-B650-403E-8FAB-C7DC21805EC5}">
      <dsp:nvSpPr>
        <dsp:cNvPr id="0" name=""/>
        <dsp:cNvSpPr/>
      </dsp:nvSpPr>
      <dsp:spPr>
        <a:xfrm>
          <a:off x="0" y="321270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0B331-C0E2-40A5-91BA-E347CEE8DF80}">
      <dsp:nvSpPr>
        <dsp:cNvPr id="0" name=""/>
        <dsp:cNvSpPr/>
      </dsp:nvSpPr>
      <dsp:spPr>
        <a:xfrm>
          <a:off x="546391" y="2976542"/>
          <a:ext cx="7649480" cy="4723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Community readiness model </a:t>
          </a:r>
          <a:endParaRPr lang="en-US" sz="1600" kern="1200"/>
        </a:p>
      </dsp:txBody>
      <dsp:txXfrm>
        <a:off x="569448" y="2999599"/>
        <a:ext cx="7603366" cy="4262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A4E69-A963-41AE-951B-ED30EFCD8CA4}">
      <dsp:nvSpPr>
        <dsp:cNvPr id="0" name=""/>
        <dsp:cNvSpPr/>
      </dsp:nvSpPr>
      <dsp:spPr>
        <a:xfrm>
          <a:off x="781361" y="1030742"/>
          <a:ext cx="620026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00826-6957-4D46-8144-9FCF4F68A4E7}">
      <dsp:nvSpPr>
        <dsp:cNvPr id="0" name=""/>
        <dsp:cNvSpPr/>
      </dsp:nvSpPr>
      <dsp:spPr>
        <a:xfrm>
          <a:off x="1438589" y="978696"/>
          <a:ext cx="71303" cy="133914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336736"/>
            <a:satOff val="-3112"/>
            <a:lumOff val="-35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6"/>
              <a:satOff val="-3112"/>
              <a:lumOff val="-3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6C070-7ABA-4DC6-A749-1F3BB75A654A}">
      <dsp:nvSpPr>
        <dsp:cNvPr id="0" name=""/>
        <dsp:cNvSpPr/>
      </dsp:nvSpPr>
      <dsp:spPr>
        <a:xfrm>
          <a:off x="414635" y="741555"/>
          <a:ext cx="578445" cy="57844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47" tIns="22447" rIns="22447" bIns="22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</a:t>
          </a:r>
        </a:p>
      </dsp:txBody>
      <dsp:txXfrm>
        <a:off x="499346" y="826266"/>
        <a:ext cx="409023" cy="409023"/>
      </dsp:txXfrm>
    </dsp:sp>
    <dsp:sp modelId="{2139AAED-6AB2-4263-BE50-FD05E611EDFF}">
      <dsp:nvSpPr>
        <dsp:cNvPr id="0" name=""/>
        <dsp:cNvSpPr/>
      </dsp:nvSpPr>
      <dsp:spPr>
        <a:xfrm>
          <a:off x="6329" y="1485587"/>
          <a:ext cx="139505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673472"/>
            <a:satOff val="-6223"/>
            <a:lumOff val="-70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"/>
              <a:satOff val="-6223"/>
              <a:lumOff val="-7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44" tIns="165100" rIns="11004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Stage 1: Defining the problem</a:t>
          </a:r>
          <a:endParaRPr lang="en-US" sz="1100" kern="1200"/>
        </a:p>
      </dsp:txBody>
      <dsp:txXfrm>
        <a:off x="6329" y="1764599"/>
        <a:ext cx="1395059" cy="1686588"/>
      </dsp:txXfrm>
    </dsp:sp>
    <dsp:sp modelId="{EB2AE4EF-13F5-4B9C-945B-F39834CBE38F}">
      <dsp:nvSpPr>
        <dsp:cNvPr id="0" name=""/>
        <dsp:cNvSpPr/>
      </dsp:nvSpPr>
      <dsp:spPr>
        <a:xfrm>
          <a:off x="1556394" y="1030766"/>
          <a:ext cx="1395059" cy="72"/>
        </a:xfrm>
        <a:prstGeom prst="rect">
          <a:avLst/>
        </a:prstGeom>
        <a:solidFill>
          <a:schemeClr val="accent2">
            <a:tint val="40000"/>
            <a:alpha val="90000"/>
            <a:hueOff val="1010208"/>
            <a:satOff val="-9335"/>
            <a:lumOff val="-105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010208"/>
              <a:satOff val="-9335"/>
              <a:lumOff val="-10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DE83AB-3B9A-415C-B46D-5B879F5D6438}">
      <dsp:nvSpPr>
        <dsp:cNvPr id="0" name=""/>
        <dsp:cNvSpPr/>
      </dsp:nvSpPr>
      <dsp:spPr>
        <a:xfrm>
          <a:off x="2988655" y="978715"/>
          <a:ext cx="71303" cy="133936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1346944"/>
            <a:satOff val="-12446"/>
            <a:lumOff val="-140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346944"/>
              <a:satOff val="-12446"/>
              <a:lumOff val="-14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AE8B45-62E9-46CD-A35D-8F614ECF85BD}">
      <dsp:nvSpPr>
        <dsp:cNvPr id="0" name=""/>
        <dsp:cNvSpPr/>
      </dsp:nvSpPr>
      <dsp:spPr>
        <a:xfrm>
          <a:off x="1964701" y="741579"/>
          <a:ext cx="578445" cy="578445"/>
        </a:xfrm>
        <a:prstGeom prst="ellipse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accent2">
              <a:hueOff val="1073936"/>
              <a:satOff val="-3082"/>
              <a:lumOff val="-49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47" tIns="22447" rIns="22447" bIns="22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</a:t>
          </a:r>
        </a:p>
      </dsp:txBody>
      <dsp:txXfrm>
        <a:off x="2049412" y="826290"/>
        <a:ext cx="409023" cy="409023"/>
      </dsp:txXfrm>
    </dsp:sp>
    <dsp:sp modelId="{1F41671B-4AAB-4CEF-A258-47E2279C8A11}">
      <dsp:nvSpPr>
        <dsp:cNvPr id="0" name=""/>
        <dsp:cNvSpPr/>
      </dsp:nvSpPr>
      <dsp:spPr>
        <a:xfrm>
          <a:off x="1556394" y="1485649"/>
          <a:ext cx="139505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1683680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0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44" tIns="165100" rIns="11004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Stage 2: Set aims and objectives</a:t>
          </a:r>
          <a:endParaRPr lang="en-US" sz="1100" kern="1200"/>
        </a:p>
      </dsp:txBody>
      <dsp:txXfrm>
        <a:off x="1556394" y="1764661"/>
        <a:ext cx="1395059" cy="1686588"/>
      </dsp:txXfrm>
    </dsp:sp>
    <dsp:sp modelId="{59277270-97F7-4579-9305-65E365F26061}">
      <dsp:nvSpPr>
        <dsp:cNvPr id="0" name=""/>
        <dsp:cNvSpPr/>
      </dsp:nvSpPr>
      <dsp:spPr>
        <a:xfrm>
          <a:off x="3106460" y="1030766"/>
          <a:ext cx="1395059" cy="72"/>
        </a:xfrm>
        <a:prstGeom prst="rect">
          <a:avLst/>
        </a:prstGeom>
        <a:solidFill>
          <a:schemeClr val="accent2">
            <a:tint val="40000"/>
            <a:alpha val="90000"/>
            <a:hueOff val="2020415"/>
            <a:satOff val="-18670"/>
            <a:lumOff val="-210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020415"/>
              <a:satOff val="-18670"/>
              <a:lumOff val="-21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27CCEE-3135-472F-A57C-BD06F3372452}">
      <dsp:nvSpPr>
        <dsp:cNvPr id="0" name=""/>
        <dsp:cNvSpPr/>
      </dsp:nvSpPr>
      <dsp:spPr>
        <a:xfrm>
          <a:off x="4538720" y="978715"/>
          <a:ext cx="71303" cy="133936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2357151"/>
            <a:satOff val="-21781"/>
            <a:lumOff val="-245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357151"/>
              <a:satOff val="-21781"/>
              <a:lumOff val="-24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496F24-EFFD-40F9-9394-FB944F94DA95}">
      <dsp:nvSpPr>
        <dsp:cNvPr id="0" name=""/>
        <dsp:cNvSpPr/>
      </dsp:nvSpPr>
      <dsp:spPr>
        <a:xfrm>
          <a:off x="3514767" y="741579"/>
          <a:ext cx="578445" cy="578445"/>
        </a:xfrm>
        <a:prstGeom prst="ellips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47" tIns="22447" rIns="22447" bIns="22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3</a:t>
          </a:r>
        </a:p>
      </dsp:txBody>
      <dsp:txXfrm>
        <a:off x="3599478" y="826290"/>
        <a:ext cx="409023" cy="409023"/>
      </dsp:txXfrm>
    </dsp:sp>
    <dsp:sp modelId="{E912E2A1-2C9F-41D6-83D9-E9C8EA661ADE}">
      <dsp:nvSpPr>
        <dsp:cNvPr id="0" name=""/>
        <dsp:cNvSpPr/>
      </dsp:nvSpPr>
      <dsp:spPr>
        <a:xfrm>
          <a:off x="3106460" y="1485649"/>
          <a:ext cx="139505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2693887"/>
            <a:satOff val="-24893"/>
            <a:lumOff val="-2806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693887"/>
              <a:satOff val="-24893"/>
              <a:lumOff val="-28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44" tIns="165100" rIns="11004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3: Identify appropriate methods for achieving the objectives</a:t>
          </a:r>
          <a:endParaRPr lang="en-US" sz="1100" kern="1200" dirty="0"/>
        </a:p>
      </dsp:txBody>
      <dsp:txXfrm>
        <a:off x="3106460" y="1764661"/>
        <a:ext cx="1395059" cy="1686588"/>
      </dsp:txXfrm>
    </dsp:sp>
    <dsp:sp modelId="{97B396F1-1534-4E10-BE33-56C65484E6A3}">
      <dsp:nvSpPr>
        <dsp:cNvPr id="0" name=""/>
        <dsp:cNvSpPr/>
      </dsp:nvSpPr>
      <dsp:spPr>
        <a:xfrm>
          <a:off x="4656525" y="1030766"/>
          <a:ext cx="1395059" cy="72"/>
        </a:xfrm>
        <a:prstGeom prst="rect">
          <a:avLst/>
        </a:prstGeom>
        <a:solidFill>
          <a:schemeClr val="accent2">
            <a:tint val="40000"/>
            <a:alpha val="90000"/>
            <a:hueOff val="3030623"/>
            <a:satOff val="-28004"/>
            <a:lumOff val="-315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030623"/>
              <a:satOff val="-28004"/>
              <a:lumOff val="-3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86663-0C8E-4046-BC79-B4F303D7BF0B}">
      <dsp:nvSpPr>
        <dsp:cNvPr id="0" name=""/>
        <dsp:cNvSpPr/>
      </dsp:nvSpPr>
      <dsp:spPr>
        <a:xfrm>
          <a:off x="6088786" y="978715"/>
          <a:ext cx="71303" cy="133936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F602A-9318-4F42-955D-C7C06582B518}">
      <dsp:nvSpPr>
        <dsp:cNvPr id="0" name=""/>
        <dsp:cNvSpPr/>
      </dsp:nvSpPr>
      <dsp:spPr>
        <a:xfrm>
          <a:off x="5064832" y="741579"/>
          <a:ext cx="578445" cy="578445"/>
        </a:xfrm>
        <a:prstGeom prst="ellips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47" tIns="22447" rIns="22447" bIns="22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4</a:t>
          </a:r>
        </a:p>
      </dsp:txBody>
      <dsp:txXfrm>
        <a:off x="5149543" y="826290"/>
        <a:ext cx="409023" cy="409023"/>
      </dsp:txXfrm>
    </dsp:sp>
    <dsp:sp modelId="{6C26D4D7-6214-4182-BEEB-D637F14CAA32}">
      <dsp:nvSpPr>
        <dsp:cNvPr id="0" name=""/>
        <dsp:cNvSpPr/>
      </dsp:nvSpPr>
      <dsp:spPr>
        <a:xfrm>
          <a:off x="4656525" y="1485649"/>
          <a:ext cx="139505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3704095"/>
            <a:satOff val="-34228"/>
            <a:lumOff val="-385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704095"/>
              <a:satOff val="-34228"/>
              <a:lumOff val="-38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44" tIns="165100" rIns="11004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4: Identify resources and inputs</a:t>
          </a:r>
          <a:endParaRPr lang="en-US" sz="1100" kern="1200" dirty="0"/>
        </a:p>
      </dsp:txBody>
      <dsp:txXfrm>
        <a:off x="4656525" y="1764661"/>
        <a:ext cx="1395059" cy="1686588"/>
      </dsp:txXfrm>
    </dsp:sp>
    <dsp:sp modelId="{EA54850D-7EDF-45EE-9AC8-FF0BFC1FAA42}">
      <dsp:nvSpPr>
        <dsp:cNvPr id="0" name=""/>
        <dsp:cNvSpPr/>
      </dsp:nvSpPr>
      <dsp:spPr>
        <a:xfrm>
          <a:off x="6206591" y="1030766"/>
          <a:ext cx="1395059" cy="72"/>
        </a:xfrm>
        <a:prstGeom prst="rect">
          <a:avLst/>
        </a:prstGeom>
        <a:solidFill>
          <a:schemeClr val="accent2">
            <a:tint val="40000"/>
            <a:alpha val="90000"/>
            <a:hueOff val="4040831"/>
            <a:satOff val="-37339"/>
            <a:lumOff val="-420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040831"/>
              <a:satOff val="-37339"/>
              <a:lumOff val="-4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C9DA0-CA33-48DC-BD00-CC39AEEC72D2}">
      <dsp:nvSpPr>
        <dsp:cNvPr id="0" name=""/>
        <dsp:cNvSpPr/>
      </dsp:nvSpPr>
      <dsp:spPr>
        <a:xfrm>
          <a:off x="7638852" y="978715"/>
          <a:ext cx="71303" cy="133936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4377567"/>
            <a:satOff val="-40451"/>
            <a:lumOff val="-456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377567"/>
              <a:satOff val="-40451"/>
              <a:lumOff val="-4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55E7B-94E8-4214-9EE6-BFF6E20BF66C}">
      <dsp:nvSpPr>
        <dsp:cNvPr id="0" name=""/>
        <dsp:cNvSpPr/>
      </dsp:nvSpPr>
      <dsp:spPr>
        <a:xfrm>
          <a:off x="6614898" y="741579"/>
          <a:ext cx="578445" cy="578445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47" tIns="22447" rIns="22447" bIns="22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5</a:t>
          </a:r>
        </a:p>
      </dsp:txBody>
      <dsp:txXfrm>
        <a:off x="6699609" y="826290"/>
        <a:ext cx="409023" cy="409023"/>
      </dsp:txXfrm>
    </dsp:sp>
    <dsp:sp modelId="{3DC9D9DE-5D5A-450A-93B5-B79176EC5D26}">
      <dsp:nvSpPr>
        <dsp:cNvPr id="0" name=""/>
        <dsp:cNvSpPr/>
      </dsp:nvSpPr>
      <dsp:spPr>
        <a:xfrm>
          <a:off x="6206591" y="1485649"/>
          <a:ext cx="139505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4714303"/>
            <a:satOff val="-43562"/>
            <a:lumOff val="-491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714303"/>
              <a:satOff val="-43562"/>
              <a:lumOff val="-49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44" tIns="165100" rIns="11004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5: Plan evaluation methods </a:t>
          </a:r>
          <a:endParaRPr lang="en-US" sz="1100" kern="1200" dirty="0"/>
        </a:p>
      </dsp:txBody>
      <dsp:txXfrm>
        <a:off x="6206591" y="1764661"/>
        <a:ext cx="1395059" cy="1686588"/>
      </dsp:txXfrm>
    </dsp:sp>
    <dsp:sp modelId="{04EC27BF-F390-4E82-B762-49BB207F420E}">
      <dsp:nvSpPr>
        <dsp:cNvPr id="0" name=""/>
        <dsp:cNvSpPr/>
      </dsp:nvSpPr>
      <dsp:spPr>
        <a:xfrm>
          <a:off x="7756656" y="1030766"/>
          <a:ext cx="1395059" cy="72"/>
        </a:xfrm>
        <a:prstGeom prst="rect">
          <a:avLst/>
        </a:prstGeom>
        <a:solidFill>
          <a:schemeClr val="accent2">
            <a:tint val="40000"/>
            <a:alpha val="90000"/>
            <a:hueOff val="5051039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39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62F2C-28FC-4393-964D-1161D42E35AD}">
      <dsp:nvSpPr>
        <dsp:cNvPr id="0" name=""/>
        <dsp:cNvSpPr/>
      </dsp:nvSpPr>
      <dsp:spPr>
        <a:xfrm>
          <a:off x="9188917" y="978715"/>
          <a:ext cx="71303" cy="133936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5387775"/>
            <a:satOff val="-49786"/>
            <a:lumOff val="-561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387775"/>
              <a:satOff val="-49786"/>
              <a:lumOff val="-56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E4D10-BCB1-48FC-922C-6FCC16443A70}">
      <dsp:nvSpPr>
        <dsp:cNvPr id="0" name=""/>
        <dsp:cNvSpPr/>
      </dsp:nvSpPr>
      <dsp:spPr>
        <a:xfrm>
          <a:off x="8164963" y="741579"/>
          <a:ext cx="578445" cy="578445"/>
        </a:xfrm>
        <a:prstGeom prst="ellipse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accent2">
              <a:hueOff val="5369678"/>
              <a:satOff val="-15411"/>
              <a:lumOff val="-246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47" tIns="22447" rIns="22447" bIns="22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6</a:t>
          </a:r>
        </a:p>
      </dsp:txBody>
      <dsp:txXfrm>
        <a:off x="8249674" y="826290"/>
        <a:ext cx="409023" cy="409023"/>
      </dsp:txXfrm>
    </dsp:sp>
    <dsp:sp modelId="{E4A86087-13C1-4C5A-843C-8523AF6F1580}">
      <dsp:nvSpPr>
        <dsp:cNvPr id="0" name=""/>
        <dsp:cNvSpPr/>
      </dsp:nvSpPr>
      <dsp:spPr>
        <a:xfrm>
          <a:off x="7756656" y="1485649"/>
          <a:ext cx="139505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5724510"/>
            <a:satOff val="-52897"/>
            <a:lumOff val="-596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724510"/>
              <a:satOff val="-52897"/>
              <a:lumOff val="-59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44" tIns="165100" rIns="11004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Stage 6: Set an action plan</a:t>
          </a:r>
          <a:endParaRPr lang="en-US" sz="1100" kern="1200"/>
        </a:p>
      </dsp:txBody>
      <dsp:txXfrm>
        <a:off x="7756656" y="1764661"/>
        <a:ext cx="1395059" cy="1686588"/>
      </dsp:txXfrm>
    </dsp:sp>
    <dsp:sp modelId="{F24B425D-2796-4DA4-8409-9B8C1B3FA045}">
      <dsp:nvSpPr>
        <dsp:cNvPr id="0" name=""/>
        <dsp:cNvSpPr/>
      </dsp:nvSpPr>
      <dsp:spPr>
        <a:xfrm>
          <a:off x="9306722" y="1030766"/>
          <a:ext cx="697529" cy="72"/>
        </a:xfrm>
        <a:prstGeom prst="rect">
          <a:avLst/>
        </a:prstGeom>
        <a:solidFill>
          <a:schemeClr val="accent2">
            <a:tint val="40000"/>
            <a:alpha val="90000"/>
            <a:hueOff val="6061246"/>
            <a:satOff val="-56009"/>
            <a:lumOff val="-631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061246"/>
              <a:satOff val="-56009"/>
              <a:lumOff val="-6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6D4166-31B7-4979-B0CC-BA5B757E1508}">
      <dsp:nvSpPr>
        <dsp:cNvPr id="0" name=""/>
        <dsp:cNvSpPr/>
      </dsp:nvSpPr>
      <dsp:spPr>
        <a:xfrm>
          <a:off x="9715029" y="741579"/>
          <a:ext cx="578445" cy="578445"/>
        </a:xfrm>
        <a:prstGeom prst="ellips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47" tIns="22447" rIns="22447" bIns="22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7</a:t>
          </a:r>
        </a:p>
      </dsp:txBody>
      <dsp:txXfrm>
        <a:off x="9799740" y="826290"/>
        <a:ext cx="409023" cy="409023"/>
      </dsp:txXfrm>
    </dsp:sp>
    <dsp:sp modelId="{1C06DD45-47E4-4F46-8776-9079C326C07E}">
      <dsp:nvSpPr>
        <dsp:cNvPr id="0" name=""/>
        <dsp:cNvSpPr/>
      </dsp:nvSpPr>
      <dsp:spPr>
        <a:xfrm>
          <a:off x="9306722" y="1485649"/>
          <a:ext cx="145329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638" tIns="165100" rIns="11463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7: Action or implementation of the plan </a:t>
          </a:r>
          <a:endParaRPr lang="en-US" sz="1100" kern="1200" dirty="0"/>
        </a:p>
      </dsp:txBody>
      <dsp:txXfrm>
        <a:off x="9306722" y="1776309"/>
        <a:ext cx="1453299" cy="16749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43C83-5670-46D1-BF0C-4B25A84E6E72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249C58-B7FA-4DA9-ADD6-AAF9AF270F07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E4FB2-47B5-4354-9802-6DE996FE18E0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Identifying the problem</a:t>
          </a:r>
          <a:endParaRPr lang="en-US" sz="2100" kern="1200"/>
        </a:p>
      </dsp:txBody>
      <dsp:txXfrm>
        <a:off x="1844034" y="682"/>
        <a:ext cx="4401230" cy="1596566"/>
      </dsp:txXfrm>
    </dsp:sp>
    <dsp:sp modelId="{24F4BCD6-9A2E-4CDD-B069-2EF86A40109E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AEC553-0C58-416D-A312-9DC66EA6E9D4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70604-A76C-4D4D-BFD0-1231E823E67B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Identifying the need for addressing the problem </a:t>
          </a:r>
          <a:endParaRPr lang="en-US" sz="2100" kern="1200"/>
        </a:p>
      </dsp:txBody>
      <dsp:txXfrm>
        <a:off x="1844034" y="1996390"/>
        <a:ext cx="4401230" cy="1596566"/>
      </dsp:txXfrm>
    </dsp:sp>
    <dsp:sp modelId="{76FC3A77-F7A0-4161-B53B-84236793F6C6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2A71A7-CA2F-43DD-BDF7-67DA157FDEBF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A7F0D6-45CF-421D-B0F1-CBB32443AD38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Eg:  Identified from the community or needs assessment, or from local or national epidemiological data trends </a:t>
          </a:r>
          <a:endParaRPr lang="en-US" sz="2100" kern="1200"/>
        </a:p>
      </dsp:txBody>
      <dsp:txXfrm>
        <a:off x="1844034" y="3992098"/>
        <a:ext cx="4401230" cy="15965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45AC98-1DB3-4676-A80D-4B85A5330AE3}">
      <dsp:nvSpPr>
        <dsp:cNvPr id="0" name=""/>
        <dsp:cNvSpPr/>
      </dsp:nvSpPr>
      <dsp:spPr>
        <a:xfrm>
          <a:off x="0" y="908268"/>
          <a:ext cx="6245265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A2EDC5-755B-4EC4-815C-4ED17745776D}">
      <dsp:nvSpPr>
        <dsp:cNvPr id="0" name=""/>
        <dsp:cNvSpPr/>
      </dsp:nvSpPr>
      <dsp:spPr>
        <a:xfrm>
          <a:off x="507233" y="1285549"/>
          <a:ext cx="922242" cy="922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877E9-E991-4917-9684-7C3C7F7656A0}">
      <dsp:nvSpPr>
        <dsp:cNvPr id="0" name=""/>
        <dsp:cNvSpPr/>
      </dsp:nvSpPr>
      <dsp:spPr>
        <a:xfrm>
          <a:off x="1936708" y="908268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Evidence of effective interventions</a:t>
          </a:r>
          <a:endParaRPr lang="en-US" sz="2500" kern="1200" dirty="0"/>
        </a:p>
      </dsp:txBody>
      <dsp:txXfrm>
        <a:off x="1936708" y="908268"/>
        <a:ext cx="4308556" cy="1676804"/>
      </dsp:txXfrm>
    </dsp:sp>
    <dsp:sp modelId="{662307B5-C541-4566-9B24-85661CC820A0}">
      <dsp:nvSpPr>
        <dsp:cNvPr id="0" name=""/>
        <dsp:cNvSpPr/>
      </dsp:nvSpPr>
      <dsp:spPr>
        <a:xfrm>
          <a:off x="0" y="3004274"/>
          <a:ext cx="6245265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C80DC2-3DB7-4C57-BCFB-F88929BEC645}">
      <dsp:nvSpPr>
        <dsp:cNvPr id="0" name=""/>
        <dsp:cNvSpPr/>
      </dsp:nvSpPr>
      <dsp:spPr>
        <a:xfrm>
          <a:off x="507233" y="3381554"/>
          <a:ext cx="922242" cy="922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4B725-1C99-411B-B014-CD1517D39065}">
      <dsp:nvSpPr>
        <dsp:cNvPr id="0" name=""/>
        <dsp:cNvSpPr/>
      </dsp:nvSpPr>
      <dsp:spPr>
        <a:xfrm>
          <a:off x="1936708" y="3004274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Methods you will use for achieving the objectives</a:t>
          </a:r>
        </a:p>
      </dsp:txBody>
      <dsp:txXfrm>
        <a:off x="1936708" y="3004274"/>
        <a:ext cx="4308556" cy="16768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C61EC-524A-401A-B027-0D71D546F647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6474E-90F2-4517-A7D8-7C182F387AA7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Identify specific resources needed</a:t>
          </a:r>
          <a:endParaRPr lang="en-US" sz="4000" kern="1200"/>
        </a:p>
      </dsp:txBody>
      <dsp:txXfrm>
        <a:off x="608661" y="692298"/>
        <a:ext cx="4508047" cy="2799040"/>
      </dsp:txXfrm>
    </dsp:sp>
    <dsp:sp modelId="{670EB4DE-ACDF-46C2-8FAD-21D37867A230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CECF7-8210-4A0C-81BA-D3702E4C40E7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Human resources, financial resources or materials and equipment</a:t>
          </a:r>
          <a:endParaRPr lang="en-US" sz="4000" kern="1200"/>
        </a:p>
      </dsp:txBody>
      <dsp:txXfrm>
        <a:off x="6331365" y="692298"/>
        <a:ext cx="4508047" cy="27990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DFDB4-C377-48FA-B92E-B6A995342BB6}">
      <dsp:nvSpPr>
        <dsp:cNvPr id="0" name=""/>
        <dsp:cNvSpPr/>
      </dsp:nvSpPr>
      <dsp:spPr>
        <a:xfrm>
          <a:off x="2250914" y="447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1F3C4-0061-4FE1-A7F3-2A30FBCA1DE0}">
      <dsp:nvSpPr>
        <dsp:cNvPr id="0" name=""/>
        <dsp:cNvSpPr/>
      </dsp:nvSpPr>
      <dsp:spPr>
        <a:xfrm>
          <a:off x="2718914" y="5127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C3F95-9614-4A6A-AE54-DAAE2153E2BD}">
      <dsp:nvSpPr>
        <dsp:cNvPr id="0" name=""/>
        <dsp:cNvSpPr/>
      </dsp:nvSpPr>
      <dsp:spPr>
        <a:xfrm>
          <a:off x="1548914" y="29247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How will you evaluate your intervention </a:t>
          </a:r>
          <a:endParaRPr lang="en-US" sz="2400" kern="1200"/>
        </a:p>
      </dsp:txBody>
      <dsp:txXfrm>
        <a:off x="1548914" y="2924702"/>
        <a:ext cx="3600000" cy="720000"/>
      </dsp:txXfrm>
    </dsp:sp>
    <dsp:sp modelId="{7DA23F10-33B8-488C-9A2C-2D91B0587875}">
      <dsp:nvSpPr>
        <dsp:cNvPr id="0" name=""/>
        <dsp:cNvSpPr/>
      </dsp:nvSpPr>
      <dsp:spPr>
        <a:xfrm>
          <a:off x="6480914" y="447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C8270-97B2-4C37-9B6B-8856DC6F52E6}">
      <dsp:nvSpPr>
        <dsp:cNvPr id="0" name=""/>
        <dsp:cNvSpPr/>
      </dsp:nvSpPr>
      <dsp:spPr>
        <a:xfrm>
          <a:off x="6948914" y="5127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F5424-2C02-4506-9EFB-122E56EEDB3B}">
      <dsp:nvSpPr>
        <dsp:cNvPr id="0" name=""/>
        <dsp:cNvSpPr/>
      </dsp:nvSpPr>
      <dsp:spPr>
        <a:xfrm>
          <a:off x="5778914" y="29247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Questionnaire, asking people etc</a:t>
          </a:r>
          <a:endParaRPr lang="en-US" sz="2400" kern="1200"/>
        </a:p>
      </dsp:txBody>
      <dsp:txXfrm>
        <a:off x="5778914" y="2924702"/>
        <a:ext cx="360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100BF-DE44-489B-A598-DB8F6D6414A1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B0C04-36C3-4AB9-9DED-080602F7387B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This is a detailed written plan which identifies tasks, the person responsible for each task, resources which will be used, a timescale and means of evaluation.</a:t>
          </a:r>
          <a:endParaRPr lang="en-US" sz="2800" kern="1200"/>
        </a:p>
      </dsp:txBody>
      <dsp:txXfrm>
        <a:off x="608661" y="692298"/>
        <a:ext cx="4508047" cy="2799040"/>
      </dsp:txXfrm>
    </dsp:sp>
    <dsp:sp modelId="{4288516E-D10A-41A4-86B4-9066C799490B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EAF55-0B6D-4610-B338-0D98F9E5CA37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You might also include interim indicators of progress to show if you are proceeding as planned.</a:t>
          </a:r>
          <a:endParaRPr lang="en-US" sz="2800" kern="1200" dirty="0"/>
        </a:p>
      </dsp:txBody>
      <dsp:txXfrm>
        <a:off x="6331365" y="692298"/>
        <a:ext cx="4508047" cy="27990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303770-560D-46B7-8548-6B2FE305C40E}">
      <dsp:nvSpPr>
        <dsp:cNvPr id="0" name=""/>
        <dsp:cNvSpPr/>
      </dsp:nvSpPr>
      <dsp:spPr>
        <a:xfrm>
          <a:off x="718664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3784B-A673-4E11-90DE-4C9D8276379B}">
      <dsp:nvSpPr>
        <dsp:cNvPr id="0" name=""/>
        <dsp:cNvSpPr/>
      </dsp:nvSpPr>
      <dsp:spPr>
        <a:xfrm>
          <a:off x="1135476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00258-1936-4FE8-9A7E-D44C3BED104B}">
      <dsp:nvSpPr>
        <dsp:cNvPr id="0" name=""/>
        <dsp:cNvSpPr/>
      </dsp:nvSpPr>
      <dsp:spPr>
        <a:xfrm>
          <a:off x="93445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Actual implementation of your intervention</a:t>
          </a:r>
          <a:endParaRPr lang="en-US" sz="1700" kern="1200"/>
        </a:p>
      </dsp:txBody>
      <dsp:txXfrm>
        <a:off x="93445" y="2767202"/>
        <a:ext cx="3206250" cy="720000"/>
      </dsp:txXfrm>
    </dsp:sp>
    <dsp:sp modelId="{93E6C808-9CE9-412C-8EB2-4B7218EFD2BF}">
      <dsp:nvSpPr>
        <dsp:cNvPr id="0" name=""/>
        <dsp:cNvSpPr/>
      </dsp:nvSpPr>
      <dsp:spPr>
        <a:xfrm>
          <a:off x="4486008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5F636-8A19-4967-883A-3607EDE2D573}">
      <dsp:nvSpPr>
        <dsp:cNvPr id="0" name=""/>
        <dsp:cNvSpPr/>
      </dsp:nvSpPr>
      <dsp:spPr>
        <a:xfrm>
          <a:off x="4902820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C6FC1-3018-4A81-96AE-3A52338E6449}">
      <dsp:nvSpPr>
        <dsp:cNvPr id="0" name=""/>
        <dsp:cNvSpPr/>
      </dsp:nvSpPr>
      <dsp:spPr>
        <a:xfrm>
          <a:off x="3860789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Keep a log of unexpected events</a:t>
          </a:r>
          <a:endParaRPr lang="en-US" sz="1700" kern="1200"/>
        </a:p>
      </dsp:txBody>
      <dsp:txXfrm>
        <a:off x="3860789" y="2767202"/>
        <a:ext cx="3206250" cy="720000"/>
      </dsp:txXfrm>
    </dsp:sp>
    <dsp:sp modelId="{AF32D2ED-5259-4285-99F4-0AA668A1AE4D}">
      <dsp:nvSpPr>
        <dsp:cNvPr id="0" name=""/>
        <dsp:cNvSpPr/>
      </dsp:nvSpPr>
      <dsp:spPr>
        <a:xfrm>
          <a:off x="8253352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5FC1A-E124-49FC-90A0-6C1391DF0412}">
      <dsp:nvSpPr>
        <dsp:cNvPr id="0" name=""/>
        <dsp:cNvSpPr/>
      </dsp:nvSpPr>
      <dsp:spPr>
        <a:xfrm>
          <a:off x="8670164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3A36B-CA98-483A-901F-A1DADCE8644D}">
      <dsp:nvSpPr>
        <dsp:cNvPr id="0" name=""/>
        <dsp:cNvSpPr/>
      </dsp:nvSpPr>
      <dsp:spPr>
        <a:xfrm>
          <a:off x="7628133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Plan for documentation and dissemination of the findings</a:t>
          </a:r>
          <a:endParaRPr lang="en-US" sz="1700" kern="1200"/>
        </a:p>
      </dsp:txBody>
      <dsp:txXfrm>
        <a:off x="7628133" y="2767202"/>
        <a:ext cx="320625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94EE2-ADF4-4ED9-9900-BF3E66A71110}">
      <dsp:nvSpPr>
        <dsp:cNvPr id="0" name=""/>
        <dsp:cNvSpPr/>
      </dsp:nvSpPr>
      <dsp:spPr>
        <a:xfrm>
          <a:off x="1333" y="630795"/>
          <a:ext cx="4855627" cy="24278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 dirty="0"/>
            <a:t>Use </a:t>
          </a:r>
          <a:r>
            <a:rPr lang="en-US" sz="3900" b="0" i="0" kern="1200" baseline="0" dirty="0" err="1"/>
            <a:t>Ewles</a:t>
          </a:r>
          <a:r>
            <a:rPr lang="en-US" sz="3900" b="0" i="0" kern="1200" baseline="0" dirty="0"/>
            <a:t> &amp; </a:t>
          </a:r>
          <a:r>
            <a:rPr lang="en-US" sz="3900" b="0" i="0" kern="1200" baseline="0" dirty="0" err="1"/>
            <a:t>Simnett</a:t>
          </a:r>
          <a:r>
            <a:rPr lang="en-US" sz="3900" b="0" i="0" kern="1200" baseline="0" dirty="0"/>
            <a:t> model for practical planning and empowerment.</a:t>
          </a:r>
          <a:endParaRPr lang="en-US" sz="3900" b="0" kern="1200" dirty="0"/>
        </a:p>
      </dsp:txBody>
      <dsp:txXfrm>
        <a:off x="72441" y="701903"/>
        <a:ext cx="4713411" cy="2285597"/>
      </dsp:txXfrm>
    </dsp:sp>
    <dsp:sp modelId="{298826AE-E034-493F-AA99-2152C5A94637}">
      <dsp:nvSpPr>
        <dsp:cNvPr id="0" name=""/>
        <dsp:cNvSpPr/>
      </dsp:nvSpPr>
      <dsp:spPr>
        <a:xfrm>
          <a:off x="6070867" y="630795"/>
          <a:ext cx="4855627" cy="24278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 dirty="0"/>
            <a:t>Use PRECEDE–PROCEED for diagnosis, structure, and evaluation.</a:t>
          </a:r>
          <a:endParaRPr lang="en-US" sz="3900" b="0" kern="1200" dirty="0"/>
        </a:p>
      </dsp:txBody>
      <dsp:txXfrm>
        <a:off x="6141975" y="701903"/>
        <a:ext cx="4713411" cy="228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8E27C-EF06-4446-8A2B-B7BAC38FF97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38810-98C4-4DC3-8411-ABB469AFA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04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Process objective: To recruit and train 10 workplace Champions to lead weekly physical activity sessions for office staff within the next 3 months.</a:t>
            </a:r>
          </a:p>
          <a:p>
            <a:r>
              <a:rPr lang="en-GB" dirty="0"/>
              <a:t>Impact objective: To increase the proportion of office staff who engage in at least 150 minutes of moderate physical activity per week from 40% to 60% within 6 months of programme launch.</a:t>
            </a:r>
          </a:p>
          <a:p>
            <a:r>
              <a:rPr lang="en-GB" dirty="0"/>
              <a:t>Outcome objective: To reduce self-reported musculoskeletal discomfort associated with sedentary work by 25% among office staff within 12 months of implementing the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38810-98C4-4DC3-8411-ABB469AFA5B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093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A006D-3717-4400-EC08-45AC3780A2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390C55-6928-D156-B494-BD5D803724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17840-2F8B-7A0F-11E9-0BFD1DAFC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8D2D0B-B6D4-D60F-A01F-0B9ED7E10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9B522-5DCD-B424-EB6D-4DB590FD5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577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9B7DF-A261-214F-081B-0024F38C6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ABB43-0163-B920-9815-12786619D6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095A5-D1E5-FA27-E665-E56757698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D3D94-667E-89B3-3B33-4487F761B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40268-F2DD-8D68-CCE8-57CEBD394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082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15F7B-29BC-D09C-49F2-F11D1F407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535F0-D14E-7B43-3EE6-37EF0FA2C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7D392-6E5D-8C55-E6FF-9D06829F9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F70DF-9ABB-4285-69AD-EF6CDA87B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43C6E-6ADA-92EF-0B3B-54DA49982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31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2F63A-9532-2675-D5DF-57AAADC94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773DB-9AA8-552F-678F-5F40DC2715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FCE4A-4AA1-8CE6-B95F-8FF7A104D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FE8553-5A5A-9AEB-9906-798223C80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A7233B-6C2F-053B-900D-62B13A1C6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18A9E-2103-35A4-E324-74B05D510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17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C8CDF-2496-8D2B-1807-4131B6B8E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D86D3-F795-225C-D111-BF53240CF7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7B49D-1F2A-DB51-167C-F2F8A3FF74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CD7015-E225-6A79-82D8-59AAC41F8C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D3F8C-C304-2870-15B1-0EE5FDCB12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527C19-E688-D88D-F7FF-9875D22E9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76F858-5D44-5BC1-E544-94C593D42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C59E3C-201B-8FDA-41F7-2ED477132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20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263AF-3405-9CFA-6911-BB24E2966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C21F81-5DF7-122A-14AE-BFD67A5E4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F4EB9E-BA6C-00C6-D2A5-40EA16A07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F3A4B-A539-4750-8FC4-0AA915B1E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22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36B9BB-B96B-4A16-E94A-6DC2FEBDD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751AF0-35F3-36D8-E631-04FCF2944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B61CF0-B020-24F5-618D-57BEBEBDC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42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E68CE-499C-82CE-8406-00274CF3D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B0DB-87A5-0AEE-2476-98B4C4797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6AD326-FA84-B2A1-B929-BFE22FB74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B3F22A-5DB6-B9D4-7D33-0533498E3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10B1A-2B0D-9323-E245-43A478EA2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020DB7-5601-E5F9-A529-350AD27BF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43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42324-A8C2-7F8B-83B5-E4872082D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27DE7C-455E-960E-147A-1D261B1CB0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594EE4-5616-ADB5-3D1F-FAD75F9681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FC688-A19D-D09F-06C5-A080FFFFC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6DAC3D-63FE-678D-0490-6DC0B74CC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56ADA6-B51D-0BDA-F0CE-815C700F9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465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9F8E4-A07D-2BA3-E023-1B69C6E5A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21ABCE-D008-4D4C-212C-F5619DAFF7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D35B2-DC90-9A4D-B993-7521DB126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EED0F-20CC-BCEA-2BEC-8064917FC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CD5F48-B545-72AF-4BED-CF7D05B22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346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200638-253C-B6E2-EEA4-9761C8A5A0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65BFF-611E-AC7D-7BB9-F11B52038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172D6-6BA6-2E5B-34B7-007862D80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74D87-41D7-6ECE-DD53-A4351628C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68F7A-9D48-202C-B6E1-90ED8C828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569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81167F-9EE5-6347-DD42-3ABEE11AA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06F9C0-0F56-0E33-B20E-9F46D3C43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D259D-2119-8AB4-3804-9BD05A3695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D02204-2E0F-4DE5-85B6-1694A776B366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21219-EE01-00B2-106D-F806F4044A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A4E5E-14AB-5276-61F9-CC08A6885D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852287-7194-4F59-A808-4CEADB71E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629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uwtsdiiclbirmingham/activity-2-week-8-applying-ewles-simnett-model-to-an-interve-ojcm0eoklgrwv0v8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week-8/53d21a05-36a8-4ac0-ae52-59ba2f81fe66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9A10C-CD07-E009-D997-332DED2AE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6693" y="1030406"/>
            <a:ext cx="8147713" cy="3081242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Development and implementation of digital health promotion intervention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8C1E67-BE79-7A79-8E48-43EF4FD70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943" y="5171093"/>
            <a:ext cx="9078628" cy="86062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Dr Besty Jose</a:t>
            </a:r>
          </a:p>
        </p:txBody>
      </p:sp>
    </p:spTree>
    <p:extLst>
      <p:ext uri="{BB962C8B-B14F-4D97-AF65-F5344CB8AC3E}">
        <p14:creationId xmlns:p14="http://schemas.microsoft.com/office/powerpoint/2010/main" val="1855983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33655D-E709-E20F-F991-678FF9852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5F73224-AE60-8AFA-12D3-5B6F8188BB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219836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335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C707A-31EA-5930-93B5-98935153B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b="1" dirty="0"/>
              <a:t>Introduction 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439B9-3B76-02D5-D322-7A08C57078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60480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966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3507-B62B-C076-FA2D-90E1B7922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Reasons for planning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F5CF-B346-3067-BAA8-DA54E3098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Why do we need to plan for health promotion intervention? 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/>
              <a:t>It ensures a systematic and logical approach to establishing priorities </a:t>
            </a:r>
          </a:p>
          <a:p>
            <a:r>
              <a:rPr lang="en-GB" dirty="0"/>
              <a:t>Helps direct resources</a:t>
            </a:r>
          </a:p>
          <a:p>
            <a:r>
              <a:rPr lang="en-GB" dirty="0"/>
              <a:t>Makes clear what needs to be achieved. </a:t>
            </a:r>
          </a:p>
          <a:p>
            <a:r>
              <a:rPr lang="en-GB" dirty="0"/>
              <a:t>Provides clarity of the method to carry out the activities needed</a:t>
            </a:r>
          </a:p>
          <a:p>
            <a:r>
              <a:rPr lang="en-GB" dirty="0"/>
              <a:t>Gives a picture of what success/outcome is expected </a:t>
            </a:r>
          </a:p>
          <a:p>
            <a:pPr marL="0" indent="0">
              <a:buNone/>
            </a:pPr>
            <a:r>
              <a:rPr lang="en-GB" dirty="0"/>
              <a:t>(Nadioo and Wills,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1323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E5CC0656-6B5F-3980-0E3C-EDF06FECC3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48" r="-1" b="-1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066E-5FBF-F851-77C5-E3CA2B730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Planning models</a:t>
            </a:r>
          </a:p>
        </p:txBody>
      </p:sp>
    </p:spTree>
    <p:extLst>
      <p:ext uri="{BB962C8B-B14F-4D97-AF65-F5344CB8AC3E}">
        <p14:creationId xmlns:p14="http://schemas.microsoft.com/office/powerpoint/2010/main" val="3081255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9EEC9-7E80-8522-87B8-49BCE33E7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Planning models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594D61-DC05-F10B-B7E0-FCB6BF538A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663812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5951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2D492-8488-63DA-2BCA-6730A3CBE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 err="1"/>
              <a:t>Ewles</a:t>
            </a:r>
            <a:r>
              <a:rPr lang="en-GB" sz="4000" dirty="0"/>
              <a:t> and </a:t>
            </a:r>
            <a:r>
              <a:rPr lang="en-GB" sz="4000" dirty="0" err="1"/>
              <a:t>Simnett</a:t>
            </a:r>
            <a:r>
              <a:rPr lang="en-GB" sz="4000" dirty="0"/>
              <a:t> model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34AD63-0483-34AE-9973-94AEE00F04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352077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78330EB-ADF1-327D-5839-B88295FC10D0}"/>
              </a:ext>
            </a:extLst>
          </p:cNvPr>
          <p:cNvSpPr txBox="1"/>
          <p:nvPr/>
        </p:nvSpPr>
        <p:spPr>
          <a:xfrm>
            <a:off x="4191000" y="5823857"/>
            <a:ext cx="266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(Nadioo and Wills,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582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8488F-85C2-A852-3847-941946CA6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 dirty="0"/>
              <a:t>Defining the problem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9370D8-A043-B0D7-E775-502059D7CE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61038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2C2089-35A3-33F1-AD7E-183E4F05974B}"/>
              </a:ext>
            </a:extLst>
          </p:cNvPr>
          <p:cNvSpPr txBox="1"/>
          <p:nvPr/>
        </p:nvSpPr>
        <p:spPr>
          <a:xfrm>
            <a:off x="6473421" y="6578564"/>
            <a:ext cx="2982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Ewles</a:t>
            </a:r>
            <a:r>
              <a:rPr lang="en-GB" dirty="0"/>
              <a:t> and </a:t>
            </a:r>
            <a:r>
              <a:rPr lang="en-GB" dirty="0" err="1"/>
              <a:t>Simnett</a:t>
            </a:r>
            <a:r>
              <a:rPr lang="en-GB" dirty="0"/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708542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044D7-1D52-822D-568D-56CCF400F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Set aims &amp;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34D41-4978-A58C-A1C3-C19D33EB2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2152648"/>
            <a:ext cx="9724031" cy="441081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Aims are broad goals concerned with improving health in a particular area or reducing a health problem.</a:t>
            </a:r>
          </a:p>
          <a:p>
            <a:r>
              <a:rPr lang="en-GB" sz="2400" b="1" dirty="0"/>
              <a:t>Objectives</a:t>
            </a:r>
            <a:r>
              <a:rPr lang="en-GB" sz="2400" dirty="0"/>
              <a:t> are the </a:t>
            </a:r>
            <a:r>
              <a:rPr lang="en-GB" sz="2400" b="1" dirty="0"/>
              <a:t>specific, measurable steps</a:t>
            </a:r>
            <a:r>
              <a:rPr lang="en-GB" sz="2400" dirty="0"/>
              <a:t> that must be achieved to meet the broader </a:t>
            </a:r>
            <a:r>
              <a:rPr lang="en-GB" sz="2400" b="1" dirty="0"/>
              <a:t>aim</a:t>
            </a:r>
            <a:r>
              <a:rPr lang="en-GB" sz="2400" dirty="0"/>
              <a:t> of a health promotion intervention</a:t>
            </a:r>
          </a:p>
          <a:p>
            <a:r>
              <a:rPr lang="en-GB" sz="2400" dirty="0"/>
              <a:t>SMART objectives</a:t>
            </a:r>
          </a:p>
          <a:p>
            <a:r>
              <a:rPr lang="en-GB" sz="2400" dirty="0"/>
              <a:t> S- Specific</a:t>
            </a:r>
          </a:p>
          <a:p>
            <a:r>
              <a:rPr lang="en-GB" sz="2400" dirty="0"/>
              <a:t>M- Measurable</a:t>
            </a:r>
          </a:p>
          <a:p>
            <a:r>
              <a:rPr lang="en-GB" sz="2400" dirty="0"/>
              <a:t>A – Achievable</a:t>
            </a:r>
          </a:p>
          <a:p>
            <a:r>
              <a:rPr lang="en-GB" sz="2400" dirty="0"/>
              <a:t>R – Relevant</a:t>
            </a:r>
          </a:p>
          <a:p>
            <a:r>
              <a:rPr lang="en-GB" sz="2400" dirty="0"/>
              <a:t>T- Time-bound </a:t>
            </a:r>
          </a:p>
          <a:p>
            <a:endParaRPr lang="en-GB" sz="1900" dirty="0"/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498172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CC141-F08A-F280-0454-7F282C811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Activity – 1 – 10 minutes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98041-CC00-3C3D-EF13-95FCAA11A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You are designing a health promotion intervention to increase physical activity levels among office staff in a large NHS Trust.</a:t>
            </a:r>
          </a:p>
          <a:p>
            <a:r>
              <a:rPr lang="en-GB" dirty="0"/>
              <a:t>Process objective</a:t>
            </a:r>
          </a:p>
          <a:p>
            <a:r>
              <a:rPr lang="en-GB" dirty="0"/>
              <a:t>Impact objective</a:t>
            </a:r>
          </a:p>
          <a:p>
            <a:r>
              <a:rPr lang="en-GB" dirty="0"/>
              <a:t>Outcome objective</a:t>
            </a:r>
          </a:p>
        </p:txBody>
      </p:sp>
    </p:spTree>
    <p:extLst>
      <p:ext uri="{BB962C8B-B14F-4D97-AF65-F5344CB8AC3E}">
        <p14:creationId xmlns:p14="http://schemas.microsoft.com/office/powerpoint/2010/main" val="3359946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918FAE-907A-95A1-DE6F-F72F2829B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br>
              <a:rPr lang="en-GB" sz="5600"/>
            </a:br>
            <a:r>
              <a:rPr lang="en-GB" sz="5600"/>
              <a:t>Identify appropriate methods for achieving the objectives</a:t>
            </a:r>
            <a:br>
              <a:rPr lang="en-GB" sz="5600"/>
            </a:br>
            <a:endParaRPr lang="en-GB" sz="56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FD8362-82B1-88C2-D6B7-419561981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11913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1681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BB0EFB-93EE-9427-680E-197BE7743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Identify resources and inputs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08B511-8BF4-EBF8-E716-A95D0502E7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69892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2773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7EE8F-09E1-28C9-D275-38FD2BBDB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Plan evaluation methods 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3FEE6-73A3-0FF1-CB41-49EC896F53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006915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7497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A2581F-D3CE-EFDF-61FB-F07C6FF4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Set an action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E4B6C7-6219-9362-68C8-3DEEF7FA77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247614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0562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A74AC-DC09-2834-184D-C33476BBF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Action or implementation of the plan 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ED689D-B702-5138-5006-68BE8573F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562264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24202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3AFF9-302F-AD21-158D-1C27DD2D8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1" y="1251856"/>
            <a:ext cx="6346372" cy="893133"/>
          </a:xfrm>
        </p:spPr>
        <p:txBody>
          <a:bodyPr anchor="b">
            <a:normAutofit/>
          </a:bodyPr>
          <a:lstStyle/>
          <a:p>
            <a:r>
              <a:rPr lang="en-GB" sz="4000" dirty="0"/>
              <a:t>Activity – 2 – 45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25C6F-51B3-A1DF-5C93-04D7FF638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6235591" cy="3535083"/>
          </a:xfrm>
        </p:spPr>
        <p:txBody>
          <a:bodyPr anchor="t">
            <a:normAutofit/>
          </a:bodyPr>
          <a:lstStyle/>
          <a:p>
            <a:r>
              <a:rPr lang="en-GB" sz="2000" dirty="0"/>
              <a:t>Schools have reported increased consumption of energy drinks among pupils, contributing to poor concentration and sleep problems. Plan a school-based intervention to promote healthier alternatives. Post your answers in the Padlet. </a:t>
            </a:r>
          </a:p>
          <a:p>
            <a:r>
              <a:rPr lang="en-GB" sz="2000" dirty="0">
                <a:hlinkClick r:id="rId2"/>
              </a:rPr>
              <a:t>https://padlet.com/uwtsdiiclbirmingham/activity-2-week-8-applying-ewles-simnett-model-to-an-interve-ojcm0eoklgrwv0v8</a:t>
            </a:r>
            <a:r>
              <a:rPr lang="en-GB" sz="2000" dirty="0"/>
              <a:t> </a:t>
            </a:r>
          </a:p>
          <a:p>
            <a:endParaRPr lang="en-GB" sz="20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5409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FD08D-EC78-BA9C-7A42-F8E6F3C8F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PRECEDE-PROCEED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46B00-16A3-E5FB-0808-E81839CD6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Well known model by Green &amp; Kreuter in1999 </a:t>
            </a:r>
          </a:p>
          <a:p>
            <a:r>
              <a:rPr lang="en-GB" sz="2000"/>
              <a:t>Has 8 phases </a:t>
            </a:r>
          </a:p>
          <a:p>
            <a:r>
              <a:rPr lang="en-GB" sz="2000"/>
              <a:t>1</a:t>
            </a:r>
            <a:r>
              <a:rPr lang="en-GB" sz="2000" baseline="30000"/>
              <a:t>st</a:t>
            </a:r>
            <a:r>
              <a:rPr lang="en-GB" sz="2000"/>
              <a:t> 4 phase- The PRECEDE </a:t>
            </a:r>
          </a:p>
          <a:p>
            <a:r>
              <a:rPr lang="en-GB" sz="2000"/>
              <a:t>2</a:t>
            </a:r>
            <a:r>
              <a:rPr lang="en-GB" sz="2000" baseline="30000"/>
              <a:t>nd</a:t>
            </a:r>
            <a:r>
              <a:rPr lang="en-GB" sz="2000"/>
              <a:t> Phase – The PROCEED</a:t>
            </a:r>
          </a:p>
        </p:txBody>
      </p:sp>
    </p:spTree>
    <p:extLst>
      <p:ext uri="{BB962C8B-B14F-4D97-AF65-F5344CB8AC3E}">
        <p14:creationId xmlns:p14="http://schemas.microsoft.com/office/powerpoint/2010/main" val="336046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4B0359-B47C-C127-1D15-6796D7F50D7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8195" b="9617"/>
          <a:stretch/>
        </p:blipFill>
        <p:spPr>
          <a:xfrm>
            <a:off x="1703512" y="692697"/>
            <a:ext cx="8696123" cy="4877925"/>
          </a:xfrm>
          <a:prstGeom prst="rect">
            <a:avLst/>
          </a:prstGeom>
          <a:noFill/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D7E5D20-B126-5D16-E33D-BEA046999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93524" y="188653"/>
            <a:ext cx="4474485" cy="360028"/>
          </a:xfrm>
        </p:spPr>
        <p:txBody>
          <a:bodyPr/>
          <a:lstStyle/>
          <a:p>
            <a:r>
              <a:rPr lang="en-US" b="1" dirty="0"/>
              <a:t>The </a:t>
            </a:r>
            <a:r>
              <a:rPr lang="en-GB" b="1" dirty="0"/>
              <a:t>PRECEDE-PROCEED Model</a:t>
            </a:r>
            <a:r>
              <a:rPr lang="en-US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29317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15D93-07BC-921F-DF0C-BB84F4860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Myriad Pro"/>
              </a:rPr>
              <a:t>PRECEDE-PROCEED Model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858D-79AB-A210-E2BD-D342C4A52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b="1"/>
              <a:t>Phase 1- Social Assessment –</a:t>
            </a:r>
          </a:p>
          <a:p>
            <a:r>
              <a:rPr lang="en-GB" dirty="0"/>
              <a:t>Social indicators of health in a specific population that impacts the quality of life</a:t>
            </a:r>
          </a:p>
          <a:p>
            <a:pPr marL="0" indent="0">
              <a:buNone/>
            </a:pPr>
            <a:endParaRPr lang="en-GB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57FD9D-8188-EEEB-2A84-0C91D208832C}"/>
              </a:ext>
            </a:extLst>
          </p:cNvPr>
          <p:cNvSpPr txBox="1"/>
          <p:nvPr/>
        </p:nvSpPr>
        <p:spPr>
          <a:xfrm>
            <a:off x="6232744" y="3493673"/>
            <a:ext cx="3124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(Green and Kreuter, 1999) </a:t>
            </a:r>
          </a:p>
        </p:txBody>
      </p:sp>
    </p:spTree>
    <p:extLst>
      <p:ext uri="{BB962C8B-B14F-4D97-AF65-F5344CB8AC3E}">
        <p14:creationId xmlns:p14="http://schemas.microsoft.com/office/powerpoint/2010/main" val="294012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E725D-D344-23F0-65AF-E71E7D7D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Myriad Pro"/>
              </a:rPr>
              <a:t>PRECEDE-PROCEED Model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C572-8051-B6B0-A6F3-67B50BDFE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b="1" dirty="0"/>
              <a:t>Phase 2- Epidemiological assessment  </a:t>
            </a:r>
          </a:p>
          <a:p>
            <a:r>
              <a:rPr lang="en-GB" dirty="0"/>
              <a:t>Health problems are assessed based on: </a:t>
            </a:r>
          </a:p>
          <a:p>
            <a:pPr lvl="1"/>
            <a:r>
              <a:rPr lang="en-GB" dirty="0"/>
              <a:t>Its relation to the social problem and genetics, behaviour and environment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D6EBEE-09CD-7A0B-0C9A-074C1BBB23B8}"/>
              </a:ext>
            </a:extLst>
          </p:cNvPr>
          <p:cNvSpPr txBox="1"/>
          <p:nvPr/>
        </p:nvSpPr>
        <p:spPr>
          <a:xfrm>
            <a:off x="5370153" y="4596326"/>
            <a:ext cx="29138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(Green and Kreuter, 1999) </a:t>
            </a:r>
          </a:p>
        </p:txBody>
      </p:sp>
    </p:spTree>
    <p:extLst>
      <p:ext uri="{BB962C8B-B14F-4D97-AF65-F5344CB8AC3E}">
        <p14:creationId xmlns:p14="http://schemas.microsoft.com/office/powerpoint/2010/main" val="205073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6F18C-98D7-CA55-3434-9A82F153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Myriad Pro"/>
              </a:rPr>
              <a:t>PRECEDE-PROCEED Model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6EA1-1A1C-E756-0269-BE716E8AB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b="1"/>
              <a:t>Phase 3- Educational and ecological assessment </a:t>
            </a:r>
          </a:p>
          <a:p>
            <a:r>
              <a:rPr lang="en-GB" dirty="0"/>
              <a:t>Factors that can hinder or enhance a positive change. (Attitudes, beliefs, motivations) </a:t>
            </a:r>
          </a:p>
          <a:p>
            <a:r>
              <a:rPr lang="en-GB" dirty="0"/>
              <a:t>Grouped into three: </a:t>
            </a:r>
          </a:p>
          <a:p>
            <a:pPr lvl="1"/>
            <a:r>
              <a:rPr lang="en-GB" dirty="0"/>
              <a:t>Predisposing factors</a:t>
            </a:r>
          </a:p>
          <a:p>
            <a:pPr lvl="1"/>
            <a:r>
              <a:rPr lang="en-GB" dirty="0"/>
              <a:t>Enabling factors </a:t>
            </a:r>
          </a:p>
          <a:p>
            <a:pPr lvl="1"/>
            <a:r>
              <a:rPr lang="en-GB" dirty="0"/>
              <a:t>Reinforcing factors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A5AC2E-7FA8-2B7B-B292-EF8A33929E59}"/>
              </a:ext>
            </a:extLst>
          </p:cNvPr>
          <p:cNvSpPr txBox="1"/>
          <p:nvPr/>
        </p:nvSpPr>
        <p:spPr>
          <a:xfrm>
            <a:off x="5606059" y="542000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(Green and Kreuter, 1999) </a:t>
            </a:r>
          </a:p>
        </p:txBody>
      </p:sp>
    </p:spTree>
    <p:extLst>
      <p:ext uri="{BB962C8B-B14F-4D97-AF65-F5344CB8AC3E}">
        <p14:creationId xmlns:p14="http://schemas.microsoft.com/office/powerpoint/2010/main" val="27936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D379A-08F7-42B0-8FAB-3588055FF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Myriad Pro"/>
              </a:rPr>
              <a:t>PRECEDE-PROCEED Model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6DC9-5CAC-A159-5431-CE637C293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b="1" dirty="0"/>
              <a:t>Phase four-Administrative and Policy Assessment and Intervention Alignment</a:t>
            </a:r>
          </a:p>
          <a:p>
            <a:r>
              <a:rPr lang="en-GB" dirty="0"/>
              <a:t>AKA Reality check phase </a:t>
            </a:r>
          </a:p>
          <a:p>
            <a:r>
              <a:rPr lang="en-GB" dirty="0"/>
              <a:t>Evaluate what support, funding, personnel, facilities, policies, resources etc.</a:t>
            </a:r>
          </a:p>
          <a:p>
            <a:pPr marL="0" indent="0">
              <a:buNone/>
            </a:pPr>
            <a:r>
              <a:rPr lang="en-GB" dirty="0"/>
              <a:t>(Green and Kreuter, 1999)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4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9B230-BF00-5298-0B46-BB9CC210F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Myriad Pro"/>
              </a:rPr>
              <a:t>PRECEDE-PROCEED Model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BE976-D97A-C406-14A9-712FB88FF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b="1"/>
              <a:t>Phase 5: Implementation </a:t>
            </a:r>
          </a:p>
          <a:p>
            <a:r>
              <a:rPr lang="en-GB" b="1"/>
              <a:t>Phase 6- Process evaluation </a:t>
            </a:r>
          </a:p>
          <a:p>
            <a:r>
              <a:rPr lang="en-GB" b="1"/>
              <a:t>Phase 7- Impact evaluation </a:t>
            </a:r>
          </a:p>
          <a:p>
            <a:r>
              <a:rPr lang="en-GB" b="1"/>
              <a:t>Phase 8- Outcome evaluation </a:t>
            </a:r>
            <a:r>
              <a:rPr lang="en-GB" dirty="0"/>
              <a:t>(Health and quality of life)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DDEE8D-B085-BFF3-5EDB-07A1BB790E13}"/>
              </a:ext>
            </a:extLst>
          </p:cNvPr>
          <p:cNvSpPr txBox="1"/>
          <p:nvPr/>
        </p:nvSpPr>
        <p:spPr>
          <a:xfrm>
            <a:off x="5916805" y="44116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(Green and Kreuter, 1999) </a:t>
            </a:r>
          </a:p>
        </p:txBody>
      </p:sp>
    </p:spTree>
    <p:extLst>
      <p:ext uri="{BB962C8B-B14F-4D97-AF65-F5344CB8AC3E}">
        <p14:creationId xmlns:p14="http://schemas.microsoft.com/office/powerpoint/2010/main" val="23599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47D933-2C45-1EAB-1D6F-21BFEB389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Integrating theory and practice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876795C-2B20-65AB-8C12-A2239B10D4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72550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23209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AAC79C3-2FBB-2363-1721-198E2179B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Class activity- 45 mins 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B435FA3-ABDB-8017-294F-08F287576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5268" y="2280400"/>
            <a:ext cx="5536397" cy="2297200"/>
          </a:xfrm>
        </p:spPr>
        <p:txBody>
          <a:bodyPr>
            <a:normAutofit/>
          </a:bodyPr>
          <a:lstStyle/>
          <a:p>
            <a:r>
              <a:rPr lang="en-GB" dirty="0"/>
              <a:t>In your assessment groups, apply any of the planning models to your intervention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 txBox="1">
            <a:spLocks/>
          </p:cNvSpPr>
          <p:nvPr/>
        </p:nvSpPr>
        <p:spPr>
          <a:xfrm>
            <a:off x="2063552" y="2204865"/>
            <a:ext cx="7772400" cy="13620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78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Color Cover">
            <a:extLst>
              <a:ext uri="{FF2B5EF4-FFF2-40B4-BE49-F238E27FC236}">
                <a16:creationId xmlns:a16="http://schemas.microsoft.com/office/drawing/2014/main" id="{6BE11944-ED05-4FE9-9927-06C110BB3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2812508-238C-4BCD-BDD3-25C99C5CA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EA98B5EE-6906-45B1-8691-D06F06B6C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CB4D77E-DA74-4797-88E4-C7D817D31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358E22-6033-9E81-0C72-6BC6EE05E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1014574"/>
            <a:ext cx="9725730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Quiz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1A1DB-F0CF-2413-060D-C610596DE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08" y="3640633"/>
            <a:ext cx="9725730" cy="24872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  <a:hlinkClick r:id="rId2"/>
              </a:rPr>
              <a:t>https://create.kahoot.it/share/week-8/53d21a05-36a8-4ac0-ae52-59ba2f81fe66</a:t>
            </a: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88279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50533-A2DC-5C00-E956-11B30B263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7610E-EE3F-CD7E-5EE6-0CFD6B439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Naidoo, J. and Wills, J. (2016) </a:t>
            </a:r>
            <a:r>
              <a:rPr lang="en-GB" i="1" dirty="0"/>
              <a:t>Foundations for health promotion</a:t>
            </a:r>
            <a:r>
              <a:rPr lang="en-GB" dirty="0"/>
              <a:t>. Fourth edition. London: Elsevier.</a:t>
            </a:r>
          </a:p>
          <a:p>
            <a:r>
              <a:rPr lang="en-GB" dirty="0" err="1"/>
              <a:t>Ewles</a:t>
            </a:r>
            <a:r>
              <a:rPr lang="en-GB" dirty="0"/>
              <a:t>, L., and </a:t>
            </a:r>
            <a:r>
              <a:rPr lang="en-GB" dirty="0" err="1"/>
              <a:t>Simnett</a:t>
            </a:r>
            <a:r>
              <a:rPr lang="en-GB" dirty="0"/>
              <a:t>, I (2003) Promoting Health: A practical guide, 5th </a:t>
            </a:r>
            <a:r>
              <a:rPr lang="en-GB" dirty="0" err="1"/>
              <a:t>edn</a:t>
            </a:r>
            <a:r>
              <a:rPr lang="en-GB" dirty="0"/>
              <a:t>. London: </a:t>
            </a:r>
            <a:r>
              <a:rPr lang="en-GB" dirty="0" err="1"/>
              <a:t>Baillière</a:t>
            </a:r>
            <a:r>
              <a:rPr lang="en-GB" dirty="0"/>
              <a:t> Tindall</a:t>
            </a:r>
          </a:p>
          <a:p>
            <a:r>
              <a:rPr lang="en-GB" dirty="0"/>
              <a:t>Green, L. W., &amp; Kreuter, M. W. (1999). </a:t>
            </a:r>
            <a:r>
              <a:rPr lang="en-GB" i="1" dirty="0"/>
              <a:t>Health promotion planning: An educational and ecological approach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ed.). New York: McGraw - Hill.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Murray, E., Hekler, E. B., Andersson, G., Collins, L. M., Doherty, A., Hollis, C., ... &amp; Wyatt, J. C. (2016). Evaluating digital health interventions: key questions and approaches.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American journal of preventive medicine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51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(5), 843-851.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0918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1038</Words>
  <Application>Microsoft Office PowerPoint</Application>
  <PresentationFormat>Widescreen</PresentationFormat>
  <Paragraphs>128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Myriad Pro</vt:lpstr>
      <vt:lpstr>Aptos</vt:lpstr>
      <vt:lpstr>Aptos Display</vt:lpstr>
      <vt:lpstr>Arial</vt:lpstr>
      <vt:lpstr>Calibri</vt:lpstr>
      <vt:lpstr>Office Theme</vt:lpstr>
      <vt:lpstr>Development and implementation of digital health promotion intervention</vt:lpstr>
      <vt:lpstr>Learning objectives</vt:lpstr>
      <vt:lpstr>Introduction </vt:lpstr>
      <vt:lpstr>Reasons for planning </vt:lpstr>
      <vt:lpstr>Planning models</vt:lpstr>
      <vt:lpstr>Planning models </vt:lpstr>
      <vt:lpstr>Ewles and Simnett model</vt:lpstr>
      <vt:lpstr>Defining the problem</vt:lpstr>
      <vt:lpstr>Set aims &amp; objectives </vt:lpstr>
      <vt:lpstr>Activity – 1 – 10 minutes </vt:lpstr>
      <vt:lpstr> Identify appropriate methods for achieving the objectives </vt:lpstr>
      <vt:lpstr>Identify resources and inputs</vt:lpstr>
      <vt:lpstr>Plan evaluation methods  </vt:lpstr>
      <vt:lpstr>Set an action plan</vt:lpstr>
      <vt:lpstr> Action or implementation of the plan  </vt:lpstr>
      <vt:lpstr>Activity – 2 – 45 minutes</vt:lpstr>
      <vt:lpstr>PRECEDE-PROCEED Model</vt:lpstr>
      <vt:lpstr>PowerPoint Presentation</vt:lpstr>
      <vt:lpstr>PRECEDE-PROCEED Model</vt:lpstr>
      <vt:lpstr>PRECEDE-PROCEED Model</vt:lpstr>
      <vt:lpstr>PRECEDE-PROCEED Model</vt:lpstr>
      <vt:lpstr>PRECEDE-PROCEED Model</vt:lpstr>
      <vt:lpstr>PRECEDE-PROCEED Model</vt:lpstr>
      <vt:lpstr>Integrating theory and practice</vt:lpstr>
      <vt:lpstr>Class activity- 45 mins  </vt:lpstr>
      <vt:lpstr>Quiz time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Besty Jose</dc:creator>
  <cp:lastModifiedBy>Besty Jose</cp:lastModifiedBy>
  <cp:revision>1</cp:revision>
  <dcterms:created xsi:type="dcterms:W3CDTF">2025-10-21T21:34:46Z</dcterms:created>
  <dcterms:modified xsi:type="dcterms:W3CDTF">2025-10-21T23:59:50Z</dcterms:modified>
</cp:coreProperties>
</file>