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74" r:id="rId4"/>
    <p:sldId id="279" r:id="rId5"/>
    <p:sldId id="262" r:id="rId6"/>
    <p:sldId id="266" r:id="rId7"/>
    <p:sldId id="275" r:id="rId8"/>
    <p:sldId id="280" r:id="rId9"/>
    <p:sldId id="268" r:id="rId10"/>
    <p:sldId id="276" r:id="rId11"/>
    <p:sldId id="269" r:id="rId12"/>
    <p:sldId id="278" r:id="rId13"/>
    <p:sldId id="271" r:id="rId14"/>
    <p:sldId id="281" r:id="rId15"/>
    <p:sldId id="270" r:id="rId16"/>
    <p:sldId id="277" r:id="rId17"/>
    <p:sldId id="263" r:id="rId18"/>
    <p:sldId id="282" r:id="rId19"/>
    <p:sldId id="264" r:id="rId20"/>
    <p:sldId id="272" r:id="rId21"/>
    <p:sldId id="273"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D70552-2F61-142C-5183-A015686C9CC1}" v="19" dt="2024-01-25T16:18:16.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FD70552-2F61-142C-5183-A015686C9CC1}"/>
    <pc:docChg chg="modSld">
      <pc:chgData name="Alison Cooke" userId="S::a.cooke@uwtsd.ac.uk::46c329c9-26b7-4eba-b77b-7474421bfd31" providerId="AD" clId="Web-{AFD70552-2F61-142C-5183-A015686C9CC1}" dt="2024-01-25T16:18:13.512" v="18" actId="20577"/>
      <pc:docMkLst>
        <pc:docMk/>
      </pc:docMkLst>
      <pc:sldChg chg="modSp">
        <pc:chgData name="Alison Cooke" userId="S::a.cooke@uwtsd.ac.uk::46c329c9-26b7-4eba-b77b-7474421bfd31" providerId="AD" clId="Web-{AFD70552-2F61-142C-5183-A015686C9CC1}" dt="2024-01-25T16:18:13.512" v="18" actId="20577"/>
        <pc:sldMkLst>
          <pc:docMk/>
          <pc:sldMk cId="1147549936" sldId="258"/>
        </pc:sldMkLst>
        <pc:spChg chg="mod">
          <ac:chgData name="Alison Cooke" userId="S::a.cooke@uwtsd.ac.uk::46c329c9-26b7-4eba-b77b-7474421bfd31" providerId="AD" clId="Web-{AFD70552-2F61-142C-5183-A015686C9CC1}" dt="2024-01-25T16:18:13.512" v="18" actId="20577"/>
          <ac:spMkLst>
            <pc:docMk/>
            <pc:sldMk cId="1147549936" sldId="258"/>
            <ac:spMk id="5" creationId="{96FE8A07-45B3-4401-AEF2-C9368D14EA2F}"/>
          </ac:spMkLst>
        </pc:spChg>
      </pc:sldChg>
    </pc:docChg>
  </pc:docChgLst>
  <pc:docChgLst>
    <pc:chgData name="Alison Cooke" userId="S::a.cooke@uwtsd.ac.uk::46c329c9-26b7-4eba-b77b-7474421bfd31" providerId="AD" clId="Web-{ADA87C90-CF82-1289-0E50-02CE35360849}"/>
    <pc:docChg chg="modSld">
      <pc:chgData name="Alison Cooke" userId="S::a.cooke@uwtsd.ac.uk::46c329c9-26b7-4eba-b77b-7474421bfd31" providerId="AD" clId="Web-{ADA87C90-CF82-1289-0E50-02CE35360849}" dt="2023-02-15T13:30:13.416" v="56"/>
      <pc:docMkLst>
        <pc:docMk/>
      </pc:docMkLst>
      <pc:sldChg chg="modSp">
        <pc:chgData name="Alison Cooke" userId="S::a.cooke@uwtsd.ac.uk::46c329c9-26b7-4eba-b77b-7474421bfd31" providerId="AD" clId="Web-{ADA87C90-CF82-1289-0E50-02CE35360849}" dt="2023-02-15T13:25:52.208" v="6" actId="20577"/>
        <pc:sldMkLst>
          <pc:docMk/>
          <pc:sldMk cId="1147549936" sldId="258"/>
        </pc:sldMkLst>
        <pc:spChg chg="mod">
          <ac:chgData name="Alison Cooke" userId="S::a.cooke@uwtsd.ac.uk::46c329c9-26b7-4eba-b77b-7474421bfd31" providerId="AD" clId="Web-{ADA87C90-CF82-1289-0E50-02CE35360849}" dt="2023-02-15T13:25:52.208" v="6" actId="20577"/>
          <ac:spMkLst>
            <pc:docMk/>
            <pc:sldMk cId="1147549936" sldId="258"/>
            <ac:spMk id="5" creationId="{96FE8A07-45B3-4401-AEF2-C9368D14EA2F}"/>
          </ac:spMkLst>
        </pc:spChg>
      </pc:sldChg>
      <pc:sldChg chg="modSp">
        <pc:chgData name="Alison Cooke" userId="S::a.cooke@uwtsd.ac.uk::46c329c9-26b7-4eba-b77b-7474421bfd31" providerId="AD" clId="Web-{ADA87C90-CF82-1289-0E50-02CE35360849}" dt="2023-02-15T13:26:35.352" v="12"/>
        <pc:sldMkLst>
          <pc:docMk/>
          <pc:sldMk cId="3451093567" sldId="262"/>
        </pc:sldMkLst>
        <pc:spChg chg="mod">
          <ac:chgData name="Alison Cooke" userId="S::a.cooke@uwtsd.ac.uk::46c329c9-26b7-4eba-b77b-7474421bfd31" providerId="AD" clId="Web-{ADA87C90-CF82-1289-0E50-02CE35360849}" dt="2023-02-15T13:26:35.352" v="12"/>
          <ac:spMkLst>
            <pc:docMk/>
            <pc:sldMk cId="3451093567" sldId="262"/>
            <ac:spMk id="2" creationId="{85C16B8C-1FDA-47E8-AFB6-BD601E85C419}"/>
          </ac:spMkLst>
        </pc:spChg>
      </pc:sldChg>
      <pc:sldChg chg="modSp">
        <pc:chgData name="Alison Cooke" userId="S::a.cooke@uwtsd.ac.uk::46c329c9-26b7-4eba-b77b-7474421bfd31" providerId="AD" clId="Web-{ADA87C90-CF82-1289-0E50-02CE35360849}" dt="2023-02-15T13:28:46.846" v="39" actId="20577"/>
        <pc:sldMkLst>
          <pc:docMk/>
          <pc:sldMk cId="506969829" sldId="263"/>
        </pc:sldMkLst>
        <pc:spChg chg="mod">
          <ac:chgData name="Alison Cooke" userId="S::a.cooke@uwtsd.ac.uk::46c329c9-26b7-4eba-b77b-7474421bfd31" providerId="AD" clId="Web-{ADA87C90-CF82-1289-0E50-02CE35360849}" dt="2023-02-15T13:28:46.846" v="39" actId="20577"/>
          <ac:spMkLst>
            <pc:docMk/>
            <pc:sldMk cId="506969829" sldId="263"/>
            <ac:spMk id="2" creationId="{EA7D5AC0-0157-4C3E-87A0-3E7317351429}"/>
          </ac:spMkLst>
        </pc:spChg>
      </pc:sldChg>
      <pc:sldChg chg="modSp">
        <pc:chgData name="Alison Cooke" userId="S::a.cooke@uwtsd.ac.uk::46c329c9-26b7-4eba-b77b-7474421bfd31" providerId="AD" clId="Web-{ADA87C90-CF82-1289-0E50-02CE35360849}" dt="2023-02-15T13:29:01.441" v="43"/>
        <pc:sldMkLst>
          <pc:docMk/>
          <pc:sldMk cId="2749282410" sldId="264"/>
        </pc:sldMkLst>
        <pc:spChg chg="mod">
          <ac:chgData name="Alison Cooke" userId="S::a.cooke@uwtsd.ac.uk::46c329c9-26b7-4eba-b77b-7474421bfd31" providerId="AD" clId="Web-{ADA87C90-CF82-1289-0E50-02CE35360849}" dt="2023-02-15T13:29:01.441" v="43"/>
          <ac:spMkLst>
            <pc:docMk/>
            <pc:sldMk cId="2749282410" sldId="264"/>
            <ac:spMk id="2" creationId="{2F2F95B0-5F21-492E-83B3-058300F58AA1}"/>
          </ac:spMkLst>
        </pc:spChg>
      </pc:sldChg>
      <pc:sldChg chg="modSp">
        <pc:chgData name="Alison Cooke" userId="S::a.cooke@uwtsd.ac.uk::46c329c9-26b7-4eba-b77b-7474421bfd31" providerId="AD" clId="Web-{ADA87C90-CF82-1289-0E50-02CE35360849}" dt="2023-02-15T13:29:30.240" v="52" actId="20577"/>
        <pc:sldMkLst>
          <pc:docMk/>
          <pc:sldMk cId="2141641234" sldId="265"/>
        </pc:sldMkLst>
        <pc:spChg chg="mod">
          <ac:chgData name="Alison Cooke" userId="S::a.cooke@uwtsd.ac.uk::46c329c9-26b7-4eba-b77b-7474421bfd31" providerId="AD" clId="Web-{ADA87C90-CF82-1289-0E50-02CE35360849}" dt="2023-02-15T13:29:30.240" v="52" actId="20577"/>
          <ac:spMkLst>
            <pc:docMk/>
            <pc:sldMk cId="2141641234" sldId="265"/>
            <ac:spMk id="2" creationId="{C65D7C4F-2371-4021-AFD6-46B3F392E5C5}"/>
          </ac:spMkLst>
        </pc:spChg>
      </pc:sldChg>
      <pc:sldChg chg="modSp">
        <pc:chgData name="Alison Cooke" userId="S::a.cooke@uwtsd.ac.uk::46c329c9-26b7-4eba-b77b-7474421bfd31" providerId="AD" clId="Web-{ADA87C90-CF82-1289-0E50-02CE35360849}" dt="2023-02-15T13:26:48.603" v="15"/>
        <pc:sldMkLst>
          <pc:docMk/>
          <pc:sldMk cId="2162979876" sldId="266"/>
        </pc:sldMkLst>
        <pc:spChg chg="mod">
          <ac:chgData name="Alison Cooke" userId="S::a.cooke@uwtsd.ac.uk::46c329c9-26b7-4eba-b77b-7474421bfd31" providerId="AD" clId="Web-{ADA87C90-CF82-1289-0E50-02CE35360849}" dt="2023-02-15T13:26:48.603" v="15"/>
          <ac:spMkLst>
            <pc:docMk/>
            <pc:sldMk cId="2162979876" sldId="266"/>
            <ac:spMk id="2" creationId="{82BDEBB6-6173-49FA-8CB8-162FD9235CCE}"/>
          </ac:spMkLst>
        </pc:spChg>
      </pc:sldChg>
      <pc:sldChg chg="modSp">
        <pc:chgData name="Alison Cooke" userId="S::a.cooke@uwtsd.ac.uk::46c329c9-26b7-4eba-b77b-7474421bfd31" providerId="AD" clId="Web-{ADA87C90-CF82-1289-0E50-02CE35360849}" dt="2023-02-15T13:27:32.528" v="27" actId="20577"/>
        <pc:sldMkLst>
          <pc:docMk/>
          <pc:sldMk cId="4056308915" sldId="268"/>
        </pc:sldMkLst>
        <pc:spChg chg="mod">
          <ac:chgData name="Alison Cooke" userId="S::a.cooke@uwtsd.ac.uk::46c329c9-26b7-4eba-b77b-7474421bfd31" providerId="AD" clId="Web-{ADA87C90-CF82-1289-0E50-02CE35360849}" dt="2023-02-15T13:27:32.528" v="27" actId="20577"/>
          <ac:spMkLst>
            <pc:docMk/>
            <pc:sldMk cId="4056308915" sldId="268"/>
            <ac:spMk id="2" creationId="{E129B736-1AFF-4B03-ABA5-4A8BB14F2637}"/>
          </ac:spMkLst>
        </pc:spChg>
      </pc:sldChg>
      <pc:sldChg chg="modSp">
        <pc:chgData name="Alison Cooke" userId="S::a.cooke@uwtsd.ac.uk::46c329c9-26b7-4eba-b77b-7474421bfd31" providerId="AD" clId="Web-{ADA87C90-CF82-1289-0E50-02CE35360849}" dt="2023-02-15T13:28:09.047" v="34" actId="20577"/>
        <pc:sldMkLst>
          <pc:docMk/>
          <pc:sldMk cId="2182149143" sldId="270"/>
        </pc:sldMkLst>
        <pc:spChg chg="mod">
          <ac:chgData name="Alison Cooke" userId="S::a.cooke@uwtsd.ac.uk::46c329c9-26b7-4eba-b77b-7474421bfd31" providerId="AD" clId="Web-{ADA87C90-CF82-1289-0E50-02CE35360849}" dt="2023-02-15T13:28:09.047" v="34" actId="20577"/>
          <ac:spMkLst>
            <pc:docMk/>
            <pc:sldMk cId="2182149143" sldId="270"/>
            <ac:spMk id="2" creationId="{50AD92F6-CB89-4734-9081-ADC0D0E397F6}"/>
          </ac:spMkLst>
        </pc:spChg>
      </pc:sldChg>
      <pc:sldChg chg="addSp delSp modSp">
        <pc:chgData name="Alison Cooke" userId="S::a.cooke@uwtsd.ac.uk::46c329c9-26b7-4eba-b77b-7474421bfd31" providerId="AD" clId="Web-{ADA87C90-CF82-1289-0E50-02CE35360849}" dt="2023-02-15T13:30:13.416" v="56"/>
        <pc:sldMkLst>
          <pc:docMk/>
          <pc:sldMk cId="1550755564" sldId="272"/>
        </pc:sldMkLst>
        <pc:spChg chg="mod">
          <ac:chgData name="Alison Cooke" userId="S::a.cooke@uwtsd.ac.uk::46c329c9-26b7-4eba-b77b-7474421bfd31" providerId="AD" clId="Web-{ADA87C90-CF82-1289-0E50-02CE35360849}" dt="2023-02-15T13:30:13.416" v="56"/>
          <ac:spMkLst>
            <pc:docMk/>
            <pc:sldMk cId="1550755564" sldId="272"/>
            <ac:spMk id="2" creationId="{7DBDA9EB-1C83-443D-BE02-F0FBC1FA688B}"/>
          </ac:spMkLst>
        </pc:spChg>
        <pc:spChg chg="del">
          <ac:chgData name="Alison Cooke" userId="S::a.cooke@uwtsd.ac.uk::46c329c9-26b7-4eba-b77b-7474421bfd31" providerId="AD" clId="Web-{ADA87C90-CF82-1289-0E50-02CE35360849}" dt="2023-02-15T13:30:03.665" v="53"/>
          <ac:spMkLst>
            <pc:docMk/>
            <pc:sldMk cId="1550755564" sldId="272"/>
            <ac:spMk id="8" creationId="{5643C6EB-09A8-4C78-14F7-27C7D3B60548}"/>
          </ac:spMkLst>
        </pc:spChg>
        <pc:picChg chg="add mod ord">
          <ac:chgData name="Alison Cooke" userId="S::a.cooke@uwtsd.ac.uk::46c329c9-26b7-4eba-b77b-7474421bfd31" providerId="AD" clId="Web-{ADA87C90-CF82-1289-0E50-02CE35360849}" dt="2023-02-15T13:30:06.571" v="54"/>
          <ac:picMkLst>
            <pc:docMk/>
            <pc:sldMk cId="1550755564" sldId="272"/>
            <ac:picMk id="4" creationId="{B76C8142-A716-1EC5-231E-E08ADAB1661A}"/>
          </ac:picMkLst>
        </pc:picChg>
      </pc:sldChg>
      <pc:sldChg chg="modSp">
        <pc:chgData name="Alison Cooke" userId="S::a.cooke@uwtsd.ac.uk::46c329c9-26b7-4eba-b77b-7474421bfd31" providerId="AD" clId="Web-{ADA87C90-CF82-1289-0E50-02CE35360849}" dt="2023-02-15T13:26:15.803" v="8" actId="20577"/>
        <pc:sldMkLst>
          <pc:docMk/>
          <pc:sldMk cId="4288506079" sldId="274"/>
        </pc:sldMkLst>
        <pc:spChg chg="mod">
          <ac:chgData name="Alison Cooke" userId="S::a.cooke@uwtsd.ac.uk::46c329c9-26b7-4eba-b77b-7474421bfd31" providerId="AD" clId="Web-{ADA87C90-CF82-1289-0E50-02CE35360849}" dt="2023-02-15T13:26:15.803" v="8" actId="20577"/>
          <ac:spMkLst>
            <pc:docMk/>
            <pc:sldMk cId="4288506079" sldId="274"/>
            <ac:spMk id="2" creationId="{BAF29C10-D87A-B9F5-7781-CF5A9F38459E}"/>
          </ac:spMkLst>
        </pc:spChg>
      </pc:sldChg>
      <pc:sldChg chg="modSp">
        <pc:chgData name="Alison Cooke" userId="S::a.cooke@uwtsd.ac.uk::46c329c9-26b7-4eba-b77b-7474421bfd31" providerId="AD" clId="Web-{ADA87C90-CF82-1289-0E50-02CE35360849}" dt="2023-02-15T13:26:58.697" v="18"/>
        <pc:sldMkLst>
          <pc:docMk/>
          <pc:sldMk cId="439820251" sldId="275"/>
        </pc:sldMkLst>
        <pc:spChg chg="mod">
          <ac:chgData name="Alison Cooke" userId="S::a.cooke@uwtsd.ac.uk::46c329c9-26b7-4eba-b77b-7474421bfd31" providerId="AD" clId="Web-{ADA87C90-CF82-1289-0E50-02CE35360849}" dt="2023-02-15T13:26:58.697" v="18"/>
          <ac:spMkLst>
            <pc:docMk/>
            <pc:sldMk cId="439820251" sldId="275"/>
            <ac:spMk id="2" creationId="{FC0B05F1-C81D-53E1-DCDF-AA00407FD04A}"/>
          </ac:spMkLst>
        </pc:spChg>
      </pc:sldChg>
      <pc:sldChg chg="modSp">
        <pc:chgData name="Alison Cooke" userId="S::a.cooke@uwtsd.ac.uk::46c329c9-26b7-4eba-b77b-7474421bfd31" providerId="AD" clId="Web-{ADA87C90-CF82-1289-0E50-02CE35360849}" dt="2023-02-15T13:27:22.418" v="24" actId="20577"/>
        <pc:sldMkLst>
          <pc:docMk/>
          <pc:sldMk cId="848828578" sldId="276"/>
        </pc:sldMkLst>
        <pc:spChg chg="mod">
          <ac:chgData name="Alison Cooke" userId="S::a.cooke@uwtsd.ac.uk::46c329c9-26b7-4eba-b77b-7474421bfd31" providerId="AD" clId="Web-{ADA87C90-CF82-1289-0E50-02CE35360849}" dt="2023-02-15T13:27:22.418" v="24" actId="20577"/>
          <ac:spMkLst>
            <pc:docMk/>
            <pc:sldMk cId="848828578" sldId="276"/>
            <ac:spMk id="2" creationId="{DCDBE5B1-94F8-F79D-2B01-92260BBBA717}"/>
          </ac:spMkLst>
        </pc:spChg>
      </pc:sldChg>
      <pc:sldChg chg="modSp">
        <pc:chgData name="Alison Cooke" userId="S::a.cooke@uwtsd.ac.uk::46c329c9-26b7-4eba-b77b-7474421bfd31" providerId="AD" clId="Web-{ADA87C90-CF82-1289-0E50-02CE35360849}" dt="2023-02-15T13:28:17.469" v="36"/>
        <pc:sldMkLst>
          <pc:docMk/>
          <pc:sldMk cId="3556983543" sldId="277"/>
        </pc:sldMkLst>
        <pc:spChg chg="mod">
          <ac:chgData name="Alison Cooke" userId="S::a.cooke@uwtsd.ac.uk::46c329c9-26b7-4eba-b77b-7474421bfd31" providerId="AD" clId="Web-{ADA87C90-CF82-1289-0E50-02CE35360849}" dt="2023-02-15T13:28:17.469" v="36"/>
          <ac:spMkLst>
            <pc:docMk/>
            <pc:sldMk cId="3556983543" sldId="277"/>
            <ac:spMk id="2" creationId="{39952CD5-5D1B-01B4-118A-7DFFB6C2645F}"/>
          </ac:spMkLst>
        </pc:spChg>
      </pc:sldChg>
      <pc:sldChg chg="modSp">
        <pc:chgData name="Alison Cooke" userId="S::a.cooke@uwtsd.ac.uk::46c329c9-26b7-4eba-b77b-7474421bfd31" providerId="AD" clId="Web-{ADA87C90-CF82-1289-0E50-02CE35360849}" dt="2023-02-15T13:27:41.138" v="29"/>
        <pc:sldMkLst>
          <pc:docMk/>
          <pc:sldMk cId="359367496" sldId="278"/>
        </pc:sldMkLst>
        <pc:spChg chg="mod">
          <ac:chgData name="Alison Cooke" userId="S::a.cooke@uwtsd.ac.uk::46c329c9-26b7-4eba-b77b-7474421bfd31" providerId="AD" clId="Web-{ADA87C90-CF82-1289-0E50-02CE35360849}" dt="2023-02-15T13:27:41.138" v="29"/>
          <ac:spMkLst>
            <pc:docMk/>
            <pc:sldMk cId="359367496" sldId="278"/>
            <ac:spMk id="2" creationId="{CF1585DA-10DB-AD35-FF3B-BFB63A19EB68}"/>
          </ac:spMkLst>
        </pc:spChg>
      </pc:sldChg>
      <pc:sldChg chg="modSp">
        <pc:chgData name="Alison Cooke" userId="S::a.cooke@uwtsd.ac.uk::46c329c9-26b7-4eba-b77b-7474421bfd31" providerId="AD" clId="Web-{ADA87C90-CF82-1289-0E50-02CE35360849}" dt="2023-02-15T13:26:26.163" v="10"/>
        <pc:sldMkLst>
          <pc:docMk/>
          <pc:sldMk cId="1568220711" sldId="279"/>
        </pc:sldMkLst>
        <pc:spChg chg="mod">
          <ac:chgData name="Alison Cooke" userId="S::a.cooke@uwtsd.ac.uk::46c329c9-26b7-4eba-b77b-7474421bfd31" providerId="AD" clId="Web-{ADA87C90-CF82-1289-0E50-02CE35360849}" dt="2023-02-15T13:26:26.163" v="10"/>
          <ac:spMkLst>
            <pc:docMk/>
            <pc:sldMk cId="1568220711" sldId="279"/>
            <ac:spMk id="2" creationId="{BBA62C22-EF33-0CE5-51BD-F28BC42B5C68}"/>
          </ac:spMkLst>
        </pc:spChg>
      </pc:sldChg>
      <pc:sldChg chg="modSp">
        <pc:chgData name="Alison Cooke" userId="S::a.cooke@uwtsd.ac.uk::46c329c9-26b7-4eba-b77b-7474421bfd31" providerId="AD" clId="Web-{ADA87C90-CF82-1289-0E50-02CE35360849}" dt="2023-02-15T13:27:07.635" v="20"/>
        <pc:sldMkLst>
          <pc:docMk/>
          <pc:sldMk cId="2229950586" sldId="280"/>
        </pc:sldMkLst>
        <pc:spChg chg="mod">
          <ac:chgData name="Alison Cooke" userId="S::a.cooke@uwtsd.ac.uk::46c329c9-26b7-4eba-b77b-7474421bfd31" providerId="AD" clId="Web-{ADA87C90-CF82-1289-0E50-02CE35360849}" dt="2023-02-15T13:27:07.635" v="20"/>
          <ac:spMkLst>
            <pc:docMk/>
            <pc:sldMk cId="2229950586" sldId="280"/>
            <ac:spMk id="2" creationId="{7D09B4B4-379A-854B-2B8A-C85447FCCFA4}"/>
          </ac:spMkLst>
        </pc:spChg>
      </pc:sldChg>
      <pc:sldChg chg="modSp">
        <pc:chgData name="Alison Cooke" userId="S::a.cooke@uwtsd.ac.uk::46c329c9-26b7-4eba-b77b-7474421bfd31" providerId="AD" clId="Web-{ADA87C90-CF82-1289-0E50-02CE35360849}" dt="2023-02-15T13:27:50.483" v="31"/>
        <pc:sldMkLst>
          <pc:docMk/>
          <pc:sldMk cId="3715423407" sldId="281"/>
        </pc:sldMkLst>
        <pc:spChg chg="mod">
          <ac:chgData name="Alison Cooke" userId="S::a.cooke@uwtsd.ac.uk::46c329c9-26b7-4eba-b77b-7474421bfd31" providerId="AD" clId="Web-{ADA87C90-CF82-1289-0E50-02CE35360849}" dt="2023-02-15T13:27:50.483" v="31"/>
          <ac:spMkLst>
            <pc:docMk/>
            <pc:sldMk cId="3715423407" sldId="281"/>
            <ac:spMk id="2" creationId="{8EEE413E-1874-49CD-F642-5E67D1F91610}"/>
          </ac:spMkLst>
        </pc:spChg>
      </pc:sldChg>
      <pc:sldChg chg="modSp">
        <pc:chgData name="Alison Cooke" userId="S::a.cooke@uwtsd.ac.uk::46c329c9-26b7-4eba-b77b-7474421bfd31" providerId="AD" clId="Web-{ADA87C90-CF82-1289-0E50-02CE35360849}" dt="2023-02-15T13:28:52.222" v="41"/>
        <pc:sldMkLst>
          <pc:docMk/>
          <pc:sldMk cId="1463891290" sldId="282"/>
        </pc:sldMkLst>
        <pc:spChg chg="mod">
          <ac:chgData name="Alison Cooke" userId="S::a.cooke@uwtsd.ac.uk::46c329c9-26b7-4eba-b77b-7474421bfd31" providerId="AD" clId="Web-{ADA87C90-CF82-1289-0E50-02CE35360849}" dt="2023-02-15T13:28:52.222" v="41"/>
          <ac:spMkLst>
            <pc:docMk/>
            <pc:sldMk cId="1463891290" sldId="282"/>
            <ac:spMk id="2" creationId="{8C823A2A-EFF0-4994-99BD-E94224597075}"/>
          </ac:spMkLst>
        </pc:spChg>
      </pc:sldChg>
    </pc:docChg>
  </pc:docChgLst>
  <pc:docChgLst>
    <pc:chgData name="Alison Cooke" userId="S::a.cooke@uwtsd.ac.uk::46c329c9-26b7-4eba-b77b-7474421bfd31" providerId="AD" clId="Web-{A2938CDB-257B-E8D7-0579-BE021F4F0C69}"/>
    <pc:docChg chg="modSld">
      <pc:chgData name="Alison Cooke" userId="S::a.cooke@uwtsd.ac.uk::46c329c9-26b7-4eba-b77b-7474421bfd31" providerId="AD" clId="Web-{A2938CDB-257B-E8D7-0579-BE021F4F0C69}" dt="2022-03-01T15:12:33.497" v="3" actId="20577"/>
      <pc:docMkLst>
        <pc:docMk/>
      </pc:docMkLst>
      <pc:sldChg chg="modSp">
        <pc:chgData name="Alison Cooke" userId="S::a.cooke@uwtsd.ac.uk::46c329c9-26b7-4eba-b77b-7474421bfd31" providerId="AD" clId="Web-{A2938CDB-257B-E8D7-0579-BE021F4F0C69}" dt="2022-03-01T15:12:33.497" v="3" actId="20577"/>
        <pc:sldMkLst>
          <pc:docMk/>
          <pc:sldMk cId="506969829" sldId="263"/>
        </pc:sldMkLst>
        <pc:spChg chg="mod">
          <ac:chgData name="Alison Cooke" userId="S::a.cooke@uwtsd.ac.uk::46c329c9-26b7-4eba-b77b-7474421bfd31" providerId="AD" clId="Web-{A2938CDB-257B-E8D7-0579-BE021F4F0C69}" dt="2022-03-01T15:12:33.497" v="3" actId="20577"/>
          <ac:spMkLst>
            <pc:docMk/>
            <pc:sldMk cId="506969829" sldId="263"/>
            <ac:spMk id="2" creationId="{EA7D5AC0-0157-4C3E-87A0-3E7317351429}"/>
          </ac:spMkLst>
        </pc:spChg>
      </pc:sldChg>
      <pc:sldChg chg="modSp">
        <pc:chgData name="Alison Cooke" userId="S::a.cooke@uwtsd.ac.uk::46c329c9-26b7-4eba-b77b-7474421bfd31" providerId="AD" clId="Web-{A2938CDB-257B-E8D7-0579-BE021F4F0C69}" dt="2022-03-01T15:11:56.949" v="2" actId="20577"/>
        <pc:sldMkLst>
          <pc:docMk/>
          <pc:sldMk cId="2182149143" sldId="270"/>
        </pc:sldMkLst>
        <pc:spChg chg="mod">
          <ac:chgData name="Alison Cooke" userId="S::a.cooke@uwtsd.ac.uk::46c329c9-26b7-4eba-b77b-7474421bfd31" providerId="AD" clId="Web-{A2938CDB-257B-E8D7-0579-BE021F4F0C69}" dt="2022-03-01T15:11:56.949" v="2" actId="20577"/>
          <ac:spMkLst>
            <pc:docMk/>
            <pc:sldMk cId="2182149143" sldId="270"/>
            <ac:spMk id="5" creationId="{255D66C9-A2C5-42DD-910C-F74F279F6BBB}"/>
          </ac:spMkLst>
        </pc:spChg>
      </pc:sldChg>
    </pc:docChg>
  </pc:docChgLst>
  <pc:docChgLst>
    <pc:chgData clId="Web-{ADA87C90-CF82-1289-0E50-02CE35360849}"/>
    <pc:docChg chg="modSld">
      <pc:chgData name="" userId="" providerId="" clId="Web-{ADA87C90-CF82-1289-0E50-02CE35360849}" dt="2023-02-15T13:25:44.145" v="5" actId="20577"/>
      <pc:docMkLst>
        <pc:docMk/>
      </pc:docMkLst>
      <pc:sldChg chg="modSp">
        <pc:chgData name="" userId="" providerId="" clId="Web-{ADA87C90-CF82-1289-0E50-02CE35360849}" dt="2023-02-15T13:25:44.145" v="5" actId="20577"/>
        <pc:sldMkLst>
          <pc:docMk/>
          <pc:sldMk cId="1147549936" sldId="258"/>
        </pc:sldMkLst>
        <pc:spChg chg="mod">
          <ac:chgData name="" userId="" providerId="" clId="Web-{ADA87C90-CF82-1289-0E50-02CE35360849}" dt="2023-02-15T13:25:44.145" v="5" actId="20577"/>
          <ac:spMkLst>
            <pc:docMk/>
            <pc:sldMk cId="1147549936" sldId="258"/>
            <ac:spMk id="5" creationId="{96FE8A07-45B3-4401-AEF2-C9368D14EA2F}"/>
          </ac:spMkLst>
        </pc:spChg>
      </pc:sldChg>
    </pc:docChg>
  </pc:docChgLst>
  <pc:docChgLst>
    <pc:chgData name="Alison Cooke" userId="S::a.cooke@uwtsd.ac.uk::46c329c9-26b7-4eba-b77b-7474421bfd31" providerId="AD" clId="Web-{8A4C9285-8F96-72FC-0214-EFAB19DCF00F}"/>
    <pc:docChg chg="addSld modSld">
      <pc:chgData name="Alison Cooke" userId="S::a.cooke@uwtsd.ac.uk::46c329c9-26b7-4eba-b77b-7474421bfd31" providerId="AD" clId="Web-{8A4C9285-8F96-72FC-0214-EFAB19DCF00F}" dt="2022-04-06T14:30:35.789" v="2334" actId="1076"/>
      <pc:docMkLst>
        <pc:docMk/>
      </pc:docMkLst>
      <pc:sldChg chg="modSp">
        <pc:chgData name="Alison Cooke" userId="S::a.cooke@uwtsd.ac.uk::46c329c9-26b7-4eba-b77b-7474421bfd31" providerId="AD" clId="Web-{8A4C9285-8F96-72FC-0214-EFAB19DCF00F}" dt="2022-04-06T11:30:41.744" v="13" actId="20577"/>
        <pc:sldMkLst>
          <pc:docMk/>
          <pc:sldMk cId="1147549936" sldId="258"/>
        </pc:sldMkLst>
        <pc:spChg chg="mod">
          <ac:chgData name="Alison Cooke" userId="S::a.cooke@uwtsd.ac.uk::46c329c9-26b7-4eba-b77b-7474421bfd31" providerId="AD" clId="Web-{8A4C9285-8F96-72FC-0214-EFAB19DCF00F}" dt="2022-04-06T11:30:41.744" v="13" actId="20577"/>
          <ac:spMkLst>
            <pc:docMk/>
            <pc:sldMk cId="1147549936" sldId="258"/>
            <ac:spMk id="5" creationId="{96FE8A07-45B3-4401-AEF2-C9368D14EA2F}"/>
          </ac:spMkLst>
        </pc:spChg>
      </pc:sldChg>
      <pc:sldChg chg="addSp delSp modSp mod modClrScheme modAnim chgLayout modNotes">
        <pc:chgData name="Alison Cooke" userId="S::a.cooke@uwtsd.ac.uk::46c329c9-26b7-4eba-b77b-7474421bfd31" providerId="AD" clId="Web-{8A4C9285-8F96-72FC-0214-EFAB19DCF00F}" dt="2022-04-06T14:05:51.800" v="2194"/>
        <pc:sldMkLst>
          <pc:docMk/>
          <pc:sldMk cId="3451093567" sldId="262"/>
        </pc:sldMkLst>
        <pc:spChg chg="mod">
          <ac:chgData name="Alison Cooke" userId="S::a.cooke@uwtsd.ac.uk::46c329c9-26b7-4eba-b77b-7474421bfd31" providerId="AD" clId="Web-{8A4C9285-8F96-72FC-0214-EFAB19DCF00F}" dt="2022-04-06T13:42:23.812" v="1722" actId="20577"/>
          <ac:spMkLst>
            <pc:docMk/>
            <pc:sldMk cId="3451093567" sldId="262"/>
            <ac:spMk id="2" creationId="{85C16B8C-1FDA-47E8-AFB6-BD601E85C419}"/>
          </ac:spMkLst>
        </pc:spChg>
        <pc:spChg chg="mod ord">
          <ac:chgData name="Alison Cooke" userId="S::a.cooke@uwtsd.ac.uk::46c329c9-26b7-4eba-b77b-7474421bfd31" providerId="AD" clId="Web-{8A4C9285-8F96-72FC-0214-EFAB19DCF00F}" dt="2022-04-06T14:02:29.732" v="2049" actId="20577"/>
          <ac:spMkLst>
            <pc:docMk/>
            <pc:sldMk cId="3451093567" sldId="262"/>
            <ac:spMk id="3" creationId="{4358918E-1024-4B7B-87D5-A2EA36C0AA5F}"/>
          </ac:spMkLst>
        </pc:spChg>
        <pc:spChg chg="add del mod">
          <ac:chgData name="Alison Cooke" userId="S::a.cooke@uwtsd.ac.uk::46c329c9-26b7-4eba-b77b-7474421bfd31" providerId="AD" clId="Web-{8A4C9285-8F96-72FC-0214-EFAB19DCF00F}" dt="2022-04-06T13:24:23.285" v="1325"/>
          <ac:spMkLst>
            <pc:docMk/>
            <pc:sldMk cId="3451093567" sldId="262"/>
            <ac:spMk id="5" creationId="{64C3D5E2-54AC-57E2-D0F1-150A62A7CF34}"/>
          </ac:spMkLst>
        </pc:spChg>
        <pc:spChg chg="add del mod">
          <ac:chgData name="Alison Cooke" userId="S::a.cooke@uwtsd.ac.uk::46c329c9-26b7-4eba-b77b-7474421bfd31" providerId="AD" clId="Web-{8A4C9285-8F96-72FC-0214-EFAB19DCF00F}" dt="2022-04-06T11:51:44.362" v="273"/>
          <ac:spMkLst>
            <pc:docMk/>
            <pc:sldMk cId="3451093567" sldId="262"/>
            <ac:spMk id="6" creationId="{7844CB94-49C5-1E42-2344-31DEFB506FBD}"/>
          </ac:spMkLst>
        </pc:spChg>
        <pc:spChg chg="add del mod">
          <ac:chgData name="Alison Cooke" userId="S::a.cooke@uwtsd.ac.uk::46c329c9-26b7-4eba-b77b-7474421bfd31" providerId="AD" clId="Web-{8A4C9285-8F96-72FC-0214-EFAB19DCF00F}" dt="2022-04-06T11:51:01.703" v="271"/>
          <ac:spMkLst>
            <pc:docMk/>
            <pc:sldMk cId="3451093567" sldId="262"/>
            <ac:spMk id="8" creationId="{89A2468D-C4AA-D5F3-7875-3A1CDC05FECD}"/>
          </ac:spMkLst>
        </pc:spChg>
        <pc:picChg chg="add del mod ord">
          <ac:chgData name="Alison Cooke" userId="S::a.cooke@uwtsd.ac.uk::46c329c9-26b7-4eba-b77b-7474421bfd31" providerId="AD" clId="Web-{8A4C9285-8F96-72FC-0214-EFAB19DCF00F}" dt="2022-04-06T11:51:38.987" v="272"/>
          <ac:picMkLst>
            <pc:docMk/>
            <pc:sldMk cId="3451093567" sldId="262"/>
            <ac:picMk id="4" creationId="{D606EA19-1193-2FCE-1A2B-77848A910980}"/>
          </ac:picMkLst>
        </pc:picChg>
        <pc:picChg chg="add mod ord">
          <ac:chgData name="Alison Cooke" userId="S::a.cooke@uwtsd.ac.uk::46c329c9-26b7-4eba-b77b-7474421bfd31" providerId="AD" clId="Web-{8A4C9285-8F96-72FC-0214-EFAB19DCF00F}" dt="2022-04-06T13:42:28.999" v="1723" actId="14100"/>
          <ac:picMkLst>
            <pc:docMk/>
            <pc:sldMk cId="3451093567" sldId="262"/>
            <ac:picMk id="6" creationId="{C926700E-17AD-9F9E-3015-15F6EF5C6272}"/>
          </ac:picMkLst>
        </pc:picChg>
        <pc:picChg chg="add del mod ord">
          <ac:chgData name="Alison Cooke" userId="S::a.cooke@uwtsd.ac.uk::46c329c9-26b7-4eba-b77b-7474421bfd31" providerId="AD" clId="Web-{8A4C9285-8F96-72FC-0214-EFAB19DCF00F}" dt="2022-04-06T13:24:18.910" v="1324"/>
          <ac:picMkLst>
            <pc:docMk/>
            <pc:sldMk cId="3451093567" sldId="262"/>
            <ac:picMk id="7" creationId="{801682E6-30AA-547B-EE3B-F158BCBA8093}"/>
          </ac:picMkLst>
        </pc:picChg>
      </pc:sldChg>
      <pc:sldChg chg="addSp delSp modSp mod modClrScheme chgLayout">
        <pc:chgData name="Alison Cooke" userId="S::a.cooke@uwtsd.ac.uk::46c329c9-26b7-4eba-b77b-7474421bfd31" providerId="AD" clId="Web-{8A4C9285-8F96-72FC-0214-EFAB19DCF00F}" dt="2022-04-06T13:52:19.108" v="1838" actId="20577"/>
        <pc:sldMkLst>
          <pc:docMk/>
          <pc:sldMk cId="506969829" sldId="263"/>
        </pc:sldMkLst>
        <pc:spChg chg="mod">
          <ac:chgData name="Alison Cooke" userId="S::a.cooke@uwtsd.ac.uk::46c329c9-26b7-4eba-b77b-7474421bfd31" providerId="AD" clId="Web-{8A4C9285-8F96-72FC-0214-EFAB19DCF00F}" dt="2022-04-06T13:52:19.108" v="1838" actId="20577"/>
          <ac:spMkLst>
            <pc:docMk/>
            <pc:sldMk cId="506969829" sldId="263"/>
            <ac:spMk id="2" creationId="{EA7D5AC0-0157-4C3E-87A0-3E7317351429}"/>
          </ac:spMkLst>
        </pc:spChg>
        <pc:spChg chg="mod ord">
          <ac:chgData name="Alison Cooke" userId="S::a.cooke@uwtsd.ac.uk::46c329c9-26b7-4eba-b77b-7474421bfd31" providerId="AD" clId="Web-{8A4C9285-8F96-72FC-0214-EFAB19DCF00F}" dt="2022-04-06T13:39:27.448" v="1705"/>
          <ac:spMkLst>
            <pc:docMk/>
            <pc:sldMk cId="506969829" sldId="263"/>
            <ac:spMk id="3" creationId="{8766F6A4-D7CF-4558-A2B3-ABB5DE96FA76}"/>
          </ac:spMkLst>
        </pc:spChg>
        <pc:spChg chg="add del mod">
          <ac:chgData name="Alison Cooke" userId="S::a.cooke@uwtsd.ac.uk::46c329c9-26b7-4eba-b77b-7474421bfd31" providerId="AD" clId="Web-{8A4C9285-8F96-72FC-0214-EFAB19DCF00F}" dt="2022-04-06T13:39:17.104" v="1702"/>
          <ac:spMkLst>
            <pc:docMk/>
            <pc:sldMk cId="506969829" sldId="263"/>
            <ac:spMk id="5" creationId="{4A4C96A7-2C34-E972-BB2A-AC1C4F17A5E6}"/>
          </ac:spMkLst>
        </pc:spChg>
        <pc:spChg chg="add del mod">
          <ac:chgData name="Alison Cooke" userId="S::a.cooke@uwtsd.ac.uk::46c329c9-26b7-4eba-b77b-7474421bfd31" providerId="AD" clId="Web-{8A4C9285-8F96-72FC-0214-EFAB19DCF00F}" dt="2022-04-06T13:28:11.275" v="1337"/>
          <ac:spMkLst>
            <pc:docMk/>
            <pc:sldMk cId="506969829" sldId="263"/>
            <ac:spMk id="8" creationId="{DD2C67BA-4916-244F-2F08-268CDDA570C1}"/>
          </ac:spMkLst>
        </pc:spChg>
        <pc:picChg chg="add mod ord">
          <ac:chgData name="Alison Cooke" userId="S::a.cooke@uwtsd.ac.uk::46c329c9-26b7-4eba-b77b-7474421bfd31" providerId="AD" clId="Web-{8A4C9285-8F96-72FC-0214-EFAB19DCF00F}" dt="2022-04-06T13:39:27.448" v="1705"/>
          <ac:picMkLst>
            <pc:docMk/>
            <pc:sldMk cId="506969829" sldId="263"/>
            <ac:picMk id="4" creationId="{EEDDEDD5-4334-7FC5-DD3A-FEF94FCB047C}"/>
          </ac:picMkLst>
        </pc:picChg>
      </pc:sldChg>
      <pc:sldChg chg="addSp delSp modSp mod modClrScheme chgLayout modNotes">
        <pc:chgData name="Alison Cooke" userId="S::a.cooke@uwtsd.ac.uk::46c329c9-26b7-4eba-b77b-7474421bfd31" providerId="AD" clId="Web-{8A4C9285-8F96-72FC-0214-EFAB19DCF00F}" dt="2022-04-06T13:58:05.851" v="1989"/>
        <pc:sldMkLst>
          <pc:docMk/>
          <pc:sldMk cId="2749282410" sldId="264"/>
        </pc:sldMkLst>
        <pc:spChg chg="mod">
          <ac:chgData name="Alison Cooke" userId="S::a.cooke@uwtsd.ac.uk::46c329c9-26b7-4eba-b77b-7474421bfd31" providerId="AD" clId="Web-{8A4C9285-8F96-72FC-0214-EFAB19DCF00F}" dt="2022-04-06T13:39:35.214" v="1706"/>
          <ac:spMkLst>
            <pc:docMk/>
            <pc:sldMk cId="2749282410" sldId="264"/>
            <ac:spMk id="2" creationId="{2F2F95B0-5F21-492E-83B3-058300F58AA1}"/>
          </ac:spMkLst>
        </pc:spChg>
        <pc:spChg chg="mod">
          <ac:chgData name="Alison Cooke" userId="S::a.cooke@uwtsd.ac.uk::46c329c9-26b7-4eba-b77b-7474421bfd31" providerId="AD" clId="Web-{8A4C9285-8F96-72FC-0214-EFAB19DCF00F}" dt="2022-04-06T13:39:35.214" v="1706"/>
          <ac:spMkLst>
            <pc:docMk/>
            <pc:sldMk cId="2749282410" sldId="264"/>
            <ac:spMk id="3" creationId="{106305E4-DB3B-402A-B689-CAAF94416DEC}"/>
          </ac:spMkLst>
        </pc:spChg>
        <pc:spChg chg="add del mod">
          <ac:chgData name="Alison Cooke" userId="S::a.cooke@uwtsd.ac.uk::46c329c9-26b7-4eba-b77b-7474421bfd31" providerId="AD" clId="Web-{8A4C9285-8F96-72FC-0214-EFAB19DCF00F}" dt="2022-04-06T13:40:09.074" v="1707"/>
          <ac:spMkLst>
            <pc:docMk/>
            <pc:sldMk cId="2749282410" sldId="264"/>
            <ac:spMk id="8" creationId="{A564DFE6-04EE-EB74-599C-84EA6E43D423}"/>
          </ac:spMkLst>
        </pc:spChg>
        <pc:picChg chg="add mod ord">
          <ac:chgData name="Alison Cooke" userId="S::a.cooke@uwtsd.ac.uk::46c329c9-26b7-4eba-b77b-7474421bfd31" providerId="AD" clId="Web-{8A4C9285-8F96-72FC-0214-EFAB19DCF00F}" dt="2022-04-06T13:40:14.981" v="1709"/>
          <ac:picMkLst>
            <pc:docMk/>
            <pc:sldMk cId="2749282410" sldId="264"/>
            <ac:picMk id="4" creationId="{E22C1256-9A04-0E89-4DCA-433BA692BF79}"/>
          </ac:picMkLst>
        </pc:picChg>
      </pc:sldChg>
      <pc:sldChg chg="addSp delSp modSp mod modClrScheme addAnim modAnim chgLayout">
        <pc:chgData name="Alison Cooke" userId="S::a.cooke@uwtsd.ac.uk::46c329c9-26b7-4eba-b77b-7474421bfd31" providerId="AD" clId="Web-{8A4C9285-8F96-72FC-0214-EFAB19DCF00F}" dt="2022-04-06T12:01:33.161" v="284"/>
        <pc:sldMkLst>
          <pc:docMk/>
          <pc:sldMk cId="2162979876" sldId="266"/>
        </pc:sldMkLst>
        <pc:spChg chg="mod">
          <ac:chgData name="Alison Cooke" userId="S::a.cooke@uwtsd.ac.uk::46c329c9-26b7-4eba-b77b-7474421bfd31" providerId="AD" clId="Web-{8A4C9285-8F96-72FC-0214-EFAB19DCF00F}" dt="2022-04-06T11:59:45.670" v="279" actId="20577"/>
          <ac:spMkLst>
            <pc:docMk/>
            <pc:sldMk cId="2162979876" sldId="266"/>
            <ac:spMk id="2" creationId="{82BDEBB6-6173-49FA-8CB8-162FD9235CCE}"/>
          </ac:spMkLst>
        </pc:spChg>
        <pc:spChg chg="mod">
          <ac:chgData name="Alison Cooke" userId="S::a.cooke@uwtsd.ac.uk::46c329c9-26b7-4eba-b77b-7474421bfd31" providerId="AD" clId="Web-{8A4C9285-8F96-72FC-0214-EFAB19DCF00F}" dt="2022-04-06T11:54:00.135" v="278"/>
          <ac:spMkLst>
            <pc:docMk/>
            <pc:sldMk cId="2162979876" sldId="266"/>
            <ac:spMk id="3" creationId="{10E6881C-20D2-4CFE-ABA8-E24969530039}"/>
          </ac:spMkLst>
        </pc:spChg>
        <pc:spChg chg="add del mod">
          <ac:chgData name="Alison Cooke" userId="S::a.cooke@uwtsd.ac.uk::46c329c9-26b7-4eba-b77b-7474421bfd31" providerId="AD" clId="Web-{8A4C9285-8F96-72FC-0214-EFAB19DCF00F}" dt="2022-04-06T12:00:14.875" v="280"/>
          <ac:spMkLst>
            <pc:docMk/>
            <pc:sldMk cId="2162979876" sldId="266"/>
            <ac:spMk id="8" creationId="{6D81DFB4-BC4A-2F1C-02AF-8760652FF281}"/>
          </ac:spMkLst>
        </pc:spChg>
        <pc:picChg chg="add mod ord">
          <ac:chgData name="Alison Cooke" userId="S::a.cooke@uwtsd.ac.uk::46c329c9-26b7-4eba-b77b-7474421bfd31" providerId="AD" clId="Web-{8A4C9285-8F96-72FC-0214-EFAB19DCF00F}" dt="2022-04-06T12:00:18.547" v="281"/>
          <ac:picMkLst>
            <pc:docMk/>
            <pc:sldMk cId="2162979876" sldId="266"/>
            <ac:picMk id="4" creationId="{BF01C22B-4845-E44C-EF50-C03EBD455B2D}"/>
          </ac:picMkLst>
        </pc:picChg>
      </pc:sldChg>
      <pc:sldChg chg="addSp modSp modNotes">
        <pc:chgData name="Alison Cooke" userId="S::a.cooke@uwtsd.ac.uk::46c329c9-26b7-4eba-b77b-7474421bfd31" providerId="AD" clId="Web-{8A4C9285-8F96-72FC-0214-EFAB19DCF00F}" dt="2022-04-06T14:30:35.789" v="2334" actId="1076"/>
        <pc:sldMkLst>
          <pc:docMk/>
          <pc:sldMk cId="4056308915" sldId="268"/>
        </pc:sldMkLst>
        <pc:spChg chg="mod">
          <ac:chgData name="Alison Cooke" userId="S::a.cooke@uwtsd.ac.uk::46c329c9-26b7-4eba-b77b-7474421bfd31" providerId="AD" clId="Web-{8A4C9285-8F96-72FC-0214-EFAB19DCF00F}" dt="2022-04-06T14:30:35.789" v="2334" actId="1076"/>
          <ac:spMkLst>
            <pc:docMk/>
            <pc:sldMk cId="4056308915" sldId="268"/>
            <ac:spMk id="2" creationId="{E129B736-1AFF-4B03-ABA5-4A8BB14F2637}"/>
          </ac:spMkLst>
        </pc:spChg>
        <pc:spChg chg="mod">
          <ac:chgData name="Alison Cooke" userId="S::a.cooke@uwtsd.ac.uk::46c329c9-26b7-4eba-b77b-7474421bfd31" providerId="AD" clId="Web-{8A4C9285-8F96-72FC-0214-EFAB19DCF00F}" dt="2022-04-06T12:07:04.008" v="404" actId="20577"/>
          <ac:spMkLst>
            <pc:docMk/>
            <pc:sldMk cId="4056308915" sldId="268"/>
            <ac:spMk id="3" creationId="{8B111716-3034-4E79-A97B-9F80860C3CD1}"/>
          </ac:spMkLst>
        </pc:spChg>
        <pc:picChg chg="add mod">
          <ac:chgData name="Alison Cooke" userId="S::a.cooke@uwtsd.ac.uk::46c329c9-26b7-4eba-b77b-7474421bfd31" providerId="AD" clId="Web-{8A4C9285-8F96-72FC-0214-EFAB19DCF00F}" dt="2022-04-06T12:07:18.649" v="407" actId="1076"/>
          <ac:picMkLst>
            <pc:docMk/>
            <pc:sldMk cId="4056308915" sldId="268"/>
            <ac:picMk id="5" creationId="{C23A6946-C4E6-7372-F09F-B5CC023DA11C}"/>
          </ac:picMkLst>
        </pc:picChg>
      </pc:sldChg>
      <pc:sldChg chg="modSp addAnim modAnim">
        <pc:chgData name="Alison Cooke" userId="S::a.cooke@uwtsd.ac.uk::46c329c9-26b7-4eba-b77b-7474421bfd31" providerId="AD" clId="Web-{8A4C9285-8F96-72FC-0214-EFAB19DCF00F}" dt="2022-04-06T13:43:53.908" v="1728"/>
        <pc:sldMkLst>
          <pc:docMk/>
          <pc:sldMk cId="77577623" sldId="269"/>
        </pc:sldMkLst>
        <pc:spChg chg="mod">
          <ac:chgData name="Alison Cooke" userId="S::a.cooke@uwtsd.ac.uk::46c329c9-26b7-4eba-b77b-7474421bfd31" providerId="AD" clId="Web-{8A4C9285-8F96-72FC-0214-EFAB19DCF00F}" dt="2022-04-06T11:29:12.457" v="10" actId="20577"/>
          <ac:spMkLst>
            <pc:docMk/>
            <pc:sldMk cId="77577623" sldId="269"/>
            <ac:spMk id="2" creationId="{EA0C97E1-EADB-42EB-838C-6AFF0663F1BC}"/>
          </ac:spMkLst>
        </pc:spChg>
      </pc:sldChg>
      <pc:sldChg chg="addSp modSp mod modClrScheme chgLayout modNotes">
        <pc:chgData name="Alison Cooke" userId="S::a.cooke@uwtsd.ac.uk::46c329c9-26b7-4eba-b77b-7474421bfd31" providerId="AD" clId="Web-{8A4C9285-8F96-72FC-0214-EFAB19DCF00F}" dt="2022-04-06T13:29:04.667" v="1341"/>
        <pc:sldMkLst>
          <pc:docMk/>
          <pc:sldMk cId="2182149143" sldId="270"/>
        </pc:sldMkLst>
        <pc:spChg chg="mod">
          <ac:chgData name="Alison Cooke" userId="S::a.cooke@uwtsd.ac.uk::46c329c9-26b7-4eba-b77b-7474421bfd31" providerId="AD" clId="Web-{8A4C9285-8F96-72FC-0214-EFAB19DCF00F}" dt="2022-04-06T13:29:04.667" v="1341"/>
          <ac:spMkLst>
            <pc:docMk/>
            <pc:sldMk cId="2182149143" sldId="270"/>
            <ac:spMk id="2" creationId="{50AD92F6-CB89-4734-9081-ADC0D0E397F6}"/>
          </ac:spMkLst>
        </pc:spChg>
        <pc:spChg chg="mod">
          <ac:chgData name="Alison Cooke" userId="S::a.cooke@uwtsd.ac.uk::46c329c9-26b7-4eba-b77b-7474421bfd31" providerId="AD" clId="Web-{8A4C9285-8F96-72FC-0214-EFAB19DCF00F}" dt="2022-04-06T13:29:04.667" v="1341"/>
          <ac:spMkLst>
            <pc:docMk/>
            <pc:sldMk cId="2182149143" sldId="270"/>
            <ac:spMk id="5" creationId="{255D66C9-A2C5-42DD-910C-F74F279F6BBB}"/>
          </ac:spMkLst>
        </pc:spChg>
        <pc:picChg chg="add mod">
          <ac:chgData name="Alison Cooke" userId="S::a.cooke@uwtsd.ac.uk::46c329c9-26b7-4eba-b77b-7474421bfd31" providerId="AD" clId="Web-{8A4C9285-8F96-72FC-0214-EFAB19DCF00F}" dt="2022-04-06T13:29:04.667" v="1341"/>
          <ac:picMkLst>
            <pc:docMk/>
            <pc:sldMk cId="2182149143" sldId="270"/>
            <ac:picMk id="3" creationId="{1193536E-33A6-59FF-7C68-67240299F4C8}"/>
          </ac:picMkLst>
        </pc:picChg>
      </pc:sldChg>
      <pc:sldChg chg="modNotes">
        <pc:chgData name="Alison Cooke" userId="S::a.cooke@uwtsd.ac.uk::46c329c9-26b7-4eba-b77b-7474421bfd31" providerId="AD" clId="Web-{8A4C9285-8F96-72FC-0214-EFAB19DCF00F}" dt="2022-04-06T13:04:31.897" v="745"/>
        <pc:sldMkLst>
          <pc:docMk/>
          <pc:sldMk cId="958988389" sldId="271"/>
        </pc:sldMkLst>
      </pc:sldChg>
      <pc:sldChg chg="addSp modSp mod modClrScheme chgLayout">
        <pc:chgData name="Alison Cooke" userId="S::a.cooke@uwtsd.ac.uk::46c329c9-26b7-4eba-b77b-7474421bfd31" providerId="AD" clId="Web-{8A4C9285-8F96-72FC-0214-EFAB19DCF00F}" dt="2022-04-06T13:40:27.918" v="1710"/>
        <pc:sldMkLst>
          <pc:docMk/>
          <pc:sldMk cId="1550755564" sldId="272"/>
        </pc:sldMkLst>
        <pc:spChg chg="mod">
          <ac:chgData name="Alison Cooke" userId="S::a.cooke@uwtsd.ac.uk::46c329c9-26b7-4eba-b77b-7474421bfd31" providerId="AD" clId="Web-{8A4C9285-8F96-72FC-0214-EFAB19DCF00F}" dt="2022-04-06T13:40:27.918" v="1710"/>
          <ac:spMkLst>
            <pc:docMk/>
            <pc:sldMk cId="1550755564" sldId="272"/>
            <ac:spMk id="2" creationId="{7DBDA9EB-1C83-443D-BE02-F0FBC1FA688B}"/>
          </ac:spMkLst>
        </pc:spChg>
        <pc:spChg chg="mod">
          <ac:chgData name="Alison Cooke" userId="S::a.cooke@uwtsd.ac.uk::46c329c9-26b7-4eba-b77b-7474421bfd31" providerId="AD" clId="Web-{8A4C9285-8F96-72FC-0214-EFAB19DCF00F}" dt="2022-04-06T13:40:27.918" v="1710"/>
          <ac:spMkLst>
            <pc:docMk/>
            <pc:sldMk cId="1550755564" sldId="272"/>
            <ac:spMk id="3" creationId="{B164B124-AB4A-4890-8800-F4E59511F78A}"/>
          </ac:spMkLst>
        </pc:spChg>
        <pc:spChg chg="add mod">
          <ac:chgData name="Alison Cooke" userId="S::a.cooke@uwtsd.ac.uk::46c329c9-26b7-4eba-b77b-7474421bfd31" providerId="AD" clId="Web-{8A4C9285-8F96-72FC-0214-EFAB19DCF00F}" dt="2022-04-06T13:40:27.918" v="1710"/>
          <ac:spMkLst>
            <pc:docMk/>
            <pc:sldMk cId="1550755564" sldId="272"/>
            <ac:spMk id="8" creationId="{5643C6EB-09A8-4C78-14F7-27C7D3B60548}"/>
          </ac:spMkLst>
        </pc:spChg>
      </pc:sldChg>
      <pc:sldChg chg="addSp modSp new mod modClrScheme addAnim modAnim chgLayout">
        <pc:chgData name="Alison Cooke" userId="S::a.cooke@uwtsd.ac.uk::46c329c9-26b7-4eba-b77b-7474421bfd31" providerId="AD" clId="Web-{8A4C9285-8F96-72FC-0214-EFAB19DCF00F}" dt="2022-04-06T11:50:11.966" v="258"/>
        <pc:sldMkLst>
          <pc:docMk/>
          <pc:sldMk cId="4288506079" sldId="274"/>
        </pc:sldMkLst>
        <pc:spChg chg="mod">
          <ac:chgData name="Alison Cooke" userId="S::a.cooke@uwtsd.ac.uk::46c329c9-26b7-4eba-b77b-7474421bfd31" providerId="AD" clId="Web-{8A4C9285-8F96-72FC-0214-EFAB19DCF00F}" dt="2022-04-06T11:50:11.966" v="258"/>
          <ac:spMkLst>
            <pc:docMk/>
            <pc:sldMk cId="4288506079" sldId="274"/>
            <ac:spMk id="2" creationId="{BAF29C10-D87A-B9F5-7781-CF5A9F38459E}"/>
          </ac:spMkLst>
        </pc:spChg>
        <pc:spChg chg="mod">
          <ac:chgData name="Alison Cooke" userId="S::a.cooke@uwtsd.ac.uk::46c329c9-26b7-4eba-b77b-7474421bfd31" providerId="AD" clId="Web-{8A4C9285-8F96-72FC-0214-EFAB19DCF00F}" dt="2022-04-06T11:50:11.966" v="258"/>
          <ac:spMkLst>
            <pc:docMk/>
            <pc:sldMk cId="4288506079" sldId="274"/>
            <ac:spMk id="3" creationId="{25CC47C9-B776-EEEC-32FF-ADD7E7EAF114}"/>
          </ac:spMkLst>
        </pc:spChg>
        <pc:picChg chg="add mod">
          <ac:chgData name="Alison Cooke" userId="S::a.cooke@uwtsd.ac.uk::46c329c9-26b7-4eba-b77b-7474421bfd31" providerId="AD" clId="Web-{8A4C9285-8F96-72FC-0214-EFAB19DCF00F}" dt="2022-04-06T11:50:11.966" v="258"/>
          <ac:picMkLst>
            <pc:docMk/>
            <pc:sldMk cId="4288506079" sldId="274"/>
            <ac:picMk id="4" creationId="{5FA1AB67-FB92-1F7C-EBDC-4D5A092ECC9D}"/>
          </ac:picMkLst>
        </pc:picChg>
      </pc:sldChg>
      <pc:sldChg chg="addSp delSp modSp new">
        <pc:chgData name="Alison Cooke" userId="S::a.cooke@uwtsd.ac.uk::46c329c9-26b7-4eba-b77b-7474421bfd31" providerId="AD" clId="Web-{8A4C9285-8F96-72FC-0214-EFAB19DCF00F}" dt="2022-04-06T12:02:06.585" v="299"/>
        <pc:sldMkLst>
          <pc:docMk/>
          <pc:sldMk cId="439820251" sldId="275"/>
        </pc:sldMkLst>
        <pc:spChg chg="mod">
          <ac:chgData name="Alison Cooke" userId="S::a.cooke@uwtsd.ac.uk::46c329c9-26b7-4eba-b77b-7474421bfd31" providerId="AD" clId="Web-{8A4C9285-8F96-72FC-0214-EFAB19DCF00F}" dt="2022-04-06T12:02:06.585" v="299"/>
          <ac:spMkLst>
            <pc:docMk/>
            <pc:sldMk cId="439820251" sldId="275"/>
            <ac:spMk id="2" creationId="{FC0B05F1-C81D-53E1-DCDF-AA00407FD04A}"/>
          </ac:spMkLst>
        </pc:spChg>
        <pc:spChg chg="del">
          <ac:chgData name="Alison Cooke" userId="S::a.cooke@uwtsd.ac.uk::46c329c9-26b7-4eba-b77b-7474421bfd31" providerId="AD" clId="Web-{8A4C9285-8F96-72FC-0214-EFAB19DCF00F}" dt="2022-04-06T12:02:06.585" v="299"/>
          <ac:spMkLst>
            <pc:docMk/>
            <pc:sldMk cId="439820251" sldId="275"/>
            <ac:spMk id="3" creationId="{1812B139-16B8-5AA0-55A7-CAB1E4FB9EE1}"/>
          </ac:spMkLst>
        </pc:spChg>
        <pc:picChg chg="add">
          <ac:chgData name="Alison Cooke" userId="S::a.cooke@uwtsd.ac.uk::46c329c9-26b7-4eba-b77b-7474421bfd31" providerId="AD" clId="Web-{8A4C9285-8F96-72FC-0214-EFAB19DCF00F}" dt="2022-04-06T12:02:06.585" v="299"/>
          <ac:picMkLst>
            <pc:docMk/>
            <pc:sldMk cId="439820251" sldId="275"/>
            <ac:picMk id="5" creationId="{F7322D8B-A9BE-C4B1-3594-E6A1CC16066C}"/>
          </ac:picMkLst>
        </pc:picChg>
      </pc:sldChg>
      <pc:sldChg chg="addSp modSp new addAnim modAnim modNotes">
        <pc:chgData name="Alison Cooke" userId="S::a.cooke@uwtsd.ac.uk::46c329c9-26b7-4eba-b77b-7474421bfd31" providerId="AD" clId="Web-{8A4C9285-8F96-72FC-0214-EFAB19DCF00F}" dt="2022-04-06T13:44:06.830" v="1734"/>
        <pc:sldMkLst>
          <pc:docMk/>
          <pc:sldMk cId="848828578" sldId="276"/>
        </pc:sldMkLst>
        <pc:spChg chg="mod">
          <ac:chgData name="Alison Cooke" userId="S::a.cooke@uwtsd.ac.uk::46c329c9-26b7-4eba-b77b-7474421bfd31" providerId="AD" clId="Web-{8A4C9285-8F96-72FC-0214-EFAB19DCF00F}" dt="2022-04-06T13:05:19.382" v="761" actId="20577"/>
          <ac:spMkLst>
            <pc:docMk/>
            <pc:sldMk cId="848828578" sldId="276"/>
            <ac:spMk id="2" creationId="{DCDBE5B1-94F8-F79D-2B01-92260BBBA717}"/>
          </ac:spMkLst>
        </pc:spChg>
        <pc:spChg chg="mod">
          <ac:chgData name="Alison Cooke" userId="S::a.cooke@uwtsd.ac.uk::46c329c9-26b7-4eba-b77b-7474421bfd31" providerId="AD" clId="Web-{8A4C9285-8F96-72FC-0214-EFAB19DCF00F}" dt="2022-04-06T13:17:42.572" v="1175" actId="14100"/>
          <ac:spMkLst>
            <pc:docMk/>
            <pc:sldMk cId="848828578" sldId="276"/>
            <ac:spMk id="3" creationId="{807DDB61-171E-89B4-8D4F-255C6E9B9E0B}"/>
          </ac:spMkLst>
        </pc:spChg>
        <pc:spChg chg="mod">
          <ac:chgData name="Alison Cooke" userId="S::a.cooke@uwtsd.ac.uk::46c329c9-26b7-4eba-b77b-7474421bfd31" providerId="AD" clId="Web-{8A4C9285-8F96-72FC-0214-EFAB19DCF00F}" dt="2022-04-06T13:17:42.572" v="1175" actId="14100"/>
          <ac:spMkLst>
            <pc:docMk/>
            <pc:sldMk cId="848828578" sldId="276"/>
            <ac:spMk id="4" creationId="{5A01556D-8ACD-4D02-04A2-7486AEA18E38}"/>
          </ac:spMkLst>
        </pc:spChg>
        <pc:spChg chg="add mod">
          <ac:chgData name="Alison Cooke" userId="S::a.cooke@uwtsd.ac.uk::46c329c9-26b7-4eba-b77b-7474421bfd31" providerId="AD" clId="Web-{8A4C9285-8F96-72FC-0214-EFAB19DCF00F}" dt="2022-04-06T13:25:10.911" v="1329" actId="20577"/>
          <ac:spMkLst>
            <pc:docMk/>
            <pc:sldMk cId="848828578" sldId="276"/>
            <ac:spMk id="5" creationId="{84E97E43-0FE7-537D-E1B0-D35D7B872378}"/>
          </ac:spMkLst>
        </pc:spChg>
      </pc:sldChg>
      <pc:sldChg chg="addSp modSp new modNotes">
        <pc:chgData name="Alison Cooke" userId="S::a.cooke@uwtsd.ac.uk::46c329c9-26b7-4eba-b77b-7474421bfd31" providerId="AD" clId="Web-{8A4C9285-8F96-72FC-0214-EFAB19DCF00F}" dt="2022-04-06T13:54:20.751" v="1865" actId="1076"/>
        <pc:sldMkLst>
          <pc:docMk/>
          <pc:sldMk cId="3556983543" sldId="277"/>
        </pc:sldMkLst>
        <pc:spChg chg="mod">
          <ac:chgData name="Alison Cooke" userId="S::a.cooke@uwtsd.ac.uk::46c329c9-26b7-4eba-b77b-7474421bfd31" providerId="AD" clId="Web-{8A4C9285-8F96-72FC-0214-EFAB19DCF00F}" dt="2022-04-06T13:29:39.106" v="1353" actId="20577"/>
          <ac:spMkLst>
            <pc:docMk/>
            <pc:sldMk cId="3556983543" sldId="277"/>
            <ac:spMk id="2" creationId="{39952CD5-5D1B-01B4-118A-7DFFB6C2645F}"/>
          </ac:spMkLst>
        </pc:spChg>
        <pc:spChg chg="mod">
          <ac:chgData name="Alison Cooke" userId="S::a.cooke@uwtsd.ac.uk::46c329c9-26b7-4eba-b77b-7474421bfd31" providerId="AD" clId="Web-{8A4C9285-8F96-72FC-0214-EFAB19DCF00F}" dt="2022-04-06T13:53:59.985" v="1863"/>
          <ac:spMkLst>
            <pc:docMk/>
            <pc:sldMk cId="3556983543" sldId="277"/>
            <ac:spMk id="3" creationId="{3186A518-F0C4-9734-D59A-6E30C263B37A}"/>
          </ac:spMkLst>
        </pc:spChg>
        <pc:spChg chg="mod">
          <ac:chgData name="Alison Cooke" userId="S::a.cooke@uwtsd.ac.uk::46c329c9-26b7-4eba-b77b-7474421bfd31" providerId="AD" clId="Web-{8A4C9285-8F96-72FC-0214-EFAB19DCF00F}" dt="2022-04-06T13:54:20.751" v="1865" actId="1076"/>
          <ac:spMkLst>
            <pc:docMk/>
            <pc:sldMk cId="3556983543" sldId="277"/>
            <ac:spMk id="4" creationId="{0D61E801-A196-F0EE-F8D5-11BCC1EA335D}"/>
          </ac:spMkLst>
        </pc:spChg>
        <pc:picChg chg="add mod">
          <ac:chgData name="Alison Cooke" userId="S::a.cooke@uwtsd.ac.uk::46c329c9-26b7-4eba-b77b-7474421bfd31" providerId="AD" clId="Web-{8A4C9285-8F96-72FC-0214-EFAB19DCF00F}" dt="2022-04-06T13:53:40.329" v="1860" actId="1076"/>
          <ac:picMkLst>
            <pc:docMk/>
            <pc:sldMk cId="3556983543" sldId="277"/>
            <ac:picMk id="5" creationId="{D44F9B06-D7BB-F365-8A66-CAF810A0BED4}"/>
          </ac:picMkLst>
        </pc:picChg>
      </pc:sldChg>
      <pc:sldChg chg="addSp delSp modSp new mod modClrScheme chgLayout">
        <pc:chgData name="Alison Cooke" userId="S::a.cooke@uwtsd.ac.uk::46c329c9-26b7-4eba-b77b-7474421bfd31" providerId="AD" clId="Web-{8A4C9285-8F96-72FC-0214-EFAB19DCF00F}" dt="2022-04-06T13:47:42.695" v="1753"/>
        <pc:sldMkLst>
          <pc:docMk/>
          <pc:sldMk cId="359367496" sldId="278"/>
        </pc:sldMkLst>
        <pc:spChg chg="mod ord">
          <ac:chgData name="Alison Cooke" userId="S::a.cooke@uwtsd.ac.uk::46c329c9-26b7-4eba-b77b-7474421bfd31" providerId="AD" clId="Web-{8A4C9285-8F96-72FC-0214-EFAB19DCF00F}" dt="2022-04-06T13:47:42.695" v="1753"/>
          <ac:spMkLst>
            <pc:docMk/>
            <pc:sldMk cId="359367496" sldId="278"/>
            <ac:spMk id="2" creationId="{CF1585DA-10DB-AD35-FF3B-BFB63A19EB68}"/>
          </ac:spMkLst>
        </pc:spChg>
        <pc:spChg chg="del mod ord">
          <ac:chgData name="Alison Cooke" userId="S::a.cooke@uwtsd.ac.uk::46c329c9-26b7-4eba-b77b-7474421bfd31" providerId="AD" clId="Web-{8A4C9285-8F96-72FC-0214-EFAB19DCF00F}" dt="2022-04-06T13:47:39.742" v="1752"/>
          <ac:spMkLst>
            <pc:docMk/>
            <pc:sldMk cId="359367496" sldId="278"/>
            <ac:spMk id="3" creationId="{483FAA89-3A90-ED54-5152-55D978DAD4C8}"/>
          </ac:spMkLst>
        </pc:spChg>
        <pc:spChg chg="del">
          <ac:chgData name="Alison Cooke" userId="S::a.cooke@uwtsd.ac.uk::46c329c9-26b7-4eba-b77b-7474421bfd31" providerId="AD" clId="Web-{8A4C9285-8F96-72FC-0214-EFAB19DCF00F}" dt="2022-04-06T13:45:19.722" v="1747"/>
          <ac:spMkLst>
            <pc:docMk/>
            <pc:sldMk cId="359367496" sldId="278"/>
            <ac:spMk id="4" creationId="{7009A164-71EF-3F63-AFFA-5B83F4997E2D}"/>
          </ac:spMkLst>
        </pc:spChg>
        <pc:picChg chg="add mod ord">
          <ac:chgData name="Alison Cooke" userId="S::a.cooke@uwtsd.ac.uk::46c329c9-26b7-4eba-b77b-7474421bfd31" providerId="AD" clId="Web-{8A4C9285-8F96-72FC-0214-EFAB19DCF00F}" dt="2022-04-06T13:47:42.695" v="1753"/>
          <ac:picMkLst>
            <pc:docMk/>
            <pc:sldMk cId="359367496" sldId="278"/>
            <ac:picMk id="5" creationId="{C32DC965-3AD9-6F45-6316-2A4BE4BD5B36}"/>
          </ac:picMkLst>
        </pc:picChg>
      </pc:sldChg>
      <pc:sldChg chg="addSp delSp modSp new">
        <pc:chgData name="Alison Cooke" userId="S::a.cooke@uwtsd.ac.uk::46c329c9-26b7-4eba-b77b-7474421bfd31" providerId="AD" clId="Web-{8A4C9285-8F96-72FC-0214-EFAB19DCF00F}" dt="2022-04-06T13:48:38.509" v="1774" actId="20577"/>
        <pc:sldMkLst>
          <pc:docMk/>
          <pc:sldMk cId="1568220711" sldId="279"/>
        </pc:sldMkLst>
        <pc:spChg chg="mod">
          <ac:chgData name="Alison Cooke" userId="S::a.cooke@uwtsd.ac.uk::46c329c9-26b7-4eba-b77b-7474421bfd31" providerId="AD" clId="Web-{8A4C9285-8F96-72FC-0214-EFAB19DCF00F}" dt="2022-04-06T13:48:38.509" v="1774" actId="20577"/>
          <ac:spMkLst>
            <pc:docMk/>
            <pc:sldMk cId="1568220711" sldId="279"/>
            <ac:spMk id="2" creationId="{BBA62C22-EF33-0CE5-51BD-F28BC42B5C68}"/>
          </ac:spMkLst>
        </pc:spChg>
        <pc:spChg chg="del">
          <ac:chgData name="Alison Cooke" userId="S::a.cooke@uwtsd.ac.uk::46c329c9-26b7-4eba-b77b-7474421bfd31" providerId="AD" clId="Web-{8A4C9285-8F96-72FC-0214-EFAB19DCF00F}" dt="2022-04-06T13:48:12.352" v="1755"/>
          <ac:spMkLst>
            <pc:docMk/>
            <pc:sldMk cId="1568220711" sldId="279"/>
            <ac:spMk id="3" creationId="{FA7A9778-6BE8-60D7-BDA2-F62EDCBB9C77}"/>
          </ac:spMkLst>
        </pc:spChg>
        <pc:picChg chg="add mod ord">
          <ac:chgData name="Alison Cooke" userId="S::a.cooke@uwtsd.ac.uk::46c329c9-26b7-4eba-b77b-7474421bfd31" providerId="AD" clId="Web-{8A4C9285-8F96-72FC-0214-EFAB19DCF00F}" dt="2022-04-06T13:48:12.352" v="1755"/>
          <ac:picMkLst>
            <pc:docMk/>
            <pc:sldMk cId="1568220711" sldId="279"/>
            <ac:picMk id="4" creationId="{97D873DF-50C2-E3AB-F366-0C845525ED00}"/>
          </ac:picMkLst>
        </pc:picChg>
      </pc:sldChg>
      <pc:sldChg chg="addSp delSp modSp new">
        <pc:chgData name="Alison Cooke" userId="S::a.cooke@uwtsd.ac.uk::46c329c9-26b7-4eba-b77b-7474421bfd31" providerId="AD" clId="Web-{8A4C9285-8F96-72FC-0214-EFAB19DCF00F}" dt="2022-04-06T14:30:03.117" v="2331" actId="20577"/>
        <pc:sldMkLst>
          <pc:docMk/>
          <pc:sldMk cId="2229950586" sldId="280"/>
        </pc:sldMkLst>
        <pc:spChg chg="mod">
          <ac:chgData name="Alison Cooke" userId="S::a.cooke@uwtsd.ac.uk::46c329c9-26b7-4eba-b77b-7474421bfd31" providerId="AD" clId="Web-{8A4C9285-8F96-72FC-0214-EFAB19DCF00F}" dt="2022-04-06T14:30:03.117" v="2331" actId="20577"/>
          <ac:spMkLst>
            <pc:docMk/>
            <pc:sldMk cId="2229950586" sldId="280"/>
            <ac:spMk id="2" creationId="{7D09B4B4-379A-854B-2B8A-C85447FCCFA4}"/>
          </ac:spMkLst>
        </pc:spChg>
        <pc:spChg chg="del">
          <ac:chgData name="Alison Cooke" userId="S::a.cooke@uwtsd.ac.uk::46c329c9-26b7-4eba-b77b-7474421bfd31" providerId="AD" clId="Web-{8A4C9285-8F96-72FC-0214-EFAB19DCF00F}" dt="2022-04-06T13:50:00.339" v="1781"/>
          <ac:spMkLst>
            <pc:docMk/>
            <pc:sldMk cId="2229950586" sldId="280"/>
            <ac:spMk id="3" creationId="{980B9086-5243-265E-25C9-A050B1AAEB11}"/>
          </ac:spMkLst>
        </pc:spChg>
        <pc:picChg chg="add mod ord">
          <ac:chgData name="Alison Cooke" userId="S::a.cooke@uwtsd.ac.uk::46c329c9-26b7-4eba-b77b-7474421bfd31" providerId="AD" clId="Web-{8A4C9285-8F96-72FC-0214-EFAB19DCF00F}" dt="2022-04-06T13:50:14.902" v="1797"/>
          <ac:picMkLst>
            <pc:docMk/>
            <pc:sldMk cId="2229950586" sldId="280"/>
            <ac:picMk id="4" creationId="{CF84F874-BC50-02AD-55C4-7EC43E384D99}"/>
          </ac:picMkLst>
        </pc:picChg>
      </pc:sldChg>
      <pc:sldChg chg="addSp delSp modSp new modNotes">
        <pc:chgData name="Alison Cooke" userId="S::a.cooke@uwtsd.ac.uk::46c329c9-26b7-4eba-b77b-7474421bfd31" providerId="AD" clId="Web-{8A4C9285-8F96-72FC-0214-EFAB19DCF00F}" dt="2022-04-06T13:51:55.310" v="1835"/>
        <pc:sldMkLst>
          <pc:docMk/>
          <pc:sldMk cId="3715423407" sldId="281"/>
        </pc:sldMkLst>
        <pc:spChg chg="mod">
          <ac:chgData name="Alison Cooke" userId="S::a.cooke@uwtsd.ac.uk::46c329c9-26b7-4eba-b77b-7474421bfd31" providerId="AD" clId="Web-{8A4C9285-8F96-72FC-0214-EFAB19DCF00F}" dt="2022-04-06T13:51:29.857" v="1808" actId="20577"/>
          <ac:spMkLst>
            <pc:docMk/>
            <pc:sldMk cId="3715423407" sldId="281"/>
            <ac:spMk id="2" creationId="{8EEE413E-1874-49CD-F642-5E67D1F91610}"/>
          </ac:spMkLst>
        </pc:spChg>
        <pc:spChg chg="del">
          <ac:chgData name="Alison Cooke" userId="S::a.cooke@uwtsd.ac.uk::46c329c9-26b7-4eba-b77b-7474421bfd31" providerId="AD" clId="Web-{8A4C9285-8F96-72FC-0214-EFAB19DCF00F}" dt="2022-04-06T13:51:16.200" v="1799"/>
          <ac:spMkLst>
            <pc:docMk/>
            <pc:sldMk cId="3715423407" sldId="281"/>
            <ac:spMk id="3" creationId="{47D45D17-5038-3F7D-11D3-2E3997E8A2A8}"/>
          </ac:spMkLst>
        </pc:spChg>
        <pc:picChg chg="add mod ord">
          <ac:chgData name="Alison Cooke" userId="S::a.cooke@uwtsd.ac.uk::46c329c9-26b7-4eba-b77b-7474421bfd31" providerId="AD" clId="Web-{8A4C9285-8F96-72FC-0214-EFAB19DCF00F}" dt="2022-04-06T13:51:16.200" v="1799"/>
          <ac:picMkLst>
            <pc:docMk/>
            <pc:sldMk cId="3715423407" sldId="281"/>
            <ac:picMk id="4" creationId="{445FB699-872C-DF22-F3EF-F169B0637AD2}"/>
          </ac:picMkLst>
        </pc:picChg>
      </pc:sldChg>
      <pc:sldChg chg="addSp delSp modSp new modNotes">
        <pc:chgData name="Alison Cooke" userId="S::a.cooke@uwtsd.ac.uk::46c329c9-26b7-4eba-b77b-7474421bfd31" providerId="AD" clId="Web-{8A4C9285-8F96-72FC-0214-EFAB19DCF00F}" dt="2022-04-06T13:56:05.238" v="1967"/>
        <pc:sldMkLst>
          <pc:docMk/>
          <pc:sldMk cId="1463891290" sldId="282"/>
        </pc:sldMkLst>
        <pc:spChg chg="mod">
          <ac:chgData name="Alison Cooke" userId="S::a.cooke@uwtsd.ac.uk::46c329c9-26b7-4eba-b77b-7474421bfd31" providerId="AD" clId="Web-{8A4C9285-8F96-72FC-0214-EFAB19DCF00F}" dt="2022-04-06T13:55:19.612" v="1899" actId="20577"/>
          <ac:spMkLst>
            <pc:docMk/>
            <pc:sldMk cId="1463891290" sldId="282"/>
            <ac:spMk id="2" creationId="{8C823A2A-EFF0-4994-99BD-E94224597075}"/>
          </ac:spMkLst>
        </pc:spChg>
        <pc:spChg chg="del">
          <ac:chgData name="Alison Cooke" userId="S::a.cooke@uwtsd.ac.uk::46c329c9-26b7-4eba-b77b-7474421bfd31" providerId="AD" clId="Web-{8A4C9285-8F96-72FC-0214-EFAB19DCF00F}" dt="2022-04-06T13:54:49.940" v="1867"/>
          <ac:spMkLst>
            <pc:docMk/>
            <pc:sldMk cId="1463891290" sldId="282"/>
            <ac:spMk id="3" creationId="{705A4204-98BD-7ED2-26F5-74CFA026DA9A}"/>
          </ac:spMkLst>
        </pc:spChg>
        <pc:picChg chg="add mod ord">
          <ac:chgData name="Alison Cooke" userId="S::a.cooke@uwtsd.ac.uk::46c329c9-26b7-4eba-b77b-7474421bfd31" providerId="AD" clId="Web-{8A4C9285-8F96-72FC-0214-EFAB19DCF00F}" dt="2022-04-06T13:54:49.940" v="1867"/>
          <ac:picMkLst>
            <pc:docMk/>
            <pc:sldMk cId="1463891290" sldId="282"/>
            <ac:picMk id="4" creationId="{359E89FA-8E17-721D-622D-AC1540D32B62}"/>
          </ac:picMkLst>
        </pc:picChg>
      </pc:sldChg>
    </pc:docChg>
  </pc:docChgLst>
  <pc:docChgLst>
    <pc:chgData name="Alison Cooke" userId="S::a.cooke@uwtsd.ac.uk::46c329c9-26b7-4eba-b77b-7474421bfd31" providerId="AD" clId="Web-{4F4B69AC-915C-4D75-A927-58929B28B234}"/>
    <pc:docChg chg="modSld">
      <pc:chgData name="Alison Cooke" userId="S::a.cooke@uwtsd.ac.uk::46c329c9-26b7-4eba-b77b-7474421bfd31" providerId="AD" clId="Web-{4F4B69AC-915C-4D75-A927-58929B28B234}" dt="2022-04-06T14:40:39.874" v="298"/>
      <pc:docMkLst>
        <pc:docMk/>
      </pc:docMkLst>
      <pc:sldChg chg="addAnim modAnim modNotes">
        <pc:chgData name="Alison Cooke" userId="S::a.cooke@uwtsd.ac.uk::46c329c9-26b7-4eba-b77b-7474421bfd31" providerId="AD" clId="Web-{4F4B69AC-915C-4D75-A927-58929B28B234}" dt="2022-04-06T14:36:39.429" v="165"/>
        <pc:sldMkLst>
          <pc:docMk/>
          <pc:sldMk cId="506969829" sldId="263"/>
        </pc:sldMkLst>
      </pc:sldChg>
      <pc:sldChg chg="modNotes">
        <pc:chgData name="Alison Cooke" userId="S::a.cooke@uwtsd.ac.uk::46c329c9-26b7-4eba-b77b-7474421bfd31" providerId="AD" clId="Web-{4F4B69AC-915C-4D75-A927-58929B28B234}" dt="2022-04-06T14:38:26.807" v="223"/>
        <pc:sldMkLst>
          <pc:docMk/>
          <pc:sldMk cId="2749282410" sldId="264"/>
        </pc:sldMkLst>
      </pc:sldChg>
      <pc:sldChg chg="modNotes">
        <pc:chgData name="Alison Cooke" userId="S::a.cooke@uwtsd.ac.uk::46c329c9-26b7-4eba-b77b-7474421bfd31" providerId="AD" clId="Web-{4F4B69AC-915C-4D75-A927-58929B28B234}" dt="2022-04-06T14:40:39.874" v="298"/>
        <pc:sldMkLst>
          <pc:docMk/>
          <pc:sldMk cId="2162979876" sldId="266"/>
        </pc:sldMkLst>
      </pc:sldChg>
      <pc:sldChg chg="modNotes">
        <pc:chgData name="Alison Cooke" userId="S::a.cooke@uwtsd.ac.uk::46c329c9-26b7-4eba-b77b-7474421bfd31" providerId="AD" clId="Web-{4F4B69AC-915C-4D75-A927-58929B28B234}" dt="2022-04-06T14:34:23.504" v="65"/>
        <pc:sldMkLst>
          <pc:docMk/>
          <pc:sldMk cId="958988389" sldId="271"/>
        </pc:sldMkLst>
      </pc:sldChg>
      <pc:sldChg chg="modSp">
        <pc:chgData name="Alison Cooke" userId="S::a.cooke@uwtsd.ac.uk::46c329c9-26b7-4eba-b77b-7474421bfd31" providerId="AD" clId="Web-{4F4B69AC-915C-4D75-A927-58929B28B234}" dt="2022-04-06T14:33:33.502" v="21" actId="20577"/>
        <pc:sldMkLst>
          <pc:docMk/>
          <pc:sldMk cId="848828578" sldId="276"/>
        </pc:sldMkLst>
        <pc:spChg chg="mod">
          <ac:chgData name="Alison Cooke" userId="S::a.cooke@uwtsd.ac.uk::46c329c9-26b7-4eba-b77b-7474421bfd31" providerId="AD" clId="Web-{4F4B69AC-915C-4D75-A927-58929B28B234}" dt="2022-04-06T14:33:33.502" v="21" actId="20577"/>
          <ac:spMkLst>
            <pc:docMk/>
            <pc:sldMk cId="848828578" sldId="276"/>
            <ac:spMk id="4" creationId="{5A01556D-8ACD-4D02-04A2-7486AEA18E38}"/>
          </ac:spMkLst>
        </pc:spChg>
      </pc:sldChg>
      <pc:sldChg chg="modSp">
        <pc:chgData name="Alison Cooke" userId="S::a.cooke@uwtsd.ac.uk::46c329c9-26b7-4eba-b77b-7474421bfd31" providerId="AD" clId="Web-{4F4B69AC-915C-4D75-A927-58929B28B234}" dt="2022-04-06T14:34:59.317" v="101" actId="20577"/>
        <pc:sldMkLst>
          <pc:docMk/>
          <pc:sldMk cId="359367496" sldId="278"/>
        </pc:sldMkLst>
        <pc:spChg chg="mod">
          <ac:chgData name="Alison Cooke" userId="S::a.cooke@uwtsd.ac.uk::46c329c9-26b7-4eba-b77b-7474421bfd31" providerId="AD" clId="Web-{4F4B69AC-915C-4D75-A927-58929B28B234}" dt="2022-04-06T14:34:59.317" v="101" actId="20577"/>
          <ac:spMkLst>
            <pc:docMk/>
            <pc:sldMk cId="359367496" sldId="278"/>
            <ac:spMk id="2" creationId="{CF1585DA-10DB-AD35-FF3B-BFB63A19EB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you have already submitted your proposals you have already started on your literature review – so looking back on that research lets hear how you found your resources</a:t>
            </a:r>
          </a:p>
          <a:p>
            <a:endParaRPr lang="en-US">
              <a:ea typeface="Calibri"/>
              <a:cs typeface="Calibri"/>
            </a:endParaRPr>
          </a:p>
          <a:p>
            <a:endParaRPr lang="en-US">
              <a:ea typeface="Calibri"/>
              <a:cs typeface="Calibri"/>
            </a:endParaRPr>
          </a:p>
          <a:p>
            <a:r>
              <a:rPr lang="en-US">
                <a:ea typeface="Calibri"/>
                <a:cs typeface="Calibri"/>
              </a:rPr>
              <a:t>1. </a:t>
            </a:r>
            <a:r>
              <a:rPr lang="en-US" b="1">
                <a:ea typeface="Calibri"/>
                <a:cs typeface="Calibri"/>
              </a:rPr>
              <a:t>University Library </a:t>
            </a:r>
            <a:r>
              <a:rPr lang="en-US">
                <a:ea typeface="Calibri"/>
                <a:cs typeface="Calibri"/>
              </a:rPr>
              <a:t>– you have had a couple of inputs from Lisa Ellis , Academic Librarian.</a:t>
            </a:r>
          </a:p>
          <a:p>
            <a:r>
              <a:rPr lang="en-US">
                <a:ea typeface="Calibri"/>
                <a:cs typeface="Calibri"/>
              </a:rPr>
              <a:t>You can also visit the library on campus at anytime</a:t>
            </a:r>
          </a:p>
          <a:p>
            <a:endParaRPr lang="en-US">
              <a:ea typeface="Calibri"/>
              <a:cs typeface="Calibri"/>
            </a:endParaRPr>
          </a:p>
          <a:p>
            <a:r>
              <a:rPr lang="en-US">
                <a:ea typeface="Calibri"/>
                <a:cs typeface="Calibri"/>
              </a:rPr>
              <a:t>2.</a:t>
            </a:r>
            <a:r>
              <a:rPr lang="en-US" b="1">
                <a:ea typeface="Calibri"/>
                <a:cs typeface="Calibri"/>
              </a:rPr>
              <a:t> Google scholar</a:t>
            </a:r>
            <a:r>
              <a:rPr lang="en-US">
                <a:ea typeface="Calibri"/>
                <a:cs typeface="Calibri"/>
              </a:rPr>
              <a:t> – look at the abstract for articles – dismiss is not relevant to your topic/subject</a:t>
            </a:r>
          </a:p>
          <a:p>
            <a:endParaRPr lang="en-US">
              <a:ea typeface="Calibri"/>
              <a:cs typeface="Calibri"/>
            </a:endParaRPr>
          </a:p>
          <a:p>
            <a:r>
              <a:rPr lang="en-US">
                <a:ea typeface="Calibri"/>
                <a:cs typeface="Calibri"/>
              </a:rPr>
              <a:t>3. </a:t>
            </a:r>
            <a:r>
              <a:rPr lang="en-US" b="1">
                <a:ea typeface="Calibri"/>
                <a:cs typeface="Calibri"/>
              </a:rPr>
              <a:t>Snowballing </a:t>
            </a:r>
            <a:r>
              <a:rPr lang="en-US">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a:ea typeface="Calibri"/>
                <a:cs typeface="Calibri"/>
              </a:rPr>
              <a:t>4.</a:t>
            </a:r>
            <a:r>
              <a:rPr lang="en-US" b="1">
                <a:ea typeface="Calibri"/>
                <a:cs typeface="Calibri"/>
              </a:rPr>
              <a:t> Related dissertations </a:t>
            </a:r>
            <a:r>
              <a:rPr lang="en-US">
                <a:ea typeface="Calibri"/>
                <a:cs typeface="Calibri"/>
              </a:rPr>
              <a:t>– to your topic area – look for sources of information from these ( use </a:t>
            </a:r>
            <a:r>
              <a:rPr lang="en-US" err="1">
                <a:ea typeface="Calibri"/>
                <a:cs typeface="Calibri"/>
              </a:rPr>
              <a:t>Proquest</a:t>
            </a:r>
            <a:r>
              <a:rPr lang="en-US">
                <a:ea typeface="Calibri"/>
                <a:cs typeface="Calibri"/>
              </a:rPr>
              <a:t> via University library)</a:t>
            </a:r>
          </a:p>
          <a:p>
            <a:endParaRPr lang="en-US">
              <a:ea typeface="Calibri"/>
              <a:cs typeface="Calibri"/>
            </a:endParaRPr>
          </a:p>
          <a:p>
            <a:endParaRPr lang="en-US">
              <a:ea typeface="Calibri"/>
              <a:cs typeface="Calibri"/>
            </a:endParaRPr>
          </a:p>
          <a:p>
            <a:r>
              <a:rPr lang="en-US">
                <a:ea typeface="Calibri"/>
                <a:cs typeface="Calibri"/>
              </a:rPr>
              <a:t>Use your detective skills:</a:t>
            </a:r>
          </a:p>
          <a:p>
            <a:pPr marL="514350" indent="-514350">
              <a:spcBef>
                <a:spcPct val="20000"/>
              </a:spcBef>
              <a:buAutoNum type="arabicPeriod"/>
            </a:pPr>
            <a:r>
              <a:rPr lang="en-GB"/>
              <a:t>Questions that need answers ( research objectives)</a:t>
            </a:r>
            <a:endParaRPr lang="en-US"/>
          </a:p>
          <a:p>
            <a:pPr marL="514350" indent="-514350">
              <a:spcBef>
                <a:spcPct val="20000"/>
              </a:spcBef>
              <a:buAutoNum type="arabicPeriod"/>
            </a:pPr>
            <a:r>
              <a:rPr lang="en-GB"/>
              <a:t>Clues are in literature sources</a:t>
            </a:r>
            <a:endParaRPr lang="en-US"/>
          </a:p>
          <a:p>
            <a:pPr marL="514350" indent="-514350">
              <a:spcBef>
                <a:spcPct val="20000"/>
              </a:spcBef>
              <a:buAutoNum type="arabicPeriod"/>
            </a:pPr>
            <a:r>
              <a:rPr lang="en-GB"/>
              <a:t>Discard any information that is irrelevant</a:t>
            </a:r>
            <a:endParaRPr lang="en-US"/>
          </a:p>
          <a:p>
            <a:pPr marL="514350" indent="-514350">
              <a:spcBef>
                <a:spcPct val="20000"/>
              </a:spcBef>
              <a:buAutoNum type="arabicPeriod"/>
            </a:pPr>
            <a:r>
              <a:rPr lang="en-GB"/>
              <a:t>Follow up any leads to other sources</a:t>
            </a:r>
            <a:endParaRPr lang="en-US"/>
          </a:p>
          <a:p>
            <a:pPr marL="514350" indent="-514350">
              <a:spcBef>
                <a:spcPct val="20000"/>
              </a:spcBef>
              <a:buAutoNum type="arabicPeriod"/>
            </a:pPr>
            <a:r>
              <a:rPr lang="en-GB"/>
              <a:t>Construct your ‘case’ on the evidence that you have found from your sources</a:t>
            </a:r>
            <a:endParaRPr lang="en-US"/>
          </a:p>
          <a:p>
            <a:pPr marL="514350" indent="-514350">
              <a:spcBef>
                <a:spcPct val="20000"/>
              </a:spcBef>
              <a:buAutoNum type="arabicPeriod"/>
            </a:pPr>
            <a:r>
              <a:rPr lang="en-GB"/>
              <a:t>Lay down the facts as you see them ( i.e. present the results of your review highlight your main findings and implications on your work)</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list is not exhaustive , but can include things like:</a:t>
            </a:r>
          </a:p>
          <a:p>
            <a:pPr marL="171450" indent="-171450">
              <a:lnSpc>
                <a:spcPct val="90000"/>
              </a:lnSpc>
              <a:spcBef>
                <a:spcPct val="20000"/>
              </a:spcBef>
              <a:buFont typeface="Arial"/>
              <a:buChar char="•"/>
            </a:pPr>
            <a:r>
              <a:rPr lang="en-GB"/>
              <a:t>Irrelevant rambling – stay focused</a:t>
            </a:r>
            <a:endParaRPr lang="en-US"/>
          </a:p>
          <a:p>
            <a:pPr marL="171450" indent="-171450">
              <a:lnSpc>
                <a:spcPct val="90000"/>
              </a:lnSpc>
              <a:spcBef>
                <a:spcPct val="20000"/>
              </a:spcBef>
              <a:buFont typeface="Arial"/>
              <a:buChar char="•"/>
            </a:pPr>
            <a:r>
              <a:rPr lang="en-GB">
                <a:ea typeface="Calibri"/>
                <a:cs typeface="Calibri"/>
              </a:rPr>
              <a:t>No structure - Ideas</a:t>
            </a:r>
            <a:r>
              <a:rPr lang="en-GB"/>
              <a:t> presented in no order – difficult to follow argument/discussions</a:t>
            </a:r>
            <a:endParaRPr lang="en-US">
              <a:ea typeface="Calibri" panose="020F0502020204030204"/>
              <a:cs typeface="Calibri" panose="020F0502020204030204"/>
            </a:endParaRPr>
          </a:p>
          <a:p>
            <a:pPr marL="171450" indent="-171450">
              <a:lnSpc>
                <a:spcPct val="90000"/>
              </a:lnSpc>
              <a:spcBef>
                <a:spcPct val="20000"/>
              </a:spcBef>
              <a:buFont typeface="Arial"/>
              <a:buChar char="•"/>
            </a:pPr>
            <a:r>
              <a:rPr lang="en-GB"/>
              <a:t>Too descriptive – no opinion, no support</a:t>
            </a:r>
            <a:endParaRPr lang="en-US"/>
          </a:p>
          <a:p>
            <a:pPr marL="171450" indent="-171450">
              <a:lnSpc>
                <a:spcPct val="90000"/>
              </a:lnSpc>
              <a:spcBef>
                <a:spcPct val="20000"/>
              </a:spcBef>
              <a:buFont typeface="Arial"/>
              <a:buChar char="•"/>
            </a:pPr>
            <a:r>
              <a:rPr lang="en-GB">
                <a:ea typeface="Calibri"/>
                <a:cs typeface="Calibri"/>
              </a:rPr>
              <a:t>Lack of knowledge</a:t>
            </a:r>
            <a:endParaRPr lang="en-GB"/>
          </a:p>
          <a:p>
            <a:pPr marL="171450" indent="-171450">
              <a:lnSpc>
                <a:spcPct val="90000"/>
              </a:lnSpc>
              <a:spcBef>
                <a:spcPct val="20000"/>
              </a:spcBef>
              <a:buFont typeface="Arial"/>
              <a:buChar char="•"/>
            </a:pPr>
            <a:r>
              <a:rPr lang="en-GB"/>
              <a:t>Ends abruptly, without highlighting any main findings</a:t>
            </a:r>
            <a:endParaRPr lang="en-US"/>
          </a:p>
          <a:p>
            <a:pPr marL="171450" indent="-171450">
              <a:lnSpc>
                <a:spcPct val="90000"/>
              </a:lnSpc>
              <a:spcBef>
                <a:spcPct val="20000"/>
              </a:spcBef>
              <a:buFont typeface="Arial"/>
              <a:buChar char="•"/>
            </a:pPr>
            <a:r>
              <a:rPr lang="en-GB"/>
              <a:t>Limited sources used – mainly websites</a:t>
            </a:r>
          </a:p>
          <a:p>
            <a:pPr marL="171450" indent="-171450">
              <a:lnSpc>
                <a:spcPct val="90000"/>
              </a:lnSpc>
              <a:spcBef>
                <a:spcPct val="20000"/>
              </a:spcBef>
              <a:buFont typeface="Arial"/>
              <a:buChar char="•"/>
            </a:pPr>
            <a:r>
              <a:rPr lang="en-GB">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344091" y="525801"/>
            <a:ext cx="8307977" cy="3079548"/>
          </a:xfrm>
        </p:spPr>
        <p:txBody>
          <a:bodyPr>
            <a:normAutofit/>
          </a:bodyPr>
          <a:lstStyle/>
          <a:p>
            <a:br>
              <a:rPr lang="en-GB" b="1" dirty="0"/>
            </a:br>
            <a:r>
              <a:rPr lang="en-GB" b="1" dirty="0" err="1">
                <a:solidFill>
                  <a:srgbClr val="002060"/>
                </a:solidFill>
              </a:rPr>
              <a:t>Adolygiad</a:t>
            </a:r>
            <a:r>
              <a:rPr lang="en-GB" b="1" dirty="0">
                <a:solidFill>
                  <a:srgbClr val="002060"/>
                </a:solidFill>
              </a:rPr>
              <a:t> </a:t>
            </a:r>
            <a:r>
              <a:rPr lang="en-GB" b="1" dirty="0" err="1">
                <a:solidFill>
                  <a:srgbClr val="002060"/>
                </a:solidFill>
              </a:rPr>
              <a:t>Llenyddiaeth</a:t>
            </a:r>
            <a:br>
              <a:rPr lang="en-GB" b="1" dirty="0"/>
            </a:br>
            <a:r>
              <a:rPr lang="en-GB" b="1" dirty="0">
                <a:solidFill>
                  <a:schemeClr val="bg1"/>
                </a:solidFil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r>
              <a:rPr lang="en-GB" b="1"/>
              <a:t>The WHY &amp; the HOW</a:t>
            </a:r>
            <a:endParaRPr lang="en-US" b="1"/>
          </a:p>
          <a:p>
            <a:pPr marL="0" indent="0">
              <a:buNone/>
            </a:pPr>
            <a:endParaRPr lang="en-GB"/>
          </a:p>
          <a:p>
            <a:pPr marL="0" indent="0">
              <a:buNone/>
            </a:pPr>
            <a:r>
              <a:rPr lang="en-GB" b="1"/>
              <a:t>WHY </a:t>
            </a:r>
            <a:r>
              <a:rPr lang="en-GB"/>
              <a:t>do you need to undertake a literature review?</a:t>
            </a:r>
          </a:p>
          <a:p>
            <a:pPr marL="0" indent="0">
              <a:buNone/>
            </a:pPr>
            <a:endParaRPr lang="en-GB"/>
          </a:p>
          <a:p>
            <a:pPr marL="0" indent="0">
              <a:buNone/>
            </a:pPr>
            <a:r>
              <a:rPr lang="en-GB" b="1"/>
              <a:t>HOW</a:t>
            </a:r>
            <a:r>
              <a:rPr lang="en-GB"/>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2"/>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solidFill>
            <a:srgbClr val="002060"/>
          </a:solidFill>
        </p:spPr>
        <p:txBody>
          <a:bodyPr/>
          <a:lstStyle/>
          <a:p>
            <a:r>
              <a:rPr lang="en-GB">
                <a:solidFill>
                  <a:srgbClr val="FFFFFF"/>
                </a:solidFill>
              </a:rPr>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2"/>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a:solidFill>
                  <a:srgbClr val="FFFFFF"/>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2"/>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dirty="0">
                <a:solidFill>
                  <a:schemeClr val="bg1"/>
                </a:solidFill>
              </a:rPr>
            </a:br>
            <a:r>
              <a:rPr lang="en-GB" sz="3600" dirty="0">
                <a:solidFill>
                  <a:schemeClr val="bg1"/>
                </a:solidFill>
              </a:rPr>
              <a:t> How to find your resources </a:t>
            </a:r>
            <a:br>
              <a:rPr lang="en-GB" dirty="0"/>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a:t>a. Log</a:t>
            </a:r>
          </a:p>
          <a:p>
            <a:pPr marL="0" indent="0">
              <a:buNone/>
            </a:pPr>
            <a:r>
              <a:rPr lang="en-GB"/>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a:t>b. Catalogue</a:t>
            </a:r>
            <a:endParaRPr lang="en-US" b="1"/>
          </a:p>
          <a:p>
            <a:pPr marL="0" indent="0">
              <a:buNone/>
            </a:pPr>
            <a:r>
              <a:rPr lang="en-GB"/>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chemeClr val="tx1"/>
                </a:solidFill>
              </a:rPr>
              <a:t>c. Review &amp; digest</a:t>
            </a:r>
          </a:p>
          <a:p>
            <a:r>
              <a:rPr lang="en-GB" sz="2400">
                <a:solidFill>
                  <a:schemeClr val="tx1"/>
                </a:solidFill>
              </a:rPr>
              <a:t>How it all fits together</a:t>
            </a:r>
          </a:p>
          <a:p>
            <a:r>
              <a:rPr lang="en-GB" sz="2400">
                <a:solidFill>
                  <a:schemeClr val="tx1"/>
                </a:solidFill>
              </a:rPr>
              <a:t>How you will combine it all into narrative</a:t>
            </a:r>
          </a:p>
          <a:p>
            <a:r>
              <a:rPr lang="en-GB" sz="2400">
                <a:solidFill>
                  <a:schemeClr val="tx1"/>
                </a:solidFill>
              </a:rPr>
              <a:t>Mind-map</a:t>
            </a:r>
          </a:p>
          <a:p>
            <a:pPr algn="ctr"/>
            <a:endParaRPr lang="en-GB"/>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2800">
                <a:solidFill>
                  <a:srgbClr val="FFFFFF"/>
                </a:solidFill>
              </a:rPr>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a:solidFill>
                  <a:srgbClr val="0D405F"/>
                </a:solidFill>
                <a:effectLst/>
                <a:latin typeface="Inter"/>
              </a:rPr>
              <a:t>What question or problem is the author addressing?</a:t>
            </a:r>
          </a:p>
          <a:p>
            <a:pPr algn="l">
              <a:buFont typeface="Arial" panose="020B0604020202020204" pitchFamily="34" charset="0"/>
              <a:buChar char="•"/>
            </a:pPr>
            <a:r>
              <a:rPr lang="en-GB" b="0" i="0">
                <a:solidFill>
                  <a:srgbClr val="0D405F"/>
                </a:solidFill>
                <a:effectLst/>
                <a:latin typeface="Inter"/>
              </a:rPr>
              <a:t>What are the key concepts and how are they defined?</a:t>
            </a:r>
          </a:p>
          <a:p>
            <a:pPr algn="l">
              <a:buFont typeface="Arial" panose="020B0604020202020204" pitchFamily="34" charset="0"/>
              <a:buChar char="•"/>
            </a:pPr>
            <a:r>
              <a:rPr lang="en-GB" b="0" i="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a:solidFill>
                  <a:srgbClr val="0D405F"/>
                </a:solidFill>
                <a:effectLst/>
                <a:latin typeface="Inter"/>
              </a:rPr>
              <a:t>What are the results and conclusions of the study?</a:t>
            </a:r>
          </a:p>
          <a:p>
            <a:pPr algn="l">
              <a:buFont typeface="Arial" panose="020B0604020202020204" pitchFamily="34" charset="0"/>
              <a:buChar char="•"/>
            </a:pPr>
            <a:r>
              <a:rPr lang="en-GB" b="0" i="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a:solidFill>
                  <a:srgbClr val="0D405F"/>
                </a:solidFill>
                <a:effectLst/>
                <a:latin typeface="Inter"/>
              </a:rPr>
              <a:t>What are the strengths and weaknesses of the research</a:t>
            </a:r>
          </a:p>
          <a:p>
            <a:pPr marL="0" indent="0" algn="l">
              <a:buNone/>
            </a:pPr>
            <a:r>
              <a:rPr lang="en-GB">
                <a:solidFill>
                  <a:srgbClr val="0D405F"/>
                </a:solidFill>
                <a:latin typeface="Inter"/>
              </a:rPr>
              <a:t>(source </a:t>
            </a:r>
            <a:r>
              <a:rPr lang="en-GB" err="1">
                <a:solidFill>
                  <a:srgbClr val="0D405F"/>
                </a:solidFill>
                <a:latin typeface="Inter"/>
              </a:rPr>
              <a:t>Scribbr</a:t>
            </a:r>
            <a:r>
              <a:rPr lang="en-GB">
                <a:solidFill>
                  <a:srgbClr val="0D405F"/>
                </a:solidFill>
                <a:latin typeface="Inter"/>
              </a:rPr>
              <a:t>, 2022)</a:t>
            </a:r>
            <a:endParaRPr lang="en-GB" b="0" i="0">
              <a:solidFill>
                <a:srgbClr val="0D405F"/>
              </a:solidFill>
              <a:effectLst/>
              <a:latin typeface="Inter"/>
            </a:endParaRPr>
          </a:p>
          <a:p>
            <a:endParaRPr lang="en-GB"/>
          </a:p>
        </p:txBody>
      </p:sp>
    </p:spTree>
    <p:extLst>
      <p:ext uri="{BB962C8B-B14F-4D97-AF65-F5344CB8AC3E}">
        <p14:creationId xmlns:p14="http://schemas.microsoft.com/office/powerpoint/2010/main" val="958988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solidFill>
            <a:srgbClr val="002060"/>
          </a:solidFill>
        </p:spPr>
        <p:txBody>
          <a:bodyPr/>
          <a:lstStyle/>
          <a:p>
            <a:r>
              <a:rPr lang="en-GB">
                <a:solidFill>
                  <a:srgbClr val="FFFFFF"/>
                </a:solidFill>
              </a:rPr>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solidFill>
            <a:srgbClr val="002060"/>
          </a:solidFill>
        </p:spPr>
        <p:txBody>
          <a:bodyPr/>
          <a:lstStyle/>
          <a:p>
            <a:r>
              <a:rPr lang="en-GB">
                <a:solidFill>
                  <a:srgbClr val="FFFFFF"/>
                </a:solidFill>
              </a:rPr>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b. Writing up</a:t>
            </a:r>
            <a:endParaRPr lang="en-US"/>
          </a:p>
          <a:p>
            <a:pPr marL="457200" indent="-457200"/>
            <a:r>
              <a:rPr lang="en-GB"/>
              <a:t>Drafts</a:t>
            </a:r>
          </a:p>
          <a:p>
            <a:pPr marL="457200" indent="-457200"/>
            <a:r>
              <a:rPr lang="en-GB"/>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vert="horz" lIns="91440" tIns="45720" rIns="91440" bIns="45720" rtlCol="0" anchor="t">
            <a:normAutofit/>
          </a:bodyPr>
          <a:lstStyle/>
          <a:p>
            <a:pPr>
              <a:lnSpc>
                <a:spcPct val="90000"/>
              </a:lnSpc>
            </a:pPr>
            <a:br>
              <a:rPr lang="en-GB" sz="3700" b="1" dirty="0"/>
            </a:b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solidFill>
            <a:srgbClr val="002060"/>
          </a:solidFill>
        </p:spPr>
        <p:txBody>
          <a:bodyPr>
            <a:normAutofit fontScale="90000"/>
          </a:bodyPr>
          <a:lstStyle/>
          <a:p>
            <a:r>
              <a:rPr lang="en-GB">
                <a:solidFill>
                  <a:srgbClr val="FFFFFF"/>
                </a:solidFill>
              </a:rPr>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a:t>Further advice/guidance will be posted onto Moodle – visit often</a:t>
            </a:r>
          </a:p>
          <a:p>
            <a:r>
              <a:rPr lang="en-GB"/>
              <a:t>Handouts / recorded lessons</a:t>
            </a:r>
          </a:p>
          <a:p>
            <a:r>
              <a:rPr lang="en-GB"/>
              <a:t>Read other dissertations ( some examples on Moodle)</a:t>
            </a:r>
          </a:p>
          <a:p>
            <a:endParaRPr lang="en-GB"/>
          </a:p>
        </p:txBody>
      </p:sp>
      <p:pic>
        <p:nvPicPr>
          <p:cNvPr id="4" name="Picture 4">
            <a:extLst>
              <a:ext uri="{FF2B5EF4-FFF2-40B4-BE49-F238E27FC236}">
                <a16:creationId xmlns:a16="http://schemas.microsoft.com/office/drawing/2014/main" id="{B76C8142-A716-1EC5-231E-E08ADAB1661A}"/>
              </a:ext>
            </a:extLst>
          </p:cNvPr>
          <p:cNvPicPr>
            <a:picLocks noGrp="1" noChangeAspect="1"/>
          </p:cNvPicPr>
          <p:nvPr>
            <p:ph sz="half" idx="2"/>
          </p:nvPr>
        </p:nvPicPr>
        <p:blipFill>
          <a:blip r:embed="rId2"/>
          <a:stretch>
            <a:fillRect/>
          </a:stretch>
        </p:blipFill>
        <p:spPr>
          <a:xfrm>
            <a:off x="6197600" y="2086977"/>
            <a:ext cx="5384800" cy="3015488"/>
          </a:xfrm>
          <a:noFill/>
        </p:spPr>
      </p:pic>
    </p:spTree>
    <p:extLst>
      <p:ext uri="{BB962C8B-B14F-4D97-AF65-F5344CB8AC3E}">
        <p14:creationId xmlns:p14="http://schemas.microsoft.com/office/powerpoint/2010/main" val="1550755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336228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rgbClr val="FFFFFF"/>
                </a:solidFill>
              </a:rPr>
              <a:t>Cwestiynau</a:t>
            </a:r>
            <a:r>
              <a:rPr lang="en-GB" b="1" dirty="0">
                <a:solidFill>
                  <a:srgbClr val="FFFFFF"/>
                </a:solidFill>
              </a:rPr>
              <a:t>?</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 Adolygiad Llenyddiaeth Literature Review</vt:lpstr>
      <vt:lpstr>Deilliannau Dysgu Learning Outcomes</vt:lpstr>
      <vt:lpstr>Literature Review</vt:lpstr>
      <vt:lpstr>Why do you need to do a literature review?</vt:lpstr>
      <vt:lpstr>Literature Review - 'the WHY'</vt:lpstr>
      <vt:lpstr>Starting your literature review – common problems</vt:lpstr>
      <vt:lpstr>The 'How' of writing a Literature review</vt:lpstr>
      <vt:lpstr>Where do you find resources?</vt:lpstr>
      <vt:lpstr>  How to find your resources  </vt:lpstr>
      <vt:lpstr>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How to structure your literature review</vt:lpstr>
      <vt:lpstr>Outlining and writing up</vt:lpstr>
      <vt:lpstr> Features of a good literature review</vt:lpstr>
      <vt:lpstr>Features of a 'bad' literature review – what to avoid in your writing</vt:lpstr>
      <vt:lpstr>Avoid…</vt:lpstr>
      <vt:lpstr>Additional material</vt:lpstr>
      <vt:lpstr>Deilliannau Dysgu Learning Outcomes</vt:lpstr>
      <vt:lpstr>Cwestiynau?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34</cp:revision>
  <dcterms:created xsi:type="dcterms:W3CDTF">2021-10-13T07:56:41Z</dcterms:created>
  <dcterms:modified xsi:type="dcterms:W3CDTF">2024-01-25T16:18:18Z</dcterms:modified>
</cp:coreProperties>
</file>