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883" autoAdjust="0"/>
  </p:normalViewPr>
  <p:slideViewPr>
    <p:cSldViewPr snapToGrid="0" snapToObjects="1">
      <p:cViewPr varScale="1">
        <p:scale>
          <a:sx n="77" d="100"/>
          <a:sy n="77" d="100"/>
        </p:scale>
        <p:origin x="-194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AF543DCE-A2BE-8944-ABCF-A837949D4E69}" type="datetimeFigureOut">
              <a:rPr lang="en-US" smtClean="0"/>
              <a:t>25/11/2013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821BD0E6-7055-7B46-9442-A5C80F27DF5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Christianity and Judaism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Women in Christian History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2318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Mary, mother of Jesus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err="1" smtClean="0"/>
              <a:t>Theotokos</a:t>
            </a:r>
            <a:endParaRPr lang="en-US" dirty="0" smtClean="0"/>
          </a:p>
          <a:p>
            <a:r>
              <a:rPr lang="en-US" dirty="0" smtClean="0"/>
              <a:t>Mother of Jesus by the Spirit of God</a:t>
            </a:r>
          </a:p>
          <a:p>
            <a:r>
              <a:rPr lang="en-US" dirty="0" smtClean="0"/>
              <a:t>‘Virgin’ πα</a:t>
            </a:r>
            <a:r>
              <a:rPr lang="en-US" dirty="0" err="1" smtClean="0"/>
              <a:t>ρθενος</a:t>
            </a:r>
            <a:r>
              <a:rPr lang="en-US" dirty="0" smtClean="0"/>
              <a:t> (</a:t>
            </a:r>
            <a:r>
              <a:rPr lang="en-US" i="1" dirty="0" err="1" smtClean="0"/>
              <a:t>parthenos</a:t>
            </a:r>
            <a:r>
              <a:rPr lang="en-US" dirty="0" smtClean="0"/>
              <a:t>)</a:t>
            </a:r>
          </a:p>
          <a:p>
            <a:r>
              <a:rPr lang="en-US" dirty="0" smtClean="0"/>
              <a:t>Catholicism: Immaculate Conception; Perpetual Virginity; Assumption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106" y="1878290"/>
            <a:ext cx="3270576" cy="4042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8733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Mary Magdalene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Second to Mary the mother of Jesus</a:t>
            </a:r>
          </a:p>
          <a:p>
            <a:r>
              <a:rPr lang="en-US" dirty="0" smtClean="0"/>
              <a:t>Companion of Jesus</a:t>
            </a:r>
          </a:p>
          <a:p>
            <a:r>
              <a:rPr lang="en-US" dirty="0" smtClean="0"/>
              <a:t>Jesus healed (exorcised) her</a:t>
            </a:r>
          </a:p>
          <a:p>
            <a:r>
              <a:rPr lang="en-US" dirty="0" smtClean="0"/>
              <a:t>First to testify to the risen Christ</a:t>
            </a:r>
          </a:p>
          <a:p>
            <a:r>
              <a:rPr lang="en-US" dirty="0" smtClean="0"/>
              <a:t>Extra-biblical speculation; no tradition of what happened to her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88" y="1566236"/>
            <a:ext cx="3668717" cy="455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4982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Héloise</a:t>
            </a:r>
            <a:r>
              <a:rPr lang="en-US" dirty="0" smtClean="0"/>
              <a:t> </a:t>
            </a:r>
            <a:r>
              <a:rPr lang="en-US" dirty="0" err="1" smtClean="0"/>
              <a:t>d’Argenteuil</a:t>
            </a:r>
            <a:r>
              <a:rPr lang="en-US" dirty="0" smtClean="0"/>
              <a:t> (c.1090-1164)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Medieval Scholar</a:t>
            </a:r>
          </a:p>
          <a:p>
            <a:r>
              <a:rPr lang="en-US" dirty="0" smtClean="0"/>
              <a:t>Student and lover of Peter Abelard</a:t>
            </a:r>
          </a:p>
          <a:p>
            <a:r>
              <a:rPr lang="en-US" dirty="0" smtClean="0"/>
              <a:t>Gave birth to Astrolabe</a:t>
            </a:r>
          </a:p>
          <a:p>
            <a:r>
              <a:rPr lang="en-US" dirty="0" smtClean="0"/>
              <a:t>Ended her days in a convent</a:t>
            </a:r>
          </a:p>
          <a:p>
            <a:r>
              <a:rPr lang="en-US" dirty="0" smtClean="0"/>
              <a:t>Correspondence with Abelard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92" y="1776811"/>
            <a:ext cx="3965708" cy="434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435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Hildegaard</a:t>
            </a:r>
            <a:r>
              <a:rPr lang="en-US" dirty="0" smtClean="0"/>
              <a:t> of </a:t>
            </a:r>
            <a:r>
              <a:rPr lang="en-US" dirty="0" err="1" smtClean="0"/>
              <a:t>Bingen</a:t>
            </a:r>
            <a:r>
              <a:rPr lang="en-US" dirty="0" smtClean="0"/>
              <a:t> (1098-1179)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Writer, philosopher, mystic, composer</a:t>
            </a:r>
          </a:p>
          <a:p>
            <a:r>
              <a:rPr lang="en-US" dirty="0" smtClean="0"/>
              <a:t>Reference to ‘the weaker sex’</a:t>
            </a:r>
          </a:p>
          <a:p>
            <a:r>
              <a:rPr lang="en-US" dirty="0" smtClean="0"/>
              <a:t>2012 – Doctor of the Church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830999"/>
            <a:ext cx="3913777" cy="4008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3008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Julian of Norwich c.1342-c.1416)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Anchoress in Norwich (St Julian’s Church)</a:t>
            </a:r>
          </a:p>
          <a:p>
            <a:r>
              <a:rPr lang="en-US" dirty="0" smtClean="0"/>
              <a:t>Series of intense visions</a:t>
            </a:r>
          </a:p>
          <a:p>
            <a:r>
              <a:rPr lang="en-US" i="1" dirty="0" smtClean="0"/>
              <a:t>Revelations of Divine Love</a:t>
            </a:r>
            <a:r>
              <a:rPr lang="en-US" dirty="0" smtClean="0"/>
              <a:t> (first book written by a woman)</a:t>
            </a:r>
          </a:p>
          <a:p>
            <a:r>
              <a:rPr lang="en-US" dirty="0" smtClean="0"/>
              <a:t>Teaching on sin</a:t>
            </a:r>
          </a:p>
          <a:p>
            <a:r>
              <a:rPr lang="en-US" dirty="0" smtClean="0"/>
              <a:t>God as ‘mother’</a:t>
            </a:r>
          </a:p>
          <a:p>
            <a:r>
              <a:rPr lang="en-US" dirty="0" smtClean="0"/>
              <a:t>‘All shall be well, and all shall be well and all manner of things shall be well’.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600200"/>
            <a:ext cx="3798317" cy="432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14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Catherine of Siena (1347-1380)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Theologian and mystic</a:t>
            </a:r>
          </a:p>
          <a:p>
            <a:r>
              <a:rPr lang="en-US" i="1" dirty="0" smtClean="0"/>
              <a:t>The Dialogue of Divine Providence</a:t>
            </a:r>
          </a:p>
          <a:p>
            <a:r>
              <a:rPr lang="en-US" dirty="0" smtClean="0"/>
              <a:t>1970 – Doctor of the Church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522" y="1600200"/>
            <a:ext cx="3500356" cy="467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3689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Joan of Arc (1412-1431)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Claims of divine guidance leading to important victories for France in the 100 years war</a:t>
            </a:r>
          </a:p>
          <a:p>
            <a:r>
              <a:rPr lang="en-US" dirty="0" smtClean="0"/>
              <a:t>Standard bearer</a:t>
            </a:r>
          </a:p>
          <a:p>
            <a:r>
              <a:rPr lang="en-US" dirty="0" smtClean="0"/>
              <a:t>Betrayed to the English</a:t>
            </a:r>
          </a:p>
          <a:p>
            <a:r>
              <a:rPr lang="en-US" dirty="0" smtClean="0"/>
              <a:t>Accused of heresy and witchcraft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09" y="1600200"/>
            <a:ext cx="3499202" cy="4553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582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Teresa of Avila (1515-1582)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Spanish mystic and author</a:t>
            </a:r>
          </a:p>
          <a:p>
            <a:r>
              <a:rPr lang="en-US" dirty="0" smtClean="0"/>
              <a:t>Contemplative (an mental) prayer</a:t>
            </a:r>
          </a:p>
          <a:p>
            <a:r>
              <a:rPr lang="en-US" dirty="0" smtClean="0"/>
              <a:t>1970 – Doctor of the Church</a:t>
            </a:r>
          </a:p>
          <a:p>
            <a:r>
              <a:rPr lang="en-US" dirty="0" smtClean="0"/>
              <a:t>Mental Prayer</a:t>
            </a:r>
          </a:p>
          <a:p>
            <a:r>
              <a:rPr lang="en-US" dirty="0" smtClean="0"/>
              <a:t>Prayer of quiet</a:t>
            </a:r>
          </a:p>
          <a:p>
            <a:r>
              <a:rPr lang="en-US" dirty="0" smtClean="0"/>
              <a:t>Devotion of Union</a:t>
            </a:r>
          </a:p>
          <a:p>
            <a:r>
              <a:rPr lang="en-US" dirty="0" smtClean="0"/>
              <a:t>Devotion of Ecstasy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4038600" cy="438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9456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Selina</a:t>
            </a:r>
            <a:r>
              <a:rPr lang="en-US" dirty="0" smtClean="0"/>
              <a:t> Hastings, Countess of Huntingdon (1707-1791)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Evangelical Revival (Methodism)</a:t>
            </a:r>
          </a:p>
          <a:p>
            <a:r>
              <a:rPr lang="en-US" dirty="0" smtClean="0"/>
              <a:t>Countess of Huntingdon’s </a:t>
            </a:r>
            <a:r>
              <a:rPr lang="en-US" dirty="0" err="1" smtClean="0"/>
              <a:t>Connexion</a:t>
            </a:r>
            <a:r>
              <a:rPr lang="en-US" dirty="0" smtClean="0"/>
              <a:t> (1779 seceded)</a:t>
            </a:r>
          </a:p>
          <a:p>
            <a:r>
              <a:rPr lang="en-US" dirty="0" smtClean="0"/>
              <a:t>Autocratic and Calvinistic</a:t>
            </a:r>
          </a:p>
          <a:p>
            <a:r>
              <a:rPr lang="en-US" dirty="0" smtClean="0"/>
              <a:t>Founded chapels and a college (</a:t>
            </a:r>
            <a:r>
              <a:rPr lang="en-US" dirty="0" err="1" smtClean="0"/>
              <a:t>Trefeca</a:t>
            </a:r>
            <a:r>
              <a:rPr lang="en-US" dirty="0" smtClean="0"/>
              <a:t> and </a:t>
            </a:r>
            <a:r>
              <a:rPr lang="en-US" dirty="0" err="1" smtClean="0"/>
              <a:t>Cheshunt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896" y="1710213"/>
            <a:ext cx="3653621" cy="421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1313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Catherine Booth (1829-1890)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William </a:t>
            </a:r>
            <a:r>
              <a:rPr lang="en-US" dirty="0" err="1" smtClean="0"/>
              <a:t>Booh</a:t>
            </a:r>
            <a:endParaRPr lang="en-US" dirty="0" smtClean="0"/>
          </a:p>
          <a:p>
            <a:r>
              <a:rPr lang="en-US" i="1" dirty="0" smtClean="0"/>
              <a:t>Female Ministry: Woman’s Right to Preach the Gospel</a:t>
            </a:r>
            <a:r>
              <a:rPr lang="en-US" dirty="0" smtClean="0"/>
              <a:t> (1859)</a:t>
            </a:r>
          </a:p>
          <a:p>
            <a:r>
              <a:rPr lang="en-US" dirty="0" smtClean="0"/>
              <a:t>Not inferior; no scriptural reason; Holy Spirit justified it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695249"/>
            <a:ext cx="3715846" cy="4314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6906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Thérèse</a:t>
            </a:r>
            <a:r>
              <a:rPr lang="en-US" dirty="0" smtClean="0"/>
              <a:t> of </a:t>
            </a:r>
            <a:r>
              <a:rPr lang="en-US" dirty="0" err="1" smtClean="0"/>
              <a:t>Lisieux</a:t>
            </a:r>
            <a:r>
              <a:rPr lang="en-US" dirty="0" smtClean="0"/>
              <a:t> (1873-1897)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Became a nun at the age of 15</a:t>
            </a:r>
          </a:p>
          <a:p>
            <a:r>
              <a:rPr lang="en-US" i="1" dirty="0" smtClean="0"/>
              <a:t>The Story of a Soul</a:t>
            </a:r>
            <a:endParaRPr lang="en-US" dirty="0" smtClean="0"/>
          </a:p>
          <a:p>
            <a:r>
              <a:rPr lang="en-US" dirty="0" smtClean="0"/>
              <a:t>1997 Doctor of the Church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390" y="1748522"/>
            <a:ext cx="3745136" cy="417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3683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Mother Teresa (1910-1997)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Albanian-born</a:t>
            </a:r>
          </a:p>
          <a:p>
            <a:r>
              <a:rPr lang="en-US" dirty="0" smtClean="0"/>
              <a:t>Missionaries of Charity</a:t>
            </a:r>
          </a:p>
          <a:p>
            <a:r>
              <a:rPr lang="en-US" dirty="0" smtClean="0"/>
              <a:t>2012 – 4,500 sisters in 133 countries</a:t>
            </a:r>
          </a:p>
          <a:p>
            <a:r>
              <a:rPr lang="en-US" dirty="0" smtClean="0"/>
              <a:t>Chastity, poverty and obedience and ‘wholehearted and free service to the poorest of the poor’.</a:t>
            </a:r>
          </a:p>
          <a:p>
            <a:r>
              <a:rPr lang="en-US" dirty="0" smtClean="0"/>
              <a:t>Hospices, soup kitchens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357" y="1600200"/>
            <a:ext cx="3746500" cy="431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531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55</TotalTime>
  <Words>425</Words>
  <Application>Microsoft Macintosh PowerPoint</Application>
  <PresentationFormat>On-screen Show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Breeze</vt:lpstr>
      <vt:lpstr>Christianity and Judaism</vt:lpstr>
      <vt:lpstr>Mary, mother of Jesus</vt:lpstr>
      <vt:lpstr>Mary Magdalene</vt:lpstr>
      <vt:lpstr>Héloise d’Argenteuil (c.1090-1164)</vt:lpstr>
      <vt:lpstr>Hildegaard of Bingen (1098-1179)</vt:lpstr>
      <vt:lpstr>Julian of Norwich c.1342-c.1416)</vt:lpstr>
      <vt:lpstr>Catherine of Siena (1347-1380)</vt:lpstr>
      <vt:lpstr>Joan of Arc (1412-1431)</vt:lpstr>
      <vt:lpstr>Teresa of Avila (1515-1582)</vt:lpstr>
      <vt:lpstr>Selina Hastings, Countess of Huntingdon (1707-1791)</vt:lpstr>
      <vt:lpstr>Catherine Booth (1829-1890)</vt:lpstr>
      <vt:lpstr>Thérèse of Lisieux (1873-1897)</vt:lpstr>
      <vt:lpstr>Mother Teresa (1910-1997)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Christianity and Judaism</dc:title>
  <dc:creator>Microsoft Office User</dc:creator>
  <cp:lastModifiedBy>Microsoft Office User</cp:lastModifiedBy>
  <cp:revision>8</cp:revision>
  <dcterms:created xsi:type="dcterms:W3CDTF">2013-11-25T19:34:24Z</dcterms:created>
  <dcterms:modified xsi:type="dcterms:W3CDTF">2013-11-25T20:29:49Z</dcterms:modified>
</cp:coreProperties>
</file>