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59" r:id="rId3"/>
    <p:sldId id="265" r:id="rId4"/>
    <p:sldId id="266" r:id="rId5"/>
    <p:sldId id="267" r:id="rId6"/>
    <p:sldId id="268" r:id="rId7"/>
    <p:sldId id="256" r:id="rId8"/>
    <p:sldId id="257" r:id="rId9"/>
    <p:sldId id="258" r:id="rId10"/>
    <p:sldId id="260" r:id="rId11"/>
    <p:sldId id="261" r:id="rId12"/>
    <p:sldId id="263" r:id="rId13"/>
    <p:sldId id="270" r:id="rId14"/>
    <p:sldId id="271" r:id="rId15"/>
    <p:sldId id="272" r:id="rId16"/>
    <p:sldId id="273" r:id="rId17"/>
    <p:sldId id="274" r:id="rId18"/>
    <p:sldId id="264" r:id="rId19"/>
    <p:sldId id="269" r:id="rId20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ción predeterminada" id="{2FB0E35C-A9D6-41A2-A14A-FC2B05DA97AF}">
          <p14:sldIdLst>
            <p14:sldId id="262"/>
            <p14:sldId id="259"/>
            <p14:sldId id="265"/>
            <p14:sldId id="266"/>
            <p14:sldId id="267"/>
            <p14:sldId id="268"/>
          </p14:sldIdLst>
        </p14:section>
        <p14:section name="Sección sin título" id="{4B29827C-2D96-4E59-9543-C6B866731C16}">
          <p14:sldIdLst>
            <p14:sldId id="256"/>
            <p14:sldId id="257"/>
            <p14:sldId id="258"/>
            <p14:sldId id="260"/>
            <p14:sldId id="261"/>
            <p14:sldId id="263"/>
            <p14:sldId id="270"/>
            <p14:sldId id="271"/>
            <p14:sldId id="272"/>
            <p14:sldId id="273"/>
            <p14:sldId id="274"/>
            <p14:sldId id="264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DE986A-44F5-4D53-BB39-DBFE2FD3B98F}" v="244" dt="2026-03-16T07:58:06.601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Estilo claro 1 - Acent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63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8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man El makkaoui benzina" userId="d087f174e574b589" providerId="LiveId" clId="{9B6BA559-DE4D-41D8-BB80-A9D2F2AF2C05}"/>
    <pc:docChg chg="undo custSel addSld delSld modSld sldOrd addSection modSection">
      <pc:chgData name="Iman El makkaoui benzina" userId="d087f174e574b589" providerId="LiveId" clId="{9B6BA559-DE4D-41D8-BB80-A9D2F2AF2C05}" dt="2026-03-16T07:58:36.268" v="739" actId="14100"/>
      <pc:docMkLst>
        <pc:docMk/>
      </pc:docMkLst>
      <pc:sldChg chg="addSp delSp modSp mod">
        <pc:chgData name="Iman El makkaoui benzina" userId="d087f174e574b589" providerId="LiveId" clId="{9B6BA559-DE4D-41D8-BB80-A9D2F2AF2C05}" dt="2026-03-15T20:06:29.941" v="660" actId="11529"/>
        <pc:sldMkLst>
          <pc:docMk/>
          <pc:sldMk cId="3228070059" sldId="256"/>
        </pc:sldMkLst>
        <pc:spChg chg="mod">
          <ac:chgData name="Iman El makkaoui benzina" userId="d087f174e574b589" providerId="LiveId" clId="{9B6BA559-DE4D-41D8-BB80-A9D2F2AF2C05}" dt="2026-03-15T20:05:53.617" v="658" actId="1076"/>
          <ac:spMkLst>
            <pc:docMk/>
            <pc:sldMk cId="3228070059" sldId="256"/>
            <ac:spMk id="3" creationId="{0DFB0A74-951A-E562-F34F-102BF0B82793}"/>
          </ac:spMkLst>
        </pc:spChg>
        <pc:spChg chg="add del">
          <ac:chgData name="Iman El makkaoui benzina" userId="d087f174e574b589" providerId="LiveId" clId="{9B6BA559-DE4D-41D8-BB80-A9D2F2AF2C05}" dt="2026-03-15T20:06:29.941" v="660" actId="11529"/>
          <ac:spMkLst>
            <pc:docMk/>
            <pc:sldMk cId="3228070059" sldId="256"/>
            <ac:spMk id="5" creationId="{A55E61AF-BD5E-A748-CDA5-E14FDD2A7A4D}"/>
          </ac:spMkLst>
        </pc:spChg>
      </pc:sldChg>
      <pc:sldChg chg="modSp mod">
        <pc:chgData name="Iman El makkaoui benzina" userId="d087f174e574b589" providerId="LiveId" clId="{9B6BA559-DE4D-41D8-BB80-A9D2F2AF2C05}" dt="2026-03-15T19:49:56.221" v="169" actId="207"/>
        <pc:sldMkLst>
          <pc:docMk/>
          <pc:sldMk cId="3389370972" sldId="257"/>
        </pc:sldMkLst>
        <pc:spChg chg="mod">
          <ac:chgData name="Iman El makkaoui benzina" userId="d087f174e574b589" providerId="LiveId" clId="{9B6BA559-DE4D-41D8-BB80-A9D2F2AF2C05}" dt="2026-03-15T19:49:56.221" v="169" actId="207"/>
          <ac:spMkLst>
            <pc:docMk/>
            <pc:sldMk cId="3389370972" sldId="257"/>
            <ac:spMk id="3" creationId="{FA5C5082-2000-CCCA-B63F-647507801AB7}"/>
          </ac:spMkLst>
        </pc:spChg>
      </pc:sldChg>
      <pc:sldChg chg="addSp delSp mod ord">
        <pc:chgData name="Iman El makkaoui benzina" userId="d087f174e574b589" providerId="LiveId" clId="{9B6BA559-DE4D-41D8-BB80-A9D2F2AF2C05}" dt="2026-03-15T19:44:18.876" v="58"/>
        <pc:sldMkLst>
          <pc:docMk/>
          <pc:sldMk cId="3939884720" sldId="259"/>
        </pc:sldMkLst>
        <pc:picChg chg="add del">
          <ac:chgData name="Iman El makkaoui benzina" userId="d087f174e574b589" providerId="LiveId" clId="{9B6BA559-DE4D-41D8-BB80-A9D2F2AF2C05}" dt="2026-03-15T19:41:35.590" v="52" actId="21"/>
          <ac:picMkLst>
            <pc:docMk/>
            <pc:sldMk cId="3939884720" sldId="259"/>
            <ac:picMk id="4" creationId="{808CCC97-68F5-230B-881E-FDCECD48CE2A}"/>
          </ac:picMkLst>
        </pc:picChg>
      </pc:sldChg>
      <pc:sldChg chg="modSp mod">
        <pc:chgData name="Iman El makkaoui benzina" userId="d087f174e574b589" providerId="LiveId" clId="{9B6BA559-DE4D-41D8-BB80-A9D2F2AF2C05}" dt="2026-03-15T19:55:11.198" v="390" actId="20577"/>
        <pc:sldMkLst>
          <pc:docMk/>
          <pc:sldMk cId="3131456873" sldId="260"/>
        </pc:sldMkLst>
        <pc:spChg chg="mod">
          <ac:chgData name="Iman El makkaoui benzina" userId="d087f174e574b589" providerId="LiveId" clId="{9B6BA559-DE4D-41D8-BB80-A9D2F2AF2C05}" dt="2026-03-15T19:55:11.198" v="390" actId="20577"/>
          <ac:spMkLst>
            <pc:docMk/>
            <pc:sldMk cId="3131456873" sldId="260"/>
            <ac:spMk id="2" creationId="{1BF291E6-B9B1-47BD-1203-070E61C05F95}"/>
          </ac:spMkLst>
        </pc:spChg>
      </pc:sldChg>
      <pc:sldChg chg="delSp modSp mod">
        <pc:chgData name="Iman El makkaoui benzina" userId="d087f174e574b589" providerId="LiveId" clId="{9B6BA559-DE4D-41D8-BB80-A9D2F2AF2C05}" dt="2026-03-15T20:07:27.852" v="673" actId="20577"/>
        <pc:sldMkLst>
          <pc:docMk/>
          <pc:sldMk cId="833859227" sldId="262"/>
        </pc:sldMkLst>
        <pc:spChg chg="mod">
          <ac:chgData name="Iman El makkaoui benzina" userId="d087f174e574b589" providerId="LiveId" clId="{9B6BA559-DE4D-41D8-BB80-A9D2F2AF2C05}" dt="2026-03-15T20:07:27.852" v="673" actId="20577"/>
          <ac:spMkLst>
            <pc:docMk/>
            <pc:sldMk cId="833859227" sldId="262"/>
            <ac:spMk id="4" creationId="{0D777A56-1ECE-E7A4-A662-5FB6F8682732}"/>
          </ac:spMkLst>
        </pc:spChg>
      </pc:sldChg>
      <pc:sldChg chg="modSp mod">
        <pc:chgData name="Iman El makkaoui benzina" userId="d087f174e574b589" providerId="LiveId" clId="{9B6BA559-DE4D-41D8-BB80-A9D2F2AF2C05}" dt="2026-03-13T12:07:12.571" v="45" actId="20577"/>
        <pc:sldMkLst>
          <pc:docMk/>
          <pc:sldMk cId="2047013663" sldId="263"/>
        </pc:sldMkLst>
        <pc:graphicFrameChg chg="modGraphic">
          <ac:chgData name="Iman El makkaoui benzina" userId="d087f174e574b589" providerId="LiveId" clId="{9B6BA559-DE4D-41D8-BB80-A9D2F2AF2C05}" dt="2026-03-13T12:07:12.571" v="45" actId="20577"/>
          <ac:graphicFrameMkLst>
            <pc:docMk/>
            <pc:sldMk cId="2047013663" sldId="263"/>
            <ac:graphicFrameMk id="5" creationId="{782D4654-681C-2EB4-8D6A-4B87AAFC16F9}"/>
          </ac:graphicFrameMkLst>
        </pc:graphicFrameChg>
      </pc:sldChg>
      <pc:sldChg chg="addSp delSp modSp mod">
        <pc:chgData name="Iman El makkaoui benzina" userId="d087f174e574b589" providerId="LiveId" clId="{9B6BA559-DE4D-41D8-BB80-A9D2F2AF2C05}" dt="2026-03-16T07:58:06.601" v="738" actId="313"/>
        <pc:sldMkLst>
          <pc:docMk/>
          <pc:sldMk cId="525484922" sldId="264"/>
        </pc:sldMkLst>
        <pc:spChg chg="mod">
          <ac:chgData name="Iman El makkaoui benzina" userId="d087f174e574b589" providerId="LiveId" clId="{9B6BA559-DE4D-41D8-BB80-A9D2F2AF2C05}" dt="2026-03-16T07:58:06.601" v="738" actId="313"/>
          <ac:spMkLst>
            <pc:docMk/>
            <pc:sldMk cId="525484922" sldId="264"/>
            <ac:spMk id="5" creationId="{94CE8D0C-B955-D1A2-8717-EC6BCAF58053}"/>
          </ac:spMkLst>
        </pc:spChg>
        <pc:spChg chg="del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14" creationId="{5D7F64A8-D625-4F61-A290-B499BB62ACFF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19" creationId="{1CD81A2A-6ED4-4EF4-A14C-912D31E14800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1" creationId="{1661932C-CA15-4E17-B115-FAE7CBEE4789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3" creationId="{8590ADD5-9383-4D3D-9047-3DA2593CCB5D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5" creationId="{DABE3E45-88CF-45D8-8D40-C773324D93F6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9" creationId="{B91ECDA9-56DC-4270-8F33-01C5637B8CEB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31" creationId="{75F47824-961D-465D-84F9-EAE11BC6173B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33" creationId="{FEC9DA3E-C1D7-472D-B7C0-F71AE41FBA23}"/>
          </ac:spMkLst>
        </pc:spChg>
        <pc:picChg chg="del">
          <ac:chgData name="Iman El makkaoui benzina" userId="d087f174e574b589" providerId="LiveId" clId="{9B6BA559-DE4D-41D8-BB80-A9D2F2AF2C05}" dt="2026-03-16T07:53:44.097" v="698" actId="26606"/>
          <ac:picMkLst>
            <pc:docMk/>
            <pc:sldMk cId="525484922" sldId="264"/>
            <ac:picMk id="11" creationId="{2961144F-3874-4BB6-AF0A-C0B075B0EEE3}"/>
          </ac:picMkLst>
        </pc:picChg>
      </pc:sldChg>
      <pc:sldChg chg="addSp delSp modSp add del mod setBg delDesignElem">
        <pc:chgData name="Iman El makkaoui benzina" userId="d087f174e574b589" providerId="LiveId" clId="{9B6BA559-DE4D-41D8-BB80-A9D2F2AF2C05}" dt="2026-03-16T07:52:00.026" v="683" actId="26606"/>
        <pc:sldMkLst>
          <pc:docMk/>
          <pc:sldMk cId="979016303" sldId="265"/>
        </pc:sldMkLst>
        <pc:spChg chg="mo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2" creationId="{EBF44CE2-E471-028D-EE39-29711A9C30E3}"/>
          </ac:spMkLst>
        </pc:spChg>
        <pc:spChg chg="mo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3" creationId="{6AEFD160-B8E0-A2FB-9D73-36BE61629F89}"/>
          </ac:spMkLst>
        </pc:spChg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979016303" sldId="265"/>
            <ac:spMk id="9" creationId="{9B7AD9F6-8CE7-4299-8FC6-328F4DCD3FF9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0" creationId="{A8384FB5-9ADC-4DDC-881B-597D56F5B15D}"/>
          </ac:spMkLst>
        </pc:spChg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979016303" sldId="265"/>
            <ac:spMk id="11" creationId="{F49775AF-8896-43EE-92C6-83497D6DC56F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2" creationId="{BC05CA36-AD6A-4ABF-9A05-52E5A143D2B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4" creationId="{D4331EE8-85A4-4588-8D9E-70E534D477D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6" creationId="{49D6C862-61CC-4B46-8080-96583D653BA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8" creationId="{E37EECFC-A684-4391-AE85-4CDAF5565F61}"/>
          </ac:spMkLst>
        </pc:spChg>
        <pc:picChg chg="mod">
          <ac:chgData name="Iman El makkaoui benzina" userId="d087f174e574b589" providerId="LiveId" clId="{9B6BA559-DE4D-41D8-BB80-A9D2F2AF2C05}" dt="2026-03-16T07:52:00.026" v="683" actId="26606"/>
          <ac:picMkLst>
            <pc:docMk/>
            <pc:sldMk cId="979016303" sldId="265"/>
            <ac:picMk id="5" creationId="{31F70ED0-3AB5-B2D2-230F-FB0E6F90E9CB}"/>
          </ac:picMkLst>
        </pc:picChg>
      </pc:sldChg>
      <pc:sldChg chg="addSp modSp add del mod setBg">
        <pc:chgData name="Iman El makkaoui benzina" userId="d087f174e574b589" providerId="LiveId" clId="{9B6BA559-DE4D-41D8-BB80-A9D2F2AF2C05}" dt="2026-03-16T07:52:05.666" v="684" actId="26606"/>
        <pc:sldMkLst>
          <pc:docMk/>
          <pc:sldMk cId="2491004701" sldId="266"/>
        </pc:sldMkLst>
        <pc:spChg chg="mo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2" creationId="{D6FA1EF6-B366-399D-ADC6-0001F3DD7F5A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0" creationId="{A8384FB5-9ADC-4DDC-881B-597D56F5B15D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2" creationId="{91E5A9A7-95C6-4F4F-B00E-C82E07FE62EF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4" creationId="{D07DD2DE-F619-49DD-B5E7-03A290FF4ED1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6" creationId="{85149191-5F60-4A28-AAFF-039F96B0F3EC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8" creationId="{F8260ED5-17F7-4158-B241-D51DD4CF1B7E}"/>
          </ac:spMkLst>
        </pc:spChg>
      </pc:sldChg>
      <pc:sldChg chg="addSp modSp add del mod setBg">
        <pc:chgData name="Iman El makkaoui benzina" userId="d087f174e574b589" providerId="LiveId" clId="{9B6BA559-DE4D-41D8-BB80-A9D2F2AF2C05}" dt="2026-03-16T07:52:15.671" v="685" actId="26606"/>
        <pc:sldMkLst>
          <pc:docMk/>
          <pc:sldMk cId="1090310101" sldId="267"/>
        </pc:sldMkLst>
        <pc:spChg chg="mo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2" creationId="{343A96B2-AF0E-9019-4BE3-9FBFD6F4794A}"/>
          </ac:spMkLst>
        </pc:spChg>
        <pc:spChg chg="mod or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3" creationId="{B0159B1F-5521-5B23-B9DE-B1C9E58FEFCD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2" creationId="{1022CA72-2A63-428F-B586-37BA5AB6D265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4" creationId="{95C8260E-968F-44E8-A823-ABB431311926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6" creationId="{2C1BBA94-3F40-40AA-8BB9-E69E25E537C1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8" creationId="{FE43805F-24A6-46A4-B19B-54F28347355C}"/>
          </ac:spMkLst>
        </pc:spChg>
        <pc:graphicFrameChg chg="mod modGraphic">
          <ac:chgData name="Iman El makkaoui benzina" userId="d087f174e574b589" providerId="LiveId" clId="{9B6BA559-DE4D-41D8-BB80-A9D2F2AF2C05}" dt="2026-03-16T07:52:15.671" v="685" actId="26606"/>
          <ac:graphicFrameMkLst>
            <pc:docMk/>
            <pc:sldMk cId="1090310101" sldId="267"/>
            <ac:graphicFrameMk id="7" creationId="{9C9F6052-670E-AA46-8198-54EBFE9A8E2B}"/>
          </ac:graphicFrameMkLst>
        </pc:graphicFrameChg>
        <pc:picChg chg="mod">
          <ac:chgData name="Iman El makkaoui benzina" userId="d087f174e574b589" providerId="LiveId" clId="{9B6BA559-DE4D-41D8-BB80-A9D2F2AF2C05}" dt="2026-03-16T07:52:15.671" v="685" actId="26606"/>
          <ac:picMkLst>
            <pc:docMk/>
            <pc:sldMk cId="1090310101" sldId="267"/>
            <ac:picMk id="5" creationId="{E44CBA72-BBFA-7076-6F0E-EFCDB58ABF09}"/>
          </ac:picMkLst>
        </pc:picChg>
      </pc:sldChg>
      <pc:sldChg chg="addSp delSp modSp add del mod setBg delDesignElem">
        <pc:chgData name="Iman El makkaoui benzina" userId="d087f174e574b589" providerId="LiveId" clId="{9B6BA559-DE4D-41D8-BB80-A9D2F2AF2C05}" dt="2026-03-16T07:52:29.472" v="686" actId="26606"/>
        <pc:sldMkLst>
          <pc:docMk/>
          <pc:sldMk cId="736627040" sldId="268"/>
        </pc:sldMkLst>
        <pc:spChg chg="mo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" creationId="{1C39FF9A-7132-3025-9A44-28EE51715FA5}"/>
          </ac:spMkLst>
        </pc:spChg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736627040" sldId="268"/>
            <ac:spMk id="26" creationId="{35DB3719-6FDC-4E5D-891D-FF40B7300F64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7" creationId="{BACC6370-2D7E-4714-9D71-7542949D7D5D}"/>
          </ac:spMkLst>
        </pc:spChg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736627040" sldId="268"/>
            <ac:spMk id="28" creationId="{E0CBAC23-2E3F-4A90-BA59-F8299F6A5439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9" creationId="{F68B3F68-107C-434F-AA38-110D5EA91B85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31" creationId="{AAD0DBB9-1A4B-4391-81D4-CB19F9AB918A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33" creationId="{063BBA22-50EA-4C4D-BE05-F1CE4E63AA56}"/>
          </ac:spMkLst>
        </pc:spChg>
        <pc:graphicFrameChg chg="mod modGraphic">
          <ac:chgData name="Iman El makkaoui benzina" userId="d087f174e574b589" providerId="LiveId" clId="{9B6BA559-DE4D-41D8-BB80-A9D2F2AF2C05}" dt="2026-03-16T07:52:29.472" v="686" actId="26606"/>
          <ac:graphicFrameMkLst>
            <pc:docMk/>
            <pc:sldMk cId="736627040" sldId="268"/>
            <ac:graphicFrameMk id="22" creationId="{B403E216-C7DE-0B4A-6DDB-6D149CAEF72D}"/>
          </ac:graphicFrameMkLst>
        </pc:graphicFrameChg>
      </pc:sldChg>
      <pc:sldChg chg="delSp modSp add mod ord setBg delDesignElem">
        <pc:chgData name="Iman El makkaoui benzina" userId="d087f174e574b589" providerId="LiveId" clId="{9B6BA559-DE4D-41D8-BB80-A9D2F2AF2C05}" dt="2026-03-16T07:57:47.158" v="736" actId="255"/>
        <pc:sldMkLst>
          <pc:docMk/>
          <pc:sldMk cId="1826999166" sldId="269"/>
        </pc:sldMkLst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1826999166" sldId="269"/>
            <ac:spMk id="9" creationId="{2E442304-DDBD-4F7B-8017-36BCC863FB40}"/>
          </ac:spMkLst>
        </pc:spChg>
        <pc:spChg chg="del">
          <ac:chgData name="Iman El makkaoui benzina" userId="d087f174e574b589" providerId="LiveId" clId="{9B6BA559-DE4D-41D8-BB80-A9D2F2AF2C05}" dt="2026-03-15T19:44:02.495" v="56"/>
          <ac:spMkLst>
            <pc:docMk/>
            <pc:sldMk cId="1826999166" sldId="269"/>
            <ac:spMk id="11" creationId="{5E107275-3853-46FD-A241-DE4355A42675}"/>
          </ac:spMkLst>
        </pc:spChg>
        <pc:graphicFrameChg chg="mod modGraphic">
          <ac:chgData name="Iman El makkaoui benzina" userId="d087f174e574b589" providerId="LiveId" clId="{9B6BA559-DE4D-41D8-BB80-A9D2F2AF2C05}" dt="2026-03-16T07:57:47.158" v="736" actId="255"/>
          <ac:graphicFrameMkLst>
            <pc:docMk/>
            <pc:sldMk cId="1826999166" sldId="269"/>
            <ac:graphicFrameMk id="5" creationId="{7ED6FB76-52ED-CE96-54AE-828374DE89B0}"/>
          </ac:graphicFrameMkLst>
        </pc:graphicFrameChg>
      </pc:sldChg>
      <pc:sldChg chg="addSp modSp add del mod setBg addAnim">
        <pc:chgData name="Iman El makkaoui benzina" userId="d087f174e574b589" providerId="LiveId" clId="{9B6BA559-DE4D-41D8-BB80-A9D2F2AF2C05}" dt="2026-03-16T07:58:36.268" v="739" actId="14100"/>
        <pc:sldMkLst>
          <pc:docMk/>
          <pc:sldMk cId="0" sldId="270"/>
        </pc:sldMkLst>
        <pc:spChg chg="mo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2" creationId="{ED0CB47C-D652-F99A-B1F4-902DC650789A}"/>
          </ac:spMkLst>
        </pc:spChg>
        <pc:spChg chg="mod">
          <ac:chgData name="Iman El makkaoui benzina" userId="d087f174e574b589" providerId="LiveId" clId="{9B6BA559-DE4D-41D8-BB80-A9D2F2AF2C05}" dt="2026-03-16T07:58:36.268" v="739" actId="14100"/>
          <ac:spMkLst>
            <pc:docMk/>
            <pc:sldMk cId="0" sldId="270"/>
            <ac:spMk id="3" creationId="{775EA3A0-4681-3E1E-8769-604A626B0EEC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8" creationId="{6F5A5072-7B47-4D32-B52A-4EBBF590B8A5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0" creationId="{9715DAF0-AE1B-46C9-8A6B-DB2AA05AB91D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2" creationId="{6016219D-510E-4184-9090-6D5578A87BD1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4" creationId="{AFF4A713-7B75-4B21-90D7-5AB19547C728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6" creationId="{DC631C0B-6DA6-4E57-8231-CE32B3434A7E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8" creationId="{C29501E6-A978-4A61-9689-9085AF97A53A}"/>
          </ac:spMkLst>
        </pc:spChg>
      </pc:sldChg>
      <pc:sldChg chg="add del">
        <pc:chgData name="Iman El makkaoui benzina" userId="d087f174e574b589" providerId="LiveId" clId="{9B6BA559-DE4D-41D8-BB80-A9D2F2AF2C05}" dt="2026-03-16T07:47:15.807" v="677" actId="2696"/>
        <pc:sldMkLst>
          <pc:docMk/>
          <pc:sldMk cId="921946684" sldId="270"/>
        </pc:sldMkLst>
      </pc:sldChg>
      <pc:sldChg chg="add del">
        <pc:chgData name="Iman El makkaoui benzina" userId="d087f174e574b589" providerId="LiveId" clId="{9B6BA559-DE4D-41D8-BB80-A9D2F2AF2C05}" dt="2026-03-16T07:48:20.901" v="681" actId="2696"/>
        <pc:sldMkLst>
          <pc:docMk/>
          <pc:sldMk cId="2890868024" sldId="270"/>
        </pc:sldMkLst>
      </pc:sldChg>
      <pc:sldChg chg="addSp modSp add del mod setBg">
        <pc:chgData name="Iman El makkaoui benzina" userId="d087f174e574b589" providerId="LiveId" clId="{9B6BA559-DE4D-41D8-BB80-A9D2F2AF2C05}" dt="2026-03-16T07:52:58.830" v="690" actId="26606"/>
        <pc:sldMkLst>
          <pc:docMk/>
          <pc:sldMk cId="0" sldId="271"/>
        </pc:sldMkLst>
        <pc:spChg chg="mo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2" creationId="{E66A6928-3E86-9E31-1117-EB710DD78AC3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7" creationId="{1B15ED52-F352-441B-82BF-E0EA34836D08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9" creationId="{3B2E3793-BFE6-45A2-9B7B-E18844431C99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1" creationId="{BC4C4868-CB8F-4AF9-9CDB-8108F2C19B67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3" creationId="{375E0459-6403-40CD-989D-56A4407CA12E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5" creationId="{53E5B1A8-3AC9-4BD1-9BBC-78CA94F2D1BA}"/>
          </ac:spMkLst>
        </pc:spChg>
      </pc:sldChg>
      <pc:sldChg chg="addSp delSp add mod setBg">
        <pc:chgData name="Iman El makkaoui benzina" userId="d087f174e574b589" providerId="LiveId" clId="{9B6BA559-DE4D-41D8-BB80-A9D2F2AF2C05}" dt="2026-03-16T07:53:15.258" v="695" actId="26606"/>
        <pc:sldMkLst>
          <pc:docMk/>
          <pc:sldMk cId="0" sldId="272"/>
        </pc:sldMkLst>
        <pc:spChg chg="add del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2" creationId="{E25B991B-DED9-B164-DA67-B60A3A719806}"/>
          </ac:spMkLst>
        </pc:spChg>
        <pc:spChg chg="add del">
          <ac:chgData name="Iman El makkaoui benzina" userId="d087f174e574b589" providerId="LiveId" clId="{9B6BA559-DE4D-41D8-BB80-A9D2F2AF2C05}" dt="2026-03-16T07:53:13.445" v="692" actId="26606"/>
          <ac:spMkLst>
            <pc:docMk/>
            <pc:sldMk cId="0" sldId="272"/>
            <ac:spMk id="8" creationId="{BACC6370-2D7E-4714-9D71-7542949D7D5D}"/>
          </ac:spMkLst>
        </pc:spChg>
        <pc:spChg chg="add del">
          <ac:chgData name="Iman El makkaoui benzina" userId="d087f174e574b589" providerId="LiveId" clId="{9B6BA559-DE4D-41D8-BB80-A9D2F2AF2C05}" dt="2026-03-16T07:53:15.195" v="694" actId="26606"/>
          <ac:spMkLst>
            <pc:docMk/>
            <pc:sldMk cId="0" sldId="272"/>
            <ac:spMk id="9" creationId="{4F7EBAE4-9945-4473-9E34-B2C66EA0F03D}"/>
          </ac:spMkLst>
        </pc:spChg>
        <pc:spChg chg="add del">
          <ac:chgData name="Iman El makkaoui benzina" userId="d087f174e574b589" providerId="LiveId" clId="{9B6BA559-DE4D-41D8-BB80-A9D2F2AF2C05}" dt="2026-03-16T07:53:13.445" v="692" actId="26606"/>
          <ac:spMkLst>
            <pc:docMk/>
            <pc:sldMk cId="0" sldId="272"/>
            <ac:spMk id="10" creationId="{F68B3F68-107C-434F-AA38-110D5EA91B85}"/>
          </ac:spMkLst>
        </pc:spChg>
        <pc:spChg chg="add del">
          <ac:chgData name="Iman El makkaoui benzina" userId="d087f174e574b589" providerId="LiveId" clId="{9B6BA559-DE4D-41D8-BB80-A9D2F2AF2C05}" dt="2026-03-16T07:53:15.195" v="694" actId="26606"/>
          <ac:spMkLst>
            <pc:docMk/>
            <pc:sldMk cId="0" sldId="272"/>
            <ac:spMk id="11" creationId="{70BEB1E7-2F88-40BC-B73D-42E5B6F80BFC}"/>
          </ac:spMkLst>
        </pc:spChg>
        <pc:spChg chg="add del">
          <ac:chgData name="Iman El makkaoui benzina" userId="d087f174e574b589" providerId="LiveId" clId="{9B6BA559-DE4D-41D8-BB80-A9D2F2AF2C05}" dt="2026-03-16T07:53:13.445" v="692" actId="26606"/>
          <ac:spMkLst>
            <pc:docMk/>
            <pc:sldMk cId="0" sldId="272"/>
            <ac:spMk id="12" creationId="{AAD0DBB9-1A4B-4391-81D4-CB19F9AB918A}"/>
          </ac:spMkLst>
        </pc:spChg>
        <pc:spChg chg="add del">
          <ac:chgData name="Iman El makkaoui benzina" userId="d087f174e574b589" providerId="LiveId" clId="{9B6BA559-DE4D-41D8-BB80-A9D2F2AF2C05}" dt="2026-03-16T07:53:15.195" v="694" actId="26606"/>
          <ac:spMkLst>
            <pc:docMk/>
            <pc:sldMk cId="0" sldId="272"/>
            <ac:spMk id="13" creationId="{A7B99495-F43F-4D80-A44F-2CB4764EB90B}"/>
          </ac:spMkLst>
        </pc:spChg>
        <pc:spChg chg="add del">
          <ac:chgData name="Iman El makkaoui benzina" userId="d087f174e574b589" providerId="LiveId" clId="{9B6BA559-DE4D-41D8-BB80-A9D2F2AF2C05}" dt="2026-03-16T07:53:13.445" v="692" actId="26606"/>
          <ac:spMkLst>
            <pc:docMk/>
            <pc:sldMk cId="0" sldId="272"/>
            <ac:spMk id="14" creationId="{063BBA22-50EA-4C4D-BE05-F1CE4E63AA56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18" creationId="{BACC6370-2D7E-4714-9D71-7542949D7D5D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19" creationId="{F68B3F68-107C-434F-AA38-110D5EA91B85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20" creationId="{AAD0DBB9-1A4B-4391-81D4-CB19F9AB918A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21" creationId="{063BBA22-50EA-4C4D-BE05-F1CE4E63AA56}"/>
          </ac:spMkLst>
        </pc:spChg>
        <pc:graphicFrameChg chg="add del">
          <ac:chgData name="Iman El makkaoui benzina" userId="d087f174e574b589" providerId="LiveId" clId="{9B6BA559-DE4D-41D8-BB80-A9D2F2AF2C05}" dt="2026-03-16T07:53:13.445" v="692" actId="26606"/>
          <ac:graphicFrameMkLst>
            <pc:docMk/>
            <pc:sldMk cId="0" sldId="272"/>
            <ac:graphicFrameMk id="4" creationId="{2F79DCA2-D81A-FAE6-71F3-D9B15D45236C}"/>
          </ac:graphicFrameMkLst>
        </pc:graphicFrameChg>
        <pc:graphicFrameChg chg="add del">
          <ac:chgData name="Iman El makkaoui benzina" userId="d087f174e574b589" providerId="LiveId" clId="{9B6BA559-DE4D-41D8-BB80-A9D2F2AF2C05}" dt="2026-03-16T07:53:15.195" v="694" actId="26606"/>
          <ac:graphicFrameMkLst>
            <pc:docMk/>
            <pc:sldMk cId="0" sldId="272"/>
            <ac:graphicFrameMk id="16" creationId="{AE63B87C-E9C3-7502-A8CB-EAFDF77120F1}"/>
          </ac:graphicFrameMkLst>
        </pc:graphicFrameChg>
        <pc:graphicFrameChg chg="add">
          <ac:chgData name="Iman El makkaoui benzina" userId="d087f174e574b589" providerId="LiveId" clId="{9B6BA559-DE4D-41D8-BB80-A9D2F2AF2C05}" dt="2026-03-16T07:53:15.258" v="695" actId="26606"/>
          <ac:graphicFrameMkLst>
            <pc:docMk/>
            <pc:sldMk cId="0" sldId="272"/>
            <ac:graphicFrameMk id="22" creationId="{2F79DCA2-D81A-FAE6-71F3-D9B15D45236C}"/>
          </ac:graphicFrameMkLst>
        </pc:graphicFrameChg>
        <pc:picChg chg="add del">
          <ac:chgData name="Iman El makkaoui benzina" userId="d087f174e574b589" providerId="LiveId" clId="{9B6BA559-DE4D-41D8-BB80-A9D2F2AF2C05}" dt="2026-03-16T07:53:15.195" v="694" actId="26606"/>
          <ac:picMkLst>
            <pc:docMk/>
            <pc:sldMk cId="0" sldId="272"/>
            <ac:picMk id="5" creationId="{281909FC-A01F-3B1C-707C-BD7722D805B5}"/>
          </ac:picMkLst>
        </pc:picChg>
      </pc:sldChg>
      <pc:sldChg chg="addSp modSp add mod setBg">
        <pc:chgData name="Iman El makkaoui benzina" userId="d087f174e574b589" providerId="LiveId" clId="{9B6BA559-DE4D-41D8-BB80-A9D2F2AF2C05}" dt="2026-03-16T07:53:26.448" v="696" actId="26606"/>
        <pc:sldMkLst>
          <pc:docMk/>
          <pc:sldMk cId="0" sldId="273"/>
        </pc:sldMkLst>
        <pc:spChg chg="mo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2" creationId="{98ED64BD-70C4-6DE9-9E17-B58544B67B75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7" creationId="{DEE2AD96-B495-4E06-9291-B71706F728CB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9" creationId="{53CF6D67-C5A8-4ADD-9E8E-1E38CA1D3166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1" creationId="{86909FA0-B515-4681-B7A8-FA281D133B94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3" creationId="{21C9FE86-FCC3-4A31-AA1C-C882262B7FE7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5" creationId="{7D96243B-ECED-4B71-8E06-AE9A285EAD20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7" creationId="{A09989E4-EFDC-4A90-A633-E0525FB4139E}"/>
          </ac:spMkLst>
        </pc:spChg>
      </pc:sldChg>
      <pc:sldChg chg="addSp modSp add mod setBg">
        <pc:chgData name="Iman El makkaoui benzina" userId="d087f174e574b589" providerId="LiveId" clId="{9B6BA559-DE4D-41D8-BB80-A9D2F2AF2C05}" dt="2026-03-16T07:53:34.876" v="697" actId="26606"/>
        <pc:sldMkLst>
          <pc:docMk/>
          <pc:sldMk cId="0" sldId="274"/>
        </pc:sldMkLst>
        <pc:spChg chg="mo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2" creationId="{E57CDF1E-879A-9795-C98A-4ECDBBC526D9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7" creationId="{C2554CA6-288E-4202-BC52-2E5A8F0C0AED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9" creationId="{B10BB131-AC8E-4A8E-A5D1-36260F720C3B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11" creationId="{5B7778FC-632E-4DCA-A7CB-0D7731CCF970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13" creationId="{FA23A907-97FB-4A8F-880A-DD77401C429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hyperlink" Target="https://www.microsoft.com/en-gb/microsoft-365/outlook/email-and-calendar-software-microsoft-outlook" TargetMode="External"/><Relationship Id="rId7" Type="http://schemas.openxmlformats.org/officeDocument/2006/relationships/image" Target="../media/image37.svg"/><Relationship Id="rId2" Type="http://schemas.openxmlformats.org/officeDocument/2006/relationships/hyperlink" Target="https://www.who.int/health-topics/digital-health" TargetMode="External"/><Relationship Id="rId1" Type="http://schemas.openxmlformats.org/officeDocument/2006/relationships/hyperlink" Target="https://www.england.nhs.uk/long-read/high-quality-patient-records/" TargetMode="Externa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digital-health" TargetMode="External"/><Relationship Id="rId3" Type="http://schemas.openxmlformats.org/officeDocument/2006/relationships/hyperlink" Target="https://www.england.nhs.uk/long-read/high-quality-patient-records/" TargetMode="External"/><Relationship Id="rId7" Type="http://schemas.openxmlformats.org/officeDocument/2006/relationships/image" Target="../media/image39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Relationship Id="rId9" Type="http://schemas.openxmlformats.org/officeDocument/2006/relationships/hyperlink" Target="https://www.microsoft.com/en-gb/microsoft-365/outlook/email-and-calendar-software-microsoft-outloo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B981AF-D093-44D5-ACE0-273E4008F5C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2220F5-F093-4ED0-8E8E-0B36E2068F27}">
      <dgm:prSet/>
      <dgm:spPr/>
      <dgm:t>
        <a:bodyPr/>
        <a:lstStyle/>
        <a:p>
          <a:r>
            <a:rPr lang="en-US"/>
            <a:t>Staff record patient information daily</a:t>
          </a:r>
        </a:p>
      </dgm:t>
    </dgm:pt>
    <dgm:pt modelId="{C243A6EB-91A9-4AC4-A51E-9CCEF41C7BAA}" type="parTrans" cxnId="{C2FB68DE-0049-471A-AFE8-5D3366960FCF}">
      <dgm:prSet/>
      <dgm:spPr/>
      <dgm:t>
        <a:bodyPr/>
        <a:lstStyle/>
        <a:p>
          <a:endParaRPr lang="en-US"/>
        </a:p>
      </dgm:t>
    </dgm:pt>
    <dgm:pt modelId="{B7B1A538-4DD3-4985-A5B8-D55EF11F35F3}" type="sibTrans" cxnId="{C2FB68DE-0049-471A-AFE8-5D3366960FC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D5686C6-96E7-461D-A917-BD9E780EF973}">
      <dgm:prSet/>
      <dgm:spPr/>
      <dgm:t>
        <a:bodyPr/>
        <a:lstStyle/>
        <a:p>
          <a:r>
            <a:rPr lang="en-US"/>
            <a:t>Care plans and reports must be written</a:t>
          </a:r>
        </a:p>
      </dgm:t>
    </dgm:pt>
    <dgm:pt modelId="{683B85E7-6C88-4A8F-8D4F-7A6CE1CAAE84}" type="parTrans" cxnId="{F5408748-B21C-47B8-889C-2AA75C531E6B}">
      <dgm:prSet/>
      <dgm:spPr/>
      <dgm:t>
        <a:bodyPr/>
        <a:lstStyle/>
        <a:p>
          <a:endParaRPr lang="en-US"/>
        </a:p>
      </dgm:t>
    </dgm:pt>
    <dgm:pt modelId="{F3782E9B-E915-496C-8387-6001F177BAA9}" type="sibTrans" cxnId="{F5408748-B21C-47B8-889C-2AA75C531E6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E503DFC-F9F6-4C89-BE04-F355C5FDABCA}">
      <dgm:prSet/>
      <dgm:spPr/>
      <dgm:t>
        <a:bodyPr/>
        <a:lstStyle/>
        <a:p>
          <a:r>
            <a:rPr lang="en-US"/>
            <a:t>Paper records can be difficult to organise</a:t>
          </a:r>
        </a:p>
      </dgm:t>
    </dgm:pt>
    <dgm:pt modelId="{24DB9ED0-15B8-4F06-9899-F99071369AC3}" type="parTrans" cxnId="{734EE908-DE70-4D3A-AC29-E677D06C9EE6}">
      <dgm:prSet/>
      <dgm:spPr/>
      <dgm:t>
        <a:bodyPr/>
        <a:lstStyle/>
        <a:p>
          <a:endParaRPr lang="en-US"/>
        </a:p>
      </dgm:t>
    </dgm:pt>
    <dgm:pt modelId="{866F4F18-F04D-47DF-B9A7-6393667D4A06}" type="sibTrans" cxnId="{734EE908-DE70-4D3A-AC29-E677D06C9EE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C930F45-A02A-4666-AF9C-5E52CA17F3F3}">
      <dgm:prSet/>
      <dgm:spPr/>
      <dgm:t>
        <a:bodyPr/>
        <a:lstStyle/>
        <a:p>
          <a:r>
            <a:rPr lang="en-US"/>
            <a:t>Information can be difficult to share between staff</a:t>
          </a:r>
        </a:p>
      </dgm:t>
    </dgm:pt>
    <dgm:pt modelId="{96A00A94-1DD8-4C6D-9E99-3627FA621E7C}" type="parTrans" cxnId="{3CB0D286-ABDC-4AC7-B7BB-1FB25506E68C}">
      <dgm:prSet/>
      <dgm:spPr/>
      <dgm:t>
        <a:bodyPr/>
        <a:lstStyle/>
        <a:p>
          <a:endParaRPr lang="en-US"/>
        </a:p>
      </dgm:t>
    </dgm:pt>
    <dgm:pt modelId="{F2839549-F070-430A-93D0-92C86673FE12}" type="sibTrans" cxnId="{3CB0D286-ABDC-4AC7-B7BB-1FB25506E68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E1BA318-0D06-DC4B-AE58-C6C861AB9FBB}" type="pres">
      <dgm:prSet presAssocID="{7EB981AF-D093-44D5-ACE0-273E4008F5CB}" presName="Name0" presStyleCnt="0">
        <dgm:presLayoutVars>
          <dgm:animLvl val="lvl"/>
          <dgm:resizeHandles val="exact"/>
        </dgm:presLayoutVars>
      </dgm:prSet>
      <dgm:spPr/>
    </dgm:pt>
    <dgm:pt modelId="{66D3397D-5BD7-234D-96B3-D60CCFCAC79B}" type="pres">
      <dgm:prSet presAssocID="{F52220F5-F093-4ED0-8E8E-0B36E2068F27}" presName="compositeNode" presStyleCnt="0">
        <dgm:presLayoutVars>
          <dgm:bulletEnabled val="1"/>
        </dgm:presLayoutVars>
      </dgm:prSet>
      <dgm:spPr/>
    </dgm:pt>
    <dgm:pt modelId="{6A1D3C4C-890C-FB4A-8B4D-3D9EC61EF664}" type="pres">
      <dgm:prSet presAssocID="{F52220F5-F093-4ED0-8E8E-0B36E2068F27}" presName="bgRect" presStyleLbl="bgAccFollowNode1" presStyleIdx="0" presStyleCnt="4"/>
      <dgm:spPr/>
    </dgm:pt>
    <dgm:pt modelId="{2AB05080-99FA-E145-9D4F-1EDFBADB2942}" type="pres">
      <dgm:prSet presAssocID="{B7B1A538-4DD3-4985-A5B8-D55EF11F35F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69F8AB1-F99B-7D4D-9A1A-515A3D3FEEB1}" type="pres">
      <dgm:prSet presAssocID="{F52220F5-F093-4ED0-8E8E-0B36E2068F27}" presName="bottomLine" presStyleLbl="alignNode1" presStyleIdx="1" presStyleCnt="8">
        <dgm:presLayoutVars/>
      </dgm:prSet>
      <dgm:spPr/>
    </dgm:pt>
    <dgm:pt modelId="{CEBE5823-EF3D-A24C-9E47-3690DB8A1DBB}" type="pres">
      <dgm:prSet presAssocID="{F52220F5-F093-4ED0-8E8E-0B36E2068F27}" presName="nodeText" presStyleLbl="bgAccFollowNode1" presStyleIdx="0" presStyleCnt="4">
        <dgm:presLayoutVars>
          <dgm:bulletEnabled val="1"/>
        </dgm:presLayoutVars>
      </dgm:prSet>
      <dgm:spPr/>
    </dgm:pt>
    <dgm:pt modelId="{CE670E57-C5F1-8A4E-9A20-D76448115E09}" type="pres">
      <dgm:prSet presAssocID="{B7B1A538-4DD3-4985-A5B8-D55EF11F35F3}" presName="sibTrans" presStyleCnt="0"/>
      <dgm:spPr/>
    </dgm:pt>
    <dgm:pt modelId="{F4873590-A074-2140-A74F-7D32BF1868CC}" type="pres">
      <dgm:prSet presAssocID="{ED5686C6-96E7-461D-A917-BD9E780EF973}" presName="compositeNode" presStyleCnt="0">
        <dgm:presLayoutVars>
          <dgm:bulletEnabled val="1"/>
        </dgm:presLayoutVars>
      </dgm:prSet>
      <dgm:spPr/>
    </dgm:pt>
    <dgm:pt modelId="{DDF6EDED-6767-5E48-95D1-E58D9FB653AC}" type="pres">
      <dgm:prSet presAssocID="{ED5686C6-96E7-461D-A917-BD9E780EF973}" presName="bgRect" presStyleLbl="bgAccFollowNode1" presStyleIdx="1" presStyleCnt="4"/>
      <dgm:spPr/>
    </dgm:pt>
    <dgm:pt modelId="{D668266C-72B9-9C4E-95EF-00C082DF8CA9}" type="pres">
      <dgm:prSet presAssocID="{F3782E9B-E915-496C-8387-6001F177BAA9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59065BA9-1213-B14E-99D3-13AB0D653F8B}" type="pres">
      <dgm:prSet presAssocID="{ED5686C6-96E7-461D-A917-BD9E780EF973}" presName="bottomLine" presStyleLbl="alignNode1" presStyleIdx="3" presStyleCnt="8">
        <dgm:presLayoutVars/>
      </dgm:prSet>
      <dgm:spPr/>
    </dgm:pt>
    <dgm:pt modelId="{483AF631-F967-6D45-ADB0-21A0B552B6E3}" type="pres">
      <dgm:prSet presAssocID="{ED5686C6-96E7-461D-A917-BD9E780EF973}" presName="nodeText" presStyleLbl="bgAccFollowNode1" presStyleIdx="1" presStyleCnt="4">
        <dgm:presLayoutVars>
          <dgm:bulletEnabled val="1"/>
        </dgm:presLayoutVars>
      </dgm:prSet>
      <dgm:spPr/>
    </dgm:pt>
    <dgm:pt modelId="{0238736E-FAA9-A04F-BC55-03F8B93C79E4}" type="pres">
      <dgm:prSet presAssocID="{F3782E9B-E915-496C-8387-6001F177BAA9}" presName="sibTrans" presStyleCnt="0"/>
      <dgm:spPr/>
    </dgm:pt>
    <dgm:pt modelId="{ADB026D3-93AB-9E4C-B4C9-B87F469E6D6D}" type="pres">
      <dgm:prSet presAssocID="{8E503DFC-F9F6-4C89-BE04-F355C5FDABCA}" presName="compositeNode" presStyleCnt="0">
        <dgm:presLayoutVars>
          <dgm:bulletEnabled val="1"/>
        </dgm:presLayoutVars>
      </dgm:prSet>
      <dgm:spPr/>
    </dgm:pt>
    <dgm:pt modelId="{371940B7-D2F3-5342-827C-9A05189B4413}" type="pres">
      <dgm:prSet presAssocID="{8E503DFC-F9F6-4C89-BE04-F355C5FDABCA}" presName="bgRect" presStyleLbl="bgAccFollowNode1" presStyleIdx="2" presStyleCnt="4"/>
      <dgm:spPr/>
    </dgm:pt>
    <dgm:pt modelId="{374D2CCC-CD1F-9E4E-8126-E1992233ABFF}" type="pres">
      <dgm:prSet presAssocID="{866F4F18-F04D-47DF-B9A7-6393667D4A06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4FE59130-55E2-9D4E-B269-6404F953DC1A}" type="pres">
      <dgm:prSet presAssocID="{8E503DFC-F9F6-4C89-BE04-F355C5FDABCA}" presName="bottomLine" presStyleLbl="alignNode1" presStyleIdx="5" presStyleCnt="8">
        <dgm:presLayoutVars/>
      </dgm:prSet>
      <dgm:spPr/>
    </dgm:pt>
    <dgm:pt modelId="{8CF5E6EF-0E25-064A-B511-29F66E2110D6}" type="pres">
      <dgm:prSet presAssocID="{8E503DFC-F9F6-4C89-BE04-F355C5FDABCA}" presName="nodeText" presStyleLbl="bgAccFollowNode1" presStyleIdx="2" presStyleCnt="4">
        <dgm:presLayoutVars>
          <dgm:bulletEnabled val="1"/>
        </dgm:presLayoutVars>
      </dgm:prSet>
      <dgm:spPr/>
    </dgm:pt>
    <dgm:pt modelId="{95901DE0-2DC7-5641-9088-C7CBEE490B7B}" type="pres">
      <dgm:prSet presAssocID="{866F4F18-F04D-47DF-B9A7-6393667D4A06}" presName="sibTrans" presStyleCnt="0"/>
      <dgm:spPr/>
    </dgm:pt>
    <dgm:pt modelId="{5DD1F736-11B5-C047-89CB-BC0FB976ACEB}" type="pres">
      <dgm:prSet presAssocID="{CC930F45-A02A-4666-AF9C-5E52CA17F3F3}" presName="compositeNode" presStyleCnt="0">
        <dgm:presLayoutVars>
          <dgm:bulletEnabled val="1"/>
        </dgm:presLayoutVars>
      </dgm:prSet>
      <dgm:spPr/>
    </dgm:pt>
    <dgm:pt modelId="{A1B6A914-72A9-134C-A215-B082D54B048D}" type="pres">
      <dgm:prSet presAssocID="{CC930F45-A02A-4666-AF9C-5E52CA17F3F3}" presName="bgRect" presStyleLbl="bgAccFollowNode1" presStyleIdx="3" presStyleCnt="4"/>
      <dgm:spPr/>
    </dgm:pt>
    <dgm:pt modelId="{243F3180-1E6C-BF4D-BF13-F4AAB44DC6D3}" type="pres">
      <dgm:prSet presAssocID="{F2839549-F070-430A-93D0-92C86673FE12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9DAAB870-EACF-084A-8AD3-5B0F81D56504}" type="pres">
      <dgm:prSet presAssocID="{CC930F45-A02A-4666-AF9C-5E52CA17F3F3}" presName="bottomLine" presStyleLbl="alignNode1" presStyleIdx="7" presStyleCnt="8">
        <dgm:presLayoutVars/>
      </dgm:prSet>
      <dgm:spPr/>
    </dgm:pt>
    <dgm:pt modelId="{F6DE8745-CF6C-A54D-A32D-707F50EBE566}" type="pres">
      <dgm:prSet presAssocID="{CC930F45-A02A-4666-AF9C-5E52CA17F3F3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85B53A05-7023-0E41-A320-040F352A8B06}" type="presOf" srcId="{866F4F18-F04D-47DF-B9A7-6393667D4A06}" destId="{374D2CCC-CD1F-9E4E-8126-E1992233ABFF}" srcOrd="0" destOrd="0" presId="urn:microsoft.com/office/officeart/2016/7/layout/BasicLinearProcessNumbered"/>
    <dgm:cxn modelId="{734EE908-DE70-4D3A-AC29-E677D06C9EE6}" srcId="{7EB981AF-D093-44D5-ACE0-273E4008F5CB}" destId="{8E503DFC-F9F6-4C89-BE04-F355C5FDABCA}" srcOrd="2" destOrd="0" parTransId="{24DB9ED0-15B8-4F06-9899-F99071369AC3}" sibTransId="{866F4F18-F04D-47DF-B9A7-6393667D4A06}"/>
    <dgm:cxn modelId="{C54BE01A-8252-0442-9EAD-198E66F88892}" type="presOf" srcId="{8E503DFC-F9F6-4C89-BE04-F355C5FDABCA}" destId="{8CF5E6EF-0E25-064A-B511-29F66E2110D6}" srcOrd="1" destOrd="0" presId="urn:microsoft.com/office/officeart/2016/7/layout/BasicLinearProcessNumbered"/>
    <dgm:cxn modelId="{68EFED35-85E8-4349-993A-4DB9E9DF0F7B}" type="presOf" srcId="{7EB981AF-D093-44D5-ACE0-273E4008F5CB}" destId="{BE1BA318-0D06-DC4B-AE58-C6C861AB9FBB}" srcOrd="0" destOrd="0" presId="urn:microsoft.com/office/officeart/2016/7/layout/BasicLinearProcessNumbered"/>
    <dgm:cxn modelId="{28AEED39-CCAD-5445-A1FD-203E142EF5F7}" type="presOf" srcId="{ED5686C6-96E7-461D-A917-BD9E780EF973}" destId="{483AF631-F967-6D45-ADB0-21A0B552B6E3}" srcOrd="1" destOrd="0" presId="urn:microsoft.com/office/officeart/2016/7/layout/BasicLinearProcessNumbered"/>
    <dgm:cxn modelId="{84284E67-F514-0849-9F7D-4291BCB781B5}" type="presOf" srcId="{F52220F5-F093-4ED0-8E8E-0B36E2068F27}" destId="{CEBE5823-EF3D-A24C-9E47-3690DB8A1DBB}" srcOrd="1" destOrd="0" presId="urn:microsoft.com/office/officeart/2016/7/layout/BasicLinearProcessNumbered"/>
    <dgm:cxn modelId="{F5408748-B21C-47B8-889C-2AA75C531E6B}" srcId="{7EB981AF-D093-44D5-ACE0-273E4008F5CB}" destId="{ED5686C6-96E7-461D-A917-BD9E780EF973}" srcOrd="1" destOrd="0" parTransId="{683B85E7-6C88-4A8F-8D4F-7A6CE1CAAE84}" sibTransId="{F3782E9B-E915-496C-8387-6001F177BAA9}"/>
    <dgm:cxn modelId="{AA383D4E-B26D-B649-870B-AD70E595FCCE}" type="presOf" srcId="{B7B1A538-4DD3-4985-A5B8-D55EF11F35F3}" destId="{2AB05080-99FA-E145-9D4F-1EDFBADB2942}" srcOrd="0" destOrd="0" presId="urn:microsoft.com/office/officeart/2016/7/layout/BasicLinearProcessNumbered"/>
    <dgm:cxn modelId="{3CB0D286-ABDC-4AC7-B7BB-1FB25506E68C}" srcId="{7EB981AF-D093-44D5-ACE0-273E4008F5CB}" destId="{CC930F45-A02A-4666-AF9C-5E52CA17F3F3}" srcOrd="3" destOrd="0" parTransId="{96A00A94-1DD8-4C6D-9E99-3627FA621E7C}" sibTransId="{F2839549-F070-430A-93D0-92C86673FE12}"/>
    <dgm:cxn modelId="{B39E3099-1882-9340-81F0-09E2EABC2BBB}" type="presOf" srcId="{F3782E9B-E915-496C-8387-6001F177BAA9}" destId="{D668266C-72B9-9C4E-95EF-00C082DF8CA9}" srcOrd="0" destOrd="0" presId="urn:microsoft.com/office/officeart/2016/7/layout/BasicLinearProcessNumbered"/>
    <dgm:cxn modelId="{7E04A1A9-A420-9A47-89BC-9862BF419D67}" type="presOf" srcId="{8E503DFC-F9F6-4C89-BE04-F355C5FDABCA}" destId="{371940B7-D2F3-5342-827C-9A05189B4413}" srcOrd="0" destOrd="0" presId="urn:microsoft.com/office/officeart/2016/7/layout/BasicLinearProcessNumbered"/>
    <dgm:cxn modelId="{C2FB68DE-0049-471A-AFE8-5D3366960FCF}" srcId="{7EB981AF-D093-44D5-ACE0-273E4008F5CB}" destId="{F52220F5-F093-4ED0-8E8E-0B36E2068F27}" srcOrd="0" destOrd="0" parTransId="{C243A6EB-91A9-4AC4-A51E-9CCEF41C7BAA}" sibTransId="{B7B1A538-4DD3-4985-A5B8-D55EF11F35F3}"/>
    <dgm:cxn modelId="{B0B146E1-D80B-4C42-A1BA-E53429BF587F}" type="presOf" srcId="{ED5686C6-96E7-461D-A917-BD9E780EF973}" destId="{DDF6EDED-6767-5E48-95D1-E58D9FB653AC}" srcOrd="0" destOrd="0" presId="urn:microsoft.com/office/officeart/2016/7/layout/BasicLinearProcessNumbered"/>
    <dgm:cxn modelId="{66A100EA-A432-3743-9367-31ACF59984F7}" type="presOf" srcId="{F2839549-F070-430A-93D0-92C86673FE12}" destId="{243F3180-1E6C-BF4D-BF13-F4AAB44DC6D3}" srcOrd="0" destOrd="0" presId="urn:microsoft.com/office/officeart/2016/7/layout/BasicLinearProcessNumbered"/>
    <dgm:cxn modelId="{B8095BF5-F7E7-374C-AA00-034815D276EB}" type="presOf" srcId="{F52220F5-F093-4ED0-8E8E-0B36E2068F27}" destId="{6A1D3C4C-890C-FB4A-8B4D-3D9EC61EF664}" srcOrd="0" destOrd="0" presId="urn:microsoft.com/office/officeart/2016/7/layout/BasicLinearProcessNumbered"/>
    <dgm:cxn modelId="{1A357DF7-B889-604D-880C-6631E7156551}" type="presOf" srcId="{CC930F45-A02A-4666-AF9C-5E52CA17F3F3}" destId="{F6DE8745-CF6C-A54D-A32D-707F50EBE566}" srcOrd="1" destOrd="0" presId="urn:microsoft.com/office/officeart/2016/7/layout/BasicLinearProcessNumbered"/>
    <dgm:cxn modelId="{6947B9FA-2D68-B74B-BA37-7190A51105AA}" type="presOf" srcId="{CC930F45-A02A-4666-AF9C-5E52CA17F3F3}" destId="{A1B6A914-72A9-134C-A215-B082D54B048D}" srcOrd="0" destOrd="0" presId="urn:microsoft.com/office/officeart/2016/7/layout/BasicLinearProcessNumbered"/>
    <dgm:cxn modelId="{67DBCDB7-0DDF-9541-904F-33E3A681E0E5}" type="presParOf" srcId="{BE1BA318-0D06-DC4B-AE58-C6C861AB9FBB}" destId="{66D3397D-5BD7-234D-96B3-D60CCFCAC79B}" srcOrd="0" destOrd="0" presId="urn:microsoft.com/office/officeart/2016/7/layout/BasicLinearProcessNumbered"/>
    <dgm:cxn modelId="{192CC2F5-C007-CE4F-81B1-7DF9C74AFE23}" type="presParOf" srcId="{66D3397D-5BD7-234D-96B3-D60CCFCAC79B}" destId="{6A1D3C4C-890C-FB4A-8B4D-3D9EC61EF664}" srcOrd="0" destOrd="0" presId="urn:microsoft.com/office/officeart/2016/7/layout/BasicLinearProcessNumbered"/>
    <dgm:cxn modelId="{3A23B4F7-4303-F349-8F14-E3FE19329A2A}" type="presParOf" srcId="{66D3397D-5BD7-234D-96B3-D60CCFCAC79B}" destId="{2AB05080-99FA-E145-9D4F-1EDFBADB2942}" srcOrd="1" destOrd="0" presId="urn:microsoft.com/office/officeart/2016/7/layout/BasicLinearProcessNumbered"/>
    <dgm:cxn modelId="{9B580A30-D624-5E41-BDFE-82F2BFF51817}" type="presParOf" srcId="{66D3397D-5BD7-234D-96B3-D60CCFCAC79B}" destId="{769F8AB1-F99B-7D4D-9A1A-515A3D3FEEB1}" srcOrd="2" destOrd="0" presId="urn:microsoft.com/office/officeart/2016/7/layout/BasicLinearProcessNumbered"/>
    <dgm:cxn modelId="{645D32F7-E08A-D449-A86B-740F768FA35F}" type="presParOf" srcId="{66D3397D-5BD7-234D-96B3-D60CCFCAC79B}" destId="{CEBE5823-EF3D-A24C-9E47-3690DB8A1DBB}" srcOrd="3" destOrd="0" presId="urn:microsoft.com/office/officeart/2016/7/layout/BasicLinearProcessNumbered"/>
    <dgm:cxn modelId="{F1081335-296E-EA42-B1CF-70C5D8C54756}" type="presParOf" srcId="{BE1BA318-0D06-DC4B-AE58-C6C861AB9FBB}" destId="{CE670E57-C5F1-8A4E-9A20-D76448115E09}" srcOrd="1" destOrd="0" presId="urn:microsoft.com/office/officeart/2016/7/layout/BasicLinearProcessNumbered"/>
    <dgm:cxn modelId="{627151D8-4BD3-9340-B36E-D6F2F6931D6B}" type="presParOf" srcId="{BE1BA318-0D06-DC4B-AE58-C6C861AB9FBB}" destId="{F4873590-A074-2140-A74F-7D32BF1868CC}" srcOrd="2" destOrd="0" presId="urn:microsoft.com/office/officeart/2016/7/layout/BasicLinearProcessNumbered"/>
    <dgm:cxn modelId="{1F2F9ED9-7947-A647-9EB5-31F2B9802A04}" type="presParOf" srcId="{F4873590-A074-2140-A74F-7D32BF1868CC}" destId="{DDF6EDED-6767-5E48-95D1-E58D9FB653AC}" srcOrd="0" destOrd="0" presId="urn:microsoft.com/office/officeart/2016/7/layout/BasicLinearProcessNumbered"/>
    <dgm:cxn modelId="{A9929823-7CCB-9340-8BB9-830B4A23D518}" type="presParOf" srcId="{F4873590-A074-2140-A74F-7D32BF1868CC}" destId="{D668266C-72B9-9C4E-95EF-00C082DF8CA9}" srcOrd="1" destOrd="0" presId="urn:microsoft.com/office/officeart/2016/7/layout/BasicLinearProcessNumbered"/>
    <dgm:cxn modelId="{26A423E7-78CB-374B-B509-87CC6E23AA35}" type="presParOf" srcId="{F4873590-A074-2140-A74F-7D32BF1868CC}" destId="{59065BA9-1213-B14E-99D3-13AB0D653F8B}" srcOrd="2" destOrd="0" presId="urn:microsoft.com/office/officeart/2016/7/layout/BasicLinearProcessNumbered"/>
    <dgm:cxn modelId="{250A70D6-3443-0F41-912C-59BAE156811E}" type="presParOf" srcId="{F4873590-A074-2140-A74F-7D32BF1868CC}" destId="{483AF631-F967-6D45-ADB0-21A0B552B6E3}" srcOrd="3" destOrd="0" presId="urn:microsoft.com/office/officeart/2016/7/layout/BasicLinearProcessNumbered"/>
    <dgm:cxn modelId="{552FA556-9743-9140-9C07-C3CF9C289A4D}" type="presParOf" srcId="{BE1BA318-0D06-DC4B-AE58-C6C861AB9FBB}" destId="{0238736E-FAA9-A04F-BC55-03F8B93C79E4}" srcOrd="3" destOrd="0" presId="urn:microsoft.com/office/officeart/2016/7/layout/BasicLinearProcessNumbered"/>
    <dgm:cxn modelId="{A2787022-AB7C-1044-84E8-0205A179A90E}" type="presParOf" srcId="{BE1BA318-0D06-DC4B-AE58-C6C861AB9FBB}" destId="{ADB026D3-93AB-9E4C-B4C9-B87F469E6D6D}" srcOrd="4" destOrd="0" presId="urn:microsoft.com/office/officeart/2016/7/layout/BasicLinearProcessNumbered"/>
    <dgm:cxn modelId="{4B2BC68E-D5B4-054C-9B8A-B3E1DEA19689}" type="presParOf" srcId="{ADB026D3-93AB-9E4C-B4C9-B87F469E6D6D}" destId="{371940B7-D2F3-5342-827C-9A05189B4413}" srcOrd="0" destOrd="0" presId="urn:microsoft.com/office/officeart/2016/7/layout/BasicLinearProcessNumbered"/>
    <dgm:cxn modelId="{5C6F0CF9-650F-5E4F-B353-10A969B0BA47}" type="presParOf" srcId="{ADB026D3-93AB-9E4C-B4C9-B87F469E6D6D}" destId="{374D2CCC-CD1F-9E4E-8126-E1992233ABFF}" srcOrd="1" destOrd="0" presId="urn:microsoft.com/office/officeart/2016/7/layout/BasicLinearProcessNumbered"/>
    <dgm:cxn modelId="{73E4BC12-F7C3-2742-8A03-EFA1CAD7C7FB}" type="presParOf" srcId="{ADB026D3-93AB-9E4C-B4C9-B87F469E6D6D}" destId="{4FE59130-55E2-9D4E-B269-6404F953DC1A}" srcOrd="2" destOrd="0" presId="urn:microsoft.com/office/officeart/2016/7/layout/BasicLinearProcessNumbered"/>
    <dgm:cxn modelId="{F11DB5BC-5472-FB45-A5E8-E928E210E60F}" type="presParOf" srcId="{ADB026D3-93AB-9E4C-B4C9-B87F469E6D6D}" destId="{8CF5E6EF-0E25-064A-B511-29F66E2110D6}" srcOrd="3" destOrd="0" presId="urn:microsoft.com/office/officeart/2016/7/layout/BasicLinearProcessNumbered"/>
    <dgm:cxn modelId="{77A4601D-FD68-DB40-B577-AE9D3B5D6AE5}" type="presParOf" srcId="{BE1BA318-0D06-DC4B-AE58-C6C861AB9FBB}" destId="{95901DE0-2DC7-5641-9088-C7CBEE490B7B}" srcOrd="5" destOrd="0" presId="urn:microsoft.com/office/officeart/2016/7/layout/BasicLinearProcessNumbered"/>
    <dgm:cxn modelId="{861C3343-02DC-8541-8C4D-E21C17E799A9}" type="presParOf" srcId="{BE1BA318-0D06-DC4B-AE58-C6C861AB9FBB}" destId="{5DD1F736-11B5-C047-89CB-BC0FB976ACEB}" srcOrd="6" destOrd="0" presId="urn:microsoft.com/office/officeart/2016/7/layout/BasicLinearProcessNumbered"/>
    <dgm:cxn modelId="{949B1877-CB1D-3348-9B08-1CE769236464}" type="presParOf" srcId="{5DD1F736-11B5-C047-89CB-BC0FB976ACEB}" destId="{A1B6A914-72A9-134C-A215-B082D54B048D}" srcOrd="0" destOrd="0" presId="urn:microsoft.com/office/officeart/2016/7/layout/BasicLinearProcessNumbered"/>
    <dgm:cxn modelId="{DD5DA7B8-8E47-AB42-9C22-EB150E30BC2B}" type="presParOf" srcId="{5DD1F736-11B5-C047-89CB-BC0FB976ACEB}" destId="{243F3180-1E6C-BF4D-BF13-F4AAB44DC6D3}" srcOrd="1" destOrd="0" presId="urn:microsoft.com/office/officeart/2016/7/layout/BasicLinearProcessNumbered"/>
    <dgm:cxn modelId="{3DC9FD24-1942-AD45-9B8F-6150CB493771}" type="presParOf" srcId="{5DD1F736-11B5-C047-89CB-BC0FB976ACEB}" destId="{9DAAB870-EACF-084A-8AD3-5B0F81D56504}" srcOrd="2" destOrd="0" presId="urn:microsoft.com/office/officeart/2016/7/layout/BasicLinearProcessNumbered"/>
    <dgm:cxn modelId="{4CC95D04-15A8-7547-BC50-8BB8227F71EF}" type="presParOf" srcId="{5DD1F736-11B5-C047-89CB-BC0FB976ACEB}" destId="{F6DE8745-CF6C-A54D-A32D-707F50EBE56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B94F8D-CAB7-497D-9BE9-8E8BAF19F0B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5567C91-645B-46B1-9AAE-B9D2BA2B96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organisation of care documents</a:t>
          </a:r>
        </a:p>
      </dgm:t>
    </dgm:pt>
    <dgm:pt modelId="{E349888A-08CA-4D24-BE35-73A337AD63D2}" type="parTrans" cxnId="{273204A2-6EE2-4646-9A00-F0E468C17448}">
      <dgm:prSet/>
      <dgm:spPr/>
      <dgm:t>
        <a:bodyPr/>
        <a:lstStyle/>
        <a:p>
          <a:endParaRPr lang="en-US"/>
        </a:p>
      </dgm:t>
    </dgm:pt>
    <dgm:pt modelId="{741477C2-0982-4462-B73F-203A171EFFD2}" type="sibTrans" cxnId="{273204A2-6EE2-4646-9A00-F0E468C1744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F0F4A9-6463-4708-8704-3E1B15EE27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Saves time when creating reports </a:t>
          </a:r>
        </a:p>
      </dgm:t>
    </dgm:pt>
    <dgm:pt modelId="{020D1075-7B1B-45CE-AD98-D67D60E24ABF}" type="parTrans" cxnId="{930FAC54-3FFF-4837-A24F-82B43CCBB098}">
      <dgm:prSet/>
      <dgm:spPr/>
      <dgm:t>
        <a:bodyPr/>
        <a:lstStyle/>
        <a:p>
          <a:endParaRPr lang="en-US"/>
        </a:p>
      </dgm:t>
    </dgm:pt>
    <dgm:pt modelId="{FED398FC-7B91-44D0-853D-64E7FDCD07E5}" type="sibTrans" cxnId="{930FAC54-3FFF-4837-A24F-82B43CCBB0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42E597-840D-4957-BAAB-65CEAD8775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Makes information clearer and easier to read</a:t>
          </a:r>
        </a:p>
      </dgm:t>
    </dgm:pt>
    <dgm:pt modelId="{D6CF06F6-D6A8-4E0D-BA4D-C6680D431FB2}" type="parTrans" cxnId="{05EEBD08-B41C-4C21-B767-47661CF1D9A0}">
      <dgm:prSet/>
      <dgm:spPr/>
      <dgm:t>
        <a:bodyPr/>
        <a:lstStyle/>
        <a:p>
          <a:endParaRPr lang="en-US"/>
        </a:p>
      </dgm:t>
    </dgm:pt>
    <dgm:pt modelId="{9D3E11D4-03EC-41D2-BDCB-B3043CDACB04}" type="sibTrans" cxnId="{05EEBD08-B41C-4C21-B767-47661CF1D9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1BE736-B73D-4C6C-89F5-63720B1B92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Helps staff share information quickly</a:t>
          </a:r>
        </a:p>
      </dgm:t>
    </dgm:pt>
    <dgm:pt modelId="{E6846228-1C24-4EC1-BFE2-584673742963}" type="parTrans" cxnId="{B111527D-61C1-4EC0-B909-AE2C272A15C4}">
      <dgm:prSet/>
      <dgm:spPr/>
      <dgm:t>
        <a:bodyPr/>
        <a:lstStyle/>
        <a:p>
          <a:endParaRPr lang="en-US"/>
        </a:p>
      </dgm:t>
    </dgm:pt>
    <dgm:pt modelId="{EB189264-5CA6-4FE1-A009-01B8AC4F813E}" type="sibTrans" cxnId="{B111527D-61C1-4EC0-B909-AE2C272A15C4}">
      <dgm:prSet/>
      <dgm:spPr/>
      <dgm:t>
        <a:bodyPr/>
        <a:lstStyle/>
        <a:p>
          <a:endParaRPr lang="en-US"/>
        </a:p>
      </dgm:t>
    </dgm:pt>
    <dgm:pt modelId="{76087A79-7CF2-4ABC-9388-1A7378AD60D4}" type="pres">
      <dgm:prSet presAssocID="{F9B94F8D-CAB7-497D-9BE9-8E8BAF19F0BE}" presName="root" presStyleCnt="0">
        <dgm:presLayoutVars>
          <dgm:dir/>
          <dgm:resizeHandles val="exact"/>
        </dgm:presLayoutVars>
      </dgm:prSet>
      <dgm:spPr/>
    </dgm:pt>
    <dgm:pt modelId="{C1D704BC-0E16-4254-9509-5D553AE3AB82}" type="pres">
      <dgm:prSet presAssocID="{F9B94F8D-CAB7-497D-9BE9-8E8BAF19F0BE}" presName="container" presStyleCnt="0">
        <dgm:presLayoutVars>
          <dgm:dir/>
          <dgm:resizeHandles val="exact"/>
        </dgm:presLayoutVars>
      </dgm:prSet>
      <dgm:spPr/>
    </dgm:pt>
    <dgm:pt modelId="{036EACEB-3CF5-4398-B124-5B5C3258CDD5}" type="pres">
      <dgm:prSet presAssocID="{A5567C91-645B-46B1-9AAE-B9D2BA2B96C9}" presName="compNode" presStyleCnt="0"/>
      <dgm:spPr/>
    </dgm:pt>
    <dgm:pt modelId="{DF3B31A2-E304-4CC1-8183-0B7F2F77F5D5}" type="pres">
      <dgm:prSet presAssocID="{A5567C91-645B-46B1-9AAE-B9D2BA2B96C9}" presName="iconBgRect" presStyleLbl="bgShp" presStyleIdx="0" presStyleCnt="4"/>
      <dgm:spPr/>
    </dgm:pt>
    <dgm:pt modelId="{72834EC8-0FA4-4F8D-B2A0-5036517EC789}" type="pres">
      <dgm:prSet presAssocID="{A5567C91-645B-46B1-9AAE-B9D2BA2B96C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o"/>
        </a:ext>
      </dgm:extLst>
    </dgm:pt>
    <dgm:pt modelId="{471F45C7-2C24-441B-B34E-2953DE2B4C97}" type="pres">
      <dgm:prSet presAssocID="{A5567C91-645B-46B1-9AAE-B9D2BA2B96C9}" presName="spaceRect" presStyleCnt="0"/>
      <dgm:spPr/>
    </dgm:pt>
    <dgm:pt modelId="{0DBF878D-AEBC-4357-998D-05936BE95770}" type="pres">
      <dgm:prSet presAssocID="{A5567C91-645B-46B1-9AAE-B9D2BA2B96C9}" presName="textRect" presStyleLbl="revTx" presStyleIdx="0" presStyleCnt="4">
        <dgm:presLayoutVars>
          <dgm:chMax val="1"/>
          <dgm:chPref val="1"/>
        </dgm:presLayoutVars>
      </dgm:prSet>
      <dgm:spPr/>
    </dgm:pt>
    <dgm:pt modelId="{9834C415-6655-4963-9769-C6D92AF21E62}" type="pres">
      <dgm:prSet presAssocID="{741477C2-0982-4462-B73F-203A171EFFD2}" presName="sibTrans" presStyleLbl="sibTrans2D1" presStyleIdx="0" presStyleCnt="0"/>
      <dgm:spPr/>
    </dgm:pt>
    <dgm:pt modelId="{D71C49E1-65C3-42D5-939D-22F42EFA9D38}" type="pres">
      <dgm:prSet presAssocID="{C1F0F4A9-6463-4708-8704-3E1B15EE27C6}" presName="compNode" presStyleCnt="0"/>
      <dgm:spPr/>
    </dgm:pt>
    <dgm:pt modelId="{06DA375B-BB71-487A-85D5-26698BE0F489}" type="pres">
      <dgm:prSet presAssocID="{C1F0F4A9-6463-4708-8704-3E1B15EE27C6}" presName="iconBgRect" presStyleLbl="bgShp" presStyleIdx="1" presStyleCnt="4"/>
      <dgm:spPr/>
    </dgm:pt>
    <dgm:pt modelId="{379BD409-BAAF-4619-B81B-062EA5DA866A}" type="pres">
      <dgm:prSet presAssocID="{C1F0F4A9-6463-4708-8704-3E1B15EE27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nómetro"/>
        </a:ext>
      </dgm:extLst>
    </dgm:pt>
    <dgm:pt modelId="{64D2E6B9-7E1C-4B8B-9CEC-544490A3A6F9}" type="pres">
      <dgm:prSet presAssocID="{C1F0F4A9-6463-4708-8704-3E1B15EE27C6}" presName="spaceRect" presStyleCnt="0"/>
      <dgm:spPr/>
    </dgm:pt>
    <dgm:pt modelId="{05164945-9165-4EFB-B607-A61627795126}" type="pres">
      <dgm:prSet presAssocID="{C1F0F4A9-6463-4708-8704-3E1B15EE27C6}" presName="textRect" presStyleLbl="revTx" presStyleIdx="1" presStyleCnt="4">
        <dgm:presLayoutVars>
          <dgm:chMax val="1"/>
          <dgm:chPref val="1"/>
        </dgm:presLayoutVars>
      </dgm:prSet>
      <dgm:spPr/>
    </dgm:pt>
    <dgm:pt modelId="{C023E922-D0A9-4084-9CAB-0C8B68C532A9}" type="pres">
      <dgm:prSet presAssocID="{FED398FC-7B91-44D0-853D-64E7FDCD07E5}" presName="sibTrans" presStyleLbl="sibTrans2D1" presStyleIdx="0" presStyleCnt="0"/>
      <dgm:spPr/>
    </dgm:pt>
    <dgm:pt modelId="{AEC3A542-56C8-4144-83D0-B671E14414B3}" type="pres">
      <dgm:prSet presAssocID="{3A42E597-840D-4957-BAAB-65CEAD8775C3}" presName="compNode" presStyleCnt="0"/>
      <dgm:spPr/>
    </dgm:pt>
    <dgm:pt modelId="{47EEEB30-C53B-45AB-B4F3-48C8D8F67E2A}" type="pres">
      <dgm:prSet presAssocID="{3A42E597-840D-4957-BAAB-65CEAD8775C3}" presName="iconBgRect" presStyleLbl="bgShp" presStyleIdx="2" presStyleCnt="4"/>
      <dgm:spPr/>
    </dgm:pt>
    <dgm:pt modelId="{91280912-94A0-459F-9FB7-DDA041D600ED}" type="pres">
      <dgm:prSet presAssocID="{3A42E597-840D-4957-BAAB-65CEAD8775C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E4DDF63B-1B61-4F84-A8FF-475BC78F0592}" type="pres">
      <dgm:prSet presAssocID="{3A42E597-840D-4957-BAAB-65CEAD8775C3}" presName="spaceRect" presStyleCnt="0"/>
      <dgm:spPr/>
    </dgm:pt>
    <dgm:pt modelId="{73E4B2C0-0E62-471B-9A87-5806AAC579FE}" type="pres">
      <dgm:prSet presAssocID="{3A42E597-840D-4957-BAAB-65CEAD8775C3}" presName="textRect" presStyleLbl="revTx" presStyleIdx="2" presStyleCnt="4">
        <dgm:presLayoutVars>
          <dgm:chMax val="1"/>
          <dgm:chPref val="1"/>
        </dgm:presLayoutVars>
      </dgm:prSet>
      <dgm:spPr/>
    </dgm:pt>
    <dgm:pt modelId="{EBF01673-3A9E-4864-870E-5293BAAD7C19}" type="pres">
      <dgm:prSet presAssocID="{9D3E11D4-03EC-41D2-BDCB-B3043CDACB04}" presName="sibTrans" presStyleLbl="sibTrans2D1" presStyleIdx="0" presStyleCnt="0"/>
      <dgm:spPr/>
    </dgm:pt>
    <dgm:pt modelId="{C9228429-7DF7-4C26-AD80-CC43C009A96B}" type="pres">
      <dgm:prSet presAssocID="{7A1BE736-B73D-4C6C-89F5-63720B1B9269}" presName="compNode" presStyleCnt="0"/>
      <dgm:spPr/>
    </dgm:pt>
    <dgm:pt modelId="{AC3712D1-2DB9-4B71-B27F-C5901B097ECD}" type="pres">
      <dgm:prSet presAssocID="{7A1BE736-B73D-4C6C-89F5-63720B1B9269}" presName="iconBgRect" presStyleLbl="bgShp" presStyleIdx="3" presStyleCnt="4"/>
      <dgm:spPr/>
    </dgm:pt>
    <dgm:pt modelId="{E81797A5-C0D3-4E37-BB07-AC395876A2DE}" type="pres">
      <dgm:prSet presAssocID="{7A1BE736-B73D-4C6C-89F5-63720B1B926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uarios"/>
        </a:ext>
      </dgm:extLst>
    </dgm:pt>
    <dgm:pt modelId="{A94C086D-B5A0-4953-A9A6-E839B84F7A7B}" type="pres">
      <dgm:prSet presAssocID="{7A1BE736-B73D-4C6C-89F5-63720B1B9269}" presName="spaceRect" presStyleCnt="0"/>
      <dgm:spPr/>
    </dgm:pt>
    <dgm:pt modelId="{96BFF52A-968B-440C-9280-3B556D18FB94}" type="pres">
      <dgm:prSet presAssocID="{7A1BE736-B73D-4C6C-89F5-63720B1B92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5EEBD08-B41C-4C21-B767-47661CF1D9A0}" srcId="{F9B94F8D-CAB7-497D-9BE9-8E8BAF19F0BE}" destId="{3A42E597-840D-4957-BAAB-65CEAD8775C3}" srcOrd="2" destOrd="0" parTransId="{D6CF06F6-D6A8-4E0D-BA4D-C6680D431FB2}" sibTransId="{9D3E11D4-03EC-41D2-BDCB-B3043CDACB04}"/>
    <dgm:cxn modelId="{C9F91072-22C8-48C4-9B07-38FD8640F34B}" type="presOf" srcId="{7A1BE736-B73D-4C6C-89F5-63720B1B9269}" destId="{96BFF52A-968B-440C-9280-3B556D18FB94}" srcOrd="0" destOrd="0" presId="urn:microsoft.com/office/officeart/2018/2/layout/IconCircleList"/>
    <dgm:cxn modelId="{930FAC54-3FFF-4837-A24F-82B43CCBB098}" srcId="{F9B94F8D-CAB7-497D-9BE9-8E8BAF19F0BE}" destId="{C1F0F4A9-6463-4708-8704-3E1B15EE27C6}" srcOrd="1" destOrd="0" parTransId="{020D1075-7B1B-45CE-AD98-D67D60E24ABF}" sibTransId="{FED398FC-7B91-44D0-853D-64E7FDCD07E5}"/>
    <dgm:cxn modelId="{B111527D-61C1-4EC0-B909-AE2C272A15C4}" srcId="{F9B94F8D-CAB7-497D-9BE9-8E8BAF19F0BE}" destId="{7A1BE736-B73D-4C6C-89F5-63720B1B9269}" srcOrd="3" destOrd="0" parTransId="{E6846228-1C24-4EC1-BFE2-584673742963}" sibTransId="{EB189264-5CA6-4FE1-A009-01B8AC4F813E}"/>
    <dgm:cxn modelId="{7313E7A0-1667-4B16-A55F-E15C3269C4CE}" type="presOf" srcId="{741477C2-0982-4462-B73F-203A171EFFD2}" destId="{9834C415-6655-4963-9769-C6D92AF21E62}" srcOrd="0" destOrd="0" presId="urn:microsoft.com/office/officeart/2018/2/layout/IconCircleList"/>
    <dgm:cxn modelId="{273204A2-6EE2-4646-9A00-F0E468C17448}" srcId="{F9B94F8D-CAB7-497D-9BE9-8E8BAF19F0BE}" destId="{A5567C91-645B-46B1-9AAE-B9D2BA2B96C9}" srcOrd="0" destOrd="0" parTransId="{E349888A-08CA-4D24-BE35-73A337AD63D2}" sibTransId="{741477C2-0982-4462-B73F-203A171EFFD2}"/>
    <dgm:cxn modelId="{248F2FB0-75BA-49A5-A68A-13D27AA0099E}" type="presOf" srcId="{9D3E11D4-03EC-41D2-BDCB-B3043CDACB04}" destId="{EBF01673-3A9E-4864-870E-5293BAAD7C19}" srcOrd="0" destOrd="0" presId="urn:microsoft.com/office/officeart/2018/2/layout/IconCircleList"/>
    <dgm:cxn modelId="{ED633EB0-BD22-4CB4-A431-4F0643D8458C}" type="presOf" srcId="{F9B94F8D-CAB7-497D-9BE9-8E8BAF19F0BE}" destId="{76087A79-7CF2-4ABC-9388-1A7378AD60D4}" srcOrd="0" destOrd="0" presId="urn:microsoft.com/office/officeart/2018/2/layout/IconCircleList"/>
    <dgm:cxn modelId="{513F30B2-48D0-4E02-9D85-AC95DD51C15D}" type="presOf" srcId="{FED398FC-7B91-44D0-853D-64E7FDCD07E5}" destId="{C023E922-D0A9-4084-9CAB-0C8B68C532A9}" srcOrd="0" destOrd="0" presId="urn:microsoft.com/office/officeart/2018/2/layout/IconCircleList"/>
    <dgm:cxn modelId="{1C2198B7-E63F-4FCD-BFC3-7C801AB9E891}" type="presOf" srcId="{3A42E597-840D-4957-BAAB-65CEAD8775C3}" destId="{73E4B2C0-0E62-471B-9A87-5806AAC579FE}" srcOrd="0" destOrd="0" presId="urn:microsoft.com/office/officeart/2018/2/layout/IconCircleList"/>
    <dgm:cxn modelId="{A94DA3EC-6D4E-48E7-A5CB-9C8E2CD4BCFC}" type="presOf" srcId="{A5567C91-645B-46B1-9AAE-B9D2BA2B96C9}" destId="{0DBF878D-AEBC-4357-998D-05936BE95770}" srcOrd="0" destOrd="0" presId="urn:microsoft.com/office/officeart/2018/2/layout/IconCircleList"/>
    <dgm:cxn modelId="{58C3C7FB-A548-4E2E-BC13-3216AF8CA750}" type="presOf" srcId="{C1F0F4A9-6463-4708-8704-3E1B15EE27C6}" destId="{05164945-9165-4EFB-B607-A61627795126}" srcOrd="0" destOrd="0" presId="urn:microsoft.com/office/officeart/2018/2/layout/IconCircleList"/>
    <dgm:cxn modelId="{D513071A-1144-4EDB-A050-360D62C825C7}" type="presParOf" srcId="{76087A79-7CF2-4ABC-9388-1A7378AD60D4}" destId="{C1D704BC-0E16-4254-9509-5D553AE3AB82}" srcOrd="0" destOrd="0" presId="urn:microsoft.com/office/officeart/2018/2/layout/IconCircleList"/>
    <dgm:cxn modelId="{D2DCAE77-9E7C-4356-A9C8-43E5E6D85527}" type="presParOf" srcId="{C1D704BC-0E16-4254-9509-5D553AE3AB82}" destId="{036EACEB-3CF5-4398-B124-5B5C3258CDD5}" srcOrd="0" destOrd="0" presId="urn:microsoft.com/office/officeart/2018/2/layout/IconCircleList"/>
    <dgm:cxn modelId="{954FAAB6-59F2-412E-BEA1-330BA55AA3B0}" type="presParOf" srcId="{036EACEB-3CF5-4398-B124-5B5C3258CDD5}" destId="{DF3B31A2-E304-4CC1-8183-0B7F2F77F5D5}" srcOrd="0" destOrd="0" presId="urn:microsoft.com/office/officeart/2018/2/layout/IconCircleList"/>
    <dgm:cxn modelId="{5587775C-6FB5-4382-A029-6A88F440D236}" type="presParOf" srcId="{036EACEB-3CF5-4398-B124-5B5C3258CDD5}" destId="{72834EC8-0FA4-4F8D-B2A0-5036517EC789}" srcOrd="1" destOrd="0" presId="urn:microsoft.com/office/officeart/2018/2/layout/IconCircleList"/>
    <dgm:cxn modelId="{978D4DE6-EAC6-48C5-8531-1E5AE6F9D708}" type="presParOf" srcId="{036EACEB-3CF5-4398-B124-5B5C3258CDD5}" destId="{471F45C7-2C24-441B-B34E-2953DE2B4C97}" srcOrd="2" destOrd="0" presId="urn:microsoft.com/office/officeart/2018/2/layout/IconCircleList"/>
    <dgm:cxn modelId="{88CB387A-6972-41F6-8A40-79CCB0DE424C}" type="presParOf" srcId="{036EACEB-3CF5-4398-B124-5B5C3258CDD5}" destId="{0DBF878D-AEBC-4357-998D-05936BE95770}" srcOrd="3" destOrd="0" presId="urn:microsoft.com/office/officeart/2018/2/layout/IconCircleList"/>
    <dgm:cxn modelId="{C7D1946A-83E9-4576-A569-C1A8A138D2DC}" type="presParOf" srcId="{C1D704BC-0E16-4254-9509-5D553AE3AB82}" destId="{9834C415-6655-4963-9769-C6D92AF21E62}" srcOrd="1" destOrd="0" presId="urn:microsoft.com/office/officeart/2018/2/layout/IconCircleList"/>
    <dgm:cxn modelId="{46CFCE87-E324-4191-992B-9CC8D2054846}" type="presParOf" srcId="{C1D704BC-0E16-4254-9509-5D553AE3AB82}" destId="{D71C49E1-65C3-42D5-939D-22F42EFA9D38}" srcOrd="2" destOrd="0" presId="urn:microsoft.com/office/officeart/2018/2/layout/IconCircleList"/>
    <dgm:cxn modelId="{3EC5FFC7-A97D-4E56-A1D2-71CC2CE29AF1}" type="presParOf" srcId="{D71C49E1-65C3-42D5-939D-22F42EFA9D38}" destId="{06DA375B-BB71-487A-85D5-26698BE0F489}" srcOrd="0" destOrd="0" presId="urn:microsoft.com/office/officeart/2018/2/layout/IconCircleList"/>
    <dgm:cxn modelId="{0524F1F6-668F-4EB4-A2DC-74C77E0DE93D}" type="presParOf" srcId="{D71C49E1-65C3-42D5-939D-22F42EFA9D38}" destId="{379BD409-BAAF-4619-B81B-062EA5DA866A}" srcOrd="1" destOrd="0" presId="urn:microsoft.com/office/officeart/2018/2/layout/IconCircleList"/>
    <dgm:cxn modelId="{8341884B-ED21-4045-B1AD-5EACC93187DF}" type="presParOf" srcId="{D71C49E1-65C3-42D5-939D-22F42EFA9D38}" destId="{64D2E6B9-7E1C-4B8B-9CEC-544490A3A6F9}" srcOrd="2" destOrd="0" presId="urn:microsoft.com/office/officeart/2018/2/layout/IconCircleList"/>
    <dgm:cxn modelId="{67D4DEFB-2D5D-4C8F-B39A-AD1F80C6713F}" type="presParOf" srcId="{D71C49E1-65C3-42D5-939D-22F42EFA9D38}" destId="{05164945-9165-4EFB-B607-A61627795126}" srcOrd="3" destOrd="0" presId="urn:microsoft.com/office/officeart/2018/2/layout/IconCircleList"/>
    <dgm:cxn modelId="{8E05E621-5F81-4A2C-BFC1-BBA9B25912F8}" type="presParOf" srcId="{C1D704BC-0E16-4254-9509-5D553AE3AB82}" destId="{C023E922-D0A9-4084-9CAB-0C8B68C532A9}" srcOrd="3" destOrd="0" presId="urn:microsoft.com/office/officeart/2018/2/layout/IconCircleList"/>
    <dgm:cxn modelId="{0E17F4A2-BD80-41D8-B78F-19FF874460FC}" type="presParOf" srcId="{C1D704BC-0E16-4254-9509-5D553AE3AB82}" destId="{AEC3A542-56C8-4144-83D0-B671E14414B3}" srcOrd="4" destOrd="0" presId="urn:microsoft.com/office/officeart/2018/2/layout/IconCircleList"/>
    <dgm:cxn modelId="{8616BF02-F65D-40BE-8936-9AF987358CD9}" type="presParOf" srcId="{AEC3A542-56C8-4144-83D0-B671E14414B3}" destId="{47EEEB30-C53B-45AB-B4F3-48C8D8F67E2A}" srcOrd="0" destOrd="0" presId="urn:microsoft.com/office/officeart/2018/2/layout/IconCircleList"/>
    <dgm:cxn modelId="{B37CCE76-092D-4637-BC7A-10FEF7EBF95B}" type="presParOf" srcId="{AEC3A542-56C8-4144-83D0-B671E14414B3}" destId="{91280912-94A0-459F-9FB7-DDA041D600ED}" srcOrd="1" destOrd="0" presId="urn:microsoft.com/office/officeart/2018/2/layout/IconCircleList"/>
    <dgm:cxn modelId="{A2515BA3-82C0-4EA9-9792-141D8CF9500D}" type="presParOf" srcId="{AEC3A542-56C8-4144-83D0-B671E14414B3}" destId="{E4DDF63B-1B61-4F84-A8FF-475BC78F0592}" srcOrd="2" destOrd="0" presId="urn:microsoft.com/office/officeart/2018/2/layout/IconCircleList"/>
    <dgm:cxn modelId="{70C8F041-E52D-4D31-9FC0-C81C23CB9948}" type="presParOf" srcId="{AEC3A542-56C8-4144-83D0-B671E14414B3}" destId="{73E4B2C0-0E62-471B-9A87-5806AAC579FE}" srcOrd="3" destOrd="0" presId="urn:microsoft.com/office/officeart/2018/2/layout/IconCircleList"/>
    <dgm:cxn modelId="{0DED7FE1-181D-435F-B437-96B6A21B0509}" type="presParOf" srcId="{C1D704BC-0E16-4254-9509-5D553AE3AB82}" destId="{EBF01673-3A9E-4864-870E-5293BAAD7C19}" srcOrd="5" destOrd="0" presId="urn:microsoft.com/office/officeart/2018/2/layout/IconCircleList"/>
    <dgm:cxn modelId="{15F6503E-7F7A-4E03-B767-B08F6DB9469E}" type="presParOf" srcId="{C1D704BC-0E16-4254-9509-5D553AE3AB82}" destId="{C9228429-7DF7-4C26-AD80-CC43C009A96B}" srcOrd="6" destOrd="0" presId="urn:microsoft.com/office/officeart/2018/2/layout/IconCircleList"/>
    <dgm:cxn modelId="{6C3D0D26-446D-4125-8E86-31EAD0F1D175}" type="presParOf" srcId="{C9228429-7DF7-4C26-AD80-CC43C009A96B}" destId="{AC3712D1-2DB9-4B71-B27F-C5901B097ECD}" srcOrd="0" destOrd="0" presId="urn:microsoft.com/office/officeart/2018/2/layout/IconCircleList"/>
    <dgm:cxn modelId="{89DEB8FE-B97C-49B2-A323-59AFC8AE18CD}" type="presParOf" srcId="{C9228429-7DF7-4C26-AD80-CC43C009A96B}" destId="{E81797A5-C0D3-4E37-BB07-AC395876A2DE}" srcOrd="1" destOrd="0" presId="urn:microsoft.com/office/officeart/2018/2/layout/IconCircleList"/>
    <dgm:cxn modelId="{B3604617-A8CB-46B2-841A-F0E3121424ED}" type="presParOf" srcId="{C9228429-7DF7-4C26-AD80-CC43C009A96B}" destId="{A94C086D-B5A0-4953-A9A6-E839B84F7A7B}" srcOrd="2" destOrd="0" presId="urn:microsoft.com/office/officeart/2018/2/layout/IconCircleList"/>
    <dgm:cxn modelId="{273B828B-C704-49B2-A843-80DDC05C6514}" type="presParOf" srcId="{C9228429-7DF7-4C26-AD80-CC43C009A96B}" destId="{96BFF52A-968B-440C-9280-3B556D18FB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3C7615-7085-45C6-A15C-DB39A031B61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E9CE7B1-F872-429D-919B-7DFA3EC73866}">
      <dgm:prSet/>
      <dgm:spPr/>
      <dgm:t>
        <a:bodyPr/>
        <a:lstStyle/>
        <a:p>
          <a:r>
            <a:rPr lang="en-US" dirty="0"/>
            <a:t>Send and receive emails.</a:t>
          </a:r>
        </a:p>
      </dgm:t>
    </dgm:pt>
    <dgm:pt modelId="{E180278A-3CFB-433F-88F3-8385AC908347}" type="parTrans" cxnId="{F6CA9ACB-9F47-4A17-94C5-D4882678CF62}">
      <dgm:prSet/>
      <dgm:spPr/>
      <dgm:t>
        <a:bodyPr/>
        <a:lstStyle/>
        <a:p>
          <a:endParaRPr lang="en-US"/>
        </a:p>
      </dgm:t>
    </dgm:pt>
    <dgm:pt modelId="{C2ABF942-8F54-4A8F-9A1C-2CAAA1509E76}" type="sibTrans" cxnId="{F6CA9ACB-9F47-4A17-94C5-D4882678CF62}">
      <dgm:prSet/>
      <dgm:spPr/>
      <dgm:t>
        <a:bodyPr/>
        <a:lstStyle/>
        <a:p>
          <a:endParaRPr lang="en-US"/>
        </a:p>
      </dgm:t>
    </dgm:pt>
    <dgm:pt modelId="{C47F9B6C-E716-4130-BAA1-D5BDC51EE79C}">
      <dgm:prSet/>
      <dgm:spPr/>
      <dgm:t>
        <a:bodyPr/>
        <a:lstStyle/>
        <a:p>
          <a:r>
            <a:rPr lang="en-US" dirty="0"/>
            <a:t>Manage calendars and schedule meetings.</a:t>
          </a:r>
        </a:p>
      </dgm:t>
    </dgm:pt>
    <dgm:pt modelId="{E9B17129-5915-476B-9FB5-72086C04E426}" type="parTrans" cxnId="{2B0BCCDB-9542-4F98-B36E-9DEA2DEAFD0D}">
      <dgm:prSet/>
      <dgm:spPr/>
      <dgm:t>
        <a:bodyPr/>
        <a:lstStyle/>
        <a:p>
          <a:endParaRPr lang="en-US"/>
        </a:p>
      </dgm:t>
    </dgm:pt>
    <dgm:pt modelId="{5681B1A6-5699-4BB4-9E14-943009519F15}" type="sibTrans" cxnId="{2B0BCCDB-9542-4F98-B36E-9DEA2DEAFD0D}">
      <dgm:prSet/>
      <dgm:spPr/>
      <dgm:t>
        <a:bodyPr/>
        <a:lstStyle/>
        <a:p>
          <a:endParaRPr lang="en-US"/>
        </a:p>
      </dgm:t>
    </dgm:pt>
    <dgm:pt modelId="{32818BB8-9949-4C28-AC61-53A7087B4CE4}">
      <dgm:prSet/>
      <dgm:spPr/>
      <dgm:t>
        <a:bodyPr/>
        <a:lstStyle/>
        <a:p>
          <a:r>
            <a:rPr lang="en-US" dirty="0" err="1"/>
            <a:t>Organise</a:t>
          </a:r>
          <a:r>
            <a:rPr lang="en-US" dirty="0"/>
            <a:t> contacts.</a:t>
          </a:r>
        </a:p>
      </dgm:t>
    </dgm:pt>
    <dgm:pt modelId="{DCEFE8C1-409C-4019-AF35-289C753F30C8}" type="parTrans" cxnId="{B4711A3E-0ABD-42CF-8E26-E29C3CD3FB8E}">
      <dgm:prSet/>
      <dgm:spPr/>
      <dgm:t>
        <a:bodyPr/>
        <a:lstStyle/>
        <a:p>
          <a:endParaRPr lang="en-US"/>
        </a:p>
      </dgm:t>
    </dgm:pt>
    <dgm:pt modelId="{8BF78744-1967-4885-BC65-E3D4021AFBC0}" type="sibTrans" cxnId="{B4711A3E-0ABD-42CF-8E26-E29C3CD3FB8E}">
      <dgm:prSet/>
      <dgm:spPr/>
      <dgm:t>
        <a:bodyPr/>
        <a:lstStyle/>
        <a:p>
          <a:endParaRPr lang="en-US"/>
        </a:p>
      </dgm:t>
    </dgm:pt>
    <dgm:pt modelId="{5166EE15-A0D0-474F-9B62-EA0FC3AC55EC}">
      <dgm:prSet/>
      <dgm:spPr/>
      <dgm:t>
        <a:bodyPr/>
        <a:lstStyle/>
        <a:p>
          <a:r>
            <a:rPr lang="en-US"/>
            <a:t>Create and track tasks.</a:t>
          </a:r>
        </a:p>
      </dgm:t>
    </dgm:pt>
    <dgm:pt modelId="{A89501BB-8EAB-4A12-B392-DE9932AA3677}" type="parTrans" cxnId="{9EB3F0FC-012E-4925-99A3-08A1FE05398D}">
      <dgm:prSet/>
      <dgm:spPr/>
      <dgm:t>
        <a:bodyPr/>
        <a:lstStyle/>
        <a:p>
          <a:endParaRPr lang="en-US"/>
        </a:p>
      </dgm:t>
    </dgm:pt>
    <dgm:pt modelId="{03BE7D00-43BF-4BCD-8436-8CD330A40712}" type="sibTrans" cxnId="{9EB3F0FC-012E-4925-99A3-08A1FE05398D}">
      <dgm:prSet/>
      <dgm:spPr/>
      <dgm:t>
        <a:bodyPr/>
        <a:lstStyle/>
        <a:p>
          <a:endParaRPr lang="en-US"/>
        </a:p>
      </dgm:t>
    </dgm:pt>
    <dgm:pt modelId="{C5D3BC4D-3C4A-4830-8D0F-6FCB798C7974}">
      <dgm:prSet/>
      <dgm:spPr/>
      <dgm:t>
        <a:bodyPr/>
        <a:lstStyle/>
        <a:p>
          <a:r>
            <a:rPr lang="en-US"/>
            <a:t>Set automatic reminders.</a:t>
          </a:r>
        </a:p>
      </dgm:t>
    </dgm:pt>
    <dgm:pt modelId="{BA1B7731-C7E4-4818-9449-63F83E9141F2}" type="parTrans" cxnId="{C80F8CB6-9067-4DD8-88E5-3CA203DEE834}">
      <dgm:prSet/>
      <dgm:spPr/>
      <dgm:t>
        <a:bodyPr/>
        <a:lstStyle/>
        <a:p>
          <a:endParaRPr lang="en-US"/>
        </a:p>
      </dgm:t>
    </dgm:pt>
    <dgm:pt modelId="{5C0B9F31-729A-47A2-BC27-3553735FD896}" type="sibTrans" cxnId="{C80F8CB6-9067-4DD8-88E5-3CA203DEE834}">
      <dgm:prSet/>
      <dgm:spPr/>
      <dgm:t>
        <a:bodyPr/>
        <a:lstStyle/>
        <a:p>
          <a:endParaRPr lang="en-US"/>
        </a:p>
      </dgm:t>
    </dgm:pt>
    <dgm:pt modelId="{FDE8FB06-736E-4E6E-B724-CBAE280A806E}" type="pres">
      <dgm:prSet presAssocID="{ED3C7615-7085-45C6-A15C-DB39A031B617}" presName="root" presStyleCnt="0">
        <dgm:presLayoutVars>
          <dgm:dir/>
          <dgm:resizeHandles val="exact"/>
        </dgm:presLayoutVars>
      </dgm:prSet>
      <dgm:spPr/>
    </dgm:pt>
    <dgm:pt modelId="{3CC67723-31A3-41C1-A491-5C952C9AD3DF}" type="pres">
      <dgm:prSet presAssocID="{ED3C7615-7085-45C6-A15C-DB39A031B617}" presName="container" presStyleCnt="0">
        <dgm:presLayoutVars>
          <dgm:dir/>
          <dgm:resizeHandles val="exact"/>
        </dgm:presLayoutVars>
      </dgm:prSet>
      <dgm:spPr/>
    </dgm:pt>
    <dgm:pt modelId="{3DB824ED-069B-477C-BDB4-E59FA91AD67C}" type="pres">
      <dgm:prSet presAssocID="{1E9CE7B1-F872-429D-919B-7DFA3EC73866}" presName="compNode" presStyleCnt="0"/>
      <dgm:spPr/>
    </dgm:pt>
    <dgm:pt modelId="{8B35F89E-6C9D-4AF7-BE68-4983C4D53F7F}" type="pres">
      <dgm:prSet presAssocID="{1E9CE7B1-F872-429D-919B-7DFA3EC73866}" presName="iconBgRect" presStyleLbl="bgShp" presStyleIdx="0" presStyleCnt="5"/>
      <dgm:spPr/>
    </dgm:pt>
    <dgm:pt modelId="{365DA593-C757-40E5-953F-7ACF39EEB032}" type="pres">
      <dgm:prSet presAssocID="{1E9CE7B1-F872-429D-919B-7DFA3EC7386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iar"/>
        </a:ext>
      </dgm:extLst>
    </dgm:pt>
    <dgm:pt modelId="{CC198DB4-58D5-4679-9437-38B6A93E8AA7}" type="pres">
      <dgm:prSet presAssocID="{1E9CE7B1-F872-429D-919B-7DFA3EC73866}" presName="spaceRect" presStyleCnt="0"/>
      <dgm:spPr/>
    </dgm:pt>
    <dgm:pt modelId="{397DC3B3-E65C-4504-94E3-BB665780F64D}" type="pres">
      <dgm:prSet presAssocID="{1E9CE7B1-F872-429D-919B-7DFA3EC73866}" presName="textRect" presStyleLbl="revTx" presStyleIdx="0" presStyleCnt="5">
        <dgm:presLayoutVars>
          <dgm:chMax val="1"/>
          <dgm:chPref val="1"/>
        </dgm:presLayoutVars>
      </dgm:prSet>
      <dgm:spPr/>
    </dgm:pt>
    <dgm:pt modelId="{0ED027EB-D84B-4EDF-B466-B3624631C8B3}" type="pres">
      <dgm:prSet presAssocID="{C2ABF942-8F54-4A8F-9A1C-2CAAA1509E76}" presName="sibTrans" presStyleLbl="sibTrans2D1" presStyleIdx="0" presStyleCnt="0"/>
      <dgm:spPr/>
    </dgm:pt>
    <dgm:pt modelId="{C8524770-634F-4029-8871-DD31BA2B2E63}" type="pres">
      <dgm:prSet presAssocID="{C47F9B6C-E716-4130-BAA1-D5BDC51EE79C}" presName="compNode" presStyleCnt="0"/>
      <dgm:spPr/>
    </dgm:pt>
    <dgm:pt modelId="{818B6B3E-3FFD-4FE5-AB39-579B23F87361}" type="pres">
      <dgm:prSet presAssocID="{C47F9B6C-E716-4130-BAA1-D5BDC51EE79C}" presName="iconBgRect" presStyleLbl="bgShp" presStyleIdx="1" presStyleCnt="5"/>
      <dgm:spPr/>
    </dgm:pt>
    <dgm:pt modelId="{59752C09-5CE5-408A-B1B7-5D6FE8B8807E}" type="pres">
      <dgm:prSet presAssocID="{C47F9B6C-E716-4130-BAA1-D5BDC51EE79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600D34D-D47E-4141-BA41-69F2D478F64E}" type="pres">
      <dgm:prSet presAssocID="{C47F9B6C-E716-4130-BAA1-D5BDC51EE79C}" presName="spaceRect" presStyleCnt="0"/>
      <dgm:spPr/>
    </dgm:pt>
    <dgm:pt modelId="{54B5A796-6250-4E71-A4F8-9B937140CD5E}" type="pres">
      <dgm:prSet presAssocID="{C47F9B6C-E716-4130-BAA1-D5BDC51EE79C}" presName="textRect" presStyleLbl="revTx" presStyleIdx="1" presStyleCnt="5">
        <dgm:presLayoutVars>
          <dgm:chMax val="1"/>
          <dgm:chPref val="1"/>
        </dgm:presLayoutVars>
      </dgm:prSet>
      <dgm:spPr/>
    </dgm:pt>
    <dgm:pt modelId="{3120ADB5-EB48-4946-B8B0-2AC0525029E4}" type="pres">
      <dgm:prSet presAssocID="{5681B1A6-5699-4BB4-9E14-943009519F15}" presName="sibTrans" presStyleLbl="sibTrans2D1" presStyleIdx="0" presStyleCnt="0"/>
      <dgm:spPr/>
    </dgm:pt>
    <dgm:pt modelId="{F1659D18-5565-43EC-94D4-54F590E08DAA}" type="pres">
      <dgm:prSet presAssocID="{32818BB8-9949-4C28-AC61-53A7087B4CE4}" presName="compNode" presStyleCnt="0"/>
      <dgm:spPr/>
    </dgm:pt>
    <dgm:pt modelId="{4135B305-E8C8-40CB-9F53-82F5DC87EF5B}" type="pres">
      <dgm:prSet presAssocID="{32818BB8-9949-4C28-AC61-53A7087B4CE4}" presName="iconBgRect" presStyleLbl="bgShp" presStyleIdx="2" presStyleCnt="5"/>
      <dgm:spPr/>
    </dgm:pt>
    <dgm:pt modelId="{FE2C568A-EE3C-4A1B-8FC4-6BB685CBF4BA}" type="pres">
      <dgm:prSet presAssocID="{32818BB8-9949-4C28-AC61-53A7087B4C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erarquía"/>
        </a:ext>
      </dgm:extLst>
    </dgm:pt>
    <dgm:pt modelId="{FD84BE3E-54A5-4CCC-89C9-F3E81BAB8DC0}" type="pres">
      <dgm:prSet presAssocID="{32818BB8-9949-4C28-AC61-53A7087B4CE4}" presName="spaceRect" presStyleCnt="0"/>
      <dgm:spPr/>
    </dgm:pt>
    <dgm:pt modelId="{44F758B2-5ACF-4FE6-87D2-4843659A7782}" type="pres">
      <dgm:prSet presAssocID="{32818BB8-9949-4C28-AC61-53A7087B4CE4}" presName="textRect" presStyleLbl="revTx" presStyleIdx="2" presStyleCnt="5">
        <dgm:presLayoutVars>
          <dgm:chMax val="1"/>
          <dgm:chPref val="1"/>
        </dgm:presLayoutVars>
      </dgm:prSet>
      <dgm:spPr/>
    </dgm:pt>
    <dgm:pt modelId="{87B18912-9B99-4634-A903-97BE051A9D4C}" type="pres">
      <dgm:prSet presAssocID="{8BF78744-1967-4885-BC65-E3D4021AFBC0}" presName="sibTrans" presStyleLbl="sibTrans2D1" presStyleIdx="0" presStyleCnt="0"/>
      <dgm:spPr/>
    </dgm:pt>
    <dgm:pt modelId="{7AE29D52-0216-4D8F-8994-00F5DD176F68}" type="pres">
      <dgm:prSet presAssocID="{5166EE15-A0D0-474F-9B62-EA0FC3AC55EC}" presName="compNode" presStyleCnt="0"/>
      <dgm:spPr/>
    </dgm:pt>
    <dgm:pt modelId="{47C759A6-651F-4261-9FC6-5F5B362BE53A}" type="pres">
      <dgm:prSet presAssocID="{5166EE15-A0D0-474F-9B62-EA0FC3AC55EC}" presName="iconBgRect" presStyleLbl="bgShp" presStyleIdx="3" presStyleCnt="5"/>
      <dgm:spPr/>
    </dgm:pt>
    <dgm:pt modelId="{E5C89719-A47D-46F9-9CAD-982186D241E0}" type="pres">
      <dgm:prSet presAssocID="{5166EE15-A0D0-474F-9B62-EA0FC3AC55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a de comprobación"/>
        </a:ext>
      </dgm:extLst>
    </dgm:pt>
    <dgm:pt modelId="{AE4351B3-8D43-49C6-9608-C30F51CBE6C1}" type="pres">
      <dgm:prSet presAssocID="{5166EE15-A0D0-474F-9B62-EA0FC3AC55EC}" presName="spaceRect" presStyleCnt="0"/>
      <dgm:spPr/>
    </dgm:pt>
    <dgm:pt modelId="{F5D68CFF-66AF-441D-AFE5-388E4A1CE038}" type="pres">
      <dgm:prSet presAssocID="{5166EE15-A0D0-474F-9B62-EA0FC3AC55EC}" presName="textRect" presStyleLbl="revTx" presStyleIdx="3" presStyleCnt="5">
        <dgm:presLayoutVars>
          <dgm:chMax val="1"/>
          <dgm:chPref val="1"/>
        </dgm:presLayoutVars>
      </dgm:prSet>
      <dgm:spPr/>
    </dgm:pt>
    <dgm:pt modelId="{B42A1EFA-45EA-4CD8-AA90-357C4B2483F8}" type="pres">
      <dgm:prSet presAssocID="{03BE7D00-43BF-4BCD-8436-8CD330A40712}" presName="sibTrans" presStyleLbl="sibTrans2D1" presStyleIdx="0" presStyleCnt="0"/>
      <dgm:spPr/>
    </dgm:pt>
    <dgm:pt modelId="{EF66DB8D-B78A-4B9C-BDEB-76A75A59D6E6}" type="pres">
      <dgm:prSet presAssocID="{C5D3BC4D-3C4A-4830-8D0F-6FCB798C7974}" presName="compNode" presStyleCnt="0"/>
      <dgm:spPr/>
    </dgm:pt>
    <dgm:pt modelId="{8AF363F1-BC51-455D-AA28-86BCF6055073}" type="pres">
      <dgm:prSet presAssocID="{C5D3BC4D-3C4A-4830-8D0F-6FCB798C7974}" presName="iconBgRect" presStyleLbl="bgShp" presStyleIdx="4" presStyleCnt="5"/>
      <dgm:spPr/>
    </dgm:pt>
    <dgm:pt modelId="{F7544B26-9744-4A99-B8F8-9814178B99B2}" type="pres">
      <dgm:prSet presAssocID="{C5D3BC4D-3C4A-4830-8D0F-6FCB798C797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pana"/>
        </a:ext>
      </dgm:extLst>
    </dgm:pt>
    <dgm:pt modelId="{FB291AD1-7D5A-4EC7-B999-F99EB69F8A9A}" type="pres">
      <dgm:prSet presAssocID="{C5D3BC4D-3C4A-4830-8D0F-6FCB798C7974}" presName="spaceRect" presStyleCnt="0"/>
      <dgm:spPr/>
    </dgm:pt>
    <dgm:pt modelId="{F79B5C09-0021-43FF-8194-B28E697ED5A7}" type="pres">
      <dgm:prSet presAssocID="{C5D3BC4D-3C4A-4830-8D0F-6FCB798C797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02DDB09-744E-4C73-8F4F-8FCE1434C4C1}" type="presOf" srcId="{ED3C7615-7085-45C6-A15C-DB39A031B617}" destId="{FDE8FB06-736E-4E6E-B724-CBAE280A806E}" srcOrd="0" destOrd="0" presId="urn:microsoft.com/office/officeart/2018/2/layout/IconCircleList"/>
    <dgm:cxn modelId="{5E1F270D-2062-4517-BE2F-1F774921F863}" type="presOf" srcId="{1E9CE7B1-F872-429D-919B-7DFA3EC73866}" destId="{397DC3B3-E65C-4504-94E3-BB665780F64D}" srcOrd="0" destOrd="0" presId="urn:microsoft.com/office/officeart/2018/2/layout/IconCircleList"/>
    <dgm:cxn modelId="{0BC5F324-73CA-4C60-88A6-4FB5E97FC5EB}" type="presOf" srcId="{C2ABF942-8F54-4A8F-9A1C-2CAAA1509E76}" destId="{0ED027EB-D84B-4EDF-B466-B3624631C8B3}" srcOrd="0" destOrd="0" presId="urn:microsoft.com/office/officeart/2018/2/layout/IconCircleList"/>
    <dgm:cxn modelId="{B4711A3E-0ABD-42CF-8E26-E29C3CD3FB8E}" srcId="{ED3C7615-7085-45C6-A15C-DB39A031B617}" destId="{32818BB8-9949-4C28-AC61-53A7087B4CE4}" srcOrd="2" destOrd="0" parTransId="{DCEFE8C1-409C-4019-AF35-289C753F30C8}" sibTransId="{8BF78744-1967-4885-BC65-E3D4021AFBC0}"/>
    <dgm:cxn modelId="{25C97263-D497-45B7-A493-7CBB22778DD0}" type="presOf" srcId="{C47F9B6C-E716-4130-BAA1-D5BDC51EE79C}" destId="{54B5A796-6250-4E71-A4F8-9B937140CD5E}" srcOrd="0" destOrd="0" presId="urn:microsoft.com/office/officeart/2018/2/layout/IconCircleList"/>
    <dgm:cxn modelId="{D4419994-F01C-4B88-9F3E-3A2F6A3C1AAE}" type="presOf" srcId="{5681B1A6-5699-4BB4-9E14-943009519F15}" destId="{3120ADB5-EB48-4946-B8B0-2AC0525029E4}" srcOrd="0" destOrd="0" presId="urn:microsoft.com/office/officeart/2018/2/layout/IconCircleList"/>
    <dgm:cxn modelId="{D7F2119B-3D98-45BE-879A-9A84ECAF7765}" type="presOf" srcId="{32818BB8-9949-4C28-AC61-53A7087B4CE4}" destId="{44F758B2-5ACF-4FE6-87D2-4843659A7782}" srcOrd="0" destOrd="0" presId="urn:microsoft.com/office/officeart/2018/2/layout/IconCircleList"/>
    <dgm:cxn modelId="{AA09C8A7-6FD0-42A7-B5A8-DCF8A2FB6FC0}" type="presOf" srcId="{8BF78744-1967-4885-BC65-E3D4021AFBC0}" destId="{87B18912-9B99-4634-A903-97BE051A9D4C}" srcOrd="0" destOrd="0" presId="urn:microsoft.com/office/officeart/2018/2/layout/IconCircleList"/>
    <dgm:cxn modelId="{C80F8CB6-9067-4DD8-88E5-3CA203DEE834}" srcId="{ED3C7615-7085-45C6-A15C-DB39A031B617}" destId="{C5D3BC4D-3C4A-4830-8D0F-6FCB798C7974}" srcOrd="4" destOrd="0" parTransId="{BA1B7731-C7E4-4818-9449-63F83E9141F2}" sibTransId="{5C0B9F31-729A-47A2-BC27-3553735FD896}"/>
    <dgm:cxn modelId="{7A7DFDBF-CACE-4476-B02C-9AFEEC965C20}" type="presOf" srcId="{C5D3BC4D-3C4A-4830-8D0F-6FCB798C7974}" destId="{F79B5C09-0021-43FF-8194-B28E697ED5A7}" srcOrd="0" destOrd="0" presId="urn:microsoft.com/office/officeart/2018/2/layout/IconCircleList"/>
    <dgm:cxn modelId="{F6CA9ACB-9F47-4A17-94C5-D4882678CF62}" srcId="{ED3C7615-7085-45C6-A15C-DB39A031B617}" destId="{1E9CE7B1-F872-429D-919B-7DFA3EC73866}" srcOrd="0" destOrd="0" parTransId="{E180278A-3CFB-433F-88F3-8385AC908347}" sibTransId="{C2ABF942-8F54-4A8F-9A1C-2CAAA1509E76}"/>
    <dgm:cxn modelId="{2F4F87D9-CB10-4F85-A60C-1EDB971EB48F}" type="presOf" srcId="{03BE7D00-43BF-4BCD-8436-8CD330A40712}" destId="{B42A1EFA-45EA-4CD8-AA90-357C4B2483F8}" srcOrd="0" destOrd="0" presId="urn:microsoft.com/office/officeart/2018/2/layout/IconCircleList"/>
    <dgm:cxn modelId="{2B0BCCDB-9542-4F98-B36E-9DEA2DEAFD0D}" srcId="{ED3C7615-7085-45C6-A15C-DB39A031B617}" destId="{C47F9B6C-E716-4130-BAA1-D5BDC51EE79C}" srcOrd="1" destOrd="0" parTransId="{E9B17129-5915-476B-9FB5-72086C04E426}" sibTransId="{5681B1A6-5699-4BB4-9E14-943009519F15}"/>
    <dgm:cxn modelId="{403FE1FB-40D1-4B0F-8CD4-EAFAB9E9ABCA}" type="presOf" srcId="{5166EE15-A0D0-474F-9B62-EA0FC3AC55EC}" destId="{F5D68CFF-66AF-441D-AFE5-388E4A1CE038}" srcOrd="0" destOrd="0" presId="urn:microsoft.com/office/officeart/2018/2/layout/IconCircleList"/>
    <dgm:cxn modelId="{9EB3F0FC-012E-4925-99A3-08A1FE05398D}" srcId="{ED3C7615-7085-45C6-A15C-DB39A031B617}" destId="{5166EE15-A0D0-474F-9B62-EA0FC3AC55EC}" srcOrd="3" destOrd="0" parTransId="{A89501BB-8EAB-4A12-B392-DE9932AA3677}" sibTransId="{03BE7D00-43BF-4BCD-8436-8CD330A40712}"/>
    <dgm:cxn modelId="{5685F466-392F-46FC-838E-FBD4CE25B73C}" type="presParOf" srcId="{FDE8FB06-736E-4E6E-B724-CBAE280A806E}" destId="{3CC67723-31A3-41C1-A491-5C952C9AD3DF}" srcOrd="0" destOrd="0" presId="urn:microsoft.com/office/officeart/2018/2/layout/IconCircleList"/>
    <dgm:cxn modelId="{E14D74CF-61C0-4331-A712-8FE1D045DD88}" type="presParOf" srcId="{3CC67723-31A3-41C1-A491-5C952C9AD3DF}" destId="{3DB824ED-069B-477C-BDB4-E59FA91AD67C}" srcOrd="0" destOrd="0" presId="urn:microsoft.com/office/officeart/2018/2/layout/IconCircleList"/>
    <dgm:cxn modelId="{F9E988A2-3D34-4BF6-913A-369AC9386658}" type="presParOf" srcId="{3DB824ED-069B-477C-BDB4-E59FA91AD67C}" destId="{8B35F89E-6C9D-4AF7-BE68-4983C4D53F7F}" srcOrd="0" destOrd="0" presId="urn:microsoft.com/office/officeart/2018/2/layout/IconCircleList"/>
    <dgm:cxn modelId="{20551961-4232-49F7-9BB8-E6C51362E726}" type="presParOf" srcId="{3DB824ED-069B-477C-BDB4-E59FA91AD67C}" destId="{365DA593-C757-40E5-953F-7ACF39EEB032}" srcOrd="1" destOrd="0" presId="urn:microsoft.com/office/officeart/2018/2/layout/IconCircleList"/>
    <dgm:cxn modelId="{E157CBDE-42BB-45D0-ADD5-11DFF0F2A6AA}" type="presParOf" srcId="{3DB824ED-069B-477C-BDB4-E59FA91AD67C}" destId="{CC198DB4-58D5-4679-9437-38B6A93E8AA7}" srcOrd="2" destOrd="0" presId="urn:microsoft.com/office/officeart/2018/2/layout/IconCircleList"/>
    <dgm:cxn modelId="{32C603EE-97F7-4226-9C8F-684216160F6B}" type="presParOf" srcId="{3DB824ED-069B-477C-BDB4-E59FA91AD67C}" destId="{397DC3B3-E65C-4504-94E3-BB665780F64D}" srcOrd="3" destOrd="0" presId="urn:microsoft.com/office/officeart/2018/2/layout/IconCircleList"/>
    <dgm:cxn modelId="{641DF93F-FC66-4371-84A9-AD17C3FC93B2}" type="presParOf" srcId="{3CC67723-31A3-41C1-A491-5C952C9AD3DF}" destId="{0ED027EB-D84B-4EDF-B466-B3624631C8B3}" srcOrd="1" destOrd="0" presId="urn:microsoft.com/office/officeart/2018/2/layout/IconCircleList"/>
    <dgm:cxn modelId="{EF220BE1-72F0-4453-A8D7-8E5A66555110}" type="presParOf" srcId="{3CC67723-31A3-41C1-A491-5C952C9AD3DF}" destId="{C8524770-634F-4029-8871-DD31BA2B2E63}" srcOrd="2" destOrd="0" presId="urn:microsoft.com/office/officeart/2018/2/layout/IconCircleList"/>
    <dgm:cxn modelId="{AFB6D191-89F2-4730-985E-B269E57EAC74}" type="presParOf" srcId="{C8524770-634F-4029-8871-DD31BA2B2E63}" destId="{818B6B3E-3FFD-4FE5-AB39-579B23F87361}" srcOrd="0" destOrd="0" presId="urn:microsoft.com/office/officeart/2018/2/layout/IconCircleList"/>
    <dgm:cxn modelId="{82C38507-BDE1-4554-B145-FD8818F095CB}" type="presParOf" srcId="{C8524770-634F-4029-8871-DD31BA2B2E63}" destId="{59752C09-5CE5-408A-B1B7-5D6FE8B8807E}" srcOrd="1" destOrd="0" presId="urn:microsoft.com/office/officeart/2018/2/layout/IconCircleList"/>
    <dgm:cxn modelId="{4FE88C78-5723-49A9-B7E9-7968022C7C02}" type="presParOf" srcId="{C8524770-634F-4029-8871-DD31BA2B2E63}" destId="{D600D34D-D47E-4141-BA41-69F2D478F64E}" srcOrd="2" destOrd="0" presId="urn:microsoft.com/office/officeart/2018/2/layout/IconCircleList"/>
    <dgm:cxn modelId="{33863B8E-DD22-4E10-BD94-3327CA743034}" type="presParOf" srcId="{C8524770-634F-4029-8871-DD31BA2B2E63}" destId="{54B5A796-6250-4E71-A4F8-9B937140CD5E}" srcOrd="3" destOrd="0" presId="urn:microsoft.com/office/officeart/2018/2/layout/IconCircleList"/>
    <dgm:cxn modelId="{0BA1EC20-7276-4D6B-B0F1-C576AF51A61E}" type="presParOf" srcId="{3CC67723-31A3-41C1-A491-5C952C9AD3DF}" destId="{3120ADB5-EB48-4946-B8B0-2AC0525029E4}" srcOrd="3" destOrd="0" presId="urn:microsoft.com/office/officeart/2018/2/layout/IconCircleList"/>
    <dgm:cxn modelId="{5F91B262-A125-4519-860E-DF46B97B8348}" type="presParOf" srcId="{3CC67723-31A3-41C1-A491-5C952C9AD3DF}" destId="{F1659D18-5565-43EC-94D4-54F590E08DAA}" srcOrd="4" destOrd="0" presId="urn:microsoft.com/office/officeart/2018/2/layout/IconCircleList"/>
    <dgm:cxn modelId="{21AB52C9-F8CF-4C77-B8F2-207DD9214B96}" type="presParOf" srcId="{F1659D18-5565-43EC-94D4-54F590E08DAA}" destId="{4135B305-E8C8-40CB-9F53-82F5DC87EF5B}" srcOrd="0" destOrd="0" presId="urn:microsoft.com/office/officeart/2018/2/layout/IconCircleList"/>
    <dgm:cxn modelId="{DD5D65C2-EEB4-4F61-919D-E708D79E8681}" type="presParOf" srcId="{F1659D18-5565-43EC-94D4-54F590E08DAA}" destId="{FE2C568A-EE3C-4A1B-8FC4-6BB685CBF4BA}" srcOrd="1" destOrd="0" presId="urn:microsoft.com/office/officeart/2018/2/layout/IconCircleList"/>
    <dgm:cxn modelId="{DE9FABF1-6701-48CE-B26D-BDD3A7615DDE}" type="presParOf" srcId="{F1659D18-5565-43EC-94D4-54F590E08DAA}" destId="{FD84BE3E-54A5-4CCC-89C9-F3E81BAB8DC0}" srcOrd="2" destOrd="0" presId="urn:microsoft.com/office/officeart/2018/2/layout/IconCircleList"/>
    <dgm:cxn modelId="{3FAC2C10-33FA-4CA5-A6FF-041269B6D674}" type="presParOf" srcId="{F1659D18-5565-43EC-94D4-54F590E08DAA}" destId="{44F758B2-5ACF-4FE6-87D2-4843659A7782}" srcOrd="3" destOrd="0" presId="urn:microsoft.com/office/officeart/2018/2/layout/IconCircleList"/>
    <dgm:cxn modelId="{C79FB80F-EE9E-4FFF-A555-10E2DFBAAB10}" type="presParOf" srcId="{3CC67723-31A3-41C1-A491-5C952C9AD3DF}" destId="{87B18912-9B99-4634-A903-97BE051A9D4C}" srcOrd="5" destOrd="0" presId="urn:microsoft.com/office/officeart/2018/2/layout/IconCircleList"/>
    <dgm:cxn modelId="{D79257FC-94DA-4ECA-8E44-2AD1E6433138}" type="presParOf" srcId="{3CC67723-31A3-41C1-A491-5C952C9AD3DF}" destId="{7AE29D52-0216-4D8F-8994-00F5DD176F68}" srcOrd="6" destOrd="0" presId="urn:microsoft.com/office/officeart/2018/2/layout/IconCircleList"/>
    <dgm:cxn modelId="{2D623E56-55FA-443E-9EA9-D03B9E72F571}" type="presParOf" srcId="{7AE29D52-0216-4D8F-8994-00F5DD176F68}" destId="{47C759A6-651F-4261-9FC6-5F5B362BE53A}" srcOrd="0" destOrd="0" presId="urn:microsoft.com/office/officeart/2018/2/layout/IconCircleList"/>
    <dgm:cxn modelId="{3F815580-43FA-4E2A-A809-B44FAAE77F88}" type="presParOf" srcId="{7AE29D52-0216-4D8F-8994-00F5DD176F68}" destId="{E5C89719-A47D-46F9-9CAD-982186D241E0}" srcOrd="1" destOrd="0" presId="urn:microsoft.com/office/officeart/2018/2/layout/IconCircleList"/>
    <dgm:cxn modelId="{428316FA-7299-408B-9E29-EC75F1836012}" type="presParOf" srcId="{7AE29D52-0216-4D8F-8994-00F5DD176F68}" destId="{AE4351B3-8D43-49C6-9608-C30F51CBE6C1}" srcOrd="2" destOrd="0" presId="urn:microsoft.com/office/officeart/2018/2/layout/IconCircleList"/>
    <dgm:cxn modelId="{517B381B-4D63-46E9-9F9E-92AA483F9835}" type="presParOf" srcId="{7AE29D52-0216-4D8F-8994-00F5DD176F68}" destId="{F5D68CFF-66AF-441D-AFE5-388E4A1CE038}" srcOrd="3" destOrd="0" presId="urn:microsoft.com/office/officeart/2018/2/layout/IconCircleList"/>
    <dgm:cxn modelId="{8E6EAA83-5254-41C8-8E28-7838BF47DAC8}" type="presParOf" srcId="{3CC67723-31A3-41C1-A491-5C952C9AD3DF}" destId="{B42A1EFA-45EA-4CD8-AA90-357C4B2483F8}" srcOrd="7" destOrd="0" presId="urn:microsoft.com/office/officeart/2018/2/layout/IconCircleList"/>
    <dgm:cxn modelId="{0BAADDEF-3736-460D-988E-38288CE8F989}" type="presParOf" srcId="{3CC67723-31A3-41C1-A491-5C952C9AD3DF}" destId="{EF66DB8D-B78A-4B9C-BDEB-76A75A59D6E6}" srcOrd="8" destOrd="0" presId="urn:microsoft.com/office/officeart/2018/2/layout/IconCircleList"/>
    <dgm:cxn modelId="{CCE6FBB0-06F4-4E8C-BD4B-E0DEAA1381A7}" type="presParOf" srcId="{EF66DB8D-B78A-4B9C-BDEB-76A75A59D6E6}" destId="{8AF363F1-BC51-455D-AA28-86BCF6055073}" srcOrd="0" destOrd="0" presId="urn:microsoft.com/office/officeart/2018/2/layout/IconCircleList"/>
    <dgm:cxn modelId="{0C3A5D91-5CEE-487E-8204-600A19D9EC1D}" type="presParOf" srcId="{EF66DB8D-B78A-4B9C-BDEB-76A75A59D6E6}" destId="{F7544B26-9744-4A99-B8F8-9814178B99B2}" srcOrd="1" destOrd="0" presId="urn:microsoft.com/office/officeart/2018/2/layout/IconCircleList"/>
    <dgm:cxn modelId="{8C0D1CD0-1644-4AFB-934D-310849136C7C}" type="presParOf" srcId="{EF66DB8D-B78A-4B9C-BDEB-76A75A59D6E6}" destId="{FB291AD1-7D5A-4EC7-B999-F99EB69F8A9A}" srcOrd="2" destOrd="0" presId="urn:microsoft.com/office/officeart/2018/2/layout/IconCircleList"/>
    <dgm:cxn modelId="{DD8A712B-2EDE-4A4A-8DC4-9D92FA931E0D}" type="presParOf" srcId="{EF66DB8D-B78A-4B9C-BDEB-76A75A59D6E6}" destId="{F79B5C09-0021-43FF-8194-B28E697ED5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2B670B-4A3C-4425-B1B8-545962D04C7E}" type="doc">
      <dgm:prSet loTypeId="urn:microsoft.com/office/officeart/2005/8/layout/cycle1" loCatId="cycle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4202E8A-EEA9-48B8-9792-CD8E66FE8E8C}">
      <dgm:prSet/>
      <dgm:spPr/>
      <dgm:t>
        <a:bodyPr/>
        <a:lstStyle/>
        <a:p>
          <a:r>
            <a:rPr lang="es-ES"/>
            <a:t>Send emails to communicate  efficiently.</a:t>
          </a:r>
          <a:endParaRPr lang="en-US"/>
        </a:p>
      </dgm:t>
    </dgm:pt>
    <dgm:pt modelId="{0122439B-88FD-4B47-B00D-0692A730FE1E}" type="parTrans" cxnId="{B62C70C8-AE41-4473-9889-AE4EF5123446}">
      <dgm:prSet/>
      <dgm:spPr/>
      <dgm:t>
        <a:bodyPr/>
        <a:lstStyle/>
        <a:p>
          <a:endParaRPr lang="en-US"/>
        </a:p>
      </dgm:t>
    </dgm:pt>
    <dgm:pt modelId="{4F73F221-5C2F-42A9-A04F-CE47BE7830B1}" type="sibTrans" cxnId="{B62C70C8-AE41-4473-9889-AE4EF5123446}">
      <dgm:prSet/>
      <dgm:spPr/>
      <dgm:t>
        <a:bodyPr/>
        <a:lstStyle/>
        <a:p>
          <a:endParaRPr lang="en-US"/>
        </a:p>
      </dgm:t>
    </dgm:pt>
    <dgm:pt modelId="{30433699-CA96-4035-8595-E970AB9D0678}">
      <dgm:prSet/>
      <dgm:spPr/>
      <dgm:t>
        <a:bodyPr/>
        <a:lstStyle/>
        <a:p>
          <a:r>
            <a:rPr lang="es-ES"/>
            <a:t>Set reminders so no one forgets meetings or appointments.</a:t>
          </a:r>
          <a:endParaRPr lang="en-US"/>
        </a:p>
      </dgm:t>
    </dgm:pt>
    <dgm:pt modelId="{FE5B723F-7DF6-4CC6-A4DE-555FA6C8CA9C}" type="parTrans" cxnId="{B7EB051C-394F-4693-8EC3-4E5FEED6071A}">
      <dgm:prSet/>
      <dgm:spPr/>
      <dgm:t>
        <a:bodyPr/>
        <a:lstStyle/>
        <a:p>
          <a:endParaRPr lang="en-US"/>
        </a:p>
      </dgm:t>
    </dgm:pt>
    <dgm:pt modelId="{ADB3F81F-09E7-47E7-8B19-6D6E51ADBD02}" type="sibTrans" cxnId="{B7EB051C-394F-4693-8EC3-4E5FEED6071A}">
      <dgm:prSet/>
      <dgm:spPr/>
      <dgm:t>
        <a:bodyPr/>
        <a:lstStyle/>
        <a:p>
          <a:endParaRPr lang="en-US"/>
        </a:p>
      </dgm:t>
    </dgm:pt>
    <dgm:pt modelId="{37721844-4F25-47F5-94CE-718C6074D99A}">
      <dgm:prSet/>
      <dgm:spPr/>
      <dgm:t>
        <a:bodyPr/>
        <a:lstStyle/>
        <a:p>
          <a:r>
            <a:rPr lang="es-ES"/>
            <a:t>Create and track tasks easily.</a:t>
          </a:r>
          <a:endParaRPr lang="en-US"/>
        </a:p>
      </dgm:t>
    </dgm:pt>
    <dgm:pt modelId="{960E10E0-0DD6-49F6-AE12-F3862ADE8E8E}" type="parTrans" cxnId="{570FA946-FE1B-4FE2-8F3B-69F24AD569E6}">
      <dgm:prSet/>
      <dgm:spPr/>
      <dgm:t>
        <a:bodyPr/>
        <a:lstStyle/>
        <a:p>
          <a:endParaRPr lang="en-US"/>
        </a:p>
      </dgm:t>
    </dgm:pt>
    <dgm:pt modelId="{B5DB99C3-EC00-4C9D-BEB0-FC1800C0D298}" type="sibTrans" cxnId="{570FA946-FE1B-4FE2-8F3B-69F24AD569E6}">
      <dgm:prSet/>
      <dgm:spPr/>
      <dgm:t>
        <a:bodyPr/>
        <a:lstStyle/>
        <a:p>
          <a:endParaRPr lang="en-US"/>
        </a:p>
      </dgm:t>
    </dgm:pt>
    <dgm:pt modelId="{A787F00B-2838-41E6-B8C6-5D7D960832B8}">
      <dgm:prSet/>
      <dgm:spPr/>
      <dgm:t>
        <a:bodyPr/>
        <a:lstStyle/>
        <a:p>
          <a:r>
            <a:rPr lang="es-ES"/>
            <a:t>Use automatic remanders to stay organized.</a:t>
          </a:r>
          <a:endParaRPr lang="en-US"/>
        </a:p>
      </dgm:t>
    </dgm:pt>
    <dgm:pt modelId="{201F6E15-6CFF-4B83-B510-DED608DCA9DD}" type="parTrans" cxnId="{CAD70510-A31B-4835-BAFC-837CF76D516C}">
      <dgm:prSet/>
      <dgm:spPr/>
      <dgm:t>
        <a:bodyPr/>
        <a:lstStyle/>
        <a:p>
          <a:endParaRPr lang="en-US"/>
        </a:p>
      </dgm:t>
    </dgm:pt>
    <dgm:pt modelId="{A424F229-B627-429C-9F36-6F6D6AEA7E94}" type="sibTrans" cxnId="{CAD70510-A31B-4835-BAFC-837CF76D516C}">
      <dgm:prSet/>
      <dgm:spPr/>
      <dgm:t>
        <a:bodyPr/>
        <a:lstStyle/>
        <a:p>
          <a:endParaRPr lang="en-US"/>
        </a:p>
      </dgm:t>
    </dgm:pt>
    <dgm:pt modelId="{BDEF0446-43F8-4630-B49B-61AC10BE2654}">
      <dgm:prSet/>
      <dgm:spPr/>
      <dgm:t>
        <a:bodyPr/>
        <a:lstStyle/>
        <a:p>
          <a:r>
            <a:rPr lang="es-ES"/>
            <a:t>Improve teamwork and productivity.</a:t>
          </a:r>
          <a:endParaRPr lang="en-US"/>
        </a:p>
      </dgm:t>
    </dgm:pt>
    <dgm:pt modelId="{FFE330CD-4D4E-4550-98D5-F43DA8CAF3AB}" type="parTrans" cxnId="{C1487895-1C7C-4673-8838-D35214F71E43}">
      <dgm:prSet/>
      <dgm:spPr/>
      <dgm:t>
        <a:bodyPr/>
        <a:lstStyle/>
        <a:p>
          <a:endParaRPr lang="en-US"/>
        </a:p>
      </dgm:t>
    </dgm:pt>
    <dgm:pt modelId="{0973786A-D13D-45B1-905B-F83C10D21DDE}" type="sibTrans" cxnId="{C1487895-1C7C-4673-8838-D35214F71E43}">
      <dgm:prSet/>
      <dgm:spPr/>
      <dgm:t>
        <a:bodyPr/>
        <a:lstStyle/>
        <a:p>
          <a:endParaRPr lang="en-US"/>
        </a:p>
      </dgm:t>
    </dgm:pt>
    <dgm:pt modelId="{F2FB8333-69D6-4708-8FF7-606F65D80B89}" type="pres">
      <dgm:prSet presAssocID="{4B2B670B-4A3C-4425-B1B8-545962D04C7E}" presName="cycle" presStyleCnt="0">
        <dgm:presLayoutVars>
          <dgm:dir/>
          <dgm:resizeHandles val="exact"/>
        </dgm:presLayoutVars>
      </dgm:prSet>
      <dgm:spPr/>
    </dgm:pt>
    <dgm:pt modelId="{A1F26201-A5DB-47DB-A051-4BB07CD5FC1D}" type="pres">
      <dgm:prSet presAssocID="{24202E8A-EEA9-48B8-9792-CD8E66FE8E8C}" presName="dummy" presStyleCnt="0"/>
      <dgm:spPr/>
    </dgm:pt>
    <dgm:pt modelId="{3EDF4C17-1C7A-490E-BC2F-2FFE5BD5F17C}" type="pres">
      <dgm:prSet presAssocID="{24202E8A-EEA9-48B8-9792-CD8E66FE8E8C}" presName="node" presStyleLbl="revTx" presStyleIdx="0" presStyleCnt="5">
        <dgm:presLayoutVars>
          <dgm:bulletEnabled val="1"/>
        </dgm:presLayoutVars>
      </dgm:prSet>
      <dgm:spPr/>
    </dgm:pt>
    <dgm:pt modelId="{8DF3D77E-B8D0-47D5-8AC4-4F63B3D6804B}" type="pres">
      <dgm:prSet presAssocID="{4F73F221-5C2F-42A9-A04F-CE47BE7830B1}" presName="sibTrans" presStyleLbl="node1" presStyleIdx="0" presStyleCnt="5"/>
      <dgm:spPr/>
    </dgm:pt>
    <dgm:pt modelId="{37414B83-36B0-4CDD-818F-7196FF9DD98F}" type="pres">
      <dgm:prSet presAssocID="{30433699-CA96-4035-8595-E970AB9D0678}" presName="dummy" presStyleCnt="0"/>
      <dgm:spPr/>
    </dgm:pt>
    <dgm:pt modelId="{2F58BE62-29AF-496A-A95F-AB4EF735DCBF}" type="pres">
      <dgm:prSet presAssocID="{30433699-CA96-4035-8595-E970AB9D0678}" presName="node" presStyleLbl="revTx" presStyleIdx="1" presStyleCnt="5">
        <dgm:presLayoutVars>
          <dgm:bulletEnabled val="1"/>
        </dgm:presLayoutVars>
      </dgm:prSet>
      <dgm:spPr/>
    </dgm:pt>
    <dgm:pt modelId="{6F3931D0-67A3-401B-B978-55974DF26790}" type="pres">
      <dgm:prSet presAssocID="{ADB3F81F-09E7-47E7-8B19-6D6E51ADBD02}" presName="sibTrans" presStyleLbl="node1" presStyleIdx="1" presStyleCnt="5"/>
      <dgm:spPr/>
    </dgm:pt>
    <dgm:pt modelId="{0AADE1DA-672D-429B-914E-48A70E6763F4}" type="pres">
      <dgm:prSet presAssocID="{37721844-4F25-47F5-94CE-718C6074D99A}" presName="dummy" presStyleCnt="0"/>
      <dgm:spPr/>
    </dgm:pt>
    <dgm:pt modelId="{EFD79F88-3F8F-4DD7-BF6E-053883703072}" type="pres">
      <dgm:prSet presAssocID="{37721844-4F25-47F5-94CE-718C6074D99A}" presName="node" presStyleLbl="revTx" presStyleIdx="2" presStyleCnt="5">
        <dgm:presLayoutVars>
          <dgm:bulletEnabled val="1"/>
        </dgm:presLayoutVars>
      </dgm:prSet>
      <dgm:spPr/>
    </dgm:pt>
    <dgm:pt modelId="{965D2891-6F0F-4014-99BB-DDADFA0B1497}" type="pres">
      <dgm:prSet presAssocID="{B5DB99C3-EC00-4C9D-BEB0-FC1800C0D298}" presName="sibTrans" presStyleLbl="node1" presStyleIdx="2" presStyleCnt="5"/>
      <dgm:spPr/>
    </dgm:pt>
    <dgm:pt modelId="{5ACB467D-B28D-426B-ADC0-654B4CD1D524}" type="pres">
      <dgm:prSet presAssocID="{A787F00B-2838-41E6-B8C6-5D7D960832B8}" presName="dummy" presStyleCnt="0"/>
      <dgm:spPr/>
    </dgm:pt>
    <dgm:pt modelId="{023CC17F-2A07-4639-84E7-B8382B5C34D8}" type="pres">
      <dgm:prSet presAssocID="{A787F00B-2838-41E6-B8C6-5D7D960832B8}" presName="node" presStyleLbl="revTx" presStyleIdx="3" presStyleCnt="5">
        <dgm:presLayoutVars>
          <dgm:bulletEnabled val="1"/>
        </dgm:presLayoutVars>
      </dgm:prSet>
      <dgm:spPr/>
    </dgm:pt>
    <dgm:pt modelId="{C0905B0D-2B95-4B76-9B1D-64636A6F88BB}" type="pres">
      <dgm:prSet presAssocID="{A424F229-B627-429C-9F36-6F6D6AEA7E94}" presName="sibTrans" presStyleLbl="node1" presStyleIdx="3" presStyleCnt="5"/>
      <dgm:spPr/>
    </dgm:pt>
    <dgm:pt modelId="{367CD5E5-4A5C-4972-87EB-DACFA9430609}" type="pres">
      <dgm:prSet presAssocID="{BDEF0446-43F8-4630-B49B-61AC10BE2654}" presName="dummy" presStyleCnt="0"/>
      <dgm:spPr/>
    </dgm:pt>
    <dgm:pt modelId="{52B76926-7B7E-4BE7-B8A3-C3197F90C3D4}" type="pres">
      <dgm:prSet presAssocID="{BDEF0446-43F8-4630-B49B-61AC10BE2654}" presName="node" presStyleLbl="revTx" presStyleIdx="4" presStyleCnt="5">
        <dgm:presLayoutVars>
          <dgm:bulletEnabled val="1"/>
        </dgm:presLayoutVars>
      </dgm:prSet>
      <dgm:spPr/>
    </dgm:pt>
    <dgm:pt modelId="{96461CC8-61CF-46E7-A9EF-0E1AEE3E4B27}" type="pres">
      <dgm:prSet presAssocID="{0973786A-D13D-45B1-905B-F83C10D21DDE}" presName="sibTrans" presStyleLbl="node1" presStyleIdx="4" presStyleCnt="5"/>
      <dgm:spPr/>
    </dgm:pt>
  </dgm:ptLst>
  <dgm:cxnLst>
    <dgm:cxn modelId="{146E7F07-9603-4C40-BE60-D3625909E989}" type="presOf" srcId="{37721844-4F25-47F5-94CE-718C6074D99A}" destId="{EFD79F88-3F8F-4DD7-BF6E-053883703072}" srcOrd="0" destOrd="0" presId="urn:microsoft.com/office/officeart/2005/8/layout/cycle1"/>
    <dgm:cxn modelId="{29F1B10D-4B0A-4AE1-B477-CEF27C223D6A}" type="presOf" srcId="{4B2B670B-4A3C-4425-B1B8-545962D04C7E}" destId="{F2FB8333-69D6-4708-8FF7-606F65D80B89}" srcOrd="0" destOrd="0" presId="urn:microsoft.com/office/officeart/2005/8/layout/cycle1"/>
    <dgm:cxn modelId="{CAD70510-A31B-4835-BAFC-837CF76D516C}" srcId="{4B2B670B-4A3C-4425-B1B8-545962D04C7E}" destId="{A787F00B-2838-41E6-B8C6-5D7D960832B8}" srcOrd="3" destOrd="0" parTransId="{201F6E15-6CFF-4B83-B510-DED608DCA9DD}" sibTransId="{A424F229-B627-429C-9F36-6F6D6AEA7E94}"/>
    <dgm:cxn modelId="{B7EB051C-394F-4693-8EC3-4E5FEED6071A}" srcId="{4B2B670B-4A3C-4425-B1B8-545962D04C7E}" destId="{30433699-CA96-4035-8595-E970AB9D0678}" srcOrd="1" destOrd="0" parTransId="{FE5B723F-7DF6-4CC6-A4DE-555FA6C8CA9C}" sibTransId="{ADB3F81F-09E7-47E7-8B19-6D6E51ADBD02}"/>
    <dgm:cxn modelId="{570FA946-FE1B-4FE2-8F3B-69F24AD569E6}" srcId="{4B2B670B-4A3C-4425-B1B8-545962D04C7E}" destId="{37721844-4F25-47F5-94CE-718C6074D99A}" srcOrd="2" destOrd="0" parTransId="{960E10E0-0DD6-49F6-AE12-F3862ADE8E8E}" sibTransId="{B5DB99C3-EC00-4C9D-BEB0-FC1800C0D298}"/>
    <dgm:cxn modelId="{EAADD069-31C4-44C4-A42C-9FE26A41888C}" type="presOf" srcId="{4F73F221-5C2F-42A9-A04F-CE47BE7830B1}" destId="{8DF3D77E-B8D0-47D5-8AC4-4F63B3D6804B}" srcOrd="0" destOrd="0" presId="urn:microsoft.com/office/officeart/2005/8/layout/cycle1"/>
    <dgm:cxn modelId="{1FCA4794-3C91-45A2-AFF9-FD0A638AC80D}" type="presOf" srcId="{30433699-CA96-4035-8595-E970AB9D0678}" destId="{2F58BE62-29AF-496A-A95F-AB4EF735DCBF}" srcOrd="0" destOrd="0" presId="urn:microsoft.com/office/officeart/2005/8/layout/cycle1"/>
    <dgm:cxn modelId="{C1487895-1C7C-4673-8838-D35214F71E43}" srcId="{4B2B670B-4A3C-4425-B1B8-545962D04C7E}" destId="{BDEF0446-43F8-4630-B49B-61AC10BE2654}" srcOrd="4" destOrd="0" parTransId="{FFE330CD-4D4E-4550-98D5-F43DA8CAF3AB}" sibTransId="{0973786A-D13D-45B1-905B-F83C10D21DDE}"/>
    <dgm:cxn modelId="{2E5709AA-A098-4063-A0C8-51CE915A35C8}" type="presOf" srcId="{A787F00B-2838-41E6-B8C6-5D7D960832B8}" destId="{023CC17F-2A07-4639-84E7-B8382B5C34D8}" srcOrd="0" destOrd="0" presId="urn:microsoft.com/office/officeart/2005/8/layout/cycle1"/>
    <dgm:cxn modelId="{BE2E87AD-46D2-4694-B066-C46C5DEE11AE}" type="presOf" srcId="{0973786A-D13D-45B1-905B-F83C10D21DDE}" destId="{96461CC8-61CF-46E7-A9EF-0E1AEE3E4B27}" srcOrd="0" destOrd="0" presId="urn:microsoft.com/office/officeart/2005/8/layout/cycle1"/>
    <dgm:cxn modelId="{EE9EB1B0-B9C5-4FEE-BBF0-7BCFB8B5468E}" type="presOf" srcId="{BDEF0446-43F8-4630-B49B-61AC10BE2654}" destId="{52B76926-7B7E-4BE7-B8A3-C3197F90C3D4}" srcOrd="0" destOrd="0" presId="urn:microsoft.com/office/officeart/2005/8/layout/cycle1"/>
    <dgm:cxn modelId="{4CB03BB1-FD5D-4AC9-958C-7479FB75DB92}" type="presOf" srcId="{A424F229-B627-429C-9F36-6F6D6AEA7E94}" destId="{C0905B0D-2B95-4B76-9B1D-64636A6F88BB}" srcOrd="0" destOrd="0" presId="urn:microsoft.com/office/officeart/2005/8/layout/cycle1"/>
    <dgm:cxn modelId="{3B8DA1C0-D280-48E8-B058-8DBAE6C16BD9}" type="presOf" srcId="{B5DB99C3-EC00-4C9D-BEB0-FC1800C0D298}" destId="{965D2891-6F0F-4014-99BB-DDADFA0B1497}" srcOrd="0" destOrd="0" presId="urn:microsoft.com/office/officeart/2005/8/layout/cycle1"/>
    <dgm:cxn modelId="{9B5223C2-B2F6-4BD6-A636-A6FB423D0ACC}" type="presOf" srcId="{24202E8A-EEA9-48B8-9792-CD8E66FE8E8C}" destId="{3EDF4C17-1C7A-490E-BC2F-2FFE5BD5F17C}" srcOrd="0" destOrd="0" presId="urn:microsoft.com/office/officeart/2005/8/layout/cycle1"/>
    <dgm:cxn modelId="{B62C70C8-AE41-4473-9889-AE4EF5123446}" srcId="{4B2B670B-4A3C-4425-B1B8-545962D04C7E}" destId="{24202E8A-EEA9-48B8-9792-CD8E66FE8E8C}" srcOrd="0" destOrd="0" parTransId="{0122439B-88FD-4B47-B00D-0692A730FE1E}" sibTransId="{4F73F221-5C2F-42A9-A04F-CE47BE7830B1}"/>
    <dgm:cxn modelId="{E5A2E0D0-1A89-4898-8EE5-3E9EE5F0133E}" type="presOf" srcId="{ADB3F81F-09E7-47E7-8B19-6D6E51ADBD02}" destId="{6F3931D0-67A3-401B-B978-55974DF26790}" srcOrd="0" destOrd="0" presId="urn:microsoft.com/office/officeart/2005/8/layout/cycle1"/>
    <dgm:cxn modelId="{1DCC99B8-B09D-46CD-B826-1D2AF6F61D20}" type="presParOf" srcId="{F2FB8333-69D6-4708-8FF7-606F65D80B89}" destId="{A1F26201-A5DB-47DB-A051-4BB07CD5FC1D}" srcOrd="0" destOrd="0" presId="urn:microsoft.com/office/officeart/2005/8/layout/cycle1"/>
    <dgm:cxn modelId="{C1A56FB0-A74F-4078-B096-5BCF8CB9E7CD}" type="presParOf" srcId="{F2FB8333-69D6-4708-8FF7-606F65D80B89}" destId="{3EDF4C17-1C7A-490E-BC2F-2FFE5BD5F17C}" srcOrd="1" destOrd="0" presId="urn:microsoft.com/office/officeart/2005/8/layout/cycle1"/>
    <dgm:cxn modelId="{339C6667-F2E1-40D7-BC29-9E0421944171}" type="presParOf" srcId="{F2FB8333-69D6-4708-8FF7-606F65D80B89}" destId="{8DF3D77E-B8D0-47D5-8AC4-4F63B3D6804B}" srcOrd="2" destOrd="0" presId="urn:microsoft.com/office/officeart/2005/8/layout/cycle1"/>
    <dgm:cxn modelId="{9FF4DB29-F1A1-4444-BF81-4897B91EA84C}" type="presParOf" srcId="{F2FB8333-69D6-4708-8FF7-606F65D80B89}" destId="{37414B83-36B0-4CDD-818F-7196FF9DD98F}" srcOrd="3" destOrd="0" presId="urn:microsoft.com/office/officeart/2005/8/layout/cycle1"/>
    <dgm:cxn modelId="{DA4B7ABD-4D9B-4B62-B2D5-864BF7AB9676}" type="presParOf" srcId="{F2FB8333-69D6-4708-8FF7-606F65D80B89}" destId="{2F58BE62-29AF-496A-A95F-AB4EF735DCBF}" srcOrd="4" destOrd="0" presId="urn:microsoft.com/office/officeart/2005/8/layout/cycle1"/>
    <dgm:cxn modelId="{8ECCAE80-23E5-4C65-BF3C-38E5EE5B3037}" type="presParOf" srcId="{F2FB8333-69D6-4708-8FF7-606F65D80B89}" destId="{6F3931D0-67A3-401B-B978-55974DF26790}" srcOrd="5" destOrd="0" presId="urn:microsoft.com/office/officeart/2005/8/layout/cycle1"/>
    <dgm:cxn modelId="{C9CD34AC-DF14-49C2-9AA6-652FD3EE4323}" type="presParOf" srcId="{F2FB8333-69D6-4708-8FF7-606F65D80B89}" destId="{0AADE1DA-672D-429B-914E-48A70E6763F4}" srcOrd="6" destOrd="0" presId="urn:microsoft.com/office/officeart/2005/8/layout/cycle1"/>
    <dgm:cxn modelId="{4E1AFD02-9BFF-459C-97E2-B84193403675}" type="presParOf" srcId="{F2FB8333-69D6-4708-8FF7-606F65D80B89}" destId="{EFD79F88-3F8F-4DD7-BF6E-053883703072}" srcOrd="7" destOrd="0" presId="urn:microsoft.com/office/officeart/2005/8/layout/cycle1"/>
    <dgm:cxn modelId="{0B5008A4-B0A9-4B65-80EA-F1783B5A4AAD}" type="presParOf" srcId="{F2FB8333-69D6-4708-8FF7-606F65D80B89}" destId="{965D2891-6F0F-4014-99BB-DDADFA0B1497}" srcOrd="8" destOrd="0" presId="urn:microsoft.com/office/officeart/2005/8/layout/cycle1"/>
    <dgm:cxn modelId="{4C9A8BB5-0836-4FB1-8142-2A1022EEDE51}" type="presParOf" srcId="{F2FB8333-69D6-4708-8FF7-606F65D80B89}" destId="{5ACB467D-B28D-426B-ADC0-654B4CD1D524}" srcOrd="9" destOrd="0" presId="urn:microsoft.com/office/officeart/2005/8/layout/cycle1"/>
    <dgm:cxn modelId="{07CDC03B-B709-43A8-A24B-E7C67B5446B5}" type="presParOf" srcId="{F2FB8333-69D6-4708-8FF7-606F65D80B89}" destId="{023CC17F-2A07-4639-84E7-B8382B5C34D8}" srcOrd="10" destOrd="0" presId="urn:microsoft.com/office/officeart/2005/8/layout/cycle1"/>
    <dgm:cxn modelId="{C3A0F06C-67AA-4C35-92A5-C6C567175792}" type="presParOf" srcId="{F2FB8333-69D6-4708-8FF7-606F65D80B89}" destId="{C0905B0D-2B95-4B76-9B1D-64636A6F88BB}" srcOrd="11" destOrd="0" presId="urn:microsoft.com/office/officeart/2005/8/layout/cycle1"/>
    <dgm:cxn modelId="{E68869A4-C05B-4BA0-BE80-AEF4720A6697}" type="presParOf" srcId="{F2FB8333-69D6-4708-8FF7-606F65D80B89}" destId="{367CD5E5-4A5C-4972-87EB-DACFA9430609}" srcOrd="12" destOrd="0" presId="urn:microsoft.com/office/officeart/2005/8/layout/cycle1"/>
    <dgm:cxn modelId="{F66024B1-233D-4146-BDC2-CB2004EB403E}" type="presParOf" srcId="{F2FB8333-69D6-4708-8FF7-606F65D80B89}" destId="{52B76926-7B7E-4BE7-B8A3-C3197F90C3D4}" srcOrd="13" destOrd="0" presId="urn:microsoft.com/office/officeart/2005/8/layout/cycle1"/>
    <dgm:cxn modelId="{70854E6E-797E-42F6-A79D-B675F372466A}" type="presParOf" srcId="{F2FB8333-69D6-4708-8FF7-606F65D80B89}" destId="{96461CC8-61CF-46E7-A9EF-0E1AEE3E4B27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9B74AD-8366-4123-A394-37A6EC7E4C1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71A6CA-498E-4087-A300-19DF836B577A}">
      <dgm:prSet custT="1"/>
      <dgm:spPr/>
      <dgm:t>
        <a:bodyPr/>
        <a:lstStyle/>
        <a:p>
          <a:pPr>
            <a:defRPr cap="all"/>
          </a:pPr>
          <a:r>
            <a:rPr lang="es-ES" sz="2000" dirty="0" err="1"/>
            <a:t>Learning</a:t>
          </a:r>
          <a:r>
            <a:rPr lang="es-ES" sz="2000" dirty="0"/>
            <a:t> </a:t>
          </a:r>
          <a:r>
            <a:rPr lang="es-ES" sz="2000" dirty="0" err="1"/>
            <a:t>how</a:t>
          </a:r>
          <a:r>
            <a:rPr lang="es-ES" sz="2000" dirty="0"/>
            <a:t> </a:t>
          </a:r>
          <a:r>
            <a:rPr lang="es-ES" sz="2000" dirty="0" err="1"/>
            <a:t>to</a:t>
          </a:r>
          <a:r>
            <a:rPr lang="es-ES" sz="2000" dirty="0"/>
            <a:t> use </a:t>
          </a:r>
          <a:r>
            <a:rPr lang="es-ES" sz="2000" dirty="0" err="1"/>
            <a:t>all</a:t>
          </a:r>
          <a:r>
            <a:rPr lang="es-ES" sz="2000" dirty="0"/>
            <a:t> Outlook </a:t>
          </a:r>
          <a:r>
            <a:rPr lang="es-ES" sz="2000" dirty="0" err="1"/>
            <a:t>features</a:t>
          </a:r>
          <a:r>
            <a:rPr lang="es-ES" sz="2000" dirty="0"/>
            <a:t> </a:t>
          </a:r>
          <a:r>
            <a:rPr lang="es-ES" sz="2000" dirty="0" err="1"/>
            <a:t>effectively</a:t>
          </a:r>
          <a:r>
            <a:rPr lang="es-ES" sz="2000" dirty="0"/>
            <a:t>.</a:t>
          </a:r>
          <a:endParaRPr lang="en-US" sz="2000" dirty="0"/>
        </a:p>
      </dgm:t>
    </dgm:pt>
    <dgm:pt modelId="{4D492168-655B-45DA-A061-D882F52E2AEB}" type="parTrans" cxnId="{2DF4DD0D-EE03-4165-A7AB-BA31A65C7C1D}">
      <dgm:prSet/>
      <dgm:spPr/>
      <dgm:t>
        <a:bodyPr/>
        <a:lstStyle/>
        <a:p>
          <a:endParaRPr lang="en-US"/>
        </a:p>
      </dgm:t>
    </dgm:pt>
    <dgm:pt modelId="{C65C23D9-DA49-4DB8-8D47-B4CDE3572181}" type="sibTrans" cxnId="{2DF4DD0D-EE03-4165-A7AB-BA31A65C7C1D}">
      <dgm:prSet/>
      <dgm:spPr/>
      <dgm:t>
        <a:bodyPr/>
        <a:lstStyle/>
        <a:p>
          <a:endParaRPr lang="en-US"/>
        </a:p>
      </dgm:t>
    </dgm:pt>
    <dgm:pt modelId="{78163C34-95D1-4F7D-B090-6505E6D2E2C5}">
      <dgm:prSet/>
      <dgm:spPr/>
      <dgm:t>
        <a:bodyPr/>
        <a:lstStyle/>
        <a:p>
          <a:pPr>
            <a:defRPr cap="all"/>
          </a:pPr>
          <a:r>
            <a:rPr lang="es-ES" sz="2000" dirty="0" err="1"/>
            <a:t>Keeping</a:t>
          </a:r>
          <a:r>
            <a:rPr lang="es-ES" sz="2000" dirty="0"/>
            <a:t> </a:t>
          </a:r>
          <a:r>
            <a:rPr lang="es-ES" sz="2000" dirty="0" err="1"/>
            <a:t>calendars</a:t>
          </a:r>
          <a:r>
            <a:rPr lang="es-ES" sz="2000" dirty="0"/>
            <a:t> and </a:t>
          </a:r>
          <a:r>
            <a:rPr lang="es-ES" sz="2000" dirty="0" err="1"/>
            <a:t>tasks</a:t>
          </a:r>
          <a:r>
            <a:rPr lang="es-ES" sz="2000" dirty="0"/>
            <a:t> </a:t>
          </a:r>
          <a:r>
            <a:rPr lang="es-ES" sz="2000" dirty="0" err="1"/>
            <a:t>updated</a:t>
          </a:r>
          <a:r>
            <a:rPr lang="es-ES" sz="2000" dirty="0"/>
            <a:t> </a:t>
          </a:r>
          <a:r>
            <a:rPr lang="es-ES" sz="2000" dirty="0" err="1"/>
            <a:t>regulary</a:t>
          </a:r>
          <a:r>
            <a:rPr lang="es-ES" sz="2000" dirty="0"/>
            <a:t>.</a:t>
          </a:r>
          <a:endParaRPr lang="en-US" sz="2000" dirty="0"/>
        </a:p>
      </dgm:t>
    </dgm:pt>
    <dgm:pt modelId="{8480B2D0-3FA4-4E2B-AF22-DBD1B241C33A}" type="parTrans" cxnId="{EB8B7753-882A-4296-94BE-FB909EA1F84B}">
      <dgm:prSet/>
      <dgm:spPr/>
      <dgm:t>
        <a:bodyPr/>
        <a:lstStyle/>
        <a:p>
          <a:endParaRPr lang="en-US"/>
        </a:p>
      </dgm:t>
    </dgm:pt>
    <dgm:pt modelId="{43C033B6-2CAF-4DA7-9C09-447446FBBDA4}" type="sibTrans" cxnId="{EB8B7753-882A-4296-94BE-FB909EA1F84B}">
      <dgm:prSet/>
      <dgm:spPr/>
      <dgm:t>
        <a:bodyPr/>
        <a:lstStyle/>
        <a:p>
          <a:endParaRPr lang="en-US"/>
        </a:p>
      </dgm:t>
    </dgm:pt>
    <dgm:pt modelId="{408F23BF-928E-4EB9-9442-3B03DD8BFEFD}">
      <dgm:prSet/>
      <dgm:spPr/>
      <dgm:t>
        <a:bodyPr/>
        <a:lstStyle/>
        <a:p>
          <a:pPr>
            <a:defRPr cap="all"/>
          </a:pPr>
          <a:r>
            <a:rPr lang="es-ES" sz="2000" dirty="0" err="1"/>
            <a:t>Managing</a:t>
          </a:r>
          <a:r>
            <a:rPr lang="es-ES" sz="2000" dirty="0"/>
            <a:t> a </a:t>
          </a:r>
          <a:r>
            <a:rPr lang="es-ES" sz="2000" dirty="0" err="1"/>
            <a:t>high</a:t>
          </a:r>
          <a:r>
            <a:rPr lang="es-ES" sz="2000" dirty="0"/>
            <a:t> </a:t>
          </a:r>
          <a:r>
            <a:rPr lang="es-ES" sz="2000" dirty="0" err="1"/>
            <a:t>number</a:t>
          </a:r>
          <a:r>
            <a:rPr lang="es-ES" sz="2000" dirty="0"/>
            <a:t> </a:t>
          </a:r>
          <a:r>
            <a:rPr lang="es-ES" sz="2000" dirty="0" err="1"/>
            <a:t>of</a:t>
          </a:r>
          <a:r>
            <a:rPr lang="es-ES" sz="2000" dirty="0"/>
            <a:t> emails.</a:t>
          </a:r>
          <a:endParaRPr lang="en-US" sz="2000" dirty="0"/>
        </a:p>
      </dgm:t>
    </dgm:pt>
    <dgm:pt modelId="{749B3E1D-C1C8-49AC-8180-E664DB62545E}" type="parTrans" cxnId="{1B5C9ED8-C096-4880-9807-F8F12E323DAC}">
      <dgm:prSet/>
      <dgm:spPr/>
      <dgm:t>
        <a:bodyPr/>
        <a:lstStyle/>
        <a:p>
          <a:endParaRPr lang="en-US"/>
        </a:p>
      </dgm:t>
    </dgm:pt>
    <dgm:pt modelId="{C5627DBC-144D-4D2C-B624-BFA22A5FBEE4}" type="sibTrans" cxnId="{1B5C9ED8-C096-4880-9807-F8F12E323DAC}">
      <dgm:prSet/>
      <dgm:spPr/>
      <dgm:t>
        <a:bodyPr/>
        <a:lstStyle/>
        <a:p>
          <a:endParaRPr lang="en-US"/>
        </a:p>
      </dgm:t>
    </dgm:pt>
    <dgm:pt modelId="{B2F05D9E-D39F-43A3-A98F-B07D1099B1D8}">
      <dgm:prSet/>
      <dgm:spPr/>
      <dgm:t>
        <a:bodyPr/>
        <a:lstStyle/>
        <a:p>
          <a:pPr>
            <a:defRPr cap="all"/>
          </a:pPr>
          <a:r>
            <a:rPr lang="es-ES" sz="2000" dirty="0" err="1"/>
            <a:t>Ensuring</a:t>
          </a:r>
          <a:r>
            <a:rPr lang="es-ES" sz="2000" dirty="0"/>
            <a:t> </a:t>
          </a:r>
          <a:r>
            <a:rPr lang="es-ES" sz="2000" dirty="0" err="1"/>
            <a:t>all</a:t>
          </a:r>
          <a:r>
            <a:rPr lang="es-ES" sz="2000" dirty="0"/>
            <a:t> </a:t>
          </a:r>
          <a:r>
            <a:rPr lang="es-ES" sz="2000" dirty="0" err="1"/>
            <a:t>team</a:t>
          </a:r>
          <a:r>
            <a:rPr lang="es-ES" sz="2000" dirty="0"/>
            <a:t> </a:t>
          </a:r>
          <a:r>
            <a:rPr lang="es-ES" sz="2000" dirty="0" err="1"/>
            <a:t>numbers</a:t>
          </a:r>
          <a:r>
            <a:rPr lang="es-ES" sz="2000" dirty="0"/>
            <a:t>  </a:t>
          </a:r>
          <a:r>
            <a:rPr lang="es-ES" sz="2000" dirty="0" err="1"/>
            <a:t>check</a:t>
          </a:r>
          <a:r>
            <a:rPr lang="es-ES" sz="2000" dirty="0"/>
            <a:t> </a:t>
          </a:r>
          <a:r>
            <a:rPr lang="es-ES" sz="2000" dirty="0" err="1"/>
            <a:t>their</a:t>
          </a:r>
          <a:r>
            <a:rPr lang="es-ES" sz="2000" dirty="0"/>
            <a:t> </a:t>
          </a:r>
          <a:r>
            <a:rPr lang="es-ES" sz="2000" dirty="0" err="1"/>
            <a:t>reminders</a:t>
          </a:r>
          <a:r>
            <a:rPr lang="es-ES" sz="2000" dirty="0"/>
            <a:t> and </a:t>
          </a:r>
          <a:r>
            <a:rPr lang="es-ES" sz="2000" dirty="0" err="1"/>
            <a:t>appointments</a:t>
          </a:r>
          <a:r>
            <a:rPr lang="es-ES" sz="2000" dirty="0"/>
            <a:t>.</a:t>
          </a:r>
          <a:endParaRPr lang="en-US" sz="2000" dirty="0"/>
        </a:p>
      </dgm:t>
    </dgm:pt>
    <dgm:pt modelId="{53A6C9AE-5ECF-4D1B-8A1F-6B29F9504A60}" type="parTrans" cxnId="{BE5E3E95-4048-4A05-A55D-480B2753E9D6}">
      <dgm:prSet/>
      <dgm:spPr/>
      <dgm:t>
        <a:bodyPr/>
        <a:lstStyle/>
        <a:p>
          <a:endParaRPr lang="en-US"/>
        </a:p>
      </dgm:t>
    </dgm:pt>
    <dgm:pt modelId="{347CBD6C-31A2-4443-9973-976D407586F1}" type="sibTrans" cxnId="{BE5E3E95-4048-4A05-A55D-480B2753E9D6}">
      <dgm:prSet/>
      <dgm:spPr/>
      <dgm:t>
        <a:bodyPr/>
        <a:lstStyle/>
        <a:p>
          <a:endParaRPr lang="en-US"/>
        </a:p>
      </dgm:t>
    </dgm:pt>
    <dgm:pt modelId="{5FD28167-EEE2-44C7-BB43-E0DE0488F1AE}">
      <dgm:prSet/>
      <dgm:spPr/>
      <dgm:t>
        <a:bodyPr/>
        <a:lstStyle/>
        <a:p>
          <a:pPr>
            <a:defRPr cap="all"/>
          </a:pPr>
          <a:r>
            <a:rPr lang="es-ES" sz="2000" dirty="0" err="1"/>
            <a:t>Maintaining</a:t>
          </a:r>
          <a:r>
            <a:rPr lang="es-ES" sz="2000" dirty="0"/>
            <a:t> </a:t>
          </a:r>
          <a:r>
            <a:rPr lang="es-ES" sz="2000" dirty="0" err="1"/>
            <a:t>clear</a:t>
          </a:r>
          <a:r>
            <a:rPr lang="es-ES" sz="2000" dirty="0"/>
            <a:t> </a:t>
          </a:r>
          <a:r>
            <a:rPr lang="es-ES" sz="2000" dirty="0" err="1"/>
            <a:t>communication</a:t>
          </a:r>
          <a:r>
            <a:rPr lang="es-ES" sz="2000" dirty="0"/>
            <a:t> </a:t>
          </a:r>
          <a:r>
            <a:rPr lang="es-ES" sz="2000" dirty="0" err="1"/>
            <a:t>withing</a:t>
          </a:r>
          <a:r>
            <a:rPr lang="es-ES" sz="2000" dirty="0"/>
            <a:t> </a:t>
          </a:r>
          <a:r>
            <a:rPr lang="es-ES" sz="2000" dirty="0" err="1"/>
            <a:t>the</a:t>
          </a:r>
          <a:r>
            <a:rPr lang="es-ES" sz="2000" dirty="0"/>
            <a:t> </a:t>
          </a:r>
          <a:r>
            <a:rPr lang="es-ES" sz="2000" dirty="0" err="1"/>
            <a:t>team</a:t>
          </a:r>
          <a:r>
            <a:rPr lang="es-ES" dirty="0"/>
            <a:t>.</a:t>
          </a:r>
          <a:endParaRPr lang="en-US" dirty="0"/>
        </a:p>
      </dgm:t>
    </dgm:pt>
    <dgm:pt modelId="{FA25FFAB-9384-42EE-98D2-C124BFE32403}" type="parTrans" cxnId="{B8194D42-80FE-457C-B5AA-72B6B243D232}">
      <dgm:prSet/>
      <dgm:spPr/>
      <dgm:t>
        <a:bodyPr/>
        <a:lstStyle/>
        <a:p>
          <a:endParaRPr lang="en-US"/>
        </a:p>
      </dgm:t>
    </dgm:pt>
    <dgm:pt modelId="{2FD107EF-57CF-465B-AB99-63D1FF6FFF02}" type="sibTrans" cxnId="{B8194D42-80FE-457C-B5AA-72B6B243D232}">
      <dgm:prSet/>
      <dgm:spPr/>
      <dgm:t>
        <a:bodyPr/>
        <a:lstStyle/>
        <a:p>
          <a:endParaRPr lang="en-US"/>
        </a:p>
      </dgm:t>
    </dgm:pt>
    <dgm:pt modelId="{7C5525B8-A153-4E80-8F95-FC6D3ECB6D08}" type="pres">
      <dgm:prSet presAssocID="{F19B74AD-8366-4123-A394-37A6EC7E4C1A}" presName="root" presStyleCnt="0">
        <dgm:presLayoutVars>
          <dgm:dir/>
          <dgm:resizeHandles val="exact"/>
        </dgm:presLayoutVars>
      </dgm:prSet>
      <dgm:spPr/>
    </dgm:pt>
    <dgm:pt modelId="{7B22ABF8-1D7B-4123-8E61-E97FABC86715}" type="pres">
      <dgm:prSet presAssocID="{9E71A6CA-498E-4087-A300-19DF836B577A}" presName="compNode" presStyleCnt="0"/>
      <dgm:spPr/>
    </dgm:pt>
    <dgm:pt modelId="{68CACE08-31DD-459B-AD94-E3C0009FBA42}" type="pres">
      <dgm:prSet presAssocID="{9E71A6CA-498E-4087-A300-19DF836B577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89E82F2-842B-4021-A29D-53C8327096A8}" type="pres">
      <dgm:prSet presAssocID="{9E71A6CA-498E-4087-A300-19DF836B57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33B3A5DE-FB02-4ED7-845A-F883352E842E}" type="pres">
      <dgm:prSet presAssocID="{9E71A6CA-498E-4087-A300-19DF836B577A}" presName="spaceRect" presStyleCnt="0"/>
      <dgm:spPr/>
    </dgm:pt>
    <dgm:pt modelId="{81869D30-E4A3-43DC-BAAE-AB1A9CE665F9}" type="pres">
      <dgm:prSet presAssocID="{9E71A6CA-498E-4087-A300-19DF836B577A}" presName="textRect" presStyleLbl="revTx" presStyleIdx="0" presStyleCnt="5">
        <dgm:presLayoutVars>
          <dgm:chMax val="1"/>
          <dgm:chPref val="1"/>
        </dgm:presLayoutVars>
      </dgm:prSet>
      <dgm:spPr/>
    </dgm:pt>
    <dgm:pt modelId="{9F7C3D5D-08C4-4E85-B229-62F7672748BE}" type="pres">
      <dgm:prSet presAssocID="{C65C23D9-DA49-4DB8-8D47-B4CDE3572181}" presName="sibTrans" presStyleCnt="0"/>
      <dgm:spPr/>
    </dgm:pt>
    <dgm:pt modelId="{B1C61BEE-E5C1-40AC-B55F-4B82ACE6D45B}" type="pres">
      <dgm:prSet presAssocID="{78163C34-95D1-4F7D-B090-6505E6D2E2C5}" presName="compNode" presStyleCnt="0"/>
      <dgm:spPr/>
    </dgm:pt>
    <dgm:pt modelId="{4CCFC3DC-F213-4136-88EF-04AADCEF8168}" type="pres">
      <dgm:prSet presAssocID="{78163C34-95D1-4F7D-B090-6505E6D2E2C5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F178D21-8211-4D8B-B447-CFF08E2C19C3}" type="pres">
      <dgm:prSet presAssocID="{78163C34-95D1-4F7D-B090-6505E6D2E2C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7530FF92-E92F-421D-9374-57DD117FCB7F}" type="pres">
      <dgm:prSet presAssocID="{78163C34-95D1-4F7D-B090-6505E6D2E2C5}" presName="spaceRect" presStyleCnt="0"/>
      <dgm:spPr/>
    </dgm:pt>
    <dgm:pt modelId="{778C0D24-2FE8-4935-A74D-4E779616D673}" type="pres">
      <dgm:prSet presAssocID="{78163C34-95D1-4F7D-B090-6505E6D2E2C5}" presName="textRect" presStyleLbl="revTx" presStyleIdx="1" presStyleCnt="5">
        <dgm:presLayoutVars>
          <dgm:chMax val="1"/>
          <dgm:chPref val="1"/>
        </dgm:presLayoutVars>
      </dgm:prSet>
      <dgm:spPr/>
    </dgm:pt>
    <dgm:pt modelId="{1AB0865A-E61F-4003-AB11-0CC430D0F572}" type="pres">
      <dgm:prSet presAssocID="{43C033B6-2CAF-4DA7-9C09-447446FBBDA4}" presName="sibTrans" presStyleCnt="0"/>
      <dgm:spPr/>
    </dgm:pt>
    <dgm:pt modelId="{F4B3D9FB-024A-47D5-B7FD-BB29AC8CB35B}" type="pres">
      <dgm:prSet presAssocID="{408F23BF-928E-4EB9-9442-3B03DD8BFEFD}" presName="compNode" presStyleCnt="0"/>
      <dgm:spPr/>
    </dgm:pt>
    <dgm:pt modelId="{1A44F24E-8CD4-48A7-9577-4343CD905476}" type="pres">
      <dgm:prSet presAssocID="{408F23BF-928E-4EB9-9442-3B03DD8BFEFD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BAE3909-8E4A-461A-88B5-F8C4A9B5BE40}" type="pres">
      <dgm:prSet presAssocID="{408F23BF-928E-4EB9-9442-3B03DD8BFEF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bre"/>
        </a:ext>
      </dgm:extLst>
    </dgm:pt>
    <dgm:pt modelId="{B64A65A5-353E-42C4-A7EB-542B9ADEC433}" type="pres">
      <dgm:prSet presAssocID="{408F23BF-928E-4EB9-9442-3B03DD8BFEFD}" presName="spaceRect" presStyleCnt="0"/>
      <dgm:spPr/>
    </dgm:pt>
    <dgm:pt modelId="{1C6ACF0B-8B6A-4E5C-B1C8-F4F21A06F96F}" type="pres">
      <dgm:prSet presAssocID="{408F23BF-928E-4EB9-9442-3B03DD8BFEFD}" presName="textRect" presStyleLbl="revTx" presStyleIdx="2" presStyleCnt="5">
        <dgm:presLayoutVars>
          <dgm:chMax val="1"/>
          <dgm:chPref val="1"/>
        </dgm:presLayoutVars>
      </dgm:prSet>
      <dgm:spPr/>
    </dgm:pt>
    <dgm:pt modelId="{98F179D9-60FC-4E7F-B286-4C1A7C8F3B55}" type="pres">
      <dgm:prSet presAssocID="{C5627DBC-144D-4D2C-B624-BFA22A5FBEE4}" presName="sibTrans" presStyleCnt="0"/>
      <dgm:spPr/>
    </dgm:pt>
    <dgm:pt modelId="{AA019351-BA49-4520-99FB-211E02AD8D8F}" type="pres">
      <dgm:prSet presAssocID="{B2F05D9E-D39F-43A3-A98F-B07D1099B1D8}" presName="compNode" presStyleCnt="0"/>
      <dgm:spPr/>
    </dgm:pt>
    <dgm:pt modelId="{A924864B-F47B-40A0-9B28-585EE257C6F8}" type="pres">
      <dgm:prSet presAssocID="{B2F05D9E-D39F-43A3-A98F-B07D1099B1D8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9E15946-D7C0-4BDE-940A-DF0D3A129D35}" type="pres">
      <dgm:prSet presAssocID="{B2F05D9E-D39F-43A3-A98F-B07D1099B1D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C7CDBED-B35E-447A-9C34-E71E71F7DE12}" type="pres">
      <dgm:prSet presAssocID="{B2F05D9E-D39F-43A3-A98F-B07D1099B1D8}" presName="spaceRect" presStyleCnt="0"/>
      <dgm:spPr/>
    </dgm:pt>
    <dgm:pt modelId="{EF69F2F5-4463-46F1-9D4C-1B68EB1D458C}" type="pres">
      <dgm:prSet presAssocID="{B2F05D9E-D39F-43A3-A98F-B07D1099B1D8}" presName="textRect" presStyleLbl="revTx" presStyleIdx="3" presStyleCnt="5">
        <dgm:presLayoutVars>
          <dgm:chMax val="1"/>
          <dgm:chPref val="1"/>
        </dgm:presLayoutVars>
      </dgm:prSet>
      <dgm:spPr/>
    </dgm:pt>
    <dgm:pt modelId="{291B7CCE-B288-49F4-BFD3-702B07CFB71E}" type="pres">
      <dgm:prSet presAssocID="{347CBD6C-31A2-4443-9973-976D407586F1}" presName="sibTrans" presStyleCnt="0"/>
      <dgm:spPr/>
    </dgm:pt>
    <dgm:pt modelId="{02CF1D59-D837-4F13-B32D-6D12B3BEFD50}" type="pres">
      <dgm:prSet presAssocID="{5FD28167-EEE2-44C7-BB43-E0DE0488F1AE}" presName="compNode" presStyleCnt="0"/>
      <dgm:spPr/>
    </dgm:pt>
    <dgm:pt modelId="{62F99B43-4665-451C-B30C-EF20134706DC}" type="pres">
      <dgm:prSet presAssocID="{5FD28167-EEE2-44C7-BB43-E0DE0488F1AE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FA3B54F-A849-42CF-9E51-62C605225136}" type="pres">
      <dgm:prSet presAssocID="{5FD28167-EEE2-44C7-BB43-E0DE0488F1A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eo"/>
        </a:ext>
      </dgm:extLst>
    </dgm:pt>
    <dgm:pt modelId="{EC99E0B3-095D-4F30-B799-5455FD3504E1}" type="pres">
      <dgm:prSet presAssocID="{5FD28167-EEE2-44C7-BB43-E0DE0488F1AE}" presName="spaceRect" presStyleCnt="0"/>
      <dgm:spPr/>
    </dgm:pt>
    <dgm:pt modelId="{391252A6-C6B0-41DB-869A-A32C65B280FC}" type="pres">
      <dgm:prSet presAssocID="{5FD28167-EEE2-44C7-BB43-E0DE0488F1A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E166401-84BC-4222-A078-1A27025BE30E}" type="presOf" srcId="{9E71A6CA-498E-4087-A300-19DF836B577A}" destId="{81869D30-E4A3-43DC-BAAE-AB1A9CE665F9}" srcOrd="0" destOrd="0" presId="urn:microsoft.com/office/officeart/2018/5/layout/IconLeafLabelList"/>
    <dgm:cxn modelId="{2DF4DD0D-EE03-4165-A7AB-BA31A65C7C1D}" srcId="{F19B74AD-8366-4123-A394-37A6EC7E4C1A}" destId="{9E71A6CA-498E-4087-A300-19DF836B577A}" srcOrd="0" destOrd="0" parTransId="{4D492168-655B-45DA-A061-D882F52E2AEB}" sibTransId="{C65C23D9-DA49-4DB8-8D47-B4CDE3572181}"/>
    <dgm:cxn modelId="{B8194D42-80FE-457C-B5AA-72B6B243D232}" srcId="{F19B74AD-8366-4123-A394-37A6EC7E4C1A}" destId="{5FD28167-EEE2-44C7-BB43-E0DE0488F1AE}" srcOrd="4" destOrd="0" parTransId="{FA25FFAB-9384-42EE-98D2-C124BFE32403}" sibTransId="{2FD107EF-57CF-465B-AB99-63D1FF6FFF02}"/>
    <dgm:cxn modelId="{30D3326B-EDF5-4BA3-B61F-A3E1AF1DE165}" type="presOf" srcId="{B2F05D9E-D39F-43A3-A98F-B07D1099B1D8}" destId="{EF69F2F5-4463-46F1-9D4C-1B68EB1D458C}" srcOrd="0" destOrd="0" presId="urn:microsoft.com/office/officeart/2018/5/layout/IconLeafLabelList"/>
    <dgm:cxn modelId="{EB8B7753-882A-4296-94BE-FB909EA1F84B}" srcId="{F19B74AD-8366-4123-A394-37A6EC7E4C1A}" destId="{78163C34-95D1-4F7D-B090-6505E6D2E2C5}" srcOrd="1" destOrd="0" parTransId="{8480B2D0-3FA4-4E2B-AF22-DBD1B241C33A}" sibTransId="{43C033B6-2CAF-4DA7-9C09-447446FBBDA4}"/>
    <dgm:cxn modelId="{2028F974-3F0D-4065-966B-C0F4D79D560B}" type="presOf" srcId="{5FD28167-EEE2-44C7-BB43-E0DE0488F1AE}" destId="{391252A6-C6B0-41DB-869A-A32C65B280FC}" srcOrd="0" destOrd="0" presId="urn:microsoft.com/office/officeart/2018/5/layout/IconLeafLabelList"/>
    <dgm:cxn modelId="{AB9D1F77-8E11-41F8-8A0F-1287D8A21486}" type="presOf" srcId="{78163C34-95D1-4F7D-B090-6505E6D2E2C5}" destId="{778C0D24-2FE8-4935-A74D-4E779616D673}" srcOrd="0" destOrd="0" presId="urn:microsoft.com/office/officeart/2018/5/layout/IconLeafLabelList"/>
    <dgm:cxn modelId="{33F9AA8D-C200-4449-BEC2-988D3B4A0367}" type="presOf" srcId="{F19B74AD-8366-4123-A394-37A6EC7E4C1A}" destId="{7C5525B8-A153-4E80-8F95-FC6D3ECB6D08}" srcOrd="0" destOrd="0" presId="urn:microsoft.com/office/officeart/2018/5/layout/IconLeafLabelList"/>
    <dgm:cxn modelId="{BE5E3E95-4048-4A05-A55D-480B2753E9D6}" srcId="{F19B74AD-8366-4123-A394-37A6EC7E4C1A}" destId="{B2F05D9E-D39F-43A3-A98F-B07D1099B1D8}" srcOrd="3" destOrd="0" parTransId="{53A6C9AE-5ECF-4D1B-8A1F-6B29F9504A60}" sibTransId="{347CBD6C-31A2-4443-9973-976D407586F1}"/>
    <dgm:cxn modelId="{1B5C9ED8-C096-4880-9807-F8F12E323DAC}" srcId="{F19B74AD-8366-4123-A394-37A6EC7E4C1A}" destId="{408F23BF-928E-4EB9-9442-3B03DD8BFEFD}" srcOrd="2" destOrd="0" parTransId="{749B3E1D-C1C8-49AC-8180-E664DB62545E}" sibTransId="{C5627DBC-144D-4D2C-B624-BFA22A5FBEE4}"/>
    <dgm:cxn modelId="{1F5C93FC-4006-4285-B73D-0F5B745486C1}" type="presOf" srcId="{408F23BF-928E-4EB9-9442-3B03DD8BFEFD}" destId="{1C6ACF0B-8B6A-4E5C-B1C8-F4F21A06F96F}" srcOrd="0" destOrd="0" presId="urn:microsoft.com/office/officeart/2018/5/layout/IconLeafLabelList"/>
    <dgm:cxn modelId="{142DE471-2A65-48B9-A18E-7AA060E2A7EC}" type="presParOf" srcId="{7C5525B8-A153-4E80-8F95-FC6D3ECB6D08}" destId="{7B22ABF8-1D7B-4123-8E61-E97FABC86715}" srcOrd="0" destOrd="0" presId="urn:microsoft.com/office/officeart/2018/5/layout/IconLeafLabelList"/>
    <dgm:cxn modelId="{1BA72EFA-E4F3-4232-A2D7-E80397574132}" type="presParOf" srcId="{7B22ABF8-1D7B-4123-8E61-E97FABC86715}" destId="{68CACE08-31DD-459B-AD94-E3C0009FBA42}" srcOrd="0" destOrd="0" presId="urn:microsoft.com/office/officeart/2018/5/layout/IconLeafLabelList"/>
    <dgm:cxn modelId="{E9464DF7-23B8-4029-9E98-AF2838BB984E}" type="presParOf" srcId="{7B22ABF8-1D7B-4123-8E61-E97FABC86715}" destId="{A89E82F2-842B-4021-A29D-53C8327096A8}" srcOrd="1" destOrd="0" presId="urn:microsoft.com/office/officeart/2018/5/layout/IconLeafLabelList"/>
    <dgm:cxn modelId="{2C35C346-F1D2-4783-947B-766E578B2EBD}" type="presParOf" srcId="{7B22ABF8-1D7B-4123-8E61-E97FABC86715}" destId="{33B3A5DE-FB02-4ED7-845A-F883352E842E}" srcOrd="2" destOrd="0" presId="urn:microsoft.com/office/officeart/2018/5/layout/IconLeafLabelList"/>
    <dgm:cxn modelId="{0C38A168-C318-4A15-A2D6-0059D0BC92A6}" type="presParOf" srcId="{7B22ABF8-1D7B-4123-8E61-E97FABC86715}" destId="{81869D30-E4A3-43DC-BAAE-AB1A9CE665F9}" srcOrd="3" destOrd="0" presId="urn:microsoft.com/office/officeart/2018/5/layout/IconLeafLabelList"/>
    <dgm:cxn modelId="{855DD19E-12D7-42DA-A158-F8DE3D12FB01}" type="presParOf" srcId="{7C5525B8-A153-4E80-8F95-FC6D3ECB6D08}" destId="{9F7C3D5D-08C4-4E85-B229-62F7672748BE}" srcOrd="1" destOrd="0" presId="urn:microsoft.com/office/officeart/2018/5/layout/IconLeafLabelList"/>
    <dgm:cxn modelId="{2477D4F5-9035-4535-99B4-1F75BC879D5C}" type="presParOf" srcId="{7C5525B8-A153-4E80-8F95-FC6D3ECB6D08}" destId="{B1C61BEE-E5C1-40AC-B55F-4B82ACE6D45B}" srcOrd="2" destOrd="0" presId="urn:microsoft.com/office/officeart/2018/5/layout/IconLeafLabelList"/>
    <dgm:cxn modelId="{F3B78096-3809-4A87-8F7D-D98D3978A7AF}" type="presParOf" srcId="{B1C61BEE-E5C1-40AC-B55F-4B82ACE6D45B}" destId="{4CCFC3DC-F213-4136-88EF-04AADCEF8168}" srcOrd="0" destOrd="0" presId="urn:microsoft.com/office/officeart/2018/5/layout/IconLeafLabelList"/>
    <dgm:cxn modelId="{F3306CAC-4356-4546-950E-50CD43C13B26}" type="presParOf" srcId="{B1C61BEE-E5C1-40AC-B55F-4B82ACE6D45B}" destId="{5F178D21-8211-4D8B-B447-CFF08E2C19C3}" srcOrd="1" destOrd="0" presId="urn:microsoft.com/office/officeart/2018/5/layout/IconLeafLabelList"/>
    <dgm:cxn modelId="{2668CD4D-D61F-4EAB-BCF4-9703BE7E6AC2}" type="presParOf" srcId="{B1C61BEE-E5C1-40AC-B55F-4B82ACE6D45B}" destId="{7530FF92-E92F-421D-9374-57DD117FCB7F}" srcOrd="2" destOrd="0" presId="urn:microsoft.com/office/officeart/2018/5/layout/IconLeafLabelList"/>
    <dgm:cxn modelId="{E034E86A-68CE-4570-B673-45D191F2EBA6}" type="presParOf" srcId="{B1C61BEE-E5C1-40AC-B55F-4B82ACE6D45B}" destId="{778C0D24-2FE8-4935-A74D-4E779616D673}" srcOrd="3" destOrd="0" presId="urn:microsoft.com/office/officeart/2018/5/layout/IconLeafLabelList"/>
    <dgm:cxn modelId="{5005BA4E-B1B5-44EA-8FEF-50F69DF99304}" type="presParOf" srcId="{7C5525B8-A153-4E80-8F95-FC6D3ECB6D08}" destId="{1AB0865A-E61F-4003-AB11-0CC430D0F572}" srcOrd="3" destOrd="0" presId="urn:microsoft.com/office/officeart/2018/5/layout/IconLeafLabelList"/>
    <dgm:cxn modelId="{685B9E60-F605-4D0B-808C-1FD3DFA005A9}" type="presParOf" srcId="{7C5525B8-A153-4E80-8F95-FC6D3ECB6D08}" destId="{F4B3D9FB-024A-47D5-B7FD-BB29AC8CB35B}" srcOrd="4" destOrd="0" presId="urn:microsoft.com/office/officeart/2018/5/layout/IconLeafLabelList"/>
    <dgm:cxn modelId="{E8F28358-58E6-4BC1-825D-CAEFFAF38328}" type="presParOf" srcId="{F4B3D9FB-024A-47D5-B7FD-BB29AC8CB35B}" destId="{1A44F24E-8CD4-48A7-9577-4343CD905476}" srcOrd="0" destOrd="0" presId="urn:microsoft.com/office/officeart/2018/5/layout/IconLeafLabelList"/>
    <dgm:cxn modelId="{C92DFDD4-40F1-4D26-91D6-532401AC8EE1}" type="presParOf" srcId="{F4B3D9FB-024A-47D5-B7FD-BB29AC8CB35B}" destId="{BBAE3909-8E4A-461A-88B5-F8C4A9B5BE40}" srcOrd="1" destOrd="0" presId="urn:microsoft.com/office/officeart/2018/5/layout/IconLeafLabelList"/>
    <dgm:cxn modelId="{9919F831-356F-449A-8D13-15BEA9F66D76}" type="presParOf" srcId="{F4B3D9FB-024A-47D5-B7FD-BB29AC8CB35B}" destId="{B64A65A5-353E-42C4-A7EB-542B9ADEC433}" srcOrd="2" destOrd="0" presId="urn:microsoft.com/office/officeart/2018/5/layout/IconLeafLabelList"/>
    <dgm:cxn modelId="{CA131186-7C92-400D-968F-479B4936901E}" type="presParOf" srcId="{F4B3D9FB-024A-47D5-B7FD-BB29AC8CB35B}" destId="{1C6ACF0B-8B6A-4E5C-B1C8-F4F21A06F96F}" srcOrd="3" destOrd="0" presId="urn:microsoft.com/office/officeart/2018/5/layout/IconLeafLabelList"/>
    <dgm:cxn modelId="{1B0EB5AF-11B4-48DC-A994-C12642135AF9}" type="presParOf" srcId="{7C5525B8-A153-4E80-8F95-FC6D3ECB6D08}" destId="{98F179D9-60FC-4E7F-B286-4C1A7C8F3B55}" srcOrd="5" destOrd="0" presId="urn:microsoft.com/office/officeart/2018/5/layout/IconLeafLabelList"/>
    <dgm:cxn modelId="{3CEE4594-654A-4BD8-B342-5CCD5205056B}" type="presParOf" srcId="{7C5525B8-A153-4E80-8F95-FC6D3ECB6D08}" destId="{AA019351-BA49-4520-99FB-211E02AD8D8F}" srcOrd="6" destOrd="0" presId="urn:microsoft.com/office/officeart/2018/5/layout/IconLeafLabelList"/>
    <dgm:cxn modelId="{181240FE-1EFD-4B43-BB3D-5189D3B7A4BD}" type="presParOf" srcId="{AA019351-BA49-4520-99FB-211E02AD8D8F}" destId="{A924864B-F47B-40A0-9B28-585EE257C6F8}" srcOrd="0" destOrd="0" presId="urn:microsoft.com/office/officeart/2018/5/layout/IconLeafLabelList"/>
    <dgm:cxn modelId="{E3B73172-DF17-4242-BD8F-0ABEE6458A05}" type="presParOf" srcId="{AA019351-BA49-4520-99FB-211E02AD8D8F}" destId="{D9E15946-D7C0-4BDE-940A-DF0D3A129D35}" srcOrd="1" destOrd="0" presId="urn:microsoft.com/office/officeart/2018/5/layout/IconLeafLabelList"/>
    <dgm:cxn modelId="{D5777DE8-09EB-40E2-8DF4-96E8459078D8}" type="presParOf" srcId="{AA019351-BA49-4520-99FB-211E02AD8D8F}" destId="{0C7CDBED-B35E-447A-9C34-E71E71F7DE12}" srcOrd="2" destOrd="0" presId="urn:microsoft.com/office/officeart/2018/5/layout/IconLeafLabelList"/>
    <dgm:cxn modelId="{F8E2CFDB-5EEC-4048-8051-66205E3FA0D5}" type="presParOf" srcId="{AA019351-BA49-4520-99FB-211E02AD8D8F}" destId="{EF69F2F5-4463-46F1-9D4C-1B68EB1D458C}" srcOrd="3" destOrd="0" presId="urn:microsoft.com/office/officeart/2018/5/layout/IconLeafLabelList"/>
    <dgm:cxn modelId="{93494763-D627-43A6-993B-BFE681A8743E}" type="presParOf" srcId="{7C5525B8-A153-4E80-8F95-FC6D3ECB6D08}" destId="{291B7CCE-B288-49F4-BFD3-702B07CFB71E}" srcOrd="7" destOrd="0" presId="urn:microsoft.com/office/officeart/2018/5/layout/IconLeafLabelList"/>
    <dgm:cxn modelId="{4134A7CC-9ECF-4E5F-B819-0DD674910A3C}" type="presParOf" srcId="{7C5525B8-A153-4E80-8F95-FC6D3ECB6D08}" destId="{02CF1D59-D837-4F13-B32D-6D12B3BEFD50}" srcOrd="8" destOrd="0" presId="urn:microsoft.com/office/officeart/2018/5/layout/IconLeafLabelList"/>
    <dgm:cxn modelId="{DB7528A3-AAAA-44F7-BCCC-D02BE3B3978F}" type="presParOf" srcId="{02CF1D59-D837-4F13-B32D-6D12B3BEFD50}" destId="{62F99B43-4665-451C-B30C-EF20134706DC}" srcOrd="0" destOrd="0" presId="urn:microsoft.com/office/officeart/2018/5/layout/IconLeafLabelList"/>
    <dgm:cxn modelId="{EEC5CFCD-C9C2-4E48-8704-BD3D850E5083}" type="presParOf" srcId="{02CF1D59-D837-4F13-B32D-6D12B3BEFD50}" destId="{1FA3B54F-A849-42CF-9E51-62C605225136}" srcOrd="1" destOrd="0" presId="urn:microsoft.com/office/officeart/2018/5/layout/IconLeafLabelList"/>
    <dgm:cxn modelId="{4201CB5A-B533-4581-A2A8-77B659235C58}" type="presParOf" srcId="{02CF1D59-D837-4F13-B32D-6D12B3BEFD50}" destId="{EC99E0B3-095D-4F30-B799-5455FD3504E1}" srcOrd="2" destOrd="0" presId="urn:microsoft.com/office/officeart/2018/5/layout/IconLeafLabelList"/>
    <dgm:cxn modelId="{C7AD217B-1021-4C64-9687-63DC9487FB7F}" type="presParOf" srcId="{02CF1D59-D837-4F13-B32D-6D12B3BEFD50}" destId="{391252A6-C6B0-41DB-869A-A32C65B280F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EDDDE3-87B1-4E49-8ECC-8E7AEEEA9EC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C7D967D-5F12-4FC2-A27B-C8D7E5D6357E}">
      <dgm:prSet/>
      <dgm:spPr/>
      <dgm:t>
        <a:bodyPr/>
        <a:lstStyle/>
        <a:p>
          <a:r>
            <a:rPr lang="en-GB" b="1" i="1" baseline="0"/>
            <a:t>2. Email Awareness</a:t>
          </a:r>
          <a:endParaRPr lang="en-US"/>
        </a:p>
      </dgm:t>
    </dgm:pt>
    <dgm:pt modelId="{9A96927F-5084-4431-A050-9812EEFB1C48}" type="parTrans" cxnId="{6A3792B6-829B-4F40-8B25-5490EED316DD}">
      <dgm:prSet/>
      <dgm:spPr/>
      <dgm:t>
        <a:bodyPr/>
        <a:lstStyle/>
        <a:p>
          <a:endParaRPr lang="en-US"/>
        </a:p>
      </dgm:t>
    </dgm:pt>
    <dgm:pt modelId="{026ECB81-33B3-4702-9627-CC5C2CD2BC45}" type="sibTrans" cxnId="{6A3792B6-829B-4F40-8B25-5490EED316DD}">
      <dgm:prSet/>
      <dgm:spPr/>
      <dgm:t>
        <a:bodyPr/>
        <a:lstStyle/>
        <a:p>
          <a:endParaRPr lang="en-US"/>
        </a:p>
      </dgm:t>
    </dgm:pt>
    <dgm:pt modelId="{97EB3F2D-A00E-4EC7-9146-F1A42F3F6640}">
      <dgm:prSet/>
      <dgm:spPr/>
      <dgm:t>
        <a:bodyPr/>
        <a:lstStyle/>
        <a:p>
          <a:r>
            <a:rPr lang="en-GB" b="1" i="0" baseline="0"/>
            <a:t>Goal:</a:t>
          </a:r>
          <a:r>
            <a:rPr lang="en-GB" b="0" i="0" baseline="0"/>
            <a:t> Reduce the risk of phishing, malware, and accidental data breaches via email and Improve staff confidence in identifying suspicious messages</a:t>
          </a:r>
          <a:endParaRPr lang="en-US"/>
        </a:p>
      </dgm:t>
    </dgm:pt>
    <dgm:pt modelId="{5B46396F-A151-4D83-BF79-0EFE4D44FFD6}" type="parTrans" cxnId="{A9FF4554-50EB-412F-8A8F-DECA7F7805DD}">
      <dgm:prSet/>
      <dgm:spPr/>
      <dgm:t>
        <a:bodyPr/>
        <a:lstStyle/>
        <a:p>
          <a:endParaRPr lang="en-US"/>
        </a:p>
      </dgm:t>
    </dgm:pt>
    <dgm:pt modelId="{A613CE4E-9CDB-419C-99CA-FCB0E33DAB77}" type="sibTrans" cxnId="{A9FF4554-50EB-412F-8A8F-DECA7F7805DD}">
      <dgm:prSet/>
      <dgm:spPr/>
      <dgm:t>
        <a:bodyPr/>
        <a:lstStyle/>
        <a:p>
          <a:endParaRPr lang="en-US"/>
        </a:p>
      </dgm:t>
    </dgm:pt>
    <dgm:pt modelId="{29F54A2F-2589-46D9-952A-1DE90CF9DC60}">
      <dgm:prSet/>
      <dgm:spPr/>
      <dgm:t>
        <a:bodyPr/>
        <a:lstStyle/>
        <a:p>
          <a:r>
            <a:rPr lang="en-GB" b="1" i="0" baseline="0"/>
            <a:t>Actions:</a:t>
          </a:r>
          <a:endParaRPr lang="en-US"/>
        </a:p>
      </dgm:t>
    </dgm:pt>
    <dgm:pt modelId="{0EC7B1AC-7BE0-4693-9026-F177DACAA974}" type="parTrans" cxnId="{5D97EAEE-5170-415D-A2C6-503C4527C127}">
      <dgm:prSet/>
      <dgm:spPr/>
      <dgm:t>
        <a:bodyPr/>
        <a:lstStyle/>
        <a:p>
          <a:endParaRPr lang="en-US"/>
        </a:p>
      </dgm:t>
    </dgm:pt>
    <dgm:pt modelId="{BE11D9C9-5346-4A61-B159-E07C1761E2E1}" type="sibTrans" cxnId="{5D97EAEE-5170-415D-A2C6-503C4527C127}">
      <dgm:prSet/>
      <dgm:spPr/>
      <dgm:t>
        <a:bodyPr/>
        <a:lstStyle/>
        <a:p>
          <a:endParaRPr lang="en-US"/>
        </a:p>
      </dgm:t>
    </dgm:pt>
    <dgm:pt modelId="{E5A95AFE-C5B0-4B7F-95A5-323BC40F88CF}">
      <dgm:prSet/>
      <dgm:spPr/>
      <dgm:t>
        <a:bodyPr/>
        <a:lstStyle/>
        <a:p>
          <a:r>
            <a:rPr lang="en-GB" b="0" i="0" baseline="0"/>
            <a:t>Remind staff never to share passwords or sensitive data via email unless using approved secure methods.</a:t>
          </a:r>
          <a:endParaRPr lang="en-US"/>
        </a:p>
      </dgm:t>
    </dgm:pt>
    <dgm:pt modelId="{9DDC5ECD-45E2-4938-A3BB-2CB1A477C1F5}" type="parTrans" cxnId="{4B4C87BD-DC96-4172-ADE4-B7D0C448CF4A}">
      <dgm:prSet/>
      <dgm:spPr/>
      <dgm:t>
        <a:bodyPr/>
        <a:lstStyle/>
        <a:p>
          <a:endParaRPr lang="en-US"/>
        </a:p>
      </dgm:t>
    </dgm:pt>
    <dgm:pt modelId="{EEC5024E-F6A1-49A1-8264-1BD9190EAFEC}" type="sibTrans" cxnId="{4B4C87BD-DC96-4172-ADE4-B7D0C448CF4A}">
      <dgm:prSet/>
      <dgm:spPr/>
      <dgm:t>
        <a:bodyPr/>
        <a:lstStyle/>
        <a:p>
          <a:endParaRPr lang="en-US"/>
        </a:p>
      </dgm:t>
    </dgm:pt>
    <dgm:pt modelId="{B174C7CF-8671-4823-AA51-18EB0AF7F26D}">
      <dgm:prSet/>
      <dgm:spPr/>
      <dgm:t>
        <a:bodyPr/>
        <a:lstStyle/>
        <a:p>
          <a:r>
            <a:rPr lang="en-GB" b="0" i="0" baseline="0"/>
            <a:t>Encourage staff to verify unexpected requests for sensitive information.</a:t>
          </a:r>
          <a:endParaRPr lang="en-US"/>
        </a:p>
      </dgm:t>
    </dgm:pt>
    <dgm:pt modelId="{327BA576-966B-4C5B-BF36-EE85C72D33A5}" type="parTrans" cxnId="{1E1C1CD5-1BF3-49DC-9BC3-34D31448021B}">
      <dgm:prSet/>
      <dgm:spPr/>
      <dgm:t>
        <a:bodyPr/>
        <a:lstStyle/>
        <a:p>
          <a:endParaRPr lang="en-US"/>
        </a:p>
      </dgm:t>
    </dgm:pt>
    <dgm:pt modelId="{04F501B4-6DE1-4B59-B95A-418B7BCF4A4C}" type="sibTrans" cxnId="{1E1C1CD5-1BF3-49DC-9BC3-34D31448021B}">
      <dgm:prSet/>
      <dgm:spPr/>
      <dgm:t>
        <a:bodyPr/>
        <a:lstStyle/>
        <a:p>
          <a:endParaRPr lang="en-US"/>
        </a:p>
      </dgm:t>
    </dgm:pt>
    <dgm:pt modelId="{03079B0A-85C2-465E-A1BF-E03D56CE62CE}">
      <dgm:prSet/>
      <dgm:spPr/>
      <dgm:t>
        <a:bodyPr/>
        <a:lstStyle/>
        <a:p>
          <a:r>
            <a:rPr lang="en-GB" b="0" i="0" baseline="0"/>
            <a:t>Use email security tools such as spam filters, link‑scanning, and attachment sandboxing.</a:t>
          </a:r>
          <a:endParaRPr lang="en-US"/>
        </a:p>
      </dgm:t>
    </dgm:pt>
    <dgm:pt modelId="{FC2420E8-34D5-4BA8-85B0-F52556D23FBA}" type="parTrans" cxnId="{12E5FE43-DAEE-4316-9F44-E0845C743015}">
      <dgm:prSet/>
      <dgm:spPr/>
      <dgm:t>
        <a:bodyPr/>
        <a:lstStyle/>
        <a:p>
          <a:endParaRPr lang="en-US"/>
        </a:p>
      </dgm:t>
    </dgm:pt>
    <dgm:pt modelId="{B14DCB33-14AD-4958-A6B5-CA25DC2C5184}" type="sibTrans" cxnId="{12E5FE43-DAEE-4316-9F44-E0845C743015}">
      <dgm:prSet/>
      <dgm:spPr/>
      <dgm:t>
        <a:bodyPr/>
        <a:lstStyle/>
        <a:p>
          <a:endParaRPr lang="en-US"/>
        </a:p>
      </dgm:t>
    </dgm:pt>
    <dgm:pt modelId="{F6AFD068-9199-48BF-A9B6-5FB5FC382CE6}">
      <dgm:prSet/>
      <dgm:spPr/>
      <dgm:t>
        <a:bodyPr/>
        <a:lstStyle/>
        <a:p>
          <a:r>
            <a:rPr lang="en-GB" b="0" i="0" baseline="0"/>
            <a:t>Require staff to double-check recipient addresses before sending sensitive data.</a:t>
          </a:r>
          <a:endParaRPr lang="en-US"/>
        </a:p>
      </dgm:t>
    </dgm:pt>
    <dgm:pt modelId="{FD63FCD9-454B-4B28-881C-1EE522A7EDC9}" type="parTrans" cxnId="{59C9E206-3D60-4898-95A4-BA7B68A38DEB}">
      <dgm:prSet/>
      <dgm:spPr/>
      <dgm:t>
        <a:bodyPr/>
        <a:lstStyle/>
        <a:p>
          <a:endParaRPr lang="en-US"/>
        </a:p>
      </dgm:t>
    </dgm:pt>
    <dgm:pt modelId="{B79DFD23-256E-46B0-91CE-9437297419A8}" type="sibTrans" cxnId="{59C9E206-3D60-4898-95A4-BA7B68A38DEB}">
      <dgm:prSet/>
      <dgm:spPr/>
      <dgm:t>
        <a:bodyPr/>
        <a:lstStyle/>
        <a:p>
          <a:endParaRPr lang="en-US"/>
        </a:p>
      </dgm:t>
    </dgm:pt>
    <dgm:pt modelId="{08C6FD0A-8059-449A-93D6-8E4932B2B55B}">
      <dgm:prSet/>
      <dgm:spPr/>
      <dgm:t>
        <a:bodyPr/>
        <a:lstStyle/>
        <a:p>
          <a:r>
            <a:rPr lang="en-GB" b="0" i="0" baseline="0"/>
            <a:t>Avoid sending confidential information via email unless encrypted or password protected.</a:t>
          </a:r>
          <a:endParaRPr lang="en-US"/>
        </a:p>
      </dgm:t>
    </dgm:pt>
    <dgm:pt modelId="{1F361C6E-7E58-48C6-8C43-D3E81E93C4C3}" type="parTrans" cxnId="{9BBAD58F-9E61-4366-B851-7CC9436B6A97}">
      <dgm:prSet/>
      <dgm:spPr/>
      <dgm:t>
        <a:bodyPr/>
        <a:lstStyle/>
        <a:p>
          <a:endParaRPr lang="en-US"/>
        </a:p>
      </dgm:t>
    </dgm:pt>
    <dgm:pt modelId="{2335EBE2-F101-4867-9E93-C671D993FDF1}" type="sibTrans" cxnId="{9BBAD58F-9E61-4366-B851-7CC9436B6A97}">
      <dgm:prSet/>
      <dgm:spPr/>
      <dgm:t>
        <a:bodyPr/>
        <a:lstStyle/>
        <a:p>
          <a:endParaRPr lang="en-US"/>
        </a:p>
      </dgm:t>
    </dgm:pt>
    <dgm:pt modelId="{2028AFAB-B5DB-4825-A75D-9CCDBB2FD4AF}">
      <dgm:prSet/>
      <dgm:spPr/>
      <dgm:t>
        <a:bodyPr/>
        <a:lstStyle/>
        <a:p>
          <a:r>
            <a:rPr lang="en-GB" b="0" i="0" baseline="0"/>
            <a:t>Establish a clear process for reporting suspicious emails to IT immediately.</a:t>
          </a:r>
          <a:endParaRPr lang="en-US"/>
        </a:p>
      </dgm:t>
    </dgm:pt>
    <dgm:pt modelId="{2044F624-6160-4542-8CA6-1FC944E5C2C1}" type="parTrans" cxnId="{9A24898F-836C-4A63-ABF5-3AE6E46348A2}">
      <dgm:prSet/>
      <dgm:spPr/>
      <dgm:t>
        <a:bodyPr/>
        <a:lstStyle/>
        <a:p>
          <a:endParaRPr lang="en-US"/>
        </a:p>
      </dgm:t>
    </dgm:pt>
    <dgm:pt modelId="{9709F211-161C-4C03-9219-93C807E2EE05}" type="sibTrans" cxnId="{9A24898F-836C-4A63-ABF5-3AE6E46348A2}">
      <dgm:prSet/>
      <dgm:spPr/>
      <dgm:t>
        <a:bodyPr/>
        <a:lstStyle/>
        <a:p>
          <a:endParaRPr lang="en-US"/>
        </a:p>
      </dgm:t>
    </dgm:pt>
    <dgm:pt modelId="{72FC667C-43BB-485D-97AC-B95E9CAC703C}" type="pres">
      <dgm:prSet presAssocID="{43EDDDE3-87B1-4E49-8ECC-8E7AEEEA9EC0}" presName="Name0" presStyleCnt="0">
        <dgm:presLayoutVars>
          <dgm:dir/>
          <dgm:resizeHandles val="exact"/>
        </dgm:presLayoutVars>
      </dgm:prSet>
      <dgm:spPr/>
    </dgm:pt>
    <dgm:pt modelId="{96FC936E-90F3-4DB9-94D0-0FBBC932AA89}" type="pres">
      <dgm:prSet presAssocID="{EC7D967D-5F12-4FC2-A27B-C8D7E5D6357E}" presName="node" presStyleLbl="node1" presStyleIdx="0" presStyleCnt="3">
        <dgm:presLayoutVars>
          <dgm:bulletEnabled val="1"/>
        </dgm:presLayoutVars>
      </dgm:prSet>
      <dgm:spPr/>
    </dgm:pt>
    <dgm:pt modelId="{B7B83AB1-A543-4F48-8F8F-D5F7ED1B92F5}" type="pres">
      <dgm:prSet presAssocID="{026ECB81-33B3-4702-9627-CC5C2CD2BC45}" presName="sibTrans" presStyleLbl="sibTrans1D1" presStyleIdx="0" presStyleCnt="2"/>
      <dgm:spPr/>
    </dgm:pt>
    <dgm:pt modelId="{9873DCBA-E462-489E-9F93-D89BD2EFE9DD}" type="pres">
      <dgm:prSet presAssocID="{026ECB81-33B3-4702-9627-CC5C2CD2BC45}" presName="connectorText" presStyleLbl="sibTrans1D1" presStyleIdx="0" presStyleCnt="2"/>
      <dgm:spPr/>
    </dgm:pt>
    <dgm:pt modelId="{33795F1D-7B3E-4947-AB6F-53878F8B06F6}" type="pres">
      <dgm:prSet presAssocID="{97EB3F2D-A00E-4EC7-9146-F1A42F3F6640}" presName="node" presStyleLbl="node1" presStyleIdx="1" presStyleCnt="3">
        <dgm:presLayoutVars>
          <dgm:bulletEnabled val="1"/>
        </dgm:presLayoutVars>
      </dgm:prSet>
      <dgm:spPr/>
    </dgm:pt>
    <dgm:pt modelId="{D069B8D3-3FFA-45E9-BEB0-E0F85D6F50E4}" type="pres">
      <dgm:prSet presAssocID="{A613CE4E-9CDB-419C-99CA-FCB0E33DAB77}" presName="sibTrans" presStyleLbl="sibTrans1D1" presStyleIdx="1" presStyleCnt="2"/>
      <dgm:spPr/>
    </dgm:pt>
    <dgm:pt modelId="{8A2AA0B4-1993-4661-BCBC-C98E7DA7F01C}" type="pres">
      <dgm:prSet presAssocID="{A613CE4E-9CDB-419C-99CA-FCB0E33DAB77}" presName="connectorText" presStyleLbl="sibTrans1D1" presStyleIdx="1" presStyleCnt="2"/>
      <dgm:spPr/>
    </dgm:pt>
    <dgm:pt modelId="{73092326-D09A-45C4-BC10-1BD0A8C5A0A5}" type="pres">
      <dgm:prSet presAssocID="{29F54A2F-2589-46D9-952A-1DE90CF9DC60}" presName="node" presStyleLbl="node1" presStyleIdx="2" presStyleCnt="3">
        <dgm:presLayoutVars>
          <dgm:bulletEnabled val="1"/>
        </dgm:presLayoutVars>
      </dgm:prSet>
      <dgm:spPr/>
    </dgm:pt>
  </dgm:ptLst>
  <dgm:cxnLst>
    <dgm:cxn modelId="{59C9E206-3D60-4898-95A4-BA7B68A38DEB}" srcId="{29F54A2F-2589-46D9-952A-1DE90CF9DC60}" destId="{F6AFD068-9199-48BF-A9B6-5FB5FC382CE6}" srcOrd="3" destOrd="0" parTransId="{FD63FCD9-454B-4B28-881C-1EE522A7EDC9}" sibTransId="{B79DFD23-256E-46B0-91CE-9437297419A8}"/>
    <dgm:cxn modelId="{E896CF1C-A47A-48DC-AF00-E7927E696B7C}" type="presOf" srcId="{026ECB81-33B3-4702-9627-CC5C2CD2BC45}" destId="{B7B83AB1-A543-4F48-8F8F-D5F7ED1B92F5}" srcOrd="0" destOrd="0" presId="urn:microsoft.com/office/officeart/2016/7/layout/RepeatingBendingProcessNew"/>
    <dgm:cxn modelId="{DB8A872B-AF6A-443C-B936-D232215C02D8}" type="presOf" srcId="{97EB3F2D-A00E-4EC7-9146-F1A42F3F6640}" destId="{33795F1D-7B3E-4947-AB6F-53878F8B06F6}" srcOrd="0" destOrd="0" presId="urn:microsoft.com/office/officeart/2016/7/layout/RepeatingBendingProcessNew"/>
    <dgm:cxn modelId="{12E5FE43-DAEE-4316-9F44-E0845C743015}" srcId="{29F54A2F-2589-46D9-952A-1DE90CF9DC60}" destId="{03079B0A-85C2-465E-A1BF-E03D56CE62CE}" srcOrd="2" destOrd="0" parTransId="{FC2420E8-34D5-4BA8-85B0-F52556D23FBA}" sibTransId="{B14DCB33-14AD-4958-A6B5-CA25DC2C5184}"/>
    <dgm:cxn modelId="{3A858244-D7EF-4250-89DB-6B7F21A926DF}" type="presOf" srcId="{29F54A2F-2589-46D9-952A-1DE90CF9DC60}" destId="{73092326-D09A-45C4-BC10-1BD0A8C5A0A5}" srcOrd="0" destOrd="0" presId="urn:microsoft.com/office/officeart/2016/7/layout/RepeatingBendingProcessNew"/>
    <dgm:cxn modelId="{9C0DCF48-CF42-40EB-B139-2B6B974D46FD}" type="presOf" srcId="{A613CE4E-9CDB-419C-99CA-FCB0E33DAB77}" destId="{8A2AA0B4-1993-4661-BCBC-C98E7DA7F01C}" srcOrd="1" destOrd="0" presId="urn:microsoft.com/office/officeart/2016/7/layout/RepeatingBendingProcessNew"/>
    <dgm:cxn modelId="{DB6D4F6C-E898-4E47-9ECD-583EEC93BCED}" type="presOf" srcId="{03079B0A-85C2-465E-A1BF-E03D56CE62CE}" destId="{73092326-D09A-45C4-BC10-1BD0A8C5A0A5}" srcOrd="0" destOrd="3" presId="urn:microsoft.com/office/officeart/2016/7/layout/RepeatingBendingProcessNew"/>
    <dgm:cxn modelId="{A9FF4554-50EB-412F-8A8F-DECA7F7805DD}" srcId="{43EDDDE3-87B1-4E49-8ECC-8E7AEEEA9EC0}" destId="{97EB3F2D-A00E-4EC7-9146-F1A42F3F6640}" srcOrd="1" destOrd="0" parTransId="{5B46396F-A151-4D83-BF79-0EFE4D44FFD6}" sibTransId="{A613CE4E-9CDB-419C-99CA-FCB0E33DAB77}"/>
    <dgm:cxn modelId="{9ED11F55-558C-4BE8-B098-6C790EF99CB8}" type="presOf" srcId="{E5A95AFE-C5B0-4B7F-95A5-323BC40F88CF}" destId="{73092326-D09A-45C4-BC10-1BD0A8C5A0A5}" srcOrd="0" destOrd="1" presId="urn:microsoft.com/office/officeart/2016/7/layout/RepeatingBendingProcessNew"/>
    <dgm:cxn modelId="{24274476-762F-421A-9493-565518779372}" type="presOf" srcId="{026ECB81-33B3-4702-9627-CC5C2CD2BC45}" destId="{9873DCBA-E462-489E-9F93-D89BD2EFE9DD}" srcOrd="1" destOrd="0" presId="urn:microsoft.com/office/officeart/2016/7/layout/RepeatingBendingProcessNew"/>
    <dgm:cxn modelId="{CD2C805A-9D84-4DEC-B3D5-BC8D71A62BFD}" type="presOf" srcId="{08C6FD0A-8059-449A-93D6-8E4932B2B55B}" destId="{73092326-D09A-45C4-BC10-1BD0A8C5A0A5}" srcOrd="0" destOrd="5" presId="urn:microsoft.com/office/officeart/2016/7/layout/RepeatingBendingProcessNew"/>
    <dgm:cxn modelId="{9A24898F-836C-4A63-ABF5-3AE6E46348A2}" srcId="{29F54A2F-2589-46D9-952A-1DE90CF9DC60}" destId="{2028AFAB-B5DB-4825-A75D-9CCDBB2FD4AF}" srcOrd="5" destOrd="0" parTransId="{2044F624-6160-4542-8CA6-1FC944E5C2C1}" sibTransId="{9709F211-161C-4C03-9219-93C807E2EE05}"/>
    <dgm:cxn modelId="{9BBAD58F-9E61-4366-B851-7CC9436B6A97}" srcId="{29F54A2F-2589-46D9-952A-1DE90CF9DC60}" destId="{08C6FD0A-8059-449A-93D6-8E4932B2B55B}" srcOrd="4" destOrd="0" parTransId="{1F361C6E-7E58-48C6-8C43-D3E81E93C4C3}" sibTransId="{2335EBE2-F101-4867-9E93-C671D993FDF1}"/>
    <dgm:cxn modelId="{6A3792B6-829B-4F40-8B25-5490EED316DD}" srcId="{43EDDDE3-87B1-4E49-8ECC-8E7AEEEA9EC0}" destId="{EC7D967D-5F12-4FC2-A27B-C8D7E5D6357E}" srcOrd="0" destOrd="0" parTransId="{9A96927F-5084-4431-A050-9812EEFB1C48}" sibTransId="{026ECB81-33B3-4702-9627-CC5C2CD2BC45}"/>
    <dgm:cxn modelId="{4B4C87BD-DC96-4172-ADE4-B7D0C448CF4A}" srcId="{29F54A2F-2589-46D9-952A-1DE90CF9DC60}" destId="{E5A95AFE-C5B0-4B7F-95A5-323BC40F88CF}" srcOrd="0" destOrd="0" parTransId="{9DDC5ECD-45E2-4938-A3BB-2CB1A477C1F5}" sibTransId="{EEC5024E-F6A1-49A1-8264-1BD9190EAFEC}"/>
    <dgm:cxn modelId="{97EDD3C4-4EE6-49B5-8204-5D63991F6BCB}" type="presOf" srcId="{EC7D967D-5F12-4FC2-A27B-C8D7E5D6357E}" destId="{96FC936E-90F3-4DB9-94D0-0FBBC932AA89}" srcOrd="0" destOrd="0" presId="urn:microsoft.com/office/officeart/2016/7/layout/RepeatingBendingProcessNew"/>
    <dgm:cxn modelId="{754EBFD0-5656-4861-B391-298A1B2DE9FF}" type="presOf" srcId="{43EDDDE3-87B1-4E49-8ECC-8E7AEEEA9EC0}" destId="{72FC667C-43BB-485D-97AC-B95E9CAC703C}" srcOrd="0" destOrd="0" presId="urn:microsoft.com/office/officeart/2016/7/layout/RepeatingBendingProcessNew"/>
    <dgm:cxn modelId="{1E1C1CD5-1BF3-49DC-9BC3-34D31448021B}" srcId="{29F54A2F-2589-46D9-952A-1DE90CF9DC60}" destId="{B174C7CF-8671-4823-AA51-18EB0AF7F26D}" srcOrd="1" destOrd="0" parTransId="{327BA576-966B-4C5B-BF36-EE85C72D33A5}" sibTransId="{04F501B4-6DE1-4B59-B95A-418B7BCF4A4C}"/>
    <dgm:cxn modelId="{E6B512D7-316E-4642-A1CB-B3BD41B8804F}" type="presOf" srcId="{F6AFD068-9199-48BF-A9B6-5FB5FC382CE6}" destId="{73092326-D09A-45C4-BC10-1BD0A8C5A0A5}" srcOrd="0" destOrd="4" presId="urn:microsoft.com/office/officeart/2016/7/layout/RepeatingBendingProcessNew"/>
    <dgm:cxn modelId="{A5D150DA-5A43-4DC8-AF57-3AA82A9FAE31}" type="presOf" srcId="{2028AFAB-B5DB-4825-A75D-9CCDBB2FD4AF}" destId="{73092326-D09A-45C4-BC10-1BD0A8C5A0A5}" srcOrd="0" destOrd="6" presId="urn:microsoft.com/office/officeart/2016/7/layout/RepeatingBendingProcessNew"/>
    <dgm:cxn modelId="{FA829BDD-8363-4BC9-8024-8A9B6A1A74AD}" type="presOf" srcId="{A613CE4E-9CDB-419C-99CA-FCB0E33DAB77}" destId="{D069B8D3-3FFA-45E9-BEB0-E0F85D6F50E4}" srcOrd="0" destOrd="0" presId="urn:microsoft.com/office/officeart/2016/7/layout/RepeatingBendingProcessNew"/>
    <dgm:cxn modelId="{5D97EAEE-5170-415D-A2C6-503C4527C127}" srcId="{43EDDDE3-87B1-4E49-8ECC-8E7AEEEA9EC0}" destId="{29F54A2F-2589-46D9-952A-1DE90CF9DC60}" srcOrd="2" destOrd="0" parTransId="{0EC7B1AC-7BE0-4693-9026-F177DACAA974}" sibTransId="{BE11D9C9-5346-4A61-B159-E07C1761E2E1}"/>
    <dgm:cxn modelId="{B18C02F2-81A0-4352-BB4E-EA7307381752}" type="presOf" srcId="{B174C7CF-8671-4823-AA51-18EB0AF7F26D}" destId="{73092326-D09A-45C4-BC10-1BD0A8C5A0A5}" srcOrd="0" destOrd="2" presId="urn:microsoft.com/office/officeart/2016/7/layout/RepeatingBendingProcessNew"/>
    <dgm:cxn modelId="{BBFB1876-AD3E-4F70-88D5-21BE5D025AFB}" type="presParOf" srcId="{72FC667C-43BB-485D-97AC-B95E9CAC703C}" destId="{96FC936E-90F3-4DB9-94D0-0FBBC932AA89}" srcOrd="0" destOrd="0" presId="urn:microsoft.com/office/officeart/2016/7/layout/RepeatingBendingProcessNew"/>
    <dgm:cxn modelId="{A02A8B37-F580-4C5A-B04C-B59D2A9B09E4}" type="presParOf" srcId="{72FC667C-43BB-485D-97AC-B95E9CAC703C}" destId="{B7B83AB1-A543-4F48-8F8F-D5F7ED1B92F5}" srcOrd="1" destOrd="0" presId="urn:microsoft.com/office/officeart/2016/7/layout/RepeatingBendingProcessNew"/>
    <dgm:cxn modelId="{EE990003-B0C2-4DE1-88D0-262B70A310D2}" type="presParOf" srcId="{B7B83AB1-A543-4F48-8F8F-D5F7ED1B92F5}" destId="{9873DCBA-E462-489E-9F93-D89BD2EFE9DD}" srcOrd="0" destOrd="0" presId="urn:microsoft.com/office/officeart/2016/7/layout/RepeatingBendingProcessNew"/>
    <dgm:cxn modelId="{D5D11EA4-0F86-4DDD-8BD1-A50AEF56E3C1}" type="presParOf" srcId="{72FC667C-43BB-485D-97AC-B95E9CAC703C}" destId="{33795F1D-7B3E-4947-AB6F-53878F8B06F6}" srcOrd="2" destOrd="0" presId="urn:microsoft.com/office/officeart/2016/7/layout/RepeatingBendingProcessNew"/>
    <dgm:cxn modelId="{CCADB346-5DEB-4D55-B14E-DDFD06E737BD}" type="presParOf" srcId="{72FC667C-43BB-485D-97AC-B95E9CAC703C}" destId="{D069B8D3-3FFA-45E9-BEB0-E0F85D6F50E4}" srcOrd="3" destOrd="0" presId="urn:microsoft.com/office/officeart/2016/7/layout/RepeatingBendingProcessNew"/>
    <dgm:cxn modelId="{DE568D80-9B73-4B58-8192-C9B6D8966065}" type="presParOf" srcId="{D069B8D3-3FFA-45E9-BEB0-E0F85D6F50E4}" destId="{8A2AA0B4-1993-4661-BCBC-C98E7DA7F01C}" srcOrd="0" destOrd="0" presId="urn:microsoft.com/office/officeart/2016/7/layout/RepeatingBendingProcessNew"/>
    <dgm:cxn modelId="{2E7096D5-7002-41AA-B54B-5B253E1BDF9D}" type="presParOf" srcId="{72FC667C-43BB-485D-97AC-B95E9CAC703C}" destId="{73092326-D09A-45C4-BC10-1BD0A8C5A0A5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7B7C54-B46F-46FB-8F8B-A7A4FAF83AED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0EB9F9-48E8-4D17-B0F6-797E46ED81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Microsoft (2024) </a:t>
          </a:r>
          <a:r>
            <a:rPr lang="en-US" sz="1400" i="1" dirty="0"/>
            <a:t>Microsoft for Healthcare documentation. </a:t>
          </a:r>
          <a:r>
            <a:rPr lang="en-US" sz="1400" dirty="0"/>
            <a:t>Available at:   </a:t>
          </a:r>
          <a:r>
            <a:rPr lang="en-US" sz="1400" dirty="0">
              <a:hlinkClick xmlns:r="http://schemas.openxmlformats.org/officeDocument/2006/relationships" r:id="rId1"/>
            </a:rPr>
            <a:t>https://learn.microsoft.com/en-us/industry/healthcare</a:t>
          </a:r>
          <a:r>
            <a:rPr lang="en-US" sz="1400" dirty="0"/>
            <a:t>/ (Accessed:15 March 2026).</a:t>
          </a:r>
        </a:p>
      </dgm:t>
    </dgm:pt>
    <dgm:pt modelId="{9F071CEA-CC6D-48A2-AA5E-98C15D26137D}" type="parTrans" cxnId="{D96DAD62-94B5-44EA-8BF9-39F2DCBE70D5}">
      <dgm:prSet/>
      <dgm:spPr/>
      <dgm:t>
        <a:bodyPr/>
        <a:lstStyle/>
        <a:p>
          <a:endParaRPr lang="en-US"/>
        </a:p>
      </dgm:t>
    </dgm:pt>
    <dgm:pt modelId="{D3EF3A4D-D9AE-41E4-A60E-245D19374B7A}" type="sibTrans" cxnId="{D96DAD62-94B5-44EA-8BF9-39F2DCBE70D5}">
      <dgm:prSet/>
      <dgm:spPr/>
      <dgm:t>
        <a:bodyPr/>
        <a:lstStyle/>
        <a:p>
          <a:endParaRPr lang="en-US"/>
        </a:p>
      </dgm:t>
    </dgm:pt>
    <dgm:pt modelId="{BC4610C5-2FD7-4559-941B-957C32A945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NHS England (2025) </a:t>
          </a:r>
          <a:r>
            <a:rPr lang="en-US" sz="1400" i="1" dirty="0"/>
            <a:t>High quality patient records. </a:t>
          </a:r>
          <a:r>
            <a:rPr lang="en-US" sz="1400" dirty="0"/>
            <a:t>Available at: </a:t>
          </a:r>
          <a:r>
            <a:rPr lang="en-US" sz="1400" dirty="0">
              <a:hlinkClick xmlns:r="http://schemas.openxmlformats.org/officeDocument/2006/relationships" r:id="rId1"/>
            </a:rPr>
            <a:t>https://www.england.nhs.uk/long-read/high-quality-patient-records/</a:t>
          </a:r>
          <a:r>
            <a:rPr lang="en-US" sz="1400" dirty="0"/>
            <a:t> (Accessed: 15 March 2026).</a:t>
          </a:r>
        </a:p>
      </dgm:t>
    </dgm:pt>
    <dgm:pt modelId="{29269751-A5DA-4A43-8D38-39C0812E86DF}" type="parTrans" cxnId="{0072BF81-29E2-489F-A1B0-2634FB480198}">
      <dgm:prSet/>
      <dgm:spPr/>
      <dgm:t>
        <a:bodyPr/>
        <a:lstStyle/>
        <a:p>
          <a:endParaRPr lang="en-US"/>
        </a:p>
      </dgm:t>
    </dgm:pt>
    <dgm:pt modelId="{8C9EAEB8-9648-409E-B50C-ADB10EE48154}" type="sibTrans" cxnId="{0072BF81-29E2-489F-A1B0-2634FB480198}">
      <dgm:prSet/>
      <dgm:spPr/>
      <dgm:t>
        <a:bodyPr/>
        <a:lstStyle/>
        <a:p>
          <a:endParaRPr lang="en-US"/>
        </a:p>
      </dgm:t>
    </dgm:pt>
    <dgm:pt modelId="{2F890F36-F620-45A9-99F0-C092DBEFF1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/>
            <a:t>World Health </a:t>
          </a:r>
          <a:r>
            <a:rPr lang="en-US" sz="1200" dirty="0" err="1"/>
            <a:t>Organisation</a:t>
          </a:r>
          <a:r>
            <a:rPr lang="en-US" sz="1200" dirty="0"/>
            <a:t> (n.d.) </a:t>
          </a:r>
          <a:r>
            <a:rPr lang="en-US" sz="1200" i="1" dirty="0"/>
            <a:t>Digital health. </a:t>
          </a:r>
          <a:r>
            <a:rPr lang="en-US" sz="1200" dirty="0"/>
            <a:t>Available at: </a:t>
          </a:r>
          <a:r>
            <a:rPr lang="en-US" sz="1200" dirty="0">
              <a:hlinkClick xmlns:r="http://schemas.openxmlformats.org/officeDocument/2006/relationships" r:id="rId2"/>
            </a:rPr>
            <a:t>https://www.who.int/health-topics/digital-health#tab=tab_1</a:t>
          </a:r>
          <a:r>
            <a:rPr lang="en-US" sz="1200" dirty="0"/>
            <a:t> (Accessed: 15 March 2026).</a:t>
          </a:r>
        </a:p>
        <a:p>
          <a:pPr>
            <a:lnSpc>
              <a:spcPct val="100000"/>
            </a:lnSpc>
          </a:pPr>
          <a:endParaRPr lang="en-US" sz="1200" dirty="0"/>
        </a:p>
        <a:p>
          <a:pPr>
            <a:lnSpc>
              <a:spcPct val="100000"/>
            </a:lnSpc>
          </a:pPr>
          <a:r>
            <a:rPr lang="en-US" sz="1200" dirty="0"/>
            <a:t>Microsoft (2024) Microsoft Outlook features and support.  Available  at:  </a:t>
          </a:r>
          <a:r>
            <a:rPr lang="en-US" sz="1200" dirty="0">
              <a:hlinkClick xmlns:r="http://schemas.openxmlformats.org/officeDocument/2006/relationships" r:id="rId3"/>
            </a:rPr>
            <a:t>https://www.microsoft.com/en-gb/microsoft-365/outlook/email-and-calendar-software-microsoft-outlook</a:t>
          </a:r>
          <a:endParaRPr lang="en-US" sz="1200" dirty="0"/>
        </a:p>
      </dgm:t>
    </dgm:pt>
    <dgm:pt modelId="{F724FB6D-60E1-4C49-8136-36093586F09D}" type="parTrans" cxnId="{EC2F7A7F-F22D-49D7-B067-914E82370EAE}">
      <dgm:prSet/>
      <dgm:spPr/>
      <dgm:t>
        <a:bodyPr/>
        <a:lstStyle/>
        <a:p>
          <a:endParaRPr lang="en-US"/>
        </a:p>
      </dgm:t>
    </dgm:pt>
    <dgm:pt modelId="{77104945-0115-46D8-8A36-3CD4F698C920}" type="sibTrans" cxnId="{EC2F7A7F-F22D-49D7-B067-914E82370EAE}">
      <dgm:prSet/>
      <dgm:spPr/>
      <dgm:t>
        <a:bodyPr/>
        <a:lstStyle/>
        <a:p>
          <a:endParaRPr lang="en-US"/>
        </a:p>
      </dgm:t>
    </dgm:pt>
    <dgm:pt modelId="{498FAF17-6529-496C-BBD0-65498ADEC3DA}" type="pres">
      <dgm:prSet presAssocID="{1E7B7C54-B46F-46FB-8F8B-A7A4FAF83AED}" presName="root" presStyleCnt="0">
        <dgm:presLayoutVars>
          <dgm:dir/>
          <dgm:resizeHandles val="exact"/>
        </dgm:presLayoutVars>
      </dgm:prSet>
      <dgm:spPr/>
    </dgm:pt>
    <dgm:pt modelId="{C124FED7-80E6-47A7-92A9-C7DA7D6CE096}" type="pres">
      <dgm:prSet presAssocID="{390EB9F9-48E8-4D17-B0F6-797E46ED8175}" presName="compNode" presStyleCnt="0"/>
      <dgm:spPr/>
    </dgm:pt>
    <dgm:pt modelId="{FA017321-B15F-4A48-A921-65FB08A10FD4}" type="pres">
      <dgm:prSet presAssocID="{390EB9F9-48E8-4D17-B0F6-797E46ED8175}" presName="iconRect" presStyleLbl="node1" presStyleIdx="0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rdenador"/>
        </a:ext>
      </dgm:extLst>
    </dgm:pt>
    <dgm:pt modelId="{AB354F03-15AF-480B-835F-A53B2CEE0E6D}" type="pres">
      <dgm:prSet presAssocID="{390EB9F9-48E8-4D17-B0F6-797E46ED8175}" presName="spaceRect" presStyleCnt="0"/>
      <dgm:spPr/>
    </dgm:pt>
    <dgm:pt modelId="{4FC3DCB0-9474-427A-9478-0C3E7EB176C1}" type="pres">
      <dgm:prSet presAssocID="{390EB9F9-48E8-4D17-B0F6-797E46ED8175}" presName="textRect" presStyleLbl="revTx" presStyleIdx="0" presStyleCnt="3">
        <dgm:presLayoutVars>
          <dgm:chMax val="1"/>
          <dgm:chPref val="1"/>
        </dgm:presLayoutVars>
      </dgm:prSet>
      <dgm:spPr/>
    </dgm:pt>
    <dgm:pt modelId="{C33AC870-1A0E-450E-862E-57D3679F6A8C}" type="pres">
      <dgm:prSet presAssocID="{D3EF3A4D-D9AE-41E4-A60E-245D19374B7A}" presName="sibTrans" presStyleCnt="0"/>
      <dgm:spPr/>
    </dgm:pt>
    <dgm:pt modelId="{3394F788-844F-45CF-BB77-B27E917E6A82}" type="pres">
      <dgm:prSet presAssocID="{BC4610C5-2FD7-4559-941B-957C32A945C6}" presName="compNode" presStyleCnt="0"/>
      <dgm:spPr/>
    </dgm:pt>
    <dgm:pt modelId="{98C94A2B-8A3A-4043-8C4D-0E1F7A416941}" type="pres">
      <dgm:prSet presAssocID="{BC4610C5-2FD7-4559-941B-957C32A945C6}" presName="iconRect" presStyleLbl="node1" presStyleIdx="1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1A5E4AF-84E0-4354-8B77-E6D7F0C145B1}" type="pres">
      <dgm:prSet presAssocID="{BC4610C5-2FD7-4559-941B-957C32A945C6}" presName="spaceRect" presStyleCnt="0"/>
      <dgm:spPr/>
    </dgm:pt>
    <dgm:pt modelId="{4875C0F1-E7A4-4509-A35C-7C3FD2528B96}" type="pres">
      <dgm:prSet presAssocID="{BC4610C5-2FD7-4559-941B-957C32A945C6}" presName="textRect" presStyleLbl="revTx" presStyleIdx="1" presStyleCnt="3">
        <dgm:presLayoutVars>
          <dgm:chMax val="1"/>
          <dgm:chPref val="1"/>
        </dgm:presLayoutVars>
      </dgm:prSet>
      <dgm:spPr/>
    </dgm:pt>
    <dgm:pt modelId="{32366669-565D-4A0B-94F5-889FC5452770}" type="pres">
      <dgm:prSet presAssocID="{8C9EAEB8-9648-409E-B50C-ADB10EE48154}" presName="sibTrans" presStyleCnt="0"/>
      <dgm:spPr/>
    </dgm:pt>
    <dgm:pt modelId="{4813758C-EA2E-4CDD-B840-6720E2387697}" type="pres">
      <dgm:prSet presAssocID="{2F890F36-F620-45A9-99F0-C092DBEFF175}" presName="compNode" presStyleCnt="0"/>
      <dgm:spPr/>
    </dgm:pt>
    <dgm:pt modelId="{D1D00EA1-7EB8-4AE8-8E2A-F00AD35B9715}" type="pres">
      <dgm:prSet presAssocID="{2F890F36-F620-45A9-99F0-C092DBEFF175}" presName="iconRect" presStyleLbl="node1" presStyleIdx="2" presStyleCnt="3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uarios"/>
        </a:ext>
      </dgm:extLst>
    </dgm:pt>
    <dgm:pt modelId="{C852C0E6-90C2-46DC-8D12-494D42EA353A}" type="pres">
      <dgm:prSet presAssocID="{2F890F36-F620-45A9-99F0-C092DBEFF175}" presName="spaceRect" presStyleCnt="0"/>
      <dgm:spPr/>
    </dgm:pt>
    <dgm:pt modelId="{5964568F-BD82-4F9A-BEC6-76FAFA9085B6}" type="pres">
      <dgm:prSet presAssocID="{2F890F36-F620-45A9-99F0-C092DBEFF17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9A1551A-8990-4841-BB97-6B4D63B7778D}" type="presOf" srcId="{2F890F36-F620-45A9-99F0-C092DBEFF175}" destId="{5964568F-BD82-4F9A-BEC6-76FAFA9085B6}" srcOrd="0" destOrd="0" presId="urn:microsoft.com/office/officeart/2018/2/layout/IconLabelList"/>
    <dgm:cxn modelId="{FB402228-00ED-48B3-B2CB-D53A14A85732}" type="presOf" srcId="{390EB9F9-48E8-4D17-B0F6-797E46ED8175}" destId="{4FC3DCB0-9474-427A-9478-0C3E7EB176C1}" srcOrd="0" destOrd="0" presId="urn:microsoft.com/office/officeart/2018/2/layout/IconLabelList"/>
    <dgm:cxn modelId="{D96DAD62-94B5-44EA-8BF9-39F2DCBE70D5}" srcId="{1E7B7C54-B46F-46FB-8F8B-A7A4FAF83AED}" destId="{390EB9F9-48E8-4D17-B0F6-797E46ED8175}" srcOrd="0" destOrd="0" parTransId="{9F071CEA-CC6D-48A2-AA5E-98C15D26137D}" sibTransId="{D3EF3A4D-D9AE-41E4-A60E-245D19374B7A}"/>
    <dgm:cxn modelId="{F55AE97A-473C-462D-A885-22BA762A161E}" type="presOf" srcId="{BC4610C5-2FD7-4559-941B-957C32A945C6}" destId="{4875C0F1-E7A4-4509-A35C-7C3FD2528B96}" srcOrd="0" destOrd="0" presId="urn:microsoft.com/office/officeart/2018/2/layout/IconLabelList"/>
    <dgm:cxn modelId="{EC2F7A7F-F22D-49D7-B067-914E82370EAE}" srcId="{1E7B7C54-B46F-46FB-8F8B-A7A4FAF83AED}" destId="{2F890F36-F620-45A9-99F0-C092DBEFF175}" srcOrd="2" destOrd="0" parTransId="{F724FB6D-60E1-4C49-8136-36093586F09D}" sibTransId="{77104945-0115-46D8-8A36-3CD4F698C920}"/>
    <dgm:cxn modelId="{0072BF81-29E2-489F-A1B0-2634FB480198}" srcId="{1E7B7C54-B46F-46FB-8F8B-A7A4FAF83AED}" destId="{BC4610C5-2FD7-4559-941B-957C32A945C6}" srcOrd="1" destOrd="0" parTransId="{29269751-A5DA-4A43-8D38-39C0812E86DF}" sibTransId="{8C9EAEB8-9648-409E-B50C-ADB10EE48154}"/>
    <dgm:cxn modelId="{E4DADAF6-35E6-466A-826E-50FF52A1D6E6}" type="presOf" srcId="{1E7B7C54-B46F-46FB-8F8B-A7A4FAF83AED}" destId="{498FAF17-6529-496C-BBD0-65498ADEC3DA}" srcOrd="0" destOrd="0" presId="urn:microsoft.com/office/officeart/2018/2/layout/IconLabelList"/>
    <dgm:cxn modelId="{ABCCA624-41FB-42A1-9E5A-3F459EA83647}" type="presParOf" srcId="{498FAF17-6529-496C-BBD0-65498ADEC3DA}" destId="{C124FED7-80E6-47A7-92A9-C7DA7D6CE096}" srcOrd="0" destOrd="0" presId="urn:microsoft.com/office/officeart/2018/2/layout/IconLabelList"/>
    <dgm:cxn modelId="{14A6F453-F21C-4F2B-91D3-20F536BE6818}" type="presParOf" srcId="{C124FED7-80E6-47A7-92A9-C7DA7D6CE096}" destId="{FA017321-B15F-4A48-A921-65FB08A10FD4}" srcOrd="0" destOrd="0" presId="urn:microsoft.com/office/officeart/2018/2/layout/IconLabelList"/>
    <dgm:cxn modelId="{789DA7CD-9A44-440C-A2F2-15C98D6FCC81}" type="presParOf" srcId="{C124FED7-80E6-47A7-92A9-C7DA7D6CE096}" destId="{AB354F03-15AF-480B-835F-A53B2CEE0E6D}" srcOrd="1" destOrd="0" presId="urn:microsoft.com/office/officeart/2018/2/layout/IconLabelList"/>
    <dgm:cxn modelId="{83C0506F-2376-4024-BC03-576484EE22E2}" type="presParOf" srcId="{C124FED7-80E6-47A7-92A9-C7DA7D6CE096}" destId="{4FC3DCB0-9474-427A-9478-0C3E7EB176C1}" srcOrd="2" destOrd="0" presId="urn:microsoft.com/office/officeart/2018/2/layout/IconLabelList"/>
    <dgm:cxn modelId="{048849B4-D1FD-4DA0-B44A-C514B18C953F}" type="presParOf" srcId="{498FAF17-6529-496C-BBD0-65498ADEC3DA}" destId="{C33AC870-1A0E-450E-862E-57D3679F6A8C}" srcOrd="1" destOrd="0" presId="urn:microsoft.com/office/officeart/2018/2/layout/IconLabelList"/>
    <dgm:cxn modelId="{8B776FE9-8E7A-4371-8793-75C009628179}" type="presParOf" srcId="{498FAF17-6529-496C-BBD0-65498ADEC3DA}" destId="{3394F788-844F-45CF-BB77-B27E917E6A82}" srcOrd="2" destOrd="0" presId="urn:microsoft.com/office/officeart/2018/2/layout/IconLabelList"/>
    <dgm:cxn modelId="{8DE246D8-2E7B-4561-B670-289B5F1A26C9}" type="presParOf" srcId="{3394F788-844F-45CF-BB77-B27E917E6A82}" destId="{98C94A2B-8A3A-4043-8C4D-0E1F7A416941}" srcOrd="0" destOrd="0" presId="urn:microsoft.com/office/officeart/2018/2/layout/IconLabelList"/>
    <dgm:cxn modelId="{54C9781B-3C0F-44EB-8F7D-F42F8C9CA5C4}" type="presParOf" srcId="{3394F788-844F-45CF-BB77-B27E917E6A82}" destId="{41A5E4AF-84E0-4354-8B77-E6D7F0C145B1}" srcOrd="1" destOrd="0" presId="urn:microsoft.com/office/officeart/2018/2/layout/IconLabelList"/>
    <dgm:cxn modelId="{E8B16A34-F76E-4A5B-B2EE-3F4B8C5CC19B}" type="presParOf" srcId="{3394F788-844F-45CF-BB77-B27E917E6A82}" destId="{4875C0F1-E7A4-4509-A35C-7C3FD2528B96}" srcOrd="2" destOrd="0" presId="urn:microsoft.com/office/officeart/2018/2/layout/IconLabelList"/>
    <dgm:cxn modelId="{4AE0A513-6ABC-4E4F-AE08-62EEE1ACA9C8}" type="presParOf" srcId="{498FAF17-6529-496C-BBD0-65498ADEC3DA}" destId="{32366669-565D-4A0B-94F5-889FC5452770}" srcOrd="3" destOrd="0" presId="urn:microsoft.com/office/officeart/2018/2/layout/IconLabelList"/>
    <dgm:cxn modelId="{35E537DA-C901-4462-9937-73CE2D16681F}" type="presParOf" srcId="{498FAF17-6529-496C-BBD0-65498ADEC3DA}" destId="{4813758C-EA2E-4CDD-B840-6720E2387697}" srcOrd="4" destOrd="0" presId="urn:microsoft.com/office/officeart/2018/2/layout/IconLabelList"/>
    <dgm:cxn modelId="{2F78BB9B-BA09-44D6-91E0-B9DFBC925E0B}" type="presParOf" srcId="{4813758C-EA2E-4CDD-B840-6720E2387697}" destId="{D1D00EA1-7EB8-4AE8-8E2A-F00AD35B9715}" srcOrd="0" destOrd="0" presId="urn:microsoft.com/office/officeart/2018/2/layout/IconLabelList"/>
    <dgm:cxn modelId="{A14B77EF-2FE9-4208-8E4D-801D715E6543}" type="presParOf" srcId="{4813758C-EA2E-4CDD-B840-6720E2387697}" destId="{C852C0E6-90C2-46DC-8D12-494D42EA353A}" srcOrd="1" destOrd="0" presId="urn:microsoft.com/office/officeart/2018/2/layout/IconLabelList"/>
    <dgm:cxn modelId="{58366F3F-846D-4CD9-BBA6-F4BB4889F775}" type="presParOf" srcId="{4813758C-EA2E-4CDD-B840-6720E2387697}" destId="{5964568F-BD82-4F9A-BEC6-76FAFA9085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1D3C4C-890C-FB4A-8B4D-3D9EC61EF664}">
      <dsp:nvSpPr>
        <dsp:cNvPr id="0" name=""/>
        <dsp:cNvSpPr/>
      </dsp:nvSpPr>
      <dsp:spPr>
        <a:xfrm>
          <a:off x="3326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Staff record patient information daily</a:t>
          </a:r>
        </a:p>
      </dsp:txBody>
      <dsp:txXfrm>
        <a:off x="3326" y="2645151"/>
        <a:ext cx="2638871" cy="2216652"/>
      </dsp:txXfrm>
    </dsp:sp>
    <dsp:sp modelId="{2AB05080-99FA-E145-9D4F-1EDFBADB2942}">
      <dsp:nvSpPr>
        <dsp:cNvPr id="0" name=""/>
        <dsp:cNvSpPr/>
      </dsp:nvSpPr>
      <dsp:spPr>
        <a:xfrm>
          <a:off x="768599" y="1610713"/>
          <a:ext cx="1108326" cy="110832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930910" y="1773024"/>
        <a:ext cx="783704" cy="783704"/>
      </dsp:txXfrm>
    </dsp:sp>
    <dsp:sp modelId="{769F8AB1-F99B-7D4D-9A1A-515A3D3FEEB1}">
      <dsp:nvSpPr>
        <dsp:cNvPr id="0" name=""/>
        <dsp:cNvSpPr/>
      </dsp:nvSpPr>
      <dsp:spPr>
        <a:xfrm>
          <a:off x="3326" y="4935620"/>
          <a:ext cx="2638871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6EDED-6767-5E48-95D1-E58D9FB653AC}">
      <dsp:nvSpPr>
        <dsp:cNvPr id="0" name=""/>
        <dsp:cNvSpPr/>
      </dsp:nvSpPr>
      <dsp:spPr>
        <a:xfrm>
          <a:off x="2906085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Care plans and reports must be written</a:t>
          </a:r>
        </a:p>
      </dsp:txBody>
      <dsp:txXfrm>
        <a:off x="2906085" y="2645151"/>
        <a:ext cx="2638871" cy="2216652"/>
      </dsp:txXfrm>
    </dsp:sp>
    <dsp:sp modelId="{D668266C-72B9-9C4E-95EF-00C082DF8CA9}">
      <dsp:nvSpPr>
        <dsp:cNvPr id="0" name=""/>
        <dsp:cNvSpPr/>
      </dsp:nvSpPr>
      <dsp:spPr>
        <a:xfrm>
          <a:off x="3671357" y="1610713"/>
          <a:ext cx="1108326" cy="1108326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833668" y="1773024"/>
        <a:ext cx="783704" cy="783704"/>
      </dsp:txXfrm>
    </dsp:sp>
    <dsp:sp modelId="{59065BA9-1213-B14E-99D3-13AB0D653F8B}">
      <dsp:nvSpPr>
        <dsp:cNvPr id="0" name=""/>
        <dsp:cNvSpPr/>
      </dsp:nvSpPr>
      <dsp:spPr>
        <a:xfrm>
          <a:off x="2906085" y="4935620"/>
          <a:ext cx="2638871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940B7-D2F3-5342-827C-9A05189B4413}">
      <dsp:nvSpPr>
        <dsp:cNvPr id="0" name=""/>
        <dsp:cNvSpPr/>
      </dsp:nvSpPr>
      <dsp:spPr>
        <a:xfrm>
          <a:off x="5808844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Paper records can be difficult to organise</a:t>
          </a:r>
        </a:p>
      </dsp:txBody>
      <dsp:txXfrm>
        <a:off x="5808844" y="2645151"/>
        <a:ext cx="2638871" cy="2216652"/>
      </dsp:txXfrm>
    </dsp:sp>
    <dsp:sp modelId="{374D2CCC-CD1F-9E4E-8126-E1992233ABFF}">
      <dsp:nvSpPr>
        <dsp:cNvPr id="0" name=""/>
        <dsp:cNvSpPr/>
      </dsp:nvSpPr>
      <dsp:spPr>
        <a:xfrm>
          <a:off x="6574116" y="1610713"/>
          <a:ext cx="1108326" cy="1108326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736427" y="1773024"/>
        <a:ext cx="783704" cy="783704"/>
      </dsp:txXfrm>
    </dsp:sp>
    <dsp:sp modelId="{4FE59130-55E2-9D4E-B269-6404F953DC1A}">
      <dsp:nvSpPr>
        <dsp:cNvPr id="0" name=""/>
        <dsp:cNvSpPr/>
      </dsp:nvSpPr>
      <dsp:spPr>
        <a:xfrm>
          <a:off x="5808844" y="4935620"/>
          <a:ext cx="2638871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6A914-72A9-134C-A215-B082D54B048D}">
      <dsp:nvSpPr>
        <dsp:cNvPr id="0" name=""/>
        <dsp:cNvSpPr/>
      </dsp:nvSpPr>
      <dsp:spPr>
        <a:xfrm>
          <a:off x="8711602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Information can be difficult to share between staff</a:t>
          </a:r>
        </a:p>
      </dsp:txBody>
      <dsp:txXfrm>
        <a:off x="8711602" y="2645151"/>
        <a:ext cx="2638871" cy="2216652"/>
      </dsp:txXfrm>
    </dsp:sp>
    <dsp:sp modelId="{243F3180-1E6C-BF4D-BF13-F4AAB44DC6D3}">
      <dsp:nvSpPr>
        <dsp:cNvPr id="0" name=""/>
        <dsp:cNvSpPr/>
      </dsp:nvSpPr>
      <dsp:spPr>
        <a:xfrm>
          <a:off x="9476875" y="1610713"/>
          <a:ext cx="1108326" cy="1108326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639186" y="1773024"/>
        <a:ext cx="783704" cy="783704"/>
      </dsp:txXfrm>
    </dsp:sp>
    <dsp:sp modelId="{9DAAB870-EACF-084A-8AD3-5B0F81D56504}">
      <dsp:nvSpPr>
        <dsp:cNvPr id="0" name=""/>
        <dsp:cNvSpPr/>
      </dsp:nvSpPr>
      <dsp:spPr>
        <a:xfrm>
          <a:off x="8711602" y="4935620"/>
          <a:ext cx="2638871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B31A2-E304-4CC1-8183-0B7F2F77F5D5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34EC8-0FA4-4F8D-B2A0-5036517EC789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F878D-AEBC-4357-998D-05936BE95770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Improves organisation of care documents</a:t>
          </a:r>
        </a:p>
      </dsp:txBody>
      <dsp:txXfrm>
        <a:off x="1948202" y="368029"/>
        <a:ext cx="3233964" cy="1371985"/>
      </dsp:txXfrm>
    </dsp:sp>
    <dsp:sp modelId="{06DA375B-BB71-487A-85D5-26698BE0F48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BD409-BAAF-4619-B81B-062EA5DA866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64945-9165-4EFB-B607-A61627795126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Saves time when creating reports </a:t>
          </a:r>
        </a:p>
      </dsp:txBody>
      <dsp:txXfrm>
        <a:off x="7411643" y="368029"/>
        <a:ext cx="3233964" cy="1371985"/>
      </dsp:txXfrm>
    </dsp:sp>
    <dsp:sp modelId="{47EEEB30-C53B-45AB-B4F3-48C8D8F67E2A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80912-94A0-459F-9FB7-DDA041D600ED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4B2C0-0E62-471B-9A87-5806AAC579F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Makes information clearer and easier to read</a:t>
          </a:r>
        </a:p>
      </dsp:txBody>
      <dsp:txXfrm>
        <a:off x="1948202" y="2452790"/>
        <a:ext cx="3233964" cy="1371985"/>
      </dsp:txXfrm>
    </dsp:sp>
    <dsp:sp modelId="{AC3712D1-2DB9-4B71-B27F-C5901B097ECD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797A5-C0D3-4E37-BB07-AC395876A2DE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FF52A-968B-440C-9280-3B556D18FB94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Helps staff share information quickly</a:t>
          </a:r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5F89E-6C9D-4AF7-BE68-4983C4D53F7F}">
      <dsp:nvSpPr>
        <dsp:cNvPr id="0" name=""/>
        <dsp:cNvSpPr/>
      </dsp:nvSpPr>
      <dsp:spPr>
        <a:xfrm>
          <a:off x="338334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5DA593-C757-40E5-953F-7ACF39EEB032}">
      <dsp:nvSpPr>
        <dsp:cNvPr id="0" name=""/>
        <dsp:cNvSpPr/>
      </dsp:nvSpPr>
      <dsp:spPr>
        <a:xfrm>
          <a:off x="508778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DC3B3-E65C-4504-94E3-BB665780F64D}">
      <dsp:nvSpPr>
        <dsp:cNvPr id="0" name=""/>
        <dsp:cNvSpPr/>
      </dsp:nvSpPr>
      <dsp:spPr>
        <a:xfrm>
          <a:off x="1323892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Send and receive emails.</a:t>
          </a:r>
        </a:p>
      </dsp:txBody>
      <dsp:txXfrm>
        <a:off x="1323892" y="615193"/>
        <a:ext cx="1913142" cy="811636"/>
      </dsp:txXfrm>
    </dsp:sp>
    <dsp:sp modelId="{818B6B3E-3FFD-4FE5-AB39-579B23F87361}">
      <dsp:nvSpPr>
        <dsp:cNvPr id="0" name=""/>
        <dsp:cNvSpPr/>
      </dsp:nvSpPr>
      <dsp:spPr>
        <a:xfrm>
          <a:off x="3570385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52C09-5CE5-408A-B1B7-5D6FE8B8807E}">
      <dsp:nvSpPr>
        <dsp:cNvPr id="0" name=""/>
        <dsp:cNvSpPr/>
      </dsp:nvSpPr>
      <dsp:spPr>
        <a:xfrm>
          <a:off x="3740829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5A796-6250-4E71-A4F8-9B937140CD5E}">
      <dsp:nvSpPr>
        <dsp:cNvPr id="0" name=""/>
        <dsp:cNvSpPr/>
      </dsp:nvSpPr>
      <dsp:spPr>
        <a:xfrm>
          <a:off x="4555943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Manage calendars and schedule meetings.</a:t>
          </a:r>
        </a:p>
      </dsp:txBody>
      <dsp:txXfrm>
        <a:off x="4555943" y="615193"/>
        <a:ext cx="1913142" cy="811636"/>
      </dsp:txXfrm>
    </dsp:sp>
    <dsp:sp modelId="{4135B305-E8C8-40CB-9F53-82F5DC87EF5B}">
      <dsp:nvSpPr>
        <dsp:cNvPr id="0" name=""/>
        <dsp:cNvSpPr/>
      </dsp:nvSpPr>
      <dsp:spPr>
        <a:xfrm>
          <a:off x="6802436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C568A-EE3C-4A1B-8FC4-6BB685CBF4BA}">
      <dsp:nvSpPr>
        <dsp:cNvPr id="0" name=""/>
        <dsp:cNvSpPr/>
      </dsp:nvSpPr>
      <dsp:spPr>
        <a:xfrm>
          <a:off x="6972880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758B2-5ACF-4FE6-87D2-4843659A7782}">
      <dsp:nvSpPr>
        <dsp:cNvPr id="0" name=""/>
        <dsp:cNvSpPr/>
      </dsp:nvSpPr>
      <dsp:spPr>
        <a:xfrm>
          <a:off x="7787994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Organise</a:t>
          </a:r>
          <a:r>
            <a:rPr lang="en-US" sz="1900" kern="1200" dirty="0"/>
            <a:t> contacts.</a:t>
          </a:r>
        </a:p>
      </dsp:txBody>
      <dsp:txXfrm>
        <a:off x="7787994" y="615193"/>
        <a:ext cx="1913142" cy="811636"/>
      </dsp:txXfrm>
    </dsp:sp>
    <dsp:sp modelId="{47C759A6-651F-4261-9FC6-5F5B362BE53A}">
      <dsp:nvSpPr>
        <dsp:cNvPr id="0" name=""/>
        <dsp:cNvSpPr/>
      </dsp:nvSpPr>
      <dsp:spPr>
        <a:xfrm>
          <a:off x="338334" y="2011314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89719-A47D-46F9-9CAD-982186D241E0}">
      <dsp:nvSpPr>
        <dsp:cNvPr id="0" name=""/>
        <dsp:cNvSpPr/>
      </dsp:nvSpPr>
      <dsp:spPr>
        <a:xfrm>
          <a:off x="508778" y="2181757"/>
          <a:ext cx="470748" cy="470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68CFF-66AF-441D-AFE5-388E4A1CE038}">
      <dsp:nvSpPr>
        <dsp:cNvPr id="0" name=""/>
        <dsp:cNvSpPr/>
      </dsp:nvSpPr>
      <dsp:spPr>
        <a:xfrm>
          <a:off x="1323892" y="2011314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Create and track tasks.</a:t>
          </a:r>
        </a:p>
      </dsp:txBody>
      <dsp:txXfrm>
        <a:off x="1323892" y="2011314"/>
        <a:ext cx="1913142" cy="811636"/>
      </dsp:txXfrm>
    </dsp:sp>
    <dsp:sp modelId="{8AF363F1-BC51-455D-AA28-86BCF6055073}">
      <dsp:nvSpPr>
        <dsp:cNvPr id="0" name=""/>
        <dsp:cNvSpPr/>
      </dsp:nvSpPr>
      <dsp:spPr>
        <a:xfrm>
          <a:off x="3570385" y="2011314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44B26-9744-4A99-B8F8-9814178B99B2}">
      <dsp:nvSpPr>
        <dsp:cNvPr id="0" name=""/>
        <dsp:cNvSpPr/>
      </dsp:nvSpPr>
      <dsp:spPr>
        <a:xfrm>
          <a:off x="3740829" y="2181757"/>
          <a:ext cx="470748" cy="470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B5C09-0021-43FF-8194-B28E697ED5A7}">
      <dsp:nvSpPr>
        <dsp:cNvPr id="0" name=""/>
        <dsp:cNvSpPr/>
      </dsp:nvSpPr>
      <dsp:spPr>
        <a:xfrm>
          <a:off x="4555943" y="2011314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 automatic reminders.</a:t>
          </a:r>
        </a:p>
      </dsp:txBody>
      <dsp:txXfrm>
        <a:off x="4555943" y="2011314"/>
        <a:ext cx="1913142" cy="8116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DF4C17-1C7A-490E-BC2F-2FFE5BD5F17C}">
      <dsp:nvSpPr>
        <dsp:cNvPr id="0" name=""/>
        <dsp:cNvSpPr/>
      </dsp:nvSpPr>
      <dsp:spPr>
        <a:xfrm>
          <a:off x="3979030" y="39450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Send emails to communicate  efficiently.</a:t>
          </a:r>
          <a:endParaRPr lang="en-US" sz="1600" kern="1200"/>
        </a:p>
      </dsp:txBody>
      <dsp:txXfrm>
        <a:off x="3979030" y="39450"/>
        <a:ext cx="1349317" cy="1349317"/>
      </dsp:txXfrm>
    </dsp:sp>
    <dsp:sp modelId="{8DF3D77E-B8D0-47D5-8AC4-4F63B3D6804B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21294054"/>
            <a:gd name="adj4" fmla="val 19765527"/>
            <a:gd name="adj5" fmla="val 6064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58BE62-29AF-496A-A95F-AB4EF735DCBF}">
      <dsp:nvSpPr>
        <dsp:cNvPr id="0" name=""/>
        <dsp:cNvSpPr/>
      </dsp:nvSpPr>
      <dsp:spPr>
        <a:xfrm>
          <a:off x="4795004" y="2550758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Set reminders so no one forgets meetings or appointments.</a:t>
          </a:r>
          <a:endParaRPr lang="en-US" sz="1600" kern="1200"/>
        </a:p>
      </dsp:txBody>
      <dsp:txXfrm>
        <a:off x="4795004" y="2550758"/>
        <a:ext cx="1349317" cy="1349317"/>
      </dsp:txXfrm>
    </dsp:sp>
    <dsp:sp modelId="{6F3931D0-67A3-401B-B978-55974DF26790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4015540"/>
            <a:gd name="adj4" fmla="val 2252659"/>
            <a:gd name="adj5" fmla="val 6064"/>
          </a:avLst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D79F88-3F8F-4DD7-BF6E-053883703072}">
      <dsp:nvSpPr>
        <dsp:cNvPr id="0" name=""/>
        <dsp:cNvSpPr/>
      </dsp:nvSpPr>
      <dsp:spPr>
        <a:xfrm>
          <a:off x="2658757" y="4102832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Create and track tasks easily.</a:t>
          </a:r>
          <a:endParaRPr lang="en-US" sz="1600" kern="1200"/>
        </a:p>
      </dsp:txBody>
      <dsp:txXfrm>
        <a:off x="2658757" y="4102832"/>
        <a:ext cx="1349317" cy="1349317"/>
      </dsp:txXfrm>
    </dsp:sp>
    <dsp:sp modelId="{965D2891-6F0F-4014-99BB-DDADFA0B1497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8211627"/>
            <a:gd name="adj4" fmla="val 6448746"/>
            <a:gd name="adj5" fmla="val 6064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3CC17F-2A07-4639-84E7-B8382B5C34D8}">
      <dsp:nvSpPr>
        <dsp:cNvPr id="0" name=""/>
        <dsp:cNvSpPr/>
      </dsp:nvSpPr>
      <dsp:spPr>
        <a:xfrm>
          <a:off x="522511" y="2550758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Use automatic remanders to stay organized.</a:t>
          </a:r>
          <a:endParaRPr lang="en-US" sz="1600" kern="1200"/>
        </a:p>
      </dsp:txBody>
      <dsp:txXfrm>
        <a:off x="522511" y="2550758"/>
        <a:ext cx="1349317" cy="1349317"/>
      </dsp:txXfrm>
    </dsp:sp>
    <dsp:sp modelId="{C0905B0D-2B95-4B76-9B1D-64636A6F88BB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12298759"/>
            <a:gd name="adj4" fmla="val 10770232"/>
            <a:gd name="adj5" fmla="val 6064"/>
          </a:avLst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B76926-7B7E-4BE7-B8A3-C3197F90C3D4}">
      <dsp:nvSpPr>
        <dsp:cNvPr id="0" name=""/>
        <dsp:cNvSpPr/>
      </dsp:nvSpPr>
      <dsp:spPr>
        <a:xfrm>
          <a:off x="1338484" y="39450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Improve teamwork and productivity.</a:t>
          </a:r>
          <a:endParaRPr lang="en-US" sz="1600" kern="1200"/>
        </a:p>
      </dsp:txBody>
      <dsp:txXfrm>
        <a:off x="1338484" y="39450"/>
        <a:ext cx="1349317" cy="1349317"/>
      </dsp:txXfrm>
    </dsp:sp>
    <dsp:sp modelId="{96461CC8-61CF-46E7-A9EF-0E1AEE3E4B27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16866526"/>
            <a:gd name="adj4" fmla="val 15197760"/>
            <a:gd name="adj5" fmla="val 6064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ACE08-31DD-459B-AD94-E3C0009FBA42}">
      <dsp:nvSpPr>
        <dsp:cNvPr id="0" name=""/>
        <dsp:cNvSpPr/>
      </dsp:nvSpPr>
      <dsp:spPr>
        <a:xfrm>
          <a:off x="68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82F2-842B-4021-A29D-53C8327096A8}">
      <dsp:nvSpPr>
        <dsp:cNvPr id="0" name=""/>
        <dsp:cNvSpPr/>
      </dsp:nvSpPr>
      <dsp:spPr>
        <a:xfrm>
          <a:off x="91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69D30-E4A3-43DC-BAAE-AB1A9CE665F9}">
      <dsp:nvSpPr>
        <dsp:cNvPr id="0" name=""/>
        <dsp:cNvSpPr/>
      </dsp:nvSpPr>
      <dsp:spPr>
        <a:xfrm>
          <a:off x="33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000" kern="1200" dirty="0" err="1"/>
            <a:t>Learning</a:t>
          </a:r>
          <a:r>
            <a:rPr lang="es-ES" sz="2000" kern="1200" dirty="0"/>
            <a:t> </a:t>
          </a:r>
          <a:r>
            <a:rPr lang="es-ES" sz="2000" kern="1200" dirty="0" err="1"/>
            <a:t>how</a:t>
          </a:r>
          <a:r>
            <a:rPr lang="es-ES" sz="2000" kern="1200" dirty="0"/>
            <a:t> </a:t>
          </a:r>
          <a:r>
            <a:rPr lang="es-ES" sz="2000" kern="1200" dirty="0" err="1"/>
            <a:t>to</a:t>
          </a:r>
          <a:r>
            <a:rPr lang="es-ES" sz="2000" kern="1200" dirty="0"/>
            <a:t> use </a:t>
          </a:r>
          <a:r>
            <a:rPr lang="es-ES" sz="2000" kern="1200" dirty="0" err="1"/>
            <a:t>all</a:t>
          </a:r>
          <a:r>
            <a:rPr lang="es-ES" sz="2000" kern="1200" dirty="0"/>
            <a:t> Outlook </a:t>
          </a:r>
          <a:r>
            <a:rPr lang="es-ES" sz="2000" kern="1200" dirty="0" err="1"/>
            <a:t>features</a:t>
          </a:r>
          <a:r>
            <a:rPr lang="es-ES" sz="2000" kern="1200" dirty="0"/>
            <a:t> </a:t>
          </a:r>
          <a:r>
            <a:rPr lang="es-ES" sz="2000" kern="1200" dirty="0" err="1"/>
            <a:t>effectively</a:t>
          </a:r>
          <a:r>
            <a:rPr lang="es-ES" sz="2000" kern="1200" dirty="0"/>
            <a:t>.</a:t>
          </a:r>
          <a:endParaRPr lang="en-US" sz="2000" kern="1200" dirty="0"/>
        </a:p>
      </dsp:txBody>
      <dsp:txXfrm>
        <a:off x="333914" y="2107652"/>
        <a:ext cx="1800000" cy="1417500"/>
      </dsp:txXfrm>
    </dsp:sp>
    <dsp:sp modelId="{4CCFC3DC-F213-4136-88EF-04AADCEF8168}">
      <dsp:nvSpPr>
        <dsp:cNvPr id="0" name=""/>
        <dsp:cNvSpPr/>
      </dsp:nvSpPr>
      <dsp:spPr>
        <a:xfrm>
          <a:off x="2799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78D21-8211-4D8B-B447-CFF08E2C19C3}">
      <dsp:nvSpPr>
        <dsp:cNvPr id="0" name=""/>
        <dsp:cNvSpPr/>
      </dsp:nvSpPr>
      <dsp:spPr>
        <a:xfrm>
          <a:off x="3033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C0D24-2FE8-4935-A74D-4E779616D673}">
      <dsp:nvSpPr>
        <dsp:cNvPr id="0" name=""/>
        <dsp:cNvSpPr/>
      </dsp:nvSpPr>
      <dsp:spPr>
        <a:xfrm>
          <a:off x="2448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Keeping</a:t>
          </a:r>
          <a:r>
            <a:rPr lang="es-ES" sz="1700" kern="1200" dirty="0"/>
            <a:t> </a:t>
          </a:r>
          <a:r>
            <a:rPr lang="es-ES" sz="1700" kern="1200" dirty="0" err="1"/>
            <a:t>calendars</a:t>
          </a:r>
          <a:r>
            <a:rPr lang="es-ES" sz="1700" kern="1200" dirty="0"/>
            <a:t> and </a:t>
          </a:r>
          <a:r>
            <a:rPr lang="es-ES" sz="1700" kern="1200" dirty="0" err="1"/>
            <a:t>tasks</a:t>
          </a:r>
          <a:r>
            <a:rPr lang="es-ES" sz="1700" kern="1200" dirty="0"/>
            <a:t> </a:t>
          </a:r>
          <a:r>
            <a:rPr lang="es-ES" sz="1700" kern="1200" dirty="0" err="1"/>
            <a:t>updated</a:t>
          </a:r>
          <a:r>
            <a:rPr lang="es-ES" sz="1700" kern="1200" dirty="0"/>
            <a:t> </a:t>
          </a:r>
          <a:r>
            <a:rPr lang="es-ES" sz="1700" kern="1200" dirty="0" err="1"/>
            <a:t>regulary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2448914" y="2107652"/>
        <a:ext cx="1800000" cy="1417500"/>
      </dsp:txXfrm>
    </dsp:sp>
    <dsp:sp modelId="{1A44F24E-8CD4-48A7-9577-4343CD905476}">
      <dsp:nvSpPr>
        <dsp:cNvPr id="0" name=""/>
        <dsp:cNvSpPr/>
      </dsp:nvSpPr>
      <dsp:spPr>
        <a:xfrm>
          <a:off x="491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E3909-8E4A-461A-88B5-F8C4A9B5BE40}">
      <dsp:nvSpPr>
        <dsp:cNvPr id="0" name=""/>
        <dsp:cNvSpPr/>
      </dsp:nvSpPr>
      <dsp:spPr>
        <a:xfrm>
          <a:off x="514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ACF0B-8B6A-4E5C-B1C8-F4F21A06F96F}">
      <dsp:nvSpPr>
        <dsp:cNvPr id="0" name=""/>
        <dsp:cNvSpPr/>
      </dsp:nvSpPr>
      <dsp:spPr>
        <a:xfrm>
          <a:off x="456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Managing</a:t>
          </a:r>
          <a:r>
            <a:rPr lang="es-ES" sz="1700" kern="1200" dirty="0"/>
            <a:t> a </a:t>
          </a:r>
          <a:r>
            <a:rPr lang="es-ES" sz="1700" kern="1200" dirty="0" err="1"/>
            <a:t>high</a:t>
          </a:r>
          <a:r>
            <a:rPr lang="es-ES" sz="1700" kern="1200" dirty="0"/>
            <a:t> </a:t>
          </a:r>
          <a:r>
            <a:rPr lang="es-ES" sz="1700" kern="1200" dirty="0" err="1"/>
            <a:t>number</a:t>
          </a:r>
          <a:r>
            <a:rPr lang="es-ES" sz="1700" kern="1200" dirty="0"/>
            <a:t> </a:t>
          </a:r>
          <a:r>
            <a:rPr lang="es-ES" sz="1700" kern="1200" dirty="0" err="1"/>
            <a:t>of</a:t>
          </a:r>
          <a:r>
            <a:rPr lang="es-ES" sz="1700" kern="1200" dirty="0"/>
            <a:t> emails.</a:t>
          </a:r>
          <a:endParaRPr lang="en-US" sz="1700" kern="1200" dirty="0"/>
        </a:p>
      </dsp:txBody>
      <dsp:txXfrm>
        <a:off x="4563914" y="2107652"/>
        <a:ext cx="1800000" cy="1417500"/>
      </dsp:txXfrm>
    </dsp:sp>
    <dsp:sp modelId="{A924864B-F47B-40A0-9B28-585EE257C6F8}">
      <dsp:nvSpPr>
        <dsp:cNvPr id="0" name=""/>
        <dsp:cNvSpPr/>
      </dsp:nvSpPr>
      <dsp:spPr>
        <a:xfrm>
          <a:off x="7029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15946-D7C0-4BDE-940A-DF0D3A129D35}">
      <dsp:nvSpPr>
        <dsp:cNvPr id="0" name=""/>
        <dsp:cNvSpPr/>
      </dsp:nvSpPr>
      <dsp:spPr>
        <a:xfrm>
          <a:off x="7263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9F2F5-4463-46F1-9D4C-1B68EB1D458C}">
      <dsp:nvSpPr>
        <dsp:cNvPr id="0" name=""/>
        <dsp:cNvSpPr/>
      </dsp:nvSpPr>
      <dsp:spPr>
        <a:xfrm>
          <a:off x="6678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Ensuring</a:t>
          </a:r>
          <a:r>
            <a:rPr lang="es-ES" sz="1700" kern="1200" dirty="0"/>
            <a:t> </a:t>
          </a:r>
          <a:r>
            <a:rPr lang="es-ES" sz="1700" kern="1200" dirty="0" err="1"/>
            <a:t>all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 </a:t>
          </a:r>
          <a:r>
            <a:rPr lang="es-ES" sz="1700" kern="1200" dirty="0" err="1"/>
            <a:t>numbers</a:t>
          </a:r>
          <a:r>
            <a:rPr lang="es-ES" sz="1700" kern="1200" dirty="0"/>
            <a:t>  </a:t>
          </a:r>
          <a:r>
            <a:rPr lang="es-ES" sz="1700" kern="1200" dirty="0" err="1"/>
            <a:t>check</a:t>
          </a:r>
          <a:r>
            <a:rPr lang="es-ES" sz="1700" kern="1200" dirty="0"/>
            <a:t> </a:t>
          </a:r>
          <a:r>
            <a:rPr lang="es-ES" sz="1700" kern="1200" dirty="0" err="1"/>
            <a:t>their</a:t>
          </a:r>
          <a:r>
            <a:rPr lang="es-ES" sz="1700" kern="1200" dirty="0"/>
            <a:t> </a:t>
          </a:r>
          <a:r>
            <a:rPr lang="es-ES" sz="1700" kern="1200" dirty="0" err="1"/>
            <a:t>reminders</a:t>
          </a:r>
          <a:r>
            <a:rPr lang="es-ES" sz="1700" kern="1200" dirty="0"/>
            <a:t> and </a:t>
          </a:r>
          <a:r>
            <a:rPr lang="es-ES" sz="1700" kern="1200" dirty="0" err="1"/>
            <a:t>appointments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6678914" y="2107652"/>
        <a:ext cx="1800000" cy="1417500"/>
      </dsp:txXfrm>
    </dsp:sp>
    <dsp:sp modelId="{62F99B43-4665-451C-B30C-EF20134706DC}">
      <dsp:nvSpPr>
        <dsp:cNvPr id="0" name=""/>
        <dsp:cNvSpPr/>
      </dsp:nvSpPr>
      <dsp:spPr>
        <a:xfrm>
          <a:off x="914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A3B54F-A849-42CF-9E51-62C605225136}">
      <dsp:nvSpPr>
        <dsp:cNvPr id="0" name=""/>
        <dsp:cNvSpPr/>
      </dsp:nvSpPr>
      <dsp:spPr>
        <a:xfrm>
          <a:off x="937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252A6-C6B0-41DB-869A-A32C65B280FC}">
      <dsp:nvSpPr>
        <dsp:cNvPr id="0" name=""/>
        <dsp:cNvSpPr/>
      </dsp:nvSpPr>
      <dsp:spPr>
        <a:xfrm>
          <a:off x="879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Maintaining</a:t>
          </a:r>
          <a:r>
            <a:rPr lang="es-ES" sz="1700" kern="1200" dirty="0"/>
            <a:t> </a:t>
          </a:r>
          <a:r>
            <a:rPr lang="es-ES" sz="1700" kern="1200" dirty="0" err="1"/>
            <a:t>clear</a:t>
          </a:r>
          <a:r>
            <a:rPr lang="es-ES" sz="1700" kern="1200" dirty="0"/>
            <a:t> </a:t>
          </a:r>
          <a:r>
            <a:rPr lang="es-ES" sz="1700" kern="1200" dirty="0" err="1"/>
            <a:t>communication</a:t>
          </a:r>
          <a:r>
            <a:rPr lang="es-ES" sz="1700" kern="1200" dirty="0"/>
            <a:t> </a:t>
          </a:r>
          <a:r>
            <a:rPr lang="es-ES" sz="1700" kern="1200" dirty="0" err="1"/>
            <a:t>withing</a:t>
          </a:r>
          <a:r>
            <a:rPr lang="es-ES" sz="1700" kern="1200" dirty="0"/>
            <a:t> </a:t>
          </a:r>
          <a:r>
            <a:rPr lang="es-ES" sz="1700" kern="1200" dirty="0" err="1"/>
            <a:t>the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8793914" y="2107652"/>
        <a:ext cx="1800000" cy="141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B83AB1-A543-4F48-8F8F-D5F7ED1B92F5}">
      <dsp:nvSpPr>
        <dsp:cNvPr id="0" name=""/>
        <dsp:cNvSpPr/>
      </dsp:nvSpPr>
      <dsp:spPr>
        <a:xfrm>
          <a:off x="3162315" y="2050682"/>
          <a:ext cx="693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399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1197" y="2092775"/>
        <a:ext cx="36229" cy="7253"/>
      </dsp:txXfrm>
    </dsp:sp>
    <dsp:sp modelId="{96FC936E-90F3-4DB9-94D0-0FBBC932AA89}">
      <dsp:nvSpPr>
        <dsp:cNvPr id="0" name=""/>
        <dsp:cNvSpPr/>
      </dsp:nvSpPr>
      <dsp:spPr>
        <a:xfrm>
          <a:off x="13704" y="1151279"/>
          <a:ext cx="3150410" cy="18902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baseline="0"/>
            <a:t>2. Email Awareness</a:t>
          </a:r>
          <a:endParaRPr lang="en-US" sz="1200" kern="1200"/>
        </a:p>
      </dsp:txBody>
      <dsp:txXfrm>
        <a:off x="13704" y="1151279"/>
        <a:ext cx="3150410" cy="1890246"/>
      </dsp:txXfrm>
    </dsp:sp>
    <dsp:sp modelId="{D069B8D3-3FFA-45E9-BEB0-E0F85D6F50E4}">
      <dsp:nvSpPr>
        <dsp:cNvPr id="0" name=""/>
        <dsp:cNvSpPr/>
      </dsp:nvSpPr>
      <dsp:spPr>
        <a:xfrm>
          <a:off x="7037319" y="2050682"/>
          <a:ext cx="693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3994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66201" y="2092775"/>
        <a:ext cx="36229" cy="7253"/>
      </dsp:txXfrm>
    </dsp:sp>
    <dsp:sp modelId="{33795F1D-7B3E-4947-AB6F-53878F8B06F6}">
      <dsp:nvSpPr>
        <dsp:cNvPr id="0" name=""/>
        <dsp:cNvSpPr/>
      </dsp:nvSpPr>
      <dsp:spPr>
        <a:xfrm>
          <a:off x="3888709" y="1151279"/>
          <a:ext cx="3150410" cy="1890246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Goal:</a:t>
          </a:r>
          <a:r>
            <a:rPr lang="en-GB" sz="1200" b="0" i="0" kern="1200" baseline="0"/>
            <a:t> Reduce the risk of phishing, malware, and accidental data breaches via email and Improve staff confidence in identifying suspicious messages</a:t>
          </a:r>
          <a:endParaRPr lang="en-US" sz="1200" kern="1200"/>
        </a:p>
      </dsp:txBody>
      <dsp:txXfrm>
        <a:off x="3888709" y="1151279"/>
        <a:ext cx="3150410" cy="1890246"/>
      </dsp:txXfrm>
    </dsp:sp>
    <dsp:sp modelId="{73092326-D09A-45C4-BC10-1BD0A8C5A0A5}">
      <dsp:nvSpPr>
        <dsp:cNvPr id="0" name=""/>
        <dsp:cNvSpPr/>
      </dsp:nvSpPr>
      <dsp:spPr>
        <a:xfrm>
          <a:off x="7763713" y="1151279"/>
          <a:ext cx="3150410" cy="1890246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Actions: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Remind staff never to share passwords or sensitive data via email unless using approved secure methods.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Encourage staff to verify unexpected requests for sensitive information.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Use email security tools such as spam filters, link‑scanning, and attachment sandboxing.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Require staff to double-check recipient addresses before sending sensitive data.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Avoid sending confidential information via email unless encrypted or password protected.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Establish a clear process for reporting suspicious emails to IT immediately.</a:t>
          </a:r>
          <a:endParaRPr lang="en-US" sz="900" kern="1200"/>
        </a:p>
      </dsp:txBody>
      <dsp:txXfrm>
        <a:off x="7763713" y="1151279"/>
        <a:ext cx="3150410" cy="18902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017321-B15F-4A48-A921-65FB08A10FD4}">
      <dsp:nvSpPr>
        <dsp:cNvPr id="0" name=""/>
        <dsp:cNvSpPr/>
      </dsp:nvSpPr>
      <dsp:spPr>
        <a:xfrm>
          <a:off x="634332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3DCB0-9474-427A-9478-0C3E7EB176C1}">
      <dsp:nvSpPr>
        <dsp:cNvPr id="0" name=""/>
        <dsp:cNvSpPr/>
      </dsp:nvSpPr>
      <dsp:spPr>
        <a:xfrm>
          <a:off x="96870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Microsoft (2024) </a:t>
          </a:r>
          <a:r>
            <a:rPr lang="en-US" sz="1400" i="1" kern="1200" dirty="0"/>
            <a:t>Microsoft for Healthcare documentation. </a:t>
          </a:r>
          <a:r>
            <a:rPr lang="en-US" sz="1400" kern="1200" dirty="0"/>
            <a:t>Available at:   </a:t>
          </a:r>
          <a:r>
            <a:rPr lang="en-US" sz="1400" kern="1200" dirty="0">
              <a:hlinkClick xmlns:r="http://schemas.openxmlformats.org/officeDocument/2006/relationships" r:id="rId3"/>
            </a:rPr>
            <a:t>https://learn.microsoft.com/en-us/industry/healthcare</a:t>
          </a:r>
          <a:r>
            <a:rPr lang="en-US" sz="1400" kern="1200" dirty="0"/>
            <a:t>/ (Accessed:15 March 2026).</a:t>
          </a:r>
        </a:p>
      </dsp:txBody>
      <dsp:txXfrm>
        <a:off x="96870" y="2016941"/>
        <a:ext cx="1954406" cy="3137695"/>
      </dsp:txXfrm>
    </dsp:sp>
    <dsp:sp modelId="{98C94A2B-8A3A-4043-8C4D-0E1F7A416941}">
      <dsp:nvSpPr>
        <dsp:cNvPr id="0" name=""/>
        <dsp:cNvSpPr/>
      </dsp:nvSpPr>
      <dsp:spPr>
        <a:xfrm>
          <a:off x="2930760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5C0F1-E7A4-4509-A35C-7C3FD2528B96}">
      <dsp:nvSpPr>
        <dsp:cNvPr id="0" name=""/>
        <dsp:cNvSpPr/>
      </dsp:nvSpPr>
      <dsp:spPr>
        <a:xfrm>
          <a:off x="2393298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NHS England (2025) </a:t>
          </a:r>
          <a:r>
            <a:rPr lang="en-US" sz="1400" i="1" kern="1200" dirty="0"/>
            <a:t>High quality patient records. </a:t>
          </a:r>
          <a:r>
            <a:rPr lang="en-US" sz="1400" kern="1200" dirty="0"/>
            <a:t>Available at: </a:t>
          </a:r>
          <a:r>
            <a:rPr lang="en-US" sz="1400" kern="1200" dirty="0">
              <a:hlinkClick xmlns:r="http://schemas.openxmlformats.org/officeDocument/2006/relationships" r:id="rId3"/>
            </a:rPr>
            <a:t>https://www.england.nhs.uk/long-read/high-quality-patient-records/</a:t>
          </a:r>
          <a:r>
            <a:rPr lang="en-US" sz="1400" kern="1200" dirty="0"/>
            <a:t> (Accessed: 15 March 2026).</a:t>
          </a:r>
        </a:p>
      </dsp:txBody>
      <dsp:txXfrm>
        <a:off x="2393298" y="2016941"/>
        <a:ext cx="1954406" cy="3137695"/>
      </dsp:txXfrm>
    </dsp:sp>
    <dsp:sp modelId="{D1D00EA1-7EB8-4AE8-8E2A-F00AD35B9715}">
      <dsp:nvSpPr>
        <dsp:cNvPr id="0" name=""/>
        <dsp:cNvSpPr/>
      </dsp:nvSpPr>
      <dsp:spPr>
        <a:xfrm>
          <a:off x="5227187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4568F-BD82-4F9A-BEC6-76FAFA9085B6}">
      <dsp:nvSpPr>
        <dsp:cNvPr id="0" name=""/>
        <dsp:cNvSpPr/>
      </dsp:nvSpPr>
      <dsp:spPr>
        <a:xfrm>
          <a:off x="4689725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World Health </a:t>
          </a:r>
          <a:r>
            <a:rPr lang="en-US" sz="1200" kern="1200" dirty="0" err="1"/>
            <a:t>Organisation</a:t>
          </a:r>
          <a:r>
            <a:rPr lang="en-US" sz="1200" kern="1200" dirty="0"/>
            <a:t> (n.d.) </a:t>
          </a:r>
          <a:r>
            <a:rPr lang="en-US" sz="1200" i="1" kern="1200" dirty="0"/>
            <a:t>Digital health. </a:t>
          </a:r>
          <a:r>
            <a:rPr lang="en-US" sz="1200" kern="1200" dirty="0"/>
            <a:t>Available at: </a:t>
          </a:r>
          <a:r>
            <a:rPr lang="en-US" sz="1200" kern="1200" dirty="0">
              <a:hlinkClick xmlns:r="http://schemas.openxmlformats.org/officeDocument/2006/relationships" r:id="rId8"/>
            </a:rPr>
            <a:t>https://www.who.int/health-topics/digital-health#tab=tab_1</a:t>
          </a:r>
          <a:r>
            <a:rPr lang="en-US" sz="1200" kern="1200" dirty="0"/>
            <a:t> (Accessed: 15 March 2026).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Microsoft (2024) Microsoft Outlook features and support.  Available  at:  </a:t>
          </a:r>
          <a:r>
            <a:rPr lang="en-US" sz="1200" kern="1200" dirty="0">
              <a:hlinkClick xmlns:r="http://schemas.openxmlformats.org/officeDocument/2006/relationships" r:id="rId9"/>
            </a:rPr>
            <a:t>https://www.microsoft.com/en-gb/microsoft-365/outlook/email-and-calendar-software-microsoft-outlook</a:t>
          </a:r>
          <a:endParaRPr lang="en-US" sz="1200" kern="1200" dirty="0"/>
        </a:p>
      </dsp:txBody>
      <dsp:txXfrm>
        <a:off x="4689725" y="2016941"/>
        <a:ext cx="1954406" cy="3137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DEBAA-96A2-402F-9F04-F58E4E729A03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E82E0-4E62-4384-B870-1CECD8D500DF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0248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9F6D75-3393-507D-3D59-4E7715DCB5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6F572B-7D1A-F8FD-1023-96BEA766809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FC8E7-E627-58C3-8857-33C00DB9661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1C7608-5F87-4C62-95CE-0BF4DF59CA72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8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10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0D777A56-1ECE-E7A4-A662-5FB6F8682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2"/>
                </a:solidFill>
                <a:latin typeface="Gabriola"/>
              </a:rPr>
              <a:t>Digital Skills and Research Methods</a:t>
            </a:r>
            <a:br>
              <a:rPr lang="en-US" sz="6000" kern="1200" dirty="0">
                <a:solidFill>
                  <a:schemeClr val="tx2"/>
                </a:solidFill>
                <a:latin typeface="Gabriola"/>
              </a:rPr>
            </a:br>
            <a:r>
              <a:rPr lang="en-US" sz="6000" kern="1200" dirty="0">
                <a:solidFill>
                  <a:schemeClr val="tx2"/>
                </a:solidFill>
                <a:latin typeface="Gabriola"/>
              </a:rPr>
              <a:t>	LCHS4007.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14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Freeform: Shape 16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4" name="Group 18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: Shape 20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: Shape 22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338592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1" name="Group 1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D787F963-A999-FAB5-0985-521A41539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4775870" cy="5090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  <a:latin typeface="Kristen ITC"/>
              </a:rPr>
              <a:t>IMPROVING TEAMWORK AND COMMUNICATION IN GREENFIELD HOME CARE AGENCY.</a:t>
            </a:r>
            <a:endParaRPr lang="en-US" sz="2400" kern="1200" dirty="0">
              <a:solidFill>
                <a:schemeClr val="tx2"/>
              </a:solidFill>
              <a:latin typeface="Kristen ITC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321B07B-A5AB-732A-6802-20F629034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 Maria Muñoz Velasco: 2517540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Iman El Makkaoui Benzina: 2524370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Tasnim Begum: 2717540</a:t>
            </a:r>
          </a:p>
        </p:txBody>
      </p:sp>
    </p:spTree>
    <p:extLst>
      <p:ext uri="{BB962C8B-B14F-4D97-AF65-F5344CB8AC3E}">
        <p14:creationId xmlns:p14="http://schemas.microsoft.com/office/powerpoint/2010/main" val="39398847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44CE2-E471-028D-EE39-29711A9C3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3700"/>
              <a:t>Using Microsoft Word to Improve Documentation at Greenfield Home Care Agency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FD160-B8E0-A2FB-9D73-36BE61629F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Maria Velasco Munoz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Digital Skills and Research Methods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31F70ED0-3AB5-B2D2-230F-FB0E6F90E9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56" r="17985" b="-1"/>
          <a:stretch>
            <a:fillRect/>
          </a:stretch>
        </p:blipFill>
        <p:spPr>
          <a:xfrm>
            <a:off x="7269782" y="463404"/>
            <a:ext cx="3771272" cy="555319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1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A1EF6-B366-399D-ADC6-0001F3DD7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Current Documentation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79D3FB-1CC1-516A-F02A-601F847588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1" y="0"/>
          <a:ext cx="11353801" cy="6176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1004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22CA72-2A63-428F-B586-37BA5AB6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A96B2-AF0E-9019-4BE3-9FBFD6F47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4495568"/>
            <a:ext cx="3861960" cy="1905232"/>
          </a:xfrm>
        </p:spPr>
        <p:txBody>
          <a:bodyPr anchor="ctr">
            <a:normAutofit/>
          </a:bodyPr>
          <a:lstStyle/>
          <a:p>
            <a:r>
              <a:rPr lang="en-US" sz="3200"/>
              <a:t>Using Microsoft Word at Greenfield Home Care Agency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E44CBA72-BBFA-7076-6F0E-EFCDB58ABF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45" r="15874" b="2"/>
          <a:stretch>
            <a:fillRect/>
          </a:stretch>
        </p:blipFill>
        <p:spPr>
          <a:xfrm>
            <a:off x="1882028" y="364143"/>
            <a:ext cx="3049139" cy="342646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59B1F-5521-5B23-B9DE-B1C9E58FE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19" y="4495568"/>
            <a:ext cx="6586915" cy="1905232"/>
          </a:xfrm>
        </p:spPr>
        <p:txBody>
          <a:bodyPr anchor="ctr">
            <a:normAutofit/>
          </a:bodyPr>
          <a:lstStyle/>
          <a:p>
            <a:r>
              <a:rPr lang="en-US" sz="1800"/>
              <a:t>We use Microsoft Word to create care plans</a:t>
            </a:r>
          </a:p>
          <a:p>
            <a:r>
              <a:rPr lang="en-US" sz="1800"/>
              <a:t>We use templates to record information clearly</a:t>
            </a:r>
          </a:p>
          <a:p>
            <a:r>
              <a:rPr lang="en-US" sz="1800"/>
              <a:t>Documents can be edited and updated easily</a:t>
            </a:r>
          </a:p>
          <a:p>
            <a:r>
              <a:rPr lang="en-US" sz="1800"/>
              <a:t>Information can be shared between staff members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9F6052-670E-AA46-8198-54EBFE9A8E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606636"/>
              </p:ext>
            </p:extLst>
          </p:nvPr>
        </p:nvGraphicFramePr>
        <p:xfrm>
          <a:off x="8021474" y="1634324"/>
          <a:ext cx="1688375" cy="886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8375">
                  <a:extLst>
                    <a:ext uri="{9D8B030D-6E8A-4147-A177-3AD203B41FA5}">
                      <a16:colId xmlns:a16="http://schemas.microsoft.com/office/drawing/2014/main" val="3625485903"/>
                    </a:ext>
                  </a:extLst>
                </a:gridCol>
              </a:tblGrid>
              <a:tr h="886098">
                <a:tc>
                  <a:txBody>
                    <a:bodyPr/>
                    <a:lstStyle/>
                    <a:p>
                      <a:endParaRPr lang="en-US" sz="3300">
                        <a:solidFill>
                          <a:schemeClr val="tx1"/>
                        </a:solidFill>
                      </a:endParaRPr>
                    </a:p>
                  </a:txBody>
                  <a:tcPr marL="215537" marR="215537" marT="107769" marB="107769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5702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031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9FF9A-7132-3025-9A44-28EE51715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Benefits of Using Microsoft Word</a:t>
            </a:r>
          </a:p>
        </p:txBody>
      </p:sp>
      <p:graphicFrame>
        <p:nvGraphicFramePr>
          <p:cNvPr id="22" name="Content Placeholder 19">
            <a:extLst>
              <a:ext uri="{FF2B5EF4-FFF2-40B4-BE49-F238E27FC236}">
                <a16:creationId xmlns:a16="http://schemas.microsoft.com/office/drawing/2014/main" id="{B403E216-C7DE-0B4A-6DDB-6D149CAEF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31255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662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n 3" descr="Icono&#10;&#10;El contenido generado por IA puede ser incorrecto.">
            <a:extLst>
              <a:ext uri="{FF2B5EF4-FFF2-40B4-BE49-F238E27FC236}">
                <a16:creationId xmlns:a16="http://schemas.microsoft.com/office/drawing/2014/main" id="{554F0F14-03B5-FCDC-0A88-3B396948FA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8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2E6C38D-0EF0-5874-64F9-39DF2EB96F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s-ES" sz="5200">
                <a:latin typeface="Lucida Bright"/>
              </a:rPr>
              <a:t>Microsoft Outlook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DFB0A74-951A-E562-F34F-102BF0B827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6900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s-ES" sz="1800" dirty="0"/>
              <a:t>Iman El Makkaoui Benzina 2524370. </a:t>
            </a:r>
          </a:p>
          <a:p>
            <a:pPr algn="l"/>
            <a:r>
              <a:rPr lang="es-ES" sz="1800" dirty="0" err="1"/>
              <a:t>Group</a:t>
            </a:r>
            <a:r>
              <a:rPr lang="es-ES" sz="1800" dirty="0"/>
              <a:t> </a:t>
            </a:r>
            <a:r>
              <a:rPr lang="es-ES" sz="1800" dirty="0" err="1"/>
              <a:t>member</a:t>
            </a:r>
            <a:r>
              <a:rPr lang="es-ES" sz="1800" dirty="0"/>
              <a:t> 2 Microsoft </a:t>
            </a:r>
            <a:r>
              <a:rPr lang="es-ES" sz="1800" dirty="0" err="1"/>
              <a:t>communication</a:t>
            </a:r>
            <a:r>
              <a:rPr lang="es-ES" sz="1800" dirty="0"/>
              <a:t> </a:t>
            </a:r>
            <a:r>
              <a:rPr lang="es-ES" sz="1800" dirty="0" err="1"/>
              <a:t>or</a:t>
            </a:r>
            <a:r>
              <a:rPr lang="es-ES" sz="1800" dirty="0"/>
              <a:t> </a:t>
            </a:r>
            <a:r>
              <a:rPr lang="es-ES" sz="1800" dirty="0" err="1"/>
              <a:t>collaboration</a:t>
            </a:r>
            <a:r>
              <a:rPr lang="es-ES" sz="1800" dirty="0"/>
              <a:t> </a:t>
            </a:r>
            <a:r>
              <a:rPr lang="es-ES" sz="1800" dirty="0" err="1"/>
              <a:t>tool</a:t>
            </a:r>
            <a:r>
              <a:rPr lang="es-ES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807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4848CD7-3382-C882-51A1-7075B961B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s-ES" sz="3700" b="1" err="1">
                <a:latin typeface="Aptos Display"/>
              </a:rPr>
              <a:t>What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is</a:t>
            </a:r>
            <a:r>
              <a:rPr lang="es-ES" sz="3700" b="1">
                <a:latin typeface="Aptos Display"/>
              </a:rPr>
              <a:t> Microsoft Outlook ?and </a:t>
            </a:r>
            <a:r>
              <a:rPr lang="es-ES" sz="3700" b="1" err="1">
                <a:latin typeface="Aptos Display"/>
              </a:rPr>
              <a:t>how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it</a:t>
            </a:r>
            <a:r>
              <a:rPr lang="es-ES" sz="3700" b="1">
                <a:latin typeface="Aptos Display"/>
              </a:rPr>
              <a:t> can </a:t>
            </a:r>
            <a:r>
              <a:rPr lang="es-ES" sz="3700" b="1" err="1">
                <a:latin typeface="Aptos Display"/>
              </a:rPr>
              <a:t>help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Greenfield</a:t>
            </a:r>
            <a:r>
              <a:rPr lang="es-ES" sz="3700" b="1">
                <a:latin typeface="Aptos Display"/>
              </a:rPr>
              <a:t> Home Care Agency</a:t>
            </a:r>
          </a:p>
        </p:txBody>
      </p:sp>
      <p:pic>
        <p:nvPicPr>
          <p:cNvPr id="8" name="Picture 7" descr="Unidad de disco duro con forma de nube con cables">
            <a:extLst>
              <a:ext uri="{FF2B5EF4-FFF2-40B4-BE49-F238E27FC236}">
                <a16:creationId xmlns:a16="http://schemas.microsoft.com/office/drawing/2014/main" id="{7D5BF834-69FA-9CB0-A0D7-84F2F2749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A5C5082-2000-CCCA-B63F-647507801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>
              <a:latin typeface="Lucida Bright"/>
            </a:endParaRPr>
          </a:p>
          <a:p>
            <a:pPr marL="0" indent="0">
              <a:buNone/>
            </a:pPr>
            <a:r>
              <a:rPr lang="es-ES" sz="2000" dirty="0">
                <a:latin typeface="Lucida Bright"/>
              </a:rPr>
              <a:t>Microsoft Outlook </a:t>
            </a:r>
            <a:r>
              <a:rPr lang="es-ES" sz="2000" dirty="0" err="1">
                <a:latin typeface="Lucida Bright"/>
              </a:rPr>
              <a:t>is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an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advanced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cloud-based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information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management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system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included</a:t>
            </a:r>
            <a:r>
              <a:rPr lang="es-ES" sz="2000" dirty="0">
                <a:latin typeface="Lucida Bright"/>
              </a:rPr>
              <a:t> in </a:t>
            </a:r>
            <a:r>
              <a:rPr lang="es-ES" sz="2000" dirty="0" err="1">
                <a:latin typeface="Lucida Bright"/>
              </a:rPr>
              <a:t>the</a:t>
            </a:r>
            <a:r>
              <a:rPr lang="es-ES" sz="2000" dirty="0">
                <a:latin typeface="Lucida Bright"/>
              </a:rPr>
              <a:t> Microsoft 365 </a:t>
            </a:r>
            <a:r>
              <a:rPr lang="es-ES" sz="2000" dirty="0" err="1">
                <a:latin typeface="Lucida Bright"/>
              </a:rPr>
              <a:t>subscription</a:t>
            </a:r>
            <a:r>
              <a:rPr lang="es-ES" sz="2000" dirty="0">
                <a:latin typeface="Lucida Bright"/>
              </a:rPr>
              <a:t>.</a:t>
            </a:r>
          </a:p>
          <a:p>
            <a:pPr marL="0" indent="0">
              <a:buNone/>
            </a:pP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integrates</a:t>
            </a:r>
            <a:r>
              <a:rPr lang="es-ES" sz="2000" dirty="0">
                <a:latin typeface="Lucida Bright"/>
              </a:rPr>
              <a:t> email </a:t>
            </a:r>
            <a:r>
              <a:rPr lang="es-ES" sz="2000" dirty="0" err="1">
                <a:latin typeface="Lucida Bright"/>
              </a:rPr>
              <a:t>comunication</a:t>
            </a:r>
            <a:r>
              <a:rPr lang="es-ES" sz="2000" dirty="0">
                <a:latin typeface="Lucida Bright"/>
              </a:rPr>
              <a:t>, calendar </a:t>
            </a:r>
            <a:r>
              <a:rPr lang="es-ES" sz="2000" dirty="0" err="1">
                <a:latin typeface="Lucida Bright"/>
              </a:rPr>
              <a:t>scheduling</a:t>
            </a:r>
            <a:r>
              <a:rPr lang="es-ES" sz="2000" dirty="0">
                <a:latin typeface="Lucida Bright"/>
              </a:rPr>
              <a:t>, </a:t>
            </a:r>
            <a:r>
              <a:rPr lang="es-ES" sz="2000" dirty="0" err="1">
                <a:latin typeface="Lucida Bright"/>
              </a:rPr>
              <a:t>contact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management</a:t>
            </a:r>
            <a:r>
              <a:rPr lang="es-ES" sz="2000" dirty="0">
                <a:latin typeface="Lucida Bright"/>
              </a:rPr>
              <a:t>, and </a:t>
            </a:r>
            <a:r>
              <a:rPr lang="es-ES" sz="2000" dirty="0" err="1">
                <a:latin typeface="Lucida Bright"/>
              </a:rPr>
              <a:t>task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organitation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into</a:t>
            </a:r>
            <a:r>
              <a:rPr lang="es-ES" sz="2000" dirty="0">
                <a:latin typeface="Lucida Bright"/>
              </a:rPr>
              <a:t> a single </a:t>
            </a:r>
            <a:r>
              <a:rPr lang="es-ES" sz="2000" dirty="0" err="1">
                <a:latin typeface="Lucida Bright"/>
              </a:rPr>
              <a:t>unified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platform</a:t>
            </a:r>
            <a:r>
              <a:rPr lang="es-ES" sz="2000" dirty="0">
                <a:solidFill>
                  <a:srgbClr val="002060"/>
                </a:solidFill>
                <a:latin typeface="Lucida Bright"/>
              </a:rPr>
              <a:t>. Microsoft (2024)  </a:t>
            </a:r>
          </a:p>
          <a:p>
            <a:pPr marL="0" indent="0">
              <a:buNone/>
            </a:pPr>
            <a:endParaRPr lang="es-ES" sz="2000" dirty="0">
              <a:latin typeface="Lucida Bright"/>
            </a:endParaRPr>
          </a:p>
          <a:p>
            <a:pPr marL="0" indent="0">
              <a:buNone/>
            </a:pP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38937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3B2718F7-541D-D380-7E20-06DB46BEF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latin typeface="+mj-lt"/>
                <a:ea typeface="+mj-ea"/>
                <a:cs typeface="+mj-cs"/>
              </a:rPr>
              <a:t>What Microsoft Outlook allows us to do ?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0" name="Marcador de contenido 4">
            <a:extLst>
              <a:ext uri="{FF2B5EF4-FFF2-40B4-BE49-F238E27FC236}">
                <a16:creationId xmlns:a16="http://schemas.microsoft.com/office/drawing/2014/main" id="{560E8CE9-B0D5-AB2C-3DBD-F35300F2EA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827198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97220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a viendo un teléfono vacío">
            <a:extLst>
              <a:ext uri="{FF2B5EF4-FFF2-40B4-BE49-F238E27FC236}">
                <a16:creationId xmlns:a16="http://schemas.microsoft.com/office/drawing/2014/main" id="{EF672478-4A37-7346-8F5B-1DACB66F0E5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666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BF291E6-B9B1-47BD-1203-070E61C05F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This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application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will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help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make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our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work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more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efficient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and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less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demandig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.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1DD874D-44E5-2CF3-CF20-B1FA7ADB4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endParaRPr lang="es-ES" sz="3200"/>
          </a:p>
        </p:txBody>
      </p:sp>
    </p:spTree>
    <p:extLst>
      <p:ext uri="{BB962C8B-B14F-4D97-AF65-F5344CB8AC3E}">
        <p14:creationId xmlns:p14="http://schemas.microsoft.com/office/powerpoint/2010/main" val="3131456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9A657FC-1BC5-C9EB-9818-384C1FE26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 fontScale="90000"/>
          </a:bodyPr>
          <a:lstStyle/>
          <a:p>
            <a:pPr algn="r"/>
            <a:r>
              <a:rPr lang="es-ES" sz="3700" dirty="0" err="1">
                <a:solidFill>
                  <a:srgbClr val="FFFFFF"/>
                </a:solidFill>
              </a:rPr>
              <a:t>How</a:t>
            </a:r>
            <a:r>
              <a:rPr lang="es-ES" sz="3700" dirty="0">
                <a:solidFill>
                  <a:srgbClr val="FFFFFF"/>
                </a:solidFill>
              </a:rPr>
              <a:t> Microsoft Outlook </a:t>
            </a:r>
            <a:r>
              <a:rPr lang="es-ES" sz="3700" dirty="0" err="1">
                <a:solidFill>
                  <a:srgbClr val="FFFFFF"/>
                </a:solidFill>
              </a:rPr>
              <a:t>will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help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us</a:t>
            </a:r>
            <a:r>
              <a:rPr lang="es-ES" sz="3700" dirty="0">
                <a:solidFill>
                  <a:srgbClr val="FFFFFF"/>
                </a:solidFill>
              </a:rPr>
              <a:t> in </a:t>
            </a:r>
            <a:r>
              <a:rPr lang="es-ES" sz="3700" dirty="0" err="1">
                <a:solidFill>
                  <a:srgbClr val="FFFFFF"/>
                </a:solidFill>
              </a:rPr>
              <a:t>our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work</a:t>
            </a:r>
            <a:r>
              <a:rPr lang="es-ES" sz="3700" dirty="0">
                <a:solidFill>
                  <a:srgbClr val="FFFFFF"/>
                </a:solidFill>
              </a:rPr>
              <a:t> at </a:t>
            </a:r>
            <a:r>
              <a:rPr lang="es-ES" sz="3700" dirty="0" err="1">
                <a:solidFill>
                  <a:srgbClr val="FFFFFF"/>
                </a:solidFill>
              </a:rPr>
              <a:t>Greenfield</a:t>
            </a:r>
            <a:r>
              <a:rPr lang="es-ES" sz="3700" dirty="0">
                <a:solidFill>
                  <a:srgbClr val="FFFFFF"/>
                </a:solidFill>
              </a:rPr>
              <a:t> Home Care Agency?</a:t>
            </a:r>
          </a:p>
        </p:txBody>
      </p:sp>
      <p:graphicFrame>
        <p:nvGraphicFramePr>
          <p:cNvPr id="25" name="Marcador de contenido 2">
            <a:extLst>
              <a:ext uri="{FF2B5EF4-FFF2-40B4-BE49-F238E27FC236}">
                <a16:creationId xmlns:a16="http://schemas.microsoft.com/office/drawing/2014/main" id="{96E76543-F41D-C176-466A-DD3ECAECF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7813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51613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33AF8C6-C612-1506-854C-8E25922F9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s-ES" sz="3700">
                <a:solidFill>
                  <a:srgbClr val="FFFFFF"/>
                </a:solidFill>
              </a:rPr>
              <a:t>Potencial challenges of using Outlook in our work.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782D4654-681C-2EB4-8D6A-4B87AAFC1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012250"/>
              </p:ext>
            </p:extLst>
          </p:nvPr>
        </p:nvGraphicFramePr>
        <p:xfrm>
          <a:off x="500282" y="2126956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01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CB47C-D652-F99A-B1F4-902DC650789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lvl="0" algn="l"/>
            <a:r>
              <a:rPr lang="en-GB" sz="4800" u="sng">
                <a:solidFill>
                  <a:srgbClr val="FFFFFF"/>
                </a:solidFill>
                <a:latin typeface="Times New Roman" pitchFamily="18"/>
                <a:cs typeface="Times New Roman" pitchFamily="18"/>
              </a:rPr>
              <a:t>Digital Safety Action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5EA3A0-4681-3E1E-8769-604A626B0EE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50682" y="4398682"/>
            <a:ext cx="10005951" cy="1930400"/>
          </a:xfrm>
        </p:spPr>
        <p:txBody>
          <a:bodyPr anchor="ctr">
            <a:normAutofit/>
          </a:bodyPr>
          <a:lstStyle/>
          <a:p>
            <a:pPr lvl="0" algn="l"/>
            <a:r>
              <a:rPr lang="en-GB">
                <a:latin typeface="Times New Roman" pitchFamily="18"/>
                <a:cs typeface="Times New Roman" pitchFamily="18"/>
              </a:rPr>
              <a:t>Here is a clear and practical Digital Safety Action Plan that an agency can use to strengthen data security and data protection..</a:t>
            </a:r>
          </a:p>
          <a:p>
            <a:pPr lvl="0" algn="l"/>
            <a:endParaRPr lang="en-GB"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E66A6928-3E86-9E31-1117-EB710DD78AC3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5143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1" u="none" strike="noStrike" cap="none" spc="0" baseline="0">
                <a:uFillTx/>
              </a:rPr>
              <a:t>Secure Access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1" i="1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Goal: </a:t>
            </a:r>
            <a:r>
              <a:rPr lang="en-US" sz="1700" b="0" i="0" u="none" strike="noStrike" cap="none" spc="0" baseline="0">
                <a:uFillTx/>
              </a:rPr>
              <a:t>Ensure only authorised staff can access systems and sensitive data and Improve monitoring of login activity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0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Actions: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Require strong passwords (minimum length, mix of letters, numbers, and symbols).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Implement multi-factor authentication (MFA) for all staff accounts.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Monitor login activity for unusual patterns such as repeated failed attempts or logins from unexpected locations.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Automatically lock devices after inactivity.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Regularly review and remove access for staff who change roles or leave the organisation.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2F79DCA2-D81A-FAE6-71F3-D9B15D4523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59824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98ED64BD-70C4-6DE9-9E17-B58544B67B75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1" u="none" strike="noStrike" cap="none" spc="0" baseline="0">
                <a:uFillTx/>
              </a:rPr>
              <a:t>3. Data Management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1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Goals: </a:t>
            </a:r>
            <a:r>
              <a:rPr lang="en-US" sz="1700" b="0" i="0" u="none" strike="noStrike" cap="none" spc="0" baseline="0">
                <a:uFillTx/>
              </a:rPr>
              <a:t>Ensure secure storage, sharing and backups.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0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Actions: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Classify data into categories such as public, internal, confidential, and sensitive.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Store sensitive data only in approved systems with encryption at rest and in transit.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Limit downloading or copying sensitive data to personal devices or USB drives.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Create a data retention policy to define how long data is kept.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Regularly delete or archive data that is no longer needed.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Back up critical data regularly and test restoration procedures to ensure reliability.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E57CDF1E-879A-9795-C98A-4ECDBBC526D9}"/>
              </a:ext>
            </a:extLst>
          </p:cNvPr>
          <p:cNvSpPr txBox="1"/>
          <p:nvPr/>
        </p:nvSpPr>
        <p:spPr>
          <a:xfrm>
            <a:off x="5370153" y="1526033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 anchorCtr="0" compatLnSpc="1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1" u="none" strike="noStrike" cap="none" spc="0" baseline="0">
                <a:uFillTx/>
              </a:rPr>
              <a:t>4. Confidentiality and Compliance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1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cap="none" spc="0" baseline="0">
                <a:uFillTx/>
              </a:rPr>
              <a:t>Goals: </a:t>
            </a:r>
            <a:r>
              <a:rPr lang="en-US" sz="1400" b="0" i="0" u="none" strike="noStrike" cap="none" spc="0" baseline="0">
                <a:uFillTx/>
              </a:rPr>
              <a:t>Ensure compliance with data‑protection laws and internal policies and maintain clear accountability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cap="none" spc="0" baseline="0">
                <a:uFillTx/>
              </a:rPr>
              <a:t>Actions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Train staff on confidentiality and data protection responsibilities.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Use confidentiality markings on documents and systems to guide appropriate handling.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Provide annual data protection training.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Secure physical documents by using locked storage and clean‑desk practices.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Encrypt sensitive data when transferring it outside the agency.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Review policies annually to ensure they reflect current regulations and operational needs.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4CE8D0C-B955-D1A2-8717-EC6BCAF58053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conclusion, using Microsoft Outlook 365 would help us stay securely connected, remember tasks and meeting, communicate effectively with patients 'families and generally stay more organized in Greenfield Home Care Agency.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addition, Microsoft World can improve organization and communication in the agency. It helps staff save time and share information more easily.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Brindis">
            <a:extLst>
              <a:ext uri="{FF2B5EF4-FFF2-40B4-BE49-F238E27FC236}">
                <a16:creationId xmlns:a16="http://schemas.microsoft.com/office/drawing/2014/main" id="{B878EC63-14DB-ED4E-3DB6-EC98E0C3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8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58E33-9ECE-E5E8-FA42-1A76FB95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D6FB76-52ED-CE96-54AE-828374DE89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6556377"/>
              </p:ext>
            </p:extLst>
          </p:nvPr>
        </p:nvGraphicFramePr>
        <p:xfrm>
          <a:off x="4807526" y="640822"/>
          <a:ext cx="6741003" cy="5583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99916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961</Words>
  <Application>Microsoft Office PowerPoint</Application>
  <PresentationFormat>Panorámica</PresentationFormat>
  <Paragraphs>101</Paragraphs>
  <Slides>19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19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Gabriola</vt:lpstr>
      <vt:lpstr>Kristen ITC</vt:lpstr>
      <vt:lpstr>Lucida Bright</vt:lpstr>
      <vt:lpstr>Times New Roman</vt:lpstr>
      <vt:lpstr>Tema de Office</vt:lpstr>
      <vt:lpstr>Digital Skills and Research Methods  LCHS4007.</vt:lpstr>
      <vt:lpstr>IMPROVING TEAMWORK AND COMMUNICATION IN GREENFIELD HOME CARE AGENCY.</vt:lpstr>
      <vt:lpstr>Using Microsoft Word to Improve Documentation at Greenfield Home Care Agency</vt:lpstr>
      <vt:lpstr>Current Documentation Process</vt:lpstr>
      <vt:lpstr>Using Microsoft Word at Greenfield Home Care Agency</vt:lpstr>
      <vt:lpstr>Benefits of Using Microsoft Word</vt:lpstr>
      <vt:lpstr>Microsoft Outlook</vt:lpstr>
      <vt:lpstr>What is Microsoft Outlook ?and how it can help Greenfield Home Care Agency</vt:lpstr>
      <vt:lpstr>What Microsoft Outlook allows us to do ?</vt:lpstr>
      <vt:lpstr>This application will help make our work more efficient and less demandig.</vt:lpstr>
      <vt:lpstr>How Microsoft Outlook will help us in our work at Greenfield Home Care Agency?</vt:lpstr>
      <vt:lpstr>Potencial challenges of using Outlook in our work.</vt:lpstr>
      <vt:lpstr>Digital Safety Action Plan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Iman El makkaoui benzina</cp:lastModifiedBy>
  <cp:revision>364</cp:revision>
  <dcterms:created xsi:type="dcterms:W3CDTF">2026-03-03T14:49:48Z</dcterms:created>
  <dcterms:modified xsi:type="dcterms:W3CDTF">2026-03-16T07:58:45Z</dcterms:modified>
</cp:coreProperties>
</file>