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1"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10E77F-8EEC-4ECE-B9C8-682B295E21E9}" v="4" dt="2021-03-09T18:08:22.5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2" d="100"/>
          <a:sy n="72" d="100"/>
        </p:scale>
        <p:origin x="84"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zvandinu912@gmail.com" userId="fc8f56d12858a8d4" providerId="LiveId" clId="{6510E77F-8EEC-4ECE-B9C8-682B295E21E9}"/>
    <pc:docChg chg="undo custSel addSld modSld addMainMaster delMainMaster">
      <pc:chgData name="razvandinu912@gmail.com" userId="fc8f56d12858a8d4" providerId="LiveId" clId="{6510E77F-8EEC-4ECE-B9C8-682B295E21E9}" dt="2021-03-09T18:25:56.164" v="566" actId="313"/>
      <pc:docMkLst>
        <pc:docMk/>
      </pc:docMkLst>
      <pc:sldChg chg="addSp delSp modSp new mod setBg modClrScheme addAnim delAnim setClrOvrMap chgLayout">
        <pc:chgData name="razvandinu912@gmail.com" userId="fc8f56d12858a8d4" providerId="LiveId" clId="{6510E77F-8EEC-4ECE-B9C8-682B295E21E9}" dt="2021-03-09T18:09:11.085" v="565" actId="20577"/>
        <pc:sldMkLst>
          <pc:docMk/>
          <pc:sldMk cId="344753718" sldId="256"/>
        </pc:sldMkLst>
        <pc:spChg chg="mod">
          <ac:chgData name="razvandinu912@gmail.com" userId="fc8f56d12858a8d4" providerId="LiveId" clId="{6510E77F-8EEC-4ECE-B9C8-682B295E21E9}" dt="2021-03-09T18:08:46.917" v="546" actId="26606"/>
          <ac:spMkLst>
            <pc:docMk/>
            <pc:sldMk cId="344753718" sldId="256"/>
            <ac:spMk id="2" creationId="{AB6E7FA6-1AA9-4962-80C5-EA5E1861E404}"/>
          </ac:spMkLst>
        </pc:spChg>
        <pc:spChg chg="mod ord">
          <ac:chgData name="razvandinu912@gmail.com" userId="fc8f56d12858a8d4" providerId="LiveId" clId="{6510E77F-8EEC-4ECE-B9C8-682B295E21E9}" dt="2021-03-09T18:09:11.085" v="565" actId="20577"/>
          <ac:spMkLst>
            <pc:docMk/>
            <pc:sldMk cId="344753718" sldId="256"/>
            <ac:spMk id="3" creationId="{FCB01E70-8D7F-4C0F-A952-CCF9403E5DAA}"/>
          </ac:spMkLst>
        </pc:spChg>
        <pc:spChg chg="add del">
          <ac:chgData name="razvandinu912@gmail.com" userId="fc8f56d12858a8d4" providerId="LiveId" clId="{6510E77F-8EEC-4ECE-B9C8-682B295E21E9}" dt="2021-03-09T16:35:31.538" v="25" actId="26606"/>
          <ac:spMkLst>
            <pc:docMk/>
            <pc:sldMk cId="344753718" sldId="256"/>
            <ac:spMk id="9" creationId="{16342306-C49E-412B-A56A-67DBDDD050BB}"/>
          </ac:spMkLst>
        </pc:spChg>
        <pc:spChg chg="add del">
          <ac:chgData name="razvandinu912@gmail.com" userId="fc8f56d12858a8d4" providerId="LiveId" clId="{6510E77F-8EEC-4ECE-B9C8-682B295E21E9}" dt="2021-03-09T16:35:31.538" v="25" actId="26606"/>
          <ac:spMkLst>
            <pc:docMk/>
            <pc:sldMk cId="344753718" sldId="256"/>
            <ac:spMk id="11" creationId="{78E81931-EC11-4433-BB7B-ED42BAA2441E}"/>
          </ac:spMkLst>
        </pc:spChg>
        <pc:spChg chg="add del">
          <ac:chgData name="razvandinu912@gmail.com" userId="fc8f56d12858a8d4" providerId="LiveId" clId="{6510E77F-8EEC-4ECE-B9C8-682B295E21E9}" dt="2021-03-09T16:35:35.652" v="27" actId="26606"/>
          <ac:spMkLst>
            <pc:docMk/>
            <pc:sldMk cId="344753718" sldId="256"/>
            <ac:spMk id="14" creationId="{79C60ED7-11F7-478C-AC8E-0865FABDACBF}"/>
          </ac:spMkLst>
        </pc:spChg>
        <pc:spChg chg="add del">
          <ac:chgData name="razvandinu912@gmail.com" userId="fc8f56d12858a8d4" providerId="LiveId" clId="{6510E77F-8EEC-4ECE-B9C8-682B295E21E9}" dt="2021-03-09T16:35:35.652" v="27" actId="26606"/>
          <ac:spMkLst>
            <pc:docMk/>
            <pc:sldMk cId="344753718" sldId="256"/>
            <ac:spMk id="15" creationId="{508BEF50-7B1E-49A4-BC19-5F4F1D755E64}"/>
          </ac:spMkLst>
        </pc:spChg>
        <pc:spChg chg="add del">
          <ac:chgData name="razvandinu912@gmail.com" userId="fc8f56d12858a8d4" providerId="LiveId" clId="{6510E77F-8EEC-4ECE-B9C8-682B295E21E9}" dt="2021-03-09T16:35:35.652" v="27" actId="26606"/>
          <ac:spMkLst>
            <pc:docMk/>
            <pc:sldMk cId="344753718" sldId="256"/>
            <ac:spMk id="16" creationId="{D472C551-D440-40DF-9260-BDB9AC40960A}"/>
          </ac:spMkLst>
        </pc:spChg>
        <pc:spChg chg="add del">
          <ac:chgData name="razvandinu912@gmail.com" userId="fc8f56d12858a8d4" providerId="LiveId" clId="{6510E77F-8EEC-4ECE-B9C8-682B295E21E9}" dt="2021-03-09T16:35:35.652" v="27" actId="26606"/>
          <ac:spMkLst>
            <pc:docMk/>
            <pc:sldMk cId="344753718" sldId="256"/>
            <ac:spMk id="17" creationId="{3FBAD350-5664-4811-A208-657FB882D350}"/>
          </ac:spMkLst>
        </pc:spChg>
        <pc:spChg chg="add del">
          <ac:chgData name="razvandinu912@gmail.com" userId="fc8f56d12858a8d4" providerId="LiveId" clId="{6510E77F-8EEC-4ECE-B9C8-682B295E21E9}" dt="2021-03-09T16:35:35.652" v="27" actId="26606"/>
          <ac:spMkLst>
            <pc:docMk/>
            <pc:sldMk cId="344753718" sldId="256"/>
            <ac:spMk id="19" creationId="{C39ADB8F-D187-49D7-BDCF-C1B6DC727068}"/>
          </ac:spMkLst>
        </pc:spChg>
        <pc:spChg chg="add del">
          <ac:chgData name="razvandinu912@gmail.com" userId="fc8f56d12858a8d4" providerId="LiveId" clId="{6510E77F-8EEC-4ECE-B9C8-682B295E21E9}" dt="2021-03-09T16:35:41.033" v="30" actId="26606"/>
          <ac:spMkLst>
            <pc:docMk/>
            <pc:sldMk cId="344753718" sldId="256"/>
            <ac:spMk id="21" creationId="{526E0BFB-CDF1-4990-8C11-AC849311E0A8}"/>
          </ac:spMkLst>
        </pc:spChg>
        <pc:spChg chg="add del">
          <ac:chgData name="razvandinu912@gmail.com" userId="fc8f56d12858a8d4" providerId="LiveId" clId="{6510E77F-8EEC-4ECE-B9C8-682B295E21E9}" dt="2021-03-09T16:35:41.033" v="30" actId="26606"/>
          <ac:spMkLst>
            <pc:docMk/>
            <pc:sldMk cId="344753718" sldId="256"/>
            <ac:spMk id="23" creationId="{6069A1F8-9BEB-4786-9694-FC48B2D75D21}"/>
          </ac:spMkLst>
        </pc:spChg>
        <pc:spChg chg="add del">
          <ac:chgData name="razvandinu912@gmail.com" userId="fc8f56d12858a8d4" providerId="LiveId" clId="{6510E77F-8EEC-4ECE-B9C8-682B295E21E9}" dt="2021-03-09T16:35:41.033" v="30" actId="26606"/>
          <ac:spMkLst>
            <pc:docMk/>
            <pc:sldMk cId="344753718" sldId="256"/>
            <ac:spMk id="24" creationId="{AF2F604E-43BE-4DC3-B983-E071523364F8}"/>
          </ac:spMkLst>
        </pc:spChg>
        <pc:spChg chg="add del">
          <ac:chgData name="razvandinu912@gmail.com" userId="fc8f56d12858a8d4" providerId="LiveId" clId="{6510E77F-8EEC-4ECE-B9C8-682B295E21E9}" dt="2021-03-09T16:35:41.033" v="30" actId="26606"/>
          <ac:spMkLst>
            <pc:docMk/>
            <pc:sldMk cId="344753718" sldId="256"/>
            <ac:spMk id="25" creationId="{08C9B587-E65E-4B52-B37C-ABEBB6E87928}"/>
          </ac:spMkLst>
        </pc:spChg>
        <pc:spChg chg="add del">
          <ac:chgData name="razvandinu912@gmail.com" userId="fc8f56d12858a8d4" providerId="LiveId" clId="{6510E77F-8EEC-4ECE-B9C8-682B295E21E9}" dt="2021-03-09T16:35:54.324" v="33" actId="26606"/>
          <ac:spMkLst>
            <pc:docMk/>
            <pc:sldMk cId="344753718" sldId="256"/>
            <ac:spMk id="27" creationId="{8A95209C-5275-4E15-8EA7-7F42980ABF2D}"/>
          </ac:spMkLst>
        </pc:spChg>
        <pc:spChg chg="add del">
          <ac:chgData name="razvandinu912@gmail.com" userId="fc8f56d12858a8d4" providerId="LiveId" clId="{6510E77F-8EEC-4ECE-B9C8-682B295E21E9}" dt="2021-03-09T16:35:54.324" v="33" actId="26606"/>
          <ac:spMkLst>
            <pc:docMk/>
            <pc:sldMk cId="344753718" sldId="256"/>
            <ac:spMk id="29" creationId="{4F2ED431-E304-4FF0-9F4E-032783C9D612}"/>
          </ac:spMkLst>
        </pc:spChg>
        <pc:spChg chg="add del">
          <ac:chgData name="razvandinu912@gmail.com" userId="fc8f56d12858a8d4" providerId="LiveId" clId="{6510E77F-8EEC-4ECE-B9C8-682B295E21E9}" dt="2021-03-09T16:35:54.324" v="33" actId="26606"/>
          <ac:spMkLst>
            <pc:docMk/>
            <pc:sldMk cId="344753718" sldId="256"/>
            <ac:spMk id="30" creationId="{4E87FCFB-2CCE-460D-B3DD-557C8BD1B94A}"/>
          </ac:spMkLst>
        </pc:spChg>
        <pc:spChg chg="add del">
          <ac:chgData name="razvandinu912@gmail.com" userId="fc8f56d12858a8d4" providerId="LiveId" clId="{6510E77F-8EEC-4ECE-B9C8-682B295E21E9}" dt="2021-03-09T16:36:02.193" v="35" actId="26606"/>
          <ac:spMkLst>
            <pc:docMk/>
            <pc:sldMk cId="344753718" sldId="256"/>
            <ac:spMk id="33" creationId="{DB4A12B6-EF0D-43E8-8C17-4FAD4D2766E4}"/>
          </ac:spMkLst>
        </pc:spChg>
        <pc:spChg chg="add del">
          <ac:chgData name="razvandinu912@gmail.com" userId="fc8f56d12858a8d4" providerId="LiveId" clId="{6510E77F-8EEC-4ECE-B9C8-682B295E21E9}" dt="2021-03-09T16:36:02.193" v="35" actId="26606"/>
          <ac:spMkLst>
            <pc:docMk/>
            <pc:sldMk cId="344753718" sldId="256"/>
            <ac:spMk id="34" creationId="{AE107525-0C02-447F-8A3F-553320A7230E}"/>
          </ac:spMkLst>
        </pc:spChg>
        <pc:spChg chg="add del">
          <ac:chgData name="razvandinu912@gmail.com" userId="fc8f56d12858a8d4" providerId="LiveId" clId="{6510E77F-8EEC-4ECE-B9C8-682B295E21E9}" dt="2021-03-09T16:36:02.193" v="35" actId="26606"/>
          <ac:spMkLst>
            <pc:docMk/>
            <pc:sldMk cId="344753718" sldId="256"/>
            <ac:spMk id="35" creationId="{AB7A42E3-05D8-4A0B-9D4E-20EF581E57C0}"/>
          </ac:spMkLst>
        </pc:spChg>
        <pc:spChg chg="add del">
          <ac:chgData name="razvandinu912@gmail.com" userId="fc8f56d12858a8d4" providerId="LiveId" clId="{6510E77F-8EEC-4ECE-B9C8-682B295E21E9}" dt="2021-03-09T16:36:04.112" v="37" actId="26606"/>
          <ac:spMkLst>
            <pc:docMk/>
            <pc:sldMk cId="344753718" sldId="256"/>
            <ac:spMk id="40" creationId="{9B45BA4C-9B54-4496-821F-9E0985CA984D}"/>
          </ac:spMkLst>
        </pc:spChg>
        <pc:spChg chg="add del">
          <ac:chgData name="razvandinu912@gmail.com" userId="fc8f56d12858a8d4" providerId="LiveId" clId="{6510E77F-8EEC-4ECE-B9C8-682B295E21E9}" dt="2021-03-09T16:37:01.694" v="121" actId="26606"/>
          <ac:spMkLst>
            <pc:docMk/>
            <pc:sldMk cId="344753718" sldId="256"/>
            <ac:spMk id="43" creationId="{85CB65D0-496F-4797-A015-C85839E35D1A}"/>
          </ac:spMkLst>
        </pc:spChg>
        <pc:spChg chg="add del">
          <ac:chgData name="razvandinu912@gmail.com" userId="fc8f56d12858a8d4" providerId="LiveId" clId="{6510E77F-8EEC-4ECE-B9C8-682B295E21E9}" dt="2021-03-09T16:37:01.694" v="121" actId="26606"/>
          <ac:spMkLst>
            <pc:docMk/>
            <pc:sldMk cId="344753718" sldId="256"/>
            <ac:spMk id="45" creationId="{95D2C779-8883-4E5F-A170-0F464918C1B7}"/>
          </ac:spMkLst>
        </pc:spChg>
        <pc:spChg chg="add del">
          <ac:chgData name="razvandinu912@gmail.com" userId="fc8f56d12858a8d4" providerId="LiveId" clId="{6510E77F-8EEC-4ECE-B9C8-682B295E21E9}" dt="2021-03-09T18:08:46.917" v="546" actId="26606"/>
          <ac:spMkLst>
            <pc:docMk/>
            <pc:sldMk cId="344753718" sldId="256"/>
            <ac:spMk id="51" creationId="{09646535-AEF6-4883-A4F9-EEC1F8B4319E}"/>
          </ac:spMkLst>
        </pc:spChg>
        <pc:spChg chg="add del">
          <ac:chgData name="razvandinu912@gmail.com" userId="fc8f56d12858a8d4" providerId="LiveId" clId="{6510E77F-8EEC-4ECE-B9C8-682B295E21E9}" dt="2021-03-09T18:08:46.917" v="546" actId="26606"/>
          <ac:spMkLst>
            <pc:docMk/>
            <pc:sldMk cId="344753718" sldId="256"/>
            <ac:spMk id="53" creationId="{1A6AC1EB-B829-4364-8499-E0E869EA005C}"/>
          </ac:spMkLst>
        </pc:spChg>
        <pc:spChg chg="add del">
          <ac:chgData name="razvandinu912@gmail.com" userId="fc8f56d12858a8d4" providerId="LiveId" clId="{6510E77F-8EEC-4ECE-B9C8-682B295E21E9}" dt="2021-03-09T18:08:46.917" v="546" actId="26606"/>
          <ac:spMkLst>
            <pc:docMk/>
            <pc:sldMk cId="344753718" sldId="256"/>
            <ac:spMk id="55" creationId="{BE7A37A2-C7FA-4D89-AF85-407817320FBD}"/>
          </ac:spMkLst>
        </pc:spChg>
        <pc:spChg chg="add del">
          <ac:chgData name="razvandinu912@gmail.com" userId="fc8f56d12858a8d4" providerId="LiveId" clId="{6510E77F-8EEC-4ECE-B9C8-682B295E21E9}" dt="2021-03-09T18:08:35.660" v="539" actId="26606"/>
          <ac:spMkLst>
            <pc:docMk/>
            <pc:sldMk cId="344753718" sldId="256"/>
            <ac:spMk id="60" creationId="{09646535-AEF6-4883-A4F9-EEC1F8B4319E}"/>
          </ac:spMkLst>
        </pc:spChg>
        <pc:spChg chg="add del">
          <ac:chgData name="razvandinu912@gmail.com" userId="fc8f56d12858a8d4" providerId="LiveId" clId="{6510E77F-8EEC-4ECE-B9C8-682B295E21E9}" dt="2021-03-09T18:08:35.660" v="539" actId="26606"/>
          <ac:spMkLst>
            <pc:docMk/>
            <pc:sldMk cId="344753718" sldId="256"/>
            <ac:spMk id="62" creationId="{44A00C45-023C-431E-B774-053A3C686B18}"/>
          </ac:spMkLst>
        </pc:spChg>
        <pc:spChg chg="add del">
          <ac:chgData name="razvandinu912@gmail.com" userId="fc8f56d12858a8d4" providerId="LiveId" clId="{6510E77F-8EEC-4ECE-B9C8-682B295E21E9}" dt="2021-03-09T18:08:35.660" v="539" actId="26606"/>
          <ac:spMkLst>
            <pc:docMk/>
            <pc:sldMk cId="344753718" sldId="256"/>
            <ac:spMk id="64" creationId="{6A8151FD-E26B-480E-A623-CFBFE3713A60}"/>
          </ac:spMkLst>
        </pc:spChg>
        <pc:spChg chg="add del">
          <ac:chgData name="razvandinu912@gmail.com" userId="fc8f56d12858a8d4" providerId="LiveId" clId="{6510E77F-8EEC-4ECE-B9C8-682B295E21E9}" dt="2021-03-09T18:08:35.660" v="539" actId="26606"/>
          <ac:spMkLst>
            <pc:docMk/>
            <pc:sldMk cId="344753718" sldId="256"/>
            <ac:spMk id="66" creationId="{6BE63264-F1B8-4AB7-AD1C-4180A9D2B11B}"/>
          </ac:spMkLst>
        </pc:spChg>
        <pc:spChg chg="add del">
          <ac:chgData name="razvandinu912@gmail.com" userId="fc8f56d12858a8d4" providerId="LiveId" clId="{6510E77F-8EEC-4ECE-B9C8-682B295E21E9}" dt="2021-03-09T18:08:37.894" v="541" actId="26606"/>
          <ac:spMkLst>
            <pc:docMk/>
            <pc:sldMk cId="344753718" sldId="256"/>
            <ac:spMk id="68" creationId="{09646535-AEF6-4883-A4F9-EEC1F8B4319E}"/>
          </ac:spMkLst>
        </pc:spChg>
        <pc:spChg chg="add del">
          <ac:chgData name="razvandinu912@gmail.com" userId="fc8f56d12858a8d4" providerId="LiveId" clId="{6510E77F-8EEC-4ECE-B9C8-682B295E21E9}" dt="2021-03-09T18:08:37.894" v="541" actId="26606"/>
          <ac:spMkLst>
            <pc:docMk/>
            <pc:sldMk cId="344753718" sldId="256"/>
            <ac:spMk id="69" creationId="{438E27F7-3F29-47F0-B30F-585059182204}"/>
          </ac:spMkLst>
        </pc:spChg>
        <pc:spChg chg="add del">
          <ac:chgData name="razvandinu912@gmail.com" userId="fc8f56d12858a8d4" providerId="LiveId" clId="{6510E77F-8EEC-4ECE-B9C8-682B295E21E9}" dt="2021-03-09T18:08:37.894" v="541" actId="26606"/>
          <ac:spMkLst>
            <pc:docMk/>
            <pc:sldMk cId="344753718" sldId="256"/>
            <ac:spMk id="70" creationId="{6B16CD8D-2899-43D9-995B-DD1278D6B5CD}"/>
          </ac:spMkLst>
        </pc:spChg>
        <pc:spChg chg="add del">
          <ac:chgData name="razvandinu912@gmail.com" userId="fc8f56d12858a8d4" providerId="LiveId" clId="{6510E77F-8EEC-4ECE-B9C8-682B295E21E9}" dt="2021-03-09T18:08:37.894" v="541" actId="26606"/>
          <ac:spMkLst>
            <pc:docMk/>
            <pc:sldMk cId="344753718" sldId="256"/>
            <ac:spMk id="71" creationId="{7F38A32B-CAD5-4D19-8E90-F63EB6902E33}"/>
          </ac:spMkLst>
        </pc:spChg>
        <pc:spChg chg="add del">
          <ac:chgData name="razvandinu912@gmail.com" userId="fc8f56d12858a8d4" providerId="LiveId" clId="{6510E77F-8EEC-4ECE-B9C8-682B295E21E9}" dt="2021-03-09T18:08:41.567" v="543" actId="26606"/>
          <ac:spMkLst>
            <pc:docMk/>
            <pc:sldMk cId="344753718" sldId="256"/>
            <ac:spMk id="73" creationId="{BDE63055-C438-4977-B234-872D73E6C459}"/>
          </ac:spMkLst>
        </pc:spChg>
        <pc:spChg chg="add del">
          <ac:chgData name="razvandinu912@gmail.com" userId="fc8f56d12858a8d4" providerId="LiveId" clId="{6510E77F-8EEC-4ECE-B9C8-682B295E21E9}" dt="2021-03-09T18:08:41.567" v="543" actId="26606"/>
          <ac:spMkLst>
            <pc:docMk/>
            <pc:sldMk cId="344753718" sldId="256"/>
            <ac:spMk id="74" creationId="{497BC505-FE0C-4637-A29D-B71DFBBBAA71}"/>
          </ac:spMkLst>
        </pc:spChg>
        <pc:spChg chg="add del">
          <ac:chgData name="razvandinu912@gmail.com" userId="fc8f56d12858a8d4" providerId="LiveId" clId="{6510E77F-8EEC-4ECE-B9C8-682B295E21E9}" dt="2021-03-09T18:08:46.917" v="545" actId="26606"/>
          <ac:spMkLst>
            <pc:docMk/>
            <pc:sldMk cId="344753718" sldId="256"/>
            <ac:spMk id="81" creationId="{7FEECB93-933C-477B-BC7D-C2F2F6271A66}"/>
          </ac:spMkLst>
        </pc:spChg>
        <pc:spChg chg="add del">
          <ac:chgData name="razvandinu912@gmail.com" userId="fc8f56d12858a8d4" providerId="LiveId" clId="{6510E77F-8EEC-4ECE-B9C8-682B295E21E9}" dt="2021-03-09T18:08:46.917" v="545" actId="26606"/>
          <ac:spMkLst>
            <pc:docMk/>
            <pc:sldMk cId="344753718" sldId="256"/>
            <ac:spMk id="82" creationId="{497BC505-FE0C-4637-A29D-B71DFBBBAA71}"/>
          </ac:spMkLst>
        </pc:spChg>
        <pc:spChg chg="add">
          <ac:chgData name="razvandinu912@gmail.com" userId="fc8f56d12858a8d4" providerId="LiveId" clId="{6510E77F-8EEC-4ECE-B9C8-682B295E21E9}" dt="2021-03-09T18:08:46.917" v="546" actId="26606"/>
          <ac:spMkLst>
            <pc:docMk/>
            <pc:sldMk cId="344753718" sldId="256"/>
            <ac:spMk id="92" creationId="{09646535-AEF6-4883-A4F9-EEC1F8B4319E}"/>
          </ac:spMkLst>
        </pc:spChg>
        <pc:spChg chg="add">
          <ac:chgData name="razvandinu912@gmail.com" userId="fc8f56d12858a8d4" providerId="LiveId" clId="{6510E77F-8EEC-4ECE-B9C8-682B295E21E9}" dt="2021-03-09T18:08:46.917" v="546" actId="26606"/>
          <ac:spMkLst>
            <pc:docMk/>
            <pc:sldMk cId="344753718" sldId="256"/>
            <ac:spMk id="93" creationId="{44A00C45-023C-431E-B774-053A3C686B18}"/>
          </ac:spMkLst>
        </pc:spChg>
        <pc:spChg chg="add">
          <ac:chgData name="razvandinu912@gmail.com" userId="fc8f56d12858a8d4" providerId="LiveId" clId="{6510E77F-8EEC-4ECE-B9C8-682B295E21E9}" dt="2021-03-09T18:08:46.917" v="546" actId="26606"/>
          <ac:spMkLst>
            <pc:docMk/>
            <pc:sldMk cId="344753718" sldId="256"/>
            <ac:spMk id="94" creationId="{6A8151FD-E26B-480E-A623-CFBFE3713A60}"/>
          </ac:spMkLst>
        </pc:spChg>
        <pc:spChg chg="add">
          <ac:chgData name="razvandinu912@gmail.com" userId="fc8f56d12858a8d4" providerId="LiveId" clId="{6510E77F-8EEC-4ECE-B9C8-682B295E21E9}" dt="2021-03-09T18:08:46.917" v="546" actId="26606"/>
          <ac:spMkLst>
            <pc:docMk/>
            <pc:sldMk cId="344753718" sldId="256"/>
            <ac:spMk id="95" creationId="{6BE63264-F1B8-4AB7-AD1C-4180A9D2B11B}"/>
          </ac:spMkLst>
        </pc:spChg>
        <pc:grpChg chg="add del">
          <ac:chgData name="razvandinu912@gmail.com" userId="fc8f56d12858a8d4" providerId="LiveId" clId="{6510E77F-8EEC-4ECE-B9C8-682B295E21E9}" dt="2021-03-09T18:08:41.567" v="543" actId="26606"/>
          <ac:grpSpMkLst>
            <pc:docMk/>
            <pc:sldMk cId="344753718" sldId="256"/>
            <ac:grpSpMk id="75" creationId="{F2FD01A0-E6FF-41CD-AEBD-279232B90D43}"/>
          </ac:grpSpMkLst>
        </pc:grpChg>
        <pc:grpChg chg="add del">
          <ac:chgData name="razvandinu912@gmail.com" userId="fc8f56d12858a8d4" providerId="LiveId" clId="{6510E77F-8EEC-4ECE-B9C8-682B295E21E9}" dt="2021-03-09T18:08:41.567" v="543" actId="26606"/>
          <ac:grpSpMkLst>
            <pc:docMk/>
            <pc:sldMk cId="344753718" sldId="256"/>
            <ac:grpSpMk id="77" creationId="{3C9AA14C-80A4-427C-A911-28CD20C56E5E}"/>
          </ac:grpSpMkLst>
        </pc:grpChg>
        <pc:grpChg chg="add del">
          <ac:chgData name="razvandinu912@gmail.com" userId="fc8f56d12858a8d4" providerId="LiveId" clId="{6510E77F-8EEC-4ECE-B9C8-682B295E21E9}" dt="2021-03-09T18:08:46.917" v="545" actId="26606"/>
          <ac:grpSpMkLst>
            <pc:docMk/>
            <pc:sldMk cId="344753718" sldId="256"/>
            <ac:grpSpMk id="83" creationId="{F2FD01A0-E6FF-41CD-AEBD-279232B90D43}"/>
          </ac:grpSpMkLst>
        </pc:grpChg>
        <pc:grpChg chg="add del">
          <ac:chgData name="razvandinu912@gmail.com" userId="fc8f56d12858a8d4" providerId="LiveId" clId="{6510E77F-8EEC-4ECE-B9C8-682B295E21E9}" dt="2021-03-09T18:08:46.917" v="545" actId="26606"/>
          <ac:grpSpMkLst>
            <pc:docMk/>
            <pc:sldMk cId="344753718" sldId="256"/>
            <ac:grpSpMk id="87" creationId="{3C9AA14C-80A4-427C-A911-28CD20C56E5E}"/>
          </ac:grpSpMkLst>
        </pc:grpChg>
        <pc:picChg chg="add del">
          <ac:chgData name="razvandinu912@gmail.com" userId="fc8f56d12858a8d4" providerId="LiveId" clId="{6510E77F-8EEC-4ECE-B9C8-682B295E21E9}" dt="2021-03-09T16:35:31.538" v="25" actId="26606"/>
          <ac:picMkLst>
            <pc:docMk/>
            <pc:sldMk cId="344753718" sldId="256"/>
            <ac:picMk id="4" creationId="{F6F374A3-79A7-4866-B340-3AE4ACDA29A4}"/>
          </ac:picMkLst>
        </pc:picChg>
        <pc:picChg chg="add mod ord">
          <ac:chgData name="razvandinu912@gmail.com" userId="fc8f56d12858a8d4" providerId="LiveId" clId="{6510E77F-8EEC-4ECE-B9C8-682B295E21E9}" dt="2021-03-09T18:08:55.800" v="547" actId="1076"/>
          <ac:picMkLst>
            <pc:docMk/>
            <pc:sldMk cId="344753718" sldId="256"/>
            <ac:picMk id="5" creationId="{AA47F33E-2FDF-4F66-8593-3AFA28C8FDE4}"/>
          </ac:picMkLst>
        </pc:picChg>
        <pc:picChg chg="add del">
          <ac:chgData name="razvandinu912@gmail.com" userId="fc8f56d12858a8d4" providerId="LiveId" clId="{6510E77F-8EEC-4ECE-B9C8-682B295E21E9}" dt="2021-03-09T16:35:35.652" v="27" actId="26606"/>
          <ac:picMkLst>
            <pc:docMk/>
            <pc:sldMk cId="344753718" sldId="256"/>
            <ac:picMk id="18" creationId="{0F7E5141-65EF-408C-A828-13B8FBAB028A}"/>
          </ac:picMkLst>
        </pc:picChg>
        <pc:picChg chg="add del">
          <ac:chgData name="razvandinu912@gmail.com" userId="fc8f56d12858a8d4" providerId="LiveId" clId="{6510E77F-8EEC-4ECE-B9C8-682B295E21E9}" dt="2021-03-09T16:35:41.033" v="30" actId="26606"/>
          <ac:picMkLst>
            <pc:docMk/>
            <pc:sldMk cId="344753718" sldId="256"/>
            <ac:picMk id="22" creationId="{D655E0A2-D4F3-44D6-A2D6-AD5E48EC0E75}"/>
          </ac:picMkLst>
        </pc:picChg>
        <pc:picChg chg="add del">
          <ac:chgData name="razvandinu912@gmail.com" userId="fc8f56d12858a8d4" providerId="LiveId" clId="{6510E77F-8EEC-4ECE-B9C8-682B295E21E9}" dt="2021-03-09T16:35:54.324" v="33" actId="26606"/>
          <ac:picMkLst>
            <pc:docMk/>
            <pc:sldMk cId="344753718" sldId="256"/>
            <ac:picMk id="28" creationId="{7D7A7C93-9E10-44E1-9EAA-F5816B4AA5B6}"/>
          </ac:picMkLst>
        </pc:picChg>
        <pc:picChg chg="add del">
          <ac:chgData name="razvandinu912@gmail.com" userId="fc8f56d12858a8d4" providerId="LiveId" clId="{6510E77F-8EEC-4ECE-B9C8-682B295E21E9}" dt="2021-03-09T16:36:02.193" v="35" actId="26606"/>
          <ac:picMkLst>
            <pc:docMk/>
            <pc:sldMk cId="344753718" sldId="256"/>
            <ac:picMk id="32" creationId="{A0A44B6F-F159-4044-B839-C4FCDEAB47B1}"/>
          </ac:picMkLst>
        </pc:picChg>
        <pc:picChg chg="add del">
          <ac:chgData name="razvandinu912@gmail.com" userId="fc8f56d12858a8d4" providerId="LiveId" clId="{6510E77F-8EEC-4ECE-B9C8-682B295E21E9}" dt="2021-03-09T16:36:04.112" v="37" actId="26606"/>
          <ac:picMkLst>
            <pc:docMk/>
            <pc:sldMk cId="344753718" sldId="256"/>
            <ac:picMk id="41" creationId="{13E1DB8A-5A66-4609-8155-DD9296FEF0E0}"/>
          </ac:picMkLst>
        </pc:picChg>
        <pc:picChg chg="add del mod ord">
          <ac:chgData name="razvandinu912@gmail.com" userId="fc8f56d12858a8d4" providerId="LiveId" clId="{6510E77F-8EEC-4ECE-B9C8-682B295E21E9}" dt="2021-03-09T18:08:26.768" v="537" actId="478"/>
          <ac:picMkLst>
            <pc:docMk/>
            <pc:sldMk cId="344753718" sldId="256"/>
            <ac:picMk id="44" creationId="{976648F2-09FA-4DD8-BE9C-688C6A551266}"/>
          </ac:picMkLst>
        </pc:picChg>
        <pc:cxnChg chg="add del">
          <ac:chgData name="razvandinu912@gmail.com" userId="fc8f56d12858a8d4" providerId="LiveId" clId="{6510E77F-8EEC-4ECE-B9C8-682B295E21E9}" dt="2021-03-09T16:35:35.652" v="27" actId="26606"/>
          <ac:cxnSpMkLst>
            <pc:docMk/>
            <pc:sldMk cId="344753718" sldId="256"/>
            <ac:cxnSpMk id="13" creationId="{56020367-4FD5-4596-8E10-C5F095CD8DBF}"/>
          </ac:cxnSpMkLst>
        </pc:cxnChg>
        <pc:cxnChg chg="add del">
          <ac:chgData name="razvandinu912@gmail.com" userId="fc8f56d12858a8d4" providerId="LiveId" clId="{6510E77F-8EEC-4ECE-B9C8-682B295E21E9}" dt="2021-03-09T16:36:02.193" v="35" actId="26606"/>
          <ac:cxnSpMkLst>
            <pc:docMk/>
            <pc:sldMk cId="344753718" sldId="256"/>
            <ac:cxnSpMk id="36" creationId="{6EE9A54B-189D-4645-8254-FDC4210EC6DB}"/>
          </ac:cxnSpMkLst>
        </pc:cxnChg>
        <pc:cxnChg chg="add del">
          <ac:chgData name="razvandinu912@gmail.com" userId="fc8f56d12858a8d4" providerId="LiveId" clId="{6510E77F-8EEC-4ECE-B9C8-682B295E21E9}" dt="2021-03-09T16:36:02.193" v="35" actId="26606"/>
          <ac:cxnSpMkLst>
            <pc:docMk/>
            <pc:sldMk cId="344753718" sldId="256"/>
            <ac:cxnSpMk id="37" creationId="{511CE48F-D5E4-4520-AF1E-8F85CFBDA596}"/>
          </ac:cxnSpMkLst>
        </pc:cxnChg>
        <pc:cxnChg chg="add del">
          <ac:chgData name="razvandinu912@gmail.com" userId="fc8f56d12858a8d4" providerId="LiveId" clId="{6510E77F-8EEC-4ECE-B9C8-682B295E21E9}" dt="2021-03-09T16:36:02.193" v="35" actId="26606"/>
          <ac:cxnSpMkLst>
            <pc:docMk/>
            <pc:sldMk cId="344753718" sldId="256"/>
            <ac:cxnSpMk id="38" creationId="{41448851-39AD-4943-BF9C-C50704E08377}"/>
          </ac:cxnSpMkLst>
        </pc:cxnChg>
        <pc:cxnChg chg="add del">
          <ac:chgData name="razvandinu912@gmail.com" userId="fc8f56d12858a8d4" providerId="LiveId" clId="{6510E77F-8EEC-4ECE-B9C8-682B295E21E9}" dt="2021-03-09T16:37:01.694" v="121" actId="26606"/>
          <ac:cxnSpMkLst>
            <pc:docMk/>
            <pc:sldMk cId="344753718" sldId="256"/>
            <ac:cxnSpMk id="46" creationId="{BD96A694-258D-4418-A83C-B9BA72FD44B8}"/>
          </ac:cxnSpMkLst>
        </pc:cxnChg>
      </pc:sldChg>
      <pc:sldChg chg="addSp delSp modSp new mod setBg">
        <pc:chgData name="razvandinu912@gmail.com" userId="fc8f56d12858a8d4" providerId="LiveId" clId="{6510E77F-8EEC-4ECE-B9C8-682B295E21E9}" dt="2021-03-09T17:53:51.215" v="508" actId="26606"/>
        <pc:sldMkLst>
          <pc:docMk/>
          <pc:sldMk cId="535936955" sldId="257"/>
        </pc:sldMkLst>
        <pc:spChg chg="mod">
          <ac:chgData name="razvandinu912@gmail.com" userId="fc8f56d12858a8d4" providerId="LiveId" clId="{6510E77F-8EEC-4ECE-B9C8-682B295E21E9}" dt="2021-03-09T17:53:51.215" v="508" actId="26606"/>
          <ac:spMkLst>
            <pc:docMk/>
            <pc:sldMk cId="535936955" sldId="257"/>
            <ac:spMk id="2" creationId="{7FC78704-4781-4B52-B5A7-481DBED51857}"/>
          </ac:spMkLst>
        </pc:spChg>
        <pc:spChg chg="mod ord">
          <ac:chgData name="razvandinu912@gmail.com" userId="fc8f56d12858a8d4" providerId="LiveId" clId="{6510E77F-8EEC-4ECE-B9C8-682B295E21E9}" dt="2021-03-09T17:53:51.215" v="508" actId="26606"/>
          <ac:spMkLst>
            <pc:docMk/>
            <pc:sldMk cId="535936955" sldId="257"/>
            <ac:spMk id="3" creationId="{8CD319DD-2CDE-4FC4-A885-D82C0E8A60DD}"/>
          </ac:spMkLst>
        </pc:spChg>
        <pc:spChg chg="add del">
          <ac:chgData name="razvandinu912@gmail.com" userId="fc8f56d12858a8d4" providerId="LiveId" clId="{6510E77F-8EEC-4ECE-B9C8-682B295E21E9}" dt="2021-03-09T17:53:38.852" v="499" actId="26606"/>
          <ac:spMkLst>
            <pc:docMk/>
            <pc:sldMk cId="535936955" sldId="257"/>
            <ac:spMk id="10" creationId="{05D1035C-3BF0-4FE0-B3A3-1062F86009CA}"/>
          </ac:spMkLst>
        </pc:spChg>
        <pc:spChg chg="add del">
          <ac:chgData name="razvandinu912@gmail.com" userId="fc8f56d12858a8d4" providerId="LiveId" clId="{6510E77F-8EEC-4ECE-B9C8-682B295E21E9}" dt="2021-03-09T17:53:41.125" v="501" actId="26606"/>
          <ac:spMkLst>
            <pc:docMk/>
            <pc:sldMk cId="535936955" sldId="257"/>
            <ac:spMk id="12" creationId="{FE0847A5-A329-48CD-B3A7-3892FF6DA78F}"/>
          </ac:spMkLst>
        </pc:spChg>
        <pc:spChg chg="add del">
          <ac:chgData name="razvandinu912@gmail.com" userId="fc8f56d12858a8d4" providerId="LiveId" clId="{6510E77F-8EEC-4ECE-B9C8-682B295E21E9}" dt="2021-03-09T17:53:41.125" v="501" actId="26606"/>
          <ac:spMkLst>
            <pc:docMk/>
            <pc:sldMk cId="535936955" sldId="257"/>
            <ac:spMk id="13" creationId="{5BB3780B-63EB-450D-A804-D6AA12F98E0B}"/>
          </ac:spMkLst>
        </pc:spChg>
        <pc:spChg chg="add">
          <ac:chgData name="razvandinu912@gmail.com" userId="fc8f56d12858a8d4" providerId="LiveId" clId="{6510E77F-8EEC-4ECE-B9C8-682B295E21E9}" dt="2021-03-09T17:53:51.215" v="508" actId="26606"/>
          <ac:spMkLst>
            <pc:docMk/>
            <pc:sldMk cId="535936955" sldId="257"/>
            <ac:spMk id="14" creationId="{6BE63264-F1B8-4AB7-AD1C-4180A9D2B11B}"/>
          </ac:spMkLst>
        </pc:spChg>
        <pc:spChg chg="add del">
          <ac:chgData name="razvandinu912@gmail.com" userId="fc8f56d12858a8d4" providerId="LiveId" clId="{6510E77F-8EEC-4ECE-B9C8-682B295E21E9}" dt="2021-03-09T17:53:44.946" v="503" actId="26606"/>
          <ac:spMkLst>
            <pc:docMk/>
            <pc:sldMk cId="535936955" sldId="257"/>
            <ac:spMk id="15" creationId="{5ED9E2D9-EE69-4775-8CE5-9EAC35AD2F2E}"/>
          </ac:spMkLst>
        </pc:spChg>
        <pc:spChg chg="add del">
          <ac:chgData name="razvandinu912@gmail.com" userId="fc8f56d12858a8d4" providerId="LiveId" clId="{6510E77F-8EEC-4ECE-B9C8-682B295E21E9}" dt="2021-03-09T17:53:44.946" v="503" actId="26606"/>
          <ac:spMkLst>
            <pc:docMk/>
            <pc:sldMk cId="535936955" sldId="257"/>
            <ac:spMk id="16" creationId="{3D75B673-1FA7-415E-8B2E-7A0550C8BDDF}"/>
          </ac:spMkLst>
        </pc:spChg>
        <pc:spChg chg="add del">
          <ac:chgData name="razvandinu912@gmail.com" userId="fc8f56d12858a8d4" providerId="LiveId" clId="{6510E77F-8EEC-4ECE-B9C8-682B295E21E9}" dt="2021-03-09T17:53:47.392" v="505" actId="26606"/>
          <ac:spMkLst>
            <pc:docMk/>
            <pc:sldMk cId="535936955" sldId="257"/>
            <ac:spMk id="18" creationId="{01D3B63D-97A2-43B6-B140-7FADB9C541CE}"/>
          </ac:spMkLst>
        </pc:spChg>
        <pc:spChg chg="add del">
          <ac:chgData name="razvandinu912@gmail.com" userId="fc8f56d12858a8d4" providerId="LiveId" clId="{6510E77F-8EEC-4ECE-B9C8-682B295E21E9}" dt="2021-03-09T17:53:47.392" v="505" actId="26606"/>
          <ac:spMkLst>
            <pc:docMk/>
            <pc:sldMk cId="535936955" sldId="257"/>
            <ac:spMk id="19" creationId="{899AB3E9-A7F5-451B-8FC3-9BBE53056F35}"/>
          </ac:spMkLst>
        </pc:spChg>
        <pc:spChg chg="add del">
          <ac:chgData name="razvandinu912@gmail.com" userId="fc8f56d12858a8d4" providerId="LiveId" clId="{6510E77F-8EEC-4ECE-B9C8-682B295E21E9}" dt="2021-03-09T17:53:51.209" v="507" actId="26606"/>
          <ac:spMkLst>
            <pc:docMk/>
            <pc:sldMk cId="535936955" sldId="257"/>
            <ac:spMk id="21" creationId="{1A6AC1EB-B829-4364-8499-E0E869EA005C}"/>
          </ac:spMkLst>
        </pc:spChg>
        <pc:spChg chg="add del">
          <ac:chgData name="razvandinu912@gmail.com" userId="fc8f56d12858a8d4" providerId="LiveId" clId="{6510E77F-8EEC-4ECE-B9C8-682B295E21E9}" dt="2021-03-09T17:53:51.209" v="507" actId="26606"/>
          <ac:spMkLst>
            <pc:docMk/>
            <pc:sldMk cId="535936955" sldId="257"/>
            <ac:spMk id="22" creationId="{BE7A37A2-C7FA-4D89-AF85-407817320FBD}"/>
          </ac:spMkLst>
        </pc:spChg>
        <pc:spChg chg="add">
          <ac:chgData name="razvandinu912@gmail.com" userId="fc8f56d12858a8d4" providerId="LiveId" clId="{6510E77F-8EEC-4ECE-B9C8-682B295E21E9}" dt="2021-03-09T17:53:51.215" v="508" actId="26606"/>
          <ac:spMkLst>
            <pc:docMk/>
            <pc:sldMk cId="535936955" sldId="257"/>
            <ac:spMk id="24" creationId="{44A00C45-023C-431E-B774-053A3C686B18}"/>
          </ac:spMkLst>
        </pc:spChg>
        <pc:spChg chg="add">
          <ac:chgData name="razvandinu912@gmail.com" userId="fc8f56d12858a8d4" providerId="LiveId" clId="{6510E77F-8EEC-4ECE-B9C8-682B295E21E9}" dt="2021-03-09T17:53:51.215" v="508" actId="26606"/>
          <ac:spMkLst>
            <pc:docMk/>
            <pc:sldMk cId="535936955" sldId="257"/>
            <ac:spMk id="25" creationId="{6A8151FD-E26B-480E-A623-CFBFE3713A60}"/>
          </ac:spMkLst>
        </pc:spChg>
        <pc:picChg chg="add mod">
          <ac:chgData name="razvandinu912@gmail.com" userId="fc8f56d12858a8d4" providerId="LiveId" clId="{6510E77F-8EEC-4ECE-B9C8-682B295E21E9}" dt="2021-03-09T17:53:51.215" v="508" actId="26606"/>
          <ac:picMkLst>
            <pc:docMk/>
            <pc:sldMk cId="535936955" sldId="257"/>
            <ac:picMk id="5" creationId="{954127B1-BCE4-45E7-9E21-42D45FF92F25}"/>
          </ac:picMkLst>
        </pc:picChg>
      </pc:sldChg>
      <pc:sldChg chg="modSp new mod">
        <pc:chgData name="razvandinu912@gmail.com" userId="fc8f56d12858a8d4" providerId="LiveId" clId="{6510E77F-8EEC-4ECE-B9C8-682B295E21E9}" dt="2021-03-09T17:02:34.749" v="335"/>
        <pc:sldMkLst>
          <pc:docMk/>
          <pc:sldMk cId="2474796624" sldId="258"/>
        </pc:sldMkLst>
        <pc:spChg chg="mod">
          <ac:chgData name="razvandinu912@gmail.com" userId="fc8f56d12858a8d4" providerId="LiveId" clId="{6510E77F-8EEC-4ECE-B9C8-682B295E21E9}" dt="2021-03-09T16:50:56.567" v="262" actId="14100"/>
          <ac:spMkLst>
            <pc:docMk/>
            <pc:sldMk cId="2474796624" sldId="258"/>
            <ac:spMk id="2" creationId="{6660BE90-3781-4993-A2DF-2B66D8D3EC98}"/>
          </ac:spMkLst>
        </pc:spChg>
        <pc:spChg chg="mod">
          <ac:chgData name="razvandinu912@gmail.com" userId="fc8f56d12858a8d4" providerId="LiveId" clId="{6510E77F-8EEC-4ECE-B9C8-682B295E21E9}" dt="2021-03-09T17:02:34.749" v="335"/>
          <ac:spMkLst>
            <pc:docMk/>
            <pc:sldMk cId="2474796624" sldId="258"/>
            <ac:spMk id="3" creationId="{5ADD4409-6909-4BF3-8749-803B58060B9E}"/>
          </ac:spMkLst>
        </pc:spChg>
      </pc:sldChg>
      <pc:sldChg chg="modSp new mod">
        <pc:chgData name="razvandinu912@gmail.com" userId="fc8f56d12858a8d4" providerId="LiveId" clId="{6510E77F-8EEC-4ECE-B9C8-682B295E21E9}" dt="2021-03-09T18:25:56.164" v="566" actId="313"/>
        <pc:sldMkLst>
          <pc:docMk/>
          <pc:sldMk cId="2973863958" sldId="259"/>
        </pc:sldMkLst>
        <pc:spChg chg="mod">
          <ac:chgData name="razvandinu912@gmail.com" userId="fc8f56d12858a8d4" providerId="LiveId" clId="{6510E77F-8EEC-4ECE-B9C8-682B295E21E9}" dt="2021-03-09T18:25:56.164" v="566" actId="313"/>
          <ac:spMkLst>
            <pc:docMk/>
            <pc:sldMk cId="2973863958" sldId="259"/>
            <ac:spMk id="2" creationId="{0EA6D705-04C0-4369-A867-52BDA11D4797}"/>
          </ac:spMkLst>
        </pc:spChg>
        <pc:spChg chg="mod">
          <ac:chgData name="razvandinu912@gmail.com" userId="fc8f56d12858a8d4" providerId="LiveId" clId="{6510E77F-8EEC-4ECE-B9C8-682B295E21E9}" dt="2021-03-09T17:16:02.709" v="379" actId="20577"/>
          <ac:spMkLst>
            <pc:docMk/>
            <pc:sldMk cId="2973863958" sldId="259"/>
            <ac:spMk id="3" creationId="{25CC8E67-73FB-4382-A22C-676B7C274B4C}"/>
          </ac:spMkLst>
        </pc:spChg>
      </pc:sldChg>
      <pc:sldChg chg="modSp new mod">
        <pc:chgData name="razvandinu912@gmail.com" userId="fc8f56d12858a8d4" providerId="LiveId" clId="{6510E77F-8EEC-4ECE-B9C8-682B295E21E9}" dt="2021-03-09T17:40:08.937" v="403" actId="20577"/>
        <pc:sldMkLst>
          <pc:docMk/>
          <pc:sldMk cId="4127429805" sldId="260"/>
        </pc:sldMkLst>
        <pc:spChg chg="mod">
          <ac:chgData name="razvandinu912@gmail.com" userId="fc8f56d12858a8d4" providerId="LiveId" clId="{6510E77F-8EEC-4ECE-B9C8-682B295E21E9}" dt="2021-03-09T17:16:54.049" v="382" actId="14100"/>
          <ac:spMkLst>
            <pc:docMk/>
            <pc:sldMk cId="4127429805" sldId="260"/>
            <ac:spMk id="2" creationId="{8FF41275-6E93-41D9-851A-81C9540E41C9}"/>
          </ac:spMkLst>
        </pc:spChg>
        <pc:spChg chg="mod">
          <ac:chgData name="razvandinu912@gmail.com" userId="fc8f56d12858a8d4" providerId="LiveId" clId="{6510E77F-8EEC-4ECE-B9C8-682B295E21E9}" dt="2021-03-09T17:40:08.937" v="403" actId="20577"/>
          <ac:spMkLst>
            <pc:docMk/>
            <pc:sldMk cId="4127429805" sldId="260"/>
            <ac:spMk id="3" creationId="{E37528D1-354A-4292-AF97-2122CEE03EA2}"/>
          </ac:spMkLst>
        </pc:spChg>
      </pc:sldChg>
      <pc:sldChg chg="addSp modSp new mod setBg">
        <pc:chgData name="razvandinu912@gmail.com" userId="fc8f56d12858a8d4" providerId="LiveId" clId="{6510E77F-8EEC-4ECE-B9C8-682B295E21E9}" dt="2021-03-09T17:53:23.237" v="497" actId="26606"/>
        <pc:sldMkLst>
          <pc:docMk/>
          <pc:sldMk cId="2003913907" sldId="261"/>
        </pc:sldMkLst>
        <pc:spChg chg="mod">
          <ac:chgData name="razvandinu912@gmail.com" userId="fc8f56d12858a8d4" providerId="LiveId" clId="{6510E77F-8EEC-4ECE-B9C8-682B295E21E9}" dt="2021-03-09T17:53:23.237" v="497" actId="26606"/>
          <ac:spMkLst>
            <pc:docMk/>
            <pc:sldMk cId="2003913907" sldId="261"/>
            <ac:spMk id="2" creationId="{B8AB9D98-A152-4B91-B299-530192EE67DB}"/>
          </ac:spMkLst>
        </pc:spChg>
        <pc:spChg chg="mod">
          <ac:chgData name="razvandinu912@gmail.com" userId="fc8f56d12858a8d4" providerId="LiveId" clId="{6510E77F-8EEC-4ECE-B9C8-682B295E21E9}" dt="2021-03-09T17:53:23.237" v="497" actId="26606"/>
          <ac:spMkLst>
            <pc:docMk/>
            <pc:sldMk cId="2003913907" sldId="261"/>
            <ac:spMk id="3" creationId="{A3E8E2F8-79EF-4E08-95D8-CA7D1113645B}"/>
          </ac:spMkLst>
        </pc:spChg>
        <pc:spChg chg="add">
          <ac:chgData name="razvandinu912@gmail.com" userId="fc8f56d12858a8d4" providerId="LiveId" clId="{6510E77F-8EEC-4ECE-B9C8-682B295E21E9}" dt="2021-03-09T17:53:23.237" v="497" actId="26606"/>
          <ac:spMkLst>
            <pc:docMk/>
            <pc:sldMk cId="2003913907" sldId="261"/>
            <ac:spMk id="10" creationId="{05D1035C-3BF0-4FE0-B3A3-1062F86009CA}"/>
          </ac:spMkLst>
        </pc:spChg>
        <pc:picChg chg="add mod">
          <ac:chgData name="razvandinu912@gmail.com" userId="fc8f56d12858a8d4" providerId="LiveId" clId="{6510E77F-8EEC-4ECE-B9C8-682B295E21E9}" dt="2021-03-09T17:53:23.237" v="497" actId="26606"/>
          <ac:picMkLst>
            <pc:docMk/>
            <pc:sldMk cId="2003913907" sldId="261"/>
            <ac:picMk id="5" creationId="{747DA830-8670-4B10-9647-AD9A929B2033}"/>
          </ac:picMkLst>
        </pc:picChg>
      </pc:sldChg>
      <pc:sldChg chg="modSp new mod">
        <pc:chgData name="razvandinu912@gmail.com" userId="fc8f56d12858a8d4" providerId="LiveId" clId="{6510E77F-8EEC-4ECE-B9C8-682B295E21E9}" dt="2021-03-09T17:43:59.877" v="446" actId="255"/>
        <pc:sldMkLst>
          <pc:docMk/>
          <pc:sldMk cId="157768686" sldId="262"/>
        </pc:sldMkLst>
        <pc:spChg chg="mod">
          <ac:chgData name="razvandinu912@gmail.com" userId="fc8f56d12858a8d4" providerId="LiveId" clId="{6510E77F-8EEC-4ECE-B9C8-682B295E21E9}" dt="2021-03-09T17:41:48.959" v="418" actId="20577"/>
          <ac:spMkLst>
            <pc:docMk/>
            <pc:sldMk cId="157768686" sldId="262"/>
            <ac:spMk id="2" creationId="{03683B1F-37B3-4F7E-BBE2-AB07AC18C24D}"/>
          </ac:spMkLst>
        </pc:spChg>
        <pc:spChg chg="mod">
          <ac:chgData name="razvandinu912@gmail.com" userId="fc8f56d12858a8d4" providerId="LiveId" clId="{6510E77F-8EEC-4ECE-B9C8-682B295E21E9}" dt="2021-03-09T17:43:59.877" v="446" actId="255"/>
          <ac:spMkLst>
            <pc:docMk/>
            <pc:sldMk cId="157768686" sldId="262"/>
            <ac:spMk id="3" creationId="{54C99A39-BEF2-464C-B90F-4B8F5C75C466}"/>
          </ac:spMkLst>
        </pc:spChg>
      </pc:sldChg>
      <pc:sldChg chg="addSp delSp modSp new mod">
        <pc:chgData name="razvandinu912@gmail.com" userId="fc8f56d12858a8d4" providerId="LiveId" clId="{6510E77F-8EEC-4ECE-B9C8-682B295E21E9}" dt="2021-03-09T17:59:28.038" v="533" actId="14100"/>
        <pc:sldMkLst>
          <pc:docMk/>
          <pc:sldMk cId="1376289052" sldId="263"/>
        </pc:sldMkLst>
        <pc:spChg chg="mod">
          <ac:chgData name="razvandinu912@gmail.com" userId="fc8f56d12858a8d4" providerId="LiveId" clId="{6510E77F-8EEC-4ECE-B9C8-682B295E21E9}" dt="2021-03-09T17:58:47.022" v="514" actId="27636"/>
          <ac:spMkLst>
            <pc:docMk/>
            <pc:sldMk cId="1376289052" sldId="263"/>
            <ac:spMk id="2" creationId="{E9D96420-E5CB-4AF5-A6AD-E14551FA71D4}"/>
          </ac:spMkLst>
        </pc:spChg>
        <pc:spChg chg="del mod">
          <ac:chgData name="razvandinu912@gmail.com" userId="fc8f56d12858a8d4" providerId="LiveId" clId="{6510E77F-8EEC-4ECE-B9C8-682B295E21E9}" dt="2021-03-09T17:59:22.536" v="530"/>
          <ac:spMkLst>
            <pc:docMk/>
            <pc:sldMk cId="1376289052" sldId="263"/>
            <ac:spMk id="3" creationId="{6D5200BB-A56D-4184-9559-1FEDEF6AF359}"/>
          </ac:spMkLst>
        </pc:spChg>
        <pc:picChg chg="add mod">
          <ac:chgData name="razvandinu912@gmail.com" userId="fc8f56d12858a8d4" providerId="LiveId" clId="{6510E77F-8EEC-4ECE-B9C8-682B295E21E9}" dt="2021-03-09T17:59:28.038" v="533" actId="14100"/>
          <ac:picMkLst>
            <pc:docMk/>
            <pc:sldMk cId="1376289052" sldId="263"/>
            <ac:picMk id="5" creationId="{D193BBFB-22B6-46C6-8F32-B0736B656248}"/>
          </ac:picMkLst>
        </pc:picChg>
      </pc:sldChg>
      <pc:sldMasterChg chg="add del addSldLayout delSldLayout">
        <pc:chgData name="razvandinu912@gmail.com" userId="fc8f56d12858a8d4" providerId="LiveId" clId="{6510E77F-8EEC-4ECE-B9C8-682B295E21E9}" dt="2021-03-09T16:36:04.146" v="38" actId="26606"/>
        <pc:sldMasterMkLst>
          <pc:docMk/>
          <pc:sldMasterMk cId="84631487" sldId="2147483648"/>
        </pc:sldMasterMkLst>
        <pc:sldLayoutChg chg="add del">
          <pc:chgData name="razvandinu912@gmail.com" userId="fc8f56d12858a8d4" providerId="LiveId" clId="{6510E77F-8EEC-4ECE-B9C8-682B295E21E9}" dt="2021-03-09T16:36:04.146" v="38" actId="26606"/>
          <pc:sldLayoutMkLst>
            <pc:docMk/>
            <pc:sldMasterMk cId="84631487" sldId="2147483648"/>
            <pc:sldLayoutMk cId="2210907876" sldId="2147483649"/>
          </pc:sldLayoutMkLst>
        </pc:sldLayoutChg>
        <pc:sldLayoutChg chg="add del">
          <pc:chgData name="razvandinu912@gmail.com" userId="fc8f56d12858a8d4" providerId="LiveId" clId="{6510E77F-8EEC-4ECE-B9C8-682B295E21E9}" dt="2021-03-09T16:36:04.146" v="38" actId="26606"/>
          <pc:sldLayoutMkLst>
            <pc:docMk/>
            <pc:sldMasterMk cId="84631487" sldId="2147483648"/>
            <pc:sldLayoutMk cId="2793568734" sldId="2147483650"/>
          </pc:sldLayoutMkLst>
        </pc:sldLayoutChg>
        <pc:sldLayoutChg chg="add del">
          <pc:chgData name="razvandinu912@gmail.com" userId="fc8f56d12858a8d4" providerId="LiveId" clId="{6510E77F-8EEC-4ECE-B9C8-682B295E21E9}" dt="2021-03-09T16:36:04.146" v="38" actId="26606"/>
          <pc:sldLayoutMkLst>
            <pc:docMk/>
            <pc:sldMasterMk cId="84631487" sldId="2147483648"/>
            <pc:sldLayoutMk cId="2696842061" sldId="2147483651"/>
          </pc:sldLayoutMkLst>
        </pc:sldLayoutChg>
        <pc:sldLayoutChg chg="add del">
          <pc:chgData name="razvandinu912@gmail.com" userId="fc8f56d12858a8d4" providerId="LiveId" clId="{6510E77F-8EEC-4ECE-B9C8-682B295E21E9}" dt="2021-03-09T16:36:04.146" v="38" actId="26606"/>
          <pc:sldLayoutMkLst>
            <pc:docMk/>
            <pc:sldMasterMk cId="84631487" sldId="2147483648"/>
            <pc:sldLayoutMk cId="2522617041" sldId="2147483652"/>
          </pc:sldLayoutMkLst>
        </pc:sldLayoutChg>
        <pc:sldLayoutChg chg="add del">
          <pc:chgData name="razvandinu912@gmail.com" userId="fc8f56d12858a8d4" providerId="LiveId" clId="{6510E77F-8EEC-4ECE-B9C8-682B295E21E9}" dt="2021-03-09T16:36:04.146" v="38" actId="26606"/>
          <pc:sldLayoutMkLst>
            <pc:docMk/>
            <pc:sldMasterMk cId="84631487" sldId="2147483648"/>
            <pc:sldLayoutMk cId="3536425990" sldId="2147483653"/>
          </pc:sldLayoutMkLst>
        </pc:sldLayoutChg>
        <pc:sldLayoutChg chg="add del">
          <pc:chgData name="razvandinu912@gmail.com" userId="fc8f56d12858a8d4" providerId="LiveId" clId="{6510E77F-8EEC-4ECE-B9C8-682B295E21E9}" dt="2021-03-09T16:36:04.146" v="38" actId="26606"/>
          <pc:sldLayoutMkLst>
            <pc:docMk/>
            <pc:sldMasterMk cId="84631487" sldId="2147483648"/>
            <pc:sldLayoutMk cId="4069018011" sldId="2147483654"/>
          </pc:sldLayoutMkLst>
        </pc:sldLayoutChg>
        <pc:sldLayoutChg chg="add del">
          <pc:chgData name="razvandinu912@gmail.com" userId="fc8f56d12858a8d4" providerId="LiveId" clId="{6510E77F-8EEC-4ECE-B9C8-682B295E21E9}" dt="2021-03-09T16:36:04.146" v="38" actId="26606"/>
          <pc:sldLayoutMkLst>
            <pc:docMk/>
            <pc:sldMasterMk cId="84631487" sldId="2147483648"/>
            <pc:sldLayoutMk cId="3179904524" sldId="2147483655"/>
          </pc:sldLayoutMkLst>
        </pc:sldLayoutChg>
        <pc:sldLayoutChg chg="add del">
          <pc:chgData name="razvandinu912@gmail.com" userId="fc8f56d12858a8d4" providerId="LiveId" clId="{6510E77F-8EEC-4ECE-B9C8-682B295E21E9}" dt="2021-03-09T16:36:04.146" v="38" actId="26606"/>
          <pc:sldLayoutMkLst>
            <pc:docMk/>
            <pc:sldMasterMk cId="84631487" sldId="2147483648"/>
            <pc:sldLayoutMk cId="882611042" sldId="2147483656"/>
          </pc:sldLayoutMkLst>
        </pc:sldLayoutChg>
        <pc:sldLayoutChg chg="add del">
          <pc:chgData name="razvandinu912@gmail.com" userId="fc8f56d12858a8d4" providerId="LiveId" clId="{6510E77F-8EEC-4ECE-B9C8-682B295E21E9}" dt="2021-03-09T16:36:04.146" v="38" actId="26606"/>
          <pc:sldLayoutMkLst>
            <pc:docMk/>
            <pc:sldMasterMk cId="84631487" sldId="2147483648"/>
            <pc:sldLayoutMk cId="1326800005" sldId="2147483657"/>
          </pc:sldLayoutMkLst>
        </pc:sldLayoutChg>
        <pc:sldLayoutChg chg="add del">
          <pc:chgData name="razvandinu912@gmail.com" userId="fc8f56d12858a8d4" providerId="LiveId" clId="{6510E77F-8EEC-4ECE-B9C8-682B295E21E9}" dt="2021-03-09T16:36:04.146" v="38" actId="26606"/>
          <pc:sldLayoutMkLst>
            <pc:docMk/>
            <pc:sldMasterMk cId="84631487" sldId="2147483648"/>
            <pc:sldLayoutMk cId="2452673494" sldId="2147483658"/>
          </pc:sldLayoutMkLst>
        </pc:sldLayoutChg>
        <pc:sldLayoutChg chg="add del">
          <pc:chgData name="razvandinu912@gmail.com" userId="fc8f56d12858a8d4" providerId="LiveId" clId="{6510E77F-8EEC-4ECE-B9C8-682B295E21E9}" dt="2021-03-09T16:36:04.146" v="38" actId="26606"/>
          <pc:sldLayoutMkLst>
            <pc:docMk/>
            <pc:sldMasterMk cId="84631487" sldId="2147483648"/>
            <pc:sldLayoutMk cId="1692938078" sldId="2147483659"/>
          </pc:sldLayoutMkLst>
        </pc:sldLayoutChg>
      </pc:sldMasterChg>
      <pc:sldMasterChg chg="add del replId addSldLayout delSldLayout">
        <pc:chgData name="razvandinu912@gmail.com" userId="fc8f56d12858a8d4" providerId="LiveId" clId="{6510E77F-8EEC-4ECE-B9C8-682B295E21E9}" dt="2021-03-09T16:35:41.033" v="30" actId="26606"/>
        <pc:sldMasterMkLst>
          <pc:docMk/>
          <pc:sldMasterMk cId="2773390201" sldId="2147483660"/>
        </pc:sldMasterMkLst>
        <pc:sldLayoutChg chg="add del">
          <pc:chgData name="razvandinu912@gmail.com" userId="fc8f56d12858a8d4" providerId="LiveId" clId="{6510E77F-8EEC-4ECE-B9C8-682B295E21E9}" dt="2021-03-09T16:35:41.033" v="30" actId="26606"/>
          <pc:sldLayoutMkLst>
            <pc:docMk/>
            <pc:sldMasterMk cId="2773390201" sldId="2147483660"/>
            <pc:sldLayoutMk cId="3833944647" sldId="2147483661"/>
          </pc:sldLayoutMkLst>
        </pc:sldLayoutChg>
        <pc:sldLayoutChg chg="add del replId">
          <pc:chgData name="razvandinu912@gmail.com" userId="fc8f56d12858a8d4" providerId="LiveId" clId="{6510E77F-8EEC-4ECE-B9C8-682B295E21E9}" dt="2021-03-09T16:35:41.033" v="30" actId="26606"/>
          <pc:sldLayoutMkLst>
            <pc:docMk/>
            <pc:sldMasterMk cId="2773390201" sldId="2147483660"/>
            <pc:sldLayoutMk cId="2036078149" sldId="2147483662"/>
          </pc:sldLayoutMkLst>
        </pc:sldLayoutChg>
        <pc:sldLayoutChg chg="add del replId">
          <pc:chgData name="razvandinu912@gmail.com" userId="fc8f56d12858a8d4" providerId="LiveId" clId="{6510E77F-8EEC-4ECE-B9C8-682B295E21E9}" dt="2021-03-09T16:35:41.033" v="30" actId="26606"/>
          <pc:sldLayoutMkLst>
            <pc:docMk/>
            <pc:sldMasterMk cId="2773390201" sldId="2147483660"/>
            <pc:sldLayoutMk cId="3028105211" sldId="2147483663"/>
          </pc:sldLayoutMkLst>
        </pc:sldLayoutChg>
        <pc:sldLayoutChg chg="add del replId">
          <pc:chgData name="razvandinu912@gmail.com" userId="fc8f56d12858a8d4" providerId="LiveId" clId="{6510E77F-8EEC-4ECE-B9C8-682B295E21E9}" dt="2021-03-09T16:35:41.033" v="30" actId="26606"/>
          <pc:sldLayoutMkLst>
            <pc:docMk/>
            <pc:sldMasterMk cId="2773390201" sldId="2147483660"/>
            <pc:sldLayoutMk cId="135443589" sldId="2147483664"/>
          </pc:sldLayoutMkLst>
        </pc:sldLayoutChg>
        <pc:sldLayoutChg chg="add del replId">
          <pc:chgData name="razvandinu912@gmail.com" userId="fc8f56d12858a8d4" providerId="LiveId" clId="{6510E77F-8EEC-4ECE-B9C8-682B295E21E9}" dt="2021-03-09T16:35:41.033" v="30" actId="26606"/>
          <pc:sldLayoutMkLst>
            <pc:docMk/>
            <pc:sldMasterMk cId="2773390201" sldId="2147483660"/>
            <pc:sldLayoutMk cId="764964232" sldId="2147483665"/>
          </pc:sldLayoutMkLst>
        </pc:sldLayoutChg>
        <pc:sldLayoutChg chg="add del replId">
          <pc:chgData name="razvandinu912@gmail.com" userId="fc8f56d12858a8d4" providerId="LiveId" clId="{6510E77F-8EEC-4ECE-B9C8-682B295E21E9}" dt="2021-03-09T16:35:41.033" v="30" actId="26606"/>
          <pc:sldLayoutMkLst>
            <pc:docMk/>
            <pc:sldMasterMk cId="2773390201" sldId="2147483660"/>
            <pc:sldLayoutMk cId="3500181283" sldId="2147483666"/>
          </pc:sldLayoutMkLst>
        </pc:sldLayoutChg>
        <pc:sldLayoutChg chg="add del replId">
          <pc:chgData name="razvandinu912@gmail.com" userId="fc8f56d12858a8d4" providerId="LiveId" clId="{6510E77F-8EEC-4ECE-B9C8-682B295E21E9}" dt="2021-03-09T16:35:41.033" v="30" actId="26606"/>
          <pc:sldLayoutMkLst>
            <pc:docMk/>
            <pc:sldMasterMk cId="2773390201" sldId="2147483660"/>
            <pc:sldLayoutMk cId="3571521525" sldId="2147483667"/>
          </pc:sldLayoutMkLst>
        </pc:sldLayoutChg>
        <pc:sldLayoutChg chg="add del replId">
          <pc:chgData name="razvandinu912@gmail.com" userId="fc8f56d12858a8d4" providerId="LiveId" clId="{6510E77F-8EEC-4ECE-B9C8-682B295E21E9}" dt="2021-03-09T16:35:41.033" v="30" actId="26606"/>
          <pc:sldLayoutMkLst>
            <pc:docMk/>
            <pc:sldMasterMk cId="2773390201" sldId="2147483660"/>
            <pc:sldLayoutMk cId="2711926730" sldId="2147483668"/>
          </pc:sldLayoutMkLst>
        </pc:sldLayoutChg>
        <pc:sldLayoutChg chg="add del replId">
          <pc:chgData name="razvandinu912@gmail.com" userId="fc8f56d12858a8d4" providerId="LiveId" clId="{6510E77F-8EEC-4ECE-B9C8-682B295E21E9}" dt="2021-03-09T16:35:41.033" v="30" actId="26606"/>
          <pc:sldLayoutMkLst>
            <pc:docMk/>
            <pc:sldMasterMk cId="2773390201" sldId="2147483660"/>
            <pc:sldLayoutMk cId="2325431519" sldId="2147483669"/>
          </pc:sldLayoutMkLst>
        </pc:sldLayoutChg>
        <pc:sldLayoutChg chg="add del replId">
          <pc:chgData name="razvandinu912@gmail.com" userId="fc8f56d12858a8d4" providerId="LiveId" clId="{6510E77F-8EEC-4ECE-B9C8-682B295E21E9}" dt="2021-03-09T16:35:41.033" v="30" actId="26606"/>
          <pc:sldLayoutMkLst>
            <pc:docMk/>
            <pc:sldMasterMk cId="2773390201" sldId="2147483660"/>
            <pc:sldLayoutMk cId="1995097866" sldId="2147483670"/>
          </pc:sldLayoutMkLst>
        </pc:sldLayoutChg>
        <pc:sldLayoutChg chg="add del replId">
          <pc:chgData name="razvandinu912@gmail.com" userId="fc8f56d12858a8d4" providerId="LiveId" clId="{6510E77F-8EEC-4ECE-B9C8-682B295E21E9}" dt="2021-03-09T16:35:41.033" v="30" actId="26606"/>
          <pc:sldLayoutMkLst>
            <pc:docMk/>
            <pc:sldMasterMk cId="2773390201" sldId="2147483660"/>
            <pc:sldLayoutMk cId="3740098878" sldId="2147483671"/>
          </pc:sldLayoutMkLst>
        </pc:sldLayoutChg>
      </pc:sldMasterChg>
      <pc:sldMasterChg chg="add del addSldLayout delSldLayout">
        <pc:chgData name="razvandinu912@gmail.com" userId="fc8f56d12858a8d4" providerId="LiveId" clId="{6510E77F-8EEC-4ECE-B9C8-682B295E21E9}" dt="2021-03-09T16:35:54.324" v="33" actId="26606"/>
        <pc:sldMasterMkLst>
          <pc:docMk/>
          <pc:sldMasterMk cId="3321147368" sldId="2147483673"/>
        </pc:sldMasterMkLst>
        <pc:sldLayoutChg chg="add del">
          <pc:chgData name="razvandinu912@gmail.com" userId="fc8f56d12858a8d4" providerId="LiveId" clId="{6510E77F-8EEC-4ECE-B9C8-682B295E21E9}" dt="2021-03-09T16:35:54.324" v="33" actId="26606"/>
          <pc:sldLayoutMkLst>
            <pc:docMk/>
            <pc:sldMasterMk cId="3321147368" sldId="2147483673"/>
            <pc:sldLayoutMk cId="1775103971" sldId="2147483662"/>
          </pc:sldLayoutMkLst>
        </pc:sldLayoutChg>
        <pc:sldLayoutChg chg="add del">
          <pc:chgData name="razvandinu912@gmail.com" userId="fc8f56d12858a8d4" providerId="LiveId" clId="{6510E77F-8EEC-4ECE-B9C8-682B295E21E9}" dt="2021-03-09T16:35:54.324" v="33" actId="26606"/>
          <pc:sldLayoutMkLst>
            <pc:docMk/>
            <pc:sldMasterMk cId="3321147368" sldId="2147483673"/>
            <pc:sldLayoutMk cId="2274378752" sldId="2147483663"/>
          </pc:sldLayoutMkLst>
        </pc:sldLayoutChg>
        <pc:sldLayoutChg chg="add del">
          <pc:chgData name="razvandinu912@gmail.com" userId="fc8f56d12858a8d4" providerId="LiveId" clId="{6510E77F-8EEC-4ECE-B9C8-682B295E21E9}" dt="2021-03-09T16:35:54.324" v="33" actId="26606"/>
          <pc:sldLayoutMkLst>
            <pc:docMk/>
            <pc:sldMasterMk cId="3321147368" sldId="2147483673"/>
            <pc:sldLayoutMk cId="1045605326" sldId="2147483664"/>
          </pc:sldLayoutMkLst>
        </pc:sldLayoutChg>
        <pc:sldLayoutChg chg="add del">
          <pc:chgData name="razvandinu912@gmail.com" userId="fc8f56d12858a8d4" providerId="LiveId" clId="{6510E77F-8EEC-4ECE-B9C8-682B295E21E9}" dt="2021-03-09T16:35:54.324" v="33" actId="26606"/>
          <pc:sldLayoutMkLst>
            <pc:docMk/>
            <pc:sldMasterMk cId="3321147368" sldId="2147483673"/>
            <pc:sldLayoutMk cId="2430493505" sldId="2147483665"/>
          </pc:sldLayoutMkLst>
        </pc:sldLayoutChg>
        <pc:sldLayoutChg chg="add del">
          <pc:chgData name="razvandinu912@gmail.com" userId="fc8f56d12858a8d4" providerId="LiveId" clId="{6510E77F-8EEC-4ECE-B9C8-682B295E21E9}" dt="2021-03-09T16:35:54.324" v="33" actId="26606"/>
          <pc:sldLayoutMkLst>
            <pc:docMk/>
            <pc:sldMasterMk cId="3321147368" sldId="2147483673"/>
            <pc:sldLayoutMk cId="3379490449" sldId="2147483666"/>
          </pc:sldLayoutMkLst>
        </pc:sldLayoutChg>
        <pc:sldLayoutChg chg="add del">
          <pc:chgData name="razvandinu912@gmail.com" userId="fc8f56d12858a8d4" providerId="LiveId" clId="{6510E77F-8EEC-4ECE-B9C8-682B295E21E9}" dt="2021-03-09T16:35:54.324" v="33" actId="26606"/>
          <pc:sldLayoutMkLst>
            <pc:docMk/>
            <pc:sldMasterMk cId="3321147368" sldId="2147483673"/>
            <pc:sldLayoutMk cId="4008546007" sldId="2147483667"/>
          </pc:sldLayoutMkLst>
        </pc:sldLayoutChg>
        <pc:sldLayoutChg chg="add del">
          <pc:chgData name="razvandinu912@gmail.com" userId="fc8f56d12858a8d4" providerId="LiveId" clId="{6510E77F-8EEC-4ECE-B9C8-682B295E21E9}" dt="2021-03-09T16:35:54.324" v="33" actId="26606"/>
          <pc:sldLayoutMkLst>
            <pc:docMk/>
            <pc:sldMasterMk cId="3321147368" sldId="2147483673"/>
            <pc:sldLayoutMk cId="1941035018" sldId="2147483668"/>
          </pc:sldLayoutMkLst>
        </pc:sldLayoutChg>
        <pc:sldLayoutChg chg="add del">
          <pc:chgData name="razvandinu912@gmail.com" userId="fc8f56d12858a8d4" providerId="LiveId" clId="{6510E77F-8EEC-4ECE-B9C8-682B295E21E9}" dt="2021-03-09T16:35:54.324" v="33" actId="26606"/>
          <pc:sldLayoutMkLst>
            <pc:docMk/>
            <pc:sldMasterMk cId="3321147368" sldId="2147483673"/>
            <pc:sldLayoutMk cId="4023921637" sldId="2147483669"/>
          </pc:sldLayoutMkLst>
        </pc:sldLayoutChg>
        <pc:sldLayoutChg chg="add del">
          <pc:chgData name="razvandinu912@gmail.com" userId="fc8f56d12858a8d4" providerId="LiveId" clId="{6510E77F-8EEC-4ECE-B9C8-682B295E21E9}" dt="2021-03-09T16:35:54.324" v="33" actId="26606"/>
          <pc:sldLayoutMkLst>
            <pc:docMk/>
            <pc:sldMasterMk cId="3321147368" sldId="2147483673"/>
            <pc:sldLayoutMk cId="892757295" sldId="2147483670"/>
          </pc:sldLayoutMkLst>
        </pc:sldLayoutChg>
        <pc:sldLayoutChg chg="add del">
          <pc:chgData name="razvandinu912@gmail.com" userId="fc8f56d12858a8d4" providerId="LiveId" clId="{6510E77F-8EEC-4ECE-B9C8-682B295E21E9}" dt="2021-03-09T16:35:54.324" v="33" actId="26606"/>
          <pc:sldLayoutMkLst>
            <pc:docMk/>
            <pc:sldMasterMk cId="3321147368" sldId="2147483673"/>
            <pc:sldLayoutMk cId="2422939154" sldId="2147483671"/>
          </pc:sldLayoutMkLst>
        </pc:sldLayoutChg>
        <pc:sldLayoutChg chg="add del">
          <pc:chgData name="razvandinu912@gmail.com" userId="fc8f56d12858a8d4" providerId="LiveId" clId="{6510E77F-8EEC-4ECE-B9C8-682B295E21E9}" dt="2021-03-09T16:35:54.324" v="33" actId="26606"/>
          <pc:sldLayoutMkLst>
            <pc:docMk/>
            <pc:sldMasterMk cId="3321147368" sldId="2147483673"/>
            <pc:sldLayoutMk cId="1176104861" sldId="2147483672"/>
          </pc:sldLayoutMkLst>
        </pc:sldLayoutChg>
      </pc:sldMasterChg>
      <pc:sldMasterChg chg="add del addSldLayout delSldLayout">
        <pc:chgData name="razvandinu912@gmail.com" userId="fc8f56d12858a8d4" providerId="LiveId" clId="{6510E77F-8EEC-4ECE-B9C8-682B295E21E9}" dt="2021-03-09T16:35:31.538" v="25" actId="26606"/>
        <pc:sldMasterMkLst>
          <pc:docMk/>
          <pc:sldMasterMk cId="3561071790" sldId="2147483686"/>
        </pc:sldMasterMkLst>
        <pc:sldLayoutChg chg="add del">
          <pc:chgData name="razvandinu912@gmail.com" userId="fc8f56d12858a8d4" providerId="LiveId" clId="{6510E77F-8EEC-4ECE-B9C8-682B295E21E9}" dt="2021-03-09T16:35:31.538" v="25" actId="26606"/>
          <pc:sldLayoutMkLst>
            <pc:docMk/>
            <pc:sldMasterMk cId="3561071790" sldId="2147483686"/>
            <pc:sldLayoutMk cId="1520566041" sldId="2147483675"/>
          </pc:sldLayoutMkLst>
        </pc:sldLayoutChg>
        <pc:sldLayoutChg chg="add del">
          <pc:chgData name="razvandinu912@gmail.com" userId="fc8f56d12858a8d4" providerId="LiveId" clId="{6510E77F-8EEC-4ECE-B9C8-682B295E21E9}" dt="2021-03-09T16:35:31.538" v="25" actId="26606"/>
          <pc:sldLayoutMkLst>
            <pc:docMk/>
            <pc:sldMasterMk cId="3561071790" sldId="2147483686"/>
            <pc:sldLayoutMk cId="3631180033" sldId="2147483676"/>
          </pc:sldLayoutMkLst>
        </pc:sldLayoutChg>
        <pc:sldLayoutChg chg="add del">
          <pc:chgData name="razvandinu912@gmail.com" userId="fc8f56d12858a8d4" providerId="LiveId" clId="{6510E77F-8EEC-4ECE-B9C8-682B295E21E9}" dt="2021-03-09T16:35:31.538" v="25" actId="26606"/>
          <pc:sldLayoutMkLst>
            <pc:docMk/>
            <pc:sldMasterMk cId="3561071790" sldId="2147483686"/>
            <pc:sldLayoutMk cId="2529469322" sldId="2147483677"/>
          </pc:sldLayoutMkLst>
        </pc:sldLayoutChg>
        <pc:sldLayoutChg chg="add del">
          <pc:chgData name="razvandinu912@gmail.com" userId="fc8f56d12858a8d4" providerId="LiveId" clId="{6510E77F-8EEC-4ECE-B9C8-682B295E21E9}" dt="2021-03-09T16:35:31.538" v="25" actId="26606"/>
          <pc:sldLayoutMkLst>
            <pc:docMk/>
            <pc:sldMasterMk cId="3561071790" sldId="2147483686"/>
            <pc:sldLayoutMk cId="1268502013" sldId="2147483678"/>
          </pc:sldLayoutMkLst>
        </pc:sldLayoutChg>
        <pc:sldLayoutChg chg="add del">
          <pc:chgData name="razvandinu912@gmail.com" userId="fc8f56d12858a8d4" providerId="LiveId" clId="{6510E77F-8EEC-4ECE-B9C8-682B295E21E9}" dt="2021-03-09T16:35:31.538" v="25" actId="26606"/>
          <pc:sldLayoutMkLst>
            <pc:docMk/>
            <pc:sldMasterMk cId="3561071790" sldId="2147483686"/>
            <pc:sldLayoutMk cId="385319637" sldId="2147483679"/>
          </pc:sldLayoutMkLst>
        </pc:sldLayoutChg>
        <pc:sldLayoutChg chg="add del">
          <pc:chgData name="razvandinu912@gmail.com" userId="fc8f56d12858a8d4" providerId="LiveId" clId="{6510E77F-8EEC-4ECE-B9C8-682B295E21E9}" dt="2021-03-09T16:35:31.538" v="25" actId="26606"/>
          <pc:sldLayoutMkLst>
            <pc:docMk/>
            <pc:sldMasterMk cId="3561071790" sldId="2147483686"/>
            <pc:sldLayoutMk cId="1200535145" sldId="2147483680"/>
          </pc:sldLayoutMkLst>
        </pc:sldLayoutChg>
        <pc:sldLayoutChg chg="add del">
          <pc:chgData name="razvandinu912@gmail.com" userId="fc8f56d12858a8d4" providerId="LiveId" clId="{6510E77F-8EEC-4ECE-B9C8-682B295E21E9}" dt="2021-03-09T16:35:31.538" v="25" actId="26606"/>
          <pc:sldLayoutMkLst>
            <pc:docMk/>
            <pc:sldMasterMk cId="3561071790" sldId="2147483686"/>
            <pc:sldLayoutMk cId="146155554" sldId="2147483681"/>
          </pc:sldLayoutMkLst>
        </pc:sldLayoutChg>
        <pc:sldLayoutChg chg="add del">
          <pc:chgData name="razvandinu912@gmail.com" userId="fc8f56d12858a8d4" providerId="LiveId" clId="{6510E77F-8EEC-4ECE-B9C8-682B295E21E9}" dt="2021-03-09T16:35:31.538" v="25" actId="26606"/>
          <pc:sldLayoutMkLst>
            <pc:docMk/>
            <pc:sldMasterMk cId="3561071790" sldId="2147483686"/>
            <pc:sldLayoutMk cId="2788443830" sldId="2147483682"/>
          </pc:sldLayoutMkLst>
        </pc:sldLayoutChg>
        <pc:sldLayoutChg chg="add del">
          <pc:chgData name="razvandinu912@gmail.com" userId="fc8f56d12858a8d4" providerId="LiveId" clId="{6510E77F-8EEC-4ECE-B9C8-682B295E21E9}" dt="2021-03-09T16:35:31.538" v="25" actId="26606"/>
          <pc:sldLayoutMkLst>
            <pc:docMk/>
            <pc:sldMasterMk cId="3561071790" sldId="2147483686"/>
            <pc:sldLayoutMk cId="3319280454" sldId="2147483683"/>
          </pc:sldLayoutMkLst>
        </pc:sldLayoutChg>
        <pc:sldLayoutChg chg="add del">
          <pc:chgData name="razvandinu912@gmail.com" userId="fc8f56d12858a8d4" providerId="LiveId" clId="{6510E77F-8EEC-4ECE-B9C8-682B295E21E9}" dt="2021-03-09T16:35:31.538" v="25" actId="26606"/>
          <pc:sldLayoutMkLst>
            <pc:docMk/>
            <pc:sldMasterMk cId="3561071790" sldId="2147483686"/>
            <pc:sldLayoutMk cId="32100870" sldId="2147483684"/>
          </pc:sldLayoutMkLst>
        </pc:sldLayoutChg>
        <pc:sldLayoutChg chg="add del">
          <pc:chgData name="razvandinu912@gmail.com" userId="fc8f56d12858a8d4" providerId="LiveId" clId="{6510E77F-8EEC-4ECE-B9C8-682B295E21E9}" dt="2021-03-09T16:35:31.538" v="25" actId="26606"/>
          <pc:sldLayoutMkLst>
            <pc:docMk/>
            <pc:sldMasterMk cId="3561071790" sldId="2147483686"/>
            <pc:sldLayoutMk cId="1942934411" sldId="2147483685"/>
          </pc:sldLayoutMkLst>
        </pc:sldLayoutChg>
      </pc:sldMasterChg>
      <pc:sldMasterChg chg="add del addSldLayout delSldLayout">
        <pc:chgData name="razvandinu912@gmail.com" userId="fc8f56d12858a8d4" providerId="LiveId" clId="{6510E77F-8EEC-4ECE-B9C8-682B295E21E9}" dt="2021-03-09T16:35:35.652" v="27" actId="26606"/>
        <pc:sldMasterMkLst>
          <pc:docMk/>
          <pc:sldMasterMk cId="2956710398" sldId="2147483699"/>
        </pc:sldMasterMkLst>
        <pc:sldLayoutChg chg="add del">
          <pc:chgData name="razvandinu912@gmail.com" userId="fc8f56d12858a8d4" providerId="LiveId" clId="{6510E77F-8EEC-4ECE-B9C8-682B295E21E9}" dt="2021-03-09T16:35:35.652" v="27" actId="26606"/>
          <pc:sldLayoutMkLst>
            <pc:docMk/>
            <pc:sldMasterMk cId="2956710398" sldId="2147483699"/>
            <pc:sldLayoutMk cId="318288142" sldId="2147483688"/>
          </pc:sldLayoutMkLst>
        </pc:sldLayoutChg>
        <pc:sldLayoutChg chg="add del">
          <pc:chgData name="razvandinu912@gmail.com" userId="fc8f56d12858a8d4" providerId="LiveId" clId="{6510E77F-8EEC-4ECE-B9C8-682B295E21E9}" dt="2021-03-09T16:35:35.652" v="27" actId="26606"/>
          <pc:sldLayoutMkLst>
            <pc:docMk/>
            <pc:sldMasterMk cId="2956710398" sldId="2147483699"/>
            <pc:sldLayoutMk cId="3280404193" sldId="2147483689"/>
          </pc:sldLayoutMkLst>
        </pc:sldLayoutChg>
        <pc:sldLayoutChg chg="add del">
          <pc:chgData name="razvandinu912@gmail.com" userId="fc8f56d12858a8d4" providerId="LiveId" clId="{6510E77F-8EEC-4ECE-B9C8-682B295E21E9}" dt="2021-03-09T16:35:35.652" v="27" actId="26606"/>
          <pc:sldLayoutMkLst>
            <pc:docMk/>
            <pc:sldMasterMk cId="2956710398" sldId="2147483699"/>
            <pc:sldLayoutMk cId="189050913" sldId="2147483690"/>
          </pc:sldLayoutMkLst>
        </pc:sldLayoutChg>
        <pc:sldLayoutChg chg="add del">
          <pc:chgData name="razvandinu912@gmail.com" userId="fc8f56d12858a8d4" providerId="LiveId" clId="{6510E77F-8EEC-4ECE-B9C8-682B295E21E9}" dt="2021-03-09T16:35:35.652" v="27" actId="26606"/>
          <pc:sldLayoutMkLst>
            <pc:docMk/>
            <pc:sldMasterMk cId="2956710398" sldId="2147483699"/>
            <pc:sldLayoutMk cId="492973944" sldId="2147483691"/>
          </pc:sldLayoutMkLst>
        </pc:sldLayoutChg>
        <pc:sldLayoutChg chg="add del">
          <pc:chgData name="razvandinu912@gmail.com" userId="fc8f56d12858a8d4" providerId="LiveId" clId="{6510E77F-8EEC-4ECE-B9C8-682B295E21E9}" dt="2021-03-09T16:35:35.652" v="27" actId="26606"/>
          <pc:sldLayoutMkLst>
            <pc:docMk/>
            <pc:sldMasterMk cId="2956710398" sldId="2147483699"/>
            <pc:sldLayoutMk cId="705185758" sldId="2147483692"/>
          </pc:sldLayoutMkLst>
        </pc:sldLayoutChg>
        <pc:sldLayoutChg chg="add del">
          <pc:chgData name="razvandinu912@gmail.com" userId="fc8f56d12858a8d4" providerId="LiveId" clId="{6510E77F-8EEC-4ECE-B9C8-682B295E21E9}" dt="2021-03-09T16:35:35.652" v="27" actId="26606"/>
          <pc:sldLayoutMkLst>
            <pc:docMk/>
            <pc:sldMasterMk cId="2956710398" sldId="2147483699"/>
            <pc:sldLayoutMk cId="969015352" sldId="2147483693"/>
          </pc:sldLayoutMkLst>
        </pc:sldLayoutChg>
        <pc:sldLayoutChg chg="add del">
          <pc:chgData name="razvandinu912@gmail.com" userId="fc8f56d12858a8d4" providerId="LiveId" clId="{6510E77F-8EEC-4ECE-B9C8-682B295E21E9}" dt="2021-03-09T16:35:35.652" v="27" actId="26606"/>
          <pc:sldLayoutMkLst>
            <pc:docMk/>
            <pc:sldMasterMk cId="2956710398" sldId="2147483699"/>
            <pc:sldLayoutMk cId="4213305853" sldId="2147483694"/>
          </pc:sldLayoutMkLst>
        </pc:sldLayoutChg>
        <pc:sldLayoutChg chg="add del">
          <pc:chgData name="razvandinu912@gmail.com" userId="fc8f56d12858a8d4" providerId="LiveId" clId="{6510E77F-8EEC-4ECE-B9C8-682B295E21E9}" dt="2021-03-09T16:35:35.652" v="27" actId="26606"/>
          <pc:sldLayoutMkLst>
            <pc:docMk/>
            <pc:sldMasterMk cId="2956710398" sldId="2147483699"/>
            <pc:sldLayoutMk cId="581872229" sldId="2147483695"/>
          </pc:sldLayoutMkLst>
        </pc:sldLayoutChg>
        <pc:sldLayoutChg chg="add del">
          <pc:chgData name="razvandinu912@gmail.com" userId="fc8f56d12858a8d4" providerId="LiveId" clId="{6510E77F-8EEC-4ECE-B9C8-682B295E21E9}" dt="2021-03-09T16:35:35.652" v="27" actId="26606"/>
          <pc:sldLayoutMkLst>
            <pc:docMk/>
            <pc:sldMasterMk cId="2956710398" sldId="2147483699"/>
            <pc:sldLayoutMk cId="1368664646" sldId="2147483696"/>
          </pc:sldLayoutMkLst>
        </pc:sldLayoutChg>
        <pc:sldLayoutChg chg="add del">
          <pc:chgData name="razvandinu912@gmail.com" userId="fc8f56d12858a8d4" providerId="LiveId" clId="{6510E77F-8EEC-4ECE-B9C8-682B295E21E9}" dt="2021-03-09T16:35:35.652" v="27" actId="26606"/>
          <pc:sldLayoutMkLst>
            <pc:docMk/>
            <pc:sldMasterMk cId="2956710398" sldId="2147483699"/>
            <pc:sldLayoutMk cId="3448267451" sldId="2147483697"/>
          </pc:sldLayoutMkLst>
        </pc:sldLayoutChg>
        <pc:sldLayoutChg chg="add del">
          <pc:chgData name="razvandinu912@gmail.com" userId="fc8f56d12858a8d4" providerId="LiveId" clId="{6510E77F-8EEC-4ECE-B9C8-682B295E21E9}" dt="2021-03-09T16:35:35.652" v="27" actId="26606"/>
          <pc:sldLayoutMkLst>
            <pc:docMk/>
            <pc:sldMasterMk cId="2956710398" sldId="2147483699"/>
            <pc:sldLayoutMk cId="1766326738" sldId="2147483698"/>
          </pc:sldLayoutMkLst>
        </pc:sldLayoutChg>
      </pc:sldMasterChg>
      <pc:sldMasterChg chg="add del addSldLayout delSldLayout">
        <pc:chgData name="razvandinu912@gmail.com" userId="fc8f56d12858a8d4" providerId="LiveId" clId="{6510E77F-8EEC-4ECE-B9C8-682B295E21E9}" dt="2021-03-09T16:36:02.193" v="35" actId="26606"/>
        <pc:sldMasterMkLst>
          <pc:docMk/>
          <pc:sldMasterMk cId="3233603041" sldId="2147483699"/>
        </pc:sldMasterMkLst>
        <pc:sldLayoutChg chg="add del">
          <pc:chgData name="razvandinu912@gmail.com" userId="fc8f56d12858a8d4" providerId="LiveId" clId="{6510E77F-8EEC-4ECE-B9C8-682B295E21E9}" dt="2021-03-09T16:36:02.193" v="35" actId="26606"/>
          <pc:sldLayoutMkLst>
            <pc:docMk/>
            <pc:sldMasterMk cId="3233603041" sldId="2147483699"/>
            <pc:sldLayoutMk cId="1816640487" sldId="2147483688"/>
          </pc:sldLayoutMkLst>
        </pc:sldLayoutChg>
        <pc:sldLayoutChg chg="add del">
          <pc:chgData name="razvandinu912@gmail.com" userId="fc8f56d12858a8d4" providerId="LiveId" clId="{6510E77F-8EEC-4ECE-B9C8-682B295E21E9}" dt="2021-03-09T16:36:02.193" v="35" actId="26606"/>
          <pc:sldLayoutMkLst>
            <pc:docMk/>
            <pc:sldMasterMk cId="3233603041" sldId="2147483699"/>
            <pc:sldLayoutMk cId="1673833359" sldId="2147483689"/>
          </pc:sldLayoutMkLst>
        </pc:sldLayoutChg>
        <pc:sldLayoutChg chg="add del">
          <pc:chgData name="razvandinu912@gmail.com" userId="fc8f56d12858a8d4" providerId="LiveId" clId="{6510E77F-8EEC-4ECE-B9C8-682B295E21E9}" dt="2021-03-09T16:36:02.193" v="35" actId="26606"/>
          <pc:sldLayoutMkLst>
            <pc:docMk/>
            <pc:sldMasterMk cId="3233603041" sldId="2147483699"/>
            <pc:sldLayoutMk cId="2203784301" sldId="2147483690"/>
          </pc:sldLayoutMkLst>
        </pc:sldLayoutChg>
        <pc:sldLayoutChg chg="add del">
          <pc:chgData name="razvandinu912@gmail.com" userId="fc8f56d12858a8d4" providerId="LiveId" clId="{6510E77F-8EEC-4ECE-B9C8-682B295E21E9}" dt="2021-03-09T16:36:02.193" v="35" actId="26606"/>
          <pc:sldLayoutMkLst>
            <pc:docMk/>
            <pc:sldMasterMk cId="3233603041" sldId="2147483699"/>
            <pc:sldLayoutMk cId="1499999629" sldId="2147483691"/>
          </pc:sldLayoutMkLst>
        </pc:sldLayoutChg>
        <pc:sldLayoutChg chg="add del">
          <pc:chgData name="razvandinu912@gmail.com" userId="fc8f56d12858a8d4" providerId="LiveId" clId="{6510E77F-8EEC-4ECE-B9C8-682B295E21E9}" dt="2021-03-09T16:36:02.193" v="35" actId="26606"/>
          <pc:sldLayoutMkLst>
            <pc:docMk/>
            <pc:sldMasterMk cId="3233603041" sldId="2147483699"/>
            <pc:sldLayoutMk cId="774230852" sldId="2147483692"/>
          </pc:sldLayoutMkLst>
        </pc:sldLayoutChg>
        <pc:sldLayoutChg chg="add del">
          <pc:chgData name="razvandinu912@gmail.com" userId="fc8f56d12858a8d4" providerId="LiveId" clId="{6510E77F-8EEC-4ECE-B9C8-682B295E21E9}" dt="2021-03-09T16:36:02.193" v="35" actId="26606"/>
          <pc:sldLayoutMkLst>
            <pc:docMk/>
            <pc:sldMasterMk cId="3233603041" sldId="2147483699"/>
            <pc:sldLayoutMk cId="2862803390" sldId="2147483693"/>
          </pc:sldLayoutMkLst>
        </pc:sldLayoutChg>
        <pc:sldLayoutChg chg="add del">
          <pc:chgData name="razvandinu912@gmail.com" userId="fc8f56d12858a8d4" providerId="LiveId" clId="{6510E77F-8EEC-4ECE-B9C8-682B295E21E9}" dt="2021-03-09T16:36:02.193" v="35" actId="26606"/>
          <pc:sldLayoutMkLst>
            <pc:docMk/>
            <pc:sldMasterMk cId="3233603041" sldId="2147483699"/>
            <pc:sldLayoutMk cId="3177633649" sldId="2147483694"/>
          </pc:sldLayoutMkLst>
        </pc:sldLayoutChg>
        <pc:sldLayoutChg chg="add del">
          <pc:chgData name="razvandinu912@gmail.com" userId="fc8f56d12858a8d4" providerId="LiveId" clId="{6510E77F-8EEC-4ECE-B9C8-682B295E21E9}" dt="2021-03-09T16:36:02.193" v="35" actId="26606"/>
          <pc:sldLayoutMkLst>
            <pc:docMk/>
            <pc:sldMasterMk cId="3233603041" sldId="2147483699"/>
            <pc:sldLayoutMk cId="419684484" sldId="2147483695"/>
          </pc:sldLayoutMkLst>
        </pc:sldLayoutChg>
        <pc:sldLayoutChg chg="add del">
          <pc:chgData name="razvandinu912@gmail.com" userId="fc8f56d12858a8d4" providerId="LiveId" clId="{6510E77F-8EEC-4ECE-B9C8-682B295E21E9}" dt="2021-03-09T16:36:02.193" v="35" actId="26606"/>
          <pc:sldLayoutMkLst>
            <pc:docMk/>
            <pc:sldMasterMk cId="3233603041" sldId="2147483699"/>
            <pc:sldLayoutMk cId="518752820" sldId="2147483696"/>
          </pc:sldLayoutMkLst>
        </pc:sldLayoutChg>
        <pc:sldLayoutChg chg="add del">
          <pc:chgData name="razvandinu912@gmail.com" userId="fc8f56d12858a8d4" providerId="LiveId" clId="{6510E77F-8EEC-4ECE-B9C8-682B295E21E9}" dt="2021-03-09T16:36:02.193" v="35" actId="26606"/>
          <pc:sldLayoutMkLst>
            <pc:docMk/>
            <pc:sldMasterMk cId="3233603041" sldId="2147483699"/>
            <pc:sldLayoutMk cId="3440745126" sldId="2147483697"/>
          </pc:sldLayoutMkLst>
        </pc:sldLayoutChg>
        <pc:sldLayoutChg chg="add del">
          <pc:chgData name="razvandinu912@gmail.com" userId="fc8f56d12858a8d4" providerId="LiveId" clId="{6510E77F-8EEC-4ECE-B9C8-682B295E21E9}" dt="2021-03-09T16:36:02.193" v="35" actId="26606"/>
          <pc:sldLayoutMkLst>
            <pc:docMk/>
            <pc:sldMasterMk cId="3233603041" sldId="2147483699"/>
            <pc:sldLayoutMk cId="4228988665" sldId="2147483698"/>
          </pc:sldLayoutMkLst>
        </pc:sldLayoutChg>
      </pc:sldMasterChg>
      <pc:sldMasterChg chg="add del addSldLayout delSldLayout">
        <pc:chgData name="razvandinu912@gmail.com" userId="fc8f56d12858a8d4" providerId="LiveId" clId="{6510E77F-8EEC-4ECE-B9C8-682B295E21E9}" dt="2021-03-09T16:36:04.112" v="37" actId="26606"/>
        <pc:sldMasterMkLst>
          <pc:docMk/>
          <pc:sldMasterMk cId="2038437155" sldId="2147483738"/>
        </pc:sldMasterMkLst>
        <pc:sldLayoutChg chg="add del">
          <pc:chgData name="razvandinu912@gmail.com" userId="fc8f56d12858a8d4" providerId="LiveId" clId="{6510E77F-8EEC-4ECE-B9C8-682B295E21E9}" dt="2021-03-09T16:36:04.112" v="37" actId="26606"/>
          <pc:sldLayoutMkLst>
            <pc:docMk/>
            <pc:sldMasterMk cId="2038437155" sldId="2147483738"/>
            <pc:sldLayoutMk cId="2974817774" sldId="2147483727"/>
          </pc:sldLayoutMkLst>
        </pc:sldLayoutChg>
        <pc:sldLayoutChg chg="add del">
          <pc:chgData name="razvandinu912@gmail.com" userId="fc8f56d12858a8d4" providerId="LiveId" clId="{6510E77F-8EEC-4ECE-B9C8-682B295E21E9}" dt="2021-03-09T16:36:04.112" v="37" actId="26606"/>
          <pc:sldLayoutMkLst>
            <pc:docMk/>
            <pc:sldMasterMk cId="2038437155" sldId="2147483738"/>
            <pc:sldLayoutMk cId="1555163048" sldId="2147483728"/>
          </pc:sldLayoutMkLst>
        </pc:sldLayoutChg>
        <pc:sldLayoutChg chg="add del">
          <pc:chgData name="razvandinu912@gmail.com" userId="fc8f56d12858a8d4" providerId="LiveId" clId="{6510E77F-8EEC-4ECE-B9C8-682B295E21E9}" dt="2021-03-09T16:36:04.112" v="37" actId="26606"/>
          <pc:sldLayoutMkLst>
            <pc:docMk/>
            <pc:sldMasterMk cId="2038437155" sldId="2147483738"/>
            <pc:sldLayoutMk cId="3568085691" sldId="2147483729"/>
          </pc:sldLayoutMkLst>
        </pc:sldLayoutChg>
        <pc:sldLayoutChg chg="add del">
          <pc:chgData name="razvandinu912@gmail.com" userId="fc8f56d12858a8d4" providerId="LiveId" clId="{6510E77F-8EEC-4ECE-B9C8-682B295E21E9}" dt="2021-03-09T16:36:04.112" v="37" actId="26606"/>
          <pc:sldLayoutMkLst>
            <pc:docMk/>
            <pc:sldMasterMk cId="2038437155" sldId="2147483738"/>
            <pc:sldLayoutMk cId="2238953632" sldId="2147483730"/>
          </pc:sldLayoutMkLst>
        </pc:sldLayoutChg>
        <pc:sldLayoutChg chg="add del">
          <pc:chgData name="razvandinu912@gmail.com" userId="fc8f56d12858a8d4" providerId="LiveId" clId="{6510E77F-8EEC-4ECE-B9C8-682B295E21E9}" dt="2021-03-09T16:36:04.112" v="37" actId="26606"/>
          <pc:sldLayoutMkLst>
            <pc:docMk/>
            <pc:sldMasterMk cId="2038437155" sldId="2147483738"/>
            <pc:sldLayoutMk cId="3978025530" sldId="2147483731"/>
          </pc:sldLayoutMkLst>
        </pc:sldLayoutChg>
        <pc:sldLayoutChg chg="add del">
          <pc:chgData name="razvandinu912@gmail.com" userId="fc8f56d12858a8d4" providerId="LiveId" clId="{6510E77F-8EEC-4ECE-B9C8-682B295E21E9}" dt="2021-03-09T16:36:04.112" v="37" actId="26606"/>
          <pc:sldLayoutMkLst>
            <pc:docMk/>
            <pc:sldMasterMk cId="2038437155" sldId="2147483738"/>
            <pc:sldLayoutMk cId="1472820347" sldId="2147483732"/>
          </pc:sldLayoutMkLst>
        </pc:sldLayoutChg>
        <pc:sldLayoutChg chg="add del">
          <pc:chgData name="razvandinu912@gmail.com" userId="fc8f56d12858a8d4" providerId="LiveId" clId="{6510E77F-8EEC-4ECE-B9C8-682B295E21E9}" dt="2021-03-09T16:36:04.112" v="37" actId="26606"/>
          <pc:sldLayoutMkLst>
            <pc:docMk/>
            <pc:sldMasterMk cId="2038437155" sldId="2147483738"/>
            <pc:sldLayoutMk cId="2867437725" sldId="2147483733"/>
          </pc:sldLayoutMkLst>
        </pc:sldLayoutChg>
        <pc:sldLayoutChg chg="add del">
          <pc:chgData name="razvandinu912@gmail.com" userId="fc8f56d12858a8d4" providerId="LiveId" clId="{6510E77F-8EEC-4ECE-B9C8-682B295E21E9}" dt="2021-03-09T16:36:04.112" v="37" actId="26606"/>
          <pc:sldLayoutMkLst>
            <pc:docMk/>
            <pc:sldMasterMk cId="2038437155" sldId="2147483738"/>
            <pc:sldLayoutMk cId="756897469" sldId="2147483734"/>
          </pc:sldLayoutMkLst>
        </pc:sldLayoutChg>
        <pc:sldLayoutChg chg="add del">
          <pc:chgData name="razvandinu912@gmail.com" userId="fc8f56d12858a8d4" providerId="LiveId" clId="{6510E77F-8EEC-4ECE-B9C8-682B295E21E9}" dt="2021-03-09T16:36:04.112" v="37" actId="26606"/>
          <pc:sldLayoutMkLst>
            <pc:docMk/>
            <pc:sldMasterMk cId="2038437155" sldId="2147483738"/>
            <pc:sldLayoutMk cId="4083878994" sldId="2147483735"/>
          </pc:sldLayoutMkLst>
        </pc:sldLayoutChg>
        <pc:sldLayoutChg chg="add del">
          <pc:chgData name="razvandinu912@gmail.com" userId="fc8f56d12858a8d4" providerId="LiveId" clId="{6510E77F-8EEC-4ECE-B9C8-682B295E21E9}" dt="2021-03-09T16:36:04.112" v="37" actId="26606"/>
          <pc:sldLayoutMkLst>
            <pc:docMk/>
            <pc:sldMasterMk cId="2038437155" sldId="2147483738"/>
            <pc:sldLayoutMk cId="2637988920" sldId="2147483736"/>
          </pc:sldLayoutMkLst>
        </pc:sldLayoutChg>
        <pc:sldLayoutChg chg="add del">
          <pc:chgData name="razvandinu912@gmail.com" userId="fc8f56d12858a8d4" providerId="LiveId" clId="{6510E77F-8EEC-4ECE-B9C8-682B295E21E9}" dt="2021-03-09T16:36:04.112" v="37" actId="26606"/>
          <pc:sldLayoutMkLst>
            <pc:docMk/>
            <pc:sldMasterMk cId="2038437155" sldId="2147483738"/>
            <pc:sldLayoutMk cId="2310069099" sldId="2147483737"/>
          </pc:sldLayoutMkLst>
        </pc:sldLayoutChg>
      </pc:sldMasterChg>
      <pc:sldMasterChg chg="add del addSldLayout delSldLayout">
        <pc:chgData name="razvandinu912@gmail.com" userId="fc8f56d12858a8d4" providerId="LiveId" clId="{6510E77F-8EEC-4ECE-B9C8-682B295E21E9}" dt="2021-03-09T16:37:01.694" v="121" actId="26606"/>
        <pc:sldMasterMkLst>
          <pc:docMk/>
          <pc:sldMasterMk cId="3088961328" sldId="2147483751"/>
        </pc:sldMasterMkLst>
        <pc:sldLayoutChg chg="add del">
          <pc:chgData name="razvandinu912@gmail.com" userId="fc8f56d12858a8d4" providerId="LiveId" clId="{6510E77F-8EEC-4ECE-B9C8-682B295E21E9}" dt="2021-03-09T16:37:01.694" v="121" actId="26606"/>
          <pc:sldLayoutMkLst>
            <pc:docMk/>
            <pc:sldMasterMk cId="3088961328" sldId="2147483751"/>
            <pc:sldLayoutMk cId="1323615484" sldId="2147483740"/>
          </pc:sldLayoutMkLst>
        </pc:sldLayoutChg>
        <pc:sldLayoutChg chg="add del">
          <pc:chgData name="razvandinu912@gmail.com" userId="fc8f56d12858a8d4" providerId="LiveId" clId="{6510E77F-8EEC-4ECE-B9C8-682B295E21E9}" dt="2021-03-09T16:37:01.694" v="121" actId="26606"/>
          <pc:sldLayoutMkLst>
            <pc:docMk/>
            <pc:sldMasterMk cId="3088961328" sldId="2147483751"/>
            <pc:sldLayoutMk cId="2638031508" sldId="2147483741"/>
          </pc:sldLayoutMkLst>
        </pc:sldLayoutChg>
        <pc:sldLayoutChg chg="add del">
          <pc:chgData name="razvandinu912@gmail.com" userId="fc8f56d12858a8d4" providerId="LiveId" clId="{6510E77F-8EEC-4ECE-B9C8-682B295E21E9}" dt="2021-03-09T16:37:01.694" v="121" actId="26606"/>
          <pc:sldLayoutMkLst>
            <pc:docMk/>
            <pc:sldMasterMk cId="3088961328" sldId="2147483751"/>
            <pc:sldLayoutMk cId="1734748868" sldId="2147483742"/>
          </pc:sldLayoutMkLst>
        </pc:sldLayoutChg>
        <pc:sldLayoutChg chg="add del">
          <pc:chgData name="razvandinu912@gmail.com" userId="fc8f56d12858a8d4" providerId="LiveId" clId="{6510E77F-8EEC-4ECE-B9C8-682B295E21E9}" dt="2021-03-09T16:37:01.694" v="121" actId="26606"/>
          <pc:sldLayoutMkLst>
            <pc:docMk/>
            <pc:sldMasterMk cId="3088961328" sldId="2147483751"/>
            <pc:sldLayoutMk cId="125338667" sldId="2147483743"/>
          </pc:sldLayoutMkLst>
        </pc:sldLayoutChg>
        <pc:sldLayoutChg chg="add del">
          <pc:chgData name="razvandinu912@gmail.com" userId="fc8f56d12858a8d4" providerId="LiveId" clId="{6510E77F-8EEC-4ECE-B9C8-682B295E21E9}" dt="2021-03-09T16:37:01.694" v="121" actId="26606"/>
          <pc:sldLayoutMkLst>
            <pc:docMk/>
            <pc:sldMasterMk cId="3088961328" sldId="2147483751"/>
            <pc:sldLayoutMk cId="2838027232" sldId="2147483744"/>
          </pc:sldLayoutMkLst>
        </pc:sldLayoutChg>
        <pc:sldLayoutChg chg="add del">
          <pc:chgData name="razvandinu912@gmail.com" userId="fc8f56d12858a8d4" providerId="LiveId" clId="{6510E77F-8EEC-4ECE-B9C8-682B295E21E9}" dt="2021-03-09T16:37:01.694" v="121" actId="26606"/>
          <pc:sldLayoutMkLst>
            <pc:docMk/>
            <pc:sldMasterMk cId="3088961328" sldId="2147483751"/>
            <pc:sldLayoutMk cId="3928390735" sldId="2147483745"/>
          </pc:sldLayoutMkLst>
        </pc:sldLayoutChg>
        <pc:sldLayoutChg chg="add del">
          <pc:chgData name="razvandinu912@gmail.com" userId="fc8f56d12858a8d4" providerId="LiveId" clId="{6510E77F-8EEC-4ECE-B9C8-682B295E21E9}" dt="2021-03-09T16:37:01.694" v="121" actId="26606"/>
          <pc:sldLayoutMkLst>
            <pc:docMk/>
            <pc:sldMasterMk cId="3088961328" sldId="2147483751"/>
            <pc:sldLayoutMk cId="2410868959" sldId="2147483746"/>
          </pc:sldLayoutMkLst>
        </pc:sldLayoutChg>
        <pc:sldLayoutChg chg="add del">
          <pc:chgData name="razvandinu912@gmail.com" userId="fc8f56d12858a8d4" providerId="LiveId" clId="{6510E77F-8EEC-4ECE-B9C8-682B295E21E9}" dt="2021-03-09T16:37:01.694" v="121" actId="26606"/>
          <pc:sldLayoutMkLst>
            <pc:docMk/>
            <pc:sldMasterMk cId="3088961328" sldId="2147483751"/>
            <pc:sldLayoutMk cId="2334757958" sldId="2147483747"/>
          </pc:sldLayoutMkLst>
        </pc:sldLayoutChg>
        <pc:sldLayoutChg chg="add del">
          <pc:chgData name="razvandinu912@gmail.com" userId="fc8f56d12858a8d4" providerId="LiveId" clId="{6510E77F-8EEC-4ECE-B9C8-682B295E21E9}" dt="2021-03-09T16:37:01.694" v="121" actId="26606"/>
          <pc:sldLayoutMkLst>
            <pc:docMk/>
            <pc:sldMasterMk cId="3088961328" sldId="2147483751"/>
            <pc:sldLayoutMk cId="1274428990" sldId="2147483748"/>
          </pc:sldLayoutMkLst>
        </pc:sldLayoutChg>
        <pc:sldLayoutChg chg="add del">
          <pc:chgData name="razvandinu912@gmail.com" userId="fc8f56d12858a8d4" providerId="LiveId" clId="{6510E77F-8EEC-4ECE-B9C8-682B295E21E9}" dt="2021-03-09T16:37:01.694" v="121" actId="26606"/>
          <pc:sldLayoutMkLst>
            <pc:docMk/>
            <pc:sldMasterMk cId="3088961328" sldId="2147483751"/>
            <pc:sldLayoutMk cId="2180061327" sldId="2147483749"/>
          </pc:sldLayoutMkLst>
        </pc:sldLayoutChg>
        <pc:sldLayoutChg chg="add del">
          <pc:chgData name="razvandinu912@gmail.com" userId="fc8f56d12858a8d4" providerId="LiveId" clId="{6510E77F-8EEC-4ECE-B9C8-682B295E21E9}" dt="2021-03-09T16:37:01.694" v="121" actId="26606"/>
          <pc:sldLayoutMkLst>
            <pc:docMk/>
            <pc:sldMasterMk cId="3088961328" sldId="2147483751"/>
            <pc:sldLayoutMk cId="412074189" sldId="2147483750"/>
          </pc:sldLayoutMkLst>
        </pc:sldLayoutChg>
      </pc:sldMasterChg>
      <pc:sldMasterChg chg="add addSldLayout">
        <pc:chgData name="razvandinu912@gmail.com" userId="fc8f56d12858a8d4" providerId="LiveId" clId="{6510E77F-8EEC-4ECE-B9C8-682B295E21E9}" dt="2021-03-09T16:37:01.694" v="121" actId="26606"/>
        <pc:sldMasterMkLst>
          <pc:docMk/>
          <pc:sldMasterMk cId="3607096843" sldId="2147483801"/>
        </pc:sldMasterMkLst>
        <pc:sldLayoutChg chg="add">
          <pc:chgData name="razvandinu912@gmail.com" userId="fc8f56d12858a8d4" providerId="LiveId" clId="{6510E77F-8EEC-4ECE-B9C8-682B295E21E9}" dt="2021-03-09T16:37:01.694" v="121" actId="26606"/>
          <pc:sldLayoutMkLst>
            <pc:docMk/>
            <pc:sldMasterMk cId="3607096843" sldId="2147483801"/>
            <pc:sldLayoutMk cId="3910760336" sldId="2147483790"/>
          </pc:sldLayoutMkLst>
        </pc:sldLayoutChg>
        <pc:sldLayoutChg chg="add">
          <pc:chgData name="razvandinu912@gmail.com" userId="fc8f56d12858a8d4" providerId="LiveId" clId="{6510E77F-8EEC-4ECE-B9C8-682B295E21E9}" dt="2021-03-09T16:37:01.694" v="121" actId="26606"/>
          <pc:sldLayoutMkLst>
            <pc:docMk/>
            <pc:sldMasterMk cId="3607096843" sldId="2147483801"/>
            <pc:sldLayoutMk cId="2701644336" sldId="2147483791"/>
          </pc:sldLayoutMkLst>
        </pc:sldLayoutChg>
        <pc:sldLayoutChg chg="add">
          <pc:chgData name="razvandinu912@gmail.com" userId="fc8f56d12858a8d4" providerId="LiveId" clId="{6510E77F-8EEC-4ECE-B9C8-682B295E21E9}" dt="2021-03-09T16:37:01.694" v="121" actId="26606"/>
          <pc:sldLayoutMkLst>
            <pc:docMk/>
            <pc:sldMasterMk cId="3607096843" sldId="2147483801"/>
            <pc:sldLayoutMk cId="2268629833" sldId="2147483792"/>
          </pc:sldLayoutMkLst>
        </pc:sldLayoutChg>
        <pc:sldLayoutChg chg="add">
          <pc:chgData name="razvandinu912@gmail.com" userId="fc8f56d12858a8d4" providerId="LiveId" clId="{6510E77F-8EEC-4ECE-B9C8-682B295E21E9}" dt="2021-03-09T16:37:01.694" v="121" actId="26606"/>
          <pc:sldLayoutMkLst>
            <pc:docMk/>
            <pc:sldMasterMk cId="3607096843" sldId="2147483801"/>
            <pc:sldLayoutMk cId="515481999" sldId="2147483793"/>
          </pc:sldLayoutMkLst>
        </pc:sldLayoutChg>
        <pc:sldLayoutChg chg="add">
          <pc:chgData name="razvandinu912@gmail.com" userId="fc8f56d12858a8d4" providerId="LiveId" clId="{6510E77F-8EEC-4ECE-B9C8-682B295E21E9}" dt="2021-03-09T16:37:01.694" v="121" actId="26606"/>
          <pc:sldLayoutMkLst>
            <pc:docMk/>
            <pc:sldMasterMk cId="3607096843" sldId="2147483801"/>
            <pc:sldLayoutMk cId="250886842" sldId="2147483794"/>
          </pc:sldLayoutMkLst>
        </pc:sldLayoutChg>
        <pc:sldLayoutChg chg="add">
          <pc:chgData name="razvandinu912@gmail.com" userId="fc8f56d12858a8d4" providerId="LiveId" clId="{6510E77F-8EEC-4ECE-B9C8-682B295E21E9}" dt="2021-03-09T16:37:01.694" v="121" actId="26606"/>
          <pc:sldLayoutMkLst>
            <pc:docMk/>
            <pc:sldMasterMk cId="3607096843" sldId="2147483801"/>
            <pc:sldLayoutMk cId="1896521086" sldId="2147483795"/>
          </pc:sldLayoutMkLst>
        </pc:sldLayoutChg>
        <pc:sldLayoutChg chg="add">
          <pc:chgData name="razvandinu912@gmail.com" userId="fc8f56d12858a8d4" providerId="LiveId" clId="{6510E77F-8EEC-4ECE-B9C8-682B295E21E9}" dt="2021-03-09T16:37:01.694" v="121" actId="26606"/>
          <pc:sldLayoutMkLst>
            <pc:docMk/>
            <pc:sldMasterMk cId="3607096843" sldId="2147483801"/>
            <pc:sldLayoutMk cId="149043563" sldId="2147483796"/>
          </pc:sldLayoutMkLst>
        </pc:sldLayoutChg>
        <pc:sldLayoutChg chg="add">
          <pc:chgData name="razvandinu912@gmail.com" userId="fc8f56d12858a8d4" providerId="LiveId" clId="{6510E77F-8EEC-4ECE-B9C8-682B295E21E9}" dt="2021-03-09T16:37:01.694" v="121" actId="26606"/>
          <pc:sldLayoutMkLst>
            <pc:docMk/>
            <pc:sldMasterMk cId="3607096843" sldId="2147483801"/>
            <pc:sldLayoutMk cId="458417023" sldId="2147483797"/>
          </pc:sldLayoutMkLst>
        </pc:sldLayoutChg>
        <pc:sldLayoutChg chg="add">
          <pc:chgData name="razvandinu912@gmail.com" userId="fc8f56d12858a8d4" providerId="LiveId" clId="{6510E77F-8EEC-4ECE-B9C8-682B295E21E9}" dt="2021-03-09T16:37:01.694" v="121" actId="26606"/>
          <pc:sldLayoutMkLst>
            <pc:docMk/>
            <pc:sldMasterMk cId="3607096843" sldId="2147483801"/>
            <pc:sldLayoutMk cId="641780124" sldId="2147483798"/>
          </pc:sldLayoutMkLst>
        </pc:sldLayoutChg>
        <pc:sldLayoutChg chg="add">
          <pc:chgData name="razvandinu912@gmail.com" userId="fc8f56d12858a8d4" providerId="LiveId" clId="{6510E77F-8EEC-4ECE-B9C8-682B295E21E9}" dt="2021-03-09T16:37:01.694" v="121" actId="26606"/>
          <pc:sldLayoutMkLst>
            <pc:docMk/>
            <pc:sldMasterMk cId="3607096843" sldId="2147483801"/>
            <pc:sldLayoutMk cId="742939601" sldId="2147483799"/>
          </pc:sldLayoutMkLst>
        </pc:sldLayoutChg>
        <pc:sldLayoutChg chg="add">
          <pc:chgData name="razvandinu912@gmail.com" userId="fc8f56d12858a8d4" providerId="LiveId" clId="{6510E77F-8EEC-4ECE-B9C8-682B295E21E9}" dt="2021-03-09T16:37:01.694" v="121" actId="26606"/>
          <pc:sldLayoutMkLst>
            <pc:docMk/>
            <pc:sldMasterMk cId="3607096843" sldId="2147483801"/>
            <pc:sldLayoutMk cId="581943933" sldId="2147483800"/>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Tuesday, March 9, 2021</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490435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Tuesday, March 9, 2021</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58417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Tuesday, March 9, 2021</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6417801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Tuesday, March 9, 2021</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7429396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Tuesday, March 9, 2021</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581943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Tuesday, March 9, 2021</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50886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Tuesday, March 9, 2021</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9107603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Tuesday, March 9, 2021</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701644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Tuesday, March 9, 2021</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268629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Tuesday, March 9, 2021</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5154819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Tuesday, March 9, 2021</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896521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Tuesday, March 9, 2021</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3607096843"/>
      </p:ext>
    </p:extLst>
  </p:cSld>
  <p:clrMap bg1="dk1" tx1="lt1" bg2="dk2" tx2="lt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794" r:id="rId6"/>
    <p:sldLayoutId id="2147483790" r:id="rId7"/>
    <p:sldLayoutId id="2147483791" r:id="rId8"/>
    <p:sldLayoutId id="2147483792" r:id="rId9"/>
    <p:sldLayoutId id="2147483793" r:id="rId10"/>
    <p:sldLayoutId id="2147483795" r:id="rId11"/>
  </p:sldLayoutIdLst>
  <p:hf sldNum="0" hdr="0" ftr="0" dt="0"/>
  <p:txStyles>
    <p:titleStyle>
      <a:lvl1pPr algn="l" defTabSz="914400" rtl="0" eaLnBrk="1" latinLnBrk="0" hangingPunct="1">
        <a:lnSpc>
          <a:spcPct val="100000"/>
        </a:lnSpc>
        <a:spcBef>
          <a:spcPct val="0"/>
        </a:spcBef>
        <a:buNone/>
        <a:defRPr sz="3200" kern="1200" cap="none"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f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2" name="Rectangle 59">
            <a:extLst>
              <a:ext uri="{FF2B5EF4-FFF2-40B4-BE49-F238E27FC236}">
                <a16:creationId xmlns:a16="http://schemas.microsoft.com/office/drawing/2014/main" id="{09646535-AEF6-4883-A4F9-EEC1F8B43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3" name="Rectangle 61">
            <a:extLst>
              <a:ext uri="{FF2B5EF4-FFF2-40B4-BE49-F238E27FC236}">
                <a16:creationId xmlns:a16="http://schemas.microsoft.com/office/drawing/2014/main" id="{44A00C45-023C-431E-B774-053A3C686B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ectangle 63">
            <a:extLst>
              <a:ext uri="{FF2B5EF4-FFF2-40B4-BE49-F238E27FC236}">
                <a16:creationId xmlns:a16="http://schemas.microsoft.com/office/drawing/2014/main" id="{6A8151FD-E26B-480E-A623-CFBFE3713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5" name="Freeform: Shape 65">
            <a:extLst>
              <a:ext uri="{FF2B5EF4-FFF2-40B4-BE49-F238E27FC236}">
                <a16:creationId xmlns:a16="http://schemas.microsoft.com/office/drawing/2014/main" id="{6BE63264-F1B8-4AB7-AD1C-4180A9D2B1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342615" y="342615"/>
            <a:ext cx="6858000" cy="6172768"/>
          </a:xfrm>
          <a:custGeom>
            <a:avLst/>
            <a:gdLst>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4440498 w 6858000"/>
              <a:gd name="connsiteY4" fmla="*/ 5734742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0" fmla="*/ 6858000 w 6858000"/>
              <a:gd name="connsiteY0" fmla="*/ 0 h 5878098"/>
              <a:gd name="connsiteX1" fmla="*/ 6858000 w 6858000"/>
              <a:gd name="connsiteY1" fmla="*/ 5780582 h 5878098"/>
              <a:gd name="connsiteX2" fmla="*/ 6766523 w 6858000"/>
              <a:gd name="connsiteY2" fmla="*/ 5777266 h 5878098"/>
              <a:gd name="connsiteX3" fmla="*/ 5437222 w 6858000"/>
              <a:gd name="connsiteY3" fmla="*/ 5734742 h 5878098"/>
              <a:gd name="connsiteX4" fmla="*/ 4440498 w 6858000"/>
              <a:gd name="connsiteY4" fmla="*/ 5734742 h 5878098"/>
              <a:gd name="connsiteX5" fmla="*/ 582209 w 6858000"/>
              <a:gd name="connsiteY5" fmla="*/ 4121983 h 5878098"/>
              <a:gd name="connsiteX6" fmla="*/ 73548 w 6858000"/>
              <a:gd name="connsiteY6" fmla="*/ 3184291 h 5878098"/>
              <a:gd name="connsiteX7" fmla="*/ 0 w 6858000"/>
              <a:gd name="connsiteY7" fmla="*/ 2994994 h 5878098"/>
              <a:gd name="connsiteX8" fmla="*/ 0 w 6858000"/>
              <a:gd name="connsiteY8" fmla="*/ 0 h 5878098"/>
              <a:gd name="connsiteX9" fmla="*/ 6858000 w 6858000"/>
              <a:gd name="connsiteY9" fmla="*/ 0 h 5878098"/>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959581 w 6858000"/>
              <a:gd name="connsiteY5" fmla="*/ 4373609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3010841 w 6858000"/>
              <a:gd name="connsiteY3" fmla="*/ 5469518 h 5780582"/>
              <a:gd name="connsiteX4" fmla="*/ 959581 w 6858000"/>
              <a:gd name="connsiteY4" fmla="*/ 4373609 h 5780582"/>
              <a:gd name="connsiteX5" fmla="*/ 0 w 6858000"/>
              <a:gd name="connsiteY5" fmla="*/ 2994994 h 5780582"/>
              <a:gd name="connsiteX6" fmla="*/ 0 w 6858000"/>
              <a:gd name="connsiteY6" fmla="*/ 0 h 5780582"/>
              <a:gd name="connsiteX7" fmla="*/ 6858000 w 6858000"/>
              <a:gd name="connsiteY7"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264841 w 6858000"/>
              <a:gd name="connsiteY2" fmla="*/ 5442316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4516"/>
              <a:gd name="connsiteX1" fmla="*/ 6858000 w 6858000"/>
              <a:gd name="connsiteY1" fmla="*/ 5780582 h 5784516"/>
              <a:gd name="connsiteX2" fmla="*/ 3264841 w 6858000"/>
              <a:gd name="connsiteY2" fmla="*/ 5442316 h 5784516"/>
              <a:gd name="connsiteX3" fmla="*/ 959581 w 6858000"/>
              <a:gd name="connsiteY3" fmla="*/ 4373609 h 5784516"/>
              <a:gd name="connsiteX4" fmla="*/ 0 w 6858000"/>
              <a:gd name="connsiteY4" fmla="*/ 2994994 h 5784516"/>
              <a:gd name="connsiteX5" fmla="*/ 0 w 6858000"/>
              <a:gd name="connsiteY5" fmla="*/ 0 h 5784516"/>
              <a:gd name="connsiteX6" fmla="*/ 6858000 w 6858000"/>
              <a:gd name="connsiteY6" fmla="*/ 0 h 5784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84516">
                <a:moveTo>
                  <a:pt x="6858000" y="0"/>
                </a:moveTo>
                <a:lnTo>
                  <a:pt x="6858000" y="5780582"/>
                </a:lnTo>
                <a:cubicBezTo>
                  <a:pt x="4704756" y="5812908"/>
                  <a:pt x="4198884" y="5641214"/>
                  <a:pt x="3264841" y="5442316"/>
                </a:cubicBezTo>
                <a:cubicBezTo>
                  <a:pt x="2330798" y="5243418"/>
                  <a:pt x="1503721" y="4781496"/>
                  <a:pt x="959581" y="4373609"/>
                </a:cubicBezTo>
                <a:cubicBezTo>
                  <a:pt x="415441" y="3965722"/>
                  <a:pt x="198635" y="3573180"/>
                  <a:pt x="0" y="2994994"/>
                </a:cubicBezTo>
                <a:lnTo>
                  <a:pt x="0" y="0"/>
                </a:lnTo>
                <a:lnTo>
                  <a:pt x="6858000" y="0"/>
                </a:lnTo>
                <a:close/>
              </a:path>
            </a:pathLst>
          </a:custGeom>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AB6E7FA6-1AA9-4962-80C5-EA5E1861E404}"/>
              </a:ext>
            </a:extLst>
          </p:cNvPr>
          <p:cNvSpPr>
            <a:spLocks noGrp="1"/>
          </p:cNvSpPr>
          <p:nvPr>
            <p:ph type="ctrTitle"/>
          </p:nvPr>
        </p:nvSpPr>
        <p:spPr>
          <a:xfrm>
            <a:off x="720000" y="619200"/>
            <a:ext cx="5015505" cy="1477328"/>
          </a:xfrm>
        </p:spPr>
        <p:txBody>
          <a:bodyPr vert="horz" wrap="square" lIns="0" tIns="0" rIns="0" bIns="0" rtlCol="0" anchor="t" anchorCtr="0">
            <a:normAutofit/>
          </a:bodyPr>
          <a:lstStyle/>
          <a:p>
            <a:pPr algn="l"/>
            <a:r>
              <a:rPr lang="en-US" sz="3200"/>
              <a:t>Gerasis Construct LTD</a:t>
            </a:r>
          </a:p>
        </p:txBody>
      </p:sp>
      <p:pic>
        <p:nvPicPr>
          <p:cNvPr id="5" name="Picture 4" descr="Logo&#10;&#10;Description automatically generated">
            <a:extLst>
              <a:ext uri="{FF2B5EF4-FFF2-40B4-BE49-F238E27FC236}">
                <a16:creationId xmlns:a16="http://schemas.microsoft.com/office/drawing/2014/main" id="{AA47F33E-2FDF-4F66-8593-3AFA28C8FDE4}"/>
              </a:ext>
            </a:extLst>
          </p:cNvPr>
          <p:cNvPicPr>
            <a:picLocks noChangeAspect="1"/>
          </p:cNvPicPr>
          <p:nvPr/>
        </p:nvPicPr>
        <p:blipFill rotWithShape="1">
          <a:blip r:embed="rId2">
            <a:extLst>
              <a:ext uri="{28A0092B-C50C-407E-A947-70E740481C1C}">
                <a14:useLocalDpi xmlns:a14="http://schemas.microsoft.com/office/drawing/2010/main" val="0"/>
              </a:ext>
            </a:extLst>
          </a:blip>
          <a:srcRect l="1099" r="4273" b="1"/>
          <a:stretch/>
        </p:blipFill>
        <p:spPr>
          <a:xfrm>
            <a:off x="282736" y="2096528"/>
            <a:ext cx="5078861" cy="3180022"/>
          </a:xfrm>
          <a:custGeom>
            <a:avLst/>
            <a:gdLst/>
            <a:ahLst/>
            <a:cxnLst/>
            <a:rect l="l" t="t" r="r" b="b"/>
            <a:pathLst>
              <a:path w="5078861" h="3180022">
                <a:moveTo>
                  <a:pt x="3276428" y="2"/>
                </a:moveTo>
                <a:cubicBezTo>
                  <a:pt x="3304302" y="21"/>
                  <a:pt x="3329599" y="233"/>
                  <a:pt x="3351926" y="662"/>
                </a:cubicBezTo>
                <a:cubicBezTo>
                  <a:pt x="3709493" y="17196"/>
                  <a:pt x="4341946" y="169233"/>
                  <a:pt x="4641167" y="448987"/>
                </a:cubicBezTo>
                <a:cubicBezTo>
                  <a:pt x="4946649" y="631788"/>
                  <a:pt x="5056849" y="1024552"/>
                  <a:pt x="5077430" y="1613913"/>
                </a:cubicBezTo>
                <a:cubicBezTo>
                  <a:pt x="5091263" y="2010042"/>
                  <a:pt x="5005018" y="2303257"/>
                  <a:pt x="4809735" y="2513219"/>
                </a:cubicBezTo>
                <a:cubicBezTo>
                  <a:pt x="4627124" y="2809799"/>
                  <a:pt x="4047725" y="3071868"/>
                  <a:pt x="3654311" y="3133974"/>
                </a:cubicBezTo>
                <a:cubicBezTo>
                  <a:pt x="3260559" y="3186418"/>
                  <a:pt x="2883382" y="3160895"/>
                  <a:pt x="2594283" y="3170991"/>
                </a:cubicBezTo>
                <a:cubicBezTo>
                  <a:pt x="2199182" y="3184788"/>
                  <a:pt x="1533580" y="3188685"/>
                  <a:pt x="1300277" y="3138791"/>
                </a:cubicBezTo>
                <a:cubicBezTo>
                  <a:pt x="1096221" y="3097550"/>
                  <a:pt x="527513" y="2836879"/>
                  <a:pt x="328033" y="2650376"/>
                </a:cubicBezTo>
                <a:cubicBezTo>
                  <a:pt x="128553" y="2463873"/>
                  <a:pt x="18354" y="2071110"/>
                  <a:pt x="1147" y="1578365"/>
                </a:cubicBezTo>
                <a:cubicBezTo>
                  <a:pt x="-16060" y="1085620"/>
                  <a:pt x="163176" y="692423"/>
                  <a:pt x="348823" y="482798"/>
                </a:cubicBezTo>
                <a:cubicBezTo>
                  <a:pt x="640811" y="279132"/>
                  <a:pt x="1347172" y="60997"/>
                  <a:pt x="1607361" y="51911"/>
                </a:cubicBezTo>
                <a:cubicBezTo>
                  <a:pt x="1860322" y="43077"/>
                  <a:pt x="2858319" y="-276"/>
                  <a:pt x="3276428" y="2"/>
                </a:cubicBezTo>
                <a:close/>
              </a:path>
            </a:pathLst>
          </a:custGeom>
        </p:spPr>
      </p:pic>
      <p:sp>
        <p:nvSpPr>
          <p:cNvPr id="3" name="Subtitle 2">
            <a:extLst>
              <a:ext uri="{FF2B5EF4-FFF2-40B4-BE49-F238E27FC236}">
                <a16:creationId xmlns:a16="http://schemas.microsoft.com/office/drawing/2014/main" id="{FCB01E70-8D7F-4C0F-A952-CCF9403E5DAA}"/>
              </a:ext>
            </a:extLst>
          </p:cNvPr>
          <p:cNvSpPr>
            <a:spLocks noGrp="1"/>
          </p:cNvSpPr>
          <p:nvPr>
            <p:ph type="subTitle" idx="1"/>
          </p:nvPr>
        </p:nvSpPr>
        <p:spPr>
          <a:xfrm>
            <a:off x="6480000" y="633599"/>
            <a:ext cx="4991962" cy="5135375"/>
          </a:xfrm>
        </p:spPr>
        <p:txBody>
          <a:bodyPr vert="horz" lIns="0" tIns="0" rIns="0" bIns="0" rtlCol="0">
            <a:normAutofit/>
          </a:bodyPr>
          <a:lstStyle/>
          <a:p>
            <a:pPr indent="-228600" algn="l">
              <a:buFont typeface="The Hand Extrablack" panose="03070A02030502020204" pitchFamily="66" charset="0"/>
              <a:buChar char="•"/>
            </a:pPr>
            <a:r>
              <a:rPr lang="en-US" sz="2000" dirty="0"/>
              <a:t>Dinu Razvan-George</a:t>
            </a:r>
            <a:br>
              <a:rPr lang="en-US" sz="2000" dirty="0"/>
            </a:br>
            <a:br>
              <a:rPr lang="en-US" sz="2000" dirty="0"/>
            </a:br>
            <a:r>
              <a:rPr lang="en-US" sz="2000" dirty="0"/>
              <a:t>1919420</a:t>
            </a:r>
            <a:br>
              <a:rPr lang="en-US" sz="2000" dirty="0"/>
            </a:br>
            <a:br>
              <a:rPr lang="en-US" sz="2000" dirty="0"/>
            </a:br>
            <a:r>
              <a:rPr lang="en-US" sz="2000" dirty="0"/>
              <a:t>University of Wales Trinity Saint David</a:t>
            </a:r>
            <a:br>
              <a:rPr lang="en-US" sz="2000" dirty="0"/>
            </a:br>
            <a:br>
              <a:rPr lang="en-US" sz="2000" dirty="0"/>
            </a:br>
            <a:r>
              <a:rPr lang="en-US" sz="2000" dirty="0" err="1"/>
              <a:t>Presenation</a:t>
            </a:r>
            <a:endParaRPr lang="en-US" sz="2000" dirty="0"/>
          </a:p>
        </p:txBody>
      </p:sp>
    </p:spTree>
    <p:extLst>
      <p:ext uri="{BB962C8B-B14F-4D97-AF65-F5344CB8AC3E}">
        <p14:creationId xmlns:p14="http://schemas.microsoft.com/office/powerpoint/2010/main" val="344753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9">
            <a:extLst>
              <a:ext uri="{FF2B5EF4-FFF2-40B4-BE49-F238E27FC236}">
                <a16:creationId xmlns:a16="http://schemas.microsoft.com/office/drawing/2014/main" id="{44A00C45-023C-431E-B774-053A3C686B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1">
            <a:extLst>
              <a:ext uri="{FF2B5EF4-FFF2-40B4-BE49-F238E27FC236}">
                <a16:creationId xmlns:a16="http://schemas.microsoft.com/office/drawing/2014/main" id="{6A8151FD-E26B-480E-A623-CFBFE3713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6BE63264-F1B8-4AB7-AD1C-4180A9D2B1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342615" y="342615"/>
            <a:ext cx="6858000" cy="6172768"/>
          </a:xfrm>
          <a:custGeom>
            <a:avLst/>
            <a:gdLst>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4440498 w 6858000"/>
              <a:gd name="connsiteY4" fmla="*/ 5734742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0" fmla="*/ 6858000 w 6858000"/>
              <a:gd name="connsiteY0" fmla="*/ 0 h 5878098"/>
              <a:gd name="connsiteX1" fmla="*/ 6858000 w 6858000"/>
              <a:gd name="connsiteY1" fmla="*/ 5780582 h 5878098"/>
              <a:gd name="connsiteX2" fmla="*/ 6766523 w 6858000"/>
              <a:gd name="connsiteY2" fmla="*/ 5777266 h 5878098"/>
              <a:gd name="connsiteX3" fmla="*/ 5437222 w 6858000"/>
              <a:gd name="connsiteY3" fmla="*/ 5734742 h 5878098"/>
              <a:gd name="connsiteX4" fmla="*/ 4440498 w 6858000"/>
              <a:gd name="connsiteY4" fmla="*/ 5734742 h 5878098"/>
              <a:gd name="connsiteX5" fmla="*/ 582209 w 6858000"/>
              <a:gd name="connsiteY5" fmla="*/ 4121983 h 5878098"/>
              <a:gd name="connsiteX6" fmla="*/ 73548 w 6858000"/>
              <a:gd name="connsiteY6" fmla="*/ 3184291 h 5878098"/>
              <a:gd name="connsiteX7" fmla="*/ 0 w 6858000"/>
              <a:gd name="connsiteY7" fmla="*/ 2994994 h 5878098"/>
              <a:gd name="connsiteX8" fmla="*/ 0 w 6858000"/>
              <a:gd name="connsiteY8" fmla="*/ 0 h 5878098"/>
              <a:gd name="connsiteX9" fmla="*/ 6858000 w 6858000"/>
              <a:gd name="connsiteY9" fmla="*/ 0 h 5878098"/>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959581 w 6858000"/>
              <a:gd name="connsiteY5" fmla="*/ 4373609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3010841 w 6858000"/>
              <a:gd name="connsiteY3" fmla="*/ 5469518 h 5780582"/>
              <a:gd name="connsiteX4" fmla="*/ 959581 w 6858000"/>
              <a:gd name="connsiteY4" fmla="*/ 4373609 h 5780582"/>
              <a:gd name="connsiteX5" fmla="*/ 0 w 6858000"/>
              <a:gd name="connsiteY5" fmla="*/ 2994994 h 5780582"/>
              <a:gd name="connsiteX6" fmla="*/ 0 w 6858000"/>
              <a:gd name="connsiteY6" fmla="*/ 0 h 5780582"/>
              <a:gd name="connsiteX7" fmla="*/ 6858000 w 6858000"/>
              <a:gd name="connsiteY7"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264841 w 6858000"/>
              <a:gd name="connsiteY2" fmla="*/ 5442316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4516"/>
              <a:gd name="connsiteX1" fmla="*/ 6858000 w 6858000"/>
              <a:gd name="connsiteY1" fmla="*/ 5780582 h 5784516"/>
              <a:gd name="connsiteX2" fmla="*/ 3264841 w 6858000"/>
              <a:gd name="connsiteY2" fmla="*/ 5442316 h 5784516"/>
              <a:gd name="connsiteX3" fmla="*/ 959581 w 6858000"/>
              <a:gd name="connsiteY3" fmla="*/ 4373609 h 5784516"/>
              <a:gd name="connsiteX4" fmla="*/ 0 w 6858000"/>
              <a:gd name="connsiteY4" fmla="*/ 2994994 h 5784516"/>
              <a:gd name="connsiteX5" fmla="*/ 0 w 6858000"/>
              <a:gd name="connsiteY5" fmla="*/ 0 h 5784516"/>
              <a:gd name="connsiteX6" fmla="*/ 6858000 w 6858000"/>
              <a:gd name="connsiteY6" fmla="*/ 0 h 5784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84516">
                <a:moveTo>
                  <a:pt x="6858000" y="0"/>
                </a:moveTo>
                <a:lnTo>
                  <a:pt x="6858000" y="5780582"/>
                </a:lnTo>
                <a:cubicBezTo>
                  <a:pt x="4704756" y="5812908"/>
                  <a:pt x="4198884" y="5641214"/>
                  <a:pt x="3264841" y="5442316"/>
                </a:cubicBezTo>
                <a:cubicBezTo>
                  <a:pt x="2330798" y="5243418"/>
                  <a:pt x="1503721" y="4781496"/>
                  <a:pt x="959581" y="4373609"/>
                </a:cubicBezTo>
                <a:cubicBezTo>
                  <a:pt x="415441" y="3965722"/>
                  <a:pt x="198635" y="3573180"/>
                  <a:pt x="0" y="2994994"/>
                </a:cubicBezTo>
                <a:lnTo>
                  <a:pt x="0" y="0"/>
                </a:lnTo>
                <a:lnTo>
                  <a:pt x="6858000" y="0"/>
                </a:lnTo>
                <a:close/>
              </a:path>
            </a:pathLst>
          </a:custGeom>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7FC78704-4781-4B52-B5A7-481DBED51857}"/>
              </a:ext>
            </a:extLst>
          </p:cNvPr>
          <p:cNvSpPr>
            <a:spLocks noGrp="1"/>
          </p:cNvSpPr>
          <p:nvPr>
            <p:ph type="title"/>
          </p:nvPr>
        </p:nvSpPr>
        <p:spPr>
          <a:xfrm>
            <a:off x="720000" y="619200"/>
            <a:ext cx="5015505" cy="1477328"/>
          </a:xfrm>
        </p:spPr>
        <p:txBody>
          <a:bodyPr>
            <a:normAutofit/>
          </a:bodyPr>
          <a:lstStyle/>
          <a:p>
            <a:r>
              <a:rPr lang="en-GB" dirty="0"/>
              <a:t>Aim / Objectives ( What we do )</a:t>
            </a:r>
          </a:p>
        </p:txBody>
      </p:sp>
      <p:pic>
        <p:nvPicPr>
          <p:cNvPr id="5" name="Picture 4" descr="Diagram&#10;&#10;Description automatically generated">
            <a:extLst>
              <a:ext uri="{FF2B5EF4-FFF2-40B4-BE49-F238E27FC236}">
                <a16:creationId xmlns:a16="http://schemas.microsoft.com/office/drawing/2014/main" id="{954127B1-BCE4-45E7-9E21-42D45FF92F25}"/>
              </a:ext>
            </a:extLst>
          </p:cNvPr>
          <p:cNvPicPr>
            <a:picLocks noChangeAspect="1"/>
          </p:cNvPicPr>
          <p:nvPr/>
        </p:nvPicPr>
        <p:blipFill rotWithShape="1">
          <a:blip r:embed="rId2">
            <a:extLst>
              <a:ext uri="{28A0092B-C50C-407E-A947-70E740481C1C}">
                <a14:useLocalDpi xmlns:a14="http://schemas.microsoft.com/office/drawing/2010/main" val="0"/>
              </a:ext>
            </a:extLst>
          </a:blip>
          <a:srcRect r="180" b="-1"/>
          <a:stretch/>
        </p:blipFill>
        <p:spPr>
          <a:xfrm>
            <a:off x="656644" y="2626187"/>
            <a:ext cx="5078861" cy="3180022"/>
          </a:xfrm>
          <a:custGeom>
            <a:avLst/>
            <a:gdLst/>
            <a:ahLst/>
            <a:cxnLst/>
            <a:rect l="l" t="t" r="r" b="b"/>
            <a:pathLst>
              <a:path w="5078861" h="3180022">
                <a:moveTo>
                  <a:pt x="3276428" y="2"/>
                </a:moveTo>
                <a:cubicBezTo>
                  <a:pt x="3304302" y="21"/>
                  <a:pt x="3329599" y="233"/>
                  <a:pt x="3351926" y="662"/>
                </a:cubicBezTo>
                <a:cubicBezTo>
                  <a:pt x="3709493" y="17196"/>
                  <a:pt x="4341946" y="169233"/>
                  <a:pt x="4641167" y="448987"/>
                </a:cubicBezTo>
                <a:cubicBezTo>
                  <a:pt x="4946649" y="631788"/>
                  <a:pt x="5056849" y="1024552"/>
                  <a:pt x="5077430" y="1613913"/>
                </a:cubicBezTo>
                <a:cubicBezTo>
                  <a:pt x="5091263" y="2010042"/>
                  <a:pt x="5005018" y="2303257"/>
                  <a:pt x="4809735" y="2513219"/>
                </a:cubicBezTo>
                <a:cubicBezTo>
                  <a:pt x="4627124" y="2809799"/>
                  <a:pt x="4047725" y="3071868"/>
                  <a:pt x="3654311" y="3133974"/>
                </a:cubicBezTo>
                <a:cubicBezTo>
                  <a:pt x="3260559" y="3186418"/>
                  <a:pt x="2883382" y="3160895"/>
                  <a:pt x="2594283" y="3170991"/>
                </a:cubicBezTo>
                <a:cubicBezTo>
                  <a:pt x="2199182" y="3184788"/>
                  <a:pt x="1533580" y="3188685"/>
                  <a:pt x="1300277" y="3138791"/>
                </a:cubicBezTo>
                <a:cubicBezTo>
                  <a:pt x="1096221" y="3097550"/>
                  <a:pt x="527513" y="2836879"/>
                  <a:pt x="328033" y="2650376"/>
                </a:cubicBezTo>
                <a:cubicBezTo>
                  <a:pt x="128553" y="2463873"/>
                  <a:pt x="18354" y="2071110"/>
                  <a:pt x="1147" y="1578365"/>
                </a:cubicBezTo>
                <a:cubicBezTo>
                  <a:pt x="-16060" y="1085620"/>
                  <a:pt x="163176" y="692423"/>
                  <a:pt x="348823" y="482798"/>
                </a:cubicBezTo>
                <a:cubicBezTo>
                  <a:pt x="640811" y="279132"/>
                  <a:pt x="1347172" y="60997"/>
                  <a:pt x="1607361" y="51911"/>
                </a:cubicBezTo>
                <a:cubicBezTo>
                  <a:pt x="1860322" y="43077"/>
                  <a:pt x="2858319" y="-276"/>
                  <a:pt x="3276428" y="2"/>
                </a:cubicBezTo>
                <a:close/>
              </a:path>
            </a:pathLst>
          </a:custGeom>
        </p:spPr>
      </p:pic>
      <p:sp>
        <p:nvSpPr>
          <p:cNvPr id="3" name="Content Placeholder 2">
            <a:extLst>
              <a:ext uri="{FF2B5EF4-FFF2-40B4-BE49-F238E27FC236}">
                <a16:creationId xmlns:a16="http://schemas.microsoft.com/office/drawing/2014/main" id="{8CD319DD-2CDE-4FC4-A885-D82C0E8A60DD}"/>
              </a:ext>
            </a:extLst>
          </p:cNvPr>
          <p:cNvSpPr>
            <a:spLocks noGrp="1"/>
          </p:cNvSpPr>
          <p:nvPr>
            <p:ph idx="1"/>
          </p:nvPr>
        </p:nvSpPr>
        <p:spPr>
          <a:xfrm>
            <a:off x="6480000" y="633599"/>
            <a:ext cx="4991962" cy="5135375"/>
          </a:xfrm>
        </p:spPr>
        <p:txBody>
          <a:bodyPr>
            <a:normAutofit/>
          </a:bodyPr>
          <a:lstStyle/>
          <a:p>
            <a:pPr>
              <a:lnSpc>
                <a:spcPct val="110000"/>
              </a:lnSpc>
            </a:pPr>
            <a:r>
              <a:rPr lang="en-GB"/>
              <a:t>We offer quality</a:t>
            </a:r>
            <a:br>
              <a:rPr lang="en-GB"/>
            </a:br>
            <a:br>
              <a:rPr lang="en-GB"/>
            </a:br>
            <a:r>
              <a:rPr lang="en-GB"/>
              <a:t>We provide insurance </a:t>
            </a:r>
            <a:br>
              <a:rPr lang="en-GB"/>
            </a:br>
            <a:br>
              <a:rPr lang="en-GB"/>
            </a:br>
            <a:r>
              <a:rPr lang="en-GB"/>
              <a:t>We work fast</a:t>
            </a:r>
            <a:br>
              <a:rPr lang="en-GB"/>
            </a:br>
            <a:br>
              <a:rPr lang="en-GB"/>
            </a:br>
            <a:r>
              <a:rPr lang="en-GB"/>
              <a:t>We work clean</a:t>
            </a:r>
            <a:br>
              <a:rPr lang="en-GB"/>
            </a:br>
            <a:br>
              <a:rPr lang="en-GB"/>
            </a:br>
            <a:r>
              <a:rPr lang="en-GB"/>
              <a:t>We respect your decision</a:t>
            </a:r>
            <a:br>
              <a:rPr lang="en-GB"/>
            </a:br>
            <a:br>
              <a:rPr lang="en-GB"/>
            </a:br>
            <a:r>
              <a:rPr lang="en-GB"/>
              <a:t>We follow the plan</a:t>
            </a:r>
            <a:br>
              <a:rPr lang="en-GB"/>
            </a:br>
            <a:br>
              <a:rPr lang="en-GB"/>
            </a:br>
            <a:r>
              <a:rPr lang="en-GB"/>
              <a:t>We offer trust</a:t>
            </a:r>
            <a:br>
              <a:rPr lang="en-GB"/>
            </a:br>
            <a:br>
              <a:rPr lang="en-GB"/>
            </a:br>
            <a:r>
              <a:rPr lang="en-GB" b="1" u="sng"/>
              <a:t>WE ARE PROFESSIONALS!</a:t>
            </a:r>
          </a:p>
        </p:txBody>
      </p:sp>
    </p:spTree>
    <p:extLst>
      <p:ext uri="{BB962C8B-B14F-4D97-AF65-F5344CB8AC3E}">
        <p14:creationId xmlns:p14="http://schemas.microsoft.com/office/powerpoint/2010/main" val="5359369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0BE90-3781-4993-A2DF-2B66D8D3EC98}"/>
              </a:ext>
            </a:extLst>
          </p:cNvPr>
          <p:cNvSpPr>
            <a:spLocks noGrp="1"/>
          </p:cNvSpPr>
          <p:nvPr>
            <p:ph type="title"/>
          </p:nvPr>
        </p:nvSpPr>
        <p:spPr>
          <a:xfrm>
            <a:off x="720000" y="619200"/>
            <a:ext cx="10728322" cy="801227"/>
          </a:xfrm>
        </p:spPr>
        <p:txBody>
          <a:bodyPr/>
          <a:lstStyle/>
          <a:p>
            <a:r>
              <a:rPr lang="en-GB" dirty="0"/>
              <a:t>Brief – How are we and what we provide?</a:t>
            </a:r>
          </a:p>
        </p:txBody>
      </p:sp>
      <p:sp>
        <p:nvSpPr>
          <p:cNvPr id="3" name="Content Placeholder 2">
            <a:extLst>
              <a:ext uri="{FF2B5EF4-FFF2-40B4-BE49-F238E27FC236}">
                <a16:creationId xmlns:a16="http://schemas.microsoft.com/office/drawing/2014/main" id="{5ADD4409-6909-4BF3-8749-803B58060B9E}"/>
              </a:ext>
            </a:extLst>
          </p:cNvPr>
          <p:cNvSpPr>
            <a:spLocks noGrp="1"/>
          </p:cNvSpPr>
          <p:nvPr>
            <p:ph idx="1"/>
          </p:nvPr>
        </p:nvSpPr>
        <p:spPr>
          <a:xfrm>
            <a:off x="720000" y="1526960"/>
            <a:ext cx="10728325" cy="4242016"/>
          </a:xfrm>
        </p:spPr>
        <p:txBody>
          <a:bodyPr/>
          <a:lstStyle/>
          <a:p>
            <a:r>
              <a:rPr lang="en-GB" dirty="0"/>
              <a:t>My name is Dinu Razvan-George, I am 23 years old and I am from Romania. </a:t>
            </a:r>
            <a:r>
              <a:rPr lang="en-GB" dirty="0" err="1"/>
              <a:t>Gerasis</a:t>
            </a:r>
            <a:r>
              <a:rPr lang="en-GB" dirty="0"/>
              <a:t> Construct company is my own idea and the name is a Romanian reference. GE comes from “</a:t>
            </a:r>
            <a:r>
              <a:rPr lang="en-GB" dirty="0" err="1"/>
              <a:t>Garantat</a:t>
            </a:r>
            <a:r>
              <a:rPr lang="en-GB" dirty="0"/>
              <a:t>” which means Guaranteed, RA comes from “Rapid”, which means Fast, and SIS stand from “</a:t>
            </a:r>
            <a:r>
              <a:rPr lang="en-GB" dirty="0" err="1"/>
              <a:t>Sigur</a:t>
            </a:r>
            <a:r>
              <a:rPr lang="en-GB" dirty="0"/>
              <a:t>” which means Secure/Safe.</a:t>
            </a:r>
            <a:br>
              <a:rPr lang="en-GB" dirty="0"/>
            </a:br>
            <a:r>
              <a:rPr lang="en-GB" dirty="0"/>
              <a:t>We are a construction company, hence the name CONSTRUCT. We will act in Romania, because the talent and skills in construction have been in the family for more than 30 years, as my parents work in the field, that's why I believe that working in Romania is the right decision.</a:t>
            </a:r>
            <a:br>
              <a:rPr lang="en-GB" dirty="0"/>
            </a:br>
            <a:r>
              <a:rPr lang="en-GB" dirty="0"/>
              <a:t>The way the company will act is already known and due to the experience, the mistakes will be reduced to 0, which implicitly makes us, </a:t>
            </a:r>
            <a:r>
              <a:rPr lang="en-GB" dirty="0" err="1"/>
              <a:t>Gerasis</a:t>
            </a:r>
            <a:r>
              <a:rPr lang="en-GB" dirty="0"/>
              <a:t> Construct, your choice.</a:t>
            </a:r>
          </a:p>
        </p:txBody>
      </p:sp>
    </p:spTree>
    <p:extLst>
      <p:ext uri="{BB962C8B-B14F-4D97-AF65-F5344CB8AC3E}">
        <p14:creationId xmlns:p14="http://schemas.microsoft.com/office/powerpoint/2010/main" val="24747966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6D705-04C0-4369-A867-52BDA11D4797}"/>
              </a:ext>
            </a:extLst>
          </p:cNvPr>
          <p:cNvSpPr>
            <a:spLocks noGrp="1"/>
          </p:cNvSpPr>
          <p:nvPr>
            <p:ph type="title"/>
          </p:nvPr>
        </p:nvSpPr>
        <p:spPr>
          <a:xfrm>
            <a:off x="720000" y="619200"/>
            <a:ext cx="10728322" cy="597041"/>
          </a:xfrm>
        </p:spPr>
        <p:txBody>
          <a:bodyPr/>
          <a:lstStyle/>
          <a:p>
            <a:r>
              <a:rPr lang="en-GB" dirty="0"/>
              <a:t>Strengths / Opportunities</a:t>
            </a:r>
          </a:p>
        </p:txBody>
      </p:sp>
      <p:sp>
        <p:nvSpPr>
          <p:cNvPr id="3" name="Content Placeholder 2">
            <a:extLst>
              <a:ext uri="{FF2B5EF4-FFF2-40B4-BE49-F238E27FC236}">
                <a16:creationId xmlns:a16="http://schemas.microsoft.com/office/drawing/2014/main" id="{25CC8E67-73FB-4382-A22C-676B7C274B4C}"/>
              </a:ext>
            </a:extLst>
          </p:cNvPr>
          <p:cNvSpPr>
            <a:spLocks noGrp="1"/>
          </p:cNvSpPr>
          <p:nvPr>
            <p:ph idx="1"/>
          </p:nvPr>
        </p:nvSpPr>
        <p:spPr>
          <a:xfrm>
            <a:off x="720000" y="1296140"/>
            <a:ext cx="10728325" cy="4820575"/>
          </a:xfrm>
        </p:spPr>
        <p:txBody>
          <a:bodyPr/>
          <a:lstStyle/>
          <a:p>
            <a:r>
              <a:rPr lang="en-GB" dirty="0"/>
              <a:t>Safe business.</a:t>
            </a:r>
            <a:br>
              <a:rPr lang="en-GB" dirty="0"/>
            </a:br>
            <a:r>
              <a:rPr lang="en-GB" dirty="0"/>
              <a:t>In case it can't be sold, you can move in.</a:t>
            </a:r>
            <a:br>
              <a:rPr lang="en-GB" dirty="0"/>
            </a:br>
            <a:r>
              <a:rPr lang="en-GB" dirty="0"/>
              <a:t>The population will always need a home.</a:t>
            </a:r>
            <a:br>
              <a:rPr lang="en-GB" dirty="0"/>
            </a:br>
            <a:r>
              <a:rPr lang="en-GB" dirty="0"/>
              <a:t>The house does not lose its value.</a:t>
            </a:r>
            <a:br>
              <a:rPr lang="en-GB" dirty="0"/>
            </a:br>
            <a:r>
              <a:rPr lang="en-GB" dirty="0"/>
              <a:t>You can work on several plans, from building a house and selling it, to accepting a plan and following it.</a:t>
            </a:r>
            <a:br>
              <a:rPr lang="en-GB" dirty="0"/>
            </a:br>
            <a:r>
              <a:rPr lang="en-GB" dirty="0"/>
              <a:t>You can benefit from offers from the state or the bank.</a:t>
            </a:r>
            <a:br>
              <a:rPr lang="en-GB" dirty="0"/>
            </a:br>
            <a:r>
              <a:rPr lang="en-GB" dirty="0"/>
              <a:t>There is always the possibility to increase the team size, to work in several places simultaneously.</a:t>
            </a:r>
            <a:br>
              <a:rPr lang="en-GB" dirty="0"/>
            </a:br>
            <a:r>
              <a:rPr lang="en-GB" dirty="0"/>
              <a:t>We have a lot of experience and we know how to fight today's problems, such as insect invasions or the appearance of </a:t>
            </a:r>
            <a:r>
              <a:rPr lang="en-GB" dirty="0" err="1"/>
              <a:t>mold</a:t>
            </a:r>
            <a:r>
              <a:rPr lang="en-GB" dirty="0"/>
              <a:t>.</a:t>
            </a:r>
            <a:br>
              <a:rPr lang="en-GB" dirty="0"/>
            </a:br>
            <a:r>
              <a:rPr lang="en-GB" dirty="0"/>
              <a:t>Easy to make profit.</a:t>
            </a:r>
          </a:p>
        </p:txBody>
      </p:sp>
    </p:spTree>
    <p:extLst>
      <p:ext uri="{BB962C8B-B14F-4D97-AF65-F5344CB8AC3E}">
        <p14:creationId xmlns:p14="http://schemas.microsoft.com/office/powerpoint/2010/main" val="29738639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41275-6E93-41D9-851A-81C9540E41C9}"/>
              </a:ext>
            </a:extLst>
          </p:cNvPr>
          <p:cNvSpPr>
            <a:spLocks noGrp="1"/>
          </p:cNvSpPr>
          <p:nvPr>
            <p:ph type="title"/>
          </p:nvPr>
        </p:nvSpPr>
        <p:spPr>
          <a:xfrm>
            <a:off x="720000" y="619200"/>
            <a:ext cx="10728322" cy="739083"/>
          </a:xfrm>
        </p:spPr>
        <p:txBody>
          <a:bodyPr/>
          <a:lstStyle/>
          <a:p>
            <a:r>
              <a:rPr lang="en-GB" dirty="0"/>
              <a:t>Weaknesses / Threats </a:t>
            </a:r>
          </a:p>
        </p:txBody>
      </p:sp>
      <p:sp>
        <p:nvSpPr>
          <p:cNvPr id="3" name="Content Placeholder 2">
            <a:extLst>
              <a:ext uri="{FF2B5EF4-FFF2-40B4-BE49-F238E27FC236}">
                <a16:creationId xmlns:a16="http://schemas.microsoft.com/office/drawing/2014/main" id="{E37528D1-354A-4292-AF97-2122CEE03EA2}"/>
              </a:ext>
            </a:extLst>
          </p:cNvPr>
          <p:cNvSpPr>
            <a:spLocks noGrp="1"/>
          </p:cNvSpPr>
          <p:nvPr>
            <p:ph idx="1"/>
          </p:nvPr>
        </p:nvSpPr>
        <p:spPr>
          <a:xfrm>
            <a:off x="720000" y="1358284"/>
            <a:ext cx="10728325" cy="4880516"/>
          </a:xfrm>
        </p:spPr>
        <p:txBody>
          <a:bodyPr/>
          <a:lstStyle/>
          <a:p>
            <a:r>
              <a:rPr lang="en-GB" dirty="0"/>
              <a:t>In Romania, winter is a difficult season, and it can snow very badly.</a:t>
            </a:r>
            <a:br>
              <a:rPr lang="en-GB" dirty="0"/>
            </a:br>
            <a:r>
              <a:rPr lang="en-GB" dirty="0"/>
              <a:t>The rains are unpredictable and can occur at any time.</a:t>
            </a:r>
            <a:br>
              <a:rPr lang="en-GB" dirty="0"/>
            </a:br>
            <a:r>
              <a:rPr lang="en-GB" dirty="0"/>
              <a:t>Employees can change and it can become very difficult to find good people with experience and trustable.</a:t>
            </a:r>
            <a:br>
              <a:rPr lang="en-GB" dirty="0"/>
            </a:br>
            <a:r>
              <a:rPr lang="en-GB" dirty="0"/>
              <a:t>There is a lot of competition in the field and there will be more and more.</a:t>
            </a:r>
            <a:br>
              <a:rPr lang="en-GB" dirty="0"/>
            </a:br>
            <a:r>
              <a:rPr lang="en-GB" dirty="0"/>
              <a:t>There is a lot of competition in the field and there will be more and more.</a:t>
            </a:r>
            <a:br>
              <a:rPr lang="en-GB" dirty="0"/>
            </a:br>
            <a:r>
              <a:rPr lang="en-GB" dirty="0"/>
              <a:t>The starting amount must be quite large, and for those who have a large amount, it can give them an advantage.</a:t>
            </a:r>
            <a:br>
              <a:rPr lang="en-GB" dirty="0"/>
            </a:br>
            <a:r>
              <a:rPr lang="en-GB" dirty="0"/>
              <a:t>The fact that in Romania we have a different national currency called RON can be confusing, because payments to the state and taxes are made in Euro.</a:t>
            </a:r>
          </a:p>
        </p:txBody>
      </p:sp>
    </p:spTree>
    <p:extLst>
      <p:ext uri="{BB962C8B-B14F-4D97-AF65-F5344CB8AC3E}">
        <p14:creationId xmlns:p14="http://schemas.microsoft.com/office/powerpoint/2010/main" val="4127429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D1035C-3BF0-4FE0-B3A3-1062F8600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AB9D98-A152-4B91-B299-530192EE67DB}"/>
              </a:ext>
            </a:extLst>
          </p:cNvPr>
          <p:cNvSpPr>
            <a:spLocks noGrp="1"/>
          </p:cNvSpPr>
          <p:nvPr>
            <p:ph type="title"/>
          </p:nvPr>
        </p:nvSpPr>
        <p:spPr>
          <a:xfrm>
            <a:off x="720000" y="619200"/>
            <a:ext cx="4991961" cy="1477328"/>
          </a:xfrm>
        </p:spPr>
        <p:txBody>
          <a:bodyPr wrap="square" anchor="ctr">
            <a:normAutofit/>
          </a:bodyPr>
          <a:lstStyle/>
          <a:p>
            <a:r>
              <a:rPr lang="en-GB" dirty="0"/>
              <a:t>Why us?</a:t>
            </a:r>
          </a:p>
        </p:txBody>
      </p:sp>
      <p:sp>
        <p:nvSpPr>
          <p:cNvPr id="3" name="Content Placeholder 2">
            <a:extLst>
              <a:ext uri="{FF2B5EF4-FFF2-40B4-BE49-F238E27FC236}">
                <a16:creationId xmlns:a16="http://schemas.microsoft.com/office/drawing/2014/main" id="{A3E8E2F8-79EF-4E08-95D8-CA7D1113645B}"/>
              </a:ext>
            </a:extLst>
          </p:cNvPr>
          <p:cNvSpPr>
            <a:spLocks noGrp="1"/>
          </p:cNvSpPr>
          <p:nvPr>
            <p:ph idx="1"/>
          </p:nvPr>
        </p:nvSpPr>
        <p:spPr>
          <a:xfrm>
            <a:off x="720000" y="2541600"/>
            <a:ext cx="4991962" cy="3216273"/>
          </a:xfrm>
        </p:spPr>
        <p:txBody>
          <a:bodyPr>
            <a:normAutofit/>
          </a:bodyPr>
          <a:lstStyle/>
          <a:p>
            <a:pPr>
              <a:lnSpc>
                <a:spcPct val="110000"/>
              </a:lnSpc>
            </a:pPr>
            <a:r>
              <a:rPr lang="en-GB" sz="1700"/>
              <a:t>We truly believe that we are the best option because we do everything with pleasure. Our GOAL is not to get us rich, but to offer you the best services. We offer services that are as accessible as possible for everyone and we do everything in a friendly way. We listen carefully to everything you have to say and we do everything with the best materials to ensure a safe home for you and your family.</a:t>
            </a:r>
          </a:p>
        </p:txBody>
      </p:sp>
      <p:pic>
        <p:nvPicPr>
          <p:cNvPr id="5" name="Picture 4" descr="A picture containing text, sunset, silhouette&#10;&#10;Description automatically generated">
            <a:extLst>
              <a:ext uri="{FF2B5EF4-FFF2-40B4-BE49-F238E27FC236}">
                <a16:creationId xmlns:a16="http://schemas.microsoft.com/office/drawing/2014/main" id="{747DA830-8670-4B10-9647-AD9A929B2033}"/>
              </a:ext>
            </a:extLst>
          </p:cNvPr>
          <p:cNvPicPr>
            <a:picLocks noChangeAspect="1"/>
          </p:cNvPicPr>
          <p:nvPr/>
        </p:nvPicPr>
        <p:blipFill rotWithShape="1">
          <a:blip r:embed="rId2">
            <a:extLst>
              <a:ext uri="{28A0092B-C50C-407E-A947-70E740481C1C}">
                <a14:useLocalDpi xmlns:a14="http://schemas.microsoft.com/office/drawing/2010/main" val="0"/>
              </a:ext>
            </a:extLst>
          </a:blip>
          <a:srcRect l="7346" r="10080"/>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Tree>
    <p:extLst>
      <p:ext uri="{BB962C8B-B14F-4D97-AF65-F5344CB8AC3E}">
        <p14:creationId xmlns:p14="http://schemas.microsoft.com/office/powerpoint/2010/main" val="20039139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83B1F-37B3-4F7E-BBE2-AB07AC18C24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4C99A39-BEF2-464C-B90F-4B8F5C75C466}"/>
              </a:ext>
            </a:extLst>
          </p:cNvPr>
          <p:cNvSpPr>
            <a:spLocks noGrp="1"/>
          </p:cNvSpPr>
          <p:nvPr>
            <p:ph idx="1"/>
          </p:nvPr>
        </p:nvSpPr>
        <p:spPr>
          <a:xfrm>
            <a:off x="720000" y="1251751"/>
            <a:ext cx="10728325" cy="5326602"/>
          </a:xfrm>
        </p:spPr>
        <p:txBody>
          <a:bodyPr>
            <a:normAutofit fontScale="55000" lnSpcReduction="20000"/>
          </a:bodyPr>
          <a:lstStyle/>
          <a:p>
            <a:pPr>
              <a:spcBef>
                <a:spcPts val="0"/>
              </a:spcBef>
              <a:spcAft>
                <a:spcPts val="0"/>
              </a:spcAft>
            </a:pPr>
            <a:r>
              <a:rPr lang="en-GB" sz="2200" dirty="0" err="1">
                <a:solidFill>
                  <a:srgbClr val="0E101A"/>
                </a:solidFill>
                <a:effectLst/>
              </a:rPr>
              <a:t>Arditi</a:t>
            </a:r>
            <a:r>
              <a:rPr lang="en-GB" sz="2200" dirty="0">
                <a:solidFill>
                  <a:srgbClr val="0E101A"/>
                </a:solidFill>
                <a:effectLst/>
              </a:rPr>
              <a:t>, D. and Davis, L., 1988. Marketing of construction services. </a:t>
            </a:r>
            <a:r>
              <a:rPr lang="en-GB" sz="2200" i="1" dirty="0">
                <a:solidFill>
                  <a:srgbClr val="0E101A"/>
                </a:solidFill>
                <a:effectLst/>
              </a:rPr>
              <a:t>Journal of Management in Engineering</a:t>
            </a:r>
            <a:r>
              <a:rPr lang="en-GB" sz="2200" dirty="0">
                <a:solidFill>
                  <a:srgbClr val="0E101A"/>
                </a:solidFill>
                <a:effectLst/>
              </a:rPr>
              <a:t>, </a:t>
            </a:r>
            <a:r>
              <a:rPr lang="en-GB" sz="2200" i="1" dirty="0">
                <a:solidFill>
                  <a:srgbClr val="0E101A"/>
                </a:solidFill>
                <a:effectLst/>
              </a:rPr>
              <a:t>4</a:t>
            </a:r>
            <a:r>
              <a:rPr lang="en-GB" sz="2200" dirty="0">
                <a:solidFill>
                  <a:srgbClr val="0E101A"/>
                </a:solidFill>
                <a:effectLst/>
              </a:rPr>
              <a:t>(4), pp.297-315.</a:t>
            </a:r>
          </a:p>
          <a:p>
            <a:pPr>
              <a:spcBef>
                <a:spcPts val="0"/>
              </a:spcBef>
              <a:spcAft>
                <a:spcPts val="0"/>
              </a:spcAft>
            </a:pPr>
            <a:r>
              <a:rPr lang="en-GB" sz="2200" dirty="0">
                <a:solidFill>
                  <a:srgbClr val="0E101A"/>
                </a:solidFill>
                <a:effectLst/>
              </a:rPr>
              <a:t>Barlow, J., 2000. Innovation and learning in complex offshore construction projects. </a:t>
            </a:r>
            <a:r>
              <a:rPr lang="en-GB" sz="2200" i="1" dirty="0">
                <a:solidFill>
                  <a:srgbClr val="0E101A"/>
                </a:solidFill>
                <a:effectLst/>
              </a:rPr>
              <a:t>Research policy</a:t>
            </a:r>
            <a:r>
              <a:rPr lang="en-GB" sz="2200" dirty="0">
                <a:solidFill>
                  <a:srgbClr val="0E101A"/>
                </a:solidFill>
                <a:effectLst/>
              </a:rPr>
              <a:t>, </a:t>
            </a:r>
            <a:r>
              <a:rPr lang="en-GB" sz="2200" i="1" dirty="0">
                <a:solidFill>
                  <a:srgbClr val="0E101A"/>
                </a:solidFill>
                <a:effectLst/>
              </a:rPr>
              <a:t>29</a:t>
            </a:r>
            <a:r>
              <a:rPr lang="en-GB" sz="2200" dirty="0">
                <a:solidFill>
                  <a:srgbClr val="0E101A"/>
                </a:solidFill>
                <a:effectLst/>
              </a:rPr>
              <a:t>(7-8), pp.973-989.</a:t>
            </a:r>
          </a:p>
          <a:p>
            <a:pPr>
              <a:spcBef>
                <a:spcPts val="0"/>
              </a:spcBef>
              <a:spcAft>
                <a:spcPts val="0"/>
              </a:spcAft>
            </a:pPr>
            <a:r>
              <a:rPr lang="en-GB" sz="2200" dirty="0">
                <a:solidFill>
                  <a:srgbClr val="0E101A"/>
                </a:solidFill>
                <a:effectLst/>
              </a:rPr>
              <a:t>Brandenburg, S.G., Haas, C.T. and </a:t>
            </a:r>
            <a:r>
              <a:rPr lang="en-GB" sz="2200" dirty="0" err="1">
                <a:solidFill>
                  <a:srgbClr val="0E101A"/>
                </a:solidFill>
                <a:effectLst/>
              </a:rPr>
              <a:t>Byrom</a:t>
            </a:r>
            <a:r>
              <a:rPr lang="en-GB" sz="2200" dirty="0">
                <a:solidFill>
                  <a:srgbClr val="0E101A"/>
                </a:solidFill>
                <a:effectLst/>
              </a:rPr>
              <a:t>, K., 2006. Strategic management of human resources in construction. </a:t>
            </a:r>
            <a:r>
              <a:rPr lang="en-GB" sz="2200" i="1" dirty="0">
                <a:solidFill>
                  <a:srgbClr val="0E101A"/>
                </a:solidFill>
                <a:effectLst/>
              </a:rPr>
              <a:t>Journal of Management in engineering</a:t>
            </a:r>
            <a:r>
              <a:rPr lang="en-GB" sz="2200" dirty="0">
                <a:solidFill>
                  <a:srgbClr val="0E101A"/>
                </a:solidFill>
                <a:effectLst/>
              </a:rPr>
              <a:t>, </a:t>
            </a:r>
            <a:r>
              <a:rPr lang="en-GB" sz="2200" i="1" dirty="0">
                <a:solidFill>
                  <a:srgbClr val="0E101A"/>
                </a:solidFill>
                <a:effectLst/>
              </a:rPr>
              <a:t>22</a:t>
            </a:r>
            <a:r>
              <a:rPr lang="en-GB" sz="2200" dirty="0">
                <a:solidFill>
                  <a:srgbClr val="0E101A"/>
                </a:solidFill>
                <a:effectLst/>
              </a:rPr>
              <a:t>(2), pp.89-96.</a:t>
            </a:r>
          </a:p>
          <a:p>
            <a:pPr>
              <a:spcBef>
                <a:spcPts val="0"/>
              </a:spcBef>
              <a:spcAft>
                <a:spcPts val="0"/>
              </a:spcAft>
            </a:pPr>
            <a:r>
              <a:rPr lang="en-GB" sz="2200" dirty="0">
                <a:solidFill>
                  <a:srgbClr val="0E101A"/>
                </a:solidFill>
                <a:effectLst/>
              </a:rPr>
              <a:t>CHART, G., Aims and Objectives.</a:t>
            </a:r>
          </a:p>
          <a:p>
            <a:pPr>
              <a:spcBef>
                <a:spcPts val="0"/>
              </a:spcBef>
              <a:spcAft>
                <a:spcPts val="0"/>
              </a:spcAft>
            </a:pPr>
            <a:r>
              <a:rPr lang="en-GB" sz="2200" dirty="0">
                <a:solidFill>
                  <a:srgbClr val="0E101A"/>
                </a:solidFill>
                <a:effectLst/>
              </a:rPr>
              <a:t>Cheng, M.Y., Tsai, M.H. and Xiao, Z.W., 2006. Construction management process reengineering: Organizational human resource planning for multiple projects. </a:t>
            </a:r>
            <a:r>
              <a:rPr lang="en-GB" sz="2200" i="1" dirty="0">
                <a:solidFill>
                  <a:srgbClr val="0E101A"/>
                </a:solidFill>
                <a:effectLst/>
              </a:rPr>
              <a:t>Automation in Construction</a:t>
            </a:r>
            <a:r>
              <a:rPr lang="en-GB" sz="2200" dirty="0">
                <a:solidFill>
                  <a:srgbClr val="0E101A"/>
                </a:solidFill>
                <a:effectLst/>
              </a:rPr>
              <a:t>, </a:t>
            </a:r>
            <a:r>
              <a:rPr lang="en-GB" sz="2200" i="1" dirty="0">
                <a:solidFill>
                  <a:srgbClr val="0E101A"/>
                </a:solidFill>
                <a:effectLst/>
              </a:rPr>
              <a:t>15</a:t>
            </a:r>
            <a:r>
              <a:rPr lang="en-GB" sz="2200" dirty="0">
                <a:solidFill>
                  <a:srgbClr val="0E101A"/>
                </a:solidFill>
                <a:effectLst/>
              </a:rPr>
              <a:t>(6), pp.785-799.</a:t>
            </a:r>
          </a:p>
          <a:p>
            <a:pPr>
              <a:spcBef>
                <a:spcPts val="0"/>
              </a:spcBef>
              <a:spcAft>
                <a:spcPts val="0"/>
              </a:spcAft>
            </a:pPr>
            <a:r>
              <a:rPr lang="en-GB" sz="2200" dirty="0">
                <a:solidFill>
                  <a:srgbClr val="0E101A"/>
                </a:solidFill>
                <a:effectLst/>
              </a:rPr>
              <a:t>Choudhry, R.M., Fang, D. and Lingard, H., 2009. Measuring safety climate of a construction company. </a:t>
            </a:r>
            <a:r>
              <a:rPr lang="en-GB" sz="2200" i="1" dirty="0">
                <a:solidFill>
                  <a:srgbClr val="0E101A"/>
                </a:solidFill>
                <a:effectLst/>
              </a:rPr>
              <a:t>Journal of construction Engineering and Management</a:t>
            </a:r>
            <a:r>
              <a:rPr lang="en-GB" sz="2200" dirty="0">
                <a:solidFill>
                  <a:srgbClr val="0E101A"/>
                </a:solidFill>
                <a:effectLst/>
              </a:rPr>
              <a:t>, </a:t>
            </a:r>
            <a:r>
              <a:rPr lang="en-GB" sz="2200" i="1" dirty="0">
                <a:solidFill>
                  <a:srgbClr val="0E101A"/>
                </a:solidFill>
                <a:effectLst/>
              </a:rPr>
              <a:t>135</a:t>
            </a:r>
            <a:r>
              <a:rPr lang="en-GB" sz="2200" dirty="0">
                <a:solidFill>
                  <a:srgbClr val="0E101A"/>
                </a:solidFill>
                <a:effectLst/>
              </a:rPr>
              <a:t>(9), pp.890-899.</a:t>
            </a:r>
          </a:p>
          <a:p>
            <a:pPr>
              <a:spcBef>
                <a:spcPts val="0"/>
              </a:spcBef>
              <a:spcAft>
                <a:spcPts val="0"/>
              </a:spcAft>
            </a:pPr>
            <a:r>
              <a:rPr lang="en-GB" sz="2200" dirty="0">
                <a:solidFill>
                  <a:srgbClr val="0E101A"/>
                </a:solidFill>
                <a:effectLst/>
              </a:rPr>
              <a:t>Clough, R.H., Sears, G.A., Sears, S.K., </a:t>
            </a:r>
            <a:r>
              <a:rPr lang="en-GB" sz="2200" dirty="0" err="1">
                <a:solidFill>
                  <a:srgbClr val="0E101A"/>
                </a:solidFill>
                <a:effectLst/>
              </a:rPr>
              <a:t>Segner</a:t>
            </a:r>
            <a:r>
              <a:rPr lang="en-GB" sz="2200" dirty="0">
                <a:solidFill>
                  <a:srgbClr val="0E101A"/>
                </a:solidFill>
                <a:effectLst/>
              </a:rPr>
              <a:t>, R.O. and Rounds, J.L., 2015. </a:t>
            </a:r>
            <a:r>
              <a:rPr lang="en-GB" sz="2200" i="1" dirty="0">
                <a:solidFill>
                  <a:srgbClr val="0E101A"/>
                </a:solidFill>
                <a:effectLst/>
              </a:rPr>
              <a:t>Construction contracting: A practical guide to company management</a:t>
            </a:r>
            <a:r>
              <a:rPr lang="en-GB" sz="2200" dirty="0">
                <a:solidFill>
                  <a:srgbClr val="0E101A"/>
                </a:solidFill>
                <a:effectLst/>
              </a:rPr>
              <a:t>. John Wiley &amp; Sons.</a:t>
            </a:r>
          </a:p>
          <a:p>
            <a:pPr>
              <a:spcBef>
                <a:spcPts val="0"/>
              </a:spcBef>
              <a:spcAft>
                <a:spcPts val="0"/>
              </a:spcAft>
            </a:pPr>
            <a:r>
              <a:rPr lang="en-GB" sz="2200" dirty="0">
                <a:solidFill>
                  <a:srgbClr val="0E101A"/>
                </a:solidFill>
                <a:effectLst/>
              </a:rPr>
              <a:t>Gallagher, C. and Wyse, D., 2012. Aims and objectives. </a:t>
            </a:r>
            <a:r>
              <a:rPr lang="en-GB" sz="2200" i="1" dirty="0">
                <a:solidFill>
                  <a:srgbClr val="0E101A"/>
                </a:solidFill>
                <a:effectLst/>
              </a:rPr>
              <a:t>Creating the Curriculum</a:t>
            </a:r>
            <a:r>
              <a:rPr lang="en-GB" sz="2200" dirty="0">
                <a:solidFill>
                  <a:srgbClr val="0E101A"/>
                </a:solidFill>
                <a:effectLst/>
              </a:rPr>
              <a:t>, p.29.</a:t>
            </a:r>
          </a:p>
          <a:p>
            <a:pPr>
              <a:spcBef>
                <a:spcPts val="0"/>
              </a:spcBef>
              <a:spcAft>
                <a:spcPts val="0"/>
              </a:spcAft>
            </a:pPr>
            <a:r>
              <a:rPr lang="en-GB" sz="2200" dirty="0" err="1">
                <a:solidFill>
                  <a:srgbClr val="0E101A"/>
                </a:solidFill>
                <a:effectLst/>
              </a:rPr>
              <a:t>Isik</a:t>
            </a:r>
            <a:r>
              <a:rPr lang="en-GB" sz="2200" dirty="0">
                <a:solidFill>
                  <a:srgbClr val="0E101A"/>
                </a:solidFill>
                <a:effectLst/>
              </a:rPr>
              <a:t>, Z., </a:t>
            </a:r>
            <a:r>
              <a:rPr lang="en-GB" sz="2200" dirty="0" err="1">
                <a:solidFill>
                  <a:srgbClr val="0E101A"/>
                </a:solidFill>
                <a:effectLst/>
              </a:rPr>
              <a:t>Arditi</a:t>
            </a:r>
            <a:r>
              <a:rPr lang="en-GB" sz="2200" dirty="0">
                <a:solidFill>
                  <a:srgbClr val="0E101A"/>
                </a:solidFill>
                <a:effectLst/>
              </a:rPr>
              <a:t>, D., </a:t>
            </a:r>
            <a:r>
              <a:rPr lang="en-GB" sz="2200" dirty="0" err="1">
                <a:solidFill>
                  <a:srgbClr val="0E101A"/>
                </a:solidFill>
                <a:effectLst/>
              </a:rPr>
              <a:t>Dikmen</a:t>
            </a:r>
            <a:r>
              <a:rPr lang="en-GB" sz="2200" dirty="0">
                <a:solidFill>
                  <a:srgbClr val="0E101A"/>
                </a:solidFill>
                <a:effectLst/>
              </a:rPr>
              <a:t>, I. and </a:t>
            </a:r>
            <a:r>
              <a:rPr lang="en-GB" sz="2200" dirty="0" err="1">
                <a:solidFill>
                  <a:srgbClr val="0E101A"/>
                </a:solidFill>
                <a:effectLst/>
              </a:rPr>
              <a:t>Birgonul</a:t>
            </a:r>
            <a:r>
              <a:rPr lang="en-GB" sz="2200" dirty="0">
                <a:solidFill>
                  <a:srgbClr val="0E101A"/>
                </a:solidFill>
                <a:effectLst/>
              </a:rPr>
              <a:t>, M.T., 2010. Impact of resources and strategies on construction company performance. </a:t>
            </a:r>
            <a:r>
              <a:rPr lang="en-GB" sz="2200" i="1" dirty="0">
                <a:solidFill>
                  <a:srgbClr val="0E101A"/>
                </a:solidFill>
                <a:effectLst/>
              </a:rPr>
              <a:t>Journal of Management in Engineering</a:t>
            </a:r>
            <a:r>
              <a:rPr lang="en-GB" sz="2200" dirty="0">
                <a:solidFill>
                  <a:srgbClr val="0E101A"/>
                </a:solidFill>
                <a:effectLst/>
              </a:rPr>
              <a:t>, </a:t>
            </a:r>
            <a:r>
              <a:rPr lang="en-GB" sz="2200" i="1" dirty="0">
                <a:solidFill>
                  <a:srgbClr val="0E101A"/>
                </a:solidFill>
                <a:effectLst/>
              </a:rPr>
              <a:t>26</a:t>
            </a:r>
            <a:r>
              <a:rPr lang="en-GB" sz="2200" dirty="0">
                <a:solidFill>
                  <a:srgbClr val="0E101A"/>
                </a:solidFill>
                <a:effectLst/>
              </a:rPr>
              <a:t>(1), pp.9-18.</a:t>
            </a:r>
          </a:p>
          <a:p>
            <a:pPr>
              <a:spcBef>
                <a:spcPts val="0"/>
              </a:spcBef>
              <a:spcAft>
                <a:spcPts val="0"/>
              </a:spcAft>
            </a:pPr>
            <a:r>
              <a:rPr lang="en-GB" sz="2200" dirty="0">
                <a:solidFill>
                  <a:srgbClr val="0E101A"/>
                </a:solidFill>
                <a:effectLst/>
              </a:rPr>
              <a:t>Leigh, D., 2009. SWOT analysis. </a:t>
            </a:r>
            <a:r>
              <a:rPr lang="en-GB" sz="2200" i="1" dirty="0">
                <a:solidFill>
                  <a:srgbClr val="0E101A"/>
                </a:solidFill>
                <a:effectLst/>
              </a:rPr>
              <a:t>Handbook of Improving Performance in the Workplace: Volumes 1‐3</a:t>
            </a:r>
            <a:r>
              <a:rPr lang="en-GB" sz="2200" dirty="0">
                <a:solidFill>
                  <a:srgbClr val="0E101A"/>
                </a:solidFill>
                <a:effectLst/>
              </a:rPr>
              <a:t>, pp.115-140.</a:t>
            </a:r>
          </a:p>
          <a:p>
            <a:pPr>
              <a:spcBef>
                <a:spcPts val="0"/>
              </a:spcBef>
              <a:spcAft>
                <a:spcPts val="0"/>
              </a:spcAft>
            </a:pPr>
            <a:r>
              <a:rPr lang="en-GB" sz="2200" dirty="0">
                <a:solidFill>
                  <a:srgbClr val="0E101A"/>
                </a:solidFill>
                <a:effectLst/>
              </a:rPr>
              <a:t>Leung, C.S. and Earl, J.K., 2012. Retirement Resources Inventory: Construction, factor structure and psychometric properties. </a:t>
            </a:r>
            <a:r>
              <a:rPr lang="en-GB" sz="2200" i="1" dirty="0">
                <a:solidFill>
                  <a:srgbClr val="0E101A"/>
                </a:solidFill>
                <a:effectLst/>
              </a:rPr>
              <a:t>Journal of Vocational </a:t>
            </a:r>
            <a:r>
              <a:rPr lang="en-GB" sz="2200" i="1" dirty="0" err="1">
                <a:solidFill>
                  <a:srgbClr val="0E101A"/>
                </a:solidFill>
                <a:effectLst/>
              </a:rPr>
              <a:t>Behavior</a:t>
            </a:r>
            <a:r>
              <a:rPr lang="en-GB" sz="2200" dirty="0">
                <a:solidFill>
                  <a:srgbClr val="0E101A"/>
                </a:solidFill>
                <a:effectLst/>
              </a:rPr>
              <a:t>, </a:t>
            </a:r>
            <a:r>
              <a:rPr lang="en-GB" sz="2200" i="1" dirty="0">
                <a:solidFill>
                  <a:srgbClr val="0E101A"/>
                </a:solidFill>
                <a:effectLst/>
              </a:rPr>
              <a:t>81</a:t>
            </a:r>
            <a:r>
              <a:rPr lang="en-GB" sz="2200" dirty="0">
                <a:solidFill>
                  <a:srgbClr val="0E101A"/>
                </a:solidFill>
                <a:effectLst/>
              </a:rPr>
              <a:t>(2), pp.171-182.</a:t>
            </a:r>
          </a:p>
          <a:p>
            <a:pPr>
              <a:spcBef>
                <a:spcPts val="0"/>
              </a:spcBef>
              <a:spcAft>
                <a:spcPts val="0"/>
              </a:spcAft>
            </a:pPr>
            <a:r>
              <a:rPr lang="en-GB" sz="2200" dirty="0">
                <a:solidFill>
                  <a:srgbClr val="0E101A"/>
                </a:solidFill>
                <a:effectLst/>
              </a:rPr>
              <a:t>Milosevic, I.N., 2010. Practical application of SWOT analysis in the management of a construction project. </a:t>
            </a:r>
            <a:r>
              <a:rPr lang="en-GB" sz="2200" i="1" dirty="0">
                <a:solidFill>
                  <a:srgbClr val="0E101A"/>
                </a:solidFill>
                <a:effectLst/>
              </a:rPr>
              <a:t>Leadership and Management in Engineering</a:t>
            </a:r>
            <a:r>
              <a:rPr lang="en-GB" sz="2200" dirty="0">
                <a:solidFill>
                  <a:srgbClr val="0E101A"/>
                </a:solidFill>
                <a:effectLst/>
              </a:rPr>
              <a:t>, </a:t>
            </a:r>
            <a:r>
              <a:rPr lang="en-GB" sz="2200" i="1" dirty="0">
                <a:solidFill>
                  <a:srgbClr val="0E101A"/>
                </a:solidFill>
                <a:effectLst/>
              </a:rPr>
              <a:t>10</a:t>
            </a:r>
            <a:r>
              <a:rPr lang="en-GB" sz="2200" dirty="0">
                <a:solidFill>
                  <a:srgbClr val="0E101A"/>
                </a:solidFill>
                <a:effectLst/>
              </a:rPr>
              <a:t>(2), pp.78-86.</a:t>
            </a:r>
          </a:p>
          <a:p>
            <a:pPr>
              <a:spcBef>
                <a:spcPts val="0"/>
              </a:spcBef>
              <a:spcAft>
                <a:spcPts val="0"/>
              </a:spcAft>
            </a:pPr>
            <a:r>
              <a:rPr lang="en-GB" sz="2200" dirty="0" err="1">
                <a:solidFill>
                  <a:srgbClr val="0E101A"/>
                </a:solidFill>
                <a:effectLst/>
              </a:rPr>
              <a:t>Podczeck</a:t>
            </a:r>
            <a:r>
              <a:rPr lang="en-GB" sz="2200" dirty="0">
                <a:solidFill>
                  <a:srgbClr val="0E101A"/>
                </a:solidFill>
                <a:effectLst/>
              </a:rPr>
              <a:t>, F., 2008. Aims and objectives and of Experimental Design and Optimization in Formulation and Process Development. </a:t>
            </a:r>
            <a:r>
              <a:rPr lang="en-GB" sz="2200" i="1" dirty="0">
                <a:solidFill>
                  <a:srgbClr val="0E101A"/>
                </a:solidFill>
                <a:effectLst/>
              </a:rPr>
              <a:t>Pharmaceutical dosage forms: Tablets</a:t>
            </a:r>
            <a:r>
              <a:rPr lang="en-GB" sz="2200" dirty="0">
                <a:solidFill>
                  <a:srgbClr val="0E101A"/>
                </a:solidFill>
                <a:effectLst/>
              </a:rPr>
              <a:t>.</a:t>
            </a:r>
          </a:p>
          <a:p>
            <a:pPr>
              <a:spcBef>
                <a:spcPts val="0"/>
              </a:spcBef>
              <a:spcAft>
                <a:spcPts val="0"/>
              </a:spcAft>
            </a:pPr>
            <a:r>
              <a:rPr lang="en-GB" sz="2200" dirty="0" err="1">
                <a:solidFill>
                  <a:srgbClr val="0E101A"/>
                </a:solidFill>
                <a:effectLst/>
              </a:rPr>
              <a:t>Shahhosseini</a:t>
            </a:r>
            <a:r>
              <a:rPr lang="en-GB" sz="2200" dirty="0">
                <a:solidFill>
                  <a:srgbClr val="0E101A"/>
                </a:solidFill>
                <a:effectLst/>
              </a:rPr>
              <a:t>, V. and </a:t>
            </a:r>
            <a:r>
              <a:rPr lang="en-GB" sz="2200" dirty="0" err="1">
                <a:solidFill>
                  <a:srgbClr val="0E101A"/>
                </a:solidFill>
                <a:effectLst/>
              </a:rPr>
              <a:t>Sebt</a:t>
            </a:r>
            <a:r>
              <a:rPr lang="en-GB" sz="2200" dirty="0">
                <a:solidFill>
                  <a:srgbClr val="0E101A"/>
                </a:solidFill>
                <a:effectLst/>
              </a:rPr>
              <a:t>, M.H., 2011. Competency-based selection and assignment of human resources to construction projects. </a:t>
            </a:r>
            <a:r>
              <a:rPr lang="en-GB" sz="2200" i="1" dirty="0">
                <a:solidFill>
                  <a:srgbClr val="0E101A"/>
                </a:solidFill>
                <a:effectLst/>
              </a:rPr>
              <a:t>Scientia </a:t>
            </a:r>
            <a:r>
              <a:rPr lang="en-GB" sz="2200" i="1" dirty="0" err="1">
                <a:solidFill>
                  <a:srgbClr val="0E101A"/>
                </a:solidFill>
                <a:effectLst/>
              </a:rPr>
              <a:t>Iranica</a:t>
            </a:r>
            <a:r>
              <a:rPr lang="en-GB" sz="2200" dirty="0">
                <a:solidFill>
                  <a:srgbClr val="0E101A"/>
                </a:solidFill>
                <a:effectLst/>
              </a:rPr>
              <a:t>, </a:t>
            </a:r>
            <a:r>
              <a:rPr lang="en-GB" sz="2200" i="1" dirty="0">
                <a:solidFill>
                  <a:srgbClr val="0E101A"/>
                </a:solidFill>
                <a:effectLst/>
              </a:rPr>
              <a:t>18</a:t>
            </a:r>
            <a:r>
              <a:rPr lang="en-GB" sz="2200" dirty="0">
                <a:solidFill>
                  <a:srgbClr val="0E101A"/>
                </a:solidFill>
                <a:effectLst/>
              </a:rPr>
              <a:t>(2), pp.163-180.</a:t>
            </a:r>
          </a:p>
          <a:p>
            <a:pPr>
              <a:spcBef>
                <a:spcPts val="0"/>
              </a:spcBef>
              <a:spcAft>
                <a:spcPts val="0"/>
              </a:spcAft>
            </a:pPr>
            <a:r>
              <a:rPr lang="en-GB" sz="2200" dirty="0">
                <a:solidFill>
                  <a:srgbClr val="0E101A"/>
                </a:solidFill>
                <a:effectLst/>
              </a:rPr>
              <a:t>Snell, S., </a:t>
            </a:r>
            <a:r>
              <a:rPr lang="en-GB" sz="2200" dirty="0" err="1">
                <a:solidFill>
                  <a:srgbClr val="0E101A"/>
                </a:solidFill>
                <a:effectLst/>
              </a:rPr>
              <a:t>Bohlander</a:t>
            </a:r>
            <a:r>
              <a:rPr lang="en-GB" sz="2200" dirty="0">
                <a:solidFill>
                  <a:srgbClr val="0E101A"/>
                </a:solidFill>
                <a:effectLst/>
              </a:rPr>
              <a:t>, G.W. and Morris, S., 2015. </a:t>
            </a:r>
            <a:r>
              <a:rPr lang="en-GB" sz="2200" i="1" dirty="0">
                <a:solidFill>
                  <a:srgbClr val="0E101A"/>
                </a:solidFill>
                <a:effectLst/>
              </a:rPr>
              <a:t>Managing human resources</a:t>
            </a:r>
            <a:r>
              <a:rPr lang="en-GB" sz="2200" dirty="0">
                <a:solidFill>
                  <a:srgbClr val="0E101A"/>
                </a:solidFill>
                <a:effectLst/>
              </a:rPr>
              <a:t>. Nelson Education.</a:t>
            </a:r>
          </a:p>
          <a:p>
            <a:pPr>
              <a:spcBef>
                <a:spcPts val="0"/>
              </a:spcBef>
              <a:spcAft>
                <a:spcPts val="0"/>
              </a:spcAft>
            </a:pPr>
            <a:r>
              <a:rPr lang="en-GB" sz="2200" dirty="0" err="1">
                <a:solidFill>
                  <a:srgbClr val="0E101A"/>
                </a:solidFill>
                <a:effectLst/>
              </a:rPr>
              <a:t>Terenina</a:t>
            </a:r>
            <a:r>
              <a:rPr lang="en-GB" sz="2200" dirty="0">
                <a:solidFill>
                  <a:srgbClr val="0E101A"/>
                </a:solidFill>
                <a:effectLst/>
              </a:rPr>
              <a:t>, I.V., </a:t>
            </a:r>
            <a:r>
              <a:rPr lang="en-GB" sz="2200" dirty="0" err="1">
                <a:solidFill>
                  <a:srgbClr val="0E101A"/>
                </a:solidFill>
                <a:effectLst/>
              </a:rPr>
              <a:t>Ovanesyan</a:t>
            </a:r>
            <a:r>
              <a:rPr lang="en-GB" sz="2200" dirty="0">
                <a:solidFill>
                  <a:srgbClr val="0E101A"/>
                </a:solidFill>
                <a:effectLst/>
              </a:rPr>
              <a:t>, N.M., Khan, R.S. and </a:t>
            </a:r>
            <a:r>
              <a:rPr lang="en-GB" sz="2200" dirty="0" err="1">
                <a:solidFill>
                  <a:srgbClr val="0E101A"/>
                </a:solidFill>
                <a:effectLst/>
              </a:rPr>
              <a:t>Fedosenko</a:t>
            </a:r>
            <a:r>
              <a:rPr lang="en-GB" sz="2200" dirty="0">
                <a:solidFill>
                  <a:srgbClr val="0E101A"/>
                </a:solidFill>
                <a:effectLst/>
              </a:rPr>
              <a:t>, А.А., 2019. Marketing activity in the context of the digital economy.</a:t>
            </a:r>
          </a:p>
          <a:p>
            <a:pPr>
              <a:spcBef>
                <a:spcPts val="0"/>
              </a:spcBef>
              <a:spcAft>
                <a:spcPts val="0"/>
              </a:spcAft>
            </a:pPr>
            <a:r>
              <a:rPr lang="en-GB" sz="2200" dirty="0" err="1">
                <a:solidFill>
                  <a:srgbClr val="0E101A"/>
                </a:solidFill>
                <a:effectLst/>
              </a:rPr>
              <a:t>Warszawski</a:t>
            </a:r>
            <a:r>
              <a:rPr lang="en-GB" sz="2200" dirty="0">
                <a:solidFill>
                  <a:srgbClr val="0E101A"/>
                </a:solidFill>
                <a:effectLst/>
              </a:rPr>
              <a:t>, A., 1996. Strategic planning in construction companies. </a:t>
            </a:r>
            <a:r>
              <a:rPr lang="en-GB" sz="2200" i="1" dirty="0">
                <a:solidFill>
                  <a:srgbClr val="0E101A"/>
                </a:solidFill>
                <a:effectLst/>
              </a:rPr>
              <a:t>Journal of construction engineering and management</a:t>
            </a:r>
            <a:r>
              <a:rPr lang="en-GB" sz="2200" dirty="0">
                <a:solidFill>
                  <a:srgbClr val="0E101A"/>
                </a:solidFill>
                <a:effectLst/>
              </a:rPr>
              <a:t>, </a:t>
            </a:r>
            <a:r>
              <a:rPr lang="en-GB" sz="2200" i="1" dirty="0">
                <a:solidFill>
                  <a:srgbClr val="0E101A"/>
                </a:solidFill>
                <a:effectLst/>
              </a:rPr>
              <a:t>122</a:t>
            </a:r>
            <a:r>
              <a:rPr lang="en-GB" sz="2200" dirty="0">
                <a:solidFill>
                  <a:srgbClr val="0E101A"/>
                </a:solidFill>
                <a:effectLst/>
              </a:rPr>
              <a:t>(2), pp.133-140.</a:t>
            </a:r>
          </a:p>
          <a:p>
            <a:pPr>
              <a:spcBef>
                <a:spcPts val="0"/>
              </a:spcBef>
              <a:spcAft>
                <a:spcPts val="0"/>
              </a:spcAft>
            </a:pPr>
            <a:r>
              <a:rPr lang="en-GB" sz="2200" dirty="0">
                <a:solidFill>
                  <a:srgbClr val="0E101A"/>
                </a:solidFill>
                <a:effectLst/>
              </a:rPr>
              <a:t>Yuan, H., 2013. A SWOT analysis of successful construction waste management. </a:t>
            </a:r>
            <a:r>
              <a:rPr lang="en-GB" sz="2200" i="1" dirty="0">
                <a:solidFill>
                  <a:srgbClr val="0E101A"/>
                </a:solidFill>
                <a:effectLst/>
              </a:rPr>
              <a:t>Journal of cleaner production</a:t>
            </a:r>
            <a:r>
              <a:rPr lang="en-GB" sz="2200" dirty="0">
                <a:solidFill>
                  <a:srgbClr val="0E101A"/>
                </a:solidFill>
                <a:effectLst/>
              </a:rPr>
              <a:t>, </a:t>
            </a:r>
            <a:r>
              <a:rPr lang="en-GB" sz="2200" i="1" dirty="0">
                <a:solidFill>
                  <a:srgbClr val="0E101A"/>
                </a:solidFill>
                <a:effectLst/>
              </a:rPr>
              <a:t>39</a:t>
            </a:r>
            <a:r>
              <a:rPr lang="en-GB" sz="2200" dirty="0">
                <a:solidFill>
                  <a:srgbClr val="0E101A"/>
                </a:solidFill>
                <a:effectLst/>
              </a:rPr>
              <a:t>, pp.1-8.</a:t>
            </a:r>
          </a:p>
          <a:p>
            <a:endParaRPr lang="en-GB" dirty="0"/>
          </a:p>
        </p:txBody>
      </p:sp>
    </p:spTree>
    <p:extLst>
      <p:ext uri="{BB962C8B-B14F-4D97-AF65-F5344CB8AC3E}">
        <p14:creationId xmlns:p14="http://schemas.microsoft.com/office/powerpoint/2010/main" val="1577686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96420-E5CB-4AF5-A6AD-E14551FA71D4}"/>
              </a:ext>
            </a:extLst>
          </p:cNvPr>
          <p:cNvSpPr>
            <a:spLocks noGrp="1"/>
          </p:cNvSpPr>
          <p:nvPr>
            <p:ph type="title"/>
          </p:nvPr>
        </p:nvSpPr>
        <p:spPr>
          <a:xfrm flipV="1">
            <a:off x="720000" y="-79899"/>
            <a:ext cx="10728322" cy="150920"/>
          </a:xfrm>
        </p:spPr>
        <p:txBody>
          <a:bodyPr>
            <a:normAutofit fontScale="90000"/>
          </a:bodyPr>
          <a:lstStyle/>
          <a:p>
            <a:endParaRPr lang="en-GB" dirty="0"/>
          </a:p>
        </p:txBody>
      </p:sp>
      <p:pic>
        <p:nvPicPr>
          <p:cNvPr id="5" name="Content Placeholder 4" descr="A picture containing text, clipart&#10;&#10;Description automatically generated">
            <a:extLst>
              <a:ext uri="{FF2B5EF4-FFF2-40B4-BE49-F238E27FC236}">
                <a16:creationId xmlns:a16="http://schemas.microsoft.com/office/drawing/2014/main" id="{D193BBFB-22B6-46C6-8F32-B0736B65624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84425" y="835024"/>
            <a:ext cx="7400925" cy="5267195"/>
          </a:xfrm>
        </p:spPr>
      </p:pic>
    </p:spTree>
    <p:extLst>
      <p:ext uri="{BB962C8B-B14F-4D97-AF65-F5344CB8AC3E}">
        <p14:creationId xmlns:p14="http://schemas.microsoft.com/office/powerpoint/2010/main" val="1376289052"/>
      </p:ext>
    </p:extLst>
  </p:cSld>
  <p:clrMapOvr>
    <a:masterClrMapping/>
  </p:clrMapOvr>
</p:sld>
</file>

<file path=ppt/theme/theme1.xml><?xml version="1.0" encoding="utf-8"?>
<a:theme xmlns:a="http://schemas.openxmlformats.org/drawingml/2006/main" name="BlobVTI">
  <a:themeElements>
    <a:clrScheme name="Blob V2">
      <a:dk1>
        <a:sysClr val="windowText" lastClr="000000"/>
      </a:dk1>
      <a:lt1>
        <a:sysClr val="window" lastClr="FFFFFF"/>
      </a:lt1>
      <a:dk2>
        <a:srgbClr val="0B2827"/>
      </a:dk2>
      <a:lt2>
        <a:srgbClr val="DAE3E3"/>
      </a:lt2>
      <a:accent1>
        <a:srgbClr val="B495C2"/>
      </a:accent1>
      <a:accent2>
        <a:srgbClr val="767E37"/>
      </a:accent2>
      <a:accent3>
        <a:srgbClr val="8FA3A3"/>
      </a:accent3>
      <a:accent4>
        <a:srgbClr val="CE7F01"/>
      </a:accent4>
      <a:accent5>
        <a:srgbClr val="D15A29"/>
      </a:accent5>
      <a:accent6>
        <a:srgbClr val="B88470"/>
      </a:accent6>
      <a:hlink>
        <a:srgbClr val="B57001"/>
      </a:hlink>
      <a:folHlink>
        <a:srgbClr val="996209"/>
      </a:folHlink>
    </a:clrScheme>
    <a:fontScheme name="Blob">
      <a:majorFont>
        <a:latin typeface="Rockwell Nova Light"/>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docProps/app.xml><?xml version="1.0" encoding="utf-8"?>
<Properties xmlns="http://schemas.openxmlformats.org/officeDocument/2006/extended-properties" xmlns:vt="http://schemas.openxmlformats.org/officeDocument/2006/docPropsVTypes">
  <TotalTime>106</TotalTime>
  <Words>1148</Words>
  <Application>Microsoft Office PowerPoint</Application>
  <PresentationFormat>Widescreen</PresentationFormat>
  <Paragraphs>31</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Avenir Next LT Pro</vt:lpstr>
      <vt:lpstr>Rockwell Nova Light</vt:lpstr>
      <vt:lpstr>The Hand Extrablack</vt:lpstr>
      <vt:lpstr>BlobVTI</vt:lpstr>
      <vt:lpstr>Gerasis Construct LTD</vt:lpstr>
      <vt:lpstr>Aim / Objectives ( What we do )</vt:lpstr>
      <vt:lpstr>Brief – How are we and what we provide?</vt:lpstr>
      <vt:lpstr>Strengths / Opportunities</vt:lpstr>
      <vt:lpstr>Weaknesses / Threats </vt:lpstr>
      <vt:lpstr>Why us?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Gerasis Construct LTD</dc:title>
  <dc:creator>razvandinu912@gmail.com</dc:creator>
  <cp:lastModifiedBy>razvandinu912@gmail.com</cp:lastModifiedBy>
  <cp:revision>1</cp:revision>
  <dcterms:created xsi:type="dcterms:W3CDTF">2021-03-09T16:34:30Z</dcterms:created>
  <dcterms:modified xsi:type="dcterms:W3CDTF">2021-03-09T18:25:58Z</dcterms:modified>
</cp:coreProperties>
</file>