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notesMasterIdLst>
    <p:notesMasterId r:id="rId12"/>
  </p:notesMasterIdLst>
  <p:handoutMasterIdLst>
    <p:handoutMasterId r:id="rId13"/>
  </p:handoutMasterIdLst>
  <p:sldIdLst>
    <p:sldId id="357" r:id="rId3"/>
    <p:sldId id="314" r:id="rId4"/>
    <p:sldId id="316" r:id="rId5"/>
    <p:sldId id="313" r:id="rId6"/>
    <p:sldId id="308" r:id="rId7"/>
    <p:sldId id="306" r:id="rId8"/>
    <p:sldId id="369" r:id="rId9"/>
    <p:sldId id="370" r:id="rId10"/>
    <p:sldId id="368" r:id="rId11"/>
  </p:sldIdLst>
  <p:sldSz cx="9144000" cy="5143500" type="screen16x9"/>
  <p:notesSz cx="6858000" cy="9144000"/>
  <p:defaultTex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anose="020B0604020202020204" pitchFamily="34" charset="0"/>
        <a:ea typeface="SimSun"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sz="1800" b="0" i="0" u="none" kern="1200" baseline="0">
        <a:solidFill>
          <a:schemeClr val="tx1"/>
        </a:solidFill>
        <a:latin typeface="Arial" panose="020B0604020202020204" pitchFamily="34" charset="0"/>
        <a:ea typeface="SimSun" panose="02010600030101010101" pitchFamily="2" charset="-122"/>
        <a:cs typeface="+mn-cs"/>
      </a:defRPr>
    </a:lvl9pPr>
  </p:defaultTextStyle>
  <p:extLst>
    <p:ext uri="{EFAFB233-063F-42B5-8137-9DF3F51BA10A}">
      <p15:sldGuideLst xmlns:p15="http://schemas.microsoft.com/office/powerpoint/2012/main">
        <p15:guide id="1" orient="horz" pos="1599" userDrawn="1">
          <p15:clr>
            <a:srgbClr val="A4A3A4"/>
          </p15:clr>
        </p15:guide>
        <p15:guide id="2" pos="288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66"/>
    <a:srgbClr val="FF9900"/>
    <a:srgbClr val="002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7F6FE5-8C89-483A-B09B-C42FBD91C268}" v="655" dt="2026-02-22T15:33:23.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varScale="1">
        <p:scale>
          <a:sx n="69" d="100"/>
          <a:sy n="69" d="100"/>
        </p:scale>
        <p:origin x="-138" y="-102"/>
      </p:cViewPr>
      <p:guideLst>
        <p:guide orient="horz" pos="1599"/>
        <p:guide pos="2881"/>
      </p:guideLst>
    </p:cSldViewPr>
  </p:slideViewPr>
  <p:gridSpacing cx="71999" cy="71999"/>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Kashaf (2433461)" userId="S::2433461@student.uwtsd.ac.uk::cb0fe5a9-4c11-4e34-8df3-71795b07d42f" providerId="AD" clId="Web-{DFD502C6-E8A6-AAF8-6847-E6D0892454EB}"/>
    <pc:docChg chg="modSld">
      <pc:chgData name="Haleema Kashaf (2433461)" userId="S::2433461@student.uwtsd.ac.uk::cb0fe5a9-4c11-4e34-8df3-71795b07d42f" providerId="AD" clId="Web-{DFD502C6-E8A6-AAF8-6847-E6D0892454EB}" dt="2026-02-09T14:31:04.290" v="2" actId="20577"/>
      <pc:docMkLst>
        <pc:docMk/>
      </pc:docMkLst>
      <pc:sldChg chg="modSp">
        <pc:chgData name="Haleema Kashaf (2433461)" userId="S::2433461@student.uwtsd.ac.uk::cb0fe5a9-4c11-4e34-8df3-71795b07d42f" providerId="AD" clId="Web-{DFD502C6-E8A6-AAF8-6847-E6D0892454EB}" dt="2026-02-09T14:30:26.071" v="0" actId="20577"/>
        <pc:sldMkLst>
          <pc:docMk/>
          <pc:sldMk cId="0" sldId="308"/>
        </pc:sldMkLst>
        <pc:spChg chg="mod">
          <ac:chgData name="Haleema Kashaf (2433461)" userId="S::2433461@student.uwtsd.ac.uk::cb0fe5a9-4c11-4e34-8df3-71795b07d42f" providerId="AD" clId="Web-{DFD502C6-E8A6-AAF8-6847-E6D0892454EB}" dt="2026-02-09T14:30:26.071" v="0" actId="20577"/>
          <ac:spMkLst>
            <pc:docMk/>
            <pc:sldMk cId="0" sldId="308"/>
            <ac:spMk id="6" creationId="{00000000-0000-0000-0000-000000000000}"/>
          </ac:spMkLst>
        </pc:spChg>
      </pc:sldChg>
      <pc:sldChg chg="modSp">
        <pc:chgData name="Haleema Kashaf (2433461)" userId="S::2433461@student.uwtsd.ac.uk::cb0fe5a9-4c11-4e34-8df3-71795b07d42f" providerId="AD" clId="Web-{DFD502C6-E8A6-AAF8-6847-E6D0892454EB}" dt="2026-02-09T14:31:04.290" v="2" actId="20577"/>
        <pc:sldMkLst>
          <pc:docMk/>
          <pc:sldMk cId="0" sldId="370"/>
        </pc:sldMkLst>
        <pc:spChg chg="mod">
          <ac:chgData name="Haleema Kashaf (2433461)" userId="S::2433461@student.uwtsd.ac.uk::cb0fe5a9-4c11-4e34-8df3-71795b07d42f" providerId="AD" clId="Web-{DFD502C6-E8A6-AAF8-6847-E6D0892454EB}" dt="2026-02-09T14:31:04.290" v="2" actId="20577"/>
          <ac:spMkLst>
            <pc:docMk/>
            <pc:sldMk cId="0" sldId="370"/>
            <ac:spMk id="2" creationId="{00000000-0000-0000-0000-000000000000}"/>
          </ac:spMkLst>
        </pc:spChg>
      </pc:sldChg>
    </pc:docChg>
  </pc:docChgLst>
  <pc:docChgLst>
    <pc:chgData name="Haleema Kashaf (2433461)" userId="S::2433461@student.uwtsd.ac.uk::cb0fe5a9-4c11-4e34-8df3-71795b07d42f" providerId="AD" clId="Web-{507F6FE5-8C89-483A-B09B-C42FBD91C268}"/>
    <pc:docChg chg="modSld">
      <pc:chgData name="Haleema Kashaf (2433461)" userId="S::2433461@student.uwtsd.ac.uk::cb0fe5a9-4c11-4e34-8df3-71795b07d42f" providerId="AD" clId="Web-{507F6FE5-8C89-483A-B09B-C42FBD91C268}" dt="2026-02-22T15:33:23.696" v="331" actId="20577"/>
      <pc:docMkLst>
        <pc:docMk/>
      </pc:docMkLst>
      <pc:sldChg chg="modSp">
        <pc:chgData name="Haleema Kashaf (2433461)" userId="S::2433461@student.uwtsd.ac.uk::cb0fe5a9-4c11-4e34-8df3-71795b07d42f" providerId="AD" clId="Web-{507F6FE5-8C89-483A-B09B-C42FBD91C268}" dt="2026-02-22T15:33:23.696" v="331" actId="20577"/>
        <pc:sldMkLst>
          <pc:docMk/>
          <pc:sldMk cId="0" sldId="306"/>
        </pc:sldMkLst>
        <pc:spChg chg="mod">
          <ac:chgData name="Haleema Kashaf (2433461)" userId="S::2433461@student.uwtsd.ac.uk::cb0fe5a9-4c11-4e34-8df3-71795b07d42f" providerId="AD" clId="Web-{507F6FE5-8C89-483A-B09B-C42FBD91C268}" dt="2026-02-22T15:33:23.696" v="331" actId="20577"/>
          <ac:spMkLst>
            <pc:docMk/>
            <pc:sldMk cId="0" sldId="306"/>
            <ac:spMk id="186370" creationId="{00000000-0000-0000-0000-000000000000}"/>
          </ac:spMkLst>
        </pc:spChg>
      </pc:sldChg>
      <pc:sldChg chg="modSp">
        <pc:chgData name="Haleema Kashaf (2433461)" userId="S::2433461@student.uwtsd.ac.uk::cb0fe5a9-4c11-4e34-8df3-71795b07d42f" providerId="AD" clId="Web-{507F6FE5-8C89-483A-B09B-C42FBD91C268}" dt="2026-02-22T15:23:55.574" v="7" actId="20577"/>
        <pc:sldMkLst>
          <pc:docMk/>
          <pc:sldMk cId="0" sldId="308"/>
        </pc:sldMkLst>
        <pc:spChg chg="mod">
          <ac:chgData name="Haleema Kashaf (2433461)" userId="S::2433461@student.uwtsd.ac.uk::cb0fe5a9-4c11-4e34-8df3-71795b07d42f" providerId="AD" clId="Web-{507F6FE5-8C89-483A-B09B-C42FBD91C268}" dt="2026-02-22T15:23:55.574" v="7" actId="20577"/>
          <ac:spMkLst>
            <pc:docMk/>
            <pc:sldMk cId="0" sldId="308"/>
            <ac:spMk id="3" creationId="{00000000-0000-0000-0000-000000000000}"/>
          </ac:spMkLst>
        </pc:spChg>
      </pc:sldChg>
    </pc:docChg>
  </pc:docChgLst>
  <pc:docChgLst>
    <pc:chgData name="Haleema Kashaf (2433461)" userId="S::2433461@student.uwtsd.ac.uk::cb0fe5a9-4c11-4e34-8df3-71795b07d42f" providerId="AD" clId="Web-{B3B199E5-043B-DD0A-0BC5-E1306B8EF499}"/>
    <pc:docChg chg="addSld modSld sldOrd">
      <pc:chgData name="Haleema Kashaf (2433461)" userId="S::2433461@student.uwtsd.ac.uk::cb0fe5a9-4c11-4e34-8df3-71795b07d42f" providerId="AD" clId="Web-{B3B199E5-043B-DD0A-0BC5-E1306B8EF499}" dt="2026-02-09T11:30:15.930" v="400" actId="1076"/>
      <pc:docMkLst>
        <pc:docMk/>
      </pc:docMkLst>
      <pc:sldChg chg="addSp delSp modSp delAnim">
        <pc:chgData name="Haleema Kashaf (2433461)" userId="S::2433461@student.uwtsd.ac.uk::cb0fe5a9-4c11-4e34-8df3-71795b07d42f" providerId="AD" clId="Web-{B3B199E5-043B-DD0A-0BC5-E1306B8EF499}" dt="2026-02-09T11:30:15.930" v="400" actId="1076"/>
        <pc:sldMkLst>
          <pc:docMk/>
          <pc:sldMk cId="0" sldId="306"/>
        </pc:sldMkLst>
        <pc:spChg chg="mod">
          <ac:chgData name="Haleema Kashaf (2433461)" userId="S::2433461@student.uwtsd.ac.uk::cb0fe5a9-4c11-4e34-8df3-71795b07d42f" providerId="AD" clId="Web-{B3B199E5-043B-DD0A-0BC5-E1306B8EF499}" dt="2026-02-09T11:29:36.225" v="394" actId="20577"/>
          <ac:spMkLst>
            <pc:docMk/>
            <pc:sldMk cId="0" sldId="306"/>
            <ac:spMk id="186370" creationId="{00000000-0000-0000-0000-000000000000}"/>
          </ac:spMkLst>
        </pc:spChg>
        <pc:picChg chg="add mod">
          <ac:chgData name="Haleema Kashaf (2433461)" userId="S::2433461@student.uwtsd.ac.uk::cb0fe5a9-4c11-4e34-8df3-71795b07d42f" providerId="AD" clId="Web-{B3B199E5-043B-DD0A-0BC5-E1306B8EF499}" dt="2026-02-09T11:30:15.930" v="400" actId="1076"/>
          <ac:picMkLst>
            <pc:docMk/>
            <pc:sldMk cId="0" sldId="306"/>
            <ac:picMk id="3" creationId="{CC566FCE-BD71-4D8B-ADAB-A67FECB041BC}"/>
          </ac:picMkLst>
        </pc:picChg>
      </pc:sldChg>
      <pc:sldChg chg="modSp">
        <pc:chgData name="Haleema Kashaf (2433461)" userId="S::2433461@student.uwtsd.ac.uk::cb0fe5a9-4c11-4e34-8df3-71795b07d42f" providerId="AD" clId="Web-{B3B199E5-043B-DD0A-0BC5-E1306B8EF499}" dt="2026-02-09T11:05:02.918" v="110" actId="1076"/>
        <pc:sldMkLst>
          <pc:docMk/>
          <pc:sldMk cId="0" sldId="313"/>
        </pc:sldMkLst>
        <pc:picChg chg="mod">
          <ac:chgData name="Haleema Kashaf (2433461)" userId="S::2433461@student.uwtsd.ac.uk::cb0fe5a9-4c11-4e34-8df3-71795b07d42f" providerId="AD" clId="Web-{B3B199E5-043B-DD0A-0BC5-E1306B8EF499}" dt="2026-02-09T11:05:02.918" v="110" actId="1076"/>
          <ac:picMkLst>
            <pc:docMk/>
            <pc:sldMk cId="0" sldId="313"/>
            <ac:picMk id="6" creationId="{00000000-0000-0000-0000-000000000000}"/>
          </ac:picMkLst>
        </pc:picChg>
      </pc:sldChg>
      <pc:sldChg chg="addSp modSp">
        <pc:chgData name="Haleema Kashaf (2433461)" userId="S::2433461@student.uwtsd.ac.uk::cb0fe5a9-4c11-4e34-8df3-71795b07d42f" providerId="AD" clId="Web-{B3B199E5-043B-DD0A-0BC5-E1306B8EF499}" dt="2026-02-09T11:11:59.451" v="175" actId="1076"/>
        <pc:sldMkLst>
          <pc:docMk/>
          <pc:sldMk cId="0" sldId="314"/>
        </pc:sldMkLst>
        <pc:spChg chg="add mod">
          <ac:chgData name="Haleema Kashaf (2433461)" userId="S::2433461@student.uwtsd.ac.uk::cb0fe5a9-4c11-4e34-8df3-71795b07d42f" providerId="AD" clId="Web-{B3B199E5-043B-DD0A-0BC5-E1306B8EF499}" dt="2026-02-09T11:11:59.451" v="175" actId="1076"/>
          <ac:spMkLst>
            <pc:docMk/>
            <pc:sldMk cId="0" sldId="314"/>
            <ac:spMk id="3" creationId="{C1AEC07D-5B28-19DF-1B24-C9B397B17007}"/>
          </ac:spMkLst>
        </pc:spChg>
        <pc:spChg chg="mod">
          <ac:chgData name="Haleema Kashaf (2433461)" userId="S::2433461@student.uwtsd.ac.uk::cb0fe5a9-4c11-4e34-8df3-71795b07d42f" providerId="AD" clId="Web-{B3B199E5-043B-DD0A-0BC5-E1306B8EF499}" dt="2026-02-09T10:49:09.991" v="22" actId="20577"/>
          <ac:spMkLst>
            <pc:docMk/>
            <pc:sldMk cId="0" sldId="314"/>
            <ac:spMk id="8" creationId="{00000000-0000-0000-0000-000000000000}"/>
          </ac:spMkLst>
        </pc:spChg>
        <pc:spChg chg="mod">
          <ac:chgData name="Haleema Kashaf (2433461)" userId="S::2433461@student.uwtsd.ac.uk::cb0fe5a9-4c11-4e34-8df3-71795b07d42f" providerId="AD" clId="Web-{B3B199E5-043B-DD0A-0BC5-E1306B8EF499}" dt="2026-02-09T10:48:19.428" v="17" actId="1076"/>
          <ac:spMkLst>
            <pc:docMk/>
            <pc:sldMk cId="0" sldId="314"/>
            <ac:spMk id="75" creationId="{00000000-0000-0000-0000-000000000000}"/>
          </ac:spMkLst>
        </pc:spChg>
        <pc:spChg chg="mod">
          <ac:chgData name="Haleema Kashaf (2433461)" userId="S::2433461@student.uwtsd.ac.uk::cb0fe5a9-4c11-4e34-8df3-71795b07d42f" providerId="AD" clId="Web-{B3B199E5-043B-DD0A-0BC5-E1306B8EF499}" dt="2026-02-09T10:50:52.148" v="28" actId="1076"/>
          <ac:spMkLst>
            <pc:docMk/>
            <pc:sldMk cId="0" sldId="314"/>
            <ac:spMk id="76" creationId="{00000000-0000-0000-0000-000000000000}"/>
          </ac:spMkLst>
        </pc:spChg>
        <pc:spChg chg="mod">
          <ac:chgData name="Haleema Kashaf (2433461)" userId="S::2433461@student.uwtsd.ac.uk::cb0fe5a9-4c11-4e34-8df3-71795b07d42f" providerId="AD" clId="Web-{B3B199E5-043B-DD0A-0BC5-E1306B8EF499}" dt="2026-02-09T10:47:28.395" v="11" actId="20577"/>
          <ac:spMkLst>
            <pc:docMk/>
            <pc:sldMk cId="0" sldId="314"/>
            <ac:spMk id="82" creationId="{00000000-0000-0000-0000-000000000000}"/>
          </ac:spMkLst>
        </pc:spChg>
        <pc:spChg chg="mod">
          <ac:chgData name="Haleema Kashaf (2433461)" userId="S::2433461@student.uwtsd.ac.uk::cb0fe5a9-4c11-4e34-8df3-71795b07d42f" providerId="AD" clId="Web-{B3B199E5-043B-DD0A-0BC5-E1306B8EF499}" dt="2026-02-09T11:11:41.981" v="173" actId="20577"/>
          <ac:spMkLst>
            <pc:docMk/>
            <pc:sldMk cId="0" sldId="314"/>
            <ac:spMk id="83" creationId="{00000000-0000-0000-0000-000000000000}"/>
          </ac:spMkLst>
        </pc:spChg>
      </pc:sldChg>
      <pc:sldChg chg="modSp ord">
        <pc:chgData name="Haleema Kashaf (2433461)" userId="S::2433461@student.uwtsd.ac.uk::cb0fe5a9-4c11-4e34-8df3-71795b07d42f" providerId="AD" clId="Web-{B3B199E5-043B-DD0A-0BC5-E1306B8EF499}" dt="2026-02-09T10:57:06.077" v="32"/>
        <pc:sldMkLst>
          <pc:docMk/>
          <pc:sldMk cId="0" sldId="357"/>
        </pc:sldMkLst>
        <pc:spChg chg="mod">
          <ac:chgData name="Haleema Kashaf (2433461)" userId="S::2433461@student.uwtsd.ac.uk::cb0fe5a9-4c11-4e34-8df3-71795b07d42f" providerId="AD" clId="Web-{B3B199E5-043B-DD0A-0BC5-E1306B8EF499}" dt="2026-02-09T10:56:24.481" v="29" actId="20577"/>
          <ac:spMkLst>
            <pc:docMk/>
            <pc:sldMk cId="0" sldId="357"/>
            <ac:spMk id="24581" creationId="{00000000-0000-0000-0000-000000000000}"/>
          </ac:spMkLst>
        </pc:spChg>
      </pc:sldChg>
    </pc:docChg>
  </pc:docChgLst>
  <pc:docChgLst>
    <pc:chgData name="Haleema Kashaf (2433461)" userId="S::2433461@student.uwtsd.ac.uk::cb0fe5a9-4c11-4e34-8df3-71795b07d42f" providerId="AD" clId="Web-{2D67CC0F-D1D6-4417-1235-086C4F9F4186}"/>
    <pc:docChg chg="delSld modSld">
      <pc:chgData name="Haleema Kashaf (2433461)" userId="S::2433461@student.uwtsd.ac.uk::cb0fe5a9-4c11-4e34-8df3-71795b07d42f" providerId="AD" clId="Web-{2D67CC0F-D1D6-4417-1235-086C4F9F4186}" dt="2026-02-12T15:49:10.890" v="252"/>
      <pc:docMkLst>
        <pc:docMk/>
      </pc:docMkLst>
      <pc:sldChg chg="modSp">
        <pc:chgData name="Haleema Kashaf (2433461)" userId="S::2433461@student.uwtsd.ac.uk::cb0fe5a9-4c11-4e34-8df3-71795b07d42f" providerId="AD" clId="Web-{2D67CC0F-D1D6-4417-1235-086C4F9F4186}" dt="2026-02-12T15:49:10.827" v="251" actId="20577"/>
        <pc:sldMkLst>
          <pc:docMk/>
          <pc:sldMk cId="0" sldId="357"/>
        </pc:sldMkLst>
        <pc:spChg chg="mod">
          <ac:chgData name="Haleema Kashaf (2433461)" userId="S::2433461@student.uwtsd.ac.uk::cb0fe5a9-4c11-4e34-8df3-71795b07d42f" providerId="AD" clId="Web-{2D67CC0F-D1D6-4417-1235-086C4F9F4186}" dt="2026-02-12T15:49:10.827" v="251" actId="20577"/>
          <ac:spMkLst>
            <pc:docMk/>
            <pc:sldMk cId="0" sldId="357"/>
            <ac:spMk id="2458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2026/2/22</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ea typeface="Arial Unicode MS" panose="020B0604020202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ea typeface="Arial Unicode MS" panose="020B0604020202020204" charset="-122"/>
              </a:defRPr>
            </a:lvl1pPr>
          </a:lstStyle>
          <a:p>
            <a:fld id="{D2A48B96-639E-45A3-A0BA-2464DFDB1FAA}" type="datetimeFigureOut">
              <a:rPr lang="zh-CN" altLang="en-US" smtClean="0"/>
              <a:t>2026/2/22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Arial Unicode MS" panose="020B0604020202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Arial Unicode MS" panose="020B0604020202020204" charset="-122"/>
              </a:defRPr>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Arial Unicode MS" panose="020B0604020202020204" charset="-122"/>
        <a:cs typeface="+mn-cs"/>
      </a:defRPr>
    </a:lvl1pPr>
    <a:lvl2pPr marL="457200" algn="l" defTabSz="914400" rtl="0" eaLnBrk="1" latinLnBrk="0" hangingPunct="1">
      <a:defRPr sz="1200" kern="1200">
        <a:solidFill>
          <a:schemeClr val="tx1"/>
        </a:solidFill>
        <a:latin typeface="+mn-lt"/>
        <a:ea typeface="Arial Unicode MS" panose="020B0604020202020204" charset="-122"/>
        <a:cs typeface="+mn-cs"/>
      </a:defRPr>
    </a:lvl2pPr>
    <a:lvl3pPr marL="914400" algn="l" defTabSz="914400" rtl="0" eaLnBrk="1" latinLnBrk="0" hangingPunct="1">
      <a:defRPr sz="1200" kern="1200">
        <a:solidFill>
          <a:schemeClr val="tx1"/>
        </a:solidFill>
        <a:latin typeface="+mn-lt"/>
        <a:ea typeface="Arial Unicode MS" panose="020B0604020202020204" charset="-122"/>
        <a:cs typeface="+mn-cs"/>
      </a:defRPr>
    </a:lvl3pPr>
    <a:lvl4pPr marL="1371600" algn="l" defTabSz="914400" rtl="0" eaLnBrk="1" latinLnBrk="0" hangingPunct="1">
      <a:defRPr sz="1200" kern="1200">
        <a:solidFill>
          <a:schemeClr val="tx1"/>
        </a:solidFill>
        <a:latin typeface="+mn-lt"/>
        <a:ea typeface="Arial Unicode MS" panose="020B0604020202020204" charset="-122"/>
        <a:cs typeface="+mn-cs"/>
      </a:defRPr>
    </a:lvl4pPr>
    <a:lvl5pPr marL="1828800" algn="l" defTabSz="914400" rtl="0" eaLnBrk="1" latinLnBrk="0" hangingPunct="1">
      <a:defRPr sz="1200" kern="1200">
        <a:solidFill>
          <a:schemeClr val="tx1"/>
        </a:solidFill>
        <a:latin typeface="+mn-lt"/>
        <a:ea typeface="Arial Unicode MS" panose="020B0604020202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en-US" altLang="en-US"/>
              <a:t>Health and social care communication can be explained as the straightforward, precise, and honorable communication. It is necessary since it facilitates safe practice and enhances quality of care. In the absence of proper communication, misinterpretation might arise, and this could have an adverse impact on the wellbeing of patients.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US"/>
          </a:p>
          <a:p>
            <a:r>
              <a:rPr lang="en-US" altLang="en-US"/>
              <a:t>Communication will make the patient needs to be understood to the fullest. It assists in avoiding mistakes and misunderstandings in the process of care delivery. It is also important in developing a sense of trust among professionals, patients, and families, thereby enhancing their cooperation and the outcomes.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Teamwork and cooperation among the staff in professional practice is assisted by communication. It aids in the professionals adhering to care plans and enhances dignity, respect and person-centred care. These are critical principles in health and social care facilities(</a:t>
            </a:r>
            <a:r>
              <a:rPr lang="en-US" altLang="en-US">
                <a:sym typeface="+mn-ea"/>
              </a:rPr>
              <a:t>Andersson et al.,2022)</a:t>
            </a:r>
            <a:r>
              <a:rPr lang="en-US" altLang="en-US"/>
              <a:t>.</a:t>
            </a:r>
          </a:p>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US"/>
          </a:p>
          <a:p>
            <a:r>
              <a:rPr lang="en-US" altLang="en-US"/>
              <a:t>SBAR is an acronym that refers to Situation, Background, Assessment and Recommendation. It is a systematic communication device that is widely applied in the health and social care. It assists professionals to relay key information in a clear and systematized manner.</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It is possible to use SBAR when communicating with a nurse or doctor about the condition of a patient. This structure enables one to avoid missing important data. This increases the decision-making process and patient safety.</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To sum up, communication is critical in the provision of quality care. It enhances patient experience, helps in safety, and teamwork. Professional growth and confidence are also developed through communication skills development.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To sum up, communication is critical in the provision of quality care. It enhances patient experience, helps in safety, and teamwork. Professional growth and confidence are also developed through communication skills development.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143002" y="841921"/>
            <a:ext cx="6858010" cy="1791016"/>
          </a:xfrm>
        </p:spPr>
        <p:txBody>
          <a:bodyPr anchor="b"/>
          <a:lstStyle>
            <a:lvl1pPr algn="ctr">
              <a:defRPr sz="3375"/>
            </a:lvl1pPr>
          </a:lstStyle>
          <a:p>
            <a:pPr fontAlgn="base"/>
            <a:r>
              <a:rPr lang="zh-CN" altLang="en-US" sz="3375" strike="noStrike" noProof="1"/>
              <a:t>单击此处编辑母版标题样式</a:t>
            </a:r>
            <a:endParaRPr lang="zh-CN" altLang="en-US" strike="noStrike" noProof="1"/>
          </a:p>
        </p:txBody>
      </p:sp>
      <p:sp>
        <p:nvSpPr>
          <p:cNvPr id="3" name="副标题 2"/>
          <p:cNvSpPr>
            <a:spLocks noGrp="1"/>
          </p:cNvSpPr>
          <p:nvPr>
            <p:ph type="subTitle" idx="1"/>
          </p:nvPr>
        </p:nvSpPr>
        <p:spPr>
          <a:xfrm>
            <a:off x="1143002" y="2702005"/>
            <a:ext cx="6858010" cy="1242041"/>
          </a:xfrm>
        </p:spPr>
        <p:txBody>
          <a:bodyPr/>
          <a:lstStyle>
            <a:lvl1pPr marL="0" indent="0" algn="ctr">
              <a:buNone/>
              <a:defRPr sz="1350"/>
            </a:lvl1pPr>
            <a:lvl2pPr marL="257175" indent="0" algn="ctr">
              <a:buNone/>
              <a:defRPr sz="1125"/>
            </a:lvl2pPr>
            <a:lvl3pPr marL="514350" indent="0" algn="ctr">
              <a:buNone/>
              <a:defRPr sz="1015"/>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860" indent="0" algn="ctr">
              <a:buNone/>
              <a:defRPr sz="900"/>
            </a:lvl8pPr>
            <a:lvl9pPr marL="2058035" indent="0" algn="ctr">
              <a:buNone/>
              <a:defRPr sz="900"/>
            </a:lvl9pPr>
          </a:lstStyle>
          <a:p>
            <a:pPr fontAlgn="base"/>
            <a:r>
              <a:rPr lang="zh-CN" altLang="en-US" sz="1350" strike="noStrike" noProof="1"/>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623888" y="1282530"/>
            <a:ext cx="7886712" cy="2139930"/>
          </a:xfrm>
        </p:spPr>
        <p:txBody>
          <a:bodyPr anchor="b"/>
          <a:lstStyle>
            <a:lvl1pPr>
              <a:defRPr sz="3375"/>
            </a:lvl1pPr>
          </a:lstStyle>
          <a:p>
            <a:pPr fontAlgn="base"/>
            <a:r>
              <a:rPr lang="zh-CN" altLang="en-US" sz="3375" strike="noStrike" noProof="1"/>
              <a:t>单击此处编辑母版标题样式</a:t>
            </a:r>
            <a:endParaRPr lang="zh-CN" altLang="en-US" strike="noStrike" noProof="1"/>
          </a:p>
        </p:txBody>
      </p:sp>
      <p:sp>
        <p:nvSpPr>
          <p:cNvPr id="3" name="文本占位符 2"/>
          <p:cNvSpPr>
            <a:spLocks noGrp="1"/>
          </p:cNvSpPr>
          <p:nvPr>
            <p:ph type="body" idx="1"/>
          </p:nvPr>
        </p:nvSpPr>
        <p:spPr>
          <a:xfrm>
            <a:off x="623888" y="3442705"/>
            <a:ext cx="7886712" cy="112533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5">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860" indent="0">
              <a:buNone/>
              <a:defRPr sz="900">
                <a:solidFill>
                  <a:schemeClr val="tx1">
                    <a:tint val="75000"/>
                  </a:schemeClr>
                </a:solidFill>
              </a:defRPr>
            </a:lvl8pPr>
            <a:lvl9pPr marL="2058035" indent="0">
              <a:buNone/>
              <a:defRPr sz="900">
                <a:solidFill>
                  <a:schemeClr val="tx1">
                    <a:tint val="75000"/>
                  </a:schemeClr>
                </a:solidFill>
              </a:defRPr>
            </a:lvl9pPr>
          </a:lstStyle>
          <a:p>
            <a:pPr lvl="0" fontAlgn="base"/>
            <a:r>
              <a:rPr lang="zh-CN" altLang="en-US" sz="1350" strike="noStrike" noProof="1"/>
              <a:t>单击此处编辑母版文本样式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457201"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54303"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2" y="273892"/>
            <a:ext cx="7886712" cy="994348"/>
          </a:xfrm>
        </p:spPr>
        <p:txBody>
          <a:body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890082" y="1334064"/>
            <a:ext cx="3655186"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4" name="内容占位符 3"/>
          <p:cNvSpPr>
            <a:spLocks noGrp="1"/>
          </p:cNvSpPr>
          <p:nvPr>
            <p:ph sz="half" idx="2"/>
          </p:nvPr>
        </p:nvSpPr>
        <p:spPr>
          <a:xfrm>
            <a:off x="890082" y="1999387"/>
            <a:ext cx="3655186"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92711" y="1334064"/>
            <a:ext cx="3673187"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6" name="内容占位符 5"/>
          <p:cNvSpPr>
            <a:spLocks noGrp="1"/>
          </p:cNvSpPr>
          <p:nvPr>
            <p:ph sz="quarter" idx="4"/>
          </p:nvPr>
        </p:nvSpPr>
        <p:spPr>
          <a:xfrm>
            <a:off x="4692711" y="1999387"/>
            <a:ext cx="3673187"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日期占位符 6"/>
          <p:cNvSpPr>
            <a:spLocks noGrp="1"/>
          </p:cNvSpPr>
          <p:nvPr>
            <p:ph type="dt" sz="half" idx="10"/>
          </p:nvPr>
        </p:nvSpPr>
        <p:spPr/>
        <p:txBody>
          <a:bodyPr/>
          <a:lstStyle/>
          <a:p>
            <a:pPr lvl="0" fontAlgn="base"/>
            <a:endParaRPr lang="zh-CN" altLang="en-US" strike="noStrike" noProof="1"/>
          </a:p>
        </p:txBody>
      </p:sp>
      <p:sp>
        <p:nvSpPr>
          <p:cNvPr id="8" name="页脚占位符 7"/>
          <p:cNvSpPr>
            <a:spLocks noGrp="1"/>
          </p:cNvSpPr>
          <p:nvPr>
            <p:ph type="ftr" sz="quarter" idx="11"/>
          </p:nvPr>
        </p:nvSpPr>
        <p:spPr/>
        <p:txBody>
          <a:bodyPr/>
          <a:lstStyle/>
          <a:p>
            <a:pPr lvl="0" fontAlgn="base"/>
            <a:endParaRPr lang="zh-CN" strike="noStrike" noProof="1"/>
          </a:p>
        </p:txBody>
      </p:sp>
      <p:sp>
        <p:nvSpPr>
          <p:cNvPr id="9" name="灯片编号占位符 8"/>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日期占位符 2"/>
          <p:cNvSpPr>
            <a:spLocks noGrp="1"/>
          </p:cNvSpPr>
          <p:nvPr>
            <p:ph type="dt" sz="half" idx="10"/>
          </p:nvPr>
        </p:nvSpPr>
        <p:spPr/>
        <p:txBody>
          <a:bodyPr/>
          <a:lstStyle/>
          <a:p>
            <a:pPr lvl="0" fontAlgn="base"/>
            <a:endParaRPr lang="zh-CN" altLang="en-US" strike="noStrike" noProof="1"/>
          </a:p>
        </p:txBody>
      </p:sp>
      <p:sp>
        <p:nvSpPr>
          <p:cNvPr id="4" name="页脚占位符 3"/>
          <p:cNvSpPr>
            <a:spLocks noGrp="1"/>
          </p:cNvSpPr>
          <p:nvPr>
            <p:ph type="ftr" sz="quarter" idx="11"/>
          </p:nvPr>
        </p:nvSpPr>
        <p:spPr/>
        <p:txBody>
          <a:bodyPr/>
          <a:lstStyle/>
          <a:p>
            <a:pPr lvl="0" fontAlgn="base"/>
            <a:endParaRPr lang="zh-CN" strike="noStrike" noProof="1"/>
          </a:p>
        </p:txBody>
      </p:sp>
      <p:sp>
        <p:nvSpPr>
          <p:cNvPr id="5" name="灯片编号占位符 4"/>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pPr lvl="0" fontAlgn="base"/>
            <a:endParaRPr lang="zh-CN" altLang="en-US" strike="noStrike" noProof="1"/>
          </a:p>
        </p:txBody>
      </p:sp>
      <p:sp>
        <p:nvSpPr>
          <p:cNvPr id="3" name="页脚占位符 2"/>
          <p:cNvSpPr>
            <a:spLocks noGrp="1"/>
          </p:cNvSpPr>
          <p:nvPr>
            <p:ph type="ftr" sz="quarter" idx="11"/>
          </p:nvPr>
        </p:nvSpPr>
        <p:spPr/>
        <p:txBody>
          <a:bodyPr/>
          <a:lstStyle/>
          <a:p>
            <a:pPr lvl="0" fontAlgn="base"/>
            <a:endParaRPr lang="zh-CN" strike="noStrike" noProof="1"/>
          </a:p>
        </p:txBody>
      </p:sp>
      <p:sp>
        <p:nvSpPr>
          <p:cNvPr id="4" name="灯片编号占位符 3"/>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2" y="342961"/>
            <a:ext cx="2949182" cy="1200362"/>
          </a:xfrm>
        </p:spPr>
        <p:txBody>
          <a:bodyPr anchor="b"/>
          <a:lstStyle>
            <a:lvl1pPr>
              <a:defRPr sz="1800"/>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887397" y="740699"/>
            <a:ext cx="4629157" cy="3655864"/>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fontAlgn="base"/>
            <a:r>
              <a:rPr lang="zh-CN" altLang="en-US" strike="noStrike" noProof="1"/>
              <a:t>单击此处编辑母版文本样式</a:t>
            </a:r>
          </a:p>
          <a:p>
            <a:pPr lvl="1" fontAlgn="base"/>
            <a:r>
              <a:rPr lang="zh-CN" altLang="en-US" sz="1575" strike="noStrike" noProof="1"/>
              <a:t>第二级</a:t>
            </a:r>
            <a:endParaRPr lang="zh-CN" altLang="en-US" strike="noStrike" noProof="1"/>
          </a:p>
          <a:p>
            <a:pPr lvl="2" fontAlgn="base"/>
            <a:r>
              <a:rPr lang="zh-CN" altLang="en-US" sz="1350" strike="noStrike" noProof="1"/>
              <a:t>第三级</a:t>
            </a:r>
            <a:endParaRPr lang="zh-CN" altLang="en-US" strike="noStrike" noProof="1"/>
          </a:p>
          <a:p>
            <a:pPr lvl="3" fontAlgn="base"/>
            <a:r>
              <a:rPr lang="zh-CN" altLang="en-US" sz="1125" strike="noStrike" noProof="1"/>
              <a:t>第四级</a:t>
            </a:r>
            <a:endParaRPr lang="zh-CN" altLang="en-US" strike="noStrike" noProof="1"/>
          </a:p>
          <a:p>
            <a:pPr lvl="4" fontAlgn="base"/>
            <a:r>
              <a:rPr lang="zh-CN" altLang="en-US" sz="1125" strike="noStrike" noProof="1"/>
              <a:t>第五级</a:t>
            </a:r>
            <a:endParaRPr lang="zh-CN" altLang="en-US" strike="noStrike" noProof="1"/>
          </a:p>
        </p:txBody>
      </p:sp>
      <p:sp>
        <p:nvSpPr>
          <p:cNvPr id="4" name="文本占位符 3"/>
          <p:cNvSpPr>
            <a:spLocks noGrp="1"/>
          </p:cNvSpPr>
          <p:nvPr>
            <p:ph type="body" sz="half" idx="2"/>
          </p:nvPr>
        </p:nvSpPr>
        <p:spPr>
          <a:xfrm>
            <a:off x="629842" y="1543322"/>
            <a:ext cx="2949182" cy="2859196"/>
          </a:xfrm>
        </p:spPr>
        <p:txBody>
          <a:bodyPr/>
          <a:lstStyle>
            <a:lvl1pPr marL="0" indent="0">
              <a:buNone/>
              <a:defRPr sz="900"/>
            </a:lvl1pPr>
            <a:lvl2pPr marL="257175" indent="0">
              <a:buNone/>
              <a:defRPr sz="790"/>
            </a:lvl2pPr>
            <a:lvl3pPr marL="514350" indent="0">
              <a:buNone/>
              <a:defRPr sz="675"/>
            </a:lvl3pPr>
            <a:lvl4pPr marL="771525" indent="0">
              <a:buNone/>
              <a:defRPr sz="565"/>
            </a:lvl4pPr>
            <a:lvl5pPr marL="1028700" indent="0">
              <a:buNone/>
              <a:defRPr sz="565"/>
            </a:lvl5pPr>
            <a:lvl6pPr marL="1285875" indent="0">
              <a:buNone/>
              <a:defRPr sz="565"/>
            </a:lvl6pPr>
            <a:lvl7pPr marL="1543050" indent="0">
              <a:buNone/>
              <a:defRPr sz="565"/>
            </a:lvl7pPr>
            <a:lvl8pPr marL="1800860" indent="0">
              <a:buNone/>
              <a:defRPr sz="565"/>
            </a:lvl8pPr>
            <a:lvl9pPr marL="2058035" indent="0">
              <a:buNone/>
              <a:defRPr sz="565"/>
            </a:lvl9pPr>
          </a:lstStyle>
          <a:p>
            <a:pPr lvl="0" fontAlgn="base"/>
            <a:r>
              <a:rPr lang="zh-CN" altLang="en-US" strike="noStrike" noProof="1"/>
              <a:t>单击此处编辑母版文本样式</a:t>
            </a:r>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2" y="342961"/>
            <a:ext cx="3124016" cy="1200362"/>
          </a:xfrm>
        </p:spPr>
        <p:txBody>
          <a:bodyPr anchor="b"/>
          <a:lstStyle>
            <a:lvl1pPr>
              <a:defRPr sz="1800"/>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3887397" y="342961"/>
            <a:ext cx="4629157" cy="4053603"/>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860" indent="0">
              <a:buNone/>
              <a:defRPr sz="1125"/>
            </a:lvl8pPr>
            <a:lvl9pPr marL="2058035" indent="0">
              <a:buNone/>
              <a:defRPr sz="1125"/>
            </a:lvl9pPr>
          </a:lstStyle>
          <a:p>
            <a:pPr fontAlgn="base"/>
            <a:endParaRPr lang="zh-CN" altLang="en-US" strike="noStrike" noProof="1"/>
          </a:p>
        </p:txBody>
      </p:sp>
      <p:sp>
        <p:nvSpPr>
          <p:cNvPr id="4" name="文本占位符 3"/>
          <p:cNvSpPr>
            <a:spLocks noGrp="1"/>
          </p:cNvSpPr>
          <p:nvPr>
            <p:ph type="body" sz="half" idx="2"/>
          </p:nvPr>
        </p:nvSpPr>
        <p:spPr>
          <a:xfrm>
            <a:off x="629842" y="1543322"/>
            <a:ext cx="3124016" cy="2859196"/>
          </a:xfrm>
        </p:spPr>
        <p:txBody>
          <a:bodyPr/>
          <a:lstStyle>
            <a:lvl1pPr marL="0" indent="0">
              <a:buNone/>
              <a:defRPr sz="1125"/>
            </a:lvl1pPr>
            <a:lvl2pPr marL="257175" indent="0">
              <a:buNone/>
              <a:defRPr sz="1015"/>
            </a:lvl2pPr>
            <a:lvl3pPr marL="514350" indent="0">
              <a:buNone/>
              <a:defRPr sz="900"/>
            </a:lvl3pPr>
            <a:lvl4pPr marL="771525" indent="0">
              <a:buNone/>
              <a:defRPr sz="790"/>
            </a:lvl4pPr>
            <a:lvl5pPr marL="1028700" indent="0">
              <a:buNone/>
              <a:defRPr sz="790"/>
            </a:lvl5pPr>
            <a:lvl6pPr marL="1285875" indent="0">
              <a:buNone/>
              <a:defRPr sz="790"/>
            </a:lvl6pPr>
            <a:lvl7pPr marL="1543050" indent="0">
              <a:buNone/>
              <a:defRPr sz="790"/>
            </a:lvl7pPr>
            <a:lvl8pPr marL="1800860" indent="0">
              <a:buNone/>
              <a:defRPr sz="790"/>
            </a:lvl8pPr>
            <a:lvl9pPr marL="2058035" indent="0">
              <a:buNone/>
              <a:defRPr sz="790"/>
            </a:lvl9pPr>
          </a:lstStyle>
          <a:p>
            <a:pPr lvl="0" fontAlgn="base"/>
            <a:r>
              <a:rPr lang="zh-CN" altLang="en-US" sz="1125" strike="noStrike" noProof="1"/>
              <a:t>单击此处编辑母版文本样式</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10" y="206015"/>
            <a:ext cx="2057403" cy="4389418"/>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457201" y="206015"/>
            <a:ext cx="6052939" cy="4389418"/>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143002" y="841921"/>
            <a:ext cx="6858010" cy="1791016"/>
          </a:xfrm>
        </p:spPr>
        <p:txBody>
          <a:bodyPr anchor="b"/>
          <a:lstStyle>
            <a:lvl1pPr algn="ctr">
              <a:defRPr sz="3375"/>
            </a:lvl1pPr>
          </a:lstStyle>
          <a:p>
            <a:pPr fontAlgn="base"/>
            <a:r>
              <a:rPr lang="zh-CN" altLang="en-US" sz="3375" strike="noStrike" noProof="1"/>
              <a:t>单击此处编辑母版标题样式</a:t>
            </a:r>
            <a:endParaRPr lang="zh-CN" altLang="en-US" strike="noStrike" noProof="1"/>
          </a:p>
        </p:txBody>
      </p:sp>
      <p:sp>
        <p:nvSpPr>
          <p:cNvPr id="3" name="副标题 2"/>
          <p:cNvSpPr>
            <a:spLocks noGrp="1"/>
          </p:cNvSpPr>
          <p:nvPr>
            <p:ph type="subTitle" idx="1"/>
          </p:nvPr>
        </p:nvSpPr>
        <p:spPr>
          <a:xfrm>
            <a:off x="1143002" y="2702005"/>
            <a:ext cx="6858010" cy="1242041"/>
          </a:xfrm>
        </p:spPr>
        <p:txBody>
          <a:bodyPr/>
          <a:lstStyle>
            <a:lvl1pPr marL="0" indent="0" algn="ctr">
              <a:buNone/>
              <a:defRPr sz="1350"/>
            </a:lvl1pPr>
            <a:lvl2pPr marL="257175" indent="0" algn="ctr">
              <a:buNone/>
              <a:defRPr sz="1125"/>
            </a:lvl2pPr>
            <a:lvl3pPr marL="514350" indent="0" algn="ctr">
              <a:buNone/>
              <a:defRPr sz="1015"/>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860" indent="0" algn="ctr">
              <a:buNone/>
              <a:defRPr sz="900"/>
            </a:lvl8pPr>
            <a:lvl9pPr marL="2058035" indent="0" algn="ctr">
              <a:buNone/>
              <a:defRPr sz="900"/>
            </a:lvl9pPr>
          </a:lstStyle>
          <a:p>
            <a:pPr fontAlgn="base"/>
            <a:r>
              <a:rPr lang="zh-CN" altLang="en-US" sz="1350" strike="noStrike" noProof="1"/>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623888" y="1282530"/>
            <a:ext cx="7886712" cy="2139930"/>
          </a:xfrm>
        </p:spPr>
        <p:txBody>
          <a:bodyPr anchor="b"/>
          <a:lstStyle>
            <a:lvl1pPr>
              <a:defRPr sz="3375"/>
            </a:lvl1pPr>
          </a:lstStyle>
          <a:p>
            <a:pPr fontAlgn="base"/>
            <a:r>
              <a:rPr lang="zh-CN" altLang="en-US" sz="3375" strike="noStrike" noProof="1"/>
              <a:t>单击此处编辑母版标题样式</a:t>
            </a:r>
            <a:endParaRPr lang="zh-CN" altLang="en-US" strike="noStrike" noProof="1"/>
          </a:p>
        </p:txBody>
      </p:sp>
      <p:sp>
        <p:nvSpPr>
          <p:cNvPr id="3" name="文本占位符 2"/>
          <p:cNvSpPr>
            <a:spLocks noGrp="1"/>
          </p:cNvSpPr>
          <p:nvPr>
            <p:ph type="body" idx="1"/>
          </p:nvPr>
        </p:nvSpPr>
        <p:spPr>
          <a:xfrm>
            <a:off x="623888" y="3442705"/>
            <a:ext cx="7886712" cy="112533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5">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860" indent="0">
              <a:buNone/>
              <a:defRPr sz="900">
                <a:solidFill>
                  <a:schemeClr val="tx1">
                    <a:tint val="75000"/>
                  </a:schemeClr>
                </a:solidFill>
              </a:defRPr>
            </a:lvl8pPr>
            <a:lvl9pPr marL="2058035" indent="0">
              <a:buNone/>
              <a:defRPr sz="900">
                <a:solidFill>
                  <a:schemeClr val="tx1">
                    <a:tint val="75000"/>
                  </a:schemeClr>
                </a:solidFill>
              </a:defRPr>
            </a:lvl9pPr>
          </a:lstStyle>
          <a:p>
            <a:pPr lvl="0" fontAlgn="base"/>
            <a:r>
              <a:rPr lang="zh-CN" altLang="en-US" sz="1350" strike="noStrike" noProof="1"/>
              <a:t>单击此处编辑母版文本样式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457201"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54303" y="1200362"/>
            <a:ext cx="4032510" cy="3395071"/>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2" y="273892"/>
            <a:ext cx="7886712" cy="994348"/>
          </a:xfrm>
        </p:spPr>
        <p:txBody>
          <a:body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890082" y="1334064"/>
            <a:ext cx="3655186"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4" name="内容占位符 3"/>
          <p:cNvSpPr>
            <a:spLocks noGrp="1"/>
          </p:cNvSpPr>
          <p:nvPr>
            <p:ph sz="half" idx="2"/>
          </p:nvPr>
        </p:nvSpPr>
        <p:spPr>
          <a:xfrm>
            <a:off x="890082" y="1999387"/>
            <a:ext cx="3655186"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92711" y="1334064"/>
            <a:ext cx="3673187" cy="618043"/>
          </a:xfrm>
        </p:spPr>
        <p:txBody>
          <a:bodyPr anchor="ctr" anchorCtr="0"/>
          <a:lstStyle>
            <a:lvl1pPr marL="0" indent="0">
              <a:buNone/>
              <a:defRPr sz="1575"/>
            </a:lvl1pPr>
            <a:lvl2pPr marL="257175" indent="0">
              <a:buNone/>
              <a:defRPr sz="1350"/>
            </a:lvl2pPr>
            <a:lvl3pPr marL="514350" indent="0">
              <a:buNone/>
              <a:defRPr sz="1125"/>
            </a:lvl3pPr>
            <a:lvl4pPr marL="771525" indent="0">
              <a:buNone/>
              <a:defRPr sz="1015"/>
            </a:lvl4pPr>
            <a:lvl5pPr marL="1028700" indent="0">
              <a:buNone/>
              <a:defRPr sz="1015"/>
            </a:lvl5pPr>
            <a:lvl6pPr marL="1285875" indent="0">
              <a:buNone/>
              <a:defRPr sz="1015"/>
            </a:lvl6pPr>
            <a:lvl7pPr marL="1543050" indent="0">
              <a:buNone/>
              <a:defRPr sz="1015"/>
            </a:lvl7pPr>
            <a:lvl8pPr marL="1800860" indent="0">
              <a:buNone/>
              <a:defRPr sz="1015"/>
            </a:lvl8pPr>
            <a:lvl9pPr marL="2058035" indent="0">
              <a:buNone/>
              <a:defRPr sz="1015"/>
            </a:lvl9pPr>
          </a:lstStyle>
          <a:p>
            <a:pPr lvl="0" fontAlgn="base"/>
            <a:r>
              <a:rPr lang="zh-CN" altLang="en-US" sz="1575" strike="noStrike" noProof="1"/>
              <a:t>单击此处编辑母版文本样式</a:t>
            </a:r>
            <a:endParaRPr lang="zh-CN" altLang="en-US" strike="noStrike" noProof="1"/>
          </a:p>
        </p:txBody>
      </p:sp>
      <p:sp>
        <p:nvSpPr>
          <p:cNvPr id="6" name="内容占位符 5"/>
          <p:cNvSpPr>
            <a:spLocks noGrp="1"/>
          </p:cNvSpPr>
          <p:nvPr>
            <p:ph sz="quarter" idx="4"/>
          </p:nvPr>
        </p:nvSpPr>
        <p:spPr>
          <a:xfrm>
            <a:off x="4692711" y="1999387"/>
            <a:ext cx="3673187" cy="264368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日期占位符 6"/>
          <p:cNvSpPr>
            <a:spLocks noGrp="1"/>
          </p:cNvSpPr>
          <p:nvPr>
            <p:ph type="dt" sz="half" idx="10"/>
          </p:nvPr>
        </p:nvSpPr>
        <p:spPr/>
        <p:txBody>
          <a:bodyPr/>
          <a:lstStyle/>
          <a:p>
            <a:pPr lvl="0" fontAlgn="base"/>
            <a:endParaRPr lang="zh-CN" altLang="en-US" strike="noStrike" noProof="1"/>
          </a:p>
        </p:txBody>
      </p:sp>
      <p:sp>
        <p:nvSpPr>
          <p:cNvPr id="8" name="页脚占位符 7"/>
          <p:cNvSpPr>
            <a:spLocks noGrp="1"/>
          </p:cNvSpPr>
          <p:nvPr>
            <p:ph type="ftr" sz="quarter" idx="11"/>
          </p:nvPr>
        </p:nvSpPr>
        <p:spPr/>
        <p:txBody>
          <a:bodyPr/>
          <a:lstStyle/>
          <a:p>
            <a:pPr lvl="0" fontAlgn="base"/>
            <a:endParaRPr lang="zh-CN" strike="noStrike" noProof="1"/>
          </a:p>
        </p:txBody>
      </p:sp>
      <p:sp>
        <p:nvSpPr>
          <p:cNvPr id="9" name="灯片编号占位符 8"/>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日期占位符 2"/>
          <p:cNvSpPr>
            <a:spLocks noGrp="1"/>
          </p:cNvSpPr>
          <p:nvPr>
            <p:ph type="dt" sz="half" idx="10"/>
          </p:nvPr>
        </p:nvSpPr>
        <p:spPr/>
        <p:txBody>
          <a:bodyPr/>
          <a:lstStyle/>
          <a:p>
            <a:pPr lvl="0" fontAlgn="base"/>
            <a:endParaRPr lang="zh-CN" altLang="en-US" strike="noStrike" noProof="1"/>
          </a:p>
        </p:txBody>
      </p:sp>
      <p:sp>
        <p:nvSpPr>
          <p:cNvPr id="4" name="页脚占位符 3"/>
          <p:cNvSpPr>
            <a:spLocks noGrp="1"/>
          </p:cNvSpPr>
          <p:nvPr>
            <p:ph type="ftr" sz="quarter" idx="11"/>
          </p:nvPr>
        </p:nvSpPr>
        <p:spPr/>
        <p:txBody>
          <a:bodyPr/>
          <a:lstStyle/>
          <a:p>
            <a:pPr lvl="0" fontAlgn="base"/>
            <a:endParaRPr lang="zh-CN" strike="noStrike" noProof="1"/>
          </a:p>
        </p:txBody>
      </p:sp>
      <p:sp>
        <p:nvSpPr>
          <p:cNvPr id="5" name="灯片编号占位符 4"/>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pPr lvl="0" fontAlgn="base"/>
            <a:endParaRPr lang="zh-CN" altLang="en-US" strike="noStrike" noProof="1"/>
          </a:p>
        </p:txBody>
      </p:sp>
      <p:sp>
        <p:nvSpPr>
          <p:cNvPr id="3" name="页脚占位符 2"/>
          <p:cNvSpPr>
            <a:spLocks noGrp="1"/>
          </p:cNvSpPr>
          <p:nvPr>
            <p:ph type="ftr" sz="quarter" idx="11"/>
          </p:nvPr>
        </p:nvSpPr>
        <p:spPr/>
        <p:txBody>
          <a:bodyPr/>
          <a:lstStyle/>
          <a:p>
            <a:pPr lvl="0" fontAlgn="base"/>
            <a:endParaRPr lang="zh-CN" strike="noStrike" noProof="1"/>
          </a:p>
        </p:txBody>
      </p:sp>
      <p:sp>
        <p:nvSpPr>
          <p:cNvPr id="4" name="灯片编号占位符 3"/>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2" y="342961"/>
            <a:ext cx="2949182" cy="1200362"/>
          </a:xfrm>
        </p:spPr>
        <p:txBody>
          <a:bodyPr anchor="b"/>
          <a:lstStyle>
            <a:lvl1pPr>
              <a:defRPr sz="1800"/>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887397" y="740699"/>
            <a:ext cx="4629157" cy="3655864"/>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fontAlgn="base"/>
            <a:r>
              <a:rPr lang="zh-CN" altLang="en-US" strike="noStrike" noProof="1"/>
              <a:t>单击此处编辑母版文本样式</a:t>
            </a:r>
          </a:p>
          <a:p>
            <a:pPr lvl="1" fontAlgn="base"/>
            <a:r>
              <a:rPr lang="zh-CN" altLang="en-US" sz="1575" strike="noStrike" noProof="1"/>
              <a:t>第二级</a:t>
            </a:r>
            <a:endParaRPr lang="zh-CN" altLang="en-US" strike="noStrike" noProof="1"/>
          </a:p>
          <a:p>
            <a:pPr lvl="2" fontAlgn="base"/>
            <a:r>
              <a:rPr lang="zh-CN" altLang="en-US" sz="1350" strike="noStrike" noProof="1"/>
              <a:t>第三级</a:t>
            </a:r>
            <a:endParaRPr lang="zh-CN" altLang="en-US" strike="noStrike" noProof="1"/>
          </a:p>
          <a:p>
            <a:pPr lvl="3" fontAlgn="base"/>
            <a:r>
              <a:rPr lang="zh-CN" altLang="en-US" sz="1125" strike="noStrike" noProof="1"/>
              <a:t>第四级</a:t>
            </a:r>
            <a:endParaRPr lang="zh-CN" altLang="en-US" strike="noStrike" noProof="1"/>
          </a:p>
          <a:p>
            <a:pPr lvl="4" fontAlgn="base"/>
            <a:r>
              <a:rPr lang="zh-CN" altLang="en-US" sz="1125" strike="noStrike" noProof="1"/>
              <a:t>第五级</a:t>
            </a:r>
            <a:endParaRPr lang="zh-CN" altLang="en-US" strike="noStrike" noProof="1"/>
          </a:p>
        </p:txBody>
      </p:sp>
      <p:sp>
        <p:nvSpPr>
          <p:cNvPr id="4" name="文本占位符 3"/>
          <p:cNvSpPr>
            <a:spLocks noGrp="1"/>
          </p:cNvSpPr>
          <p:nvPr>
            <p:ph type="body" sz="half" idx="2"/>
          </p:nvPr>
        </p:nvSpPr>
        <p:spPr>
          <a:xfrm>
            <a:off x="629842" y="1543322"/>
            <a:ext cx="2949182" cy="2859196"/>
          </a:xfrm>
        </p:spPr>
        <p:txBody>
          <a:bodyPr/>
          <a:lstStyle>
            <a:lvl1pPr marL="0" indent="0">
              <a:buNone/>
              <a:defRPr sz="900"/>
            </a:lvl1pPr>
            <a:lvl2pPr marL="257175" indent="0">
              <a:buNone/>
              <a:defRPr sz="790"/>
            </a:lvl2pPr>
            <a:lvl3pPr marL="514350" indent="0">
              <a:buNone/>
              <a:defRPr sz="675"/>
            </a:lvl3pPr>
            <a:lvl4pPr marL="771525" indent="0">
              <a:buNone/>
              <a:defRPr sz="565"/>
            </a:lvl4pPr>
            <a:lvl5pPr marL="1028700" indent="0">
              <a:buNone/>
              <a:defRPr sz="565"/>
            </a:lvl5pPr>
            <a:lvl6pPr marL="1285875" indent="0">
              <a:buNone/>
              <a:defRPr sz="565"/>
            </a:lvl6pPr>
            <a:lvl7pPr marL="1543050" indent="0">
              <a:buNone/>
              <a:defRPr sz="565"/>
            </a:lvl7pPr>
            <a:lvl8pPr marL="1800860" indent="0">
              <a:buNone/>
              <a:defRPr sz="565"/>
            </a:lvl8pPr>
            <a:lvl9pPr marL="2058035" indent="0">
              <a:buNone/>
              <a:defRPr sz="565"/>
            </a:lvl9pPr>
          </a:lstStyle>
          <a:p>
            <a:pPr lvl="0" fontAlgn="base"/>
            <a:r>
              <a:rPr lang="zh-CN" altLang="en-US" strike="noStrike" noProof="1"/>
              <a:t>单击此处编辑母版文本样式</a:t>
            </a:r>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2" y="342961"/>
            <a:ext cx="3124016" cy="1200362"/>
          </a:xfrm>
        </p:spPr>
        <p:txBody>
          <a:bodyPr anchor="b"/>
          <a:lstStyle>
            <a:lvl1pPr>
              <a:defRPr sz="1800"/>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3887397" y="342961"/>
            <a:ext cx="4629157" cy="4053603"/>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860" indent="0">
              <a:buNone/>
              <a:defRPr sz="1125"/>
            </a:lvl8pPr>
            <a:lvl9pPr marL="2058035" indent="0">
              <a:buNone/>
              <a:defRPr sz="1125"/>
            </a:lvl9pPr>
          </a:lstStyle>
          <a:p>
            <a:pPr fontAlgn="base"/>
            <a:endParaRPr lang="zh-CN" altLang="en-US" strike="noStrike" noProof="1"/>
          </a:p>
        </p:txBody>
      </p:sp>
      <p:sp>
        <p:nvSpPr>
          <p:cNvPr id="4" name="文本占位符 3"/>
          <p:cNvSpPr>
            <a:spLocks noGrp="1"/>
          </p:cNvSpPr>
          <p:nvPr>
            <p:ph type="body" sz="half" idx="2"/>
          </p:nvPr>
        </p:nvSpPr>
        <p:spPr>
          <a:xfrm>
            <a:off x="629842" y="1543322"/>
            <a:ext cx="3124016" cy="2859196"/>
          </a:xfrm>
        </p:spPr>
        <p:txBody>
          <a:bodyPr/>
          <a:lstStyle>
            <a:lvl1pPr marL="0" indent="0">
              <a:buNone/>
              <a:defRPr sz="1125"/>
            </a:lvl1pPr>
            <a:lvl2pPr marL="257175" indent="0">
              <a:buNone/>
              <a:defRPr sz="1015"/>
            </a:lvl2pPr>
            <a:lvl3pPr marL="514350" indent="0">
              <a:buNone/>
              <a:defRPr sz="900"/>
            </a:lvl3pPr>
            <a:lvl4pPr marL="771525" indent="0">
              <a:buNone/>
              <a:defRPr sz="790"/>
            </a:lvl4pPr>
            <a:lvl5pPr marL="1028700" indent="0">
              <a:buNone/>
              <a:defRPr sz="790"/>
            </a:lvl5pPr>
            <a:lvl6pPr marL="1285875" indent="0">
              <a:buNone/>
              <a:defRPr sz="790"/>
            </a:lvl6pPr>
            <a:lvl7pPr marL="1543050" indent="0">
              <a:buNone/>
              <a:defRPr sz="790"/>
            </a:lvl7pPr>
            <a:lvl8pPr marL="1800860" indent="0">
              <a:buNone/>
              <a:defRPr sz="790"/>
            </a:lvl8pPr>
            <a:lvl9pPr marL="2058035" indent="0">
              <a:buNone/>
              <a:defRPr sz="790"/>
            </a:lvl9pPr>
          </a:lstStyle>
          <a:p>
            <a:pPr lvl="0" fontAlgn="base"/>
            <a:r>
              <a:rPr lang="zh-CN" altLang="en-US" sz="1125" strike="noStrike" noProof="1"/>
              <a:t>单击此处编辑母版文本样式</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10" y="206015"/>
            <a:ext cx="2057403" cy="4389418"/>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457201" y="206015"/>
            <a:ext cx="6052939" cy="4389418"/>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标题 1025"/>
          <p:cNvSpPr>
            <a:spLocks noGrp="1"/>
          </p:cNvSpPr>
          <p:nvPr>
            <p:ph type="title"/>
          </p:nvPr>
        </p:nvSpPr>
        <p:spPr>
          <a:xfrm>
            <a:off x="457200" y="206375"/>
            <a:ext cx="8229600" cy="857250"/>
          </a:xfrm>
          <a:prstGeom prst="rect">
            <a:avLst/>
          </a:prstGeom>
          <a:noFill/>
          <a:ln w="9525">
            <a:noFill/>
          </a:ln>
        </p:spPr>
        <p:txBody>
          <a:bodyPr anchor="ctr"/>
          <a:lstStyle/>
          <a:p>
            <a:pPr lvl="0"/>
            <a:r>
              <a:rPr lang="zh-CN" altLang="en-US"/>
              <a:t>单击此处编辑母版标题样式</a:t>
            </a:r>
          </a:p>
        </p:txBody>
      </p:sp>
      <p:sp>
        <p:nvSpPr>
          <p:cNvPr id="1027" name="文本占位符 1026"/>
          <p:cNvSpPr>
            <a:spLocks noGrp="1"/>
          </p:cNvSpPr>
          <p:nvPr>
            <p:ph type="body"/>
          </p:nvPr>
        </p:nvSpPr>
        <p:spPr>
          <a:xfrm>
            <a:off x="457200" y="1200150"/>
            <a:ext cx="8229600" cy="3395663"/>
          </a:xfrm>
          <a:prstGeom prst="rect">
            <a:avLst/>
          </a:prstGeom>
          <a:noFill/>
          <a:ln w="9525">
            <a:noFill/>
          </a:ln>
        </p:spPr>
        <p:txBody>
          <a:bodyPr anchor="t"/>
          <a:lstStyle/>
          <a:p>
            <a:pPr lvl="0" indent="-257175"/>
            <a:r>
              <a:rPr lang="zh-CN" altLang="en-US"/>
              <a:t>单击此处编辑母版文本样式</a:t>
            </a:r>
          </a:p>
          <a:p>
            <a:pPr lvl="1" indent="-214630"/>
            <a:r>
              <a:rPr lang="zh-CN" altLang="en-US"/>
              <a:t>第二级</a:t>
            </a:r>
          </a:p>
          <a:p>
            <a:pPr lvl="2" indent="-171450"/>
            <a:r>
              <a:rPr lang="zh-CN" altLang="en-US"/>
              <a:t>第三级</a:t>
            </a:r>
          </a:p>
          <a:p>
            <a:pPr lvl="3" indent="-171450"/>
            <a:r>
              <a:rPr lang="zh-CN" altLang="en-US"/>
              <a:t>第四级</a:t>
            </a:r>
          </a:p>
          <a:p>
            <a:pPr lvl="4" indent="-171450"/>
            <a:r>
              <a:rPr lang="zh-CN" altLang="en-US"/>
              <a:t>第五级</a:t>
            </a:r>
          </a:p>
        </p:txBody>
      </p:sp>
      <p:sp>
        <p:nvSpPr>
          <p:cNvPr id="1028" name="日期占位符 1027"/>
          <p:cNvSpPr>
            <a:spLocks noGrp="1"/>
          </p:cNvSpPr>
          <p:nvPr>
            <p:ph type="dt" sz="half" idx="2"/>
          </p:nvPr>
        </p:nvSpPr>
        <p:spPr>
          <a:xfrm>
            <a:off x="457200" y="4684713"/>
            <a:ext cx="2133600" cy="357188"/>
          </a:xfrm>
          <a:prstGeom prst="rect">
            <a:avLst/>
          </a:prstGeom>
          <a:noFill/>
          <a:ln w="9525">
            <a:noFill/>
            <a:miter/>
          </a:ln>
        </p:spPr>
        <p:txBody>
          <a:bodyPr/>
          <a:lstStyle>
            <a:lvl1pPr>
              <a:defRPr sz="1050">
                <a:ea typeface="Arial Unicode MS" panose="020B0604020202020204" charset="-122"/>
              </a:defRPr>
            </a:lvl1pPr>
          </a:lstStyle>
          <a:p>
            <a:pPr lvl="0" fontAlgn="base"/>
            <a:endParaRPr lang="zh-CN" altLang="en-US" strike="noStrike" noProof="1"/>
          </a:p>
        </p:txBody>
      </p:sp>
      <p:sp>
        <p:nvSpPr>
          <p:cNvPr id="1029" name="页脚占位符 1028"/>
          <p:cNvSpPr>
            <a:spLocks noGrp="1"/>
          </p:cNvSpPr>
          <p:nvPr>
            <p:ph type="ftr" sz="quarter" idx="3"/>
          </p:nvPr>
        </p:nvSpPr>
        <p:spPr>
          <a:xfrm>
            <a:off x="3124200" y="4684713"/>
            <a:ext cx="2895600" cy="357188"/>
          </a:xfrm>
          <a:prstGeom prst="rect">
            <a:avLst/>
          </a:prstGeom>
          <a:noFill/>
          <a:ln w="9525">
            <a:noFill/>
            <a:miter/>
          </a:ln>
        </p:spPr>
        <p:txBody>
          <a:bodyPr/>
          <a:lstStyle>
            <a:lvl1pPr algn="ctr">
              <a:defRPr sz="1050">
                <a:ea typeface="Arial Unicode MS" panose="020B0604020202020204" charset="-122"/>
              </a:defRPr>
            </a:lvl1pPr>
          </a:lstStyle>
          <a:p>
            <a:pPr lvl="0" fontAlgn="base"/>
            <a:endParaRPr lang="zh-CN" strike="noStrike" noProof="1"/>
          </a:p>
        </p:txBody>
      </p:sp>
      <p:sp>
        <p:nvSpPr>
          <p:cNvPr id="1030" name="灯片编号占位符 1029"/>
          <p:cNvSpPr>
            <a:spLocks noGrp="1"/>
          </p:cNvSpPr>
          <p:nvPr>
            <p:ph type="sldNum" sz="quarter" idx="4"/>
          </p:nvPr>
        </p:nvSpPr>
        <p:spPr>
          <a:xfrm>
            <a:off x="6553200" y="4684713"/>
            <a:ext cx="2133600" cy="357188"/>
          </a:xfrm>
          <a:prstGeom prst="rect">
            <a:avLst/>
          </a:prstGeom>
          <a:noFill/>
          <a:ln w="9525">
            <a:noFill/>
            <a:miter/>
          </a:ln>
        </p:spPr>
        <p:txBody>
          <a:bodyPr/>
          <a:lstStyle>
            <a:lvl1pPr algn="r">
              <a:defRPr sz="1050">
                <a:ea typeface="Arial Unicode MS" panose="020B0604020202020204" charset="-122"/>
                <a:cs typeface="Arial Unicode MS" panose="020B0604020202020204" charset="-122"/>
              </a:defRPr>
            </a:lvl1p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marL="0" lvl="0" indent="0" algn="ctr" defTabSz="685800" eaLnBrk="1" fontAlgn="base" latinLnBrk="0" hangingPunct="1">
        <a:spcBef>
          <a:spcPct val="0"/>
        </a:spcBef>
        <a:spcAft>
          <a:spcPct val="0"/>
        </a:spcAft>
        <a:buClr>
          <a:srgbClr val="000000"/>
        </a:buClr>
        <a:buNone/>
        <a:defRPr sz="3300" b="0" i="0" u="none" kern="1200" baseline="0">
          <a:solidFill>
            <a:schemeClr val="tx2"/>
          </a:solidFill>
          <a:latin typeface="+mj-lt"/>
          <a:ea typeface="Arial Unicode MS" panose="020B0604020202020204" charset="-122"/>
          <a:cs typeface="+mj-cs"/>
        </a:defRPr>
      </a:lvl1pPr>
    </p:titleStyle>
    <p:bodyStyle>
      <a:lvl1pPr marL="257175" lvl="0" indent="-256540" algn="l" defTabSz="685800" eaLnBrk="1" fontAlgn="base" latinLnBrk="0" hangingPunct="1">
        <a:spcBef>
          <a:spcPct val="15000"/>
        </a:spcBef>
        <a:spcAft>
          <a:spcPct val="0"/>
        </a:spcAft>
        <a:buChar char="•"/>
        <a:defRPr sz="2400" b="0" i="0" u="none" kern="1200" baseline="0">
          <a:solidFill>
            <a:schemeClr val="tx1"/>
          </a:solidFill>
          <a:latin typeface="+mn-lt"/>
          <a:ea typeface="Arial Unicode MS" panose="020B0604020202020204" charset="-122"/>
          <a:cs typeface="+mn-cs"/>
        </a:defRPr>
      </a:lvl1pPr>
      <a:lvl2pPr marL="557530" lvl="1" indent="-213995" algn="l" defTabSz="685800" eaLnBrk="1" fontAlgn="base" latinLnBrk="0" hangingPunct="1">
        <a:spcBef>
          <a:spcPct val="15000"/>
        </a:spcBef>
        <a:spcAft>
          <a:spcPct val="0"/>
        </a:spcAft>
        <a:buChar char="–"/>
        <a:defRPr sz="2100" b="0" i="0" u="none" kern="1200" baseline="0">
          <a:solidFill>
            <a:schemeClr val="tx1"/>
          </a:solidFill>
          <a:latin typeface="+mn-lt"/>
          <a:ea typeface="Arial Unicode MS" panose="020B0604020202020204" charset="-122"/>
          <a:cs typeface="+mn-cs"/>
        </a:defRPr>
      </a:lvl2pPr>
      <a:lvl3pPr marL="857250" lvl="2" indent="-170815" algn="l" defTabSz="685800" eaLnBrk="1" fontAlgn="base" latinLnBrk="0" hangingPunct="1">
        <a:spcBef>
          <a:spcPct val="15000"/>
        </a:spcBef>
        <a:spcAft>
          <a:spcPct val="0"/>
        </a:spcAft>
        <a:buChar char="•"/>
        <a:defRPr sz="1800" b="0" i="0" u="none" kern="1200" baseline="0">
          <a:solidFill>
            <a:schemeClr val="tx1"/>
          </a:solidFill>
          <a:latin typeface="+mn-lt"/>
          <a:ea typeface="Arial Unicode MS" panose="020B0604020202020204" charset="-122"/>
          <a:cs typeface="+mn-cs"/>
        </a:defRPr>
      </a:lvl3pPr>
      <a:lvl4pPr marL="1200150" lvl="3" indent="-170815" algn="l" defTabSz="685800" eaLnBrk="1" fontAlgn="base" latinLnBrk="0" hangingPunct="1">
        <a:spcBef>
          <a:spcPct val="15000"/>
        </a:spcBef>
        <a:spcAft>
          <a:spcPct val="0"/>
        </a:spcAft>
        <a:buChar char="–"/>
        <a:defRPr sz="1500" b="0" i="0" u="none" kern="1200" baseline="0">
          <a:solidFill>
            <a:schemeClr val="tx1"/>
          </a:solidFill>
          <a:latin typeface="+mn-lt"/>
          <a:ea typeface="Arial Unicode MS" panose="020B0604020202020204" charset="-122"/>
          <a:cs typeface="+mn-cs"/>
        </a:defRPr>
      </a:lvl4pPr>
      <a:lvl5pPr marL="1543050" lvl="4" indent="-170815" algn="l" defTabSz="685800" eaLnBrk="1" fontAlgn="base" latinLnBrk="0" hangingPunct="1">
        <a:spcBef>
          <a:spcPct val="15000"/>
        </a:spcBef>
        <a:spcAft>
          <a:spcPct val="0"/>
        </a:spcAft>
        <a:buChar char="»"/>
        <a:defRPr sz="1500" b="0" i="0" u="none" kern="1200" baseline="0">
          <a:solidFill>
            <a:schemeClr val="tx1"/>
          </a:solidFill>
          <a:latin typeface="+mn-lt"/>
          <a:ea typeface="Arial Unicode MS" panose="020B0604020202020204" charset="-122"/>
          <a:cs typeface="+mn-cs"/>
        </a:defRPr>
      </a:lvl5pPr>
      <a:lvl6pPr marL="1886585" lvl="5"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6pPr>
      <a:lvl7pPr marL="2229485" lvl="6"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7pPr>
      <a:lvl8pPr marL="2572385" lvl="7"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8pPr>
      <a:lvl9pPr marL="2915285" lvl="8"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9pPr>
    </p:bodyStyle>
    <p:otherStyle>
      <a:lvl1pPr marL="0" lvl="0" indent="0" algn="l" defTabSz="685800" eaLnBrk="1" fontAlgn="base" latinLnBrk="0" hangingPunct="1">
        <a:spcBef>
          <a:spcPct val="0"/>
        </a:spcBef>
        <a:spcAft>
          <a:spcPct val="0"/>
        </a:spcAft>
        <a:buNone/>
        <a:defRPr sz="1350" b="0" i="0" u="none" kern="1200" baseline="0">
          <a:solidFill>
            <a:schemeClr val="tx1"/>
          </a:solidFill>
          <a:latin typeface="+mn-lt"/>
          <a:ea typeface="+mn-ea"/>
          <a:cs typeface="+mn-cs"/>
        </a:defRPr>
      </a:lvl1pPr>
      <a:lvl2pPr marL="342900" lvl="1"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2pPr>
      <a:lvl3pPr marL="685800" lvl="2"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3pPr>
      <a:lvl4pPr marL="1028700" lvl="3"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4pPr>
      <a:lvl5pPr marL="1371600" lvl="4"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5pPr>
      <a:lvl6pPr marL="1714500" lvl="5"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6pPr>
      <a:lvl7pPr marL="2058035" lvl="6"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7pPr>
      <a:lvl8pPr marL="2400935" lvl="7"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8pPr>
      <a:lvl9pPr marL="2743835" lvl="8"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标题 1025"/>
          <p:cNvSpPr>
            <a:spLocks noGrp="1"/>
          </p:cNvSpPr>
          <p:nvPr>
            <p:ph type="title"/>
          </p:nvPr>
        </p:nvSpPr>
        <p:spPr>
          <a:xfrm>
            <a:off x="457200" y="206375"/>
            <a:ext cx="8229600" cy="857250"/>
          </a:xfrm>
          <a:prstGeom prst="rect">
            <a:avLst/>
          </a:prstGeom>
          <a:noFill/>
          <a:ln w="9525">
            <a:noFill/>
          </a:ln>
        </p:spPr>
        <p:txBody>
          <a:bodyPr anchor="ctr"/>
          <a:lstStyle/>
          <a:p>
            <a:pPr lvl="0"/>
            <a:r>
              <a:rPr lang="zh-CN" altLang="en-US"/>
              <a:t>单击此处编辑母版标题样式</a:t>
            </a:r>
          </a:p>
        </p:txBody>
      </p:sp>
      <p:sp>
        <p:nvSpPr>
          <p:cNvPr id="3075" name="文本占位符 1026"/>
          <p:cNvSpPr>
            <a:spLocks noGrp="1"/>
          </p:cNvSpPr>
          <p:nvPr>
            <p:ph type="body"/>
          </p:nvPr>
        </p:nvSpPr>
        <p:spPr>
          <a:xfrm>
            <a:off x="457200" y="1200150"/>
            <a:ext cx="8229600" cy="3395663"/>
          </a:xfrm>
          <a:prstGeom prst="rect">
            <a:avLst/>
          </a:prstGeom>
          <a:noFill/>
          <a:ln w="9525">
            <a:noFill/>
          </a:ln>
        </p:spPr>
        <p:txBody>
          <a:bodyPr anchor="t"/>
          <a:lstStyle/>
          <a:p>
            <a:pPr lvl="0" indent="-257175"/>
            <a:r>
              <a:rPr lang="zh-CN" altLang="en-US"/>
              <a:t>单击此处编辑母版文本样式</a:t>
            </a:r>
          </a:p>
          <a:p>
            <a:pPr lvl="1" indent="-214630"/>
            <a:r>
              <a:rPr lang="zh-CN" altLang="en-US"/>
              <a:t>第二级</a:t>
            </a:r>
          </a:p>
          <a:p>
            <a:pPr lvl="2" indent="-171450"/>
            <a:r>
              <a:rPr lang="zh-CN" altLang="en-US"/>
              <a:t>第三级</a:t>
            </a:r>
          </a:p>
          <a:p>
            <a:pPr lvl="3" indent="-171450"/>
            <a:r>
              <a:rPr lang="zh-CN" altLang="en-US"/>
              <a:t>第四级</a:t>
            </a:r>
          </a:p>
          <a:p>
            <a:pPr lvl="4" indent="-171450"/>
            <a:r>
              <a:rPr lang="zh-CN" altLang="en-US"/>
              <a:t>第五级</a:t>
            </a:r>
          </a:p>
        </p:txBody>
      </p:sp>
      <p:sp>
        <p:nvSpPr>
          <p:cNvPr id="1028" name="日期占位符 1027"/>
          <p:cNvSpPr>
            <a:spLocks noGrp="1"/>
          </p:cNvSpPr>
          <p:nvPr>
            <p:ph type="dt" sz="half" idx="2"/>
          </p:nvPr>
        </p:nvSpPr>
        <p:spPr>
          <a:xfrm>
            <a:off x="457200" y="4684713"/>
            <a:ext cx="2133600" cy="357188"/>
          </a:xfrm>
          <a:prstGeom prst="rect">
            <a:avLst/>
          </a:prstGeom>
          <a:noFill/>
          <a:ln w="9525">
            <a:noFill/>
            <a:miter/>
          </a:ln>
        </p:spPr>
        <p:txBody>
          <a:bodyPr/>
          <a:lstStyle>
            <a:lvl1pPr>
              <a:defRPr sz="1050">
                <a:ea typeface="Arial Unicode MS" panose="020B0604020202020204" charset="-122"/>
              </a:defRPr>
            </a:lvl1pPr>
          </a:lstStyle>
          <a:p>
            <a:pPr lvl="0" fontAlgn="base"/>
            <a:endParaRPr lang="zh-CN" altLang="en-US" strike="noStrike" noProof="1"/>
          </a:p>
        </p:txBody>
      </p:sp>
      <p:sp>
        <p:nvSpPr>
          <p:cNvPr id="1029" name="页脚占位符 1028"/>
          <p:cNvSpPr>
            <a:spLocks noGrp="1"/>
          </p:cNvSpPr>
          <p:nvPr>
            <p:ph type="ftr" sz="quarter" idx="3"/>
          </p:nvPr>
        </p:nvSpPr>
        <p:spPr>
          <a:xfrm>
            <a:off x="3124200" y="4684713"/>
            <a:ext cx="2895600" cy="357188"/>
          </a:xfrm>
          <a:prstGeom prst="rect">
            <a:avLst/>
          </a:prstGeom>
          <a:noFill/>
          <a:ln w="9525">
            <a:noFill/>
            <a:miter/>
          </a:ln>
        </p:spPr>
        <p:txBody>
          <a:bodyPr/>
          <a:lstStyle>
            <a:lvl1pPr algn="ctr">
              <a:defRPr sz="1050">
                <a:ea typeface="Arial Unicode MS" panose="020B0604020202020204" charset="-122"/>
              </a:defRPr>
            </a:lvl1pPr>
          </a:lstStyle>
          <a:p>
            <a:pPr lvl="0" fontAlgn="base"/>
            <a:endParaRPr lang="zh-CN" strike="noStrike" noProof="1"/>
          </a:p>
        </p:txBody>
      </p:sp>
      <p:sp>
        <p:nvSpPr>
          <p:cNvPr id="1030" name="灯片编号占位符 1029"/>
          <p:cNvSpPr>
            <a:spLocks noGrp="1"/>
          </p:cNvSpPr>
          <p:nvPr>
            <p:ph type="sldNum" sz="quarter" idx="4"/>
          </p:nvPr>
        </p:nvSpPr>
        <p:spPr>
          <a:xfrm>
            <a:off x="6553200" y="4684713"/>
            <a:ext cx="2133600" cy="357188"/>
          </a:xfrm>
          <a:prstGeom prst="rect">
            <a:avLst/>
          </a:prstGeom>
          <a:noFill/>
          <a:ln w="9525">
            <a:noFill/>
            <a:miter/>
          </a:ln>
        </p:spPr>
        <p:txBody>
          <a:bodyPr/>
          <a:lstStyle>
            <a:lvl1pPr algn="r">
              <a:defRPr sz="1050">
                <a:ea typeface="Arial Unicode MS" panose="020B0604020202020204" charset="-122"/>
                <a:cs typeface="Arial Unicode MS" panose="020B0604020202020204" charset="-122"/>
              </a:defRPr>
            </a:lvl1pPr>
          </a:lstStyle>
          <a:p>
            <a:pPr lvl="0" fontAlgn="base"/>
            <a:fld id="{9A0DB2DC-4C9A-4742-B13C-FB6460FD3503}" type="slidenum">
              <a:rPr lang="en-US" altLang="zh-CN" sz="1050" strike="noStrike" noProof="1">
                <a:latin typeface="Arial" panose="020B0604020202020204" pitchFamily="34" charset="0"/>
              </a:rPr>
              <a:t>‹#›</a:t>
            </a:fld>
            <a:endParaRPr lang="zh-CN" strike="noStrike" noProof="1"/>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marL="0" lvl="0" indent="0" algn="ctr" defTabSz="685800" eaLnBrk="1" fontAlgn="base" latinLnBrk="0" hangingPunct="1">
        <a:spcBef>
          <a:spcPct val="0"/>
        </a:spcBef>
        <a:spcAft>
          <a:spcPct val="0"/>
        </a:spcAft>
        <a:buClr>
          <a:srgbClr val="000000"/>
        </a:buClr>
        <a:buNone/>
        <a:defRPr sz="3300" b="0" i="0" u="none" kern="1200" baseline="0">
          <a:solidFill>
            <a:schemeClr val="tx2"/>
          </a:solidFill>
          <a:latin typeface="+mj-lt"/>
          <a:ea typeface="Arial Unicode MS" panose="020B0604020202020204" charset="-122"/>
          <a:cs typeface="+mj-cs"/>
        </a:defRPr>
      </a:lvl1pPr>
    </p:titleStyle>
    <p:bodyStyle>
      <a:lvl1pPr marL="257175" lvl="0" indent="-256540" algn="l" defTabSz="685800" eaLnBrk="1" fontAlgn="base" latinLnBrk="0" hangingPunct="1">
        <a:spcBef>
          <a:spcPct val="15000"/>
        </a:spcBef>
        <a:spcAft>
          <a:spcPct val="0"/>
        </a:spcAft>
        <a:buChar char="•"/>
        <a:defRPr sz="2400" b="0" i="0" u="none" kern="1200" baseline="0">
          <a:solidFill>
            <a:schemeClr val="tx1"/>
          </a:solidFill>
          <a:latin typeface="+mn-lt"/>
          <a:ea typeface="Arial Unicode MS" panose="020B0604020202020204" charset="-122"/>
          <a:cs typeface="+mn-cs"/>
        </a:defRPr>
      </a:lvl1pPr>
      <a:lvl2pPr marL="557530" lvl="1" indent="-213995" algn="l" defTabSz="685800" eaLnBrk="1" fontAlgn="base" latinLnBrk="0" hangingPunct="1">
        <a:spcBef>
          <a:spcPct val="15000"/>
        </a:spcBef>
        <a:spcAft>
          <a:spcPct val="0"/>
        </a:spcAft>
        <a:buChar char="–"/>
        <a:defRPr sz="2100" b="0" i="0" u="none" kern="1200" baseline="0">
          <a:solidFill>
            <a:schemeClr val="tx1"/>
          </a:solidFill>
          <a:latin typeface="+mn-lt"/>
          <a:ea typeface="Arial Unicode MS" panose="020B0604020202020204" charset="-122"/>
          <a:cs typeface="+mn-cs"/>
        </a:defRPr>
      </a:lvl2pPr>
      <a:lvl3pPr marL="857250" lvl="2" indent="-170815" algn="l" defTabSz="685800" eaLnBrk="1" fontAlgn="base" latinLnBrk="0" hangingPunct="1">
        <a:spcBef>
          <a:spcPct val="15000"/>
        </a:spcBef>
        <a:spcAft>
          <a:spcPct val="0"/>
        </a:spcAft>
        <a:buChar char="•"/>
        <a:defRPr sz="1800" b="0" i="0" u="none" kern="1200" baseline="0">
          <a:solidFill>
            <a:schemeClr val="tx1"/>
          </a:solidFill>
          <a:latin typeface="+mn-lt"/>
          <a:ea typeface="Arial Unicode MS" panose="020B0604020202020204" charset="-122"/>
          <a:cs typeface="+mn-cs"/>
        </a:defRPr>
      </a:lvl3pPr>
      <a:lvl4pPr marL="1200150" lvl="3" indent="-170815" algn="l" defTabSz="685800" eaLnBrk="1" fontAlgn="base" latinLnBrk="0" hangingPunct="1">
        <a:spcBef>
          <a:spcPct val="15000"/>
        </a:spcBef>
        <a:spcAft>
          <a:spcPct val="0"/>
        </a:spcAft>
        <a:buChar char="–"/>
        <a:defRPr sz="1500" b="0" i="0" u="none" kern="1200" baseline="0">
          <a:solidFill>
            <a:schemeClr val="tx1"/>
          </a:solidFill>
          <a:latin typeface="+mn-lt"/>
          <a:ea typeface="Arial Unicode MS" panose="020B0604020202020204" charset="-122"/>
          <a:cs typeface="+mn-cs"/>
        </a:defRPr>
      </a:lvl4pPr>
      <a:lvl5pPr marL="1543050" lvl="4" indent="-170815" algn="l" defTabSz="685800" eaLnBrk="1" fontAlgn="base" latinLnBrk="0" hangingPunct="1">
        <a:spcBef>
          <a:spcPct val="15000"/>
        </a:spcBef>
        <a:spcAft>
          <a:spcPct val="0"/>
        </a:spcAft>
        <a:buChar char="»"/>
        <a:defRPr sz="1500" b="0" i="0" u="none" kern="1200" baseline="0">
          <a:solidFill>
            <a:schemeClr val="tx1"/>
          </a:solidFill>
          <a:latin typeface="+mn-lt"/>
          <a:ea typeface="Arial Unicode MS" panose="020B0604020202020204" charset="-122"/>
          <a:cs typeface="+mn-cs"/>
        </a:defRPr>
      </a:lvl5pPr>
      <a:lvl6pPr marL="1886585" lvl="5"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6pPr>
      <a:lvl7pPr marL="2229485" lvl="6"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7pPr>
      <a:lvl8pPr marL="2572385" lvl="7"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8pPr>
      <a:lvl9pPr marL="2915285" lvl="8" indent="-170815" algn="l" defTabSz="685800" eaLnBrk="1" fontAlgn="base" latinLnBrk="0" hangingPunct="1">
        <a:spcBef>
          <a:spcPct val="15000"/>
        </a:spcBef>
        <a:spcAft>
          <a:spcPct val="0"/>
        </a:spcAft>
        <a:buChar char="»"/>
        <a:defRPr sz="1500" b="0" i="0" u="none" kern="1200" baseline="0">
          <a:solidFill>
            <a:schemeClr val="tx1"/>
          </a:solidFill>
          <a:latin typeface="+mn-lt"/>
          <a:ea typeface="+mn-ea"/>
          <a:cs typeface="+mn-cs"/>
        </a:defRPr>
      </a:lvl9pPr>
    </p:bodyStyle>
    <p:otherStyle>
      <a:lvl1pPr marL="0" lvl="0" indent="0" algn="l" defTabSz="685800" eaLnBrk="1" fontAlgn="base" latinLnBrk="0" hangingPunct="1">
        <a:spcBef>
          <a:spcPct val="0"/>
        </a:spcBef>
        <a:spcAft>
          <a:spcPct val="0"/>
        </a:spcAft>
        <a:buNone/>
        <a:defRPr sz="1350" b="0" i="0" u="none" kern="1200" baseline="0">
          <a:solidFill>
            <a:schemeClr val="tx1"/>
          </a:solidFill>
          <a:latin typeface="+mn-lt"/>
          <a:ea typeface="+mn-ea"/>
          <a:cs typeface="+mn-cs"/>
        </a:defRPr>
      </a:lvl1pPr>
      <a:lvl2pPr marL="342900" lvl="1"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2pPr>
      <a:lvl3pPr marL="685800" lvl="2"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3pPr>
      <a:lvl4pPr marL="1028700" lvl="3"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4pPr>
      <a:lvl5pPr marL="1371600" lvl="4"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5pPr>
      <a:lvl6pPr marL="1714500" lvl="5"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6pPr>
      <a:lvl7pPr marL="2058035" lvl="6"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7pPr>
      <a:lvl8pPr marL="2400935" lvl="7"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8pPr>
      <a:lvl9pPr marL="2743835" lvl="8"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1.xml"/><Relationship Id="rId3" Type="http://schemas.openxmlformats.org/officeDocument/2006/relationships/tags" Target="../tags/tag3.xml"/><Relationship Id="rId7" Type="http://schemas.openxmlformats.org/officeDocument/2006/relationships/slideLayout" Target="../slideLayouts/slideLayout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image" Target="../media/image3.webp"/><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notesSlide" Target="../notesSlides/notesSlide3.xml"/><Relationship Id="rId5" Type="http://schemas.openxmlformats.org/officeDocument/2006/relationships/slideLayout" Target="../slideLayouts/slideLayout1.xml"/><Relationship Id="rId4" Type="http://schemas.openxmlformats.org/officeDocument/2006/relationships/tags" Target="../tags/tag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748"/>
        </a:solidFill>
        <a:effectLst/>
      </p:bgPr>
    </p:bg>
    <p:spTree>
      <p:nvGrpSpPr>
        <p:cNvPr id="1" name=""/>
        <p:cNvGrpSpPr/>
        <p:nvPr/>
      </p:nvGrpSpPr>
      <p:grpSpPr>
        <a:xfrm>
          <a:off x="0" y="0"/>
          <a:ext cx="0" cy="0"/>
          <a:chOff x="0" y="0"/>
          <a:chExt cx="0" cy="0"/>
        </a:xfrm>
      </p:grpSpPr>
      <p:sp>
        <p:nvSpPr>
          <p:cNvPr id="24579" name="文本框 2"/>
          <p:cNvSpPr txBox="1"/>
          <p:nvPr/>
        </p:nvSpPr>
        <p:spPr>
          <a:xfrm>
            <a:off x="1570355" y="2264093"/>
            <a:ext cx="6011863" cy="1568450"/>
          </a:xfrm>
          <a:prstGeom prst="rect">
            <a:avLst/>
          </a:prstGeom>
          <a:noFill/>
          <a:ln w="9525">
            <a:noFill/>
          </a:ln>
        </p:spPr>
        <p:txBody>
          <a:bodyPr wrap="square" anchor="t">
            <a:spAutoFit/>
          </a:bodyPr>
          <a:lstStyle/>
          <a:p>
            <a:pPr algn="dist"/>
            <a:r>
              <a:rPr sz="3200">
                <a:solidFill>
                  <a:schemeClr val="bg1"/>
                </a:solidFill>
                <a:sym typeface="+mn-ea"/>
              </a:rPr>
              <a:t>Communication Skills in Health and Social Care</a:t>
            </a:r>
          </a:p>
          <a:p>
            <a:pPr algn="dist"/>
            <a:endParaRPr lang="en-US" altLang="zh-CN" sz="3200" b="1">
              <a:solidFill>
                <a:schemeClr val="bg1"/>
              </a:solidFill>
              <a:latin typeface="Arial Unicode MS" panose="020B0604020202020204" charset="-122"/>
              <a:ea typeface="Arial Unicode MS" panose="020B0604020202020204" charset="-122"/>
              <a:sym typeface="+mn-ea"/>
            </a:endParaRPr>
          </a:p>
        </p:txBody>
      </p:sp>
      <p:sp>
        <p:nvSpPr>
          <p:cNvPr id="2" name="矩形 1"/>
          <p:cNvSpPr/>
          <p:nvPr/>
        </p:nvSpPr>
        <p:spPr>
          <a:xfrm>
            <a:off x="-9525" y="3232150"/>
            <a:ext cx="9153525" cy="762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24581" name="文本框 4"/>
          <p:cNvSpPr txBox="1"/>
          <p:nvPr/>
        </p:nvSpPr>
        <p:spPr>
          <a:xfrm>
            <a:off x="965200" y="3495675"/>
            <a:ext cx="7204075" cy="2346220"/>
          </a:xfrm>
          <a:prstGeom prst="rect">
            <a:avLst/>
          </a:prstGeom>
          <a:noFill/>
          <a:ln w="9525">
            <a:noFill/>
          </a:ln>
        </p:spPr>
        <p:txBody>
          <a:bodyPr wrap="square" lIns="91440" tIns="45720" rIns="91440" bIns="45720" anchor="t">
            <a:spAutoFit/>
          </a:bodyPr>
          <a:lstStyle/>
          <a:p>
            <a:pPr algn="ctr">
              <a:lnSpc>
                <a:spcPct val="150000"/>
              </a:lnSpc>
            </a:pPr>
            <a:endParaRPr lang="en-US" sz="1100" dirty="0">
              <a:gradFill>
                <a:gsLst>
                  <a:gs pos="0">
                    <a:srgbClr val="FFFFFF">
                      <a:lumMod val="25000"/>
                      <a:lumOff val="75000"/>
                    </a:srgbClr>
                  </a:gs>
                  <a:gs pos="50000">
                    <a:srgbClr val="FFFFFF"/>
                  </a:gs>
                  <a:gs pos="100000">
                    <a:srgbClr val="FFFFFF">
                      <a:lumMod val="85000"/>
                    </a:srgbClr>
                  </a:gs>
                </a:gsLst>
                <a:lin ang="5400000" scaled="1"/>
              </a:gradFill>
              <a:cs typeface="Arial"/>
            </a:endParaRPr>
          </a:p>
          <a:p>
            <a:pPr algn="ctr">
              <a:lnSpc>
                <a:spcPct val="150000"/>
              </a:lnSpc>
            </a:pPr>
            <a:r>
              <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Student name: Haleema Kashaf                                                              </a:t>
            </a:r>
          </a:p>
          <a:p>
            <a:pPr algn="ctr">
              <a:lnSpc>
                <a:spcPct val="150000"/>
              </a:lnSpc>
            </a:pPr>
            <a:r>
              <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     Student Number:2433461                                                                             </a:t>
            </a:r>
            <a:endParaRPr lang="en-US" dirty="0"/>
          </a:p>
          <a:p>
            <a:pPr algn="ctr">
              <a:lnSpc>
                <a:spcPct val="150000"/>
              </a:lnSpc>
            </a:pPr>
            <a:r>
              <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Lecturer's Name: Hajira </a:t>
            </a:r>
            <a:r>
              <a:rPr lang="en-US" sz="1100" dirty="0" err="1">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Mustasim</a:t>
            </a:r>
            <a:r>
              <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                                                            </a:t>
            </a:r>
          </a:p>
          <a:p>
            <a:pPr algn="ctr">
              <a:lnSpc>
                <a:spcPct val="150000"/>
              </a:lnSpc>
            </a:pPr>
            <a:r>
              <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Moodle code: LCHS4009                                                                          </a:t>
            </a:r>
            <a:endParaRPr lang="en-US" sz="1100" dirty="0">
              <a:gradFill>
                <a:gsLst>
                  <a:gs pos="0">
                    <a:srgbClr val="FFFFFF">
                      <a:lumMod val="25000"/>
                      <a:lumOff val="75000"/>
                    </a:srgbClr>
                  </a:gs>
                  <a:gs pos="50000">
                    <a:srgbClr val="FFFFFF"/>
                  </a:gs>
                  <a:gs pos="100000">
                    <a:srgbClr val="FFFFFF">
                      <a:lumMod val="85000"/>
                    </a:srgbClr>
                  </a:gs>
                </a:gsLst>
                <a:lin ang="5400000" scaled="1"/>
              </a:gradFill>
              <a:cs typeface="Arial"/>
            </a:endParaRPr>
          </a:p>
          <a:p>
            <a:pPr algn="ctr">
              <a:lnSpc>
                <a:spcPct val="150000"/>
              </a:lnSpc>
            </a:pPr>
            <a:r>
              <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rPr>
              <a:t>Moodle Name:  Professional development within Health and Social Care</a:t>
            </a:r>
          </a:p>
          <a:p>
            <a:pPr algn="ctr">
              <a:lnSpc>
                <a:spcPct val="150000"/>
              </a:lnSpc>
            </a:pPr>
            <a:endPar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endParaRPr>
          </a:p>
          <a:p>
            <a:pPr algn="ctr">
              <a:lnSpc>
                <a:spcPct val="150000"/>
              </a:lnSpc>
            </a:pPr>
            <a:endPar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endParaRPr>
          </a:p>
          <a:p>
            <a:pPr algn="ctr">
              <a:lnSpc>
                <a:spcPct val="150000"/>
              </a:lnSpc>
            </a:pPr>
            <a:endParaRPr lang="en-US" sz="1100" dirty="0">
              <a:gradFill>
                <a:gsLst>
                  <a:gs pos="0">
                    <a:srgbClr val="FFFFFF">
                      <a:lumMod val="25000"/>
                      <a:lumOff val="75000"/>
                    </a:srgbClr>
                  </a:gs>
                  <a:gs pos="50000">
                    <a:srgbClr val="FFFFFF"/>
                  </a:gs>
                  <a:gs pos="100000">
                    <a:srgbClr val="FFFFFF">
                      <a:lumMod val="85000"/>
                    </a:srgbClr>
                  </a:gs>
                </a:gsLst>
                <a:lin ang="5400000" scaled="1"/>
              </a:gradFill>
              <a:latin typeface="Arial"/>
              <a:ea typeface="SimSun"/>
              <a:cs typeface="Arial"/>
            </a:endParaRPr>
          </a:p>
        </p:txBody>
      </p:sp>
      <p:grpSp>
        <p:nvGrpSpPr>
          <p:cNvPr id="314412" name="组合 65"/>
          <p:cNvGrpSpPr/>
          <p:nvPr/>
        </p:nvGrpSpPr>
        <p:grpSpPr>
          <a:xfrm>
            <a:off x="4043363" y="1035050"/>
            <a:ext cx="1049337" cy="1052513"/>
            <a:chOff x="5959" y="2302"/>
            <a:chExt cx="937" cy="937"/>
          </a:xfrm>
        </p:grpSpPr>
        <p:sp>
          <p:nvSpPr>
            <p:cNvPr id="6" name="椭圆 5"/>
            <p:cNvSpPr/>
            <p:nvPr/>
          </p:nvSpPr>
          <p:spPr>
            <a:xfrm>
              <a:off x="5959" y="2302"/>
              <a:ext cx="937" cy="937"/>
            </a:xfrm>
            <a:prstGeom prst="ellips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39056" name="Freeform 14"/>
            <p:cNvSpPr>
              <a:spLocks noEditPoints="1"/>
            </p:cNvSpPr>
            <p:nvPr/>
          </p:nvSpPr>
          <p:spPr>
            <a:xfrm>
              <a:off x="6199" y="2505"/>
              <a:ext cx="472" cy="539"/>
            </a:xfrm>
            <a:custGeom>
              <a:avLst/>
              <a:gdLst/>
              <a:ahLst/>
              <a:cxnLst>
                <a:cxn ang="0">
                  <a:pos x="268" y="386"/>
                </a:cxn>
                <a:cxn ang="0">
                  <a:pos x="221" y="486"/>
                </a:cxn>
                <a:cxn ang="0">
                  <a:pos x="127" y="621"/>
                </a:cxn>
                <a:cxn ang="0">
                  <a:pos x="0" y="730"/>
                </a:cxn>
                <a:cxn ang="0">
                  <a:pos x="13" y="619"/>
                </a:cxn>
                <a:cxn ang="0">
                  <a:pos x="62" y="465"/>
                </a:cxn>
                <a:cxn ang="0">
                  <a:pos x="152" y="319"/>
                </a:cxn>
                <a:cxn ang="0">
                  <a:pos x="313" y="754"/>
                </a:cxn>
                <a:cxn ang="0">
                  <a:pos x="610" y="236"/>
                </a:cxn>
                <a:cxn ang="0">
                  <a:pos x="621" y="30"/>
                </a:cxn>
                <a:cxn ang="0">
                  <a:pos x="619" y="26"/>
                </a:cxn>
                <a:cxn ang="0">
                  <a:pos x="651" y="3"/>
                </a:cxn>
                <a:cxn ang="0">
                  <a:pos x="662" y="18"/>
                </a:cxn>
                <a:cxn ang="0">
                  <a:pos x="657" y="52"/>
                </a:cxn>
                <a:cxn ang="0">
                  <a:pos x="499" y="150"/>
                </a:cxn>
                <a:cxn ang="0">
                  <a:pos x="510" y="165"/>
                </a:cxn>
                <a:cxn ang="0">
                  <a:pos x="535" y="172"/>
                </a:cxn>
                <a:cxn ang="0">
                  <a:pos x="550" y="191"/>
                </a:cxn>
                <a:cxn ang="0">
                  <a:pos x="576" y="193"/>
                </a:cxn>
                <a:cxn ang="0">
                  <a:pos x="591" y="215"/>
                </a:cxn>
                <a:cxn ang="0">
                  <a:pos x="617" y="217"/>
                </a:cxn>
                <a:cxn ang="0">
                  <a:pos x="612" y="35"/>
                </a:cxn>
                <a:cxn ang="0">
                  <a:pos x="523" y="187"/>
                </a:cxn>
                <a:cxn ang="0">
                  <a:pos x="225" y="702"/>
                </a:cxn>
                <a:cxn ang="0">
                  <a:pos x="565" y="210"/>
                </a:cxn>
                <a:cxn ang="0">
                  <a:pos x="268" y="728"/>
                </a:cxn>
                <a:cxn ang="0">
                  <a:pos x="270" y="180"/>
                </a:cxn>
                <a:cxn ang="0">
                  <a:pos x="283" y="127"/>
                </a:cxn>
                <a:cxn ang="0">
                  <a:pos x="317" y="63"/>
                </a:cxn>
                <a:cxn ang="0">
                  <a:pos x="358" y="22"/>
                </a:cxn>
                <a:cxn ang="0">
                  <a:pos x="394" y="3"/>
                </a:cxn>
                <a:cxn ang="0">
                  <a:pos x="413" y="3"/>
                </a:cxn>
                <a:cxn ang="0">
                  <a:pos x="411" y="13"/>
                </a:cxn>
                <a:cxn ang="0">
                  <a:pos x="398" y="52"/>
                </a:cxn>
                <a:cxn ang="0">
                  <a:pos x="403" y="101"/>
                </a:cxn>
                <a:cxn ang="0">
                  <a:pos x="394" y="135"/>
                </a:cxn>
                <a:cxn ang="0">
                  <a:pos x="360" y="185"/>
                </a:cxn>
                <a:cxn ang="0">
                  <a:pos x="328" y="215"/>
                </a:cxn>
                <a:cxn ang="0">
                  <a:pos x="356" y="39"/>
                </a:cxn>
                <a:cxn ang="0">
                  <a:pos x="362" y="37"/>
                </a:cxn>
                <a:cxn ang="0">
                  <a:pos x="368" y="39"/>
                </a:cxn>
                <a:cxn ang="0">
                  <a:pos x="371" y="50"/>
                </a:cxn>
                <a:cxn ang="0">
                  <a:pos x="347" y="75"/>
                </a:cxn>
                <a:cxn ang="0">
                  <a:pos x="315" y="131"/>
                </a:cxn>
                <a:cxn ang="0">
                  <a:pos x="302" y="170"/>
                </a:cxn>
                <a:cxn ang="0">
                  <a:pos x="291" y="172"/>
                </a:cxn>
                <a:cxn ang="0">
                  <a:pos x="287" y="167"/>
                </a:cxn>
                <a:cxn ang="0">
                  <a:pos x="285" y="161"/>
                </a:cxn>
                <a:cxn ang="0">
                  <a:pos x="315" y="93"/>
                </a:cxn>
                <a:cxn ang="0">
                  <a:pos x="356" y="39"/>
                </a:cxn>
                <a:cxn ang="0">
                  <a:pos x="323" y="223"/>
                </a:cxn>
                <a:cxn ang="0">
                  <a:pos x="161" y="313"/>
                </a:cxn>
                <a:cxn ang="0">
                  <a:pos x="289" y="212"/>
                </a:cxn>
              </a:cxnLst>
              <a:rect l="0" t="0" r="0" b="0"/>
              <a:pathLst>
                <a:path w="662" h="754">
                  <a:moveTo>
                    <a:pt x="152" y="319"/>
                  </a:moveTo>
                  <a:lnTo>
                    <a:pt x="152" y="319"/>
                  </a:lnTo>
                  <a:lnTo>
                    <a:pt x="268" y="386"/>
                  </a:lnTo>
                  <a:lnTo>
                    <a:pt x="268" y="386"/>
                  </a:lnTo>
                  <a:lnTo>
                    <a:pt x="246" y="437"/>
                  </a:lnTo>
                  <a:lnTo>
                    <a:pt x="221" y="486"/>
                  </a:lnTo>
                  <a:lnTo>
                    <a:pt x="193" y="533"/>
                  </a:lnTo>
                  <a:lnTo>
                    <a:pt x="161" y="578"/>
                  </a:lnTo>
                  <a:lnTo>
                    <a:pt x="127" y="621"/>
                  </a:lnTo>
                  <a:lnTo>
                    <a:pt x="88" y="660"/>
                  </a:lnTo>
                  <a:lnTo>
                    <a:pt x="45" y="696"/>
                  </a:lnTo>
                  <a:lnTo>
                    <a:pt x="0" y="730"/>
                  </a:lnTo>
                  <a:lnTo>
                    <a:pt x="0" y="730"/>
                  </a:lnTo>
                  <a:lnTo>
                    <a:pt x="4" y="675"/>
                  </a:lnTo>
                  <a:lnTo>
                    <a:pt x="13" y="619"/>
                  </a:lnTo>
                  <a:lnTo>
                    <a:pt x="26" y="568"/>
                  </a:lnTo>
                  <a:lnTo>
                    <a:pt x="43" y="514"/>
                  </a:lnTo>
                  <a:lnTo>
                    <a:pt x="62" y="465"/>
                  </a:lnTo>
                  <a:lnTo>
                    <a:pt x="88" y="414"/>
                  </a:lnTo>
                  <a:lnTo>
                    <a:pt x="118" y="366"/>
                  </a:lnTo>
                  <a:lnTo>
                    <a:pt x="152" y="319"/>
                  </a:lnTo>
                  <a:lnTo>
                    <a:pt x="152" y="319"/>
                  </a:lnTo>
                  <a:close/>
                  <a:moveTo>
                    <a:pt x="610" y="236"/>
                  </a:moveTo>
                  <a:lnTo>
                    <a:pt x="313" y="754"/>
                  </a:lnTo>
                  <a:lnTo>
                    <a:pt x="276" y="732"/>
                  </a:lnTo>
                  <a:lnTo>
                    <a:pt x="576" y="217"/>
                  </a:lnTo>
                  <a:lnTo>
                    <a:pt x="610" y="236"/>
                  </a:lnTo>
                  <a:lnTo>
                    <a:pt x="610" y="236"/>
                  </a:lnTo>
                  <a:close/>
                  <a:moveTo>
                    <a:pt x="653" y="50"/>
                  </a:moveTo>
                  <a:lnTo>
                    <a:pt x="621" y="30"/>
                  </a:lnTo>
                  <a:lnTo>
                    <a:pt x="617" y="28"/>
                  </a:lnTo>
                  <a:lnTo>
                    <a:pt x="619" y="26"/>
                  </a:lnTo>
                  <a:lnTo>
                    <a:pt x="619" y="26"/>
                  </a:lnTo>
                  <a:lnTo>
                    <a:pt x="632" y="13"/>
                  </a:lnTo>
                  <a:lnTo>
                    <a:pt x="642" y="7"/>
                  </a:lnTo>
                  <a:lnTo>
                    <a:pt x="651" y="3"/>
                  </a:lnTo>
                  <a:lnTo>
                    <a:pt x="657" y="5"/>
                  </a:lnTo>
                  <a:lnTo>
                    <a:pt x="662" y="9"/>
                  </a:lnTo>
                  <a:lnTo>
                    <a:pt x="662" y="18"/>
                  </a:lnTo>
                  <a:lnTo>
                    <a:pt x="662" y="30"/>
                  </a:lnTo>
                  <a:lnTo>
                    <a:pt x="657" y="48"/>
                  </a:lnTo>
                  <a:lnTo>
                    <a:pt x="657" y="52"/>
                  </a:lnTo>
                  <a:lnTo>
                    <a:pt x="653" y="50"/>
                  </a:lnTo>
                  <a:lnTo>
                    <a:pt x="653" y="50"/>
                  </a:lnTo>
                  <a:close/>
                  <a:moveTo>
                    <a:pt x="499" y="150"/>
                  </a:moveTo>
                  <a:lnTo>
                    <a:pt x="499" y="150"/>
                  </a:lnTo>
                  <a:lnTo>
                    <a:pt x="501" y="159"/>
                  </a:lnTo>
                  <a:lnTo>
                    <a:pt x="510" y="165"/>
                  </a:lnTo>
                  <a:lnTo>
                    <a:pt x="520" y="170"/>
                  </a:lnTo>
                  <a:lnTo>
                    <a:pt x="535" y="172"/>
                  </a:lnTo>
                  <a:lnTo>
                    <a:pt x="535" y="172"/>
                  </a:lnTo>
                  <a:lnTo>
                    <a:pt x="542" y="182"/>
                  </a:lnTo>
                  <a:lnTo>
                    <a:pt x="546" y="187"/>
                  </a:lnTo>
                  <a:lnTo>
                    <a:pt x="550" y="191"/>
                  </a:lnTo>
                  <a:lnTo>
                    <a:pt x="555" y="193"/>
                  </a:lnTo>
                  <a:lnTo>
                    <a:pt x="561" y="195"/>
                  </a:lnTo>
                  <a:lnTo>
                    <a:pt x="576" y="193"/>
                  </a:lnTo>
                  <a:lnTo>
                    <a:pt x="576" y="193"/>
                  </a:lnTo>
                  <a:lnTo>
                    <a:pt x="583" y="206"/>
                  </a:lnTo>
                  <a:lnTo>
                    <a:pt x="591" y="215"/>
                  </a:lnTo>
                  <a:lnTo>
                    <a:pt x="597" y="217"/>
                  </a:lnTo>
                  <a:lnTo>
                    <a:pt x="604" y="219"/>
                  </a:lnTo>
                  <a:lnTo>
                    <a:pt x="617" y="217"/>
                  </a:lnTo>
                  <a:lnTo>
                    <a:pt x="617" y="217"/>
                  </a:lnTo>
                  <a:lnTo>
                    <a:pt x="653" y="60"/>
                  </a:lnTo>
                  <a:lnTo>
                    <a:pt x="612" y="35"/>
                  </a:lnTo>
                  <a:lnTo>
                    <a:pt x="499" y="150"/>
                  </a:lnTo>
                  <a:lnTo>
                    <a:pt x="499" y="150"/>
                  </a:lnTo>
                  <a:close/>
                  <a:moveTo>
                    <a:pt x="523" y="187"/>
                  </a:moveTo>
                  <a:lnTo>
                    <a:pt x="488" y="165"/>
                  </a:lnTo>
                  <a:lnTo>
                    <a:pt x="189" y="683"/>
                  </a:lnTo>
                  <a:lnTo>
                    <a:pt x="225" y="702"/>
                  </a:lnTo>
                  <a:lnTo>
                    <a:pt x="523" y="187"/>
                  </a:lnTo>
                  <a:lnTo>
                    <a:pt x="523" y="187"/>
                  </a:lnTo>
                  <a:close/>
                  <a:moveTo>
                    <a:pt x="565" y="210"/>
                  </a:moveTo>
                  <a:lnTo>
                    <a:pt x="531" y="191"/>
                  </a:lnTo>
                  <a:lnTo>
                    <a:pt x="231" y="709"/>
                  </a:lnTo>
                  <a:lnTo>
                    <a:pt x="268" y="728"/>
                  </a:lnTo>
                  <a:lnTo>
                    <a:pt x="565" y="210"/>
                  </a:lnTo>
                  <a:lnTo>
                    <a:pt x="565" y="210"/>
                  </a:lnTo>
                  <a:close/>
                  <a:moveTo>
                    <a:pt x="270" y="180"/>
                  </a:moveTo>
                  <a:lnTo>
                    <a:pt x="270" y="180"/>
                  </a:lnTo>
                  <a:lnTo>
                    <a:pt x="276" y="152"/>
                  </a:lnTo>
                  <a:lnTo>
                    <a:pt x="283" y="127"/>
                  </a:lnTo>
                  <a:lnTo>
                    <a:pt x="293" y="103"/>
                  </a:lnTo>
                  <a:lnTo>
                    <a:pt x="304" y="82"/>
                  </a:lnTo>
                  <a:lnTo>
                    <a:pt x="317" y="63"/>
                  </a:lnTo>
                  <a:lnTo>
                    <a:pt x="330" y="48"/>
                  </a:lnTo>
                  <a:lnTo>
                    <a:pt x="343" y="35"/>
                  </a:lnTo>
                  <a:lnTo>
                    <a:pt x="358" y="22"/>
                  </a:lnTo>
                  <a:lnTo>
                    <a:pt x="371" y="13"/>
                  </a:lnTo>
                  <a:lnTo>
                    <a:pt x="383" y="7"/>
                  </a:lnTo>
                  <a:lnTo>
                    <a:pt x="394" y="3"/>
                  </a:lnTo>
                  <a:lnTo>
                    <a:pt x="403" y="0"/>
                  </a:lnTo>
                  <a:lnTo>
                    <a:pt x="409" y="0"/>
                  </a:lnTo>
                  <a:lnTo>
                    <a:pt x="413" y="3"/>
                  </a:lnTo>
                  <a:lnTo>
                    <a:pt x="413" y="7"/>
                  </a:lnTo>
                  <a:lnTo>
                    <a:pt x="411" y="13"/>
                  </a:lnTo>
                  <a:lnTo>
                    <a:pt x="411" y="13"/>
                  </a:lnTo>
                  <a:lnTo>
                    <a:pt x="405" y="26"/>
                  </a:lnTo>
                  <a:lnTo>
                    <a:pt x="401" y="39"/>
                  </a:lnTo>
                  <a:lnTo>
                    <a:pt x="398" y="52"/>
                  </a:lnTo>
                  <a:lnTo>
                    <a:pt x="401" y="65"/>
                  </a:lnTo>
                  <a:lnTo>
                    <a:pt x="403" y="88"/>
                  </a:lnTo>
                  <a:lnTo>
                    <a:pt x="403" y="101"/>
                  </a:lnTo>
                  <a:lnTo>
                    <a:pt x="401" y="116"/>
                  </a:lnTo>
                  <a:lnTo>
                    <a:pt x="401" y="116"/>
                  </a:lnTo>
                  <a:lnTo>
                    <a:pt x="394" y="135"/>
                  </a:lnTo>
                  <a:lnTo>
                    <a:pt x="386" y="152"/>
                  </a:lnTo>
                  <a:lnTo>
                    <a:pt x="373" y="170"/>
                  </a:lnTo>
                  <a:lnTo>
                    <a:pt x="360" y="185"/>
                  </a:lnTo>
                  <a:lnTo>
                    <a:pt x="338" y="206"/>
                  </a:lnTo>
                  <a:lnTo>
                    <a:pt x="330" y="212"/>
                  </a:lnTo>
                  <a:lnTo>
                    <a:pt x="328" y="215"/>
                  </a:lnTo>
                  <a:lnTo>
                    <a:pt x="270" y="180"/>
                  </a:lnTo>
                  <a:lnTo>
                    <a:pt x="270" y="180"/>
                  </a:lnTo>
                  <a:close/>
                  <a:moveTo>
                    <a:pt x="356" y="39"/>
                  </a:moveTo>
                  <a:lnTo>
                    <a:pt x="356" y="39"/>
                  </a:lnTo>
                  <a:lnTo>
                    <a:pt x="360" y="37"/>
                  </a:lnTo>
                  <a:lnTo>
                    <a:pt x="362" y="37"/>
                  </a:lnTo>
                  <a:lnTo>
                    <a:pt x="366" y="37"/>
                  </a:lnTo>
                  <a:lnTo>
                    <a:pt x="368" y="39"/>
                  </a:lnTo>
                  <a:lnTo>
                    <a:pt x="368" y="39"/>
                  </a:lnTo>
                  <a:lnTo>
                    <a:pt x="371" y="41"/>
                  </a:lnTo>
                  <a:lnTo>
                    <a:pt x="371" y="45"/>
                  </a:lnTo>
                  <a:lnTo>
                    <a:pt x="371" y="50"/>
                  </a:lnTo>
                  <a:lnTo>
                    <a:pt x="368" y="52"/>
                  </a:lnTo>
                  <a:lnTo>
                    <a:pt x="368" y="52"/>
                  </a:lnTo>
                  <a:lnTo>
                    <a:pt x="347" y="75"/>
                  </a:lnTo>
                  <a:lnTo>
                    <a:pt x="330" y="101"/>
                  </a:lnTo>
                  <a:lnTo>
                    <a:pt x="330" y="101"/>
                  </a:lnTo>
                  <a:lnTo>
                    <a:pt x="315" y="131"/>
                  </a:lnTo>
                  <a:lnTo>
                    <a:pt x="304" y="165"/>
                  </a:lnTo>
                  <a:lnTo>
                    <a:pt x="304" y="165"/>
                  </a:lnTo>
                  <a:lnTo>
                    <a:pt x="302" y="170"/>
                  </a:lnTo>
                  <a:lnTo>
                    <a:pt x="300" y="172"/>
                  </a:lnTo>
                  <a:lnTo>
                    <a:pt x="296" y="172"/>
                  </a:lnTo>
                  <a:lnTo>
                    <a:pt x="291" y="172"/>
                  </a:lnTo>
                  <a:lnTo>
                    <a:pt x="291" y="172"/>
                  </a:lnTo>
                  <a:lnTo>
                    <a:pt x="289" y="170"/>
                  </a:lnTo>
                  <a:lnTo>
                    <a:pt x="287" y="167"/>
                  </a:lnTo>
                  <a:lnTo>
                    <a:pt x="285" y="163"/>
                  </a:lnTo>
                  <a:lnTo>
                    <a:pt x="285" y="161"/>
                  </a:lnTo>
                  <a:lnTo>
                    <a:pt x="285" y="161"/>
                  </a:lnTo>
                  <a:lnTo>
                    <a:pt x="298" y="125"/>
                  </a:lnTo>
                  <a:lnTo>
                    <a:pt x="315" y="93"/>
                  </a:lnTo>
                  <a:lnTo>
                    <a:pt x="315" y="93"/>
                  </a:lnTo>
                  <a:lnTo>
                    <a:pt x="334" y="65"/>
                  </a:lnTo>
                  <a:lnTo>
                    <a:pt x="356" y="39"/>
                  </a:lnTo>
                  <a:lnTo>
                    <a:pt x="356" y="39"/>
                  </a:lnTo>
                  <a:close/>
                  <a:moveTo>
                    <a:pt x="161" y="313"/>
                  </a:moveTo>
                  <a:lnTo>
                    <a:pt x="272" y="377"/>
                  </a:lnTo>
                  <a:lnTo>
                    <a:pt x="323" y="223"/>
                  </a:lnTo>
                  <a:lnTo>
                    <a:pt x="266" y="189"/>
                  </a:lnTo>
                  <a:lnTo>
                    <a:pt x="161" y="313"/>
                  </a:lnTo>
                  <a:lnTo>
                    <a:pt x="161" y="313"/>
                  </a:lnTo>
                  <a:close/>
                  <a:moveTo>
                    <a:pt x="184" y="313"/>
                  </a:moveTo>
                  <a:lnTo>
                    <a:pt x="219" y="332"/>
                  </a:lnTo>
                  <a:lnTo>
                    <a:pt x="289" y="212"/>
                  </a:lnTo>
                  <a:lnTo>
                    <a:pt x="270" y="202"/>
                  </a:lnTo>
                  <a:lnTo>
                    <a:pt x="184" y="31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3" name="等腰三角形 2"/>
          <p:cNvSpPr/>
          <p:nvPr/>
        </p:nvSpPr>
        <p:spPr>
          <a:xfrm rot="8100000">
            <a:off x="2611438" y="1014413"/>
            <a:ext cx="336550" cy="290513"/>
          </a:xfrm>
          <a:prstGeom prs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4" name="等腰三角形 3"/>
          <p:cNvSpPr/>
          <p:nvPr/>
        </p:nvSpPr>
        <p:spPr>
          <a:xfrm rot="1740000">
            <a:off x="3270250" y="1706563"/>
            <a:ext cx="261938" cy="22542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5" name="等腰三角形 4"/>
          <p:cNvSpPr/>
          <p:nvPr/>
        </p:nvSpPr>
        <p:spPr>
          <a:xfrm rot="11580000">
            <a:off x="6451600" y="1036638"/>
            <a:ext cx="336550" cy="290513"/>
          </a:xfrm>
          <a:prstGeom prs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7" name="等腰三角形 6"/>
          <p:cNvSpPr/>
          <p:nvPr/>
        </p:nvSpPr>
        <p:spPr>
          <a:xfrm rot="6360000">
            <a:off x="5611813" y="1797050"/>
            <a:ext cx="260350" cy="22542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fade">
                                      <p:cBhvr>
                                        <p:cTn id="7" dur="500"/>
                                        <p:tgtEl>
                                          <p:spTgt spid="2457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4581"/>
                                        </p:tgtEl>
                                        <p:attrNameLst>
                                          <p:attrName>style.visibility</p:attrName>
                                        </p:attrNameLst>
                                      </p:cBhvr>
                                      <p:to>
                                        <p:strVal val="visible"/>
                                      </p:to>
                                    </p:set>
                                    <p:animEffect transition="in" filter="fade">
                                      <p:cBhvr>
                                        <p:cTn id="11" dur="500"/>
                                        <p:tgtEl>
                                          <p:spTgt spid="24581"/>
                                        </p:tgtEl>
                                      </p:cBhvr>
                                    </p:animEffect>
                                  </p:childTnLst>
                                </p:cTn>
                              </p:par>
                            </p:childTnLst>
                          </p:cTn>
                        </p:par>
                        <p:par>
                          <p:cTn id="12" fill="hold">
                            <p:stCondLst>
                              <p:cond delay="1000"/>
                            </p:stCondLst>
                            <p:childTnLst>
                              <p:par>
                                <p:cTn id="13" presetID="49" presetClass="entr" presetSubtype="0" decel="100000" fill="hold" nodeType="afterEffect">
                                  <p:stCondLst>
                                    <p:cond delay="0"/>
                                  </p:stCondLst>
                                  <p:childTnLst>
                                    <p:set>
                                      <p:cBhvr>
                                        <p:cTn id="14" dur="1" fill="hold">
                                          <p:stCondLst>
                                            <p:cond delay="0"/>
                                          </p:stCondLst>
                                        </p:cTn>
                                        <p:tgtEl>
                                          <p:spTgt spid="314412"/>
                                        </p:tgtEl>
                                        <p:attrNameLst>
                                          <p:attrName>style.visibility</p:attrName>
                                        </p:attrNameLst>
                                      </p:cBhvr>
                                      <p:to>
                                        <p:strVal val="visible"/>
                                      </p:to>
                                    </p:set>
                                    <p:anim calcmode="lin" valueType="num">
                                      <p:cBhvr>
                                        <p:cTn id="15" dur="500" fill="hold"/>
                                        <p:tgtEl>
                                          <p:spTgt spid="314412"/>
                                        </p:tgtEl>
                                        <p:attrNameLst>
                                          <p:attrName>ppt_w</p:attrName>
                                        </p:attrNameLst>
                                      </p:cBhvr>
                                      <p:tavLst>
                                        <p:tav tm="0">
                                          <p:val>
                                            <p:fltVal val="0"/>
                                          </p:val>
                                        </p:tav>
                                        <p:tav tm="100000">
                                          <p:val>
                                            <p:strVal val="#ppt_w"/>
                                          </p:val>
                                        </p:tav>
                                      </p:tavLst>
                                    </p:anim>
                                    <p:anim calcmode="lin" valueType="num">
                                      <p:cBhvr>
                                        <p:cTn id="16" dur="500" fill="hold"/>
                                        <p:tgtEl>
                                          <p:spTgt spid="314412"/>
                                        </p:tgtEl>
                                        <p:attrNameLst>
                                          <p:attrName>ppt_h</p:attrName>
                                        </p:attrNameLst>
                                      </p:cBhvr>
                                      <p:tavLst>
                                        <p:tav tm="0">
                                          <p:val>
                                            <p:fltVal val="0"/>
                                          </p:val>
                                        </p:tav>
                                        <p:tav tm="100000">
                                          <p:val>
                                            <p:strVal val="#ppt_h"/>
                                          </p:val>
                                        </p:tav>
                                      </p:tavLst>
                                    </p:anim>
                                    <p:anim calcmode="lin" valueType="num">
                                      <p:cBhvr>
                                        <p:cTn id="17" dur="500" fill="hold"/>
                                        <p:tgtEl>
                                          <p:spTgt spid="314412"/>
                                        </p:tgtEl>
                                        <p:attrNameLst>
                                          <p:attrName>style.rotation</p:attrName>
                                        </p:attrNameLst>
                                      </p:cBhvr>
                                      <p:tavLst>
                                        <p:tav tm="0">
                                          <p:val>
                                            <p:fltVal val="360"/>
                                          </p:val>
                                        </p:tav>
                                        <p:tav tm="100000">
                                          <p:val>
                                            <p:fltVal val="0"/>
                                          </p:val>
                                        </p:tav>
                                      </p:tavLst>
                                    </p:anim>
                                    <p:animEffect transition="in" filter="fade">
                                      <p:cBhvr>
                                        <p:cTn id="18" dur="500"/>
                                        <p:tgtEl>
                                          <p:spTgt spid="314412"/>
                                        </p:tgtEl>
                                      </p:cBhvr>
                                    </p:animEffect>
                                  </p:childTnLst>
                                </p:cTn>
                              </p:par>
                            </p:childTnLst>
                          </p:cTn>
                        </p:par>
                        <p:par>
                          <p:cTn id="19" fill="hold">
                            <p:stCondLst>
                              <p:cond delay="1500"/>
                            </p:stCondLst>
                            <p:childTnLst>
                              <p:par>
                                <p:cTn id="20" presetID="49" presetClass="entr" presetSubtype="0" decel="100000" fill="hold" grpId="0" nodeType="after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 calcmode="lin" valueType="num">
                                      <p:cBhvr>
                                        <p:cTn id="24" dur="500" fill="hold"/>
                                        <p:tgtEl>
                                          <p:spTgt spid="3"/>
                                        </p:tgtEl>
                                        <p:attrNameLst>
                                          <p:attrName>style.rotation</p:attrName>
                                        </p:attrNameLst>
                                      </p:cBhvr>
                                      <p:tavLst>
                                        <p:tav tm="0">
                                          <p:val>
                                            <p:fltVal val="360"/>
                                          </p:val>
                                        </p:tav>
                                        <p:tav tm="100000">
                                          <p:val>
                                            <p:fltVal val="0"/>
                                          </p:val>
                                        </p:tav>
                                      </p:tavLst>
                                    </p:anim>
                                    <p:animEffect transition="in" filter="fade">
                                      <p:cBhvr>
                                        <p:cTn id="25" dur="500"/>
                                        <p:tgtEl>
                                          <p:spTgt spid="3"/>
                                        </p:tgtEl>
                                      </p:cBhvr>
                                    </p:animEffect>
                                  </p:childTnLst>
                                </p:cTn>
                              </p:par>
                            </p:childTnLst>
                          </p:cTn>
                        </p:par>
                        <p:par>
                          <p:cTn id="26" fill="hold">
                            <p:stCondLst>
                              <p:cond delay="2000"/>
                            </p:stCondLst>
                            <p:childTnLst>
                              <p:par>
                                <p:cTn id="27" presetID="49" presetClass="entr" presetSubtype="0" decel="10000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ppt_w</p:attrName>
                                        </p:attrNameLst>
                                      </p:cBhvr>
                                      <p:tavLst>
                                        <p:tav tm="0">
                                          <p:val>
                                            <p:fltVal val="0"/>
                                          </p:val>
                                        </p:tav>
                                        <p:tav tm="100000">
                                          <p:val>
                                            <p:strVal val="#ppt_w"/>
                                          </p:val>
                                        </p:tav>
                                      </p:tavLst>
                                    </p:anim>
                                    <p:anim calcmode="lin" valueType="num">
                                      <p:cBhvr>
                                        <p:cTn id="30" dur="500" fill="hold"/>
                                        <p:tgtEl>
                                          <p:spTgt spid="7"/>
                                        </p:tgtEl>
                                        <p:attrNameLst>
                                          <p:attrName>ppt_h</p:attrName>
                                        </p:attrNameLst>
                                      </p:cBhvr>
                                      <p:tavLst>
                                        <p:tav tm="0">
                                          <p:val>
                                            <p:fltVal val="0"/>
                                          </p:val>
                                        </p:tav>
                                        <p:tav tm="100000">
                                          <p:val>
                                            <p:strVal val="#ppt_h"/>
                                          </p:val>
                                        </p:tav>
                                      </p:tavLst>
                                    </p:anim>
                                    <p:anim calcmode="lin" valueType="num">
                                      <p:cBhvr>
                                        <p:cTn id="31" dur="500" fill="hold"/>
                                        <p:tgtEl>
                                          <p:spTgt spid="7"/>
                                        </p:tgtEl>
                                        <p:attrNameLst>
                                          <p:attrName>style.rotation</p:attrName>
                                        </p:attrNameLst>
                                      </p:cBhvr>
                                      <p:tavLst>
                                        <p:tav tm="0">
                                          <p:val>
                                            <p:fltVal val="360"/>
                                          </p:val>
                                        </p:tav>
                                        <p:tav tm="100000">
                                          <p:val>
                                            <p:fltVal val="0"/>
                                          </p:val>
                                        </p:tav>
                                      </p:tavLst>
                                    </p:anim>
                                    <p:animEffect transition="in" filter="fade">
                                      <p:cBhvr>
                                        <p:cTn id="32" dur="500"/>
                                        <p:tgtEl>
                                          <p:spTgt spid="7"/>
                                        </p:tgtEl>
                                      </p:cBhvr>
                                    </p:animEffect>
                                  </p:childTnLst>
                                </p:cTn>
                              </p:par>
                            </p:childTnLst>
                          </p:cTn>
                        </p:par>
                        <p:par>
                          <p:cTn id="33" fill="hold">
                            <p:stCondLst>
                              <p:cond delay="2500"/>
                            </p:stCondLst>
                            <p:childTnLst>
                              <p:par>
                                <p:cTn id="34" presetID="49" presetClass="entr" presetSubtype="0" decel="100000" fill="hold" grpId="0" nodeType="after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p:cTn id="36" dur="500" fill="hold"/>
                                        <p:tgtEl>
                                          <p:spTgt spid="5"/>
                                        </p:tgtEl>
                                        <p:attrNameLst>
                                          <p:attrName>ppt_w</p:attrName>
                                        </p:attrNameLst>
                                      </p:cBhvr>
                                      <p:tavLst>
                                        <p:tav tm="0">
                                          <p:val>
                                            <p:fltVal val="0"/>
                                          </p:val>
                                        </p:tav>
                                        <p:tav tm="100000">
                                          <p:val>
                                            <p:strVal val="#ppt_w"/>
                                          </p:val>
                                        </p:tav>
                                      </p:tavLst>
                                    </p:anim>
                                    <p:anim calcmode="lin" valueType="num">
                                      <p:cBhvr>
                                        <p:cTn id="37" dur="500" fill="hold"/>
                                        <p:tgtEl>
                                          <p:spTgt spid="5"/>
                                        </p:tgtEl>
                                        <p:attrNameLst>
                                          <p:attrName>ppt_h</p:attrName>
                                        </p:attrNameLst>
                                      </p:cBhvr>
                                      <p:tavLst>
                                        <p:tav tm="0">
                                          <p:val>
                                            <p:fltVal val="0"/>
                                          </p:val>
                                        </p:tav>
                                        <p:tav tm="100000">
                                          <p:val>
                                            <p:strVal val="#ppt_h"/>
                                          </p:val>
                                        </p:tav>
                                      </p:tavLst>
                                    </p:anim>
                                    <p:anim calcmode="lin" valueType="num">
                                      <p:cBhvr>
                                        <p:cTn id="38" dur="500" fill="hold"/>
                                        <p:tgtEl>
                                          <p:spTgt spid="5"/>
                                        </p:tgtEl>
                                        <p:attrNameLst>
                                          <p:attrName>style.rotation</p:attrName>
                                        </p:attrNameLst>
                                      </p:cBhvr>
                                      <p:tavLst>
                                        <p:tav tm="0">
                                          <p:val>
                                            <p:fltVal val="360"/>
                                          </p:val>
                                        </p:tav>
                                        <p:tav tm="100000">
                                          <p:val>
                                            <p:fltVal val="0"/>
                                          </p:val>
                                        </p:tav>
                                      </p:tavLst>
                                    </p:anim>
                                    <p:animEffect transition="in" filter="fade">
                                      <p:cBhvr>
                                        <p:cTn id="39" dur="500"/>
                                        <p:tgtEl>
                                          <p:spTgt spid="5"/>
                                        </p:tgtEl>
                                      </p:cBhvr>
                                    </p:animEffect>
                                  </p:childTnLst>
                                </p:cTn>
                              </p:par>
                            </p:childTnLst>
                          </p:cTn>
                        </p:par>
                        <p:par>
                          <p:cTn id="40" fill="hold">
                            <p:stCondLst>
                              <p:cond delay="3000"/>
                            </p:stCondLst>
                            <p:childTnLst>
                              <p:par>
                                <p:cTn id="41" presetID="49" presetClass="entr" presetSubtype="0" decel="100000" fill="hold" grpId="0" nodeType="after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p:cTn id="43" dur="500" fill="hold"/>
                                        <p:tgtEl>
                                          <p:spTgt spid="4"/>
                                        </p:tgtEl>
                                        <p:attrNameLst>
                                          <p:attrName>ppt_w</p:attrName>
                                        </p:attrNameLst>
                                      </p:cBhvr>
                                      <p:tavLst>
                                        <p:tav tm="0">
                                          <p:val>
                                            <p:fltVal val="0"/>
                                          </p:val>
                                        </p:tav>
                                        <p:tav tm="100000">
                                          <p:val>
                                            <p:strVal val="#ppt_w"/>
                                          </p:val>
                                        </p:tav>
                                      </p:tavLst>
                                    </p:anim>
                                    <p:anim calcmode="lin" valueType="num">
                                      <p:cBhvr>
                                        <p:cTn id="44" dur="500" fill="hold"/>
                                        <p:tgtEl>
                                          <p:spTgt spid="4"/>
                                        </p:tgtEl>
                                        <p:attrNameLst>
                                          <p:attrName>ppt_h</p:attrName>
                                        </p:attrNameLst>
                                      </p:cBhvr>
                                      <p:tavLst>
                                        <p:tav tm="0">
                                          <p:val>
                                            <p:fltVal val="0"/>
                                          </p:val>
                                        </p:tav>
                                        <p:tav tm="100000">
                                          <p:val>
                                            <p:strVal val="#ppt_h"/>
                                          </p:val>
                                        </p:tav>
                                      </p:tavLst>
                                    </p:anim>
                                    <p:anim calcmode="lin" valueType="num">
                                      <p:cBhvr>
                                        <p:cTn id="45" dur="500" fill="hold"/>
                                        <p:tgtEl>
                                          <p:spTgt spid="4"/>
                                        </p:tgtEl>
                                        <p:attrNameLst>
                                          <p:attrName>style.rotation</p:attrName>
                                        </p:attrNameLst>
                                      </p:cBhvr>
                                      <p:tavLst>
                                        <p:tav tm="0">
                                          <p:val>
                                            <p:fltVal val="360"/>
                                          </p:val>
                                        </p:tav>
                                        <p:tav tm="100000">
                                          <p:val>
                                            <p:fltVal val="0"/>
                                          </p:val>
                                        </p:tav>
                                      </p:tavLst>
                                    </p:anim>
                                    <p:animEffect transition="in" filter="fade">
                                      <p:cBhvr>
                                        <p:cTn id="46" dur="500"/>
                                        <p:tgtEl>
                                          <p:spTgt spid="4"/>
                                        </p:tgtEl>
                                      </p:cBhvr>
                                    </p:animEffect>
                                  </p:childTnLst>
                                </p:cTn>
                              </p:par>
                            </p:childTnLst>
                          </p:cTn>
                        </p:par>
                        <p:par>
                          <p:cTn id="47" fill="hold">
                            <p:stCondLst>
                              <p:cond delay="3500"/>
                            </p:stCondLst>
                            <p:childTnLst>
                              <p:par>
                                <p:cTn id="48" presetID="2" presetClass="entr" presetSubtype="8" fill="hold" grpId="0" nodeType="after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additive="base">
                                        <p:cTn id="50" dur="500" fill="hold"/>
                                        <p:tgtEl>
                                          <p:spTgt spid="2"/>
                                        </p:tgtEl>
                                        <p:attrNameLst>
                                          <p:attrName>ppt_x</p:attrName>
                                        </p:attrNameLst>
                                      </p:cBhvr>
                                      <p:tavLst>
                                        <p:tav tm="0">
                                          <p:val>
                                            <p:strVal val="0-#ppt_w/2"/>
                                          </p:val>
                                        </p:tav>
                                        <p:tav tm="100000">
                                          <p:val>
                                            <p:strVal val="#ppt_x"/>
                                          </p:val>
                                        </p:tav>
                                      </p:tavLst>
                                    </p:anim>
                                    <p:anim calcmode="lin" valueType="num">
                                      <p:cBhvr additive="base">
                                        <p:cTn id="51"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P spid="2" grpId="0" animBg="1"/>
      <p:bldP spid="24581" grpId="0"/>
      <p:bldP spid="3" grpId="0" animBg="1"/>
      <p:bldP spid="4" grpId="0" animBg="1"/>
      <p:bldP spid="5" grpId="0" animBg="1"/>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48"/>
          <p:cNvGrpSpPr/>
          <p:nvPr/>
        </p:nvGrpSpPr>
        <p:grpSpPr>
          <a:xfrm>
            <a:off x="371475" y="300038"/>
            <a:ext cx="846138" cy="846137"/>
            <a:chOff x="1758" y="973"/>
            <a:chExt cx="937" cy="937"/>
          </a:xfrm>
        </p:grpSpPr>
        <p:sp>
          <p:nvSpPr>
            <p:cNvPr id="5" name="椭圆 4"/>
            <p:cNvSpPr/>
            <p:nvPr/>
          </p:nvSpPr>
          <p:spPr>
            <a:xfrm>
              <a:off x="1758" y="973"/>
              <a:ext cx="937" cy="937"/>
            </a:xfrm>
            <a:prstGeom prst="ellips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6" name="Freeform 33"/>
            <p:cNvSpPr>
              <a:spLocks noEditPoints="1"/>
            </p:cNvSpPr>
            <p:nvPr/>
          </p:nvSpPr>
          <p:spPr>
            <a:xfrm>
              <a:off x="2034" y="1145"/>
              <a:ext cx="374" cy="570"/>
            </a:xfrm>
            <a:custGeom>
              <a:avLst/>
              <a:gdLst/>
              <a:ahLst/>
              <a:cxnLst>
                <a:cxn ang="0">
                  <a:pos x="398" y="522"/>
                </a:cxn>
                <a:cxn ang="0">
                  <a:pos x="398" y="822"/>
                </a:cxn>
                <a:cxn ang="0">
                  <a:pos x="445" y="844"/>
                </a:cxn>
                <a:cxn ang="0">
                  <a:pos x="0" y="912"/>
                </a:cxn>
                <a:cxn ang="0">
                  <a:pos x="41" y="844"/>
                </a:cxn>
                <a:cxn ang="0">
                  <a:pos x="0" y="463"/>
                </a:cxn>
                <a:cxn ang="0">
                  <a:pos x="445" y="394"/>
                </a:cxn>
                <a:cxn ang="0">
                  <a:pos x="398" y="463"/>
                </a:cxn>
                <a:cxn ang="0">
                  <a:pos x="336" y="522"/>
                </a:cxn>
                <a:cxn ang="0">
                  <a:pos x="263" y="794"/>
                </a:cxn>
                <a:cxn ang="0">
                  <a:pos x="336" y="522"/>
                </a:cxn>
                <a:cxn ang="0">
                  <a:pos x="494" y="152"/>
                </a:cxn>
                <a:cxn ang="0">
                  <a:pos x="499" y="116"/>
                </a:cxn>
                <a:cxn ang="0">
                  <a:pos x="370" y="56"/>
                </a:cxn>
                <a:cxn ang="0">
                  <a:pos x="488" y="0"/>
                </a:cxn>
                <a:cxn ang="0">
                  <a:pos x="357" y="56"/>
                </a:cxn>
                <a:cxn ang="0">
                  <a:pos x="357" y="116"/>
                </a:cxn>
                <a:cxn ang="0">
                  <a:pos x="488" y="174"/>
                </a:cxn>
                <a:cxn ang="0">
                  <a:pos x="494" y="152"/>
                </a:cxn>
                <a:cxn ang="0">
                  <a:pos x="246" y="197"/>
                </a:cxn>
                <a:cxn ang="0">
                  <a:pos x="276" y="204"/>
                </a:cxn>
                <a:cxn ang="0">
                  <a:pos x="325" y="229"/>
                </a:cxn>
                <a:cxn ang="0">
                  <a:pos x="364" y="268"/>
                </a:cxn>
                <a:cxn ang="0">
                  <a:pos x="389" y="317"/>
                </a:cxn>
                <a:cxn ang="0">
                  <a:pos x="41" y="345"/>
                </a:cxn>
                <a:cxn ang="0">
                  <a:pos x="47" y="317"/>
                </a:cxn>
                <a:cxn ang="0">
                  <a:pos x="75" y="268"/>
                </a:cxn>
                <a:cxn ang="0">
                  <a:pos x="113" y="227"/>
                </a:cxn>
                <a:cxn ang="0">
                  <a:pos x="165" y="201"/>
                </a:cxn>
                <a:cxn ang="0">
                  <a:pos x="193" y="163"/>
                </a:cxn>
                <a:cxn ang="0">
                  <a:pos x="156" y="7"/>
                </a:cxn>
                <a:cxn ang="0">
                  <a:pos x="287" y="39"/>
                </a:cxn>
                <a:cxn ang="0">
                  <a:pos x="278" y="41"/>
                </a:cxn>
                <a:cxn ang="0">
                  <a:pos x="265" y="49"/>
                </a:cxn>
                <a:cxn ang="0">
                  <a:pos x="255" y="60"/>
                </a:cxn>
                <a:cxn ang="0">
                  <a:pos x="248" y="75"/>
                </a:cxn>
                <a:cxn ang="0">
                  <a:pos x="248" y="84"/>
                </a:cxn>
                <a:cxn ang="0">
                  <a:pos x="250" y="99"/>
                </a:cxn>
                <a:cxn ang="0">
                  <a:pos x="259" y="114"/>
                </a:cxn>
                <a:cxn ang="0">
                  <a:pos x="272" y="122"/>
                </a:cxn>
                <a:cxn ang="0">
                  <a:pos x="287" y="127"/>
                </a:cxn>
                <a:cxn ang="0">
                  <a:pos x="246" y="163"/>
                </a:cxn>
              </a:cxnLst>
              <a:rect l="0" t="0" r="0" b="0"/>
              <a:pathLst>
                <a:path w="499" h="912">
                  <a:moveTo>
                    <a:pt x="398" y="463"/>
                  </a:moveTo>
                  <a:lnTo>
                    <a:pt x="398" y="522"/>
                  </a:lnTo>
                  <a:lnTo>
                    <a:pt x="398" y="794"/>
                  </a:lnTo>
                  <a:lnTo>
                    <a:pt x="398" y="822"/>
                  </a:lnTo>
                  <a:lnTo>
                    <a:pt x="398" y="844"/>
                  </a:lnTo>
                  <a:lnTo>
                    <a:pt x="445" y="844"/>
                  </a:lnTo>
                  <a:lnTo>
                    <a:pt x="445" y="912"/>
                  </a:lnTo>
                  <a:lnTo>
                    <a:pt x="0" y="912"/>
                  </a:lnTo>
                  <a:lnTo>
                    <a:pt x="0" y="844"/>
                  </a:lnTo>
                  <a:lnTo>
                    <a:pt x="41" y="844"/>
                  </a:lnTo>
                  <a:lnTo>
                    <a:pt x="41" y="463"/>
                  </a:lnTo>
                  <a:lnTo>
                    <a:pt x="0" y="463"/>
                  </a:lnTo>
                  <a:lnTo>
                    <a:pt x="0" y="394"/>
                  </a:lnTo>
                  <a:lnTo>
                    <a:pt x="445" y="394"/>
                  </a:lnTo>
                  <a:lnTo>
                    <a:pt x="445" y="463"/>
                  </a:lnTo>
                  <a:lnTo>
                    <a:pt x="398" y="463"/>
                  </a:lnTo>
                  <a:lnTo>
                    <a:pt x="398" y="463"/>
                  </a:lnTo>
                  <a:close/>
                  <a:moveTo>
                    <a:pt x="336" y="522"/>
                  </a:moveTo>
                  <a:lnTo>
                    <a:pt x="263" y="522"/>
                  </a:lnTo>
                  <a:lnTo>
                    <a:pt x="263" y="794"/>
                  </a:lnTo>
                  <a:lnTo>
                    <a:pt x="336" y="794"/>
                  </a:lnTo>
                  <a:lnTo>
                    <a:pt x="336" y="522"/>
                  </a:lnTo>
                  <a:lnTo>
                    <a:pt x="336" y="522"/>
                  </a:lnTo>
                  <a:close/>
                  <a:moveTo>
                    <a:pt x="494" y="152"/>
                  </a:moveTo>
                  <a:lnTo>
                    <a:pt x="370" y="116"/>
                  </a:lnTo>
                  <a:lnTo>
                    <a:pt x="499" y="116"/>
                  </a:lnTo>
                  <a:lnTo>
                    <a:pt x="499" y="56"/>
                  </a:lnTo>
                  <a:lnTo>
                    <a:pt x="370" y="56"/>
                  </a:lnTo>
                  <a:lnTo>
                    <a:pt x="494" y="22"/>
                  </a:lnTo>
                  <a:lnTo>
                    <a:pt x="488" y="0"/>
                  </a:lnTo>
                  <a:lnTo>
                    <a:pt x="353" y="37"/>
                  </a:lnTo>
                  <a:lnTo>
                    <a:pt x="357" y="56"/>
                  </a:lnTo>
                  <a:lnTo>
                    <a:pt x="357" y="116"/>
                  </a:lnTo>
                  <a:lnTo>
                    <a:pt x="357" y="116"/>
                  </a:lnTo>
                  <a:lnTo>
                    <a:pt x="353" y="135"/>
                  </a:lnTo>
                  <a:lnTo>
                    <a:pt x="488" y="174"/>
                  </a:lnTo>
                  <a:lnTo>
                    <a:pt x="494" y="152"/>
                  </a:lnTo>
                  <a:lnTo>
                    <a:pt x="494" y="152"/>
                  </a:lnTo>
                  <a:close/>
                  <a:moveTo>
                    <a:pt x="246" y="163"/>
                  </a:moveTo>
                  <a:lnTo>
                    <a:pt x="246" y="197"/>
                  </a:lnTo>
                  <a:lnTo>
                    <a:pt x="246" y="197"/>
                  </a:lnTo>
                  <a:lnTo>
                    <a:pt x="276" y="204"/>
                  </a:lnTo>
                  <a:lnTo>
                    <a:pt x="302" y="214"/>
                  </a:lnTo>
                  <a:lnTo>
                    <a:pt x="325" y="229"/>
                  </a:lnTo>
                  <a:lnTo>
                    <a:pt x="347" y="246"/>
                  </a:lnTo>
                  <a:lnTo>
                    <a:pt x="364" y="268"/>
                  </a:lnTo>
                  <a:lnTo>
                    <a:pt x="379" y="291"/>
                  </a:lnTo>
                  <a:lnTo>
                    <a:pt x="389" y="317"/>
                  </a:lnTo>
                  <a:lnTo>
                    <a:pt x="396" y="345"/>
                  </a:lnTo>
                  <a:lnTo>
                    <a:pt x="41" y="345"/>
                  </a:lnTo>
                  <a:lnTo>
                    <a:pt x="41" y="345"/>
                  </a:lnTo>
                  <a:lnTo>
                    <a:pt x="47" y="317"/>
                  </a:lnTo>
                  <a:lnTo>
                    <a:pt x="60" y="291"/>
                  </a:lnTo>
                  <a:lnTo>
                    <a:pt x="75" y="268"/>
                  </a:lnTo>
                  <a:lnTo>
                    <a:pt x="92" y="246"/>
                  </a:lnTo>
                  <a:lnTo>
                    <a:pt x="113" y="227"/>
                  </a:lnTo>
                  <a:lnTo>
                    <a:pt x="137" y="212"/>
                  </a:lnTo>
                  <a:lnTo>
                    <a:pt x="165" y="201"/>
                  </a:lnTo>
                  <a:lnTo>
                    <a:pt x="193" y="195"/>
                  </a:lnTo>
                  <a:lnTo>
                    <a:pt x="193" y="163"/>
                  </a:lnTo>
                  <a:lnTo>
                    <a:pt x="156" y="163"/>
                  </a:lnTo>
                  <a:lnTo>
                    <a:pt x="156" y="7"/>
                  </a:lnTo>
                  <a:lnTo>
                    <a:pt x="287" y="7"/>
                  </a:lnTo>
                  <a:lnTo>
                    <a:pt x="287" y="39"/>
                  </a:lnTo>
                  <a:lnTo>
                    <a:pt x="287" y="39"/>
                  </a:lnTo>
                  <a:lnTo>
                    <a:pt x="278" y="41"/>
                  </a:lnTo>
                  <a:lnTo>
                    <a:pt x="272" y="45"/>
                  </a:lnTo>
                  <a:lnTo>
                    <a:pt x="265" y="49"/>
                  </a:lnTo>
                  <a:lnTo>
                    <a:pt x="259" y="54"/>
                  </a:lnTo>
                  <a:lnTo>
                    <a:pt x="255" y="60"/>
                  </a:lnTo>
                  <a:lnTo>
                    <a:pt x="250" y="67"/>
                  </a:lnTo>
                  <a:lnTo>
                    <a:pt x="248" y="75"/>
                  </a:lnTo>
                  <a:lnTo>
                    <a:pt x="248" y="84"/>
                  </a:lnTo>
                  <a:lnTo>
                    <a:pt x="248" y="84"/>
                  </a:lnTo>
                  <a:lnTo>
                    <a:pt x="248" y="92"/>
                  </a:lnTo>
                  <a:lnTo>
                    <a:pt x="250" y="99"/>
                  </a:lnTo>
                  <a:lnTo>
                    <a:pt x="255" y="107"/>
                  </a:lnTo>
                  <a:lnTo>
                    <a:pt x="259" y="114"/>
                  </a:lnTo>
                  <a:lnTo>
                    <a:pt x="265" y="118"/>
                  </a:lnTo>
                  <a:lnTo>
                    <a:pt x="272" y="122"/>
                  </a:lnTo>
                  <a:lnTo>
                    <a:pt x="278" y="127"/>
                  </a:lnTo>
                  <a:lnTo>
                    <a:pt x="287" y="127"/>
                  </a:lnTo>
                  <a:lnTo>
                    <a:pt x="287" y="163"/>
                  </a:lnTo>
                  <a:lnTo>
                    <a:pt x="246" y="16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7" name="直角三角形 6"/>
          <p:cNvSpPr/>
          <p:nvPr/>
        </p:nvSpPr>
        <p:spPr>
          <a:xfrm rot="10800000">
            <a:off x="7754938" y="-12700"/>
            <a:ext cx="1411288" cy="1409700"/>
          </a:xfrm>
          <a:prstGeom prst="r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8" name="Copyright Notice"/>
          <p:cNvSpPr/>
          <p:nvPr/>
        </p:nvSpPr>
        <p:spPr bwMode="auto">
          <a:xfrm>
            <a:off x="1631950" y="276225"/>
            <a:ext cx="5470525" cy="220737"/>
          </a:xfrm>
          <a:prstGeom prst="rect">
            <a:avLst/>
          </a:prstGeom>
          <a:noFill/>
          <a:ln w="6350" cap="flat" cmpd="sng" algn="ctr">
            <a:noFill/>
            <a:prstDash val="solid"/>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rgbClr val="FFFFFF"/>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56626" tIns="25481" rIns="56626" bIns="25481"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fontAlgn="base"/>
            <a:r>
              <a:rPr lang="en-US" sz="1100" b="1" strike="noStrike" cap="small" noProof="1">
                <a:solidFill>
                  <a:srgbClr val="FF9900"/>
                </a:solidFill>
                <a:latin typeface="Arial Nova"/>
                <a:ea typeface="Arial Unicode MS"/>
                <a:cs typeface="Arial Unicode MS"/>
              </a:rPr>
              <a:t>INTRODUCTION</a:t>
            </a:r>
            <a:endParaRPr lang="en-US" sz="1100" b="1" strike="noStrike" cap="small" noProof="1">
              <a:solidFill>
                <a:srgbClr val="FF9900"/>
              </a:solidFill>
              <a:latin typeface="Arial Nova"/>
              <a:ea typeface="Arial Unicode MS"/>
              <a:cs typeface="Arial"/>
            </a:endParaRPr>
          </a:p>
        </p:txBody>
      </p:sp>
      <p:sp>
        <p:nvSpPr>
          <p:cNvPr id="75" name="椭圆 74"/>
          <p:cNvSpPr/>
          <p:nvPr>
            <p:custDataLst>
              <p:tags r:id="rId1"/>
            </p:custDataLst>
          </p:nvPr>
        </p:nvSpPr>
        <p:spPr>
          <a:xfrm>
            <a:off x="5074920" y="1062800"/>
            <a:ext cx="152400" cy="151130"/>
          </a:xfrm>
          <a:prstGeom prst="ellipse">
            <a:avLst/>
          </a:prstGeom>
          <a:solidFill>
            <a:schemeClr val="accent5">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ea typeface="Arial Unicode MS" panose="020B0604020202020204" charset="-122"/>
            </a:endParaRPr>
          </a:p>
        </p:txBody>
      </p:sp>
      <p:sp>
        <p:nvSpPr>
          <p:cNvPr id="76" name="椭圆 75"/>
          <p:cNvSpPr/>
          <p:nvPr>
            <p:custDataLst>
              <p:tags r:id="rId2"/>
            </p:custDataLst>
          </p:nvPr>
        </p:nvSpPr>
        <p:spPr>
          <a:xfrm>
            <a:off x="5074920" y="2109269"/>
            <a:ext cx="152400" cy="15240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ea typeface="Arial Unicode MS" panose="020B0604020202020204" charset="-122"/>
            </a:endParaRPr>
          </a:p>
        </p:txBody>
      </p:sp>
      <p:sp>
        <p:nvSpPr>
          <p:cNvPr id="77" name="椭圆 76"/>
          <p:cNvSpPr/>
          <p:nvPr>
            <p:custDataLst>
              <p:tags r:id="rId3"/>
            </p:custDataLst>
          </p:nvPr>
        </p:nvSpPr>
        <p:spPr>
          <a:xfrm>
            <a:off x="5074920" y="3505909"/>
            <a:ext cx="152400" cy="151130"/>
          </a:xfrm>
          <a:prstGeom prst="ellipse">
            <a:avLst/>
          </a:prstGeom>
          <a:solidFill>
            <a:srgbClr val="FF5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800" strike="noStrike" noProof="1">
              <a:ea typeface="Arial Unicode MS" panose="020B0604020202020204" charset="-122"/>
            </a:endParaRPr>
          </a:p>
        </p:txBody>
      </p:sp>
      <p:sp>
        <p:nvSpPr>
          <p:cNvPr id="82" name="文本框 81"/>
          <p:cNvSpPr txBox="1"/>
          <p:nvPr>
            <p:custDataLst>
              <p:tags r:id="rId4"/>
            </p:custDataLst>
          </p:nvPr>
        </p:nvSpPr>
        <p:spPr>
          <a:xfrm>
            <a:off x="5313045" y="920824"/>
            <a:ext cx="3438525" cy="456240"/>
          </a:xfrm>
          <a:prstGeom prst="rect">
            <a:avLst/>
          </a:prstGeom>
          <a:noFill/>
          <a:ln w="9525">
            <a:noFill/>
            <a:miter/>
          </a:ln>
        </p:spPr>
        <p:txBody>
          <a:bodyPr wrap="square" lIns="116553" tIns="58274" rIns="116553" bIns="58274" anchor="t">
            <a:spAutoFit/>
          </a:bodyPr>
          <a:lstStyle/>
          <a:p>
            <a:r>
              <a:rPr lang="en-US" altLang="en-US" sz="1100" noProof="1">
                <a:latin typeface="Arial Nova"/>
                <a:ea typeface="Arial Unicode MS"/>
                <a:cs typeface="Arial Unicode MS"/>
              </a:rPr>
              <a:t>One </a:t>
            </a:r>
            <a:r>
              <a:rPr lang="en-US" altLang="en-US" sz="1100" noProof="1">
                <a:latin typeface="Arial Nova"/>
                <a:ea typeface="Arial Unicode MS"/>
              </a:rPr>
              <a:t>of</a:t>
            </a:r>
            <a:r>
              <a:rPr lang="en-US" altLang="en-US" sz="1100" noProof="1">
                <a:latin typeface="Arial Nova"/>
                <a:ea typeface="Arial Unicode MS"/>
                <a:cs typeface="Arial Unicode MS"/>
              </a:rPr>
              <a:t> the main professional skills of health and social care is communication.</a:t>
            </a:r>
          </a:p>
        </p:txBody>
      </p:sp>
      <p:sp>
        <p:nvSpPr>
          <p:cNvPr id="83" name="文本框 82"/>
          <p:cNvSpPr txBox="1"/>
          <p:nvPr>
            <p:custDataLst>
              <p:tags r:id="rId5"/>
            </p:custDataLst>
          </p:nvPr>
        </p:nvSpPr>
        <p:spPr>
          <a:xfrm>
            <a:off x="5313045" y="1901825"/>
            <a:ext cx="3438525" cy="1243330"/>
          </a:xfrm>
          <a:prstGeom prst="rect">
            <a:avLst/>
          </a:prstGeom>
          <a:noFill/>
          <a:ln w="9525">
            <a:noFill/>
            <a:miter/>
          </a:ln>
        </p:spPr>
        <p:txBody>
          <a:bodyPr wrap="square" lIns="116553" tIns="58274" rIns="116553" bIns="58274" anchor="t">
            <a:noAutofit/>
          </a:bodyPr>
          <a:lstStyle/>
          <a:p>
            <a:r>
              <a:rPr lang="en-US" altLang="en-US" sz="1100" noProof="1">
                <a:latin typeface="Arial Nova"/>
                <a:ea typeface="Arial Unicode MS"/>
                <a:cs typeface="Arial Unicode MS"/>
              </a:rPr>
              <a:t>It entails the exchange of information in a clear, accurate and respectful manner.</a:t>
            </a:r>
          </a:p>
          <a:p>
            <a:endParaRPr lang="en-US" altLang="en-US" sz="1100" noProof="1">
              <a:latin typeface="Arial Nova"/>
              <a:ea typeface="Arial Unicode MS" panose="020B0604020202020204" charset="-122"/>
              <a:cs typeface="Arial Unicode MS"/>
            </a:endParaRPr>
          </a:p>
          <a:p>
            <a:r>
              <a:rPr lang="en-US" altLang="en-US" sz="1100" noProof="1">
                <a:latin typeface="Arial Nova"/>
                <a:ea typeface="Arial Unicode MS"/>
                <a:cs typeface="Arial Unicode MS"/>
              </a:rPr>
              <a:t>There are two types of communication 1. verbal 2. non-verbal</a:t>
            </a:r>
            <a:endParaRPr lang="en-US" altLang="en-US" sz="1100" noProof="1">
              <a:latin typeface="Arial Nova"/>
              <a:ea typeface="Arial Unicode MS" panose="020B0604020202020204" charset="-122"/>
              <a:cs typeface="Arial Unicode MS" panose="020B0604020202020204" charset="-122"/>
            </a:endParaRPr>
          </a:p>
        </p:txBody>
      </p:sp>
      <p:sp>
        <p:nvSpPr>
          <p:cNvPr id="84" name="文本框 83"/>
          <p:cNvSpPr txBox="1"/>
          <p:nvPr>
            <p:custDataLst>
              <p:tags r:id="rId6"/>
            </p:custDataLst>
          </p:nvPr>
        </p:nvSpPr>
        <p:spPr>
          <a:xfrm>
            <a:off x="5313045" y="3145155"/>
            <a:ext cx="3438525" cy="824230"/>
          </a:xfrm>
          <a:prstGeom prst="rect">
            <a:avLst/>
          </a:prstGeom>
          <a:noFill/>
          <a:ln w="9525">
            <a:noFill/>
            <a:miter/>
          </a:ln>
        </p:spPr>
        <p:txBody>
          <a:bodyPr wrap="square" lIns="116553" tIns="58274" rIns="116553" bIns="58274" anchor="t">
            <a:noAutofit/>
          </a:bodyPr>
          <a:lstStyle/>
          <a:p>
            <a:r>
              <a:rPr lang="en-US" altLang="en-US" sz="1800" noProof="1">
                <a:latin typeface="Arial Unicode MS" panose="020B0604020202020204" charset="-122"/>
                <a:ea typeface="Arial Unicode MS" panose="020B0604020202020204" charset="-122"/>
              </a:rPr>
              <a:t>Efficient communication facilitates safe and quality care(</a:t>
            </a:r>
            <a:r>
              <a:rPr lang="en-US" altLang="en-US" sz="1800">
                <a:sym typeface="+mn-ea"/>
              </a:rPr>
              <a:t>Lishman 2020)</a:t>
            </a:r>
            <a:r>
              <a:rPr lang="en-US" altLang="en-US" sz="1800" noProof="1">
                <a:latin typeface="Arial Unicode MS" panose="020B0604020202020204" charset="-122"/>
                <a:ea typeface="Arial Unicode MS" panose="020B0604020202020204" charset="-122"/>
              </a:rPr>
              <a:t>.</a:t>
            </a:r>
          </a:p>
          <a:p>
            <a:endParaRPr lang="en-US" altLang="en-US" sz="1800" noProof="1">
              <a:latin typeface="Arial Unicode MS" panose="020B0604020202020204" charset="-122"/>
              <a:ea typeface="Arial Unicode MS" panose="020B0604020202020204" charset="-122"/>
            </a:endParaRPr>
          </a:p>
        </p:txBody>
      </p:sp>
      <p:pic>
        <p:nvPicPr>
          <p:cNvPr id="10" name="Picture 9"/>
          <p:cNvPicPr/>
          <p:nvPr/>
        </p:nvPicPr>
        <p:blipFill>
          <a:blip r:embed="rId9"/>
          <a:stretch>
            <a:fillRect/>
          </a:stretch>
        </p:blipFill>
        <p:spPr>
          <a:xfrm>
            <a:off x="620395" y="1146175"/>
            <a:ext cx="3346450" cy="3116580"/>
          </a:xfrm>
          <a:prstGeom prst="rect">
            <a:avLst/>
          </a:prstGeom>
        </p:spPr>
      </p:pic>
      <p:sp>
        <p:nvSpPr>
          <p:cNvPr id="3" name="Flowchart: Connector 2">
            <a:extLst>
              <a:ext uri="{FF2B5EF4-FFF2-40B4-BE49-F238E27FC236}">
                <a16:creationId xmlns:a16="http://schemas.microsoft.com/office/drawing/2014/main" id="{C1AEC07D-5B28-19DF-1B24-C9B397B17007}"/>
              </a:ext>
            </a:extLst>
          </p:cNvPr>
          <p:cNvSpPr/>
          <p:nvPr/>
        </p:nvSpPr>
        <p:spPr>
          <a:xfrm>
            <a:off x="5076380" y="2495058"/>
            <a:ext cx="144493" cy="144493"/>
          </a:xfrm>
          <a:prstGeom prst="flowChartConnec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1+#ppt_w/2"/>
                                          </p:val>
                                        </p:tav>
                                        <p:tav tm="100000">
                                          <p:val>
                                            <p:strVal val="#ppt_x"/>
                                          </p:val>
                                        </p:tav>
                                      </p:tavLst>
                                    </p:anim>
                                    <p:anim calcmode="lin" valueType="num">
                                      <p:cBhvr>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 calcmode="lin" valueType="num">
                                      <p:cBhvr>
                                        <p:cTn id="14" dur="500" fill="hold"/>
                                        <p:tgtEl>
                                          <p:spTgt spid="2"/>
                                        </p:tgtEl>
                                        <p:attrNameLst>
                                          <p:attrName>style.rotation</p:attrName>
                                        </p:attrNameLst>
                                      </p:cBhvr>
                                      <p:tavLst>
                                        <p:tav tm="0">
                                          <p:val>
                                            <p:fltVal val="360"/>
                                          </p:val>
                                        </p:tav>
                                        <p:tav tm="100000">
                                          <p:val>
                                            <p:fltVal val="0"/>
                                          </p:val>
                                        </p:tav>
                                      </p:tavLst>
                                    </p:anim>
                                    <p:animEffect transition="in" filter="fade">
                                      <p:cBhvr>
                                        <p:cTn id="15" dur="500"/>
                                        <p:tgtEl>
                                          <p:spTgt spid="2"/>
                                        </p:tgtEl>
                                      </p:cBhvr>
                                    </p:animEffect>
                                  </p:childTnLst>
                                </p:cTn>
                              </p:par>
                            </p:childTnLst>
                          </p:cTn>
                        </p:par>
                        <p:par>
                          <p:cTn id="16" fill="hold">
                            <p:stCondLst>
                              <p:cond delay="1000"/>
                            </p:stCondLst>
                            <p:childTnLst>
                              <p:par>
                                <p:cTn id="17" presetID="49" presetClass="entr" presetSubtype="0" decel="10000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 calcmode="lin" valueType="num">
                                      <p:cBhvr>
                                        <p:cTn id="21" dur="500" fill="hold"/>
                                        <p:tgtEl>
                                          <p:spTgt spid="8"/>
                                        </p:tgtEl>
                                        <p:attrNameLst>
                                          <p:attrName>style.rotation</p:attrName>
                                        </p:attrNameLst>
                                      </p:cBhvr>
                                      <p:tavLst>
                                        <p:tav tm="0">
                                          <p:val>
                                            <p:fltVal val="360"/>
                                          </p:val>
                                        </p:tav>
                                        <p:tav tm="100000">
                                          <p:val>
                                            <p:fltVal val="0"/>
                                          </p:val>
                                        </p:tav>
                                      </p:tavLst>
                                    </p:anim>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P spid="8" grpId="0" bldLvl="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48"/>
          <p:cNvGrpSpPr/>
          <p:nvPr/>
        </p:nvGrpSpPr>
        <p:grpSpPr>
          <a:xfrm>
            <a:off x="371475" y="300038"/>
            <a:ext cx="846138" cy="846137"/>
            <a:chOff x="1758" y="973"/>
            <a:chExt cx="937" cy="937"/>
          </a:xfrm>
        </p:grpSpPr>
        <p:sp>
          <p:nvSpPr>
            <p:cNvPr id="10" name="椭圆 9"/>
            <p:cNvSpPr/>
            <p:nvPr/>
          </p:nvSpPr>
          <p:spPr>
            <a:xfrm>
              <a:off x="1758" y="973"/>
              <a:ext cx="937" cy="937"/>
            </a:xfrm>
            <a:prstGeom prst="ellips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11" name="Freeform 33"/>
            <p:cNvSpPr>
              <a:spLocks noEditPoints="1"/>
            </p:cNvSpPr>
            <p:nvPr/>
          </p:nvSpPr>
          <p:spPr>
            <a:xfrm>
              <a:off x="2034" y="1145"/>
              <a:ext cx="374" cy="570"/>
            </a:xfrm>
            <a:custGeom>
              <a:avLst/>
              <a:gdLst/>
              <a:ahLst/>
              <a:cxnLst>
                <a:cxn ang="0">
                  <a:pos x="398" y="522"/>
                </a:cxn>
                <a:cxn ang="0">
                  <a:pos x="398" y="822"/>
                </a:cxn>
                <a:cxn ang="0">
                  <a:pos x="445" y="844"/>
                </a:cxn>
                <a:cxn ang="0">
                  <a:pos x="0" y="912"/>
                </a:cxn>
                <a:cxn ang="0">
                  <a:pos x="41" y="844"/>
                </a:cxn>
                <a:cxn ang="0">
                  <a:pos x="0" y="463"/>
                </a:cxn>
                <a:cxn ang="0">
                  <a:pos x="445" y="394"/>
                </a:cxn>
                <a:cxn ang="0">
                  <a:pos x="398" y="463"/>
                </a:cxn>
                <a:cxn ang="0">
                  <a:pos x="336" y="522"/>
                </a:cxn>
                <a:cxn ang="0">
                  <a:pos x="263" y="794"/>
                </a:cxn>
                <a:cxn ang="0">
                  <a:pos x="336" y="522"/>
                </a:cxn>
                <a:cxn ang="0">
                  <a:pos x="494" y="152"/>
                </a:cxn>
                <a:cxn ang="0">
                  <a:pos x="499" y="116"/>
                </a:cxn>
                <a:cxn ang="0">
                  <a:pos x="370" y="56"/>
                </a:cxn>
                <a:cxn ang="0">
                  <a:pos x="488" y="0"/>
                </a:cxn>
                <a:cxn ang="0">
                  <a:pos x="357" y="56"/>
                </a:cxn>
                <a:cxn ang="0">
                  <a:pos x="357" y="116"/>
                </a:cxn>
                <a:cxn ang="0">
                  <a:pos x="488" y="174"/>
                </a:cxn>
                <a:cxn ang="0">
                  <a:pos x="494" y="152"/>
                </a:cxn>
                <a:cxn ang="0">
                  <a:pos x="246" y="197"/>
                </a:cxn>
                <a:cxn ang="0">
                  <a:pos x="276" y="204"/>
                </a:cxn>
                <a:cxn ang="0">
                  <a:pos x="325" y="229"/>
                </a:cxn>
                <a:cxn ang="0">
                  <a:pos x="364" y="268"/>
                </a:cxn>
                <a:cxn ang="0">
                  <a:pos x="389" y="317"/>
                </a:cxn>
                <a:cxn ang="0">
                  <a:pos x="41" y="345"/>
                </a:cxn>
                <a:cxn ang="0">
                  <a:pos x="47" y="317"/>
                </a:cxn>
                <a:cxn ang="0">
                  <a:pos x="75" y="268"/>
                </a:cxn>
                <a:cxn ang="0">
                  <a:pos x="113" y="227"/>
                </a:cxn>
                <a:cxn ang="0">
                  <a:pos x="165" y="201"/>
                </a:cxn>
                <a:cxn ang="0">
                  <a:pos x="193" y="163"/>
                </a:cxn>
                <a:cxn ang="0">
                  <a:pos x="156" y="7"/>
                </a:cxn>
                <a:cxn ang="0">
                  <a:pos x="287" y="39"/>
                </a:cxn>
                <a:cxn ang="0">
                  <a:pos x="278" y="41"/>
                </a:cxn>
                <a:cxn ang="0">
                  <a:pos x="265" y="49"/>
                </a:cxn>
                <a:cxn ang="0">
                  <a:pos x="255" y="60"/>
                </a:cxn>
                <a:cxn ang="0">
                  <a:pos x="248" y="75"/>
                </a:cxn>
                <a:cxn ang="0">
                  <a:pos x="248" y="84"/>
                </a:cxn>
                <a:cxn ang="0">
                  <a:pos x="250" y="99"/>
                </a:cxn>
                <a:cxn ang="0">
                  <a:pos x="259" y="114"/>
                </a:cxn>
                <a:cxn ang="0">
                  <a:pos x="272" y="122"/>
                </a:cxn>
                <a:cxn ang="0">
                  <a:pos x="287" y="127"/>
                </a:cxn>
                <a:cxn ang="0">
                  <a:pos x="246" y="163"/>
                </a:cxn>
              </a:cxnLst>
              <a:rect l="0" t="0" r="0" b="0"/>
              <a:pathLst>
                <a:path w="499" h="912">
                  <a:moveTo>
                    <a:pt x="398" y="463"/>
                  </a:moveTo>
                  <a:lnTo>
                    <a:pt x="398" y="522"/>
                  </a:lnTo>
                  <a:lnTo>
                    <a:pt x="398" y="794"/>
                  </a:lnTo>
                  <a:lnTo>
                    <a:pt x="398" y="822"/>
                  </a:lnTo>
                  <a:lnTo>
                    <a:pt x="398" y="844"/>
                  </a:lnTo>
                  <a:lnTo>
                    <a:pt x="445" y="844"/>
                  </a:lnTo>
                  <a:lnTo>
                    <a:pt x="445" y="912"/>
                  </a:lnTo>
                  <a:lnTo>
                    <a:pt x="0" y="912"/>
                  </a:lnTo>
                  <a:lnTo>
                    <a:pt x="0" y="844"/>
                  </a:lnTo>
                  <a:lnTo>
                    <a:pt x="41" y="844"/>
                  </a:lnTo>
                  <a:lnTo>
                    <a:pt x="41" y="463"/>
                  </a:lnTo>
                  <a:lnTo>
                    <a:pt x="0" y="463"/>
                  </a:lnTo>
                  <a:lnTo>
                    <a:pt x="0" y="394"/>
                  </a:lnTo>
                  <a:lnTo>
                    <a:pt x="445" y="394"/>
                  </a:lnTo>
                  <a:lnTo>
                    <a:pt x="445" y="463"/>
                  </a:lnTo>
                  <a:lnTo>
                    <a:pt x="398" y="463"/>
                  </a:lnTo>
                  <a:lnTo>
                    <a:pt x="398" y="463"/>
                  </a:lnTo>
                  <a:close/>
                  <a:moveTo>
                    <a:pt x="336" y="522"/>
                  </a:moveTo>
                  <a:lnTo>
                    <a:pt x="263" y="522"/>
                  </a:lnTo>
                  <a:lnTo>
                    <a:pt x="263" y="794"/>
                  </a:lnTo>
                  <a:lnTo>
                    <a:pt x="336" y="794"/>
                  </a:lnTo>
                  <a:lnTo>
                    <a:pt x="336" y="522"/>
                  </a:lnTo>
                  <a:lnTo>
                    <a:pt x="336" y="522"/>
                  </a:lnTo>
                  <a:close/>
                  <a:moveTo>
                    <a:pt x="494" y="152"/>
                  </a:moveTo>
                  <a:lnTo>
                    <a:pt x="370" y="116"/>
                  </a:lnTo>
                  <a:lnTo>
                    <a:pt x="499" y="116"/>
                  </a:lnTo>
                  <a:lnTo>
                    <a:pt x="499" y="56"/>
                  </a:lnTo>
                  <a:lnTo>
                    <a:pt x="370" y="56"/>
                  </a:lnTo>
                  <a:lnTo>
                    <a:pt x="494" y="22"/>
                  </a:lnTo>
                  <a:lnTo>
                    <a:pt x="488" y="0"/>
                  </a:lnTo>
                  <a:lnTo>
                    <a:pt x="353" y="37"/>
                  </a:lnTo>
                  <a:lnTo>
                    <a:pt x="357" y="56"/>
                  </a:lnTo>
                  <a:lnTo>
                    <a:pt x="357" y="116"/>
                  </a:lnTo>
                  <a:lnTo>
                    <a:pt x="357" y="116"/>
                  </a:lnTo>
                  <a:lnTo>
                    <a:pt x="353" y="135"/>
                  </a:lnTo>
                  <a:lnTo>
                    <a:pt x="488" y="174"/>
                  </a:lnTo>
                  <a:lnTo>
                    <a:pt x="494" y="152"/>
                  </a:lnTo>
                  <a:lnTo>
                    <a:pt x="494" y="152"/>
                  </a:lnTo>
                  <a:close/>
                  <a:moveTo>
                    <a:pt x="246" y="163"/>
                  </a:moveTo>
                  <a:lnTo>
                    <a:pt x="246" y="197"/>
                  </a:lnTo>
                  <a:lnTo>
                    <a:pt x="246" y="197"/>
                  </a:lnTo>
                  <a:lnTo>
                    <a:pt x="276" y="204"/>
                  </a:lnTo>
                  <a:lnTo>
                    <a:pt x="302" y="214"/>
                  </a:lnTo>
                  <a:lnTo>
                    <a:pt x="325" y="229"/>
                  </a:lnTo>
                  <a:lnTo>
                    <a:pt x="347" y="246"/>
                  </a:lnTo>
                  <a:lnTo>
                    <a:pt x="364" y="268"/>
                  </a:lnTo>
                  <a:lnTo>
                    <a:pt x="379" y="291"/>
                  </a:lnTo>
                  <a:lnTo>
                    <a:pt x="389" y="317"/>
                  </a:lnTo>
                  <a:lnTo>
                    <a:pt x="396" y="345"/>
                  </a:lnTo>
                  <a:lnTo>
                    <a:pt x="41" y="345"/>
                  </a:lnTo>
                  <a:lnTo>
                    <a:pt x="41" y="345"/>
                  </a:lnTo>
                  <a:lnTo>
                    <a:pt x="47" y="317"/>
                  </a:lnTo>
                  <a:lnTo>
                    <a:pt x="60" y="291"/>
                  </a:lnTo>
                  <a:lnTo>
                    <a:pt x="75" y="268"/>
                  </a:lnTo>
                  <a:lnTo>
                    <a:pt x="92" y="246"/>
                  </a:lnTo>
                  <a:lnTo>
                    <a:pt x="113" y="227"/>
                  </a:lnTo>
                  <a:lnTo>
                    <a:pt x="137" y="212"/>
                  </a:lnTo>
                  <a:lnTo>
                    <a:pt x="165" y="201"/>
                  </a:lnTo>
                  <a:lnTo>
                    <a:pt x="193" y="195"/>
                  </a:lnTo>
                  <a:lnTo>
                    <a:pt x="193" y="163"/>
                  </a:lnTo>
                  <a:lnTo>
                    <a:pt x="156" y="163"/>
                  </a:lnTo>
                  <a:lnTo>
                    <a:pt x="156" y="7"/>
                  </a:lnTo>
                  <a:lnTo>
                    <a:pt x="287" y="7"/>
                  </a:lnTo>
                  <a:lnTo>
                    <a:pt x="287" y="39"/>
                  </a:lnTo>
                  <a:lnTo>
                    <a:pt x="287" y="39"/>
                  </a:lnTo>
                  <a:lnTo>
                    <a:pt x="278" y="41"/>
                  </a:lnTo>
                  <a:lnTo>
                    <a:pt x="272" y="45"/>
                  </a:lnTo>
                  <a:lnTo>
                    <a:pt x="265" y="49"/>
                  </a:lnTo>
                  <a:lnTo>
                    <a:pt x="259" y="54"/>
                  </a:lnTo>
                  <a:lnTo>
                    <a:pt x="255" y="60"/>
                  </a:lnTo>
                  <a:lnTo>
                    <a:pt x="250" y="67"/>
                  </a:lnTo>
                  <a:lnTo>
                    <a:pt x="248" y="75"/>
                  </a:lnTo>
                  <a:lnTo>
                    <a:pt x="248" y="84"/>
                  </a:lnTo>
                  <a:lnTo>
                    <a:pt x="248" y="84"/>
                  </a:lnTo>
                  <a:lnTo>
                    <a:pt x="248" y="92"/>
                  </a:lnTo>
                  <a:lnTo>
                    <a:pt x="250" y="99"/>
                  </a:lnTo>
                  <a:lnTo>
                    <a:pt x="255" y="107"/>
                  </a:lnTo>
                  <a:lnTo>
                    <a:pt x="259" y="114"/>
                  </a:lnTo>
                  <a:lnTo>
                    <a:pt x="265" y="118"/>
                  </a:lnTo>
                  <a:lnTo>
                    <a:pt x="272" y="122"/>
                  </a:lnTo>
                  <a:lnTo>
                    <a:pt x="278" y="127"/>
                  </a:lnTo>
                  <a:lnTo>
                    <a:pt x="287" y="127"/>
                  </a:lnTo>
                  <a:lnTo>
                    <a:pt x="287" y="163"/>
                  </a:lnTo>
                  <a:lnTo>
                    <a:pt x="246" y="16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12" name="直角三角形 11"/>
          <p:cNvSpPr/>
          <p:nvPr/>
        </p:nvSpPr>
        <p:spPr>
          <a:xfrm rot="10800000">
            <a:off x="7754938" y="-12700"/>
            <a:ext cx="1411288" cy="1409700"/>
          </a:xfrm>
          <a:prstGeom prst="r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13" name="Copyright Notice"/>
          <p:cNvSpPr/>
          <p:nvPr/>
        </p:nvSpPr>
        <p:spPr bwMode="auto">
          <a:xfrm>
            <a:off x="1488440" y="488950"/>
            <a:ext cx="5470525" cy="481330"/>
          </a:xfrm>
          <a:prstGeom prst="rect">
            <a:avLst/>
          </a:prstGeom>
          <a:noFill/>
          <a:ln w="6350" cap="flat" cmpd="sng" algn="ctr">
            <a:noFill/>
            <a:prstDash val="solid"/>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rgbClr val="FFFFFF"/>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56626" tIns="25481" rIns="56626" bIns="25481"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fontAlgn="base"/>
            <a:r>
              <a:rPr sz="2800">
                <a:solidFill>
                  <a:srgbClr val="FFC000"/>
                </a:solidFill>
                <a:sym typeface="+mn-ea"/>
              </a:rPr>
              <a:t>Importance of Communication</a:t>
            </a:r>
            <a:endParaRPr lang="en-US" sz="2800" b="1" strike="noStrike" cap="small" noProof="1">
              <a:solidFill>
                <a:srgbClr val="FFC000"/>
              </a:solidFill>
              <a:latin typeface="Arial Unicode MS" panose="020B0604020202020204" charset="-122"/>
              <a:ea typeface="Arial Unicode MS" panose="020B0604020202020204" charset="-122"/>
              <a:sym typeface="+mn-ea"/>
            </a:endParaRPr>
          </a:p>
        </p:txBody>
      </p:sp>
      <p:sp>
        <p:nvSpPr>
          <p:cNvPr id="2" name="Text Box 1"/>
          <p:cNvSpPr txBox="1"/>
          <p:nvPr/>
        </p:nvSpPr>
        <p:spPr>
          <a:xfrm>
            <a:off x="1217930" y="1397000"/>
            <a:ext cx="3251200" cy="2861310"/>
          </a:xfrm>
          <a:prstGeom prst="rect">
            <a:avLst/>
          </a:prstGeom>
          <a:noFill/>
        </p:spPr>
        <p:txBody>
          <a:bodyPr wrap="square" rtlCol="0">
            <a:spAutoFit/>
          </a:bodyPr>
          <a:lstStyle/>
          <a:p>
            <a:pPr marL="285750" indent="-285750">
              <a:buFont typeface="Arial" panose="020B0604020202020204" pitchFamily="34" charset="0"/>
              <a:buChar char="•"/>
            </a:pPr>
            <a:r>
              <a:rPr lang="en-US" altLang="en-US" sz="2000"/>
              <a:t>Assures that the needs of the patients are known.</a:t>
            </a:r>
          </a:p>
          <a:p>
            <a:pPr marL="285750" indent="-285750">
              <a:buFont typeface="Arial" panose="020B0604020202020204" pitchFamily="34" charset="0"/>
              <a:buChar char="•"/>
            </a:pPr>
            <a:r>
              <a:rPr lang="en-US" altLang="en-US" sz="2000"/>
              <a:t>Eliminates mistakes and misconceptions.</a:t>
            </a:r>
          </a:p>
          <a:p>
            <a:pPr marL="285750" indent="-285750">
              <a:buFont typeface="Arial" panose="020B0604020202020204" pitchFamily="34" charset="0"/>
              <a:buChar char="•"/>
            </a:pPr>
            <a:r>
              <a:rPr lang="en-US" altLang="en-US" sz="2000"/>
              <a:t>Develops a relationship of trust with professionals, patients and families.</a:t>
            </a:r>
          </a:p>
        </p:txBody>
      </p:sp>
      <p:pic>
        <p:nvPicPr>
          <p:cNvPr id="4" name="Picture 3"/>
          <p:cNvPicPr/>
          <p:nvPr/>
        </p:nvPicPr>
        <p:blipFill>
          <a:blip r:embed="rId3"/>
          <a:stretch>
            <a:fillRect/>
          </a:stretch>
        </p:blipFill>
        <p:spPr>
          <a:xfrm>
            <a:off x="5008880" y="1756410"/>
            <a:ext cx="3086100" cy="1975485"/>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ppt_x</p:attrName>
                                        </p:attrNameLst>
                                      </p:cBhvr>
                                      <p:tavLst>
                                        <p:tav tm="0">
                                          <p:val>
                                            <p:strVal val="1+#ppt_w/2"/>
                                          </p:val>
                                        </p:tav>
                                        <p:tav tm="100000">
                                          <p:val>
                                            <p:strVal val="#ppt_x"/>
                                          </p:val>
                                        </p:tav>
                                      </p:tavLst>
                                    </p:anim>
                                    <p:anim calcmode="lin" valueType="num">
                                      <p:cBhvr>
                                        <p:cTn id="8" dur="500" fill="hold"/>
                                        <p:tgtEl>
                                          <p:spTgt spid="1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 calcmode="lin" valueType="num">
                                      <p:cBhvr>
                                        <p:cTn id="14" dur="500" fill="hold"/>
                                        <p:tgtEl>
                                          <p:spTgt spid="9"/>
                                        </p:tgtEl>
                                        <p:attrNameLst>
                                          <p:attrName>style.rotation</p:attrName>
                                        </p:attrNameLst>
                                      </p:cBhvr>
                                      <p:tavLst>
                                        <p:tav tm="0">
                                          <p:val>
                                            <p:fltVal val="360"/>
                                          </p:val>
                                        </p:tav>
                                        <p:tav tm="100000">
                                          <p:val>
                                            <p:fltVal val="0"/>
                                          </p:val>
                                        </p:tav>
                                      </p:tavLst>
                                    </p:anim>
                                    <p:animEffect transition="in" filter="fade">
                                      <p:cBhvr>
                                        <p:cTn id="15" dur="500"/>
                                        <p:tgtEl>
                                          <p:spTgt spid="9"/>
                                        </p:tgtEl>
                                      </p:cBhvr>
                                    </p:animEffect>
                                  </p:childTnLst>
                                </p:cTn>
                              </p:par>
                            </p:childTnLst>
                          </p:cTn>
                        </p:par>
                        <p:par>
                          <p:cTn id="16" fill="hold">
                            <p:stCondLst>
                              <p:cond delay="1000"/>
                            </p:stCondLst>
                            <p:childTnLst>
                              <p:par>
                                <p:cTn id="17" presetID="49" presetClass="entr" presetSubtype="0" decel="10000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500" fill="hold"/>
                                        <p:tgtEl>
                                          <p:spTgt spid="13"/>
                                        </p:tgtEl>
                                        <p:attrNameLst>
                                          <p:attrName>ppt_w</p:attrName>
                                        </p:attrNameLst>
                                      </p:cBhvr>
                                      <p:tavLst>
                                        <p:tav tm="0">
                                          <p:val>
                                            <p:fltVal val="0"/>
                                          </p:val>
                                        </p:tav>
                                        <p:tav tm="100000">
                                          <p:val>
                                            <p:strVal val="#ppt_w"/>
                                          </p:val>
                                        </p:tav>
                                      </p:tavLst>
                                    </p:anim>
                                    <p:anim calcmode="lin" valueType="num">
                                      <p:cBhvr>
                                        <p:cTn id="20" dur="500" fill="hold"/>
                                        <p:tgtEl>
                                          <p:spTgt spid="13"/>
                                        </p:tgtEl>
                                        <p:attrNameLst>
                                          <p:attrName>ppt_h</p:attrName>
                                        </p:attrNameLst>
                                      </p:cBhvr>
                                      <p:tavLst>
                                        <p:tav tm="0">
                                          <p:val>
                                            <p:fltVal val="0"/>
                                          </p:val>
                                        </p:tav>
                                        <p:tav tm="100000">
                                          <p:val>
                                            <p:strVal val="#ppt_h"/>
                                          </p:val>
                                        </p:tav>
                                      </p:tavLst>
                                    </p:anim>
                                    <p:anim calcmode="lin" valueType="num">
                                      <p:cBhvr>
                                        <p:cTn id="21" dur="500" fill="hold"/>
                                        <p:tgtEl>
                                          <p:spTgt spid="13"/>
                                        </p:tgtEl>
                                        <p:attrNameLst>
                                          <p:attrName>style.rotation</p:attrName>
                                        </p:attrNameLst>
                                      </p:cBhvr>
                                      <p:tavLst>
                                        <p:tav tm="0">
                                          <p:val>
                                            <p:fltVal val="360"/>
                                          </p:val>
                                        </p:tav>
                                        <p:tav tm="100000">
                                          <p:val>
                                            <p:fltVal val="0"/>
                                          </p:val>
                                        </p:tav>
                                      </p:tavLst>
                                    </p:anim>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13" grpId="0"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4373" name="组合 48"/>
          <p:cNvGrpSpPr/>
          <p:nvPr/>
        </p:nvGrpSpPr>
        <p:grpSpPr>
          <a:xfrm>
            <a:off x="7875588" y="300038"/>
            <a:ext cx="846137" cy="846137"/>
            <a:chOff x="1758" y="973"/>
            <a:chExt cx="937" cy="937"/>
          </a:xfrm>
        </p:grpSpPr>
        <p:sp>
          <p:nvSpPr>
            <p:cNvPr id="16" name="椭圆 15"/>
            <p:cNvSpPr/>
            <p:nvPr/>
          </p:nvSpPr>
          <p:spPr>
            <a:xfrm>
              <a:off x="1758" y="973"/>
              <a:ext cx="937" cy="937"/>
            </a:xfrm>
            <a:prstGeom prst="ellipse">
              <a:avLst/>
            </a:prstGeom>
            <a:solidFill>
              <a:srgbClr val="002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39076" name="Freeform 33"/>
            <p:cNvSpPr>
              <a:spLocks noEditPoints="1"/>
            </p:cNvSpPr>
            <p:nvPr/>
          </p:nvSpPr>
          <p:spPr>
            <a:xfrm>
              <a:off x="2034" y="1145"/>
              <a:ext cx="374" cy="570"/>
            </a:xfrm>
            <a:custGeom>
              <a:avLst/>
              <a:gdLst/>
              <a:ahLst/>
              <a:cxnLst>
                <a:cxn ang="0">
                  <a:pos x="398" y="522"/>
                </a:cxn>
                <a:cxn ang="0">
                  <a:pos x="398" y="822"/>
                </a:cxn>
                <a:cxn ang="0">
                  <a:pos x="445" y="844"/>
                </a:cxn>
                <a:cxn ang="0">
                  <a:pos x="0" y="912"/>
                </a:cxn>
                <a:cxn ang="0">
                  <a:pos x="41" y="844"/>
                </a:cxn>
                <a:cxn ang="0">
                  <a:pos x="0" y="463"/>
                </a:cxn>
                <a:cxn ang="0">
                  <a:pos x="445" y="394"/>
                </a:cxn>
                <a:cxn ang="0">
                  <a:pos x="398" y="463"/>
                </a:cxn>
                <a:cxn ang="0">
                  <a:pos x="336" y="522"/>
                </a:cxn>
                <a:cxn ang="0">
                  <a:pos x="263" y="794"/>
                </a:cxn>
                <a:cxn ang="0">
                  <a:pos x="336" y="522"/>
                </a:cxn>
                <a:cxn ang="0">
                  <a:pos x="494" y="152"/>
                </a:cxn>
                <a:cxn ang="0">
                  <a:pos x="499" y="116"/>
                </a:cxn>
                <a:cxn ang="0">
                  <a:pos x="370" y="56"/>
                </a:cxn>
                <a:cxn ang="0">
                  <a:pos x="488" y="0"/>
                </a:cxn>
                <a:cxn ang="0">
                  <a:pos x="357" y="56"/>
                </a:cxn>
                <a:cxn ang="0">
                  <a:pos x="357" y="116"/>
                </a:cxn>
                <a:cxn ang="0">
                  <a:pos x="488" y="174"/>
                </a:cxn>
                <a:cxn ang="0">
                  <a:pos x="494" y="152"/>
                </a:cxn>
                <a:cxn ang="0">
                  <a:pos x="246" y="197"/>
                </a:cxn>
                <a:cxn ang="0">
                  <a:pos x="276" y="204"/>
                </a:cxn>
                <a:cxn ang="0">
                  <a:pos x="325" y="229"/>
                </a:cxn>
                <a:cxn ang="0">
                  <a:pos x="364" y="268"/>
                </a:cxn>
                <a:cxn ang="0">
                  <a:pos x="389" y="317"/>
                </a:cxn>
                <a:cxn ang="0">
                  <a:pos x="41" y="345"/>
                </a:cxn>
                <a:cxn ang="0">
                  <a:pos x="47" y="317"/>
                </a:cxn>
                <a:cxn ang="0">
                  <a:pos x="75" y="268"/>
                </a:cxn>
                <a:cxn ang="0">
                  <a:pos x="113" y="227"/>
                </a:cxn>
                <a:cxn ang="0">
                  <a:pos x="165" y="201"/>
                </a:cxn>
                <a:cxn ang="0">
                  <a:pos x="193" y="163"/>
                </a:cxn>
                <a:cxn ang="0">
                  <a:pos x="156" y="7"/>
                </a:cxn>
                <a:cxn ang="0">
                  <a:pos x="287" y="39"/>
                </a:cxn>
                <a:cxn ang="0">
                  <a:pos x="278" y="41"/>
                </a:cxn>
                <a:cxn ang="0">
                  <a:pos x="265" y="49"/>
                </a:cxn>
                <a:cxn ang="0">
                  <a:pos x="255" y="60"/>
                </a:cxn>
                <a:cxn ang="0">
                  <a:pos x="248" y="75"/>
                </a:cxn>
                <a:cxn ang="0">
                  <a:pos x="248" y="84"/>
                </a:cxn>
                <a:cxn ang="0">
                  <a:pos x="250" y="99"/>
                </a:cxn>
                <a:cxn ang="0">
                  <a:pos x="259" y="114"/>
                </a:cxn>
                <a:cxn ang="0">
                  <a:pos x="272" y="122"/>
                </a:cxn>
                <a:cxn ang="0">
                  <a:pos x="287" y="127"/>
                </a:cxn>
                <a:cxn ang="0">
                  <a:pos x="246" y="163"/>
                </a:cxn>
              </a:cxnLst>
              <a:rect l="0" t="0" r="0" b="0"/>
              <a:pathLst>
                <a:path w="499" h="912">
                  <a:moveTo>
                    <a:pt x="398" y="463"/>
                  </a:moveTo>
                  <a:lnTo>
                    <a:pt x="398" y="522"/>
                  </a:lnTo>
                  <a:lnTo>
                    <a:pt x="398" y="794"/>
                  </a:lnTo>
                  <a:lnTo>
                    <a:pt x="398" y="822"/>
                  </a:lnTo>
                  <a:lnTo>
                    <a:pt x="398" y="844"/>
                  </a:lnTo>
                  <a:lnTo>
                    <a:pt x="445" y="844"/>
                  </a:lnTo>
                  <a:lnTo>
                    <a:pt x="445" y="912"/>
                  </a:lnTo>
                  <a:lnTo>
                    <a:pt x="0" y="912"/>
                  </a:lnTo>
                  <a:lnTo>
                    <a:pt x="0" y="844"/>
                  </a:lnTo>
                  <a:lnTo>
                    <a:pt x="41" y="844"/>
                  </a:lnTo>
                  <a:lnTo>
                    <a:pt x="41" y="463"/>
                  </a:lnTo>
                  <a:lnTo>
                    <a:pt x="0" y="463"/>
                  </a:lnTo>
                  <a:lnTo>
                    <a:pt x="0" y="394"/>
                  </a:lnTo>
                  <a:lnTo>
                    <a:pt x="445" y="394"/>
                  </a:lnTo>
                  <a:lnTo>
                    <a:pt x="445" y="463"/>
                  </a:lnTo>
                  <a:lnTo>
                    <a:pt x="398" y="463"/>
                  </a:lnTo>
                  <a:lnTo>
                    <a:pt x="398" y="463"/>
                  </a:lnTo>
                  <a:close/>
                  <a:moveTo>
                    <a:pt x="336" y="522"/>
                  </a:moveTo>
                  <a:lnTo>
                    <a:pt x="263" y="522"/>
                  </a:lnTo>
                  <a:lnTo>
                    <a:pt x="263" y="794"/>
                  </a:lnTo>
                  <a:lnTo>
                    <a:pt x="336" y="794"/>
                  </a:lnTo>
                  <a:lnTo>
                    <a:pt x="336" y="522"/>
                  </a:lnTo>
                  <a:lnTo>
                    <a:pt x="336" y="522"/>
                  </a:lnTo>
                  <a:close/>
                  <a:moveTo>
                    <a:pt x="494" y="152"/>
                  </a:moveTo>
                  <a:lnTo>
                    <a:pt x="370" y="116"/>
                  </a:lnTo>
                  <a:lnTo>
                    <a:pt x="499" y="116"/>
                  </a:lnTo>
                  <a:lnTo>
                    <a:pt x="499" y="56"/>
                  </a:lnTo>
                  <a:lnTo>
                    <a:pt x="370" y="56"/>
                  </a:lnTo>
                  <a:lnTo>
                    <a:pt x="494" y="22"/>
                  </a:lnTo>
                  <a:lnTo>
                    <a:pt x="488" y="0"/>
                  </a:lnTo>
                  <a:lnTo>
                    <a:pt x="353" y="37"/>
                  </a:lnTo>
                  <a:lnTo>
                    <a:pt x="357" y="56"/>
                  </a:lnTo>
                  <a:lnTo>
                    <a:pt x="357" y="116"/>
                  </a:lnTo>
                  <a:lnTo>
                    <a:pt x="357" y="116"/>
                  </a:lnTo>
                  <a:lnTo>
                    <a:pt x="353" y="135"/>
                  </a:lnTo>
                  <a:lnTo>
                    <a:pt x="488" y="174"/>
                  </a:lnTo>
                  <a:lnTo>
                    <a:pt x="494" y="152"/>
                  </a:lnTo>
                  <a:lnTo>
                    <a:pt x="494" y="152"/>
                  </a:lnTo>
                  <a:close/>
                  <a:moveTo>
                    <a:pt x="246" y="163"/>
                  </a:moveTo>
                  <a:lnTo>
                    <a:pt x="246" y="197"/>
                  </a:lnTo>
                  <a:lnTo>
                    <a:pt x="246" y="197"/>
                  </a:lnTo>
                  <a:lnTo>
                    <a:pt x="276" y="204"/>
                  </a:lnTo>
                  <a:lnTo>
                    <a:pt x="302" y="214"/>
                  </a:lnTo>
                  <a:lnTo>
                    <a:pt x="325" y="229"/>
                  </a:lnTo>
                  <a:lnTo>
                    <a:pt x="347" y="246"/>
                  </a:lnTo>
                  <a:lnTo>
                    <a:pt x="364" y="268"/>
                  </a:lnTo>
                  <a:lnTo>
                    <a:pt x="379" y="291"/>
                  </a:lnTo>
                  <a:lnTo>
                    <a:pt x="389" y="317"/>
                  </a:lnTo>
                  <a:lnTo>
                    <a:pt x="396" y="345"/>
                  </a:lnTo>
                  <a:lnTo>
                    <a:pt x="41" y="345"/>
                  </a:lnTo>
                  <a:lnTo>
                    <a:pt x="41" y="345"/>
                  </a:lnTo>
                  <a:lnTo>
                    <a:pt x="47" y="317"/>
                  </a:lnTo>
                  <a:lnTo>
                    <a:pt x="60" y="291"/>
                  </a:lnTo>
                  <a:lnTo>
                    <a:pt x="75" y="268"/>
                  </a:lnTo>
                  <a:lnTo>
                    <a:pt x="92" y="246"/>
                  </a:lnTo>
                  <a:lnTo>
                    <a:pt x="113" y="227"/>
                  </a:lnTo>
                  <a:lnTo>
                    <a:pt x="137" y="212"/>
                  </a:lnTo>
                  <a:lnTo>
                    <a:pt x="165" y="201"/>
                  </a:lnTo>
                  <a:lnTo>
                    <a:pt x="193" y="195"/>
                  </a:lnTo>
                  <a:lnTo>
                    <a:pt x="193" y="163"/>
                  </a:lnTo>
                  <a:lnTo>
                    <a:pt x="156" y="163"/>
                  </a:lnTo>
                  <a:lnTo>
                    <a:pt x="156" y="7"/>
                  </a:lnTo>
                  <a:lnTo>
                    <a:pt x="287" y="7"/>
                  </a:lnTo>
                  <a:lnTo>
                    <a:pt x="287" y="39"/>
                  </a:lnTo>
                  <a:lnTo>
                    <a:pt x="287" y="39"/>
                  </a:lnTo>
                  <a:lnTo>
                    <a:pt x="278" y="41"/>
                  </a:lnTo>
                  <a:lnTo>
                    <a:pt x="272" y="45"/>
                  </a:lnTo>
                  <a:lnTo>
                    <a:pt x="265" y="49"/>
                  </a:lnTo>
                  <a:lnTo>
                    <a:pt x="259" y="54"/>
                  </a:lnTo>
                  <a:lnTo>
                    <a:pt x="255" y="60"/>
                  </a:lnTo>
                  <a:lnTo>
                    <a:pt x="250" y="67"/>
                  </a:lnTo>
                  <a:lnTo>
                    <a:pt x="248" y="75"/>
                  </a:lnTo>
                  <a:lnTo>
                    <a:pt x="248" y="84"/>
                  </a:lnTo>
                  <a:lnTo>
                    <a:pt x="248" y="84"/>
                  </a:lnTo>
                  <a:lnTo>
                    <a:pt x="248" y="92"/>
                  </a:lnTo>
                  <a:lnTo>
                    <a:pt x="250" y="99"/>
                  </a:lnTo>
                  <a:lnTo>
                    <a:pt x="255" y="107"/>
                  </a:lnTo>
                  <a:lnTo>
                    <a:pt x="259" y="114"/>
                  </a:lnTo>
                  <a:lnTo>
                    <a:pt x="265" y="118"/>
                  </a:lnTo>
                  <a:lnTo>
                    <a:pt x="272" y="122"/>
                  </a:lnTo>
                  <a:lnTo>
                    <a:pt x="278" y="127"/>
                  </a:lnTo>
                  <a:lnTo>
                    <a:pt x="287" y="127"/>
                  </a:lnTo>
                  <a:lnTo>
                    <a:pt x="287" y="163"/>
                  </a:lnTo>
                  <a:lnTo>
                    <a:pt x="246" y="16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3" name="直角三角形 2"/>
          <p:cNvSpPr/>
          <p:nvPr/>
        </p:nvSpPr>
        <p:spPr>
          <a:xfrm rot="5400000">
            <a:off x="-19050" y="-12700"/>
            <a:ext cx="1409700" cy="1409700"/>
          </a:xfrm>
          <a:prstGeom prst="rtTriangle">
            <a:avLst/>
          </a:prstGeom>
          <a:solidFill>
            <a:srgbClr val="002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4" name="Copyright Notice"/>
          <p:cNvSpPr/>
          <p:nvPr/>
        </p:nvSpPr>
        <p:spPr bwMode="auto">
          <a:xfrm>
            <a:off x="2127250" y="276225"/>
            <a:ext cx="5470525" cy="912495"/>
          </a:xfrm>
          <a:prstGeom prst="rect">
            <a:avLst/>
          </a:prstGeom>
          <a:noFill/>
          <a:ln w="6350" cap="flat" cmpd="sng" algn="ctr">
            <a:noFill/>
            <a:prstDash val="solid"/>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rgbClr val="FFFFFF"/>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56626" tIns="25481" rIns="56626" bIns="25481"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fontAlgn="base"/>
            <a:r>
              <a:rPr sz="2800" b="1">
                <a:solidFill>
                  <a:schemeClr val="accent5">
                    <a:lumMod val="10000"/>
                  </a:schemeClr>
                </a:solidFill>
                <a:sym typeface="+mn-ea"/>
              </a:rPr>
              <a:t>Relevance to Professional</a:t>
            </a:r>
            <a:r>
              <a:rPr lang="en-US" sz="2800">
                <a:solidFill>
                  <a:srgbClr val="FFC000"/>
                </a:solidFill>
                <a:sym typeface="+mn-ea"/>
              </a:rPr>
              <a:t> </a:t>
            </a:r>
            <a:r>
              <a:rPr sz="2800" b="1">
                <a:solidFill>
                  <a:srgbClr val="FFC000"/>
                </a:solidFill>
                <a:sym typeface="+mn-ea"/>
              </a:rPr>
              <a:t>Practice</a:t>
            </a:r>
            <a:endParaRPr lang="en-US" sz="2800" b="1" strike="noStrike" cap="small" noProof="1">
              <a:solidFill>
                <a:srgbClr val="FFC000"/>
              </a:solidFill>
              <a:latin typeface="Arial Unicode MS" panose="020B0604020202020204" charset="-122"/>
              <a:ea typeface="Arial Unicode MS" panose="020B0604020202020204" charset="-122"/>
              <a:sym typeface="+mn-ea"/>
            </a:endParaRPr>
          </a:p>
        </p:txBody>
      </p:sp>
      <p:sp>
        <p:nvSpPr>
          <p:cNvPr id="2" name="矩形 1"/>
          <p:cNvSpPr/>
          <p:nvPr>
            <p:custDataLst>
              <p:tags r:id="rId1"/>
            </p:custDataLst>
          </p:nvPr>
        </p:nvSpPr>
        <p:spPr>
          <a:xfrm>
            <a:off x="4657725" y="1707515"/>
            <a:ext cx="4064000" cy="1727835"/>
          </a:xfrm>
          <a:prstGeom prst="rect">
            <a:avLst/>
          </a:prstGeom>
          <a:noFill/>
          <a:ln>
            <a:noFill/>
          </a:ln>
          <a:extLst>
            <a:ext uri="{909E8E84-426E-40DD-AFC4-6F175D3DCCD1}">
              <a14:hiddenFill xmlns:a14="http://schemas.microsoft.com/office/drawing/2010/main">
                <a:solidFill>
                  <a:schemeClr val="bg1">
                    <a:lumMod val="95000"/>
                  </a:schemeClr>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fontAlgn="base">
              <a:lnSpc>
                <a:spcPct val="150000"/>
              </a:lnSpc>
            </a:pPr>
            <a:r>
              <a:rPr lang="en-US" altLang="en-US" sz="1800" strike="noStrike" noProof="1">
                <a:solidFill>
                  <a:schemeClr val="tx1"/>
                </a:solidFill>
                <a:latin typeface="Arial Unicode MS" panose="020B0604020202020204" charset="-122"/>
                <a:ea typeface="Arial Unicode MS" panose="020B0604020202020204" charset="-122"/>
                <a:cs typeface="Arial Unicode MS" panose="020B0604020202020204" charset="-122"/>
                <a:sym typeface="+mn-ea"/>
              </a:rPr>
              <a:t>Promotes group teamwork and cooperation.</a:t>
            </a:r>
          </a:p>
          <a:p>
            <a:pPr lvl="0" algn="just" fontAlgn="base">
              <a:lnSpc>
                <a:spcPct val="150000"/>
              </a:lnSpc>
            </a:pPr>
            <a:r>
              <a:rPr lang="en-US" altLang="en-US" sz="1800" strike="noStrike" noProof="1">
                <a:solidFill>
                  <a:schemeClr val="tx1"/>
                </a:solidFill>
                <a:latin typeface="Arial Unicode MS" panose="020B0604020202020204" charset="-122"/>
                <a:ea typeface="Arial Unicode MS" panose="020B0604020202020204" charset="-122"/>
                <a:cs typeface="Arial Unicode MS" panose="020B0604020202020204" charset="-122"/>
                <a:sym typeface="+mn-ea"/>
              </a:rPr>
              <a:t>Aids in adhering to the care plans properly.</a:t>
            </a:r>
          </a:p>
          <a:p>
            <a:pPr lvl="0" algn="just" fontAlgn="base">
              <a:lnSpc>
                <a:spcPct val="150000"/>
              </a:lnSpc>
            </a:pPr>
            <a:r>
              <a:rPr lang="en-US" altLang="en-US" sz="1800" strike="noStrike" noProof="1">
                <a:solidFill>
                  <a:schemeClr val="tx1"/>
                </a:solidFill>
                <a:latin typeface="Arial Unicode MS" panose="020B0604020202020204" charset="-122"/>
                <a:ea typeface="Arial Unicode MS" panose="020B0604020202020204" charset="-122"/>
                <a:cs typeface="Arial Unicode MS" panose="020B0604020202020204" charset="-122"/>
                <a:sym typeface="+mn-ea"/>
              </a:rPr>
              <a:t>Encourages dignity, respect, and person-centred care.</a:t>
            </a:r>
          </a:p>
        </p:txBody>
      </p:sp>
      <p:sp>
        <p:nvSpPr>
          <p:cNvPr id="5" name="等腰三角形 4"/>
          <p:cNvSpPr/>
          <p:nvPr>
            <p:custDataLst>
              <p:tags r:id="rId2"/>
            </p:custDataLst>
          </p:nvPr>
        </p:nvSpPr>
        <p:spPr>
          <a:xfrm rot="5400000">
            <a:off x="4142581" y="1613694"/>
            <a:ext cx="260350" cy="220663"/>
          </a:xfrm>
          <a:prstGeom prst="triangl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fontAlgn="base"/>
            <a:endParaRPr lang="zh-CN" altLang="en-US" sz="1100" strike="noStrike" noProof="1">
              <a:solidFill>
                <a:schemeClr val="tx1"/>
              </a:solidFill>
              <a:latin typeface="Arial Unicode MS" panose="020B0604020202020204" charset="-122"/>
              <a:ea typeface="Arial Unicode MS" panose="020B0604020202020204" charset="-122"/>
              <a:cs typeface="Arial Unicode MS" panose="020B0604020202020204" charset="-122"/>
              <a:sym typeface="+mn-ea"/>
            </a:endParaRPr>
          </a:p>
        </p:txBody>
      </p:sp>
      <p:sp>
        <p:nvSpPr>
          <p:cNvPr id="8" name="等腰三角形 7"/>
          <p:cNvSpPr/>
          <p:nvPr>
            <p:custDataLst>
              <p:tags r:id="rId3"/>
            </p:custDataLst>
          </p:nvPr>
        </p:nvSpPr>
        <p:spPr>
          <a:xfrm rot="5400000">
            <a:off x="4166711" y="2553176"/>
            <a:ext cx="260350" cy="220663"/>
          </a:xfrm>
          <a:prstGeom prst="triangle">
            <a:avLst/>
          </a:prstGeom>
          <a:solidFill>
            <a:srgbClr val="002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fontAlgn="base"/>
            <a:endParaRPr lang="zh-CN" altLang="en-US" sz="1100" strike="noStrike" noProof="1">
              <a:solidFill>
                <a:schemeClr val="tx1"/>
              </a:solidFill>
              <a:latin typeface="Arial Unicode MS" panose="020B0604020202020204" charset="-122"/>
              <a:ea typeface="Arial Unicode MS" panose="020B0604020202020204" charset="-122"/>
              <a:cs typeface="Arial Unicode MS" panose="020B0604020202020204" charset="-122"/>
              <a:sym typeface="+mn-ea"/>
            </a:endParaRPr>
          </a:p>
        </p:txBody>
      </p:sp>
      <p:sp>
        <p:nvSpPr>
          <p:cNvPr id="15" name="等腰三角形 14"/>
          <p:cNvSpPr/>
          <p:nvPr>
            <p:custDataLst>
              <p:tags r:id="rId4"/>
            </p:custDataLst>
          </p:nvPr>
        </p:nvSpPr>
        <p:spPr>
          <a:xfrm rot="5400000">
            <a:off x="4166711" y="3368199"/>
            <a:ext cx="260350" cy="220663"/>
          </a:xfrm>
          <a:prstGeom prst="triangl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fontAlgn="base"/>
            <a:endParaRPr lang="zh-CN" altLang="en-US" sz="1100" strike="noStrike" noProof="1">
              <a:solidFill>
                <a:schemeClr val="tx1"/>
              </a:solidFill>
              <a:latin typeface="Arial Unicode MS" panose="020B0604020202020204" charset="-122"/>
              <a:ea typeface="Arial Unicode MS" panose="020B0604020202020204" charset="-122"/>
              <a:cs typeface="Arial Unicode MS" panose="020B0604020202020204" charset="-122"/>
              <a:sym typeface="+mn-ea"/>
            </a:endParaRPr>
          </a:p>
        </p:txBody>
      </p:sp>
      <p:pic>
        <p:nvPicPr>
          <p:cNvPr id="6" name="Picture 5"/>
          <p:cNvPicPr/>
          <p:nvPr/>
        </p:nvPicPr>
        <p:blipFill>
          <a:blip r:embed="rId7"/>
          <a:stretch>
            <a:fillRect/>
          </a:stretch>
        </p:blipFill>
        <p:spPr>
          <a:xfrm>
            <a:off x="24082" y="1494047"/>
            <a:ext cx="4352925" cy="2599055"/>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0-#ppt_w/2"/>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314373"/>
                                        </p:tgtEl>
                                        <p:attrNameLst>
                                          <p:attrName>style.visibility</p:attrName>
                                        </p:attrNameLst>
                                      </p:cBhvr>
                                      <p:to>
                                        <p:strVal val="visible"/>
                                      </p:to>
                                    </p:set>
                                    <p:anim calcmode="lin" valueType="num">
                                      <p:cBhvr>
                                        <p:cTn id="12" dur="500" fill="hold"/>
                                        <p:tgtEl>
                                          <p:spTgt spid="314373"/>
                                        </p:tgtEl>
                                        <p:attrNameLst>
                                          <p:attrName>ppt_w</p:attrName>
                                        </p:attrNameLst>
                                      </p:cBhvr>
                                      <p:tavLst>
                                        <p:tav tm="0">
                                          <p:val>
                                            <p:fltVal val="0"/>
                                          </p:val>
                                        </p:tav>
                                        <p:tav tm="100000">
                                          <p:val>
                                            <p:strVal val="#ppt_w"/>
                                          </p:val>
                                        </p:tav>
                                      </p:tavLst>
                                    </p:anim>
                                    <p:anim calcmode="lin" valueType="num">
                                      <p:cBhvr>
                                        <p:cTn id="13" dur="500" fill="hold"/>
                                        <p:tgtEl>
                                          <p:spTgt spid="314373"/>
                                        </p:tgtEl>
                                        <p:attrNameLst>
                                          <p:attrName>ppt_h</p:attrName>
                                        </p:attrNameLst>
                                      </p:cBhvr>
                                      <p:tavLst>
                                        <p:tav tm="0">
                                          <p:val>
                                            <p:fltVal val="0"/>
                                          </p:val>
                                        </p:tav>
                                        <p:tav tm="100000">
                                          <p:val>
                                            <p:strVal val="#ppt_h"/>
                                          </p:val>
                                        </p:tav>
                                      </p:tavLst>
                                    </p:anim>
                                    <p:anim calcmode="lin" valueType="num">
                                      <p:cBhvr>
                                        <p:cTn id="14" dur="500" fill="hold"/>
                                        <p:tgtEl>
                                          <p:spTgt spid="314373"/>
                                        </p:tgtEl>
                                        <p:attrNameLst>
                                          <p:attrName>style.rotation</p:attrName>
                                        </p:attrNameLst>
                                      </p:cBhvr>
                                      <p:tavLst>
                                        <p:tav tm="0">
                                          <p:val>
                                            <p:fltVal val="360"/>
                                          </p:val>
                                        </p:tav>
                                        <p:tav tm="100000">
                                          <p:val>
                                            <p:fltVal val="0"/>
                                          </p:val>
                                        </p:tav>
                                      </p:tavLst>
                                    </p:anim>
                                    <p:animEffect transition="in" filter="fade">
                                      <p:cBhvr>
                                        <p:cTn id="15" dur="500"/>
                                        <p:tgtEl>
                                          <p:spTgt spid="314373"/>
                                        </p:tgtEl>
                                      </p:cBhvr>
                                    </p:animEffect>
                                  </p:childTnLst>
                                </p:cTn>
                              </p:par>
                            </p:childTnLst>
                          </p:cTn>
                        </p:par>
                        <p:par>
                          <p:cTn id="16" fill="hold">
                            <p:stCondLst>
                              <p:cond delay="1000"/>
                            </p:stCondLst>
                            <p:childTnLst>
                              <p:par>
                                <p:cTn id="17" presetID="49" presetClass="entr" presetSubtype="0" decel="10000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ppt_w</p:attrName>
                                        </p:attrNameLst>
                                      </p:cBhvr>
                                      <p:tavLst>
                                        <p:tav tm="0">
                                          <p:val>
                                            <p:fltVal val="0"/>
                                          </p:val>
                                        </p:tav>
                                        <p:tav tm="100000">
                                          <p:val>
                                            <p:strVal val="#ppt_w"/>
                                          </p:val>
                                        </p:tav>
                                      </p:tavLst>
                                    </p:anim>
                                    <p:anim calcmode="lin" valueType="num">
                                      <p:cBhvr>
                                        <p:cTn id="20" dur="500" fill="hold"/>
                                        <p:tgtEl>
                                          <p:spTgt spid="4"/>
                                        </p:tgtEl>
                                        <p:attrNameLst>
                                          <p:attrName>ppt_h</p:attrName>
                                        </p:attrNameLst>
                                      </p:cBhvr>
                                      <p:tavLst>
                                        <p:tav tm="0">
                                          <p:val>
                                            <p:fltVal val="0"/>
                                          </p:val>
                                        </p:tav>
                                        <p:tav tm="100000">
                                          <p:val>
                                            <p:strVal val="#ppt_h"/>
                                          </p:val>
                                        </p:tav>
                                      </p:tavLst>
                                    </p:anim>
                                    <p:anim calcmode="lin" valueType="num">
                                      <p:cBhvr>
                                        <p:cTn id="21" dur="500" fill="hold"/>
                                        <p:tgtEl>
                                          <p:spTgt spid="4"/>
                                        </p:tgtEl>
                                        <p:attrNameLst>
                                          <p:attrName>style.rotation</p:attrName>
                                        </p:attrNameLst>
                                      </p:cBhvr>
                                      <p:tavLst>
                                        <p:tav tm="0">
                                          <p:val>
                                            <p:fltVal val="360"/>
                                          </p:val>
                                        </p:tav>
                                        <p:tav tm="100000">
                                          <p:val>
                                            <p:fltVal val="0"/>
                                          </p:val>
                                        </p:tav>
                                      </p:tavLst>
                                    </p:anim>
                                    <p:animEffect transition="in" filter="fade">
                                      <p:cBhvr>
                                        <p:cTn id="22" dur="500"/>
                                        <p:tgtEl>
                                          <p:spTgt spid="4"/>
                                        </p:tgtEl>
                                      </p:cBhvr>
                                    </p:animEffect>
                                  </p:childTnLst>
                                </p:cTn>
                              </p:par>
                            </p:childTnLst>
                          </p:cTn>
                        </p:par>
                        <p:par>
                          <p:cTn id="23" fill="hold">
                            <p:stCondLst>
                              <p:cond delay="1500"/>
                            </p:stCondLst>
                            <p:childTnLst>
                              <p:par>
                                <p:cTn id="24" presetID="2" presetClass="entr" presetSubtype="4"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p:cTn id="26" dur="500" fill="hold"/>
                                        <p:tgtEl>
                                          <p:spTgt spid="5"/>
                                        </p:tgtEl>
                                        <p:attrNameLst>
                                          <p:attrName>ppt_x</p:attrName>
                                        </p:attrNameLst>
                                      </p:cBhvr>
                                      <p:tavLst>
                                        <p:tav tm="0">
                                          <p:val>
                                            <p:strVal val="#ppt_x"/>
                                          </p:val>
                                        </p:tav>
                                        <p:tav tm="100000">
                                          <p:val>
                                            <p:strVal val="#ppt_x"/>
                                          </p:val>
                                        </p:tav>
                                      </p:tavLst>
                                    </p:anim>
                                    <p:anim calcmode="lin" valueType="num">
                                      <p:cBhvr>
                                        <p:cTn id="27" dur="500" fill="hold"/>
                                        <p:tgtEl>
                                          <p:spTgt spid="5"/>
                                        </p:tgtEl>
                                        <p:attrNameLst>
                                          <p:attrName>ppt_y</p:attrName>
                                        </p:attrNameLst>
                                      </p:cBhvr>
                                      <p:tavLst>
                                        <p:tav tm="0">
                                          <p:val>
                                            <p:strVal val="1+#ppt_h/2"/>
                                          </p:val>
                                        </p:tav>
                                        <p:tav tm="100000">
                                          <p:val>
                                            <p:strVal val="#ppt_y"/>
                                          </p:val>
                                        </p:tav>
                                      </p:tavLst>
                                    </p:anim>
                                  </p:childTnLst>
                                </p:cTn>
                              </p:par>
                            </p:childTnLst>
                          </p:cTn>
                        </p:par>
                        <p:par>
                          <p:cTn id="28" fill="hold">
                            <p:stCondLst>
                              <p:cond delay="2000"/>
                            </p:stCondLst>
                            <p:childTnLst>
                              <p:par>
                                <p:cTn id="29" presetID="2" presetClass="entr" presetSubtype="4"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500" fill="hold"/>
                                        <p:tgtEl>
                                          <p:spTgt spid="8"/>
                                        </p:tgtEl>
                                        <p:attrNameLst>
                                          <p:attrName>ppt_x</p:attrName>
                                        </p:attrNameLst>
                                      </p:cBhvr>
                                      <p:tavLst>
                                        <p:tav tm="0">
                                          <p:val>
                                            <p:strVal val="#ppt_x"/>
                                          </p:val>
                                        </p:tav>
                                        <p:tav tm="100000">
                                          <p:val>
                                            <p:strVal val="#ppt_x"/>
                                          </p:val>
                                        </p:tav>
                                      </p:tavLst>
                                    </p:anim>
                                    <p:anim calcmode="lin" valueType="num">
                                      <p:cBhvr>
                                        <p:cTn id="32" dur="500" fill="hold"/>
                                        <p:tgtEl>
                                          <p:spTgt spid="8"/>
                                        </p:tgtEl>
                                        <p:attrNameLst>
                                          <p:attrName>ppt_y</p:attrName>
                                        </p:attrNameLst>
                                      </p:cBhvr>
                                      <p:tavLst>
                                        <p:tav tm="0">
                                          <p:val>
                                            <p:strVal val="1+#ppt_h/2"/>
                                          </p:val>
                                        </p:tav>
                                        <p:tav tm="100000">
                                          <p:val>
                                            <p:strVal val="#ppt_y"/>
                                          </p:val>
                                        </p:tav>
                                      </p:tavLst>
                                    </p:anim>
                                  </p:childTnLst>
                                </p:cTn>
                              </p:par>
                            </p:childTnLst>
                          </p:cTn>
                        </p:par>
                        <p:par>
                          <p:cTn id="33" fill="hold">
                            <p:stCondLst>
                              <p:cond delay="2500"/>
                            </p:stCondLst>
                            <p:childTnLst>
                              <p:par>
                                <p:cTn id="34" presetID="2" presetClass="entr" presetSubtype="4" fill="hold" grpId="0" nodeType="afterEffect">
                                  <p:stCondLst>
                                    <p:cond delay="0"/>
                                  </p:stCondLst>
                                  <p:childTnLst>
                                    <p:set>
                                      <p:cBhvr>
                                        <p:cTn id="35" dur="1" fill="hold">
                                          <p:stCondLst>
                                            <p:cond delay="0"/>
                                          </p:stCondLst>
                                        </p:cTn>
                                        <p:tgtEl>
                                          <p:spTgt spid="15"/>
                                        </p:tgtEl>
                                        <p:attrNameLst>
                                          <p:attrName>style.visibility</p:attrName>
                                        </p:attrNameLst>
                                      </p:cBhvr>
                                      <p:to>
                                        <p:strVal val="visible"/>
                                      </p:to>
                                    </p:set>
                                    <p:anim calcmode="lin" valueType="num">
                                      <p:cBhvr>
                                        <p:cTn id="36" dur="500" fill="hold"/>
                                        <p:tgtEl>
                                          <p:spTgt spid="15"/>
                                        </p:tgtEl>
                                        <p:attrNameLst>
                                          <p:attrName>ppt_x</p:attrName>
                                        </p:attrNameLst>
                                      </p:cBhvr>
                                      <p:tavLst>
                                        <p:tav tm="0">
                                          <p:val>
                                            <p:strVal val="#ppt_x"/>
                                          </p:val>
                                        </p:tav>
                                        <p:tav tm="100000">
                                          <p:val>
                                            <p:strVal val="#ppt_x"/>
                                          </p:val>
                                        </p:tav>
                                      </p:tavLst>
                                    </p:anim>
                                    <p:anim calcmode="lin" valueType="num">
                                      <p:cBhvr>
                                        <p:cTn id="37" dur="500" fill="hold"/>
                                        <p:tgtEl>
                                          <p:spTgt spid="15"/>
                                        </p:tgtEl>
                                        <p:attrNameLst>
                                          <p:attrName>ppt_y</p:attrName>
                                        </p:attrNameLst>
                                      </p:cBhvr>
                                      <p:tavLst>
                                        <p:tav tm="0">
                                          <p:val>
                                            <p:strVal val="1+#ppt_h/2"/>
                                          </p:val>
                                        </p:tav>
                                        <p:tav tm="100000">
                                          <p:val>
                                            <p:strVal val="#ppt_y"/>
                                          </p:val>
                                        </p:tav>
                                      </p:tavLst>
                                    </p:anim>
                                  </p:childTnLst>
                                </p:cTn>
                              </p:par>
                            </p:childTnLst>
                          </p:cTn>
                        </p:par>
                        <p:par>
                          <p:cTn id="38" fill="hold">
                            <p:stCondLst>
                              <p:cond delay="3000"/>
                            </p:stCondLst>
                            <p:childTnLst>
                              <p:par>
                                <p:cTn id="39" presetID="2" presetClass="entr" presetSubtype="2" fill="hold" grpId="0" nodeType="afterEffect">
                                  <p:stCondLst>
                                    <p:cond delay="0"/>
                                  </p:stCondLst>
                                  <p:childTnLst>
                                    <p:set>
                                      <p:cBhvr>
                                        <p:cTn id="40" dur="1" fill="hold">
                                          <p:stCondLst>
                                            <p:cond delay="0"/>
                                          </p:stCondLst>
                                        </p:cTn>
                                        <p:tgtEl>
                                          <p:spTgt spid="2"/>
                                        </p:tgtEl>
                                        <p:attrNameLst>
                                          <p:attrName>style.visibility</p:attrName>
                                        </p:attrNameLst>
                                      </p:cBhvr>
                                      <p:to>
                                        <p:strVal val="visible"/>
                                      </p:to>
                                    </p:set>
                                    <p:anim calcmode="lin" valueType="num">
                                      <p:cBhvr>
                                        <p:cTn id="41" dur="500" fill="hold"/>
                                        <p:tgtEl>
                                          <p:spTgt spid="2"/>
                                        </p:tgtEl>
                                        <p:attrNameLst>
                                          <p:attrName>ppt_x</p:attrName>
                                        </p:attrNameLst>
                                      </p:cBhvr>
                                      <p:tavLst>
                                        <p:tav tm="0">
                                          <p:val>
                                            <p:strVal val="1+#ppt_w/2"/>
                                          </p:val>
                                        </p:tav>
                                        <p:tav tm="100000">
                                          <p:val>
                                            <p:strVal val="#ppt_x"/>
                                          </p:val>
                                        </p:tav>
                                      </p:tavLst>
                                    </p:anim>
                                    <p:anim calcmode="lin" valueType="num">
                                      <p:cBhvr>
                                        <p:cTn id="42"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4" grpId="0" bldLvl="0" animBg="1"/>
      <p:bldP spid="2" grpId="0" bldLvl="0" animBg="1"/>
      <p:bldP spid="5" grpId="0" bldLvl="0" animBg="1"/>
      <p:bldP spid="8" grpId="0" bldLvl="0" animBg="1"/>
      <p:bldP spid="15" grpId="0"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H_SubTitle_1"/>
          <p:cNvSpPr/>
          <p:nvPr/>
        </p:nvSpPr>
        <p:spPr>
          <a:xfrm>
            <a:off x="5170805" y="1271270"/>
            <a:ext cx="3648075" cy="2857500"/>
          </a:xfrm>
          <a:prstGeom prst="rect">
            <a:avLst/>
          </a:prstGeom>
          <a:solidFill>
            <a:srgbClr val="002748"/>
          </a:solidFill>
          <a:ln>
            <a:noFill/>
          </a:ln>
        </p:spPr>
        <p:style>
          <a:lnRef idx="2">
            <a:schemeClr val="accent1">
              <a:shade val="50000"/>
            </a:schemeClr>
          </a:lnRef>
          <a:fillRef idx="1">
            <a:schemeClr val="accent1"/>
          </a:fillRef>
          <a:effectRef idx="0">
            <a:schemeClr val="accent1"/>
          </a:effectRef>
          <a:fontRef idx="minor">
            <a:schemeClr val="lt1"/>
          </a:fontRef>
        </p:style>
        <p:txBody>
          <a:bodyPr lIns="113260" tIns="45720" rIns="113260" bIns="45720" anchor="ctr"/>
          <a:lstStyle/>
          <a:p>
            <a:pPr marL="171450" marR="0" lvl="0" indent="-171450" algn="l" defTabSz="914400" rtl="0" eaLnBrk="1" fontAlgn="base" latinLnBrk="0" hangingPunct="1">
              <a:lnSpc>
                <a:spcPct val="150000"/>
              </a:lnSpc>
              <a:spcBef>
                <a:spcPts val="0"/>
              </a:spcBef>
              <a:spcAft>
                <a:spcPts val="0"/>
              </a:spcAft>
              <a:buClrTx/>
              <a:buSzTx/>
              <a:buFont typeface="Arial" panose="020B0604020202020204" pitchFamily="34" charset="0"/>
              <a:buChar char="•"/>
              <a:defRPr/>
            </a:pPr>
            <a:r>
              <a:rPr kumimoji="0" lang="en-US" altLang="en-US" sz="1600" b="0" i="0" u="none" strike="noStrike" kern="1200" cap="none" spc="0" normalizeH="0" baseline="0" noProof="0">
                <a:ln>
                  <a:noFill/>
                </a:ln>
                <a:solidFill>
                  <a:srgbClr val="FFFFFF"/>
                </a:solidFill>
                <a:effectLst/>
                <a:uLnTx/>
                <a:uFillTx/>
                <a:latin typeface="Times New Roman" panose="02020603050405020304" pitchFamily="2" charset="0"/>
                <a:ea typeface="Arial Unicode MS" panose="020B0604020202020204" charset="-122"/>
                <a:cs typeface="Times New Roman" panose="02020603050405020304" pitchFamily="2" charset="0"/>
              </a:rPr>
              <a:t>SBAR is an acronym that means Situation, Background, Assessment, Recommendation.</a:t>
            </a:r>
          </a:p>
          <a:p>
            <a:pPr marL="171450" marR="0" lvl="0" indent="-171450" algn="l" defTabSz="914400" rtl="0" eaLnBrk="1" fontAlgn="base" latinLnBrk="0" hangingPunct="1">
              <a:lnSpc>
                <a:spcPct val="150000"/>
              </a:lnSpc>
              <a:spcBef>
                <a:spcPts val="0"/>
              </a:spcBef>
              <a:spcAft>
                <a:spcPts val="0"/>
              </a:spcAft>
              <a:buClrTx/>
              <a:buSzTx/>
              <a:buFont typeface="Arial" panose="020B0604020202020204" pitchFamily="34" charset="0"/>
              <a:buChar char="•"/>
              <a:defRPr/>
            </a:pPr>
            <a:r>
              <a:rPr kumimoji="0" lang="en-US" altLang="en-US" sz="1600" b="0" i="0" u="none" strike="noStrike" kern="1200" cap="none" spc="0" normalizeH="0" baseline="0" noProof="0">
                <a:ln>
                  <a:noFill/>
                </a:ln>
                <a:solidFill>
                  <a:srgbClr val="FFFFFF"/>
                </a:solidFill>
                <a:effectLst/>
                <a:uLnTx/>
                <a:uFillTx/>
                <a:latin typeface="Times New Roman" panose="02020603050405020304" pitchFamily="2" charset="0"/>
                <a:ea typeface="Arial Unicode MS" panose="020B0604020202020204" charset="-122"/>
                <a:cs typeface="Times New Roman" panose="02020603050405020304" pitchFamily="2" charset="0"/>
              </a:rPr>
              <a:t>It gives a formal means of communicating information.</a:t>
            </a:r>
          </a:p>
          <a:p>
            <a:pPr marL="171450" indent="-171450" rtl="0">
              <a:lnSpc>
                <a:spcPct val="150000"/>
              </a:lnSpc>
              <a:spcBef>
                <a:spcPts val="0"/>
              </a:spcBef>
              <a:spcAft>
                <a:spcPts val="0"/>
              </a:spcAft>
              <a:buFont typeface="Arial" panose="020B0604020202020204" pitchFamily="34" charset="0"/>
              <a:buChar char="•"/>
              <a:defRPr/>
            </a:pPr>
            <a:r>
              <a:rPr kumimoji="0" lang="en-US" altLang="en-US" sz="1600" b="0" i="0" u="none" strike="noStrike" kern="1200" cap="none" spc="0" normalizeH="0" baseline="0" noProof="0">
                <a:ln>
                  <a:noFill/>
                </a:ln>
                <a:solidFill>
                  <a:srgbClr val="FFFFFF"/>
                </a:solidFill>
                <a:effectLst/>
                <a:uLnTx/>
                <a:uFillTx/>
                <a:latin typeface="Times New Roman"/>
                <a:ea typeface="Arial Unicode MS"/>
                <a:cs typeface="Times New Roman"/>
              </a:rPr>
              <a:t>Usually applied in health and social care</a:t>
            </a:r>
            <a:r>
              <a:rPr lang="en-US" altLang="en-US" sz="1600">
                <a:solidFill>
                  <a:srgbClr val="FFFFFF"/>
                </a:solidFill>
                <a:latin typeface="Times New Roman"/>
                <a:ea typeface="Arial Unicode MS"/>
                <a:cs typeface="Times New Roman"/>
              </a:rPr>
              <a:t> </a:t>
            </a:r>
            <a:r>
              <a:rPr kumimoji="0" lang="en-US" altLang="en-US" sz="1600" b="0" i="0" u="none" strike="noStrike" kern="1200" cap="none" spc="0" normalizeH="0" baseline="0" noProof="0">
                <a:ln>
                  <a:noFill/>
                </a:ln>
                <a:solidFill>
                  <a:srgbClr val="FFFFFF"/>
                </a:solidFill>
                <a:effectLst/>
                <a:uLnTx/>
                <a:uFillTx/>
                <a:latin typeface="Times New Roman"/>
                <a:ea typeface="Arial Unicode MS"/>
                <a:cs typeface="Times New Roman"/>
              </a:rPr>
              <a:t>(</a:t>
            </a:r>
            <a:r>
              <a:rPr lang="en-US" altLang="en-US" sz="1600">
                <a:sym typeface="+mn-ea"/>
              </a:rPr>
              <a:t>Kosim et al.,2025)</a:t>
            </a:r>
            <a:r>
              <a:rPr kumimoji="0" lang="en-US" altLang="en-US" sz="1600" b="0" i="0" u="none" strike="noStrike" kern="1200" cap="none" spc="0" normalizeH="0" baseline="0" noProof="0" dirty="0">
                <a:ln>
                  <a:noFill/>
                </a:ln>
                <a:solidFill>
                  <a:srgbClr val="FFFFFF"/>
                </a:solidFill>
                <a:effectLst/>
                <a:uLnTx/>
                <a:uFillTx/>
                <a:latin typeface="Times New Roman"/>
                <a:ea typeface="Arial Unicode MS"/>
                <a:cs typeface="Times New Roman"/>
              </a:rPr>
              <a:t>.</a:t>
            </a:r>
            <a:endParaRPr lang="en-US" altLang="en-US" sz="1600" b="0" i="0" u="none" strike="noStrike" kern="1200" cap="none" spc="0" normalizeH="0" baseline="0" noProof="0" dirty="0">
              <a:ln>
                <a:noFill/>
              </a:ln>
              <a:solidFill>
                <a:srgbClr val="FFFFFF"/>
              </a:solidFill>
              <a:effectLst/>
              <a:uLnTx/>
              <a:uFillTx/>
              <a:latin typeface="Times New Roman"/>
              <a:ea typeface="Arial Unicode MS"/>
              <a:cs typeface="Times New Roman"/>
            </a:endParaRPr>
          </a:p>
        </p:txBody>
      </p:sp>
      <p:sp>
        <p:nvSpPr>
          <p:cNvPr id="3" name="Text Box 2"/>
          <p:cNvSpPr txBox="1"/>
          <p:nvPr/>
        </p:nvSpPr>
        <p:spPr>
          <a:xfrm>
            <a:off x="253365" y="252095"/>
            <a:ext cx="4505325" cy="892552"/>
          </a:xfrm>
          <a:prstGeom prst="rect">
            <a:avLst/>
          </a:prstGeom>
          <a:noFill/>
        </p:spPr>
        <p:txBody>
          <a:bodyPr wrap="square" lIns="91440" tIns="45720" rIns="91440" bIns="45720" rtlCol="0" anchor="t">
            <a:spAutoFit/>
          </a:bodyPr>
          <a:lstStyle/>
          <a:p>
            <a:r>
              <a:rPr sz="2400" b="1" dirty="0">
                <a:solidFill>
                  <a:srgbClr val="002060"/>
                </a:solidFill>
                <a:latin typeface="Arial"/>
                <a:ea typeface="SimSun"/>
                <a:cs typeface="Arial"/>
                <a:sym typeface="+mn-ea"/>
              </a:rPr>
              <a:t>Communication </a:t>
            </a:r>
            <a:r>
              <a:rPr lang="en-GB" sz="2400" b="1">
                <a:solidFill>
                  <a:srgbClr val="002060"/>
                </a:solidFill>
                <a:latin typeface="Arial"/>
                <a:ea typeface="SimSun"/>
                <a:cs typeface="Arial"/>
                <a:sym typeface="+mn-ea"/>
              </a:rPr>
              <a:t>Mode</a:t>
            </a:r>
            <a:r>
              <a:rPr lang="en-GB" sz="2800" b="1">
                <a:solidFill>
                  <a:srgbClr val="002060"/>
                </a:solidFill>
                <a:latin typeface="Arial"/>
                <a:ea typeface="SimSun"/>
                <a:cs typeface="Arial"/>
                <a:sym typeface="+mn-ea"/>
              </a:rPr>
              <a:t>l</a:t>
            </a:r>
            <a:r>
              <a:rPr lang="en-US" sz="2400" b="1" dirty="0">
                <a:latin typeface="Arial"/>
                <a:ea typeface="SimSun"/>
                <a:cs typeface="Arial"/>
                <a:sym typeface="+mn-ea"/>
              </a:rPr>
              <a:t> </a:t>
            </a:r>
            <a:r>
              <a:rPr sz="2400" b="1" dirty="0">
                <a:solidFill>
                  <a:srgbClr val="FFC000"/>
                </a:solidFill>
                <a:latin typeface="Arial"/>
                <a:ea typeface="SimSun"/>
                <a:cs typeface="Arial"/>
                <a:sym typeface="+mn-ea"/>
              </a:rPr>
              <a:t>SBAR</a:t>
            </a:r>
            <a:endParaRPr sz="2400" b="1" dirty="0">
              <a:latin typeface="Arial"/>
              <a:ea typeface="SimSun"/>
              <a:cs typeface="Arial"/>
              <a:sym typeface="+mn-ea"/>
            </a:endParaRPr>
          </a:p>
          <a:p>
            <a:endParaRPr lang="en-US" sz="2400" b="1">
              <a:sym typeface="+mn-ea"/>
            </a:endParaRPr>
          </a:p>
        </p:txBody>
      </p:sp>
      <p:pic>
        <p:nvPicPr>
          <p:cNvPr id="4" name="Picture 3"/>
          <p:cNvPicPr/>
          <p:nvPr/>
        </p:nvPicPr>
        <p:blipFill>
          <a:blip r:embed="rId3"/>
          <a:stretch>
            <a:fillRect/>
          </a:stretch>
        </p:blipFill>
        <p:spPr>
          <a:xfrm>
            <a:off x="644525" y="1176655"/>
            <a:ext cx="3723005" cy="3046095"/>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ppt_x</p:attrName>
                                        </p:attrNameLst>
                                      </p:cBhvr>
                                      <p:tavLst>
                                        <p:tav tm="0">
                                          <p:val>
                                            <p:strVal val="1+#ppt_w/2"/>
                                          </p:val>
                                        </p:tav>
                                        <p:tav tm="100000">
                                          <p:val>
                                            <p:strVal val="#ppt_x"/>
                                          </p:val>
                                        </p:tav>
                                      </p:tavLst>
                                    </p:anim>
                                    <p:anim calcmode="lin" valueType="num">
                                      <p:cBhvr>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48"/>
          <p:cNvGrpSpPr/>
          <p:nvPr/>
        </p:nvGrpSpPr>
        <p:grpSpPr>
          <a:xfrm>
            <a:off x="371475" y="300038"/>
            <a:ext cx="846138" cy="846137"/>
            <a:chOff x="1758" y="973"/>
            <a:chExt cx="937" cy="937"/>
          </a:xfrm>
        </p:grpSpPr>
        <p:sp>
          <p:nvSpPr>
            <p:cNvPr id="5" name="椭圆 4"/>
            <p:cNvSpPr/>
            <p:nvPr/>
          </p:nvSpPr>
          <p:spPr>
            <a:xfrm>
              <a:off x="1758" y="973"/>
              <a:ext cx="937" cy="937"/>
            </a:xfrm>
            <a:prstGeom prst="ellipse">
              <a:avLst/>
            </a:prstGeom>
            <a:solidFill>
              <a:srgbClr val="002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6" name="Freeform 33"/>
            <p:cNvSpPr>
              <a:spLocks noEditPoints="1"/>
            </p:cNvSpPr>
            <p:nvPr/>
          </p:nvSpPr>
          <p:spPr>
            <a:xfrm>
              <a:off x="2034" y="1145"/>
              <a:ext cx="374" cy="570"/>
            </a:xfrm>
            <a:custGeom>
              <a:avLst/>
              <a:gdLst/>
              <a:ahLst/>
              <a:cxnLst>
                <a:cxn ang="0">
                  <a:pos x="398" y="522"/>
                </a:cxn>
                <a:cxn ang="0">
                  <a:pos x="398" y="822"/>
                </a:cxn>
                <a:cxn ang="0">
                  <a:pos x="445" y="844"/>
                </a:cxn>
                <a:cxn ang="0">
                  <a:pos x="0" y="912"/>
                </a:cxn>
                <a:cxn ang="0">
                  <a:pos x="41" y="844"/>
                </a:cxn>
                <a:cxn ang="0">
                  <a:pos x="0" y="463"/>
                </a:cxn>
                <a:cxn ang="0">
                  <a:pos x="445" y="394"/>
                </a:cxn>
                <a:cxn ang="0">
                  <a:pos x="398" y="463"/>
                </a:cxn>
                <a:cxn ang="0">
                  <a:pos x="336" y="522"/>
                </a:cxn>
                <a:cxn ang="0">
                  <a:pos x="263" y="794"/>
                </a:cxn>
                <a:cxn ang="0">
                  <a:pos x="336" y="522"/>
                </a:cxn>
                <a:cxn ang="0">
                  <a:pos x="494" y="152"/>
                </a:cxn>
                <a:cxn ang="0">
                  <a:pos x="499" y="116"/>
                </a:cxn>
                <a:cxn ang="0">
                  <a:pos x="370" y="56"/>
                </a:cxn>
                <a:cxn ang="0">
                  <a:pos x="488" y="0"/>
                </a:cxn>
                <a:cxn ang="0">
                  <a:pos x="357" y="56"/>
                </a:cxn>
                <a:cxn ang="0">
                  <a:pos x="357" y="116"/>
                </a:cxn>
                <a:cxn ang="0">
                  <a:pos x="488" y="174"/>
                </a:cxn>
                <a:cxn ang="0">
                  <a:pos x="494" y="152"/>
                </a:cxn>
                <a:cxn ang="0">
                  <a:pos x="246" y="197"/>
                </a:cxn>
                <a:cxn ang="0">
                  <a:pos x="276" y="204"/>
                </a:cxn>
                <a:cxn ang="0">
                  <a:pos x="325" y="229"/>
                </a:cxn>
                <a:cxn ang="0">
                  <a:pos x="364" y="268"/>
                </a:cxn>
                <a:cxn ang="0">
                  <a:pos x="389" y="317"/>
                </a:cxn>
                <a:cxn ang="0">
                  <a:pos x="41" y="345"/>
                </a:cxn>
                <a:cxn ang="0">
                  <a:pos x="47" y="317"/>
                </a:cxn>
                <a:cxn ang="0">
                  <a:pos x="75" y="268"/>
                </a:cxn>
                <a:cxn ang="0">
                  <a:pos x="113" y="227"/>
                </a:cxn>
                <a:cxn ang="0">
                  <a:pos x="165" y="201"/>
                </a:cxn>
                <a:cxn ang="0">
                  <a:pos x="193" y="163"/>
                </a:cxn>
                <a:cxn ang="0">
                  <a:pos x="156" y="7"/>
                </a:cxn>
                <a:cxn ang="0">
                  <a:pos x="287" y="39"/>
                </a:cxn>
                <a:cxn ang="0">
                  <a:pos x="278" y="41"/>
                </a:cxn>
                <a:cxn ang="0">
                  <a:pos x="265" y="49"/>
                </a:cxn>
                <a:cxn ang="0">
                  <a:pos x="255" y="60"/>
                </a:cxn>
                <a:cxn ang="0">
                  <a:pos x="248" y="75"/>
                </a:cxn>
                <a:cxn ang="0">
                  <a:pos x="248" y="84"/>
                </a:cxn>
                <a:cxn ang="0">
                  <a:pos x="250" y="99"/>
                </a:cxn>
                <a:cxn ang="0">
                  <a:pos x="259" y="114"/>
                </a:cxn>
                <a:cxn ang="0">
                  <a:pos x="272" y="122"/>
                </a:cxn>
                <a:cxn ang="0">
                  <a:pos x="287" y="127"/>
                </a:cxn>
                <a:cxn ang="0">
                  <a:pos x="246" y="163"/>
                </a:cxn>
              </a:cxnLst>
              <a:rect l="0" t="0" r="0" b="0"/>
              <a:pathLst>
                <a:path w="499" h="912">
                  <a:moveTo>
                    <a:pt x="398" y="463"/>
                  </a:moveTo>
                  <a:lnTo>
                    <a:pt x="398" y="522"/>
                  </a:lnTo>
                  <a:lnTo>
                    <a:pt x="398" y="794"/>
                  </a:lnTo>
                  <a:lnTo>
                    <a:pt x="398" y="822"/>
                  </a:lnTo>
                  <a:lnTo>
                    <a:pt x="398" y="844"/>
                  </a:lnTo>
                  <a:lnTo>
                    <a:pt x="445" y="844"/>
                  </a:lnTo>
                  <a:lnTo>
                    <a:pt x="445" y="912"/>
                  </a:lnTo>
                  <a:lnTo>
                    <a:pt x="0" y="912"/>
                  </a:lnTo>
                  <a:lnTo>
                    <a:pt x="0" y="844"/>
                  </a:lnTo>
                  <a:lnTo>
                    <a:pt x="41" y="844"/>
                  </a:lnTo>
                  <a:lnTo>
                    <a:pt x="41" y="463"/>
                  </a:lnTo>
                  <a:lnTo>
                    <a:pt x="0" y="463"/>
                  </a:lnTo>
                  <a:lnTo>
                    <a:pt x="0" y="394"/>
                  </a:lnTo>
                  <a:lnTo>
                    <a:pt x="445" y="394"/>
                  </a:lnTo>
                  <a:lnTo>
                    <a:pt x="445" y="463"/>
                  </a:lnTo>
                  <a:lnTo>
                    <a:pt x="398" y="463"/>
                  </a:lnTo>
                  <a:lnTo>
                    <a:pt x="398" y="463"/>
                  </a:lnTo>
                  <a:close/>
                  <a:moveTo>
                    <a:pt x="336" y="522"/>
                  </a:moveTo>
                  <a:lnTo>
                    <a:pt x="263" y="522"/>
                  </a:lnTo>
                  <a:lnTo>
                    <a:pt x="263" y="794"/>
                  </a:lnTo>
                  <a:lnTo>
                    <a:pt x="336" y="794"/>
                  </a:lnTo>
                  <a:lnTo>
                    <a:pt x="336" y="522"/>
                  </a:lnTo>
                  <a:lnTo>
                    <a:pt x="336" y="522"/>
                  </a:lnTo>
                  <a:close/>
                  <a:moveTo>
                    <a:pt x="494" y="152"/>
                  </a:moveTo>
                  <a:lnTo>
                    <a:pt x="370" y="116"/>
                  </a:lnTo>
                  <a:lnTo>
                    <a:pt x="499" y="116"/>
                  </a:lnTo>
                  <a:lnTo>
                    <a:pt x="499" y="56"/>
                  </a:lnTo>
                  <a:lnTo>
                    <a:pt x="370" y="56"/>
                  </a:lnTo>
                  <a:lnTo>
                    <a:pt x="494" y="22"/>
                  </a:lnTo>
                  <a:lnTo>
                    <a:pt x="488" y="0"/>
                  </a:lnTo>
                  <a:lnTo>
                    <a:pt x="353" y="37"/>
                  </a:lnTo>
                  <a:lnTo>
                    <a:pt x="357" y="56"/>
                  </a:lnTo>
                  <a:lnTo>
                    <a:pt x="357" y="116"/>
                  </a:lnTo>
                  <a:lnTo>
                    <a:pt x="357" y="116"/>
                  </a:lnTo>
                  <a:lnTo>
                    <a:pt x="353" y="135"/>
                  </a:lnTo>
                  <a:lnTo>
                    <a:pt x="488" y="174"/>
                  </a:lnTo>
                  <a:lnTo>
                    <a:pt x="494" y="152"/>
                  </a:lnTo>
                  <a:lnTo>
                    <a:pt x="494" y="152"/>
                  </a:lnTo>
                  <a:close/>
                  <a:moveTo>
                    <a:pt x="246" y="163"/>
                  </a:moveTo>
                  <a:lnTo>
                    <a:pt x="246" y="197"/>
                  </a:lnTo>
                  <a:lnTo>
                    <a:pt x="246" y="197"/>
                  </a:lnTo>
                  <a:lnTo>
                    <a:pt x="276" y="204"/>
                  </a:lnTo>
                  <a:lnTo>
                    <a:pt x="302" y="214"/>
                  </a:lnTo>
                  <a:lnTo>
                    <a:pt x="325" y="229"/>
                  </a:lnTo>
                  <a:lnTo>
                    <a:pt x="347" y="246"/>
                  </a:lnTo>
                  <a:lnTo>
                    <a:pt x="364" y="268"/>
                  </a:lnTo>
                  <a:lnTo>
                    <a:pt x="379" y="291"/>
                  </a:lnTo>
                  <a:lnTo>
                    <a:pt x="389" y="317"/>
                  </a:lnTo>
                  <a:lnTo>
                    <a:pt x="396" y="345"/>
                  </a:lnTo>
                  <a:lnTo>
                    <a:pt x="41" y="345"/>
                  </a:lnTo>
                  <a:lnTo>
                    <a:pt x="41" y="345"/>
                  </a:lnTo>
                  <a:lnTo>
                    <a:pt x="47" y="317"/>
                  </a:lnTo>
                  <a:lnTo>
                    <a:pt x="60" y="291"/>
                  </a:lnTo>
                  <a:lnTo>
                    <a:pt x="75" y="268"/>
                  </a:lnTo>
                  <a:lnTo>
                    <a:pt x="92" y="246"/>
                  </a:lnTo>
                  <a:lnTo>
                    <a:pt x="113" y="227"/>
                  </a:lnTo>
                  <a:lnTo>
                    <a:pt x="137" y="212"/>
                  </a:lnTo>
                  <a:lnTo>
                    <a:pt x="165" y="201"/>
                  </a:lnTo>
                  <a:lnTo>
                    <a:pt x="193" y="195"/>
                  </a:lnTo>
                  <a:lnTo>
                    <a:pt x="193" y="163"/>
                  </a:lnTo>
                  <a:lnTo>
                    <a:pt x="156" y="163"/>
                  </a:lnTo>
                  <a:lnTo>
                    <a:pt x="156" y="7"/>
                  </a:lnTo>
                  <a:lnTo>
                    <a:pt x="287" y="7"/>
                  </a:lnTo>
                  <a:lnTo>
                    <a:pt x="287" y="39"/>
                  </a:lnTo>
                  <a:lnTo>
                    <a:pt x="287" y="39"/>
                  </a:lnTo>
                  <a:lnTo>
                    <a:pt x="278" y="41"/>
                  </a:lnTo>
                  <a:lnTo>
                    <a:pt x="272" y="45"/>
                  </a:lnTo>
                  <a:lnTo>
                    <a:pt x="265" y="49"/>
                  </a:lnTo>
                  <a:lnTo>
                    <a:pt x="259" y="54"/>
                  </a:lnTo>
                  <a:lnTo>
                    <a:pt x="255" y="60"/>
                  </a:lnTo>
                  <a:lnTo>
                    <a:pt x="250" y="67"/>
                  </a:lnTo>
                  <a:lnTo>
                    <a:pt x="248" y="75"/>
                  </a:lnTo>
                  <a:lnTo>
                    <a:pt x="248" y="84"/>
                  </a:lnTo>
                  <a:lnTo>
                    <a:pt x="248" y="84"/>
                  </a:lnTo>
                  <a:lnTo>
                    <a:pt x="248" y="92"/>
                  </a:lnTo>
                  <a:lnTo>
                    <a:pt x="250" y="99"/>
                  </a:lnTo>
                  <a:lnTo>
                    <a:pt x="255" y="107"/>
                  </a:lnTo>
                  <a:lnTo>
                    <a:pt x="259" y="114"/>
                  </a:lnTo>
                  <a:lnTo>
                    <a:pt x="265" y="118"/>
                  </a:lnTo>
                  <a:lnTo>
                    <a:pt x="272" y="122"/>
                  </a:lnTo>
                  <a:lnTo>
                    <a:pt x="278" y="127"/>
                  </a:lnTo>
                  <a:lnTo>
                    <a:pt x="287" y="127"/>
                  </a:lnTo>
                  <a:lnTo>
                    <a:pt x="287" y="163"/>
                  </a:lnTo>
                  <a:lnTo>
                    <a:pt x="246" y="16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7" name="直角三角形 6"/>
          <p:cNvSpPr/>
          <p:nvPr/>
        </p:nvSpPr>
        <p:spPr>
          <a:xfrm rot="10800000">
            <a:off x="7754938" y="-12700"/>
            <a:ext cx="1411288" cy="1409700"/>
          </a:xfrm>
          <a:prstGeom prst="rtTriangle">
            <a:avLst/>
          </a:prstGeom>
          <a:solidFill>
            <a:srgbClr val="002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8" name="Copyright Notice"/>
          <p:cNvSpPr/>
          <p:nvPr/>
        </p:nvSpPr>
        <p:spPr bwMode="auto">
          <a:xfrm>
            <a:off x="1536065" y="455295"/>
            <a:ext cx="5470525" cy="481330"/>
          </a:xfrm>
          <a:prstGeom prst="rect">
            <a:avLst/>
          </a:prstGeom>
          <a:noFill/>
          <a:ln w="6350" cap="flat" cmpd="sng" algn="ctr">
            <a:noFill/>
            <a:prstDash val="solid"/>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rgbClr val="FFFFFF"/>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56626" tIns="25481" rIns="56626" bIns="25481"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fontAlgn="base"/>
            <a:r>
              <a:rPr sz="2800" b="1">
                <a:solidFill>
                  <a:srgbClr val="002060"/>
                </a:solidFill>
                <a:sym typeface="+mn-ea"/>
              </a:rPr>
              <a:t>Practical Example</a:t>
            </a:r>
            <a:endParaRPr lang="en-US" sz="2800" b="1" strike="noStrike" cap="small" noProof="1">
              <a:solidFill>
                <a:srgbClr val="002060"/>
              </a:solidFill>
              <a:latin typeface="Arial Unicode MS" panose="020B0604020202020204" charset="-122"/>
              <a:ea typeface="Arial Unicode MS" panose="020B0604020202020204" charset="-122"/>
              <a:sym typeface="+mn-ea"/>
            </a:endParaRPr>
          </a:p>
        </p:txBody>
      </p:sp>
      <p:sp>
        <p:nvSpPr>
          <p:cNvPr id="186370" name="文本框 1"/>
          <p:cNvSpPr txBox="1"/>
          <p:nvPr/>
        </p:nvSpPr>
        <p:spPr>
          <a:xfrm>
            <a:off x="3125788" y="1952625"/>
            <a:ext cx="4938712" cy="2633413"/>
          </a:xfrm>
          <a:prstGeom prst="rect">
            <a:avLst/>
          </a:prstGeom>
          <a:noFill/>
          <a:ln w="9525">
            <a:noFill/>
          </a:ln>
        </p:spPr>
        <p:txBody>
          <a:bodyPr wrap="square" lIns="91440" tIns="45720" rIns="91440" bIns="45720" anchor="t">
            <a:spAutoFit/>
          </a:bodyPr>
          <a:lstStyle/>
          <a:p>
            <a:pPr>
              <a:lnSpc>
                <a:spcPct val="150000"/>
              </a:lnSpc>
            </a:pPr>
            <a:r>
              <a:rPr lang="en-US" altLang="en-US" sz="1600" dirty="0">
                <a:solidFill>
                  <a:srgbClr val="404040"/>
                </a:solidFill>
                <a:latin typeface="Arial Nova"/>
                <a:ea typeface="Arial Unicode MS"/>
                <a:cs typeface="Times New Roman"/>
              </a:rPr>
              <a:t> A patient is very  sick he is losing consciousness and the patent has the history of stroke I assessed that he might be having heart attack so I called the ambulance and tell the patient is not doing well he needs to go to the doctor and told them about </a:t>
            </a:r>
            <a:r>
              <a:rPr lang="en-US" altLang="en-US" sz="1600">
                <a:solidFill>
                  <a:srgbClr val="404040"/>
                </a:solidFill>
                <a:latin typeface="Arial Nova"/>
                <a:ea typeface="Arial Unicode MS"/>
                <a:cs typeface="Times New Roman"/>
              </a:rPr>
              <a:t>patient history.</a:t>
            </a:r>
            <a:endParaRPr lang="en-US" altLang="en-US" sz="1600" dirty="0">
              <a:solidFill>
                <a:srgbClr val="404040"/>
              </a:solidFill>
              <a:latin typeface="Arial Nova"/>
              <a:ea typeface="Arial Unicode MS" panose="020B0604020202020204" charset="-122"/>
              <a:cs typeface="Times New Roman" panose="02020603050405020304" pitchFamily="2" charset="0"/>
            </a:endParaRPr>
          </a:p>
          <a:p>
            <a:pPr>
              <a:lnSpc>
                <a:spcPct val="150000"/>
              </a:lnSpc>
            </a:pPr>
            <a:endParaRPr lang="en-US" altLang="en-US" sz="1600" dirty="0">
              <a:solidFill>
                <a:srgbClr val="404040"/>
              </a:solidFill>
              <a:latin typeface="Times New Roman" panose="02020603050405020304" pitchFamily="2" charset="0"/>
              <a:ea typeface="Arial Unicode MS" panose="020B0604020202020204" charset="-122"/>
              <a:cs typeface="Times New Roman" panose="02020603050405020304" pitchFamily="2" charset="0"/>
              <a:sym typeface="方正兰亭黑_GBK" pitchFamily="2" charset="-122"/>
            </a:endParaRPr>
          </a:p>
        </p:txBody>
      </p:sp>
      <p:sp>
        <p:nvSpPr>
          <p:cNvPr id="64526" name="Line 13"/>
          <p:cNvSpPr/>
          <p:nvPr/>
        </p:nvSpPr>
        <p:spPr>
          <a:xfrm>
            <a:off x="4502150" y="3654425"/>
            <a:ext cx="3175" cy="338138"/>
          </a:xfrm>
          <a:prstGeom prst="line">
            <a:avLst/>
          </a:prstGeom>
          <a:ln w="6350" cap="flat" cmpd="sng">
            <a:solidFill>
              <a:schemeClr val="bg1"/>
            </a:solidFill>
            <a:prstDash val="solid"/>
            <a:miter/>
            <a:headEnd type="none" w="med" len="med"/>
            <a:tailEnd type="none" w="med" len="med"/>
          </a:ln>
        </p:spPr>
        <p:txBody>
          <a:bodyPr anchor="t"/>
          <a:lstStyle/>
          <a:p>
            <a:endParaRPr lang="zh-CN" altLang="en-US">
              <a:latin typeface="Arial" panose="020B0604020202020204" pitchFamily="34" charset="0"/>
              <a:ea typeface="Arial Unicode MS" panose="020B0604020202020204" charset="-122"/>
            </a:endParaRPr>
          </a:p>
        </p:txBody>
      </p:sp>
      <p:sp>
        <p:nvSpPr>
          <p:cNvPr id="186374" name="文本框 2"/>
          <p:cNvSpPr txBox="1"/>
          <p:nvPr/>
        </p:nvSpPr>
        <p:spPr>
          <a:xfrm>
            <a:off x="4573588" y="3679825"/>
            <a:ext cx="826135" cy="275590"/>
          </a:xfrm>
          <a:prstGeom prst="rect">
            <a:avLst/>
          </a:prstGeom>
          <a:noFill/>
          <a:ln w="9525">
            <a:noFill/>
          </a:ln>
        </p:spPr>
        <p:txBody>
          <a:bodyPr wrap="none" anchor="t">
            <a:spAutoFit/>
          </a:bodyPr>
          <a:lstStyle/>
          <a:p>
            <a:r>
              <a:rPr lang="zh-CN" altLang="en-US" sz="1200" dirty="0">
                <a:solidFill>
                  <a:schemeClr val="bg1"/>
                </a:solidFill>
                <a:latin typeface="Arial Unicode MS" panose="020B0604020202020204" charset="-122"/>
                <a:ea typeface="Arial Unicode MS" panose="020B0604020202020204" charset="-122"/>
                <a:sym typeface="方正兰亭黑_GBK" pitchFamily="2" charset="-122"/>
              </a:rPr>
              <a:t>Enter title</a:t>
            </a:r>
          </a:p>
        </p:txBody>
      </p:sp>
      <p:pic>
        <p:nvPicPr>
          <p:cNvPr id="3" name="Picture 2" descr="A nurse helping an old person with a walker&#10;&#10;AI-generated content may be incorrect.">
            <a:extLst>
              <a:ext uri="{FF2B5EF4-FFF2-40B4-BE49-F238E27FC236}">
                <a16:creationId xmlns:a16="http://schemas.microsoft.com/office/drawing/2014/main" id="{CC566FCE-BD71-4D8B-ADAB-A67FECB041BC}"/>
              </a:ext>
            </a:extLst>
          </p:cNvPr>
          <p:cNvPicPr>
            <a:picLocks noChangeAspect="1"/>
          </p:cNvPicPr>
          <p:nvPr/>
        </p:nvPicPr>
        <p:blipFill>
          <a:blip r:embed="rId3"/>
          <a:stretch>
            <a:fillRect/>
          </a:stretch>
        </p:blipFill>
        <p:spPr>
          <a:xfrm>
            <a:off x="290544" y="1531189"/>
            <a:ext cx="2492071" cy="2081123"/>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1+#ppt_w/2"/>
                                          </p:val>
                                        </p:tav>
                                        <p:tav tm="100000">
                                          <p:val>
                                            <p:strVal val="#ppt_x"/>
                                          </p:val>
                                        </p:tav>
                                      </p:tavLst>
                                    </p:anim>
                                    <p:anim calcmode="lin" valueType="num">
                                      <p:cBhvr>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 calcmode="lin" valueType="num">
                                      <p:cBhvr>
                                        <p:cTn id="14" dur="500" fill="hold"/>
                                        <p:tgtEl>
                                          <p:spTgt spid="2"/>
                                        </p:tgtEl>
                                        <p:attrNameLst>
                                          <p:attrName>style.rotation</p:attrName>
                                        </p:attrNameLst>
                                      </p:cBhvr>
                                      <p:tavLst>
                                        <p:tav tm="0">
                                          <p:val>
                                            <p:fltVal val="360"/>
                                          </p:val>
                                        </p:tav>
                                        <p:tav tm="100000">
                                          <p:val>
                                            <p:fltVal val="0"/>
                                          </p:val>
                                        </p:tav>
                                      </p:tavLst>
                                    </p:anim>
                                    <p:animEffect transition="in" filter="fade">
                                      <p:cBhvr>
                                        <p:cTn id="15" dur="500"/>
                                        <p:tgtEl>
                                          <p:spTgt spid="2"/>
                                        </p:tgtEl>
                                      </p:cBhvr>
                                    </p:animEffect>
                                  </p:childTnLst>
                                </p:cTn>
                              </p:par>
                            </p:childTnLst>
                          </p:cTn>
                        </p:par>
                        <p:par>
                          <p:cTn id="16" fill="hold">
                            <p:stCondLst>
                              <p:cond delay="1000"/>
                            </p:stCondLst>
                            <p:childTnLst>
                              <p:par>
                                <p:cTn id="17" presetID="49" presetClass="entr" presetSubtype="0" decel="10000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 calcmode="lin" valueType="num">
                                      <p:cBhvr>
                                        <p:cTn id="21" dur="500" fill="hold"/>
                                        <p:tgtEl>
                                          <p:spTgt spid="8"/>
                                        </p:tgtEl>
                                        <p:attrNameLst>
                                          <p:attrName>style.rotation</p:attrName>
                                        </p:attrNameLst>
                                      </p:cBhvr>
                                      <p:tavLst>
                                        <p:tav tm="0">
                                          <p:val>
                                            <p:fltVal val="360"/>
                                          </p:val>
                                        </p:tav>
                                        <p:tav tm="100000">
                                          <p:val>
                                            <p:fltVal val="0"/>
                                          </p:val>
                                        </p:tav>
                                      </p:tavLst>
                                    </p:anim>
                                    <p:animEffect transition="in" filter="fade">
                                      <p:cBhvr>
                                        <p:cTn id="22" dur="500"/>
                                        <p:tgtEl>
                                          <p:spTgt spid="8"/>
                                        </p:tgtEl>
                                      </p:cBhvr>
                                    </p:animEffect>
                                  </p:childTnLst>
                                </p:cTn>
                              </p:par>
                            </p:childTnLst>
                          </p:cTn>
                        </p:par>
                        <p:par>
                          <p:cTn id="23" fill="hold">
                            <p:stCondLst>
                              <p:cond delay="1500"/>
                            </p:stCondLst>
                            <p:childTnLst>
                              <p:par>
                                <p:cTn id="24" presetID="2" presetClass="entr" presetSubtype="2" fill="hold" grpId="0" nodeType="afterEffect">
                                  <p:stCondLst>
                                    <p:cond delay="0"/>
                                  </p:stCondLst>
                                  <p:childTnLst>
                                    <p:set>
                                      <p:cBhvr>
                                        <p:cTn id="25" dur="1" fill="hold">
                                          <p:stCondLst>
                                            <p:cond delay="0"/>
                                          </p:stCondLst>
                                        </p:cTn>
                                        <p:tgtEl>
                                          <p:spTgt spid="186370"/>
                                        </p:tgtEl>
                                        <p:attrNameLst>
                                          <p:attrName>style.visibility</p:attrName>
                                        </p:attrNameLst>
                                      </p:cBhvr>
                                      <p:to>
                                        <p:strVal val="visible"/>
                                      </p:to>
                                    </p:set>
                                    <p:anim calcmode="lin" valueType="num">
                                      <p:cBhvr>
                                        <p:cTn id="26" dur="500" fill="hold"/>
                                        <p:tgtEl>
                                          <p:spTgt spid="186370"/>
                                        </p:tgtEl>
                                        <p:attrNameLst>
                                          <p:attrName>ppt_x</p:attrName>
                                        </p:attrNameLst>
                                      </p:cBhvr>
                                      <p:tavLst>
                                        <p:tav tm="0">
                                          <p:val>
                                            <p:strVal val="1+#ppt_w/2"/>
                                          </p:val>
                                        </p:tav>
                                        <p:tav tm="100000">
                                          <p:val>
                                            <p:strVal val="#ppt_x"/>
                                          </p:val>
                                        </p:tav>
                                      </p:tavLst>
                                    </p:anim>
                                    <p:anim calcmode="lin" valueType="num">
                                      <p:cBhvr>
                                        <p:cTn id="27" dur="500" fill="hold"/>
                                        <p:tgtEl>
                                          <p:spTgt spid="186370"/>
                                        </p:tgtEl>
                                        <p:attrNameLst>
                                          <p:attrName>ppt_y</p:attrName>
                                        </p:attrNameLst>
                                      </p:cBhvr>
                                      <p:tavLst>
                                        <p:tav tm="0">
                                          <p:val>
                                            <p:strVal val="#ppt_y"/>
                                          </p:val>
                                        </p:tav>
                                        <p:tav tm="100000">
                                          <p:val>
                                            <p:strVal val="#ppt_y"/>
                                          </p:val>
                                        </p:tav>
                                      </p:tavLst>
                                    </p:anim>
                                  </p:childTnLst>
                                </p:cTn>
                              </p:par>
                            </p:childTnLst>
                          </p:cTn>
                        </p:par>
                        <p:par>
                          <p:cTn id="28" fill="hold">
                            <p:stCondLst>
                              <p:cond delay="2000"/>
                            </p:stCondLst>
                            <p:childTnLst>
                              <p:par>
                                <p:cTn id="29" presetID="22" presetClass="entr" presetSubtype="1" fill="hold" nodeType="afterEffect">
                                  <p:stCondLst>
                                    <p:cond delay="0"/>
                                  </p:stCondLst>
                                  <p:childTnLst>
                                    <p:set>
                                      <p:cBhvr>
                                        <p:cTn id="30" dur="1" fill="hold">
                                          <p:stCondLst>
                                            <p:cond delay="0"/>
                                          </p:stCondLst>
                                        </p:cTn>
                                        <p:tgtEl>
                                          <p:spTgt spid="64526"/>
                                        </p:tgtEl>
                                        <p:attrNameLst>
                                          <p:attrName>style.visibility</p:attrName>
                                        </p:attrNameLst>
                                      </p:cBhvr>
                                      <p:to>
                                        <p:strVal val="visible"/>
                                      </p:to>
                                    </p:set>
                                    <p:animEffect filter="wipe(up)">
                                      <p:cBhvr>
                                        <p:cTn id="31" dur="500"/>
                                        <p:tgtEl>
                                          <p:spTgt spid="64526"/>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186374"/>
                                        </p:tgtEl>
                                        <p:attrNameLst>
                                          <p:attrName>style.visibility</p:attrName>
                                        </p:attrNameLst>
                                      </p:cBhvr>
                                      <p:to>
                                        <p:strVal val="visible"/>
                                      </p:to>
                                    </p:set>
                                    <p:anim calcmode="lin" valueType="num">
                                      <p:cBhvr>
                                        <p:cTn id="35" dur="500" fill="hold"/>
                                        <p:tgtEl>
                                          <p:spTgt spid="186374"/>
                                        </p:tgtEl>
                                        <p:attrNameLst>
                                          <p:attrName>ppt_w</p:attrName>
                                        </p:attrNameLst>
                                      </p:cBhvr>
                                      <p:tavLst>
                                        <p:tav tm="0">
                                          <p:val>
                                            <p:fltVal val="0"/>
                                          </p:val>
                                        </p:tav>
                                        <p:tav tm="100000">
                                          <p:val>
                                            <p:strVal val="#ppt_w"/>
                                          </p:val>
                                        </p:tav>
                                      </p:tavLst>
                                    </p:anim>
                                    <p:anim calcmode="lin" valueType="num">
                                      <p:cBhvr>
                                        <p:cTn id="36" dur="500" fill="hold"/>
                                        <p:tgtEl>
                                          <p:spTgt spid="186374"/>
                                        </p:tgtEl>
                                        <p:attrNameLst>
                                          <p:attrName>ppt_h</p:attrName>
                                        </p:attrNameLst>
                                      </p:cBhvr>
                                      <p:tavLst>
                                        <p:tav tm="0">
                                          <p:val>
                                            <p:fltVal val="0"/>
                                          </p:val>
                                        </p:tav>
                                        <p:tav tm="100000">
                                          <p:val>
                                            <p:strVal val="#ppt_h"/>
                                          </p:val>
                                        </p:tav>
                                      </p:tavLst>
                                    </p:anim>
                                    <p:animEffect transition="in" filter="fade">
                                      <p:cBhvr>
                                        <p:cTn id="37" dur="500"/>
                                        <p:tgtEl>
                                          <p:spTgt spid="1863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P spid="8" grpId="0" bldLvl="0" animBg="1"/>
      <p:bldP spid="186370" grpId="0"/>
      <p:bldP spid="18637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48"/>
          <p:cNvGrpSpPr/>
          <p:nvPr/>
        </p:nvGrpSpPr>
        <p:grpSpPr>
          <a:xfrm>
            <a:off x="371475" y="300038"/>
            <a:ext cx="846138" cy="846137"/>
            <a:chOff x="1758" y="973"/>
            <a:chExt cx="937" cy="937"/>
          </a:xfrm>
        </p:grpSpPr>
        <p:sp>
          <p:nvSpPr>
            <p:cNvPr id="10" name="椭圆 9"/>
            <p:cNvSpPr/>
            <p:nvPr/>
          </p:nvSpPr>
          <p:spPr>
            <a:xfrm>
              <a:off x="1758" y="973"/>
              <a:ext cx="937" cy="937"/>
            </a:xfrm>
            <a:prstGeom prst="ellips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11" name="Freeform 33"/>
            <p:cNvSpPr>
              <a:spLocks noEditPoints="1"/>
            </p:cNvSpPr>
            <p:nvPr/>
          </p:nvSpPr>
          <p:spPr>
            <a:xfrm>
              <a:off x="2034" y="1145"/>
              <a:ext cx="374" cy="570"/>
            </a:xfrm>
            <a:custGeom>
              <a:avLst/>
              <a:gdLst/>
              <a:ahLst/>
              <a:cxnLst>
                <a:cxn ang="0">
                  <a:pos x="398" y="522"/>
                </a:cxn>
                <a:cxn ang="0">
                  <a:pos x="398" y="822"/>
                </a:cxn>
                <a:cxn ang="0">
                  <a:pos x="445" y="844"/>
                </a:cxn>
                <a:cxn ang="0">
                  <a:pos x="0" y="912"/>
                </a:cxn>
                <a:cxn ang="0">
                  <a:pos x="41" y="844"/>
                </a:cxn>
                <a:cxn ang="0">
                  <a:pos x="0" y="463"/>
                </a:cxn>
                <a:cxn ang="0">
                  <a:pos x="445" y="394"/>
                </a:cxn>
                <a:cxn ang="0">
                  <a:pos x="398" y="463"/>
                </a:cxn>
                <a:cxn ang="0">
                  <a:pos x="336" y="522"/>
                </a:cxn>
                <a:cxn ang="0">
                  <a:pos x="263" y="794"/>
                </a:cxn>
                <a:cxn ang="0">
                  <a:pos x="336" y="522"/>
                </a:cxn>
                <a:cxn ang="0">
                  <a:pos x="494" y="152"/>
                </a:cxn>
                <a:cxn ang="0">
                  <a:pos x="499" y="116"/>
                </a:cxn>
                <a:cxn ang="0">
                  <a:pos x="370" y="56"/>
                </a:cxn>
                <a:cxn ang="0">
                  <a:pos x="488" y="0"/>
                </a:cxn>
                <a:cxn ang="0">
                  <a:pos x="357" y="56"/>
                </a:cxn>
                <a:cxn ang="0">
                  <a:pos x="357" y="116"/>
                </a:cxn>
                <a:cxn ang="0">
                  <a:pos x="488" y="174"/>
                </a:cxn>
                <a:cxn ang="0">
                  <a:pos x="494" y="152"/>
                </a:cxn>
                <a:cxn ang="0">
                  <a:pos x="246" y="197"/>
                </a:cxn>
                <a:cxn ang="0">
                  <a:pos x="276" y="204"/>
                </a:cxn>
                <a:cxn ang="0">
                  <a:pos x="325" y="229"/>
                </a:cxn>
                <a:cxn ang="0">
                  <a:pos x="364" y="268"/>
                </a:cxn>
                <a:cxn ang="0">
                  <a:pos x="389" y="317"/>
                </a:cxn>
                <a:cxn ang="0">
                  <a:pos x="41" y="345"/>
                </a:cxn>
                <a:cxn ang="0">
                  <a:pos x="47" y="317"/>
                </a:cxn>
                <a:cxn ang="0">
                  <a:pos x="75" y="268"/>
                </a:cxn>
                <a:cxn ang="0">
                  <a:pos x="113" y="227"/>
                </a:cxn>
                <a:cxn ang="0">
                  <a:pos x="165" y="201"/>
                </a:cxn>
                <a:cxn ang="0">
                  <a:pos x="193" y="163"/>
                </a:cxn>
                <a:cxn ang="0">
                  <a:pos x="156" y="7"/>
                </a:cxn>
                <a:cxn ang="0">
                  <a:pos x="287" y="39"/>
                </a:cxn>
                <a:cxn ang="0">
                  <a:pos x="278" y="41"/>
                </a:cxn>
                <a:cxn ang="0">
                  <a:pos x="265" y="49"/>
                </a:cxn>
                <a:cxn ang="0">
                  <a:pos x="255" y="60"/>
                </a:cxn>
                <a:cxn ang="0">
                  <a:pos x="248" y="75"/>
                </a:cxn>
                <a:cxn ang="0">
                  <a:pos x="248" y="84"/>
                </a:cxn>
                <a:cxn ang="0">
                  <a:pos x="250" y="99"/>
                </a:cxn>
                <a:cxn ang="0">
                  <a:pos x="259" y="114"/>
                </a:cxn>
                <a:cxn ang="0">
                  <a:pos x="272" y="122"/>
                </a:cxn>
                <a:cxn ang="0">
                  <a:pos x="287" y="127"/>
                </a:cxn>
                <a:cxn ang="0">
                  <a:pos x="246" y="163"/>
                </a:cxn>
              </a:cxnLst>
              <a:rect l="0" t="0" r="0" b="0"/>
              <a:pathLst>
                <a:path w="499" h="912">
                  <a:moveTo>
                    <a:pt x="398" y="463"/>
                  </a:moveTo>
                  <a:lnTo>
                    <a:pt x="398" y="522"/>
                  </a:lnTo>
                  <a:lnTo>
                    <a:pt x="398" y="794"/>
                  </a:lnTo>
                  <a:lnTo>
                    <a:pt x="398" y="822"/>
                  </a:lnTo>
                  <a:lnTo>
                    <a:pt x="398" y="844"/>
                  </a:lnTo>
                  <a:lnTo>
                    <a:pt x="445" y="844"/>
                  </a:lnTo>
                  <a:lnTo>
                    <a:pt x="445" y="912"/>
                  </a:lnTo>
                  <a:lnTo>
                    <a:pt x="0" y="912"/>
                  </a:lnTo>
                  <a:lnTo>
                    <a:pt x="0" y="844"/>
                  </a:lnTo>
                  <a:lnTo>
                    <a:pt x="41" y="844"/>
                  </a:lnTo>
                  <a:lnTo>
                    <a:pt x="41" y="463"/>
                  </a:lnTo>
                  <a:lnTo>
                    <a:pt x="0" y="463"/>
                  </a:lnTo>
                  <a:lnTo>
                    <a:pt x="0" y="394"/>
                  </a:lnTo>
                  <a:lnTo>
                    <a:pt x="445" y="394"/>
                  </a:lnTo>
                  <a:lnTo>
                    <a:pt x="445" y="463"/>
                  </a:lnTo>
                  <a:lnTo>
                    <a:pt x="398" y="463"/>
                  </a:lnTo>
                  <a:lnTo>
                    <a:pt x="398" y="463"/>
                  </a:lnTo>
                  <a:close/>
                  <a:moveTo>
                    <a:pt x="336" y="522"/>
                  </a:moveTo>
                  <a:lnTo>
                    <a:pt x="263" y="522"/>
                  </a:lnTo>
                  <a:lnTo>
                    <a:pt x="263" y="794"/>
                  </a:lnTo>
                  <a:lnTo>
                    <a:pt x="336" y="794"/>
                  </a:lnTo>
                  <a:lnTo>
                    <a:pt x="336" y="522"/>
                  </a:lnTo>
                  <a:lnTo>
                    <a:pt x="336" y="522"/>
                  </a:lnTo>
                  <a:close/>
                  <a:moveTo>
                    <a:pt x="494" y="152"/>
                  </a:moveTo>
                  <a:lnTo>
                    <a:pt x="370" y="116"/>
                  </a:lnTo>
                  <a:lnTo>
                    <a:pt x="499" y="116"/>
                  </a:lnTo>
                  <a:lnTo>
                    <a:pt x="499" y="56"/>
                  </a:lnTo>
                  <a:lnTo>
                    <a:pt x="370" y="56"/>
                  </a:lnTo>
                  <a:lnTo>
                    <a:pt x="494" y="22"/>
                  </a:lnTo>
                  <a:lnTo>
                    <a:pt x="488" y="0"/>
                  </a:lnTo>
                  <a:lnTo>
                    <a:pt x="353" y="37"/>
                  </a:lnTo>
                  <a:lnTo>
                    <a:pt x="357" y="56"/>
                  </a:lnTo>
                  <a:lnTo>
                    <a:pt x="357" y="116"/>
                  </a:lnTo>
                  <a:lnTo>
                    <a:pt x="357" y="116"/>
                  </a:lnTo>
                  <a:lnTo>
                    <a:pt x="353" y="135"/>
                  </a:lnTo>
                  <a:lnTo>
                    <a:pt x="488" y="174"/>
                  </a:lnTo>
                  <a:lnTo>
                    <a:pt x="494" y="152"/>
                  </a:lnTo>
                  <a:lnTo>
                    <a:pt x="494" y="152"/>
                  </a:lnTo>
                  <a:close/>
                  <a:moveTo>
                    <a:pt x="246" y="163"/>
                  </a:moveTo>
                  <a:lnTo>
                    <a:pt x="246" y="197"/>
                  </a:lnTo>
                  <a:lnTo>
                    <a:pt x="246" y="197"/>
                  </a:lnTo>
                  <a:lnTo>
                    <a:pt x="276" y="204"/>
                  </a:lnTo>
                  <a:lnTo>
                    <a:pt x="302" y="214"/>
                  </a:lnTo>
                  <a:lnTo>
                    <a:pt x="325" y="229"/>
                  </a:lnTo>
                  <a:lnTo>
                    <a:pt x="347" y="246"/>
                  </a:lnTo>
                  <a:lnTo>
                    <a:pt x="364" y="268"/>
                  </a:lnTo>
                  <a:lnTo>
                    <a:pt x="379" y="291"/>
                  </a:lnTo>
                  <a:lnTo>
                    <a:pt x="389" y="317"/>
                  </a:lnTo>
                  <a:lnTo>
                    <a:pt x="396" y="345"/>
                  </a:lnTo>
                  <a:lnTo>
                    <a:pt x="41" y="345"/>
                  </a:lnTo>
                  <a:lnTo>
                    <a:pt x="41" y="345"/>
                  </a:lnTo>
                  <a:lnTo>
                    <a:pt x="47" y="317"/>
                  </a:lnTo>
                  <a:lnTo>
                    <a:pt x="60" y="291"/>
                  </a:lnTo>
                  <a:lnTo>
                    <a:pt x="75" y="268"/>
                  </a:lnTo>
                  <a:lnTo>
                    <a:pt x="92" y="246"/>
                  </a:lnTo>
                  <a:lnTo>
                    <a:pt x="113" y="227"/>
                  </a:lnTo>
                  <a:lnTo>
                    <a:pt x="137" y="212"/>
                  </a:lnTo>
                  <a:lnTo>
                    <a:pt x="165" y="201"/>
                  </a:lnTo>
                  <a:lnTo>
                    <a:pt x="193" y="195"/>
                  </a:lnTo>
                  <a:lnTo>
                    <a:pt x="193" y="163"/>
                  </a:lnTo>
                  <a:lnTo>
                    <a:pt x="156" y="163"/>
                  </a:lnTo>
                  <a:lnTo>
                    <a:pt x="156" y="7"/>
                  </a:lnTo>
                  <a:lnTo>
                    <a:pt x="287" y="7"/>
                  </a:lnTo>
                  <a:lnTo>
                    <a:pt x="287" y="39"/>
                  </a:lnTo>
                  <a:lnTo>
                    <a:pt x="287" y="39"/>
                  </a:lnTo>
                  <a:lnTo>
                    <a:pt x="278" y="41"/>
                  </a:lnTo>
                  <a:lnTo>
                    <a:pt x="272" y="45"/>
                  </a:lnTo>
                  <a:lnTo>
                    <a:pt x="265" y="49"/>
                  </a:lnTo>
                  <a:lnTo>
                    <a:pt x="259" y="54"/>
                  </a:lnTo>
                  <a:lnTo>
                    <a:pt x="255" y="60"/>
                  </a:lnTo>
                  <a:lnTo>
                    <a:pt x="250" y="67"/>
                  </a:lnTo>
                  <a:lnTo>
                    <a:pt x="248" y="75"/>
                  </a:lnTo>
                  <a:lnTo>
                    <a:pt x="248" y="84"/>
                  </a:lnTo>
                  <a:lnTo>
                    <a:pt x="248" y="84"/>
                  </a:lnTo>
                  <a:lnTo>
                    <a:pt x="248" y="92"/>
                  </a:lnTo>
                  <a:lnTo>
                    <a:pt x="250" y="99"/>
                  </a:lnTo>
                  <a:lnTo>
                    <a:pt x="255" y="107"/>
                  </a:lnTo>
                  <a:lnTo>
                    <a:pt x="259" y="114"/>
                  </a:lnTo>
                  <a:lnTo>
                    <a:pt x="265" y="118"/>
                  </a:lnTo>
                  <a:lnTo>
                    <a:pt x="272" y="122"/>
                  </a:lnTo>
                  <a:lnTo>
                    <a:pt x="278" y="127"/>
                  </a:lnTo>
                  <a:lnTo>
                    <a:pt x="287" y="127"/>
                  </a:lnTo>
                  <a:lnTo>
                    <a:pt x="287" y="163"/>
                  </a:lnTo>
                  <a:lnTo>
                    <a:pt x="246" y="16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12" name="直角三角形 11"/>
          <p:cNvSpPr/>
          <p:nvPr/>
        </p:nvSpPr>
        <p:spPr>
          <a:xfrm rot="10800000">
            <a:off x="7754938" y="-12700"/>
            <a:ext cx="1411288" cy="1409700"/>
          </a:xfrm>
          <a:prstGeom prst="r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13" name="Copyright Notice"/>
          <p:cNvSpPr/>
          <p:nvPr/>
        </p:nvSpPr>
        <p:spPr bwMode="auto">
          <a:xfrm>
            <a:off x="1488440" y="488950"/>
            <a:ext cx="5470525" cy="481330"/>
          </a:xfrm>
          <a:prstGeom prst="rect">
            <a:avLst/>
          </a:prstGeom>
          <a:noFill/>
          <a:ln w="6350" cap="flat" cmpd="sng" algn="ctr">
            <a:noFill/>
            <a:prstDash val="solid"/>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rgbClr val="FFFFFF"/>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56626" tIns="25481" rIns="56626" bIns="25481"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fontAlgn="base"/>
            <a:r>
              <a:rPr sz="2800" b="1">
                <a:solidFill>
                  <a:srgbClr val="002060"/>
                </a:solidFill>
                <a:sym typeface="+mn-ea"/>
              </a:rPr>
              <a:t>Conclusion</a:t>
            </a:r>
            <a:endParaRPr lang="en-US" sz="2800" b="1" strike="noStrike" cap="small" noProof="1">
              <a:solidFill>
                <a:srgbClr val="002060"/>
              </a:solidFill>
              <a:latin typeface="Arial Unicode MS" panose="020B0604020202020204" charset="-122"/>
              <a:ea typeface="Arial Unicode MS" panose="020B0604020202020204" charset="-122"/>
              <a:sym typeface="+mn-ea"/>
            </a:endParaRPr>
          </a:p>
        </p:txBody>
      </p:sp>
      <p:sp>
        <p:nvSpPr>
          <p:cNvPr id="2" name="Text Box 1"/>
          <p:cNvSpPr txBox="1"/>
          <p:nvPr/>
        </p:nvSpPr>
        <p:spPr>
          <a:xfrm>
            <a:off x="1217930" y="1397000"/>
            <a:ext cx="3251200" cy="3169285"/>
          </a:xfrm>
          <a:prstGeom prst="rect">
            <a:avLst/>
          </a:prstGeom>
          <a:noFill/>
        </p:spPr>
        <p:txBody>
          <a:bodyPr wrap="square" rtlCol="0">
            <a:spAutoFit/>
          </a:bodyPr>
          <a:lstStyle/>
          <a:p>
            <a:pPr marL="285750" indent="-285750">
              <a:buFont typeface="Arial" panose="020B0604020202020204" pitchFamily="34" charset="0"/>
              <a:buChar char="•"/>
            </a:pPr>
            <a:r>
              <a:rPr lang="en-US" altLang="en-US" sz="2000"/>
              <a:t>Effective care delivery depends upon communication.</a:t>
            </a:r>
          </a:p>
          <a:p>
            <a:pPr marL="285750" indent="-285750">
              <a:buFont typeface="Arial" panose="020B0604020202020204" pitchFamily="34" charset="0"/>
              <a:buChar char="•"/>
            </a:pPr>
            <a:r>
              <a:rPr lang="en-US" altLang="en-US" sz="2000"/>
              <a:t>It enhances patient experience, safety and collaboration.</a:t>
            </a:r>
          </a:p>
          <a:p>
            <a:pPr marL="285750" indent="-285750">
              <a:buFont typeface="Arial" panose="020B0604020202020204" pitchFamily="34" charset="0"/>
              <a:buChar char="•"/>
            </a:pPr>
            <a:r>
              <a:rPr lang="en-US" altLang="en-US" sz="2000"/>
              <a:t>Working on communication helps in the growth of a professional.</a:t>
            </a:r>
          </a:p>
        </p:txBody>
      </p:sp>
      <p:pic>
        <p:nvPicPr>
          <p:cNvPr id="3" name="Picture 2"/>
          <p:cNvPicPr/>
          <p:nvPr/>
        </p:nvPicPr>
        <p:blipFill>
          <a:blip r:embed="rId3"/>
          <a:stretch>
            <a:fillRect/>
          </a:stretch>
        </p:blipFill>
        <p:spPr>
          <a:xfrm>
            <a:off x="4884420" y="1478280"/>
            <a:ext cx="3559810" cy="2463165"/>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ppt_x</p:attrName>
                                        </p:attrNameLst>
                                      </p:cBhvr>
                                      <p:tavLst>
                                        <p:tav tm="0">
                                          <p:val>
                                            <p:strVal val="1+#ppt_w/2"/>
                                          </p:val>
                                        </p:tav>
                                        <p:tav tm="100000">
                                          <p:val>
                                            <p:strVal val="#ppt_x"/>
                                          </p:val>
                                        </p:tav>
                                      </p:tavLst>
                                    </p:anim>
                                    <p:anim calcmode="lin" valueType="num">
                                      <p:cBhvr>
                                        <p:cTn id="8" dur="500" fill="hold"/>
                                        <p:tgtEl>
                                          <p:spTgt spid="1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 calcmode="lin" valueType="num">
                                      <p:cBhvr>
                                        <p:cTn id="14" dur="500" fill="hold"/>
                                        <p:tgtEl>
                                          <p:spTgt spid="9"/>
                                        </p:tgtEl>
                                        <p:attrNameLst>
                                          <p:attrName>style.rotation</p:attrName>
                                        </p:attrNameLst>
                                      </p:cBhvr>
                                      <p:tavLst>
                                        <p:tav tm="0">
                                          <p:val>
                                            <p:fltVal val="360"/>
                                          </p:val>
                                        </p:tav>
                                        <p:tav tm="100000">
                                          <p:val>
                                            <p:fltVal val="0"/>
                                          </p:val>
                                        </p:tav>
                                      </p:tavLst>
                                    </p:anim>
                                    <p:animEffect transition="in" filter="fade">
                                      <p:cBhvr>
                                        <p:cTn id="15" dur="500"/>
                                        <p:tgtEl>
                                          <p:spTgt spid="9"/>
                                        </p:tgtEl>
                                      </p:cBhvr>
                                    </p:animEffect>
                                  </p:childTnLst>
                                </p:cTn>
                              </p:par>
                            </p:childTnLst>
                          </p:cTn>
                        </p:par>
                        <p:par>
                          <p:cTn id="16" fill="hold">
                            <p:stCondLst>
                              <p:cond delay="1000"/>
                            </p:stCondLst>
                            <p:childTnLst>
                              <p:par>
                                <p:cTn id="17" presetID="49" presetClass="entr" presetSubtype="0" decel="10000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500" fill="hold"/>
                                        <p:tgtEl>
                                          <p:spTgt spid="13"/>
                                        </p:tgtEl>
                                        <p:attrNameLst>
                                          <p:attrName>ppt_w</p:attrName>
                                        </p:attrNameLst>
                                      </p:cBhvr>
                                      <p:tavLst>
                                        <p:tav tm="0">
                                          <p:val>
                                            <p:fltVal val="0"/>
                                          </p:val>
                                        </p:tav>
                                        <p:tav tm="100000">
                                          <p:val>
                                            <p:strVal val="#ppt_w"/>
                                          </p:val>
                                        </p:tav>
                                      </p:tavLst>
                                    </p:anim>
                                    <p:anim calcmode="lin" valueType="num">
                                      <p:cBhvr>
                                        <p:cTn id="20" dur="500" fill="hold"/>
                                        <p:tgtEl>
                                          <p:spTgt spid="13"/>
                                        </p:tgtEl>
                                        <p:attrNameLst>
                                          <p:attrName>ppt_h</p:attrName>
                                        </p:attrNameLst>
                                      </p:cBhvr>
                                      <p:tavLst>
                                        <p:tav tm="0">
                                          <p:val>
                                            <p:fltVal val="0"/>
                                          </p:val>
                                        </p:tav>
                                        <p:tav tm="100000">
                                          <p:val>
                                            <p:strVal val="#ppt_h"/>
                                          </p:val>
                                        </p:tav>
                                      </p:tavLst>
                                    </p:anim>
                                    <p:anim calcmode="lin" valueType="num">
                                      <p:cBhvr>
                                        <p:cTn id="21" dur="500" fill="hold"/>
                                        <p:tgtEl>
                                          <p:spTgt spid="13"/>
                                        </p:tgtEl>
                                        <p:attrNameLst>
                                          <p:attrName>style.rotation</p:attrName>
                                        </p:attrNameLst>
                                      </p:cBhvr>
                                      <p:tavLst>
                                        <p:tav tm="0">
                                          <p:val>
                                            <p:fltVal val="360"/>
                                          </p:val>
                                        </p:tav>
                                        <p:tav tm="100000">
                                          <p:val>
                                            <p:fltVal val="0"/>
                                          </p:val>
                                        </p:tav>
                                      </p:tavLst>
                                    </p:anim>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13"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48"/>
          <p:cNvGrpSpPr/>
          <p:nvPr/>
        </p:nvGrpSpPr>
        <p:grpSpPr>
          <a:xfrm>
            <a:off x="371475" y="300038"/>
            <a:ext cx="846138" cy="846137"/>
            <a:chOff x="1758" y="973"/>
            <a:chExt cx="937" cy="937"/>
          </a:xfrm>
        </p:grpSpPr>
        <p:sp>
          <p:nvSpPr>
            <p:cNvPr id="10" name="椭圆 9"/>
            <p:cNvSpPr/>
            <p:nvPr/>
          </p:nvSpPr>
          <p:spPr>
            <a:xfrm>
              <a:off x="1758" y="973"/>
              <a:ext cx="937" cy="937"/>
            </a:xfrm>
            <a:prstGeom prst="ellips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11" name="Freeform 33"/>
            <p:cNvSpPr>
              <a:spLocks noEditPoints="1"/>
            </p:cNvSpPr>
            <p:nvPr/>
          </p:nvSpPr>
          <p:spPr>
            <a:xfrm>
              <a:off x="2034" y="1145"/>
              <a:ext cx="374" cy="570"/>
            </a:xfrm>
            <a:custGeom>
              <a:avLst/>
              <a:gdLst/>
              <a:ahLst/>
              <a:cxnLst>
                <a:cxn ang="0">
                  <a:pos x="398" y="522"/>
                </a:cxn>
                <a:cxn ang="0">
                  <a:pos x="398" y="822"/>
                </a:cxn>
                <a:cxn ang="0">
                  <a:pos x="445" y="844"/>
                </a:cxn>
                <a:cxn ang="0">
                  <a:pos x="0" y="912"/>
                </a:cxn>
                <a:cxn ang="0">
                  <a:pos x="41" y="844"/>
                </a:cxn>
                <a:cxn ang="0">
                  <a:pos x="0" y="463"/>
                </a:cxn>
                <a:cxn ang="0">
                  <a:pos x="445" y="394"/>
                </a:cxn>
                <a:cxn ang="0">
                  <a:pos x="398" y="463"/>
                </a:cxn>
                <a:cxn ang="0">
                  <a:pos x="336" y="522"/>
                </a:cxn>
                <a:cxn ang="0">
                  <a:pos x="263" y="794"/>
                </a:cxn>
                <a:cxn ang="0">
                  <a:pos x="336" y="522"/>
                </a:cxn>
                <a:cxn ang="0">
                  <a:pos x="494" y="152"/>
                </a:cxn>
                <a:cxn ang="0">
                  <a:pos x="499" y="116"/>
                </a:cxn>
                <a:cxn ang="0">
                  <a:pos x="370" y="56"/>
                </a:cxn>
                <a:cxn ang="0">
                  <a:pos x="488" y="0"/>
                </a:cxn>
                <a:cxn ang="0">
                  <a:pos x="357" y="56"/>
                </a:cxn>
                <a:cxn ang="0">
                  <a:pos x="357" y="116"/>
                </a:cxn>
                <a:cxn ang="0">
                  <a:pos x="488" y="174"/>
                </a:cxn>
                <a:cxn ang="0">
                  <a:pos x="494" y="152"/>
                </a:cxn>
                <a:cxn ang="0">
                  <a:pos x="246" y="197"/>
                </a:cxn>
                <a:cxn ang="0">
                  <a:pos x="276" y="204"/>
                </a:cxn>
                <a:cxn ang="0">
                  <a:pos x="325" y="229"/>
                </a:cxn>
                <a:cxn ang="0">
                  <a:pos x="364" y="268"/>
                </a:cxn>
                <a:cxn ang="0">
                  <a:pos x="389" y="317"/>
                </a:cxn>
                <a:cxn ang="0">
                  <a:pos x="41" y="345"/>
                </a:cxn>
                <a:cxn ang="0">
                  <a:pos x="47" y="317"/>
                </a:cxn>
                <a:cxn ang="0">
                  <a:pos x="75" y="268"/>
                </a:cxn>
                <a:cxn ang="0">
                  <a:pos x="113" y="227"/>
                </a:cxn>
                <a:cxn ang="0">
                  <a:pos x="165" y="201"/>
                </a:cxn>
                <a:cxn ang="0">
                  <a:pos x="193" y="163"/>
                </a:cxn>
                <a:cxn ang="0">
                  <a:pos x="156" y="7"/>
                </a:cxn>
                <a:cxn ang="0">
                  <a:pos x="287" y="39"/>
                </a:cxn>
                <a:cxn ang="0">
                  <a:pos x="278" y="41"/>
                </a:cxn>
                <a:cxn ang="0">
                  <a:pos x="265" y="49"/>
                </a:cxn>
                <a:cxn ang="0">
                  <a:pos x="255" y="60"/>
                </a:cxn>
                <a:cxn ang="0">
                  <a:pos x="248" y="75"/>
                </a:cxn>
                <a:cxn ang="0">
                  <a:pos x="248" y="84"/>
                </a:cxn>
                <a:cxn ang="0">
                  <a:pos x="250" y="99"/>
                </a:cxn>
                <a:cxn ang="0">
                  <a:pos x="259" y="114"/>
                </a:cxn>
                <a:cxn ang="0">
                  <a:pos x="272" y="122"/>
                </a:cxn>
                <a:cxn ang="0">
                  <a:pos x="287" y="127"/>
                </a:cxn>
                <a:cxn ang="0">
                  <a:pos x="246" y="163"/>
                </a:cxn>
              </a:cxnLst>
              <a:rect l="0" t="0" r="0" b="0"/>
              <a:pathLst>
                <a:path w="499" h="912">
                  <a:moveTo>
                    <a:pt x="398" y="463"/>
                  </a:moveTo>
                  <a:lnTo>
                    <a:pt x="398" y="522"/>
                  </a:lnTo>
                  <a:lnTo>
                    <a:pt x="398" y="794"/>
                  </a:lnTo>
                  <a:lnTo>
                    <a:pt x="398" y="822"/>
                  </a:lnTo>
                  <a:lnTo>
                    <a:pt x="398" y="844"/>
                  </a:lnTo>
                  <a:lnTo>
                    <a:pt x="445" y="844"/>
                  </a:lnTo>
                  <a:lnTo>
                    <a:pt x="445" y="912"/>
                  </a:lnTo>
                  <a:lnTo>
                    <a:pt x="0" y="912"/>
                  </a:lnTo>
                  <a:lnTo>
                    <a:pt x="0" y="844"/>
                  </a:lnTo>
                  <a:lnTo>
                    <a:pt x="41" y="844"/>
                  </a:lnTo>
                  <a:lnTo>
                    <a:pt x="41" y="463"/>
                  </a:lnTo>
                  <a:lnTo>
                    <a:pt x="0" y="463"/>
                  </a:lnTo>
                  <a:lnTo>
                    <a:pt x="0" y="394"/>
                  </a:lnTo>
                  <a:lnTo>
                    <a:pt x="445" y="394"/>
                  </a:lnTo>
                  <a:lnTo>
                    <a:pt x="445" y="463"/>
                  </a:lnTo>
                  <a:lnTo>
                    <a:pt x="398" y="463"/>
                  </a:lnTo>
                  <a:lnTo>
                    <a:pt x="398" y="463"/>
                  </a:lnTo>
                  <a:close/>
                  <a:moveTo>
                    <a:pt x="336" y="522"/>
                  </a:moveTo>
                  <a:lnTo>
                    <a:pt x="263" y="522"/>
                  </a:lnTo>
                  <a:lnTo>
                    <a:pt x="263" y="794"/>
                  </a:lnTo>
                  <a:lnTo>
                    <a:pt x="336" y="794"/>
                  </a:lnTo>
                  <a:lnTo>
                    <a:pt x="336" y="522"/>
                  </a:lnTo>
                  <a:lnTo>
                    <a:pt x="336" y="522"/>
                  </a:lnTo>
                  <a:close/>
                  <a:moveTo>
                    <a:pt x="494" y="152"/>
                  </a:moveTo>
                  <a:lnTo>
                    <a:pt x="370" y="116"/>
                  </a:lnTo>
                  <a:lnTo>
                    <a:pt x="499" y="116"/>
                  </a:lnTo>
                  <a:lnTo>
                    <a:pt x="499" y="56"/>
                  </a:lnTo>
                  <a:lnTo>
                    <a:pt x="370" y="56"/>
                  </a:lnTo>
                  <a:lnTo>
                    <a:pt x="494" y="22"/>
                  </a:lnTo>
                  <a:lnTo>
                    <a:pt x="488" y="0"/>
                  </a:lnTo>
                  <a:lnTo>
                    <a:pt x="353" y="37"/>
                  </a:lnTo>
                  <a:lnTo>
                    <a:pt x="357" y="56"/>
                  </a:lnTo>
                  <a:lnTo>
                    <a:pt x="357" y="116"/>
                  </a:lnTo>
                  <a:lnTo>
                    <a:pt x="357" y="116"/>
                  </a:lnTo>
                  <a:lnTo>
                    <a:pt x="353" y="135"/>
                  </a:lnTo>
                  <a:lnTo>
                    <a:pt x="488" y="174"/>
                  </a:lnTo>
                  <a:lnTo>
                    <a:pt x="494" y="152"/>
                  </a:lnTo>
                  <a:lnTo>
                    <a:pt x="494" y="152"/>
                  </a:lnTo>
                  <a:close/>
                  <a:moveTo>
                    <a:pt x="246" y="163"/>
                  </a:moveTo>
                  <a:lnTo>
                    <a:pt x="246" y="197"/>
                  </a:lnTo>
                  <a:lnTo>
                    <a:pt x="246" y="197"/>
                  </a:lnTo>
                  <a:lnTo>
                    <a:pt x="276" y="204"/>
                  </a:lnTo>
                  <a:lnTo>
                    <a:pt x="302" y="214"/>
                  </a:lnTo>
                  <a:lnTo>
                    <a:pt x="325" y="229"/>
                  </a:lnTo>
                  <a:lnTo>
                    <a:pt x="347" y="246"/>
                  </a:lnTo>
                  <a:lnTo>
                    <a:pt x="364" y="268"/>
                  </a:lnTo>
                  <a:lnTo>
                    <a:pt x="379" y="291"/>
                  </a:lnTo>
                  <a:lnTo>
                    <a:pt x="389" y="317"/>
                  </a:lnTo>
                  <a:lnTo>
                    <a:pt x="396" y="345"/>
                  </a:lnTo>
                  <a:lnTo>
                    <a:pt x="41" y="345"/>
                  </a:lnTo>
                  <a:lnTo>
                    <a:pt x="41" y="345"/>
                  </a:lnTo>
                  <a:lnTo>
                    <a:pt x="47" y="317"/>
                  </a:lnTo>
                  <a:lnTo>
                    <a:pt x="60" y="291"/>
                  </a:lnTo>
                  <a:lnTo>
                    <a:pt x="75" y="268"/>
                  </a:lnTo>
                  <a:lnTo>
                    <a:pt x="92" y="246"/>
                  </a:lnTo>
                  <a:lnTo>
                    <a:pt x="113" y="227"/>
                  </a:lnTo>
                  <a:lnTo>
                    <a:pt x="137" y="212"/>
                  </a:lnTo>
                  <a:lnTo>
                    <a:pt x="165" y="201"/>
                  </a:lnTo>
                  <a:lnTo>
                    <a:pt x="193" y="195"/>
                  </a:lnTo>
                  <a:lnTo>
                    <a:pt x="193" y="163"/>
                  </a:lnTo>
                  <a:lnTo>
                    <a:pt x="156" y="163"/>
                  </a:lnTo>
                  <a:lnTo>
                    <a:pt x="156" y="7"/>
                  </a:lnTo>
                  <a:lnTo>
                    <a:pt x="287" y="7"/>
                  </a:lnTo>
                  <a:lnTo>
                    <a:pt x="287" y="39"/>
                  </a:lnTo>
                  <a:lnTo>
                    <a:pt x="287" y="39"/>
                  </a:lnTo>
                  <a:lnTo>
                    <a:pt x="278" y="41"/>
                  </a:lnTo>
                  <a:lnTo>
                    <a:pt x="272" y="45"/>
                  </a:lnTo>
                  <a:lnTo>
                    <a:pt x="265" y="49"/>
                  </a:lnTo>
                  <a:lnTo>
                    <a:pt x="259" y="54"/>
                  </a:lnTo>
                  <a:lnTo>
                    <a:pt x="255" y="60"/>
                  </a:lnTo>
                  <a:lnTo>
                    <a:pt x="250" y="67"/>
                  </a:lnTo>
                  <a:lnTo>
                    <a:pt x="248" y="75"/>
                  </a:lnTo>
                  <a:lnTo>
                    <a:pt x="248" y="84"/>
                  </a:lnTo>
                  <a:lnTo>
                    <a:pt x="248" y="84"/>
                  </a:lnTo>
                  <a:lnTo>
                    <a:pt x="248" y="92"/>
                  </a:lnTo>
                  <a:lnTo>
                    <a:pt x="250" y="99"/>
                  </a:lnTo>
                  <a:lnTo>
                    <a:pt x="255" y="107"/>
                  </a:lnTo>
                  <a:lnTo>
                    <a:pt x="259" y="114"/>
                  </a:lnTo>
                  <a:lnTo>
                    <a:pt x="265" y="118"/>
                  </a:lnTo>
                  <a:lnTo>
                    <a:pt x="272" y="122"/>
                  </a:lnTo>
                  <a:lnTo>
                    <a:pt x="278" y="127"/>
                  </a:lnTo>
                  <a:lnTo>
                    <a:pt x="287" y="127"/>
                  </a:lnTo>
                  <a:lnTo>
                    <a:pt x="287" y="163"/>
                  </a:lnTo>
                  <a:lnTo>
                    <a:pt x="246" y="16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12" name="直角三角形 11"/>
          <p:cNvSpPr/>
          <p:nvPr/>
        </p:nvSpPr>
        <p:spPr>
          <a:xfrm rot="10800000">
            <a:off x="7754938" y="-12700"/>
            <a:ext cx="1411288" cy="1409700"/>
          </a:xfrm>
          <a:prstGeom prst="r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13" name="Copyright Notice"/>
          <p:cNvSpPr/>
          <p:nvPr/>
        </p:nvSpPr>
        <p:spPr bwMode="auto">
          <a:xfrm>
            <a:off x="1488440" y="488950"/>
            <a:ext cx="5470525" cy="542925"/>
          </a:xfrm>
          <a:prstGeom prst="rect">
            <a:avLst/>
          </a:prstGeom>
          <a:noFill/>
          <a:ln w="6350" cap="flat" cmpd="sng" algn="ctr">
            <a:noFill/>
            <a:prstDash val="solid"/>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solidFill>
                  <a:srgbClr val="FFFFFF"/>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56626" tIns="25481" rIns="56626" bIns="25481"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fontAlgn="base"/>
            <a:r>
              <a:rPr lang="en-US" sz="3200" b="1" strike="noStrike" cap="small" noProof="1">
                <a:solidFill>
                  <a:srgbClr val="002060"/>
                </a:solidFill>
                <a:latin typeface="Arial Unicode MS" panose="020B0604020202020204" charset="-122"/>
                <a:ea typeface="Arial Unicode MS" panose="020B0604020202020204" charset="-122"/>
                <a:sym typeface="+mn-ea"/>
              </a:rPr>
              <a:t>References</a:t>
            </a:r>
          </a:p>
        </p:txBody>
      </p:sp>
      <p:sp>
        <p:nvSpPr>
          <p:cNvPr id="2" name="Text Box 1"/>
          <p:cNvSpPr txBox="1"/>
          <p:nvPr/>
        </p:nvSpPr>
        <p:spPr>
          <a:xfrm>
            <a:off x="1217930" y="1301115"/>
            <a:ext cx="7219315" cy="3471545"/>
          </a:xfrm>
          <a:prstGeom prst="rect">
            <a:avLst/>
          </a:prstGeom>
          <a:noFill/>
        </p:spPr>
        <p:txBody>
          <a:bodyPr wrap="square" lIns="91440" tIns="45720" rIns="91440" bIns="45720" rtlCol="0" anchor="t">
            <a:noAutofit/>
          </a:bodyPr>
          <a:lstStyle/>
          <a:p>
            <a:r>
              <a:rPr lang="en-US" altLang="en-US" sz="2000"/>
              <a:t>Lishman, J. (2020). Communication in social work.</a:t>
            </a:r>
          </a:p>
          <a:p>
            <a:r>
              <a:rPr lang="en-US" altLang="en-US" sz="2000" dirty="0">
                <a:latin typeface="Arial"/>
                <a:ea typeface="SimSun"/>
                <a:cs typeface="Arial"/>
              </a:rPr>
              <a:t>Andersson, K., Sandgren, O., Rosqvist, I., Lyberg </a:t>
            </a:r>
            <a:r>
              <a:rPr lang="" altLang="en-US" sz="2000" dirty="0">
                <a:latin typeface="Arial"/>
                <a:ea typeface="SimSun"/>
                <a:cs typeface="Arial"/>
              </a:rPr>
              <a:t>Å</a:t>
            </a:r>
            <a:r>
              <a:rPr lang="en-US" altLang="en-US" sz="2000" dirty="0">
                <a:latin typeface="Arial"/>
                <a:ea typeface="SimSun"/>
                <a:cs typeface="Arial"/>
              </a:rPr>
              <a:t>hlander, V., Hansson, K., &amp; Sahlén, B. (2022). Enhancing teachers’ classroom communication skills–Measuring the effect of a continued professional development </a:t>
            </a:r>
            <a:r>
              <a:rPr lang="en-US" altLang="en-US" sz="2000" dirty="0" err="1">
                <a:latin typeface="Arial"/>
                <a:ea typeface="SimSun"/>
                <a:cs typeface="Arial"/>
              </a:rPr>
              <a:t>programme</a:t>
            </a:r>
            <a:r>
              <a:rPr lang="en-US" altLang="en-US" sz="2000" dirty="0">
                <a:latin typeface="Arial"/>
                <a:ea typeface="SimSun"/>
                <a:cs typeface="Arial"/>
              </a:rPr>
              <a:t> for mainstream school teachers. Child Language Teaching and Therapy, 38(2), 166-179.</a:t>
            </a:r>
          </a:p>
          <a:p>
            <a:endParaRPr lang="en-US" altLang="en-US" sz="2000" dirty="0">
              <a:latin typeface="Arial"/>
              <a:ea typeface="SimSun"/>
              <a:cs typeface="Arial"/>
            </a:endParaRPr>
          </a:p>
          <a:p>
            <a:r>
              <a:rPr lang="en-US" altLang="en-US" sz="2000">
                <a:latin typeface="Arial"/>
                <a:ea typeface="SimSun"/>
                <a:cs typeface="Arial"/>
              </a:rPr>
              <a:t>Kosim, N., &amp; Saimi, S. (2025). Enhancing patient safety </a:t>
            </a:r>
            <a:r>
              <a:rPr lang="en-US" altLang="en-US" sz="2000" dirty="0">
                <a:latin typeface="Arial"/>
                <a:ea typeface="SimSun"/>
                <a:cs typeface="Arial"/>
              </a:rPr>
              <a:t>outcomes through SBAR communication: A systematic review. </a:t>
            </a:r>
            <a:r>
              <a:rPr lang="en-US" altLang="en-US" sz="2000" err="1">
                <a:latin typeface="Arial"/>
                <a:ea typeface="SimSun"/>
                <a:cs typeface="Arial"/>
              </a:rPr>
              <a:t>Malahayati</a:t>
            </a:r>
            <a:r>
              <a:rPr lang="en-US" altLang="en-US" sz="2000" dirty="0">
                <a:latin typeface="Arial"/>
                <a:ea typeface="SimSun"/>
                <a:cs typeface="Arial"/>
              </a:rPr>
              <a:t> International Journal of Nursing and Health Science, 8(7), 843-857.</a:t>
            </a:r>
            <a:endParaRPr lang="en-US" dirty="0">
              <a:latin typeface="Arial"/>
              <a:ea typeface="SimSun"/>
              <a:cs typeface="Arial"/>
            </a:endParaRPr>
          </a:p>
          <a:p>
            <a:endParaRPr lang="en-US" altLang="en-US" sz="2000"/>
          </a:p>
          <a:p>
            <a:pPr>
              <a:buFont typeface="Arial" panose="020B0604020202020204" pitchFamily="34" charset="0"/>
            </a:pPr>
            <a:endParaRPr lang="en-US" altLang="en-US" sz="200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ppt_x</p:attrName>
                                        </p:attrNameLst>
                                      </p:cBhvr>
                                      <p:tavLst>
                                        <p:tav tm="0">
                                          <p:val>
                                            <p:strVal val="1+#ppt_w/2"/>
                                          </p:val>
                                        </p:tav>
                                        <p:tav tm="100000">
                                          <p:val>
                                            <p:strVal val="#ppt_x"/>
                                          </p:val>
                                        </p:tav>
                                      </p:tavLst>
                                    </p:anim>
                                    <p:anim calcmode="lin" valueType="num">
                                      <p:cBhvr>
                                        <p:cTn id="8" dur="500" fill="hold"/>
                                        <p:tgtEl>
                                          <p:spTgt spid="1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9" presetClass="entr" presetSubtype="0" decel="10000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 calcmode="lin" valueType="num">
                                      <p:cBhvr>
                                        <p:cTn id="14" dur="500" fill="hold"/>
                                        <p:tgtEl>
                                          <p:spTgt spid="9"/>
                                        </p:tgtEl>
                                        <p:attrNameLst>
                                          <p:attrName>style.rotation</p:attrName>
                                        </p:attrNameLst>
                                      </p:cBhvr>
                                      <p:tavLst>
                                        <p:tav tm="0">
                                          <p:val>
                                            <p:fltVal val="360"/>
                                          </p:val>
                                        </p:tav>
                                        <p:tav tm="100000">
                                          <p:val>
                                            <p:fltVal val="0"/>
                                          </p:val>
                                        </p:tav>
                                      </p:tavLst>
                                    </p:anim>
                                    <p:animEffect transition="in" filter="fade">
                                      <p:cBhvr>
                                        <p:cTn id="15" dur="500"/>
                                        <p:tgtEl>
                                          <p:spTgt spid="9"/>
                                        </p:tgtEl>
                                      </p:cBhvr>
                                    </p:animEffect>
                                  </p:childTnLst>
                                </p:cTn>
                              </p:par>
                            </p:childTnLst>
                          </p:cTn>
                        </p:par>
                        <p:par>
                          <p:cTn id="16" fill="hold">
                            <p:stCondLst>
                              <p:cond delay="1000"/>
                            </p:stCondLst>
                            <p:childTnLst>
                              <p:par>
                                <p:cTn id="17" presetID="49" presetClass="entr" presetSubtype="0" decel="10000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500" fill="hold"/>
                                        <p:tgtEl>
                                          <p:spTgt spid="13"/>
                                        </p:tgtEl>
                                        <p:attrNameLst>
                                          <p:attrName>ppt_w</p:attrName>
                                        </p:attrNameLst>
                                      </p:cBhvr>
                                      <p:tavLst>
                                        <p:tav tm="0">
                                          <p:val>
                                            <p:fltVal val="0"/>
                                          </p:val>
                                        </p:tav>
                                        <p:tav tm="100000">
                                          <p:val>
                                            <p:strVal val="#ppt_w"/>
                                          </p:val>
                                        </p:tav>
                                      </p:tavLst>
                                    </p:anim>
                                    <p:anim calcmode="lin" valueType="num">
                                      <p:cBhvr>
                                        <p:cTn id="20" dur="500" fill="hold"/>
                                        <p:tgtEl>
                                          <p:spTgt spid="13"/>
                                        </p:tgtEl>
                                        <p:attrNameLst>
                                          <p:attrName>ppt_h</p:attrName>
                                        </p:attrNameLst>
                                      </p:cBhvr>
                                      <p:tavLst>
                                        <p:tav tm="0">
                                          <p:val>
                                            <p:fltVal val="0"/>
                                          </p:val>
                                        </p:tav>
                                        <p:tav tm="100000">
                                          <p:val>
                                            <p:strVal val="#ppt_h"/>
                                          </p:val>
                                        </p:tav>
                                      </p:tavLst>
                                    </p:anim>
                                    <p:anim calcmode="lin" valueType="num">
                                      <p:cBhvr>
                                        <p:cTn id="21" dur="500" fill="hold"/>
                                        <p:tgtEl>
                                          <p:spTgt spid="13"/>
                                        </p:tgtEl>
                                        <p:attrNameLst>
                                          <p:attrName>style.rotation</p:attrName>
                                        </p:attrNameLst>
                                      </p:cBhvr>
                                      <p:tavLst>
                                        <p:tav tm="0">
                                          <p:val>
                                            <p:fltVal val="360"/>
                                          </p:val>
                                        </p:tav>
                                        <p:tav tm="100000">
                                          <p:val>
                                            <p:fltVal val="0"/>
                                          </p:val>
                                        </p:tav>
                                      </p:tavLst>
                                    </p:anim>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ldLvl="0" animBg="1"/>
      <p:bldP spid="13"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2748"/>
        </a:solidFill>
        <a:effectLst/>
      </p:bgPr>
    </p:bg>
    <p:spTree>
      <p:nvGrpSpPr>
        <p:cNvPr id="1" name=""/>
        <p:cNvGrpSpPr/>
        <p:nvPr/>
      </p:nvGrpSpPr>
      <p:grpSpPr>
        <a:xfrm>
          <a:off x="0" y="0"/>
          <a:ext cx="0" cy="0"/>
          <a:chOff x="0" y="0"/>
          <a:chExt cx="0" cy="0"/>
        </a:xfrm>
      </p:grpSpPr>
      <p:sp>
        <p:nvSpPr>
          <p:cNvPr id="24579" name="文本框 2"/>
          <p:cNvSpPr txBox="1"/>
          <p:nvPr/>
        </p:nvSpPr>
        <p:spPr>
          <a:xfrm>
            <a:off x="1562100" y="2443163"/>
            <a:ext cx="6011863" cy="612775"/>
          </a:xfrm>
          <a:prstGeom prst="rect">
            <a:avLst/>
          </a:prstGeom>
          <a:noFill/>
          <a:ln w="9525">
            <a:noFill/>
          </a:ln>
        </p:spPr>
        <p:txBody>
          <a:bodyPr wrap="square" anchor="t">
            <a:spAutoFit/>
          </a:bodyPr>
          <a:lstStyle/>
          <a:p>
            <a:pPr algn="dist"/>
            <a:r>
              <a:rPr lang="en-US" altLang="zh-CN" sz="3200" b="1">
                <a:solidFill>
                  <a:schemeClr val="bg1"/>
                </a:solidFill>
                <a:latin typeface="Arial Unicode MS" panose="020B0604020202020204" charset="-122"/>
                <a:ea typeface="Arial Unicode MS" panose="020B0604020202020204" charset="-122"/>
              </a:rPr>
              <a:t>THANKS</a:t>
            </a:r>
            <a:endParaRPr lang="en-US" altLang="zh-CN" sz="3200" b="1">
              <a:solidFill>
                <a:srgbClr val="FF9900"/>
              </a:solidFill>
              <a:latin typeface="Arial Unicode MS" panose="020B0604020202020204" charset="-122"/>
              <a:ea typeface="Arial Unicode MS" panose="020B0604020202020204" charset="-122"/>
            </a:endParaRPr>
          </a:p>
        </p:txBody>
      </p:sp>
      <p:sp>
        <p:nvSpPr>
          <p:cNvPr id="2" name="矩形 1"/>
          <p:cNvSpPr/>
          <p:nvPr/>
        </p:nvSpPr>
        <p:spPr>
          <a:xfrm>
            <a:off x="-9525" y="3232150"/>
            <a:ext cx="9153525" cy="7620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grpSp>
        <p:nvGrpSpPr>
          <p:cNvPr id="314412" name="组合 65"/>
          <p:cNvGrpSpPr/>
          <p:nvPr/>
        </p:nvGrpSpPr>
        <p:grpSpPr>
          <a:xfrm>
            <a:off x="4043363" y="1035050"/>
            <a:ext cx="1049337" cy="1052513"/>
            <a:chOff x="5959" y="2302"/>
            <a:chExt cx="937" cy="937"/>
          </a:xfrm>
        </p:grpSpPr>
        <p:sp>
          <p:nvSpPr>
            <p:cNvPr id="6" name="椭圆 5"/>
            <p:cNvSpPr/>
            <p:nvPr/>
          </p:nvSpPr>
          <p:spPr>
            <a:xfrm>
              <a:off x="5959" y="2302"/>
              <a:ext cx="937" cy="937"/>
            </a:xfrm>
            <a:prstGeom prst="ellips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39056" name="Freeform 14"/>
            <p:cNvSpPr>
              <a:spLocks noEditPoints="1"/>
            </p:cNvSpPr>
            <p:nvPr/>
          </p:nvSpPr>
          <p:spPr>
            <a:xfrm>
              <a:off x="6199" y="2505"/>
              <a:ext cx="472" cy="539"/>
            </a:xfrm>
            <a:custGeom>
              <a:avLst/>
              <a:gdLst/>
              <a:ahLst/>
              <a:cxnLst>
                <a:cxn ang="0">
                  <a:pos x="268" y="386"/>
                </a:cxn>
                <a:cxn ang="0">
                  <a:pos x="221" y="486"/>
                </a:cxn>
                <a:cxn ang="0">
                  <a:pos x="127" y="621"/>
                </a:cxn>
                <a:cxn ang="0">
                  <a:pos x="0" y="730"/>
                </a:cxn>
                <a:cxn ang="0">
                  <a:pos x="13" y="619"/>
                </a:cxn>
                <a:cxn ang="0">
                  <a:pos x="62" y="465"/>
                </a:cxn>
                <a:cxn ang="0">
                  <a:pos x="152" y="319"/>
                </a:cxn>
                <a:cxn ang="0">
                  <a:pos x="313" y="754"/>
                </a:cxn>
                <a:cxn ang="0">
                  <a:pos x="610" y="236"/>
                </a:cxn>
                <a:cxn ang="0">
                  <a:pos x="621" y="30"/>
                </a:cxn>
                <a:cxn ang="0">
                  <a:pos x="619" y="26"/>
                </a:cxn>
                <a:cxn ang="0">
                  <a:pos x="651" y="3"/>
                </a:cxn>
                <a:cxn ang="0">
                  <a:pos x="662" y="18"/>
                </a:cxn>
                <a:cxn ang="0">
                  <a:pos x="657" y="52"/>
                </a:cxn>
                <a:cxn ang="0">
                  <a:pos x="499" y="150"/>
                </a:cxn>
                <a:cxn ang="0">
                  <a:pos x="510" y="165"/>
                </a:cxn>
                <a:cxn ang="0">
                  <a:pos x="535" y="172"/>
                </a:cxn>
                <a:cxn ang="0">
                  <a:pos x="550" y="191"/>
                </a:cxn>
                <a:cxn ang="0">
                  <a:pos x="576" y="193"/>
                </a:cxn>
                <a:cxn ang="0">
                  <a:pos x="591" y="215"/>
                </a:cxn>
                <a:cxn ang="0">
                  <a:pos x="617" y="217"/>
                </a:cxn>
                <a:cxn ang="0">
                  <a:pos x="612" y="35"/>
                </a:cxn>
                <a:cxn ang="0">
                  <a:pos x="523" y="187"/>
                </a:cxn>
                <a:cxn ang="0">
                  <a:pos x="225" y="702"/>
                </a:cxn>
                <a:cxn ang="0">
                  <a:pos x="565" y="210"/>
                </a:cxn>
                <a:cxn ang="0">
                  <a:pos x="268" y="728"/>
                </a:cxn>
                <a:cxn ang="0">
                  <a:pos x="270" y="180"/>
                </a:cxn>
                <a:cxn ang="0">
                  <a:pos x="283" y="127"/>
                </a:cxn>
                <a:cxn ang="0">
                  <a:pos x="317" y="63"/>
                </a:cxn>
                <a:cxn ang="0">
                  <a:pos x="358" y="22"/>
                </a:cxn>
                <a:cxn ang="0">
                  <a:pos x="394" y="3"/>
                </a:cxn>
                <a:cxn ang="0">
                  <a:pos x="413" y="3"/>
                </a:cxn>
                <a:cxn ang="0">
                  <a:pos x="411" y="13"/>
                </a:cxn>
                <a:cxn ang="0">
                  <a:pos x="398" y="52"/>
                </a:cxn>
                <a:cxn ang="0">
                  <a:pos x="403" y="101"/>
                </a:cxn>
                <a:cxn ang="0">
                  <a:pos x="394" y="135"/>
                </a:cxn>
                <a:cxn ang="0">
                  <a:pos x="360" y="185"/>
                </a:cxn>
                <a:cxn ang="0">
                  <a:pos x="328" y="215"/>
                </a:cxn>
                <a:cxn ang="0">
                  <a:pos x="356" y="39"/>
                </a:cxn>
                <a:cxn ang="0">
                  <a:pos x="362" y="37"/>
                </a:cxn>
                <a:cxn ang="0">
                  <a:pos x="368" y="39"/>
                </a:cxn>
                <a:cxn ang="0">
                  <a:pos x="371" y="50"/>
                </a:cxn>
                <a:cxn ang="0">
                  <a:pos x="347" y="75"/>
                </a:cxn>
                <a:cxn ang="0">
                  <a:pos x="315" y="131"/>
                </a:cxn>
                <a:cxn ang="0">
                  <a:pos x="302" y="170"/>
                </a:cxn>
                <a:cxn ang="0">
                  <a:pos x="291" y="172"/>
                </a:cxn>
                <a:cxn ang="0">
                  <a:pos x="287" y="167"/>
                </a:cxn>
                <a:cxn ang="0">
                  <a:pos x="285" y="161"/>
                </a:cxn>
                <a:cxn ang="0">
                  <a:pos x="315" y="93"/>
                </a:cxn>
                <a:cxn ang="0">
                  <a:pos x="356" y="39"/>
                </a:cxn>
                <a:cxn ang="0">
                  <a:pos x="323" y="223"/>
                </a:cxn>
                <a:cxn ang="0">
                  <a:pos x="161" y="313"/>
                </a:cxn>
                <a:cxn ang="0">
                  <a:pos x="289" y="212"/>
                </a:cxn>
              </a:cxnLst>
              <a:rect l="0" t="0" r="0" b="0"/>
              <a:pathLst>
                <a:path w="662" h="754">
                  <a:moveTo>
                    <a:pt x="152" y="319"/>
                  </a:moveTo>
                  <a:lnTo>
                    <a:pt x="152" y="319"/>
                  </a:lnTo>
                  <a:lnTo>
                    <a:pt x="268" y="386"/>
                  </a:lnTo>
                  <a:lnTo>
                    <a:pt x="268" y="386"/>
                  </a:lnTo>
                  <a:lnTo>
                    <a:pt x="246" y="437"/>
                  </a:lnTo>
                  <a:lnTo>
                    <a:pt x="221" y="486"/>
                  </a:lnTo>
                  <a:lnTo>
                    <a:pt x="193" y="533"/>
                  </a:lnTo>
                  <a:lnTo>
                    <a:pt x="161" y="578"/>
                  </a:lnTo>
                  <a:lnTo>
                    <a:pt x="127" y="621"/>
                  </a:lnTo>
                  <a:lnTo>
                    <a:pt x="88" y="660"/>
                  </a:lnTo>
                  <a:lnTo>
                    <a:pt x="45" y="696"/>
                  </a:lnTo>
                  <a:lnTo>
                    <a:pt x="0" y="730"/>
                  </a:lnTo>
                  <a:lnTo>
                    <a:pt x="0" y="730"/>
                  </a:lnTo>
                  <a:lnTo>
                    <a:pt x="4" y="675"/>
                  </a:lnTo>
                  <a:lnTo>
                    <a:pt x="13" y="619"/>
                  </a:lnTo>
                  <a:lnTo>
                    <a:pt x="26" y="568"/>
                  </a:lnTo>
                  <a:lnTo>
                    <a:pt x="43" y="514"/>
                  </a:lnTo>
                  <a:lnTo>
                    <a:pt x="62" y="465"/>
                  </a:lnTo>
                  <a:lnTo>
                    <a:pt x="88" y="414"/>
                  </a:lnTo>
                  <a:lnTo>
                    <a:pt x="118" y="366"/>
                  </a:lnTo>
                  <a:lnTo>
                    <a:pt x="152" y="319"/>
                  </a:lnTo>
                  <a:lnTo>
                    <a:pt x="152" y="319"/>
                  </a:lnTo>
                  <a:close/>
                  <a:moveTo>
                    <a:pt x="610" y="236"/>
                  </a:moveTo>
                  <a:lnTo>
                    <a:pt x="313" y="754"/>
                  </a:lnTo>
                  <a:lnTo>
                    <a:pt x="276" y="732"/>
                  </a:lnTo>
                  <a:lnTo>
                    <a:pt x="576" y="217"/>
                  </a:lnTo>
                  <a:lnTo>
                    <a:pt x="610" y="236"/>
                  </a:lnTo>
                  <a:lnTo>
                    <a:pt x="610" y="236"/>
                  </a:lnTo>
                  <a:close/>
                  <a:moveTo>
                    <a:pt x="653" y="50"/>
                  </a:moveTo>
                  <a:lnTo>
                    <a:pt x="621" y="30"/>
                  </a:lnTo>
                  <a:lnTo>
                    <a:pt x="617" y="28"/>
                  </a:lnTo>
                  <a:lnTo>
                    <a:pt x="619" y="26"/>
                  </a:lnTo>
                  <a:lnTo>
                    <a:pt x="619" y="26"/>
                  </a:lnTo>
                  <a:lnTo>
                    <a:pt x="632" y="13"/>
                  </a:lnTo>
                  <a:lnTo>
                    <a:pt x="642" y="7"/>
                  </a:lnTo>
                  <a:lnTo>
                    <a:pt x="651" y="3"/>
                  </a:lnTo>
                  <a:lnTo>
                    <a:pt x="657" y="5"/>
                  </a:lnTo>
                  <a:lnTo>
                    <a:pt x="662" y="9"/>
                  </a:lnTo>
                  <a:lnTo>
                    <a:pt x="662" y="18"/>
                  </a:lnTo>
                  <a:lnTo>
                    <a:pt x="662" y="30"/>
                  </a:lnTo>
                  <a:lnTo>
                    <a:pt x="657" y="48"/>
                  </a:lnTo>
                  <a:lnTo>
                    <a:pt x="657" y="52"/>
                  </a:lnTo>
                  <a:lnTo>
                    <a:pt x="653" y="50"/>
                  </a:lnTo>
                  <a:lnTo>
                    <a:pt x="653" y="50"/>
                  </a:lnTo>
                  <a:close/>
                  <a:moveTo>
                    <a:pt x="499" y="150"/>
                  </a:moveTo>
                  <a:lnTo>
                    <a:pt x="499" y="150"/>
                  </a:lnTo>
                  <a:lnTo>
                    <a:pt x="501" y="159"/>
                  </a:lnTo>
                  <a:lnTo>
                    <a:pt x="510" y="165"/>
                  </a:lnTo>
                  <a:lnTo>
                    <a:pt x="520" y="170"/>
                  </a:lnTo>
                  <a:lnTo>
                    <a:pt x="535" y="172"/>
                  </a:lnTo>
                  <a:lnTo>
                    <a:pt x="535" y="172"/>
                  </a:lnTo>
                  <a:lnTo>
                    <a:pt x="542" y="182"/>
                  </a:lnTo>
                  <a:lnTo>
                    <a:pt x="546" y="187"/>
                  </a:lnTo>
                  <a:lnTo>
                    <a:pt x="550" y="191"/>
                  </a:lnTo>
                  <a:lnTo>
                    <a:pt x="555" y="193"/>
                  </a:lnTo>
                  <a:lnTo>
                    <a:pt x="561" y="195"/>
                  </a:lnTo>
                  <a:lnTo>
                    <a:pt x="576" y="193"/>
                  </a:lnTo>
                  <a:lnTo>
                    <a:pt x="576" y="193"/>
                  </a:lnTo>
                  <a:lnTo>
                    <a:pt x="583" y="206"/>
                  </a:lnTo>
                  <a:lnTo>
                    <a:pt x="591" y="215"/>
                  </a:lnTo>
                  <a:lnTo>
                    <a:pt x="597" y="217"/>
                  </a:lnTo>
                  <a:lnTo>
                    <a:pt x="604" y="219"/>
                  </a:lnTo>
                  <a:lnTo>
                    <a:pt x="617" y="217"/>
                  </a:lnTo>
                  <a:lnTo>
                    <a:pt x="617" y="217"/>
                  </a:lnTo>
                  <a:lnTo>
                    <a:pt x="653" y="60"/>
                  </a:lnTo>
                  <a:lnTo>
                    <a:pt x="612" y="35"/>
                  </a:lnTo>
                  <a:lnTo>
                    <a:pt x="499" y="150"/>
                  </a:lnTo>
                  <a:lnTo>
                    <a:pt x="499" y="150"/>
                  </a:lnTo>
                  <a:close/>
                  <a:moveTo>
                    <a:pt x="523" y="187"/>
                  </a:moveTo>
                  <a:lnTo>
                    <a:pt x="488" y="165"/>
                  </a:lnTo>
                  <a:lnTo>
                    <a:pt x="189" y="683"/>
                  </a:lnTo>
                  <a:lnTo>
                    <a:pt x="225" y="702"/>
                  </a:lnTo>
                  <a:lnTo>
                    <a:pt x="523" y="187"/>
                  </a:lnTo>
                  <a:lnTo>
                    <a:pt x="523" y="187"/>
                  </a:lnTo>
                  <a:close/>
                  <a:moveTo>
                    <a:pt x="565" y="210"/>
                  </a:moveTo>
                  <a:lnTo>
                    <a:pt x="531" y="191"/>
                  </a:lnTo>
                  <a:lnTo>
                    <a:pt x="231" y="709"/>
                  </a:lnTo>
                  <a:lnTo>
                    <a:pt x="268" y="728"/>
                  </a:lnTo>
                  <a:lnTo>
                    <a:pt x="565" y="210"/>
                  </a:lnTo>
                  <a:lnTo>
                    <a:pt x="565" y="210"/>
                  </a:lnTo>
                  <a:close/>
                  <a:moveTo>
                    <a:pt x="270" y="180"/>
                  </a:moveTo>
                  <a:lnTo>
                    <a:pt x="270" y="180"/>
                  </a:lnTo>
                  <a:lnTo>
                    <a:pt x="276" y="152"/>
                  </a:lnTo>
                  <a:lnTo>
                    <a:pt x="283" y="127"/>
                  </a:lnTo>
                  <a:lnTo>
                    <a:pt x="293" y="103"/>
                  </a:lnTo>
                  <a:lnTo>
                    <a:pt x="304" y="82"/>
                  </a:lnTo>
                  <a:lnTo>
                    <a:pt x="317" y="63"/>
                  </a:lnTo>
                  <a:lnTo>
                    <a:pt x="330" y="48"/>
                  </a:lnTo>
                  <a:lnTo>
                    <a:pt x="343" y="35"/>
                  </a:lnTo>
                  <a:lnTo>
                    <a:pt x="358" y="22"/>
                  </a:lnTo>
                  <a:lnTo>
                    <a:pt x="371" y="13"/>
                  </a:lnTo>
                  <a:lnTo>
                    <a:pt x="383" y="7"/>
                  </a:lnTo>
                  <a:lnTo>
                    <a:pt x="394" y="3"/>
                  </a:lnTo>
                  <a:lnTo>
                    <a:pt x="403" y="0"/>
                  </a:lnTo>
                  <a:lnTo>
                    <a:pt x="409" y="0"/>
                  </a:lnTo>
                  <a:lnTo>
                    <a:pt x="413" y="3"/>
                  </a:lnTo>
                  <a:lnTo>
                    <a:pt x="413" y="7"/>
                  </a:lnTo>
                  <a:lnTo>
                    <a:pt x="411" y="13"/>
                  </a:lnTo>
                  <a:lnTo>
                    <a:pt x="411" y="13"/>
                  </a:lnTo>
                  <a:lnTo>
                    <a:pt x="405" y="26"/>
                  </a:lnTo>
                  <a:lnTo>
                    <a:pt x="401" y="39"/>
                  </a:lnTo>
                  <a:lnTo>
                    <a:pt x="398" y="52"/>
                  </a:lnTo>
                  <a:lnTo>
                    <a:pt x="401" y="65"/>
                  </a:lnTo>
                  <a:lnTo>
                    <a:pt x="403" y="88"/>
                  </a:lnTo>
                  <a:lnTo>
                    <a:pt x="403" y="101"/>
                  </a:lnTo>
                  <a:lnTo>
                    <a:pt x="401" y="116"/>
                  </a:lnTo>
                  <a:lnTo>
                    <a:pt x="401" y="116"/>
                  </a:lnTo>
                  <a:lnTo>
                    <a:pt x="394" y="135"/>
                  </a:lnTo>
                  <a:lnTo>
                    <a:pt x="386" y="152"/>
                  </a:lnTo>
                  <a:lnTo>
                    <a:pt x="373" y="170"/>
                  </a:lnTo>
                  <a:lnTo>
                    <a:pt x="360" y="185"/>
                  </a:lnTo>
                  <a:lnTo>
                    <a:pt x="338" y="206"/>
                  </a:lnTo>
                  <a:lnTo>
                    <a:pt x="330" y="212"/>
                  </a:lnTo>
                  <a:lnTo>
                    <a:pt x="328" y="215"/>
                  </a:lnTo>
                  <a:lnTo>
                    <a:pt x="270" y="180"/>
                  </a:lnTo>
                  <a:lnTo>
                    <a:pt x="270" y="180"/>
                  </a:lnTo>
                  <a:close/>
                  <a:moveTo>
                    <a:pt x="356" y="39"/>
                  </a:moveTo>
                  <a:lnTo>
                    <a:pt x="356" y="39"/>
                  </a:lnTo>
                  <a:lnTo>
                    <a:pt x="360" y="37"/>
                  </a:lnTo>
                  <a:lnTo>
                    <a:pt x="362" y="37"/>
                  </a:lnTo>
                  <a:lnTo>
                    <a:pt x="366" y="37"/>
                  </a:lnTo>
                  <a:lnTo>
                    <a:pt x="368" y="39"/>
                  </a:lnTo>
                  <a:lnTo>
                    <a:pt x="368" y="39"/>
                  </a:lnTo>
                  <a:lnTo>
                    <a:pt x="371" y="41"/>
                  </a:lnTo>
                  <a:lnTo>
                    <a:pt x="371" y="45"/>
                  </a:lnTo>
                  <a:lnTo>
                    <a:pt x="371" y="50"/>
                  </a:lnTo>
                  <a:lnTo>
                    <a:pt x="368" y="52"/>
                  </a:lnTo>
                  <a:lnTo>
                    <a:pt x="368" y="52"/>
                  </a:lnTo>
                  <a:lnTo>
                    <a:pt x="347" y="75"/>
                  </a:lnTo>
                  <a:lnTo>
                    <a:pt x="330" y="101"/>
                  </a:lnTo>
                  <a:lnTo>
                    <a:pt x="330" y="101"/>
                  </a:lnTo>
                  <a:lnTo>
                    <a:pt x="315" y="131"/>
                  </a:lnTo>
                  <a:lnTo>
                    <a:pt x="304" y="165"/>
                  </a:lnTo>
                  <a:lnTo>
                    <a:pt x="304" y="165"/>
                  </a:lnTo>
                  <a:lnTo>
                    <a:pt x="302" y="170"/>
                  </a:lnTo>
                  <a:lnTo>
                    <a:pt x="300" y="172"/>
                  </a:lnTo>
                  <a:lnTo>
                    <a:pt x="296" y="172"/>
                  </a:lnTo>
                  <a:lnTo>
                    <a:pt x="291" y="172"/>
                  </a:lnTo>
                  <a:lnTo>
                    <a:pt x="291" y="172"/>
                  </a:lnTo>
                  <a:lnTo>
                    <a:pt x="289" y="170"/>
                  </a:lnTo>
                  <a:lnTo>
                    <a:pt x="287" y="167"/>
                  </a:lnTo>
                  <a:lnTo>
                    <a:pt x="285" y="163"/>
                  </a:lnTo>
                  <a:lnTo>
                    <a:pt x="285" y="161"/>
                  </a:lnTo>
                  <a:lnTo>
                    <a:pt x="285" y="161"/>
                  </a:lnTo>
                  <a:lnTo>
                    <a:pt x="298" y="125"/>
                  </a:lnTo>
                  <a:lnTo>
                    <a:pt x="315" y="93"/>
                  </a:lnTo>
                  <a:lnTo>
                    <a:pt x="315" y="93"/>
                  </a:lnTo>
                  <a:lnTo>
                    <a:pt x="334" y="65"/>
                  </a:lnTo>
                  <a:lnTo>
                    <a:pt x="356" y="39"/>
                  </a:lnTo>
                  <a:lnTo>
                    <a:pt x="356" y="39"/>
                  </a:lnTo>
                  <a:close/>
                  <a:moveTo>
                    <a:pt x="161" y="313"/>
                  </a:moveTo>
                  <a:lnTo>
                    <a:pt x="272" y="377"/>
                  </a:lnTo>
                  <a:lnTo>
                    <a:pt x="323" y="223"/>
                  </a:lnTo>
                  <a:lnTo>
                    <a:pt x="266" y="189"/>
                  </a:lnTo>
                  <a:lnTo>
                    <a:pt x="161" y="313"/>
                  </a:lnTo>
                  <a:lnTo>
                    <a:pt x="161" y="313"/>
                  </a:lnTo>
                  <a:close/>
                  <a:moveTo>
                    <a:pt x="184" y="313"/>
                  </a:moveTo>
                  <a:lnTo>
                    <a:pt x="219" y="332"/>
                  </a:lnTo>
                  <a:lnTo>
                    <a:pt x="289" y="212"/>
                  </a:lnTo>
                  <a:lnTo>
                    <a:pt x="270" y="202"/>
                  </a:lnTo>
                  <a:lnTo>
                    <a:pt x="184" y="313"/>
                  </a:lnTo>
                  <a:close/>
                </a:path>
              </a:pathLst>
            </a:custGeom>
            <a:solidFill>
              <a:schemeClr val="bg1"/>
            </a:solidFill>
            <a:ln w="9525">
              <a:noFill/>
            </a:ln>
          </p:spPr>
          <p:txBody>
            <a:bodyPr/>
            <a:lstStyle/>
            <a:p>
              <a:pPr fontAlgn="base"/>
              <a:endParaRPr lang="zh-CN" altLang="en-US" sz="1405" strike="noStrike" noProof="1">
                <a:ea typeface="Arial Unicode MS" panose="020B0604020202020204" charset="-122"/>
              </a:endParaRPr>
            </a:p>
          </p:txBody>
        </p:sp>
      </p:grpSp>
      <p:sp>
        <p:nvSpPr>
          <p:cNvPr id="3" name="等腰三角形 2"/>
          <p:cNvSpPr/>
          <p:nvPr/>
        </p:nvSpPr>
        <p:spPr>
          <a:xfrm rot="8100000">
            <a:off x="2611438" y="1014413"/>
            <a:ext cx="336550" cy="290513"/>
          </a:xfrm>
          <a:prstGeom prs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4" name="等腰三角形 3"/>
          <p:cNvSpPr/>
          <p:nvPr/>
        </p:nvSpPr>
        <p:spPr>
          <a:xfrm rot="1740000">
            <a:off x="3270250" y="1706563"/>
            <a:ext cx="261938" cy="22542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5" name="等腰三角形 4"/>
          <p:cNvSpPr/>
          <p:nvPr/>
        </p:nvSpPr>
        <p:spPr>
          <a:xfrm rot="11580000">
            <a:off x="6451600" y="1036638"/>
            <a:ext cx="336550" cy="290513"/>
          </a:xfrm>
          <a:prstGeom prst="triangle">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
        <p:nvSpPr>
          <p:cNvPr id="7" name="等腰三角形 6"/>
          <p:cNvSpPr/>
          <p:nvPr/>
        </p:nvSpPr>
        <p:spPr>
          <a:xfrm rot="6360000">
            <a:off x="5611813" y="1797050"/>
            <a:ext cx="260350" cy="22542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trike="noStrike" noProof="1">
              <a:ea typeface="Arial Unicode MS" panose="020B0604020202020204" charset="-122"/>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fade">
                                      <p:cBhvr>
                                        <p:cTn id="7" dur="500"/>
                                        <p:tgtEl>
                                          <p:spTgt spid="24579"/>
                                        </p:tgtEl>
                                      </p:cBhvr>
                                    </p:animEffect>
                                  </p:childTnLst>
                                </p:cTn>
                              </p:par>
                            </p:childTnLst>
                          </p:cTn>
                        </p:par>
                        <p:par>
                          <p:cTn id="8" fill="hold">
                            <p:stCondLst>
                              <p:cond delay="500"/>
                            </p:stCondLst>
                            <p:childTnLst>
                              <p:par>
                                <p:cTn id="9" presetID="49" presetClass="entr" presetSubtype="0" decel="100000" fill="hold" nodeType="afterEffect">
                                  <p:stCondLst>
                                    <p:cond delay="0"/>
                                  </p:stCondLst>
                                  <p:childTnLst>
                                    <p:set>
                                      <p:cBhvr>
                                        <p:cTn id="10" dur="1" fill="hold">
                                          <p:stCondLst>
                                            <p:cond delay="0"/>
                                          </p:stCondLst>
                                        </p:cTn>
                                        <p:tgtEl>
                                          <p:spTgt spid="314412"/>
                                        </p:tgtEl>
                                        <p:attrNameLst>
                                          <p:attrName>style.visibility</p:attrName>
                                        </p:attrNameLst>
                                      </p:cBhvr>
                                      <p:to>
                                        <p:strVal val="visible"/>
                                      </p:to>
                                    </p:set>
                                    <p:anim calcmode="lin" valueType="num">
                                      <p:cBhvr>
                                        <p:cTn id="11" dur="500" fill="hold"/>
                                        <p:tgtEl>
                                          <p:spTgt spid="314412"/>
                                        </p:tgtEl>
                                        <p:attrNameLst>
                                          <p:attrName>ppt_w</p:attrName>
                                        </p:attrNameLst>
                                      </p:cBhvr>
                                      <p:tavLst>
                                        <p:tav tm="0">
                                          <p:val>
                                            <p:fltVal val="0"/>
                                          </p:val>
                                        </p:tav>
                                        <p:tav tm="100000">
                                          <p:val>
                                            <p:strVal val="#ppt_w"/>
                                          </p:val>
                                        </p:tav>
                                      </p:tavLst>
                                    </p:anim>
                                    <p:anim calcmode="lin" valueType="num">
                                      <p:cBhvr>
                                        <p:cTn id="12" dur="500" fill="hold"/>
                                        <p:tgtEl>
                                          <p:spTgt spid="314412"/>
                                        </p:tgtEl>
                                        <p:attrNameLst>
                                          <p:attrName>ppt_h</p:attrName>
                                        </p:attrNameLst>
                                      </p:cBhvr>
                                      <p:tavLst>
                                        <p:tav tm="0">
                                          <p:val>
                                            <p:fltVal val="0"/>
                                          </p:val>
                                        </p:tav>
                                        <p:tav tm="100000">
                                          <p:val>
                                            <p:strVal val="#ppt_h"/>
                                          </p:val>
                                        </p:tav>
                                      </p:tavLst>
                                    </p:anim>
                                    <p:anim calcmode="lin" valueType="num">
                                      <p:cBhvr>
                                        <p:cTn id="13" dur="500" fill="hold"/>
                                        <p:tgtEl>
                                          <p:spTgt spid="314412"/>
                                        </p:tgtEl>
                                        <p:attrNameLst>
                                          <p:attrName>style.rotation</p:attrName>
                                        </p:attrNameLst>
                                      </p:cBhvr>
                                      <p:tavLst>
                                        <p:tav tm="0">
                                          <p:val>
                                            <p:fltVal val="360"/>
                                          </p:val>
                                        </p:tav>
                                        <p:tav tm="100000">
                                          <p:val>
                                            <p:fltVal val="0"/>
                                          </p:val>
                                        </p:tav>
                                      </p:tavLst>
                                    </p:anim>
                                    <p:animEffect transition="in" filter="fade">
                                      <p:cBhvr>
                                        <p:cTn id="14" dur="500"/>
                                        <p:tgtEl>
                                          <p:spTgt spid="314412"/>
                                        </p:tgtEl>
                                      </p:cBhvr>
                                    </p:animEffect>
                                  </p:childTnLst>
                                </p:cTn>
                              </p:par>
                            </p:childTnLst>
                          </p:cTn>
                        </p:par>
                        <p:par>
                          <p:cTn id="15" fill="hold">
                            <p:stCondLst>
                              <p:cond delay="1000"/>
                            </p:stCondLst>
                            <p:childTnLst>
                              <p:par>
                                <p:cTn id="16" presetID="49" presetClass="entr" presetSubtype="0" decel="100000"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500" fill="hold"/>
                                        <p:tgtEl>
                                          <p:spTgt spid="3"/>
                                        </p:tgtEl>
                                        <p:attrNameLst>
                                          <p:attrName>ppt_w</p:attrName>
                                        </p:attrNameLst>
                                      </p:cBhvr>
                                      <p:tavLst>
                                        <p:tav tm="0">
                                          <p:val>
                                            <p:fltVal val="0"/>
                                          </p:val>
                                        </p:tav>
                                        <p:tav tm="100000">
                                          <p:val>
                                            <p:strVal val="#ppt_w"/>
                                          </p:val>
                                        </p:tav>
                                      </p:tavLst>
                                    </p:anim>
                                    <p:anim calcmode="lin" valueType="num">
                                      <p:cBhvr>
                                        <p:cTn id="19" dur="500" fill="hold"/>
                                        <p:tgtEl>
                                          <p:spTgt spid="3"/>
                                        </p:tgtEl>
                                        <p:attrNameLst>
                                          <p:attrName>ppt_h</p:attrName>
                                        </p:attrNameLst>
                                      </p:cBhvr>
                                      <p:tavLst>
                                        <p:tav tm="0">
                                          <p:val>
                                            <p:fltVal val="0"/>
                                          </p:val>
                                        </p:tav>
                                        <p:tav tm="100000">
                                          <p:val>
                                            <p:strVal val="#ppt_h"/>
                                          </p:val>
                                        </p:tav>
                                      </p:tavLst>
                                    </p:anim>
                                    <p:anim calcmode="lin" valueType="num">
                                      <p:cBhvr>
                                        <p:cTn id="20" dur="500" fill="hold"/>
                                        <p:tgtEl>
                                          <p:spTgt spid="3"/>
                                        </p:tgtEl>
                                        <p:attrNameLst>
                                          <p:attrName>style.rotation</p:attrName>
                                        </p:attrNameLst>
                                      </p:cBhvr>
                                      <p:tavLst>
                                        <p:tav tm="0">
                                          <p:val>
                                            <p:fltVal val="360"/>
                                          </p:val>
                                        </p:tav>
                                        <p:tav tm="100000">
                                          <p:val>
                                            <p:fltVal val="0"/>
                                          </p:val>
                                        </p:tav>
                                      </p:tavLst>
                                    </p:anim>
                                    <p:animEffect transition="in" filter="fade">
                                      <p:cBhvr>
                                        <p:cTn id="21" dur="500"/>
                                        <p:tgtEl>
                                          <p:spTgt spid="3"/>
                                        </p:tgtEl>
                                      </p:cBhvr>
                                    </p:animEffect>
                                  </p:childTnLst>
                                </p:cTn>
                              </p:par>
                            </p:childTnLst>
                          </p:cTn>
                        </p:par>
                        <p:par>
                          <p:cTn id="22" fill="hold">
                            <p:stCondLst>
                              <p:cond delay="1500"/>
                            </p:stCondLst>
                            <p:childTnLst>
                              <p:par>
                                <p:cTn id="23" presetID="49" presetClass="entr" presetSubtype="0" decel="10000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 calcmode="lin" valueType="num">
                                      <p:cBhvr>
                                        <p:cTn id="27" dur="500" fill="hold"/>
                                        <p:tgtEl>
                                          <p:spTgt spid="7"/>
                                        </p:tgtEl>
                                        <p:attrNameLst>
                                          <p:attrName>style.rotation</p:attrName>
                                        </p:attrNameLst>
                                      </p:cBhvr>
                                      <p:tavLst>
                                        <p:tav tm="0">
                                          <p:val>
                                            <p:fltVal val="360"/>
                                          </p:val>
                                        </p:tav>
                                        <p:tav tm="100000">
                                          <p:val>
                                            <p:fltVal val="0"/>
                                          </p:val>
                                        </p:tav>
                                      </p:tavLst>
                                    </p:anim>
                                    <p:animEffect transition="in" filter="fade">
                                      <p:cBhvr>
                                        <p:cTn id="28" dur="500"/>
                                        <p:tgtEl>
                                          <p:spTgt spid="7"/>
                                        </p:tgtEl>
                                      </p:cBhvr>
                                    </p:animEffect>
                                  </p:childTnLst>
                                </p:cTn>
                              </p:par>
                            </p:childTnLst>
                          </p:cTn>
                        </p:par>
                        <p:par>
                          <p:cTn id="29" fill="hold">
                            <p:stCondLst>
                              <p:cond delay="2000"/>
                            </p:stCondLst>
                            <p:childTnLst>
                              <p:par>
                                <p:cTn id="30" presetID="49" presetClass="entr" presetSubtype="0" decel="100000" fill="hold" grpId="0" nodeType="after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500" fill="hold"/>
                                        <p:tgtEl>
                                          <p:spTgt spid="5"/>
                                        </p:tgtEl>
                                        <p:attrNameLst>
                                          <p:attrName>ppt_w</p:attrName>
                                        </p:attrNameLst>
                                      </p:cBhvr>
                                      <p:tavLst>
                                        <p:tav tm="0">
                                          <p:val>
                                            <p:fltVal val="0"/>
                                          </p:val>
                                        </p:tav>
                                        <p:tav tm="100000">
                                          <p:val>
                                            <p:strVal val="#ppt_w"/>
                                          </p:val>
                                        </p:tav>
                                      </p:tavLst>
                                    </p:anim>
                                    <p:anim calcmode="lin" valueType="num">
                                      <p:cBhvr>
                                        <p:cTn id="33" dur="500" fill="hold"/>
                                        <p:tgtEl>
                                          <p:spTgt spid="5"/>
                                        </p:tgtEl>
                                        <p:attrNameLst>
                                          <p:attrName>ppt_h</p:attrName>
                                        </p:attrNameLst>
                                      </p:cBhvr>
                                      <p:tavLst>
                                        <p:tav tm="0">
                                          <p:val>
                                            <p:fltVal val="0"/>
                                          </p:val>
                                        </p:tav>
                                        <p:tav tm="100000">
                                          <p:val>
                                            <p:strVal val="#ppt_h"/>
                                          </p:val>
                                        </p:tav>
                                      </p:tavLst>
                                    </p:anim>
                                    <p:anim calcmode="lin" valueType="num">
                                      <p:cBhvr>
                                        <p:cTn id="34" dur="500" fill="hold"/>
                                        <p:tgtEl>
                                          <p:spTgt spid="5"/>
                                        </p:tgtEl>
                                        <p:attrNameLst>
                                          <p:attrName>style.rotation</p:attrName>
                                        </p:attrNameLst>
                                      </p:cBhvr>
                                      <p:tavLst>
                                        <p:tav tm="0">
                                          <p:val>
                                            <p:fltVal val="360"/>
                                          </p:val>
                                        </p:tav>
                                        <p:tav tm="100000">
                                          <p:val>
                                            <p:fltVal val="0"/>
                                          </p:val>
                                        </p:tav>
                                      </p:tavLst>
                                    </p:anim>
                                    <p:animEffect transition="in" filter="fade">
                                      <p:cBhvr>
                                        <p:cTn id="35" dur="500"/>
                                        <p:tgtEl>
                                          <p:spTgt spid="5"/>
                                        </p:tgtEl>
                                      </p:cBhvr>
                                    </p:animEffect>
                                  </p:childTnLst>
                                </p:cTn>
                              </p:par>
                            </p:childTnLst>
                          </p:cTn>
                        </p:par>
                        <p:par>
                          <p:cTn id="36" fill="hold">
                            <p:stCondLst>
                              <p:cond delay="2500"/>
                            </p:stCondLst>
                            <p:childTnLst>
                              <p:par>
                                <p:cTn id="37" presetID="49" presetClass="entr" presetSubtype="0" decel="100000" fill="hold" grpId="0" nodeType="after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p:cTn id="39" dur="500" fill="hold"/>
                                        <p:tgtEl>
                                          <p:spTgt spid="4"/>
                                        </p:tgtEl>
                                        <p:attrNameLst>
                                          <p:attrName>ppt_w</p:attrName>
                                        </p:attrNameLst>
                                      </p:cBhvr>
                                      <p:tavLst>
                                        <p:tav tm="0">
                                          <p:val>
                                            <p:fltVal val="0"/>
                                          </p:val>
                                        </p:tav>
                                        <p:tav tm="100000">
                                          <p:val>
                                            <p:strVal val="#ppt_w"/>
                                          </p:val>
                                        </p:tav>
                                      </p:tavLst>
                                    </p:anim>
                                    <p:anim calcmode="lin" valueType="num">
                                      <p:cBhvr>
                                        <p:cTn id="40" dur="500" fill="hold"/>
                                        <p:tgtEl>
                                          <p:spTgt spid="4"/>
                                        </p:tgtEl>
                                        <p:attrNameLst>
                                          <p:attrName>ppt_h</p:attrName>
                                        </p:attrNameLst>
                                      </p:cBhvr>
                                      <p:tavLst>
                                        <p:tav tm="0">
                                          <p:val>
                                            <p:fltVal val="0"/>
                                          </p:val>
                                        </p:tav>
                                        <p:tav tm="100000">
                                          <p:val>
                                            <p:strVal val="#ppt_h"/>
                                          </p:val>
                                        </p:tav>
                                      </p:tavLst>
                                    </p:anim>
                                    <p:anim calcmode="lin" valueType="num">
                                      <p:cBhvr>
                                        <p:cTn id="41" dur="500" fill="hold"/>
                                        <p:tgtEl>
                                          <p:spTgt spid="4"/>
                                        </p:tgtEl>
                                        <p:attrNameLst>
                                          <p:attrName>style.rotation</p:attrName>
                                        </p:attrNameLst>
                                      </p:cBhvr>
                                      <p:tavLst>
                                        <p:tav tm="0">
                                          <p:val>
                                            <p:fltVal val="360"/>
                                          </p:val>
                                        </p:tav>
                                        <p:tav tm="100000">
                                          <p:val>
                                            <p:fltVal val="0"/>
                                          </p:val>
                                        </p:tav>
                                      </p:tavLst>
                                    </p:anim>
                                    <p:animEffect transition="in" filter="fade">
                                      <p:cBhvr>
                                        <p:cTn id="42" dur="500"/>
                                        <p:tgtEl>
                                          <p:spTgt spid="4"/>
                                        </p:tgtEl>
                                      </p:cBhvr>
                                    </p:animEffect>
                                  </p:childTnLst>
                                </p:cTn>
                              </p:par>
                            </p:childTnLst>
                          </p:cTn>
                        </p:par>
                        <p:par>
                          <p:cTn id="43" fill="hold">
                            <p:stCondLst>
                              <p:cond delay="3000"/>
                            </p:stCondLst>
                            <p:childTnLst>
                              <p:par>
                                <p:cTn id="44" presetID="2" presetClass="entr" presetSubtype="8" fill="hold" grpId="0" nodeType="afterEffect">
                                  <p:stCondLst>
                                    <p:cond delay="0"/>
                                  </p:stCondLst>
                                  <p:childTnLst>
                                    <p:set>
                                      <p:cBhvr>
                                        <p:cTn id="45" dur="1" fill="hold">
                                          <p:stCondLst>
                                            <p:cond delay="0"/>
                                          </p:stCondLst>
                                        </p:cTn>
                                        <p:tgtEl>
                                          <p:spTgt spid="2"/>
                                        </p:tgtEl>
                                        <p:attrNameLst>
                                          <p:attrName>style.visibility</p:attrName>
                                        </p:attrNameLst>
                                      </p:cBhvr>
                                      <p:to>
                                        <p:strVal val="visible"/>
                                      </p:to>
                                    </p:set>
                                    <p:anim calcmode="lin" valueType="num">
                                      <p:cBhvr>
                                        <p:cTn id="46" dur="500" fill="hold"/>
                                        <p:tgtEl>
                                          <p:spTgt spid="2"/>
                                        </p:tgtEl>
                                        <p:attrNameLst>
                                          <p:attrName>ppt_x</p:attrName>
                                        </p:attrNameLst>
                                      </p:cBhvr>
                                      <p:tavLst>
                                        <p:tav tm="0">
                                          <p:val>
                                            <p:strVal val="0-#ppt_w/2"/>
                                          </p:val>
                                        </p:tav>
                                        <p:tav tm="100000">
                                          <p:val>
                                            <p:strVal val="#ppt_x"/>
                                          </p:val>
                                        </p:tav>
                                      </p:tavLst>
                                    </p:anim>
                                    <p:anim calcmode="lin" valueType="num">
                                      <p:cBhvr>
                                        <p:cTn id="47"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P spid="2" grpId="0" bldLvl="0" animBg="1"/>
      <p:bldP spid="3" grpId="0" bldLvl="0" animBg="1"/>
      <p:bldP spid="4" grpId="0" bldLvl="0" animBg="1"/>
      <p:bldP spid="5" grpId="0" bldLvl="0" animBg="1"/>
      <p:bldP spid="7" grpId="0" bldLvl="0" animBg="1"/>
    </p:bldLst>
  </p:timing>
</p:sld>
</file>

<file path=ppt/tags/tag1.xml><?xml version="1.0" encoding="utf-8"?>
<p:tagLst xmlns:a="http://schemas.openxmlformats.org/drawingml/2006/main" xmlns:r="http://schemas.openxmlformats.org/officeDocument/2006/relationships" xmlns:p="http://schemas.openxmlformats.org/presentationml/2006/main">
  <p:tag name="KSO_WM_DIAGRAM_VIRTUALLY_FRAME" val="{&quot;height&quot;:199.80225767748416,&quot;left&quot;:399.6,&quot;top&quot;:105.25,&quot;width&quot;:289.5}"/>
</p:tagLst>
</file>

<file path=ppt/tags/tag2.xml><?xml version="1.0" encoding="utf-8"?>
<p:tagLst xmlns:a="http://schemas.openxmlformats.org/drawingml/2006/main" xmlns:r="http://schemas.openxmlformats.org/officeDocument/2006/relationships" xmlns:p="http://schemas.openxmlformats.org/presentationml/2006/main">
  <p:tag name="KSO_WM_DIAGRAM_VIRTUALLY_FRAME" val="{&quot;height&quot;:199.80225767748416,&quot;left&quot;:399.6,&quot;top&quot;:105.25,&quot;width&quot;:289.5}"/>
</p:tagLst>
</file>

<file path=ppt/tags/tag3.xml><?xml version="1.0" encoding="utf-8"?>
<p:tagLst xmlns:a="http://schemas.openxmlformats.org/drawingml/2006/main" xmlns:r="http://schemas.openxmlformats.org/officeDocument/2006/relationships" xmlns:p="http://schemas.openxmlformats.org/presentationml/2006/main">
  <p:tag name="KSO_WM_DIAGRAM_VIRTUALLY_FRAME" val="{&quot;height&quot;:199.80225767748416,&quot;left&quot;:399.6,&quot;top&quot;:105.25,&quot;width&quot;:289.5}"/>
</p:tagLst>
</file>

<file path=ppt/tags/tag4.xml><?xml version="1.0" encoding="utf-8"?>
<p:tagLst xmlns:a="http://schemas.openxmlformats.org/drawingml/2006/main" xmlns:r="http://schemas.openxmlformats.org/officeDocument/2006/relationships" xmlns:p="http://schemas.openxmlformats.org/presentationml/2006/main">
  <p:tag name="KSO_WM_DIAGRAM_VIRTUALLY_FRAME" val="{&quot;height&quot;:199.80225767748416,&quot;left&quot;:399.6,&quot;top&quot;:105.25,&quot;width&quot;:289.5}"/>
</p:tagLst>
</file>

<file path=ppt/tags/tag5.xml><?xml version="1.0" encoding="utf-8"?>
<p:tagLst xmlns:a="http://schemas.openxmlformats.org/drawingml/2006/main" xmlns:r="http://schemas.openxmlformats.org/officeDocument/2006/relationships" xmlns:p="http://schemas.openxmlformats.org/presentationml/2006/main">
  <p:tag name="KSO_WM_DIAGRAM_VIRTUALLY_FRAME" val="{&quot;height&quot;:199.80225767748416,&quot;left&quot;:399.6,&quot;top&quot;:105.25,&quot;width&quot;:289.5}"/>
</p:tagLst>
</file>

<file path=ppt/tags/tag6.xml><?xml version="1.0" encoding="utf-8"?>
<p:tagLst xmlns:a="http://schemas.openxmlformats.org/drawingml/2006/main" xmlns:r="http://schemas.openxmlformats.org/officeDocument/2006/relationships" xmlns:p="http://schemas.openxmlformats.org/presentationml/2006/main">
  <p:tag name="KSO_WM_DIAGRAM_VIRTUALLY_FRAME" val="{&quot;height&quot;:199.80225767748416,&quot;left&quot;:399.6,&quot;top&quot;:105.25,&quot;width&quot;:289.5}"/>
</p:tagLst>
</file>

<file path=ppt/tags/tag7.xml><?xml version="1.0" encoding="utf-8"?>
<p:tagLst xmlns:a="http://schemas.openxmlformats.org/drawingml/2006/main" xmlns:r="http://schemas.openxmlformats.org/officeDocument/2006/relationships" xmlns:p="http://schemas.openxmlformats.org/presentationml/2006/main">
  <p:tag name="KSO_WM_DIAGRAM_VIRTUALLY_FRAME" val="{&quot;height&quot;:175.12496062992128,&quot;left&quot;:327.74996062992125,&quot;top&quot;:134.87503937007872,&quot;width&quot;:368.7250787401575}"/>
</p:tagLst>
</file>

<file path=ppt/tags/tag8.xml><?xml version="1.0" encoding="utf-8"?>
<p:tagLst xmlns:a="http://schemas.openxmlformats.org/drawingml/2006/main" xmlns:r="http://schemas.openxmlformats.org/officeDocument/2006/relationships" xmlns:p="http://schemas.openxmlformats.org/presentationml/2006/main">
  <p:tag name="KSO_WM_DIAGRAM_VIRTUALLY_FRAME" val="{&quot;height&quot;:175.12496062992128,&quot;left&quot;:327.74996062992125,&quot;top&quot;:134.87503937007872,&quot;width&quot;:368.7250787401575}"/>
</p:tagLst>
</file>

<file path=ppt/tags/tag9.xml><?xml version="1.0" encoding="utf-8"?>
<p:tagLst xmlns:a="http://schemas.openxmlformats.org/drawingml/2006/main" xmlns:r="http://schemas.openxmlformats.org/officeDocument/2006/relationships" xmlns:p="http://schemas.openxmlformats.org/presentationml/2006/main">
  <p:tag name="KSO_WM_DIAGRAM_VIRTUALLY_FRAME" val="{&quot;height&quot;:175.12496062992128,&quot;left&quot;:327.74996062992125,&quot;top&quot;:134.87503937007872,&quot;width&quot;:368.7250787401575}"/>
</p:tagLst>
</file>

<file path=ppt/tags/tag10.xml><?xml version="1.0" encoding="utf-8"?>
<p:tagLst xmlns:a="http://schemas.openxmlformats.org/drawingml/2006/main" xmlns:r="http://schemas.openxmlformats.org/officeDocument/2006/relationships" xmlns:p="http://schemas.openxmlformats.org/presentationml/2006/main">
  <p:tag name="KSO_WM_DIAGRAM_VIRTUALLY_FRAME" val="{&quot;height&quot;:175.12496062992128,&quot;left&quot;:327.74996062992125,&quot;top&quot;:134.87503937007872,&quot;width&quot;:368.7250787401575}"/>
</p:tagLst>
</file>

<file path=ppt/theme/theme1.xml><?xml version="1.0" encoding="utf-8"?>
<a:theme xmlns:a="http://schemas.openxmlformats.org/drawingml/2006/main" name="1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Arial"/>
        <a:cs typeface=""/>
      </a:majorFont>
      <a:minorFont>
        <a:latin typeface="Arial"/>
        <a:ea typeface="Arial"/>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Arial"/>
        <a:cs typeface=""/>
      </a:majorFont>
      <a:minorFont>
        <a:latin typeface="Arial"/>
        <a:ea typeface="Arial"/>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1901</Words>
  <Application>Microsoft Office PowerPoint</Application>
  <PresentationFormat>On-screen Show (16:9)</PresentationFormat>
  <Paragraphs>60</Paragraphs>
  <Slides>9</Slides>
  <Notes>7</Notes>
  <HiddenSlides>0</HiddenSlides>
  <MMClips>0</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1_默认设计模板</vt:lpstr>
      <vt:lpstr>3_默认设计模板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Afnan ahmad</cp:lastModifiedBy>
  <cp:revision>285</cp:revision>
  <dcterms:created xsi:type="dcterms:W3CDTF">2016-03-12T08:37:00Z</dcterms:created>
  <dcterms:modified xsi:type="dcterms:W3CDTF">2026-02-22T15:33:24Z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1033-12.2.0.23196</vt:lpwstr>
  </property>
  <property fmtid="{D5CDD505-2E9C-101B-9397-08002B2CF9AE}" pid="3" name="ICV">
    <vt:lpwstr>B0A083EB4D9846E7964D8534BB717A48_11</vt:lpwstr>
  </property>
</Properties>
</file>