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Default Extension="svg" ContentType="image/svg+xml"/>
  <Override PartName="/docMetadata/LabelInfo.xml" ContentType="application/vnd.ms-office.classificationlabel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docProps/app.xml" ContentType="application/vnd.openxmlformats-officedocument.extended-properties+xml"/>
  <Override PartName="/ppt/authors.xml" ContentType="application/vnd.ms-powerpoint.author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docProps/custom.xml" ContentType="application/vnd.openxmlformats-officedocument.custom-properties+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sldIdLst>
    <p:sldId id="304" r:id="rId5"/>
    <p:sldId id="314" r:id="rId6"/>
    <p:sldId id="288" r:id="rId7"/>
    <p:sldId id="317" r:id="rId8"/>
    <p:sldId id="321" r:id="rId9"/>
    <p:sldId id="320" r:id="rId10"/>
    <p:sldId id="319" r:id="rId11"/>
    <p:sldId id="318" r:id="rId12"/>
    <p:sldId id="308" r:id="rId13"/>
    <p:sldId id="299" r:id="rId14"/>
    <p:sldId id="310" r:id="rId15"/>
    <p:sldId id="275" r:id="rId16"/>
    <p:sldId id="324" r:id="rId17"/>
    <p:sldId id="30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A4054"/>
    <a:srgbClr val="468C8A"/>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9979" autoAdjust="0"/>
    <p:restoredTop sz="93750" autoAdjust="0"/>
  </p:normalViewPr>
  <p:slideViewPr>
    <p:cSldViewPr snapToGrid="0">
      <p:cViewPr>
        <p:scale>
          <a:sx n="75" d="100"/>
          <a:sy n="75" d="100"/>
        </p:scale>
        <p:origin x="-667" y="-341"/>
      </p:cViewPr>
      <p:guideLst>
        <p:guide orient="horz" pos="3696"/>
        <p:guide orient="horz" pos="1968"/>
        <p:guide pos="6504"/>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pPr/>
              <a:t>11/22/2022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pPr/>
              <a:t>‹#›</a:t>
            </a:fld>
            <a:endParaRPr lang="en-US" dirty="0"/>
          </a:p>
        </p:txBody>
      </p:sp>
    </p:spTree>
    <p:extLst>
      <p:ext uri="{BB962C8B-B14F-4D97-AF65-F5344CB8AC3E}">
        <p14:creationId xmlns=""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pPr/>
              <a:t>3</a:t>
            </a:fld>
            <a:endParaRPr lang="en-US" dirty="0"/>
          </a:p>
        </p:txBody>
      </p:sp>
    </p:spTree>
    <p:extLst>
      <p:ext uri="{BB962C8B-B14F-4D97-AF65-F5344CB8AC3E}">
        <p14:creationId xmlns="" xmlns:p14="http://schemas.microsoft.com/office/powerpoint/2010/main" val="208501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pPr/>
              <a:t>7</a:t>
            </a:fld>
            <a:endParaRPr lang="en-US" dirty="0"/>
          </a:p>
        </p:txBody>
      </p:sp>
    </p:spTree>
    <p:extLst>
      <p:ext uri="{BB962C8B-B14F-4D97-AF65-F5344CB8AC3E}">
        <p14:creationId xmlns="" xmlns:p14="http://schemas.microsoft.com/office/powerpoint/2010/main" val="277044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pPr/>
              <a:t>8</a:t>
            </a:fld>
            <a:endParaRPr lang="en-US" dirty="0"/>
          </a:p>
        </p:txBody>
      </p:sp>
    </p:spTree>
    <p:extLst>
      <p:ext uri="{BB962C8B-B14F-4D97-AF65-F5344CB8AC3E}">
        <p14:creationId xmlns="" xmlns:p14="http://schemas.microsoft.com/office/powerpoint/2010/main" val="963882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pPr/>
              <a:t>10</a:t>
            </a:fld>
            <a:endParaRPr lang="en-US" dirty="0"/>
          </a:p>
        </p:txBody>
      </p:sp>
    </p:spTree>
    <p:extLst>
      <p:ext uri="{BB962C8B-B14F-4D97-AF65-F5344CB8AC3E}">
        <p14:creationId xmlns="" xmlns:p14="http://schemas.microsoft.com/office/powerpoint/2010/main" val="2781560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2" name="Title 1">
            <a:extLst>
              <a:ext uri="{FF2B5EF4-FFF2-40B4-BE49-F238E27FC236}">
                <a16:creationId xmlns=""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anchor="b">
            <a:normAutofit/>
          </a:bodyPr>
          <a:lstStyle>
            <a:lvl1pPr algn="l">
              <a:defRPr sz="3800" b="1" baseline="0"/>
            </a:lvl1pPr>
          </a:lstStyle>
          <a:p>
            <a:r>
              <a:rPr lang="en-US" dirty="0"/>
              <a:t>CLICK TO EDIT TITLE</a:t>
            </a:r>
          </a:p>
        </p:txBody>
      </p:sp>
      <p:sp>
        <p:nvSpPr>
          <p:cNvPr id="3" name="Subtitle 2">
            <a:extLst>
              <a:ext uri="{FF2B5EF4-FFF2-40B4-BE49-F238E27FC236}">
                <a16:creationId xmlns="" xmlns:a16="http://schemas.microsoft.com/office/drawing/2014/main" id="{43D32955-BB06-40DE-A14A-2170FD41AD52}"/>
              </a:ext>
            </a:extLst>
          </p:cNvPr>
          <p:cNvSpPr>
            <a:spLocks noGrp="1"/>
          </p:cNvSpPr>
          <p:nvPr>
            <p:ph type="subTitle" idx="1"/>
          </p:nvPr>
        </p:nvSpPr>
        <p:spPr>
          <a:xfrm>
            <a:off x="6437376" y="3483864"/>
            <a:ext cx="4379976" cy="61337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0" name="Picture Placeholder 16" descr="abstract colorful illustration of buildings">
            <a:extLst>
              <a:ext uri="{FF2B5EF4-FFF2-40B4-BE49-F238E27FC236}">
                <a16:creationId xmlns=""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Tree>
    <p:extLst>
      <p:ext uri="{BB962C8B-B14F-4D97-AF65-F5344CB8AC3E}">
        <p14:creationId xmlns="" xmlns:p14="http://schemas.microsoft.com/office/powerpoint/2010/main" val="3839583478"/>
      </p:ext>
    </p:extLst>
  </p:cSld>
  <p:clrMapOvr>
    <a:masterClrMapping/>
  </p:clrMapOvr>
  <p:extLst>
    <p:ext uri="{DCECCB84-F9BA-43D5-87BE-67443E8EF086}">
      <p15:sldGuideLst xmlns=""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a:lstStyle>
            <a:lvl1pP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8" name="Text Placeholder 7">
            <a:extLst>
              <a:ext uri="{FF2B5EF4-FFF2-40B4-BE49-F238E27FC236}">
                <a16:creationId xmlns="" xmlns:a16="http://schemas.microsoft.com/office/drawing/2014/main" id="{1183D993-BA0D-4589-B631-1793D008E888}"/>
              </a:ext>
            </a:extLst>
          </p:cNvPr>
          <p:cNvSpPr>
            <a:spLocks noGrp="1"/>
          </p:cNvSpPr>
          <p:nvPr>
            <p:ph type="body" sz="quarter" idx="13"/>
          </p:nvPr>
        </p:nvSpPr>
        <p:spPr>
          <a:xfrm>
            <a:off x="838200"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971" name="Picture Placeholder 986" descr="abstract colorful illustration of buildings">
            <a:extLst>
              <a:ext uri="{FF2B5EF4-FFF2-40B4-BE49-F238E27FC236}">
                <a16:creationId xmlns=""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Tree>
    <p:extLst>
      <p:ext uri="{BB962C8B-B14F-4D97-AF65-F5344CB8AC3E}">
        <p14:creationId xmlns=""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rful illustration of buildings">
            <a:extLst>
              <a:ext uri="{FF2B5EF4-FFF2-40B4-BE49-F238E27FC236}">
                <a16:creationId xmlns=""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p:txBody>
          <a:bodyPr/>
          <a:lstStyle>
            <a:lvl1pP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8" name="Text Placeholder 7">
            <a:extLst>
              <a:ext uri="{FF2B5EF4-FFF2-40B4-BE49-F238E27FC236}">
                <a16:creationId xmlns=""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9" name="Text Placeholder 7">
            <a:extLst>
              <a:ext uri="{FF2B5EF4-FFF2-40B4-BE49-F238E27FC236}">
                <a16:creationId xmlns=""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0" name="Text Placeholder 7">
            <a:extLst>
              <a:ext uri="{FF2B5EF4-FFF2-40B4-BE49-F238E27FC236}">
                <a16:creationId xmlns=""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4" name="Text Placeholder 7">
            <a:extLst>
              <a:ext uri="{FF2B5EF4-FFF2-40B4-BE49-F238E27FC236}">
                <a16:creationId xmlns=""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5" name="Text Placeholder 7">
            <a:extLst>
              <a:ext uri="{FF2B5EF4-FFF2-40B4-BE49-F238E27FC236}">
                <a16:creationId xmlns=""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8" name="Text Placeholder 7">
            <a:extLst>
              <a:ext uri="{FF2B5EF4-FFF2-40B4-BE49-F238E27FC236}">
                <a16:creationId xmlns=""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9" name="Text Placeholder 7">
            <a:extLst>
              <a:ext uri="{FF2B5EF4-FFF2-40B4-BE49-F238E27FC236}">
                <a16:creationId xmlns=""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Tree>
    <p:extLst>
      <p:ext uri="{BB962C8B-B14F-4D97-AF65-F5344CB8AC3E}">
        <p14:creationId xmlns=""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a:lstStyle>
            <a:lvl1pP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0" name="Text Placeholder 7">
            <a:extLst>
              <a:ext uri="{FF2B5EF4-FFF2-40B4-BE49-F238E27FC236}">
                <a16:creationId xmlns=""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9" name="Text Placeholder 7">
            <a:extLst>
              <a:ext uri="{FF2B5EF4-FFF2-40B4-BE49-F238E27FC236}">
                <a16:creationId xmlns=""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0" name="Text Placeholder 7">
            <a:extLst>
              <a:ext uri="{FF2B5EF4-FFF2-40B4-BE49-F238E27FC236}">
                <a16:creationId xmlns=""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21" name="Text Placeholder 7">
            <a:extLst>
              <a:ext uri="{FF2B5EF4-FFF2-40B4-BE49-F238E27FC236}">
                <a16:creationId xmlns=""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2" name="Text Placeholder 7">
            <a:extLst>
              <a:ext uri="{FF2B5EF4-FFF2-40B4-BE49-F238E27FC236}">
                <a16:creationId xmlns=""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5" name="Footer Placeholder 4">
            <a:extLst>
              <a:ext uri="{FF2B5EF4-FFF2-40B4-BE49-F238E27FC236}">
                <a16:creationId xmlns="" xmlns:a16="http://schemas.microsoft.com/office/drawing/2014/main" id="{EF9214E9-6126-4AC1-90E2-D969038661B4}"/>
              </a:ext>
            </a:extLst>
          </p:cNvPr>
          <p:cNvSpPr>
            <a:spLocks noGrp="1"/>
          </p:cNvSpPr>
          <p:nvPr>
            <p:ph type="ftr" sz="quarter" idx="11"/>
          </p:nvPr>
        </p:nvSpPr>
        <p:spPr>
          <a:xfrm>
            <a:off x="6025896"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574163278"/>
      </p:ext>
    </p:extLst>
  </p:cSld>
  <p:clrMapOvr>
    <a:masterClrMapping/>
  </p:clrMapOvr>
  <p:extLst>
    <p:ext uri="{DCECCB84-F9BA-43D5-87BE-67443E8EF086}">
      <p15:sldGuideLst xmlns=""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rful illustration of buildings&#10;">
            <a:extLst>
              <a:ext uri="{FF2B5EF4-FFF2-40B4-BE49-F238E27FC236}">
                <a16:creationId xmlns=""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a:lstStyle>
            <a:lvl1pPr algn="ct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0" name="Text Placeholder 9">
            <a:extLst>
              <a:ext uri="{FF2B5EF4-FFF2-40B4-BE49-F238E27FC236}">
                <a16:creationId xmlns=""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1" name="Text Placeholder 9">
            <a:extLst>
              <a:ext uri="{FF2B5EF4-FFF2-40B4-BE49-F238E27FC236}">
                <a16:creationId xmlns=""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7" name="Text Placeholder 9">
            <a:extLst>
              <a:ext uri="{FF2B5EF4-FFF2-40B4-BE49-F238E27FC236}">
                <a16:creationId xmlns=""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8" name="Text Placeholder 9">
            <a:extLst>
              <a:ext uri="{FF2B5EF4-FFF2-40B4-BE49-F238E27FC236}">
                <a16:creationId xmlns=""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9" name="Text Placeholder 9">
            <a:extLst>
              <a:ext uri="{FF2B5EF4-FFF2-40B4-BE49-F238E27FC236}">
                <a16:creationId xmlns=""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2" name="Text Placeholder 9">
            <a:extLst>
              <a:ext uri="{FF2B5EF4-FFF2-40B4-BE49-F238E27FC236}">
                <a16:creationId xmlns=""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3" name="Text Placeholder 9">
            <a:extLst>
              <a:ext uri="{FF2B5EF4-FFF2-40B4-BE49-F238E27FC236}">
                <a16:creationId xmlns=""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4" name="Text Placeholder 9">
            <a:extLst>
              <a:ext uri="{FF2B5EF4-FFF2-40B4-BE49-F238E27FC236}">
                <a16:creationId xmlns=""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lvl1pPr>
              <a:defRPr b="0">
                <a:solidFill>
                  <a:schemeClr val="bg1"/>
                </a:solidFill>
              </a:defRPr>
            </a:lvl1pPr>
          </a:lstStyle>
          <a:p>
            <a:r>
              <a:rPr lang="en-US" dirty="0"/>
              <a:t>Pitch deck title</a:t>
            </a:r>
          </a:p>
        </p:txBody>
      </p:sp>
    </p:spTree>
    <p:extLst>
      <p:ext uri="{BB962C8B-B14F-4D97-AF65-F5344CB8AC3E}">
        <p14:creationId xmlns="" xmlns:p14="http://schemas.microsoft.com/office/powerpoint/2010/main" val="3648307211"/>
      </p:ext>
    </p:extLst>
  </p:cSld>
  <p:clrMapOvr>
    <a:masterClrMapping/>
  </p:clrMapOvr>
  <p:extLst>
    <p:ext uri="{DCECCB84-F9BA-43D5-87BE-67443E8EF086}">
      <p15:sldGuideLst xmlns=""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7" name="Straight Connector 26">
            <a:extLst>
              <a:ext uri="{FF2B5EF4-FFF2-40B4-BE49-F238E27FC236}">
                <a16:creationId xmlns=""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13" name="Content Placeholder 12">
            <a:extLst>
              <a:ext uri="{FF2B5EF4-FFF2-40B4-BE49-F238E27FC236}">
                <a16:creationId xmlns=""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9" name="Content Placeholder 12">
            <a:extLst>
              <a:ext uri="{FF2B5EF4-FFF2-40B4-BE49-F238E27FC236}">
                <a16:creationId xmlns=""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2" name="Content Placeholder 12">
            <a:extLst>
              <a:ext uri="{FF2B5EF4-FFF2-40B4-BE49-F238E27FC236}">
                <a16:creationId xmlns=""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4" name="Text Placeholder 16">
            <a:extLst>
              <a:ext uri="{FF2B5EF4-FFF2-40B4-BE49-F238E27FC236}">
                <a16:creationId xmlns=""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5" name="Text Placeholder 16">
            <a:extLst>
              <a:ext uri="{FF2B5EF4-FFF2-40B4-BE49-F238E27FC236}">
                <a16:creationId xmlns=""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Tree>
    <p:extLst>
      <p:ext uri="{BB962C8B-B14F-4D97-AF65-F5344CB8AC3E}">
        <p14:creationId xmlns=""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EDIT TITLE</a:t>
            </a:r>
          </a:p>
        </p:txBody>
      </p:sp>
      <p:grpSp>
        <p:nvGrpSpPr>
          <p:cNvPr id="7" name="Picture Placeholder 795" descr="abstract colorful illustration of buildings&#10;">
            <a:extLst>
              <a:ext uri="{FF2B5EF4-FFF2-40B4-BE49-F238E27FC236}">
                <a16:creationId xmlns=""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13" name="Content Placeholder 12">
            <a:extLst>
              <a:ext uri="{FF2B5EF4-FFF2-40B4-BE49-F238E27FC236}">
                <a16:creationId xmlns=""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7" name="Text Placeholder 16">
            <a:extLst>
              <a:ext uri="{FF2B5EF4-FFF2-40B4-BE49-F238E27FC236}">
                <a16:creationId xmlns=""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9" name="Content Placeholder 12">
            <a:extLst>
              <a:ext uri="{FF2B5EF4-FFF2-40B4-BE49-F238E27FC236}">
                <a16:creationId xmlns=""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0" name="Text Placeholder 16">
            <a:extLst>
              <a:ext uri="{FF2B5EF4-FFF2-40B4-BE49-F238E27FC236}">
                <a16:creationId xmlns=""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Content Placeholder 12">
            <a:extLst>
              <a:ext uri="{FF2B5EF4-FFF2-40B4-BE49-F238E27FC236}">
                <a16:creationId xmlns=""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5" name="Text Placeholder 8">
            <a:extLst>
              <a:ext uri="{FF2B5EF4-FFF2-40B4-BE49-F238E27FC236}">
                <a16:creationId xmlns=""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2</a:t>
            </a:r>
            <a:endParaRPr lang="en-ZA" dirty="0"/>
          </a:p>
        </p:txBody>
      </p:sp>
      <p:sp>
        <p:nvSpPr>
          <p:cNvPr id="16" name="Text Placeholder 8">
            <a:extLst>
              <a:ext uri="{FF2B5EF4-FFF2-40B4-BE49-F238E27FC236}">
                <a16:creationId xmlns=""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3</a:t>
            </a:r>
            <a:endParaRPr lang="en-ZA" dirty="0"/>
          </a:p>
        </p:txBody>
      </p:sp>
      <p:sp>
        <p:nvSpPr>
          <p:cNvPr id="24" name="Text Placeholder 8">
            <a:extLst>
              <a:ext uri="{FF2B5EF4-FFF2-40B4-BE49-F238E27FC236}">
                <a16:creationId xmlns=""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4</a:t>
            </a:r>
            <a:endParaRPr lang="en-ZA" dirty="0"/>
          </a:p>
        </p:txBody>
      </p:sp>
      <p:cxnSp>
        <p:nvCxnSpPr>
          <p:cNvPr id="10" name="Straight Connector 9">
            <a:extLst>
              <a:ext uri="{FF2B5EF4-FFF2-40B4-BE49-F238E27FC236}">
                <a16:creationId xmlns=""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9" name="Text Placeholder 8">
            <a:extLst>
              <a:ext uri="{FF2B5EF4-FFF2-40B4-BE49-F238E27FC236}">
                <a16:creationId xmlns=""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4" name="Date Placeholder 2">
            <a:extLst>
              <a:ext uri="{FF2B5EF4-FFF2-40B4-BE49-F238E27FC236}">
                <a16:creationId xmlns=""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C626A5-4FF6-42BD-858A-AE4B2C23A6BC}"/>
              </a:ext>
            </a:extLst>
          </p:cNvPr>
          <p:cNvSpPr>
            <a:spLocks noGrp="1"/>
          </p:cNvSpPr>
          <p:nvPr>
            <p:ph type="title" hasCustomPrompt="1"/>
          </p:nvPr>
        </p:nvSpPr>
        <p:spPr/>
        <p:txBody>
          <a:bodyPr/>
          <a:lstStyle>
            <a:lvl1pPr algn="ctr">
              <a:defRPr baseline="0">
                <a:solidFill>
                  <a:schemeClr val="tx1"/>
                </a:solidFill>
              </a:defRPr>
            </a:lvl1pPr>
          </a:lstStyle>
          <a:p>
            <a:r>
              <a:rPr lang="en-US" dirty="0"/>
              <a:t>CLICK TO EDIT TITLE</a:t>
            </a:r>
            <a:endParaRPr lang="en-ZA" dirty="0"/>
          </a:p>
        </p:txBody>
      </p:sp>
      <p:sp>
        <p:nvSpPr>
          <p:cNvPr id="6" name="Footer Placeholder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4" name="Text Placeholder 3">
            <a:extLst>
              <a:ext uri="{FF2B5EF4-FFF2-40B4-BE49-F238E27FC236}">
                <a16:creationId xmlns=""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9" name="Text Placeholder 8">
            <a:extLst>
              <a:ext uri="{FF2B5EF4-FFF2-40B4-BE49-F238E27FC236}">
                <a16:creationId xmlns=""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Text Placeholder 3">
            <a:extLst>
              <a:ext uri="{FF2B5EF4-FFF2-40B4-BE49-F238E27FC236}">
                <a16:creationId xmlns=""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23" name="Text Placeholder 3">
            <a:extLst>
              <a:ext uri="{FF2B5EF4-FFF2-40B4-BE49-F238E27FC236}">
                <a16:creationId xmlns=""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19" name="Date Placeholder 2">
            <a:extLst>
              <a:ext uri="{FF2B5EF4-FFF2-40B4-BE49-F238E27FC236}">
                <a16:creationId xmlns=""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 xmlns:p14="http://schemas.microsoft.com/office/powerpoint/2010/main" val="782336595"/>
      </p:ext>
    </p:extLst>
  </p:cSld>
  <p:clrMapOvr>
    <a:masterClrMapping/>
  </p:clrMapOvr>
  <p:extLst>
    <p:ext uri="{DCECCB84-F9BA-43D5-87BE-67443E8EF086}">
      <p15:sldGuideLst xmlns=""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FE9E034D-C1DD-48C0-BB6B-FDC6F8EBA558}"/>
              </a:ext>
            </a:extLst>
          </p:cNvPr>
          <p:cNvSpPr>
            <a:spLocks noGrp="1"/>
          </p:cNvSpPr>
          <p:nvPr>
            <p:ph type="title"/>
          </p:nvPr>
        </p:nvSpPr>
        <p:spPr>
          <a:xfrm>
            <a:off x="839788" y="365125"/>
            <a:ext cx="10515600" cy="1325563"/>
          </a:xfrm>
        </p:spPr>
        <p:txBody>
          <a:bodyPr/>
          <a:lstStyle>
            <a:lvl1pPr>
              <a:defRPr baseline="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 xmlns:a16="http://schemas.microsoft.com/office/drawing/2014/main" id="{A91BC8B9-8F2B-4131-A090-0ACBEEE80BB7}"/>
              </a:ext>
            </a:extLst>
          </p:cNvPr>
          <p:cNvSpPr>
            <a:spLocks noGrp="1"/>
          </p:cNvSpPr>
          <p:nvPr>
            <p:ph sz="half" idx="2"/>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 xmlns:a16="http://schemas.microsoft.com/office/drawing/2014/main" id="{0596ED23-22F0-421E-849C-630BEABF8BD0}"/>
              </a:ext>
            </a:extLst>
          </p:cNvPr>
          <p:cNvSpPr>
            <a:spLocks noGrp="1"/>
          </p:cNvSpPr>
          <p:nvPr>
            <p:ph sz="quarter" idx="4"/>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0" name="Text Placeholder 5">
            <a:extLst>
              <a:ext uri="{FF2B5EF4-FFF2-40B4-BE49-F238E27FC236}">
                <a16:creationId xmlns=""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1" name="Text Placeholder 5">
            <a:extLst>
              <a:ext uri="{FF2B5EF4-FFF2-40B4-BE49-F238E27FC236}">
                <a16:creationId xmlns=""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2" name="Text Placeholder 5">
            <a:extLst>
              <a:ext uri="{FF2B5EF4-FFF2-40B4-BE49-F238E27FC236}">
                <a16:creationId xmlns=""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3" name="Text Placeholder 5">
            <a:extLst>
              <a:ext uri="{FF2B5EF4-FFF2-40B4-BE49-F238E27FC236}">
                <a16:creationId xmlns=""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cxnSp>
        <p:nvCxnSpPr>
          <p:cNvPr id="5" name="Straight Connector 4">
            <a:extLst>
              <a:ext uri="{FF2B5EF4-FFF2-40B4-BE49-F238E27FC236}">
                <a16:creationId xmlns=""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2" name="Text Placeholder 9">
            <a:extLst>
              <a:ext uri="{FF2B5EF4-FFF2-40B4-BE49-F238E27FC236}">
                <a16:creationId xmlns=""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4" name="Text Placeholder 9">
            <a:extLst>
              <a:ext uri="{FF2B5EF4-FFF2-40B4-BE49-F238E27FC236}">
                <a16:creationId xmlns=""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0" name="Text Placeholder 9">
            <a:extLst>
              <a:ext uri="{FF2B5EF4-FFF2-40B4-BE49-F238E27FC236}">
                <a16:creationId xmlns=""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a:lstStyle>
            <a:lvl1pPr algn="ctr">
              <a:defRPr baseline="0"/>
            </a:lvl1pPr>
          </a:lstStyle>
          <a:p>
            <a:r>
              <a:rPr lang="en-US" dirty="0"/>
              <a:t>CLICK TO EDIT TITLE</a:t>
            </a:r>
          </a:p>
        </p:txBody>
      </p:sp>
      <p:sp>
        <p:nvSpPr>
          <p:cNvPr id="20" name="Text Placeholder 9">
            <a:extLst>
              <a:ext uri="{FF2B5EF4-FFF2-40B4-BE49-F238E27FC236}">
                <a16:creationId xmlns=""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1" name="Text Placeholder 9">
            <a:extLst>
              <a:ext uri="{FF2B5EF4-FFF2-40B4-BE49-F238E27FC236}">
                <a16:creationId xmlns=""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3" name="Text Placeholder 9">
            <a:extLst>
              <a:ext uri="{FF2B5EF4-FFF2-40B4-BE49-F238E27FC236}">
                <a16:creationId xmlns=""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grpSp>
        <p:nvGrpSpPr>
          <p:cNvPr id="956" name="Picture Placeholder 1925" descr="abstract colorful illustration of buildings">
            <a:extLst>
              <a:ext uri="{FF2B5EF4-FFF2-40B4-BE49-F238E27FC236}">
                <a16:creationId xmlns=""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
        <p:nvSpPr>
          <p:cNvPr id="959" name="Footer Placeholder 4">
            <a:extLst>
              <a:ext uri="{FF2B5EF4-FFF2-40B4-BE49-F238E27FC236}">
                <a16:creationId xmlns="" xmlns:a16="http://schemas.microsoft.com/office/drawing/2014/main" id="{FDDDAD91-4E9B-42FC-AE96-7FAC49BC7505}"/>
              </a:ext>
            </a:extLst>
          </p:cNvPr>
          <p:cNvSpPr>
            <a:spLocks noGrp="1"/>
          </p:cNvSpPr>
          <p:nvPr>
            <p:ph type="ftr" sz="quarter" idx="11"/>
          </p:nvPr>
        </p:nvSpPr>
        <p:spPr>
          <a:xfrm>
            <a:off x="4038600" y="6356350"/>
            <a:ext cx="4114800" cy="365125"/>
          </a:xfrm>
        </p:spPr>
        <p:txBody>
          <a:bodyPr/>
          <a:lstStyle>
            <a:lvl1pPr>
              <a:defRPr>
                <a:solidFill>
                  <a:schemeClr val="bg1"/>
                </a:solidFill>
              </a:defRPr>
            </a:lvl1pPr>
          </a:lstStyle>
          <a:p>
            <a:r>
              <a:rPr lang="en-US" dirty="0"/>
              <a:t>Pitch deck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1798524139"/>
      </p:ext>
    </p:extLst>
  </p:cSld>
  <p:clrMapOvr>
    <a:masterClrMapping/>
  </p:clrMapOvr>
  <p:extLst>
    <p:ext uri="{DCECCB84-F9BA-43D5-87BE-67443E8EF086}">
      <p15:sldGuideLst xmlns=""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E9E034D-C1DD-48C0-BB6B-FDC6F8EBA558}"/>
              </a:ext>
            </a:extLst>
          </p:cNvPr>
          <p:cNvSpPr>
            <a:spLocks noGrp="1"/>
          </p:cNvSpPr>
          <p:nvPr>
            <p:ph type="title"/>
          </p:nvPr>
        </p:nvSpPr>
        <p:spPr>
          <a:xfrm>
            <a:off x="1572768" y="704088"/>
            <a:ext cx="9052560" cy="640080"/>
          </a:xfrm>
        </p:spPr>
        <p:txBody>
          <a:bodyPr/>
          <a:lstStyle>
            <a:lvl1pPr algn="ctr">
              <a:defRPr baseline="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 xmlns:a16="http://schemas.microsoft.com/office/drawing/2014/main" id="{A91BC8B9-8F2B-4131-A090-0ACBEEE80BB7}"/>
              </a:ext>
            </a:extLst>
          </p:cNvPr>
          <p:cNvSpPr>
            <a:spLocks noGrp="1"/>
          </p:cNvSpPr>
          <p:nvPr>
            <p:ph sz="half" idx="2"/>
          </p:nvPr>
        </p:nvSpPr>
        <p:spPr>
          <a:xfrm>
            <a:off x="923544" y="2670048"/>
            <a:ext cx="4901184"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 xmlns:a16="http://schemas.microsoft.com/office/drawing/2014/main" id="{0596ED23-22F0-421E-849C-630BEABF8BD0}"/>
              </a:ext>
            </a:extLst>
          </p:cNvPr>
          <p:cNvSpPr>
            <a:spLocks noGrp="1"/>
          </p:cNvSpPr>
          <p:nvPr>
            <p:ph sz="quarter" idx="4"/>
          </p:nvPr>
        </p:nvSpPr>
        <p:spPr>
          <a:xfrm>
            <a:off x="6364224" y="2532888"/>
            <a:ext cx="51663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10" name="Text Placeholder 9">
            <a:extLst>
              <a:ext uri="{FF2B5EF4-FFF2-40B4-BE49-F238E27FC236}">
                <a16:creationId xmlns=""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Tree>
    <p:extLst>
      <p:ext uri="{BB962C8B-B14F-4D97-AF65-F5344CB8AC3E}">
        <p14:creationId xmlns=""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C626A5-4FF6-42BD-858A-AE4B2C23A6BC}"/>
              </a:ext>
            </a:extLst>
          </p:cNvPr>
          <p:cNvSpPr>
            <a:spLocks noGrp="1"/>
          </p:cNvSpPr>
          <p:nvPr>
            <p:ph type="title"/>
          </p:nvPr>
        </p:nvSpPr>
        <p:spPr/>
        <p:txBody>
          <a:bodyPr>
            <a:normAutofit/>
          </a:bodyPr>
          <a:lstStyle>
            <a:lvl1pPr>
              <a:defRPr sz="3800" cap="all"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39" name="Text Placeholder 10">
            <a:extLst>
              <a:ext uri="{FF2B5EF4-FFF2-40B4-BE49-F238E27FC236}">
                <a16:creationId xmlns=""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0" name="Text Placeholder 10">
            <a:extLst>
              <a:ext uri="{FF2B5EF4-FFF2-40B4-BE49-F238E27FC236}">
                <a16:creationId xmlns=""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5" name="Text Placeholder 10">
            <a:extLst>
              <a:ext uri="{FF2B5EF4-FFF2-40B4-BE49-F238E27FC236}">
                <a16:creationId xmlns=""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4" name="Text Placeholder 10">
            <a:extLst>
              <a:ext uri="{FF2B5EF4-FFF2-40B4-BE49-F238E27FC236}">
                <a16:creationId xmlns=""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cxnSp>
        <p:nvCxnSpPr>
          <p:cNvPr id="65" name="Straight Connector 64">
            <a:extLst>
              <a:ext uri="{FF2B5EF4-FFF2-40B4-BE49-F238E27FC236}">
                <a16:creationId xmlns=""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Text Placeholder 36">
            <a:extLst>
              <a:ext uri="{FF2B5EF4-FFF2-40B4-BE49-F238E27FC236}">
                <a16:creationId xmlns=""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a:noAutofit/>
          </a:bodyPr>
          <a:lstStyle>
            <a:lvl1pPr marL="0" indent="0" algn="ctr">
              <a:buNone/>
              <a:defRPr sz="1100">
                <a:solidFill>
                  <a:schemeClr val="tx1">
                    <a:lumMod val="75000"/>
                    <a:lumOff val="25000"/>
                  </a:schemeClr>
                </a:solidFill>
              </a:defRPr>
            </a:lvl1pPr>
          </a:lstStyle>
          <a:p>
            <a:pPr lvl="0"/>
            <a:r>
              <a:rPr lang="en-US" dirty="0"/>
              <a:t>Month, Year</a:t>
            </a:r>
            <a:endParaRPr lang="en-ZA" dirty="0"/>
          </a:p>
        </p:txBody>
      </p:sp>
      <p:sp>
        <p:nvSpPr>
          <p:cNvPr id="68" name="Date Placeholder 2">
            <a:extLst>
              <a:ext uri="{FF2B5EF4-FFF2-40B4-BE49-F238E27FC236}">
                <a16:creationId xmlns=""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BF8F5A6A-E29E-401A-801A-8FD9CAABA7A5}"/>
              </a:ext>
            </a:extLst>
          </p:cNvPr>
          <p:cNvSpPr>
            <a:spLocks noGrp="1"/>
          </p:cNvSpPr>
          <p:nvPr>
            <p:ph idx="1"/>
          </p:nvPr>
        </p:nvSpPr>
        <p:spPr>
          <a:xfrm>
            <a:off x="915924" y="1825625"/>
            <a:ext cx="1036015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6" name="Rectangle 5">
            <a:extLst>
              <a:ext uri="{FF2B5EF4-FFF2-40B4-BE49-F238E27FC236}">
                <a16:creationId xmlns=""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a:extLst>
              <a:ext uri="{FF2B5EF4-FFF2-40B4-BE49-F238E27FC236}">
                <a16:creationId xmlns=""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1" name="Picture Placeholder 10">
            <a:extLst>
              <a:ext uri="{FF2B5EF4-FFF2-40B4-BE49-F238E27FC236}">
                <a16:creationId xmlns=""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2" name="Rectangle 11">
            <a:extLst>
              <a:ext uri="{FF2B5EF4-FFF2-40B4-BE49-F238E27FC236}">
                <a16:creationId xmlns=""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7">
            <a:extLst>
              <a:ext uri="{FF2B5EF4-FFF2-40B4-BE49-F238E27FC236}">
                <a16:creationId xmlns=""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5" name="Picture Placeholder 10">
            <a:extLst>
              <a:ext uri="{FF2B5EF4-FFF2-40B4-BE49-F238E27FC236}">
                <a16:creationId xmlns=""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6" name="Rectangle 15">
            <a:extLst>
              <a:ext uri="{FF2B5EF4-FFF2-40B4-BE49-F238E27FC236}">
                <a16:creationId xmlns=""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7">
            <a:extLst>
              <a:ext uri="{FF2B5EF4-FFF2-40B4-BE49-F238E27FC236}">
                <a16:creationId xmlns=""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9" name="Picture Placeholder 10">
            <a:extLst>
              <a:ext uri="{FF2B5EF4-FFF2-40B4-BE49-F238E27FC236}">
                <a16:creationId xmlns=""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20" name="Rectangle 19">
            <a:extLst>
              <a:ext uri="{FF2B5EF4-FFF2-40B4-BE49-F238E27FC236}">
                <a16:creationId xmlns=""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7">
            <a:extLst>
              <a:ext uri="{FF2B5EF4-FFF2-40B4-BE49-F238E27FC236}">
                <a16:creationId xmlns=""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3" name="Picture Placeholder 10">
            <a:extLst>
              <a:ext uri="{FF2B5EF4-FFF2-40B4-BE49-F238E27FC236}">
                <a16:creationId xmlns=""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2" name="Rectangle 41">
            <a:extLst>
              <a:ext uri="{FF2B5EF4-FFF2-40B4-BE49-F238E27FC236}">
                <a16:creationId xmlns=""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4" name="Rectangle 43">
            <a:extLst>
              <a:ext uri="{FF2B5EF4-FFF2-40B4-BE49-F238E27FC236}">
                <a16:creationId xmlns=""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6" name="Rectangle 45">
            <a:extLst>
              <a:ext uri="{FF2B5EF4-FFF2-40B4-BE49-F238E27FC236}">
                <a16:creationId xmlns=""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2" name="Title 1">
            <a:extLst>
              <a:ext uri="{FF2B5EF4-FFF2-40B4-BE49-F238E27FC236}">
                <a16:creationId xmlns=""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8" name="Text Placeholder 7">
            <a:extLst>
              <a:ext uri="{FF2B5EF4-FFF2-40B4-BE49-F238E27FC236}">
                <a16:creationId xmlns=""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3" name="Text Placeholder 7">
            <a:extLst>
              <a:ext uri="{FF2B5EF4-FFF2-40B4-BE49-F238E27FC236}">
                <a16:creationId xmlns=""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7" name="Text Placeholder 7">
            <a:extLst>
              <a:ext uri="{FF2B5EF4-FFF2-40B4-BE49-F238E27FC236}">
                <a16:creationId xmlns=""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1" name="Text Placeholder 7">
            <a:extLst>
              <a:ext uri="{FF2B5EF4-FFF2-40B4-BE49-F238E27FC236}">
                <a16:creationId xmlns=""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5" name="Text Placeholder 7">
            <a:extLst>
              <a:ext uri="{FF2B5EF4-FFF2-40B4-BE49-F238E27FC236}">
                <a16:creationId xmlns=""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6" name="Text Placeholder 7">
            <a:extLst>
              <a:ext uri="{FF2B5EF4-FFF2-40B4-BE49-F238E27FC236}">
                <a16:creationId xmlns=""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9" name="Text Placeholder 7">
            <a:extLst>
              <a:ext uri="{FF2B5EF4-FFF2-40B4-BE49-F238E27FC236}">
                <a16:creationId xmlns=""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0" name="Text Placeholder 7">
            <a:extLst>
              <a:ext uri="{FF2B5EF4-FFF2-40B4-BE49-F238E27FC236}">
                <a16:creationId xmlns=""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3" name="Text Placeholder 7">
            <a:extLst>
              <a:ext uri="{FF2B5EF4-FFF2-40B4-BE49-F238E27FC236}">
                <a16:creationId xmlns=""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4" name="Text Placeholder 7">
            <a:extLst>
              <a:ext uri="{FF2B5EF4-FFF2-40B4-BE49-F238E27FC236}">
                <a16:creationId xmlns=""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7" name="Text Placeholder 7">
            <a:extLst>
              <a:ext uri="{FF2B5EF4-FFF2-40B4-BE49-F238E27FC236}">
                <a16:creationId xmlns=""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8" name="Text Placeholder 7">
            <a:extLst>
              <a:ext uri="{FF2B5EF4-FFF2-40B4-BE49-F238E27FC236}">
                <a16:creationId xmlns=""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54" name="Rectangle 53">
            <a:extLst>
              <a:ext uri="{FF2B5EF4-FFF2-40B4-BE49-F238E27FC236}">
                <a16:creationId xmlns=""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6" name="Rectangle 55">
            <a:extLst>
              <a:ext uri="{FF2B5EF4-FFF2-40B4-BE49-F238E27FC236}">
                <a16:creationId xmlns=""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8" name="Rectangle 57">
            <a:extLst>
              <a:ext uri="{FF2B5EF4-FFF2-40B4-BE49-F238E27FC236}">
                <a16:creationId xmlns=""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60" name="Rectangle 59">
            <a:extLst>
              <a:ext uri="{FF2B5EF4-FFF2-40B4-BE49-F238E27FC236}">
                <a16:creationId xmlns=""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7" name="Content Placeholder 6">
            <a:extLst>
              <a:ext uri="{FF2B5EF4-FFF2-40B4-BE49-F238E27FC236}">
                <a16:creationId xmlns=""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8" name="Content Placeholder 6">
            <a:extLst>
              <a:ext uri="{FF2B5EF4-FFF2-40B4-BE49-F238E27FC236}">
                <a16:creationId xmlns=""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9" name="Content Placeholder 6">
            <a:extLst>
              <a:ext uri="{FF2B5EF4-FFF2-40B4-BE49-F238E27FC236}">
                <a16:creationId xmlns=""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0" name="Content Placeholder 6">
            <a:extLst>
              <a:ext uri="{FF2B5EF4-FFF2-40B4-BE49-F238E27FC236}">
                <a16:creationId xmlns=""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Text Placeholder 10">
            <a:extLst>
              <a:ext uri="{FF2B5EF4-FFF2-40B4-BE49-F238E27FC236}">
                <a16:creationId xmlns=""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2" name="Text Placeholder 12">
            <a:extLst>
              <a:ext uri="{FF2B5EF4-FFF2-40B4-BE49-F238E27FC236}">
                <a16:creationId xmlns=""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3" name="Text Placeholder 10">
            <a:extLst>
              <a:ext uri="{FF2B5EF4-FFF2-40B4-BE49-F238E27FC236}">
                <a16:creationId xmlns=""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4" name="Text Placeholder 12">
            <a:extLst>
              <a:ext uri="{FF2B5EF4-FFF2-40B4-BE49-F238E27FC236}">
                <a16:creationId xmlns=""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6" name="Text Placeholder 12">
            <a:extLst>
              <a:ext uri="{FF2B5EF4-FFF2-40B4-BE49-F238E27FC236}">
                <a16:creationId xmlns=""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8" name="Text Placeholder 12">
            <a:extLst>
              <a:ext uri="{FF2B5EF4-FFF2-40B4-BE49-F238E27FC236}">
                <a16:creationId xmlns=""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2">
            <a:extLst>
              <a:ext uri="{FF2B5EF4-FFF2-40B4-BE49-F238E27FC236}">
                <a16:creationId xmlns=""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2">
            <a:extLst>
              <a:ext uri="{FF2B5EF4-FFF2-40B4-BE49-F238E27FC236}">
                <a16:creationId xmlns=""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2">
            <a:extLst>
              <a:ext uri="{FF2B5EF4-FFF2-40B4-BE49-F238E27FC236}">
                <a16:creationId xmlns=""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Text Placeholder 12">
            <a:extLst>
              <a:ext uri="{FF2B5EF4-FFF2-40B4-BE49-F238E27FC236}">
                <a16:creationId xmlns=""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rful illustration of buildings">
            <a:extLst>
              <a:ext uri="{FF2B5EF4-FFF2-40B4-BE49-F238E27FC236}">
                <a16:creationId xmlns=""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a:lstStyle/>
          <a:p>
            <a:r>
              <a:rPr lang="en-US" dirty="0"/>
              <a:t>CLICK TO EDIT TITLE</a:t>
            </a:r>
          </a:p>
        </p:txBody>
      </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
        <p:nvSpPr>
          <p:cNvPr id="675" name="Text Placeholder 7">
            <a:extLst>
              <a:ext uri="{FF2B5EF4-FFF2-40B4-BE49-F238E27FC236}">
                <a16:creationId xmlns=""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anchor="b" anchorCtr="0"/>
          <a:lstStyle/>
          <a:p>
            <a:r>
              <a:rPr lang="en-US" dirty="0"/>
              <a:t>CLICK TO EDIT MASTER TITLE STYLE</a:t>
            </a:r>
          </a:p>
        </p:txBody>
      </p:sp>
      <p:sp>
        <p:nvSpPr>
          <p:cNvPr id="14" name="Text Placeholder 13">
            <a:extLst>
              <a:ext uri="{FF2B5EF4-FFF2-40B4-BE49-F238E27FC236}">
                <a16:creationId xmlns=""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edit text</a:t>
            </a:r>
          </a:p>
        </p:txBody>
      </p:sp>
      <p:grpSp>
        <p:nvGrpSpPr>
          <p:cNvPr id="10" name="Picture Placeholder 44" descr="abstract colorful illustration of buildings">
            <a:extLst>
              <a:ext uri="{FF2B5EF4-FFF2-40B4-BE49-F238E27FC236}">
                <a16:creationId xmlns=""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endParaRPr lang="en-US" dirty="0"/>
            </a:p>
          </p:txBody>
        </p:sp>
        <p:sp>
          <p:nvSpPr>
            <p:cNvPr id="12" name="Freeform: Shape 11">
              <a:extLst>
                <a:ext uri="{FF2B5EF4-FFF2-40B4-BE49-F238E27FC236}">
                  <a16:creationId xmlns=""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endParaRPr lang="en-US" dirty="0"/>
            </a:p>
          </p:txBody>
        </p:sp>
        <p:sp>
          <p:nvSpPr>
            <p:cNvPr id="13" name="Freeform: Shape 12">
              <a:extLst>
                <a:ext uri="{FF2B5EF4-FFF2-40B4-BE49-F238E27FC236}">
                  <a16:creationId xmlns=""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endParaRPr lang="en-US" dirty="0"/>
            </a:p>
          </p:txBody>
        </p:sp>
        <p:sp>
          <p:nvSpPr>
            <p:cNvPr id="15" name="Freeform: Shape 14">
              <a:extLst>
                <a:ext uri="{FF2B5EF4-FFF2-40B4-BE49-F238E27FC236}">
                  <a16:creationId xmlns=""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6" name="Freeform: Shape 15">
              <a:extLst>
                <a:ext uri="{FF2B5EF4-FFF2-40B4-BE49-F238E27FC236}">
                  <a16:creationId xmlns=""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endParaRPr lang="en-US" dirty="0"/>
            </a:p>
          </p:txBody>
        </p:sp>
        <p:sp>
          <p:nvSpPr>
            <p:cNvPr id="17" name="Freeform: Shape 16">
              <a:extLst>
                <a:ext uri="{FF2B5EF4-FFF2-40B4-BE49-F238E27FC236}">
                  <a16:creationId xmlns=""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8" name="Freeform: Shape 17">
              <a:extLst>
                <a:ext uri="{FF2B5EF4-FFF2-40B4-BE49-F238E27FC236}">
                  <a16:creationId xmlns=""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9" name="Freeform: Shape 18">
              <a:extLst>
                <a:ext uri="{FF2B5EF4-FFF2-40B4-BE49-F238E27FC236}">
                  <a16:creationId xmlns=""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endParaRPr lang="en-US" dirty="0"/>
            </a:p>
          </p:txBody>
        </p:sp>
        <p:sp>
          <p:nvSpPr>
            <p:cNvPr id="20" name="Freeform: Shape 19">
              <a:extLst>
                <a:ext uri="{FF2B5EF4-FFF2-40B4-BE49-F238E27FC236}">
                  <a16:creationId xmlns=""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endParaRPr lang="en-US" dirty="0"/>
            </a:p>
          </p:txBody>
        </p:sp>
        <p:sp>
          <p:nvSpPr>
            <p:cNvPr id="21" name="Freeform: Shape 20">
              <a:extLst>
                <a:ext uri="{FF2B5EF4-FFF2-40B4-BE49-F238E27FC236}">
                  <a16:creationId xmlns=""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endParaRPr lang="en-US" dirty="0"/>
            </a:p>
          </p:txBody>
        </p:sp>
        <p:sp>
          <p:nvSpPr>
            <p:cNvPr id="22" name="Freeform: Shape 21">
              <a:extLst>
                <a:ext uri="{FF2B5EF4-FFF2-40B4-BE49-F238E27FC236}">
                  <a16:creationId xmlns=""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endParaRPr lang="en-US" dirty="0"/>
            </a:p>
          </p:txBody>
        </p:sp>
        <p:sp>
          <p:nvSpPr>
            <p:cNvPr id="23" name="Freeform: Shape 22">
              <a:extLst>
                <a:ext uri="{FF2B5EF4-FFF2-40B4-BE49-F238E27FC236}">
                  <a16:creationId xmlns=""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24" name="Freeform: Shape 23">
              <a:extLst>
                <a:ext uri="{FF2B5EF4-FFF2-40B4-BE49-F238E27FC236}">
                  <a16:creationId xmlns=""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endParaRPr lang="en-US" dirty="0"/>
            </a:p>
          </p:txBody>
        </p:sp>
        <p:sp>
          <p:nvSpPr>
            <p:cNvPr id="25" name="Freeform: Shape 24">
              <a:extLst>
                <a:ext uri="{FF2B5EF4-FFF2-40B4-BE49-F238E27FC236}">
                  <a16:creationId xmlns=""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endParaRPr lang="en-US" dirty="0"/>
            </a:p>
          </p:txBody>
        </p:sp>
        <p:sp>
          <p:nvSpPr>
            <p:cNvPr id="26" name="Freeform: Shape 25">
              <a:extLst>
                <a:ext uri="{FF2B5EF4-FFF2-40B4-BE49-F238E27FC236}">
                  <a16:creationId xmlns=""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endParaRPr lang="en-US" dirty="0"/>
            </a:p>
          </p:txBody>
        </p:sp>
        <p:sp>
          <p:nvSpPr>
            <p:cNvPr id="27" name="Freeform: Shape 26">
              <a:extLst>
                <a:ext uri="{FF2B5EF4-FFF2-40B4-BE49-F238E27FC236}">
                  <a16:creationId xmlns=""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endParaRPr lang="en-US" dirty="0"/>
            </a:p>
          </p:txBody>
        </p:sp>
        <p:sp>
          <p:nvSpPr>
            <p:cNvPr id="28" name="Freeform: Shape 27">
              <a:extLst>
                <a:ext uri="{FF2B5EF4-FFF2-40B4-BE49-F238E27FC236}">
                  <a16:creationId xmlns=""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endParaRPr lang="en-US" dirty="0"/>
            </a:p>
          </p:txBody>
        </p:sp>
        <p:sp>
          <p:nvSpPr>
            <p:cNvPr id="29" name="Freeform: Shape 28">
              <a:extLst>
                <a:ext uri="{FF2B5EF4-FFF2-40B4-BE49-F238E27FC236}">
                  <a16:creationId xmlns=""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endParaRPr lang="en-US" dirty="0"/>
            </a:p>
          </p:txBody>
        </p:sp>
        <p:sp>
          <p:nvSpPr>
            <p:cNvPr id="30" name="Freeform: Shape 29">
              <a:extLst>
                <a:ext uri="{FF2B5EF4-FFF2-40B4-BE49-F238E27FC236}">
                  <a16:creationId xmlns=""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1" name="Freeform: Shape 30">
              <a:extLst>
                <a:ext uri="{FF2B5EF4-FFF2-40B4-BE49-F238E27FC236}">
                  <a16:creationId xmlns=""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2" name="Freeform: Shape 31">
              <a:extLst>
                <a:ext uri="{FF2B5EF4-FFF2-40B4-BE49-F238E27FC236}">
                  <a16:creationId xmlns=""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endParaRPr lang="en-US" dirty="0"/>
            </a:p>
          </p:txBody>
        </p:sp>
        <p:sp>
          <p:nvSpPr>
            <p:cNvPr id="33" name="Freeform: Shape 32">
              <a:extLst>
                <a:ext uri="{FF2B5EF4-FFF2-40B4-BE49-F238E27FC236}">
                  <a16:creationId xmlns=""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endParaRPr lang="en-US" dirty="0"/>
            </a:p>
          </p:txBody>
        </p:sp>
        <p:sp>
          <p:nvSpPr>
            <p:cNvPr id="34" name="Freeform: Shape 33">
              <a:extLst>
                <a:ext uri="{FF2B5EF4-FFF2-40B4-BE49-F238E27FC236}">
                  <a16:creationId xmlns=""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endParaRPr lang="en-US" dirty="0"/>
            </a:p>
          </p:txBody>
        </p:sp>
        <p:sp>
          <p:nvSpPr>
            <p:cNvPr id="35" name="Freeform: Shape 34">
              <a:extLst>
                <a:ext uri="{FF2B5EF4-FFF2-40B4-BE49-F238E27FC236}">
                  <a16:creationId xmlns=""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endParaRPr lang="en-US" dirty="0"/>
            </a:p>
          </p:txBody>
        </p:sp>
        <p:sp>
          <p:nvSpPr>
            <p:cNvPr id="36" name="Freeform: Shape 35">
              <a:extLst>
                <a:ext uri="{FF2B5EF4-FFF2-40B4-BE49-F238E27FC236}">
                  <a16:creationId xmlns=""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7" name="Freeform: Shape 36">
              <a:extLst>
                <a:ext uri="{FF2B5EF4-FFF2-40B4-BE49-F238E27FC236}">
                  <a16:creationId xmlns=""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endParaRPr lang="en-US" dirty="0"/>
            </a:p>
          </p:txBody>
        </p:sp>
        <p:sp>
          <p:nvSpPr>
            <p:cNvPr id="38" name="Freeform: Shape 37">
              <a:extLst>
                <a:ext uri="{FF2B5EF4-FFF2-40B4-BE49-F238E27FC236}">
                  <a16:creationId xmlns=""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endParaRPr lang="en-US" dirty="0"/>
            </a:p>
          </p:txBody>
        </p:sp>
        <p:sp>
          <p:nvSpPr>
            <p:cNvPr id="39" name="Freeform: Shape 38">
              <a:extLst>
                <a:ext uri="{FF2B5EF4-FFF2-40B4-BE49-F238E27FC236}">
                  <a16:creationId xmlns=""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endParaRPr lang="en-US" dirty="0"/>
            </a:p>
          </p:txBody>
        </p:sp>
        <p:sp>
          <p:nvSpPr>
            <p:cNvPr id="40" name="Freeform: Shape 39">
              <a:extLst>
                <a:ext uri="{FF2B5EF4-FFF2-40B4-BE49-F238E27FC236}">
                  <a16:creationId xmlns=""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endParaRPr lang="en-US" dirty="0"/>
            </a:p>
          </p:txBody>
        </p:sp>
        <p:sp>
          <p:nvSpPr>
            <p:cNvPr id="41" name="Freeform: Shape 40">
              <a:extLst>
                <a:ext uri="{FF2B5EF4-FFF2-40B4-BE49-F238E27FC236}">
                  <a16:creationId xmlns=""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endParaRPr lang="en-US" dirty="0"/>
            </a:p>
          </p:txBody>
        </p:sp>
        <p:sp>
          <p:nvSpPr>
            <p:cNvPr id="42" name="Freeform: Shape 41">
              <a:extLst>
                <a:ext uri="{FF2B5EF4-FFF2-40B4-BE49-F238E27FC236}">
                  <a16:creationId xmlns=""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3" name="Freeform: Shape 42">
              <a:extLst>
                <a:ext uri="{FF2B5EF4-FFF2-40B4-BE49-F238E27FC236}">
                  <a16:creationId xmlns=""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4" name="Freeform: Shape 43">
              <a:extLst>
                <a:ext uri="{FF2B5EF4-FFF2-40B4-BE49-F238E27FC236}">
                  <a16:creationId xmlns=""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endParaRPr lang="en-US" dirty="0"/>
            </a:p>
          </p:txBody>
        </p:sp>
        <p:sp>
          <p:nvSpPr>
            <p:cNvPr id="45" name="Freeform: Shape 44">
              <a:extLst>
                <a:ext uri="{FF2B5EF4-FFF2-40B4-BE49-F238E27FC236}">
                  <a16:creationId xmlns=""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46" name="Freeform: Shape 45">
              <a:extLst>
                <a:ext uri="{FF2B5EF4-FFF2-40B4-BE49-F238E27FC236}">
                  <a16:creationId xmlns=""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endParaRPr lang="en-US" dirty="0"/>
            </a:p>
          </p:txBody>
        </p:sp>
        <p:sp>
          <p:nvSpPr>
            <p:cNvPr id="47" name="Freeform: Shape 46">
              <a:extLst>
                <a:ext uri="{FF2B5EF4-FFF2-40B4-BE49-F238E27FC236}">
                  <a16:creationId xmlns=""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endParaRPr lang="en-US" dirty="0"/>
            </a:p>
          </p:txBody>
        </p:sp>
        <p:sp>
          <p:nvSpPr>
            <p:cNvPr id="48" name="Freeform: Shape 47">
              <a:extLst>
                <a:ext uri="{FF2B5EF4-FFF2-40B4-BE49-F238E27FC236}">
                  <a16:creationId xmlns=""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9" name="Freeform: Shape 48">
              <a:extLst>
                <a:ext uri="{FF2B5EF4-FFF2-40B4-BE49-F238E27FC236}">
                  <a16:creationId xmlns=""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endParaRPr lang="en-US" dirty="0"/>
            </a:p>
          </p:txBody>
        </p:sp>
        <p:sp>
          <p:nvSpPr>
            <p:cNvPr id="50" name="Freeform: Shape 49">
              <a:extLst>
                <a:ext uri="{FF2B5EF4-FFF2-40B4-BE49-F238E27FC236}">
                  <a16:creationId xmlns=""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51" name="Freeform: Shape 50">
              <a:extLst>
                <a:ext uri="{FF2B5EF4-FFF2-40B4-BE49-F238E27FC236}">
                  <a16:creationId xmlns=""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52" name="Freeform: Shape 51">
              <a:extLst>
                <a:ext uri="{FF2B5EF4-FFF2-40B4-BE49-F238E27FC236}">
                  <a16:creationId xmlns=""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endParaRPr lang="en-US" dirty="0"/>
            </a:p>
          </p:txBody>
        </p:sp>
        <p:sp>
          <p:nvSpPr>
            <p:cNvPr id="53" name="Freeform: Shape 52">
              <a:extLst>
                <a:ext uri="{FF2B5EF4-FFF2-40B4-BE49-F238E27FC236}">
                  <a16:creationId xmlns=""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4" name="Freeform: Shape 53">
              <a:extLst>
                <a:ext uri="{FF2B5EF4-FFF2-40B4-BE49-F238E27FC236}">
                  <a16:creationId xmlns=""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endParaRPr lang="en-US" dirty="0"/>
            </a:p>
          </p:txBody>
        </p:sp>
        <p:sp>
          <p:nvSpPr>
            <p:cNvPr id="55" name="Freeform: Shape 54">
              <a:extLst>
                <a:ext uri="{FF2B5EF4-FFF2-40B4-BE49-F238E27FC236}">
                  <a16:creationId xmlns=""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endParaRPr lang="en-US" dirty="0"/>
            </a:p>
          </p:txBody>
        </p:sp>
        <p:sp>
          <p:nvSpPr>
            <p:cNvPr id="56" name="Freeform: Shape 55">
              <a:extLst>
                <a:ext uri="{FF2B5EF4-FFF2-40B4-BE49-F238E27FC236}">
                  <a16:creationId xmlns=""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endParaRPr lang="en-US" dirty="0"/>
            </a:p>
          </p:txBody>
        </p:sp>
        <p:sp>
          <p:nvSpPr>
            <p:cNvPr id="57" name="Freeform: Shape 56">
              <a:extLst>
                <a:ext uri="{FF2B5EF4-FFF2-40B4-BE49-F238E27FC236}">
                  <a16:creationId xmlns=""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endParaRPr lang="en-US" dirty="0"/>
            </a:p>
          </p:txBody>
        </p:sp>
        <p:sp>
          <p:nvSpPr>
            <p:cNvPr id="58" name="Freeform: Shape 57">
              <a:extLst>
                <a:ext uri="{FF2B5EF4-FFF2-40B4-BE49-F238E27FC236}">
                  <a16:creationId xmlns=""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9" name="Freeform: Shape 58">
              <a:extLst>
                <a:ext uri="{FF2B5EF4-FFF2-40B4-BE49-F238E27FC236}">
                  <a16:creationId xmlns=""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60" name="Freeform: Shape 59">
              <a:extLst>
                <a:ext uri="{FF2B5EF4-FFF2-40B4-BE49-F238E27FC236}">
                  <a16:creationId xmlns=""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61" name="Freeform: Shape 60">
              <a:extLst>
                <a:ext uri="{FF2B5EF4-FFF2-40B4-BE49-F238E27FC236}">
                  <a16:creationId xmlns=""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endParaRPr lang="en-US" dirty="0"/>
            </a:p>
          </p:txBody>
        </p:sp>
        <p:sp>
          <p:nvSpPr>
            <p:cNvPr id="62" name="Freeform: Shape 61">
              <a:extLst>
                <a:ext uri="{FF2B5EF4-FFF2-40B4-BE49-F238E27FC236}">
                  <a16:creationId xmlns=""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3" name="Freeform: Shape 62">
              <a:extLst>
                <a:ext uri="{FF2B5EF4-FFF2-40B4-BE49-F238E27FC236}">
                  <a16:creationId xmlns=""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64" name="Freeform: Shape 63">
              <a:extLst>
                <a:ext uri="{FF2B5EF4-FFF2-40B4-BE49-F238E27FC236}">
                  <a16:creationId xmlns=""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endParaRPr lang="en-US" dirty="0"/>
            </a:p>
          </p:txBody>
        </p:sp>
        <p:sp>
          <p:nvSpPr>
            <p:cNvPr id="65" name="Freeform: Shape 64">
              <a:extLst>
                <a:ext uri="{FF2B5EF4-FFF2-40B4-BE49-F238E27FC236}">
                  <a16:creationId xmlns=""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endParaRPr lang="en-US" dirty="0"/>
            </a:p>
          </p:txBody>
        </p:sp>
        <p:sp>
          <p:nvSpPr>
            <p:cNvPr id="66" name="Freeform: Shape 65">
              <a:extLst>
                <a:ext uri="{FF2B5EF4-FFF2-40B4-BE49-F238E27FC236}">
                  <a16:creationId xmlns=""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7" name="Freeform: Shape 66">
              <a:extLst>
                <a:ext uri="{FF2B5EF4-FFF2-40B4-BE49-F238E27FC236}">
                  <a16:creationId xmlns=""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endParaRPr lang="en-US" dirty="0"/>
            </a:p>
          </p:txBody>
        </p:sp>
        <p:sp>
          <p:nvSpPr>
            <p:cNvPr id="68" name="Freeform: Shape 67">
              <a:extLst>
                <a:ext uri="{FF2B5EF4-FFF2-40B4-BE49-F238E27FC236}">
                  <a16:creationId xmlns=""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9" name="Freeform: Shape 68">
              <a:extLst>
                <a:ext uri="{FF2B5EF4-FFF2-40B4-BE49-F238E27FC236}">
                  <a16:creationId xmlns=""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0" name="Freeform: Shape 69">
              <a:extLst>
                <a:ext uri="{FF2B5EF4-FFF2-40B4-BE49-F238E27FC236}">
                  <a16:creationId xmlns=""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1" name="Freeform: Shape 70">
              <a:extLst>
                <a:ext uri="{FF2B5EF4-FFF2-40B4-BE49-F238E27FC236}">
                  <a16:creationId xmlns=""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endParaRPr lang="en-US" dirty="0"/>
            </a:p>
          </p:txBody>
        </p:sp>
        <p:sp>
          <p:nvSpPr>
            <p:cNvPr id="72" name="Freeform: Shape 71">
              <a:extLst>
                <a:ext uri="{FF2B5EF4-FFF2-40B4-BE49-F238E27FC236}">
                  <a16:creationId xmlns=""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endParaRPr lang="en-US" dirty="0"/>
            </a:p>
          </p:txBody>
        </p:sp>
        <p:sp>
          <p:nvSpPr>
            <p:cNvPr id="73" name="Freeform: Shape 72">
              <a:extLst>
                <a:ext uri="{FF2B5EF4-FFF2-40B4-BE49-F238E27FC236}">
                  <a16:creationId xmlns=""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endParaRPr lang="en-US" dirty="0"/>
            </a:p>
          </p:txBody>
        </p:sp>
        <p:sp>
          <p:nvSpPr>
            <p:cNvPr id="74" name="Freeform: Shape 73">
              <a:extLst>
                <a:ext uri="{FF2B5EF4-FFF2-40B4-BE49-F238E27FC236}">
                  <a16:creationId xmlns=""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endParaRPr lang="en-US" dirty="0"/>
            </a:p>
          </p:txBody>
        </p:sp>
        <p:sp>
          <p:nvSpPr>
            <p:cNvPr id="75" name="Freeform: Shape 74">
              <a:extLst>
                <a:ext uri="{FF2B5EF4-FFF2-40B4-BE49-F238E27FC236}">
                  <a16:creationId xmlns=""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endParaRPr lang="en-US" dirty="0"/>
            </a:p>
          </p:txBody>
        </p:sp>
        <p:sp>
          <p:nvSpPr>
            <p:cNvPr id="76" name="Freeform: Shape 75">
              <a:extLst>
                <a:ext uri="{FF2B5EF4-FFF2-40B4-BE49-F238E27FC236}">
                  <a16:creationId xmlns=""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7" name="Freeform: Shape 76">
              <a:extLst>
                <a:ext uri="{FF2B5EF4-FFF2-40B4-BE49-F238E27FC236}">
                  <a16:creationId xmlns=""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78" name="Freeform: Shape 77">
              <a:extLst>
                <a:ext uri="{FF2B5EF4-FFF2-40B4-BE49-F238E27FC236}">
                  <a16:creationId xmlns=""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9" name="Freeform: Shape 78">
              <a:extLst>
                <a:ext uri="{FF2B5EF4-FFF2-40B4-BE49-F238E27FC236}">
                  <a16:creationId xmlns=""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80" name="Freeform: Shape 79">
              <a:extLst>
                <a:ext uri="{FF2B5EF4-FFF2-40B4-BE49-F238E27FC236}">
                  <a16:creationId xmlns=""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endParaRPr lang="en-US" dirty="0"/>
            </a:p>
          </p:txBody>
        </p:sp>
        <p:sp>
          <p:nvSpPr>
            <p:cNvPr id="81" name="Freeform: Shape 80">
              <a:extLst>
                <a:ext uri="{FF2B5EF4-FFF2-40B4-BE49-F238E27FC236}">
                  <a16:creationId xmlns=""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82" name="Freeform: Shape 81">
              <a:extLst>
                <a:ext uri="{FF2B5EF4-FFF2-40B4-BE49-F238E27FC236}">
                  <a16:creationId xmlns=""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endParaRPr lang="en-US" dirty="0"/>
            </a:p>
          </p:txBody>
        </p:sp>
        <p:sp>
          <p:nvSpPr>
            <p:cNvPr id="83" name="Freeform: Shape 82">
              <a:extLst>
                <a:ext uri="{FF2B5EF4-FFF2-40B4-BE49-F238E27FC236}">
                  <a16:creationId xmlns=""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endParaRPr lang="en-US" dirty="0"/>
            </a:p>
          </p:txBody>
        </p:sp>
        <p:sp>
          <p:nvSpPr>
            <p:cNvPr id="84" name="Freeform: Shape 83">
              <a:extLst>
                <a:ext uri="{FF2B5EF4-FFF2-40B4-BE49-F238E27FC236}">
                  <a16:creationId xmlns=""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endParaRPr lang="en-US" dirty="0"/>
            </a:p>
          </p:txBody>
        </p:sp>
        <p:sp>
          <p:nvSpPr>
            <p:cNvPr id="85" name="Freeform: Shape 84">
              <a:extLst>
                <a:ext uri="{FF2B5EF4-FFF2-40B4-BE49-F238E27FC236}">
                  <a16:creationId xmlns=""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endParaRPr lang="en-US" dirty="0"/>
            </a:p>
          </p:txBody>
        </p:sp>
        <p:sp>
          <p:nvSpPr>
            <p:cNvPr id="86" name="Freeform: Shape 85">
              <a:extLst>
                <a:ext uri="{FF2B5EF4-FFF2-40B4-BE49-F238E27FC236}">
                  <a16:creationId xmlns=""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7" name="Freeform: Shape 86">
              <a:extLst>
                <a:ext uri="{FF2B5EF4-FFF2-40B4-BE49-F238E27FC236}">
                  <a16:creationId xmlns=""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endParaRPr lang="en-US" dirty="0"/>
            </a:p>
          </p:txBody>
        </p:sp>
        <p:sp>
          <p:nvSpPr>
            <p:cNvPr id="88" name="Freeform: Shape 87">
              <a:extLst>
                <a:ext uri="{FF2B5EF4-FFF2-40B4-BE49-F238E27FC236}">
                  <a16:creationId xmlns=""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9" name="Freeform: Shape 88">
              <a:extLst>
                <a:ext uri="{FF2B5EF4-FFF2-40B4-BE49-F238E27FC236}">
                  <a16:creationId xmlns=""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endParaRPr lang="en-US" dirty="0"/>
            </a:p>
          </p:txBody>
        </p:sp>
        <p:sp>
          <p:nvSpPr>
            <p:cNvPr id="90" name="Freeform: Shape 89">
              <a:extLst>
                <a:ext uri="{FF2B5EF4-FFF2-40B4-BE49-F238E27FC236}">
                  <a16:creationId xmlns=""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91" name="Freeform: Shape 90">
              <a:extLst>
                <a:ext uri="{FF2B5EF4-FFF2-40B4-BE49-F238E27FC236}">
                  <a16:creationId xmlns=""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endParaRPr lang="en-US" dirty="0"/>
            </a:p>
          </p:txBody>
        </p:sp>
        <p:sp>
          <p:nvSpPr>
            <p:cNvPr id="92" name="Freeform: Shape 91">
              <a:extLst>
                <a:ext uri="{FF2B5EF4-FFF2-40B4-BE49-F238E27FC236}">
                  <a16:creationId xmlns=""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endParaRPr lang="en-US" dirty="0"/>
            </a:p>
          </p:txBody>
        </p:sp>
        <p:sp>
          <p:nvSpPr>
            <p:cNvPr id="93" name="Freeform: Shape 92">
              <a:extLst>
                <a:ext uri="{FF2B5EF4-FFF2-40B4-BE49-F238E27FC236}">
                  <a16:creationId xmlns=""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endParaRPr lang="en-US" dirty="0"/>
            </a:p>
          </p:txBody>
        </p:sp>
        <p:sp>
          <p:nvSpPr>
            <p:cNvPr id="94" name="Freeform: Shape 93">
              <a:extLst>
                <a:ext uri="{FF2B5EF4-FFF2-40B4-BE49-F238E27FC236}">
                  <a16:creationId xmlns=""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endParaRPr lang="en-US" dirty="0"/>
            </a:p>
          </p:txBody>
        </p:sp>
        <p:sp>
          <p:nvSpPr>
            <p:cNvPr id="95" name="Freeform: Shape 94">
              <a:extLst>
                <a:ext uri="{FF2B5EF4-FFF2-40B4-BE49-F238E27FC236}">
                  <a16:creationId xmlns=""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endParaRPr lang="en-US" dirty="0"/>
            </a:p>
          </p:txBody>
        </p:sp>
        <p:sp>
          <p:nvSpPr>
            <p:cNvPr id="96" name="Freeform: Shape 95">
              <a:extLst>
                <a:ext uri="{FF2B5EF4-FFF2-40B4-BE49-F238E27FC236}">
                  <a16:creationId xmlns=""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endParaRPr lang="en-US" dirty="0"/>
            </a:p>
          </p:txBody>
        </p:sp>
        <p:sp>
          <p:nvSpPr>
            <p:cNvPr id="97" name="Freeform: Shape 96">
              <a:extLst>
                <a:ext uri="{FF2B5EF4-FFF2-40B4-BE49-F238E27FC236}">
                  <a16:creationId xmlns=""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98" name="Freeform: Shape 97">
              <a:extLst>
                <a:ext uri="{FF2B5EF4-FFF2-40B4-BE49-F238E27FC236}">
                  <a16:creationId xmlns=""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endParaRPr lang="en-US" dirty="0"/>
            </a:p>
          </p:txBody>
        </p:sp>
        <p:sp>
          <p:nvSpPr>
            <p:cNvPr id="99" name="Freeform: Shape 98">
              <a:extLst>
                <a:ext uri="{FF2B5EF4-FFF2-40B4-BE49-F238E27FC236}">
                  <a16:creationId xmlns=""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endParaRPr lang="en-US" dirty="0"/>
            </a:p>
          </p:txBody>
        </p:sp>
        <p:sp>
          <p:nvSpPr>
            <p:cNvPr id="100" name="Freeform: Shape 99">
              <a:extLst>
                <a:ext uri="{FF2B5EF4-FFF2-40B4-BE49-F238E27FC236}">
                  <a16:creationId xmlns=""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endParaRPr lang="en-US" dirty="0"/>
            </a:p>
          </p:txBody>
        </p:sp>
        <p:sp>
          <p:nvSpPr>
            <p:cNvPr id="101" name="Freeform: Shape 100">
              <a:extLst>
                <a:ext uri="{FF2B5EF4-FFF2-40B4-BE49-F238E27FC236}">
                  <a16:creationId xmlns=""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endParaRPr lang="en-US" dirty="0"/>
            </a:p>
          </p:txBody>
        </p:sp>
        <p:sp>
          <p:nvSpPr>
            <p:cNvPr id="102" name="Freeform: Shape 101">
              <a:extLst>
                <a:ext uri="{FF2B5EF4-FFF2-40B4-BE49-F238E27FC236}">
                  <a16:creationId xmlns=""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endParaRPr lang="en-US" dirty="0"/>
            </a:p>
          </p:txBody>
        </p:sp>
        <p:sp>
          <p:nvSpPr>
            <p:cNvPr id="103" name="Freeform: Shape 102">
              <a:extLst>
                <a:ext uri="{FF2B5EF4-FFF2-40B4-BE49-F238E27FC236}">
                  <a16:creationId xmlns=""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04" name="Freeform: Shape 103">
              <a:extLst>
                <a:ext uri="{FF2B5EF4-FFF2-40B4-BE49-F238E27FC236}">
                  <a16:creationId xmlns=""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endParaRPr lang="en-US" dirty="0"/>
            </a:p>
          </p:txBody>
        </p:sp>
        <p:sp>
          <p:nvSpPr>
            <p:cNvPr id="105" name="Freeform: Shape 104">
              <a:extLst>
                <a:ext uri="{FF2B5EF4-FFF2-40B4-BE49-F238E27FC236}">
                  <a16:creationId xmlns=""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endParaRPr lang="en-US" dirty="0"/>
            </a:p>
          </p:txBody>
        </p:sp>
        <p:sp>
          <p:nvSpPr>
            <p:cNvPr id="106" name="Freeform: Shape 105">
              <a:extLst>
                <a:ext uri="{FF2B5EF4-FFF2-40B4-BE49-F238E27FC236}">
                  <a16:creationId xmlns=""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endParaRPr lang="en-US" dirty="0"/>
            </a:p>
          </p:txBody>
        </p:sp>
        <p:sp>
          <p:nvSpPr>
            <p:cNvPr id="107" name="Freeform: Shape 106">
              <a:extLst>
                <a:ext uri="{FF2B5EF4-FFF2-40B4-BE49-F238E27FC236}">
                  <a16:creationId xmlns=""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endParaRPr lang="en-US" dirty="0"/>
            </a:p>
          </p:txBody>
        </p:sp>
        <p:sp>
          <p:nvSpPr>
            <p:cNvPr id="108" name="Freeform: Shape 107">
              <a:extLst>
                <a:ext uri="{FF2B5EF4-FFF2-40B4-BE49-F238E27FC236}">
                  <a16:creationId xmlns=""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09" name="Freeform: Shape 108">
              <a:extLst>
                <a:ext uri="{FF2B5EF4-FFF2-40B4-BE49-F238E27FC236}">
                  <a16:creationId xmlns=""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endParaRPr lang="en-US" dirty="0"/>
            </a:p>
          </p:txBody>
        </p:sp>
        <p:sp>
          <p:nvSpPr>
            <p:cNvPr id="110" name="Freeform: Shape 109">
              <a:extLst>
                <a:ext uri="{FF2B5EF4-FFF2-40B4-BE49-F238E27FC236}">
                  <a16:creationId xmlns=""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11" name="Freeform: Shape 110">
              <a:extLst>
                <a:ext uri="{FF2B5EF4-FFF2-40B4-BE49-F238E27FC236}">
                  <a16:creationId xmlns=""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endParaRPr lang="en-US" dirty="0"/>
            </a:p>
          </p:txBody>
        </p:sp>
        <p:sp>
          <p:nvSpPr>
            <p:cNvPr id="112" name="Freeform: Shape 111">
              <a:extLst>
                <a:ext uri="{FF2B5EF4-FFF2-40B4-BE49-F238E27FC236}">
                  <a16:creationId xmlns=""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endParaRPr lang="en-US" dirty="0"/>
            </a:p>
          </p:txBody>
        </p:sp>
        <p:sp>
          <p:nvSpPr>
            <p:cNvPr id="113" name="Freeform: Shape 112">
              <a:extLst>
                <a:ext uri="{FF2B5EF4-FFF2-40B4-BE49-F238E27FC236}">
                  <a16:creationId xmlns=""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endParaRPr lang="en-US" dirty="0"/>
            </a:p>
          </p:txBody>
        </p:sp>
        <p:sp>
          <p:nvSpPr>
            <p:cNvPr id="114" name="Freeform: Shape 113">
              <a:extLst>
                <a:ext uri="{FF2B5EF4-FFF2-40B4-BE49-F238E27FC236}">
                  <a16:creationId xmlns=""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endParaRPr lang="en-US" dirty="0"/>
            </a:p>
          </p:txBody>
        </p:sp>
        <p:sp>
          <p:nvSpPr>
            <p:cNvPr id="115" name="Freeform: Shape 114">
              <a:extLst>
                <a:ext uri="{FF2B5EF4-FFF2-40B4-BE49-F238E27FC236}">
                  <a16:creationId xmlns=""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endParaRPr lang="en-US" dirty="0"/>
            </a:p>
          </p:txBody>
        </p:sp>
        <p:sp>
          <p:nvSpPr>
            <p:cNvPr id="116" name="Freeform: Shape 115">
              <a:extLst>
                <a:ext uri="{FF2B5EF4-FFF2-40B4-BE49-F238E27FC236}">
                  <a16:creationId xmlns=""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endParaRPr lang="en-US" dirty="0"/>
            </a:p>
          </p:txBody>
        </p:sp>
        <p:sp>
          <p:nvSpPr>
            <p:cNvPr id="117" name="Freeform: Shape 116">
              <a:extLst>
                <a:ext uri="{FF2B5EF4-FFF2-40B4-BE49-F238E27FC236}">
                  <a16:creationId xmlns=""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endParaRPr lang="en-US" dirty="0"/>
            </a:p>
          </p:txBody>
        </p:sp>
        <p:sp>
          <p:nvSpPr>
            <p:cNvPr id="118" name="Freeform: Shape 117">
              <a:extLst>
                <a:ext uri="{FF2B5EF4-FFF2-40B4-BE49-F238E27FC236}">
                  <a16:creationId xmlns=""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endParaRPr lang="en-US" dirty="0"/>
            </a:p>
          </p:txBody>
        </p:sp>
        <p:sp>
          <p:nvSpPr>
            <p:cNvPr id="119" name="Freeform: Shape 118">
              <a:extLst>
                <a:ext uri="{FF2B5EF4-FFF2-40B4-BE49-F238E27FC236}">
                  <a16:creationId xmlns=""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endParaRPr lang="en-US" dirty="0"/>
            </a:p>
          </p:txBody>
        </p:sp>
        <p:sp>
          <p:nvSpPr>
            <p:cNvPr id="120" name="Freeform: Shape 119">
              <a:extLst>
                <a:ext uri="{FF2B5EF4-FFF2-40B4-BE49-F238E27FC236}">
                  <a16:creationId xmlns=""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endParaRPr lang="en-US" dirty="0"/>
            </a:p>
          </p:txBody>
        </p:sp>
        <p:sp>
          <p:nvSpPr>
            <p:cNvPr id="121" name="Freeform: Shape 120">
              <a:extLst>
                <a:ext uri="{FF2B5EF4-FFF2-40B4-BE49-F238E27FC236}">
                  <a16:creationId xmlns=""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endParaRPr lang="en-US" dirty="0"/>
            </a:p>
          </p:txBody>
        </p:sp>
        <p:sp>
          <p:nvSpPr>
            <p:cNvPr id="122" name="Freeform: Shape 121">
              <a:extLst>
                <a:ext uri="{FF2B5EF4-FFF2-40B4-BE49-F238E27FC236}">
                  <a16:creationId xmlns=""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23" name="Freeform: Shape 122">
              <a:extLst>
                <a:ext uri="{FF2B5EF4-FFF2-40B4-BE49-F238E27FC236}">
                  <a16:creationId xmlns=""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endParaRPr lang="en-US" dirty="0"/>
            </a:p>
          </p:txBody>
        </p:sp>
        <p:sp>
          <p:nvSpPr>
            <p:cNvPr id="124" name="Freeform: Shape 123">
              <a:extLst>
                <a:ext uri="{FF2B5EF4-FFF2-40B4-BE49-F238E27FC236}">
                  <a16:creationId xmlns=""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25" name="Freeform: Shape 124">
              <a:extLst>
                <a:ext uri="{FF2B5EF4-FFF2-40B4-BE49-F238E27FC236}">
                  <a16:creationId xmlns=""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endParaRPr lang="en-US" dirty="0"/>
            </a:p>
          </p:txBody>
        </p:sp>
        <p:sp>
          <p:nvSpPr>
            <p:cNvPr id="126" name="Freeform: Shape 125">
              <a:extLst>
                <a:ext uri="{FF2B5EF4-FFF2-40B4-BE49-F238E27FC236}">
                  <a16:creationId xmlns=""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endParaRPr lang="en-US" dirty="0"/>
            </a:p>
          </p:txBody>
        </p:sp>
        <p:sp>
          <p:nvSpPr>
            <p:cNvPr id="127" name="Freeform: Shape 126">
              <a:extLst>
                <a:ext uri="{FF2B5EF4-FFF2-40B4-BE49-F238E27FC236}">
                  <a16:creationId xmlns=""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endParaRPr lang="en-US" dirty="0"/>
            </a:p>
          </p:txBody>
        </p:sp>
        <p:sp>
          <p:nvSpPr>
            <p:cNvPr id="128" name="Freeform: Shape 127">
              <a:extLst>
                <a:ext uri="{FF2B5EF4-FFF2-40B4-BE49-F238E27FC236}">
                  <a16:creationId xmlns=""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endParaRPr lang="en-US" dirty="0"/>
            </a:p>
          </p:txBody>
        </p:sp>
        <p:sp>
          <p:nvSpPr>
            <p:cNvPr id="129" name="Freeform: Shape 128">
              <a:extLst>
                <a:ext uri="{FF2B5EF4-FFF2-40B4-BE49-F238E27FC236}">
                  <a16:creationId xmlns=""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endParaRPr lang="en-US" dirty="0"/>
            </a:p>
          </p:txBody>
        </p:sp>
        <p:sp>
          <p:nvSpPr>
            <p:cNvPr id="130" name="Freeform: Shape 129">
              <a:extLst>
                <a:ext uri="{FF2B5EF4-FFF2-40B4-BE49-F238E27FC236}">
                  <a16:creationId xmlns=""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endParaRPr lang="en-US" dirty="0"/>
            </a:p>
          </p:txBody>
        </p:sp>
        <p:sp>
          <p:nvSpPr>
            <p:cNvPr id="131" name="Freeform: Shape 130">
              <a:extLst>
                <a:ext uri="{FF2B5EF4-FFF2-40B4-BE49-F238E27FC236}">
                  <a16:creationId xmlns=""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endParaRPr lang="en-US" dirty="0"/>
            </a:p>
          </p:txBody>
        </p:sp>
        <p:sp>
          <p:nvSpPr>
            <p:cNvPr id="132" name="Freeform: Shape 131">
              <a:extLst>
                <a:ext uri="{FF2B5EF4-FFF2-40B4-BE49-F238E27FC236}">
                  <a16:creationId xmlns=""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endParaRPr lang="en-US" dirty="0"/>
            </a:p>
          </p:txBody>
        </p:sp>
        <p:sp>
          <p:nvSpPr>
            <p:cNvPr id="133" name="Freeform: Shape 132">
              <a:extLst>
                <a:ext uri="{FF2B5EF4-FFF2-40B4-BE49-F238E27FC236}">
                  <a16:creationId xmlns=""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34" name="Freeform: Shape 133">
              <a:extLst>
                <a:ext uri="{FF2B5EF4-FFF2-40B4-BE49-F238E27FC236}">
                  <a16:creationId xmlns=""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endParaRPr lang="en-US" dirty="0"/>
            </a:p>
          </p:txBody>
        </p:sp>
        <p:sp>
          <p:nvSpPr>
            <p:cNvPr id="135" name="Freeform: Shape 134">
              <a:extLst>
                <a:ext uri="{FF2B5EF4-FFF2-40B4-BE49-F238E27FC236}">
                  <a16:creationId xmlns=""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endParaRPr lang="en-US" dirty="0"/>
            </a:p>
          </p:txBody>
        </p:sp>
        <p:sp>
          <p:nvSpPr>
            <p:cNvPr id="136" name="Freeform: Shape 135">
              <a:extLst>
                <a:ext uri="{FF2B5EF4-FFF2-40B4-BE49-F238E27FC236}">
                  <a16:creationId xmlns=""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endParaRPr lang="en-US" dirty="0"/>
            </a:p>
          </p:txBody>
        </p:sp>
        <p:sp>
          <p:nvSpPr>
            <p:cNvPr id="137" name="Freeform: Shape 136">
              <a:extLst>
                <a:ext uri="{FF2B5EF4-FFF2-40B4-BE49-F238E27FC236}">
                  <a16:creationId xmlns=""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endParaRPr lang="en-US" dirty="0"/>
            </a:p>
          </p:txBody>
        </p:sp>
        <p:sp>
          <p:nvSpPr>
            <p:cNvPr id="138" name="Freeform: Shape 137">
              <a:extLst>
                <a:ext uri="{FF2B5EF4-FFF2-40B4-BE49-F238E27FC236}">
                  <a16:creationId xmlns=""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endParaRPr lang="en-US" dirty="0"/>
            </a:p>
          </p:txBody>
        </p:sp>
        <p:sp>
          <p:nvSpPr>
            <p:cNvPr id="139" name="Freeform: Shape 138">
              <a:extLst>
                <a:ext uri="{FF2B5EF4-FFF2-40B4-BE49-F238E27FC236}">
                  <a16:creationId xmlns=""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endParaRPr lang="en-US" dirty="0"/>
            </a:p>
          </p:txBody>
        </p:sp>
        <p:sp>
          <p:nvSpPr>
            <p:cNvPr id="140" name="Freeform: Shape 139">
              <a:extLst>
                <a:ext uri="{FF2B5EF4-FFF2-40B4-BE49-F238E27FC236}">
                  <a16:creationId xmlns=""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endParaRPr lang="en-US" dirty="0"/>
            </a:p>
          </p:txBody>
        </p:sp>
        <p:sp>
          <p:nvSpPr>
            <p:cNvPr id="141" name="Freeform: Shape 140">
              <a:extLst>
                <a:ext uri="{FF2B5EF4-FFF2-40B4-BE49-F238E27FC236}">
                  <a16:creationId xmlns=""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endParaRPr lang="en-US" dirty="0"/>
            </a:p>
          </p:txBody>
        </p:sp>
        <p:sp>
          <p:nvSpPr>
            <p:cNvPr id="142" name="Freeform: Shape 141">
              <a:extLst>
                <a:ext uri="{FF2B5EF4-FFF2-40B4-BE49-F238E27FC236}">
                  <a16:creationId xmlns=""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endParaRPr lang="en-US" dirty="0"/>
            </a:p>
          </p:txBody>
        </p:sp>
        <p:sp>
          <p:nvSpPr>
            <p:cNvPr id="143" name="Freeform: Shape 142">
              <a:extLst>
                <a:ext uri="{FF2B5EF4-FFF2-40B4-BE49-F238E27FC236}">
                  <a16:creationId xmlns=""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endParaRPr lang="en-US" dirty="0"/>
            </a:p>
          </p:txBody>
        </p:sp>
        <p:sp>
          <p:nvSpPr>
            <p:cNvPr id="144" name="Freeform: Shape 143">
              <a:extLst>
                <a:ext uri="{FF2B5EF4-FFF2-40B4-BE49-F238E27FC236}">
                  <a16:creationId xmlns=""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endParaRPr lang="en-US" dirty="0"/>
            </a:p>
          </p:txBody>
        </p:sp>
        <p:sp>
          <p:nvSpPr>
            <p:cNvPr id="145" name="Freeform: Shape 144">
              <a:extLst>
                <a:ext uri="{FF2B5EF4-FFF2-40B4-BE49-F238E27FC236}">
                  <a16:creationId xmlns=""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endParaRPr lang="en-US" dirty="0"/>
            </a:p>
          </p:txBody>
        </p:sp>
        <p:sp>
          <p:nvSpPr>
            <p:cNvPr id="146" name="Freeform: Shape 145">
              <a:extLst>
                <a:ext uri="{FF2B5EF4-FFF2-40B4-BE49-F238E27FC236}">
                  <a16:creationId xmlns=""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endParaRPr lang="en-US" dirty="0"/>
            </a:p>
          </p:txBody>
        </p:sp>
        <p:sp>
          <p:nvSpPr>
            <p:cNvPr id="147" name="Freeform: Shape 146">
              <a:extLst>
                <a:ext uri="{FF2B5EF4-FFF2-40B4-BE49-F238E27FC236}">
                  <a16:creationId xmlns=""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endParaRPr lang="en-US" dirty="0"/>
            </a:p>
          </p:txBody>
        </p:sp>
        <p:sp>
          <p:nvSpPr>
            <p:cNvPr id="148" name="Freeform: Shape 147">
              <a:extLst>
                <a:ext uri="{FF2B5EF4-FFF2-40B4-BE49-F238E27FC236}">
                  <a16:creationId xmlns=""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endParaRPr lang="en-US" dirty="0"/>
            </a:p>
          </p:txBody>
        </p:sp>
        <p:sp>
          <p:nvSpPr>
            <p:cNvPr id="149" name="Freeform: Shape 148">
              <a:extLst>
                <a:ext uri="{FF2B5EF4-FFF2-40B4-BE49-F238E27FC236}">
                  <a16:creationId xmlns=""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endParaRPr lang="en-US" dirty="0"/>
            </a:p>
          </p:txBody>
        </p:sp>
        <p:sp>
          <p:nvSpPr>
            <p:cNvPr id="150" name="Freeform: Shape 149">
              <a:extLst>
                <a:ext uri="{FF2B5EF4-FFF2-40B4-BE49-F238E27FC236}">
                  <a16:creationId xmlns=""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endParaRPr lang="en-US" dirty="0"/>
            </a:p>
          </p:txBody>
        </p:sp>
        <p:sp>
          <p:nvSpPr>
            <p:cNvPr id="151" name="Freeform: Shape 150">
              <a:extLst>
                <a:ext uri="{FF2B5EF4-FFF2-40B4-BE49-F238E27FC236}">
                  <a16:creationId xmlns=""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endParaRPr lang="en-US" dirty="0"/>
            </a:p>
          </p:txBody>
        </p:sp>
        <p:sp>
          <p:nvSpPr>
            <p:cNvPr id="152" name="Freeform: Shape 151">
              <a:extLst>
                <a:ext uri="{FF2B5EF4-FFF2-40B4-BE49-F238E27FC236}">
                  <a16:creationId xmlns=""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endParaRPr lang="en-US" dirty="0"/>
            </a:p>
          </p:txBody>
        </p:sp>
        <p:sp>
          <p:nvSpPr>
            <p:cNvPr id="153" name="Freeform: Shape 152">
              <a:extLst>
                <a:ext uri="{FF2B5EF4-FFF2-40B4-BE49-F238E27FC236}">
                  <a16:creationId xmlns=""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endParaRPr lang="en-US" dirty="0"/>
            </a:p>
          </p:txBody>
        </p:sp>
        <p:sp>
          <p:nvSpPr>
            <p:cNvPr id="154" name="Freeform: Shape 153">
              <a:extLst>
                <a:ext uri="{FF2B5EF4-FFF2-40B4-BE49-F238E27FC236}">
                  <a16:creationId xmlns=""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155" name="Freeform: Shape 154">
              <a:extLst>
                <a:ext uri="{FF2B5EF4-FFF2-40B4-BE49-F238E27FC236}">
                  <a16:creationId xmlns=""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endParaRPr lang="en-US" dirty="0"/>
            </a:p>
          </p:txBody>
        </p:sp>
        <p:sp>
          <p:nvSpPr>
            <p:cNvPr id="156" name="Freeform: Shape 155">
              <a:extLst>
                <a:ext uri="{FF2B5EF4-FFF2-40B4-BE49-F238E27FC236}">
                  <a16:creationId xmlns=""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57" name="Freeform: Shape 156">
              <a:extLst>
                <a:ext uri="{FF2B5EF4-FFF2-40B4-BE49-F238E27FC236}">
                  <a16:creationId xmlns=""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endParaRPr lang="en-US" dirty="0"/>
            </a:p>
          </p:txBody>
        </p:sp>
        <p:sp>
          <p:nvSpPr>
            <p:cNvPr id="158" name="Freeform: Shape 157">
              <a:extLst>
                <a:ext uri="{FF2B5EF4-FFF2-40B4-BE49-F238E27FC236}">
                  <a16:creationId xmlns=""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endParaRPr lang="en-US" dirty="0"/>
            </a:p>
          </p:txBody>
        </p:sp>
        <p:sp>
          <p:nvSpPr>
            <p:cNvPr id="159" name="Freeform: Shape 158">
              <a:extLst>
                <a:ext uri="{FF2B5EF4-FFF2-40B4-BE49-F238E27FC236}">
                  <a16:creationId xmlns=""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endParaRPr lang="en-US" dirty="0"/>
            </a:p>
          </p:txBody>
        </p:sp>
        <p:sp>
          <p:nvSpPr>
            <p:cNvPr id="160" name="Freeform: Shape 159">
              <a:extLst>
                <a:ext uri="{FF2B5EF4-FFF2-40B4-BE49-F238E27FC236}">
                  <a16:creationId xmlns=""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endParaRPr lang="en-US" dirty="0"/>
            </a:p>
          </p:txBody>
        </p:sp>
        <p:sp>
          <p:nvSpPr>
            <p:cNvPr id="161" name="Freeform: Shape 160">
              <a:extLst>
                <a:ext uri="{FF2B5EF4-FFF2-40B4-BE49-F238E27FC236}">
                  <a16:creationId xmlns=""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endParaRPr lang="en-US" dirty="0"/>
            </a:p>
          </p:txBody>
        </p:sp>
        <p:sp>
          <p:nvSpPr>
            <p:cNvPr id="162" name="Freeform: Shape 161">
              <a:extLst>
                <a:ext uri="{FF2B5EF4-FFF2-40B4-BE49-F238E27FC236}">
                  <a16:creationId xmlns=""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endParaRPr lang="en-US" dirty="0"/>
            </a:p>
          </p:txBody>
        </p:sp>
        <p:sp>
          <p:nvSpPr>
            <p:cNvPr id="163" name="Freeform: Shape 162">
              <a:extLst>
                <a:ext uri="{FF2B5EF4-FFF2-40B4-BE49-F238E27FC236}">
                  <a16:creationId xmlns=""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endParaRPr lang="en-US" dirty="0"/>
            </a:p>
          </p:txBody>
        </p:sp>
        <p:sp>
          <p:nvSpPr>
            <p:cNvPr id="164" name="Freeform: Shape 163">
              <a:extLst>
                <a:ext uri="{FF2B5EF4-FFF2-40B4-BE49-F238E27FC236}">
                  <a16:creationId xmlns=""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endParaRPr lang="en-US" dirty="0"/>
            </a:p>
          </p:txBody>
        </p:sp>
        <p:sp>
          <p:nvSpPr>
            <p:cNvPr id="165" name="Freeform: Shape 164">
              <a:extLst>
                <a:ext uri="{FF2B5EF4-FFF2-40B4-BE49-F238E27FC236}">
                  <a16:creationId xmlns=""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endParaRPr lang="en-US" dirty="0"/>
            </a:p>
          </p:txBody>
        </p:sp>
        <p:sp>
          <p:nvSpPr>
            <p:cNvPr id="166" name="Freeform: Shape 165">
              <a:extLst>
                <a:ext uri="{FF2B5EF4-FFF2-40B4-BE49-F238E27FC236}">
                  <a16:creationId xmlns=""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endParaRPr lang="en-US" dirty="0"/>
            </a:p>
          </p:txBody>
        </p:sp>
        <p:sp>
          <p:nvSpPr>
            <p:cNvPr id="167" name="Freeform: Shape 166">
              <a:extLst>
                <a:ext uri="{FF2B5EF4-FFF2-40B4-BE49-F238E27FC236}">
                  <a16:creationId xmlns=""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endParaRPr lang="en-US" dirty="0"/>
            </a:p>
          </p:txBody>
        </p:sp>
        <p:sp>
          <p:nvSpPr>
            <p:cNvPr id="168" name="Freeform: Shape 167">
              <a:extLst>
                <a:ext uri="{FF2B5EF4-FFF2-40B4-BE49-F238E27FC236}">
                  <a16:creationId xmlns=""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endParaRPr lang="en-US" dirty="0"/>
            </a:p>
          </p:txBody>
        </p:sp>
        <p:sp>
          <p:nvSpPr>
            <p:cNvPr id="169" name="Freeform: Shape 168">
              <a:extLst>
                <a:ext uri="{FF2B5EF4-FFF2-40B4-BE49-F238E27FC236}">
                  <a16:creationId xmlns=""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endParaRPr lang="en-US" dirty="0"/>
            </a:p>
          </p:txBody>
        </p:sp>
        <p:sp>
          <p:nvSpPr>
            <p:cNvPr id="170" name="Freeform: Shape 169">
              <a:extLst>
                <a:ext uri="{FF2B5EF4-FFF2-40B4-BE49-F238E27FC236}">
                  <a16:creationId xmlns=""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endParaRPr lang="en-US" dirty="0"/>
            </a:p>
          </p:txBody>
        </p:sp>
        <p:sp>
          <p:nvSpPr>
            <p:cNvPr id="171" name="Freeform: Shape 170">
              <a:extLst>
                <a:ext uri="{FF2B5EF4-FFF2-40B4-BE49-F238E27FC236}">
                  <a16:creationId xmlns=""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endParaRPr lang="en-US" dirty="0"/>
            </a:p>
          </p:txBody>
        </p:sp>
        <p:sp>
          <p:nvSpPr>
            <p:cNvPr id="172" name="Freeform: Shape 171">
              <a:extLst>
                <a:ext uri="{FF2B5EF4-FFF2-40B4-BE49-F238E27FC236}">
                  <a16:creationId xmlns=""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endParaRPr lang="en-US" dirty="0"/>
            </a:p>
          </p:txBody>
        </p:sp>
        <p:sp>
          <p:nvSpPr>
            <p:cNvPr id="173" name="Freeform: Shape 172">
              <a:extLst>
                <a:ext uri="{FF2B5EF4-FFF2-40B4-BE49-F238E27FC236}">
                  <a16:creationId xmlns=""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endParaRPr lang="en-US" dirty="0"/>
            </a:p>
          </p:txBody>
        </p:sp>
        <p:sp>
          <p:nvSpPr>
            <p:cNvPr id="174" name="Freeform: Shape 173">
              <a:extLst>
                <a:ext uri="{FF2B5EF4-FFF2-40B4-BE49-F238E27FC236}">
                  <a16:creationId xmlns=""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endParaRPr lang="en-US" dirty="0"/>
            </a:p>
          </p:txBody>
        </p:sp>
        <p:sp>
          <p:nvSpPr>
            <p:cNvPr id="175" name="Freeform: Shape 174">
              <a:extLst>
                <a:ext uri="{FF2B5EF4-FFF2-40B4-BE49-F238E27FC236}">
                  <a16:creationId xmlns=""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endParaRPr lang="en-US" dirty="0"/>
            </a:p>
          </p:txBody>
        </p:sp>
        <p:sp>
          <p:nvSpPr>
            <p:cNvPr id="176" name="Freeform: Shape 175">
              <a:extLst>
                <a:ext uri="{FF2B5EF4-FFF2-40B4-BE49-F238E27FC236}">
                  <a16:creationId xmlns=""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endParaRPr lang="en-US" dirty="0"/>
            </a:p>
          </p:txBody>
        </p:sp>
        <p:sp>
          <p:nvSpPr>
            <p:cNvPr id="177" name="Freeform: Shape 176">
              <a:extLst>
                <a:ext uri="{FF2B5EF4-FFF2-40B4-BE49-F238E27FC236}">
                  <a16:creationId xmlns=""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endParaRPr lang="en-US" dirty="0"/>
            </a:p>
          </p:txBody>
        </p:sp>
        <p:sp>
          <p:nvSpPr>
            <p:cNvPr id="178" name="Freeform: Shape 177">
              <a:extLst>
                <a:ext uri="{FF2B5EF4-FFF2-40B4-BE49-F238E27FC236}">
                  <a16:creationId xmlns=""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179" name="Freeform: Shape 178">
              <a:extLst>
                <a:ext uri="{FF2B5EF4-FFF2-40B4-BE49-F238E27FC236}">
                  <a16:creationId xmlns=""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80" name="Freeform: Shape 179">
              <a:extLst>
                <a:ext uri="{FF2B5EF4-FFF2-40B4-BE49-F238E27FC236}">
                  <a16:creationId xmlns=""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endParaRPr lang="en-US" dirty="0"/>
            </a:p>
          </p:txBody>
        </p:sp>
        <p:sp>
          <p:nvSpPr>
            <p:cNvPr id="181" name="Freeform: Shape 180">
              <a:extLst>
                <a:ext uri="{FF2B5EF4-FFF2-40B4-BE49-F238E27FC236}">
                  <a16:creationId xmlns=""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endParaRPr lang="en-US" dirty="0"/>
            </a:p>
          </p:txBody>
        </p:sp>
        <p:sp>
          <p:nvSpPr>
            <p:cNvPr id="182" name="Freeform: Shape 181">
              <a:extLst>
                <a:ext uri="{FF2B5EF4-FFF2-40B4-BE49-F238E27FC236}">
                  <a16:creationId xmlns=""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endParaRPr lang="en-US" dirty="0"/>
            </a:p>
          </p:txBody>
        </p:sp>
        <p:sp>
          <p:nvSpPr>
            <p:cNvPr id="183" name="Freeform: Shape 182">
              <a:extLst>
                <a:ext uri="{FF2B5EF4-FFF2-40B4-BE49-F238E27FC236}">
                  <a16:creationId xmlns=""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endParaRPr lang="en-US" dirty="0"/>
            </a:p>
          </p:txBody>
        </p:sp>
        <p:sp>
          <p:nvSpPr>
            <p:cNvPr id="184" name="Freeform: Shape 183">
              <a:extLst>
                <a:ext uri="{FF2B5EF4-FFF2-40B4-BE49-F238E27FC236}">
                  <a16:creationId xmlns=""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endParaRPr lang="en-US" dirty="0"/>
            </a:p>
          </p:txBody>
        </p:sp>
        <p:sp>
          <p:nvSpPr>
            <p:cNvPr id="185" name="Freeform: Shape 184">
              <a:extLst>
                <a:ext uri="{FF2B5EF4-FFF2-40B4-BE49-F238E27FC236}">
                  <a16:creationId xmlns=""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endParaRPr lang="en-US" dirty="0"/>
            </a:p>
          </p:txBody>
        </p:sp>
        <p:sp>
          <p:nvSpPr>
            <p:cNvPr id="186" name="Freeform: Shape 185">
              <a:extLst>
                <a:ext uri="{FF2B5EF4-FFF2-40B4-BE49-F238E27FC236}">
                  <a16:creationId xmlns=""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endParaRPr lang="en-US" dirty="0"/>
            </a:p>
          </p:txBody>
        </p:sp>
        <p:sp>
          <p:nvSpPr>
            <p:cNvPr id="187" name="Freeform: Shape 186">
              <a:extLst>
                <a:ext uri="{FF2B5EF4-FFF2-40B4-BE49-F238E27FC236}">
                  <a16:creationId xmlns=""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endParaRPr lang="en-US" dirty="0"/>
            </a:p>
          </p:txBody>
        </p:sp>
        <p:sp>
          <p:nvSpPr>
            <p:cNvPr id="188" name="Freeform: Shape 187">
              <a:extLst>
                <a:ext uri="{FF2B5EF4-FFF2-40B4-BE49-F238E27FC236}">
                  <a16:creationId xmlns=""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endParaRPr lang="en-US" dirty="0"/>
            </a:p>
          </p:txBody>
        </p:sp>
        <p:sp>
          <p:nvSpPr>
            <p:cNvPr id="189" name="Freeform: Shape 188">
              <a:extLst>
                <a:ext uri="{FF2B5EF4-FFF2-40B4-BE49-F238E27FC236}">
                  <a16:creationId xmlns=""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endParaRPr lang="en-US" dirty="0"/>
            </a:p>
          </p:txBody>
        </p:sp>
        <p:sp>
          <p:nvSpPr>
            <p:cNvPr id="190" name="Freeform: Shape 189">
              <a:extLst>
                <a:ext uri="{FF2B5EF4-FFF2-40B4-BE49-F238E27FC236}">
                  <a16:creationId xmlns=""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endParaRPr lang="en-US" dirty="0"/>
            </a:p>
          </p:txBody>
        </p:sp>
        <p:sp>
          <p:nvSpPr>
            <p:cNvPr id="191" name="Freeform: Shape 190">
              <a:extLst>
                <a:ext uri="{FF2B5EF4-FFF2-40B4-BE49-F238E27FC236}">
                  <a16:creationId xmlns=""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endParaRPr lang="en-US" dirty="0"/>
            </a:p>
          </p:txBody>
        </p:sp>
        <p:sp>
          <p:nvSpPr>
            <p:cNvPr id="192" name="Freeform: Shape 191">
              <a:extLst>
                <a:ext uri="{FF2B5EF4-FFF2-40B4-BE49-F238E27FC236}">
                  <a16:creationId xmlns=""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endParaRPr lang="en-US" dirty="0"/>
            </a:p>
          </p:txBody>
        </p:sp>
        <p:sp>
          <p:nvSpPr>
            <p:cNvPr id="193" name="Freeform: Shape 192">
              <a:extLst>
                <a:ext uri="{FF2B5EF4-FFF2-40B4-BE49-F238E27FC236}">
                  <a16:creationId xmlns=""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endParaRPr lang="en-US" dirty="0"/>
            </a:p>
          </p:txBody>
        </p:sp>
        <p:sp>
          <p:nvSpPr>
            <p:cNvPr id="194" name="Freeform: Shape 193">
              <a:extLst>
                <a:ext uri="{FF2B5EF4-FFF2-40B4-BE49-F238E27FC236}">
                  <a16:creationId xmlns=""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endParaRPr lang="en-US" dirty="0"/>
            </a:p>
          </p:txBody>
        </p:sp>
        <p:sp>
          <p:nvSpPr>
            <p:cNvPr id="195" name="Freeform: Shape 194">
              <a:extLst>
                <a:ext uri="{FF2B5EF4-FFF2-40B4-BE49-F238E27FC236}">
                  <a16:creationId xmlns=""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endParaRPr lang="en-US" dirty="0"/>
            </a:p>
          </p:txBody>
        </p:sp>
        <p:sp>
          <p:nvSpPr>
            <p:cNvPr id="196" name="Freeform: Shape 195">
              <a:extLst>
                <a:ext uri="{FF2B5EF4-FFF2-40B4-BE49-F238E27FC236}">
                  <a16:creationId xmlns=""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endParaRPr lang="en-US" dirty="0"/>
            </a:p>
          </p:txBody>
        </p:sp>
        <p:sp>
          <p:nvSpPr>
            <p:cNvPr id="197" name="Freeform: Shape 196">
              <a:extLst>
                <a:ext uri="{FF2B5EF4-FFF2-40B4-BE49-F238E27FC236}">
                  <a16:creationId xmlns=""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98" name="Freeform: Shape 197">
              <a:extLst>
                <a:ext uri="{FF2B5EF4-FFF2-40B4-BE49-F238E27FC236}">
                  <a16:creationId xmlns=""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99" name="Freeform: Shape 198">
              <a:extLst>
                <a:ext uri="{FF2B5EF4-FFF2-40B4-BE49-F238E27FC236}">
                  <a16:creationId xmlns=""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00" name="Freeform: Shape 199">
              <a:extLst>
                <a:ext uri="{FF2B5EF4-FFF2-40B4-BE49-F238E27FC236}">
                  <a16:creationId xmlns=""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endParaRPr lang="en-US" dirty="0"/>
            </a:p>
          </p:txBody>
        </p:sp>
        <p:sp>
          <p:nvSpPr>
            <p:cNvPr id="201" name="Freeform: Shape 200">
              <a:extLst>
                <a:ext uri="{FF2B5EF4-FFF2-40B4-BE49-F238E27FC236}">
                  <a16:creationId xmlns=""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endParaRPr lang="en-US" dirty="0"/>
            </a:p>
          </p:txBody>
        </p:sp>
        <p:sp>
          <p:nvSpPr>
            <p:cNvPr id="202" name="Freeform: Shape 201">
              <a:extLst>
                <a:ext uri="{FF2B5EF4-FFF2-40B4-BE49-F238E27FC236}">
                  <a16:creationId xmlns=""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endParaRPr lang="en-US" dirty="0"/>
            </a:p>
          </p:txBody>
        </p:sp>
        <p:sp>
          <p:nvSpPr>
            <p:cNvPr id="203" name="Freeform: Shape 202">
              <a:extLst>
                <a:ext uri="{FF2B5EF4-FFF2-40B4-BE49-F238E27FC236}">
                  <a16:creationId xmlns=""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endParaRPr lang="en-US" dirty="0"/>
            </a:p>
          </p:txBody>
        </p:sp>
        <p:sp>
          <p:nvSpPr>
            <p:cNvPr id="204" name="Freeform: Shape 203">
              <a:extLst>
                <a:ext uri="{FF2B5EF4-FFF2-40B4-BE49-F238E27FC236}">
                  <a16:creationId xmlns=""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endParaRPr lang="en-US" dirty="0"/>
            </a:p>
          </p:txBody>
        </p:sp>
        <p:sp>
          <p:nvSpPr>
            <p:cNvPr id="205" name="Freeform: Shape 204">
              <a:extLst>
                <a:ext uri="{FF2B5EF4-FFF2-40B4-BE49-F238E27FC236}">
                  <a16:creationId xmlns=""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06" name="Freeform: Shape 205">
              <a:extLst>
                <a:ext uri="{FF2B5EF4-FFF2-40B4-BE49-F238E27FC236}">
                  <a16:creationId xmlns=""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endParaRPr lang="en-US" dirty="0"/>
            </a:p>
          </p:txBody>
        </p:sp>
        <p:sp>
          <p:nvSpPr>
            <p:cNvPr id="207" name="Freeform: Shape 206">
              <a:extLst>
                <a:ext uri="{FF2B5EF4-FFF2-40B4-BE49-F238E27FC236}">
                  <a16:creationId xmlns=""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endParaRPr lang="en-US" dirty="0"/>
            </a:p>
          </p:txBody>
        </p:sp>
        <p:sp>
          <p:nvSpPr>
            <p:cNvPr id="208" name="Freeform: Shape 207">
              <a:extLst>
                <a:ext uri="{FF2B5EF4-FFF2-40B4-BE49-F238E27FC236}">
                  <a16:creationId xmlns=""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endParaRPr lang="en-US" dirty="0"/>
            </a:p>
          </p:txBody>
        </p:sp>
        <p:sp>
          <p:nvSpPr>
            <p:cNvPr id="209" name="Freeform: Shape 208">
              <a:extLst>
                <a:ext uri="{FF2B5EF4-FFF2-40B4-BE49-F238E27FC236}">
                  <a16:creationId xmlns=""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endParaRPr lang="en-US" dirty="0"/>
            </a:p>
          </p:txBody>
        </p:sp>
        <p:sp>
          <p:nvSpPr>
            <p:cNvPr id="210" name="Freeform: Shape 209">
              <a:extLst>
                <a:ext uri="{FF2B5EF4-FFF2-40B4-BE49-F238E27FC236}">
                  <a16:creationId xmlns=""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endParaRPr lang="en-US" dirty="0"/>
            </a:p>
          </p:txBody>
        </p:sp>
        <p:sp>
          <p:nvSpPr>
            <p:cNvPr id="211" name="Freeform: Shape 210">
              <a:extLst>
                <a:ext uri="{FF2B5EF4-FFF2-40B4-BE49-F238E27FC236}">
                  <a16:creationId xmlns=""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endParaRPr lang="en-US" dirty="0"/>
            </a:p>
          </p:txBody>
        </p:sp>
        <p:sp>
          <p:nvSpPr>
            <p:cNvPr id="212" name="Freeform: Shape 211">
              <a:extLst>
                <a:ext uri="{FF2B5EF4-FFF2-40B4-BE49-F238E27FC236}">
                  <a16:creationId xmlns=""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endParaRPr lang="en-US" dirty="0"/>
            </a:p>
          </p:txBody>
        </p:sp>
        <p:sp>
          <p:nvSpPr>
            <p:cNvPr id="213" name="Freeform: Shape 212">
              <a:extLst>
                <a:ext uri="{FF2B5EF4-FFF2-40B4-BE49-F238E27FC236}">
                  <a16:creationId xmlns=""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14" name="Freeform: Shape 213">
              <a:extLst>
                <a:ext uri="{FF2B5EF4-FFF2-40B4-BE49-F238E27FC236}">
                  <a16:creationId xmlns=""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endParaRPr lang="en-US" dirty="0"/>
            </a:p>
          </p:txBody>
        </p:sp>
        <p:sp>
          <p:nvSpPr>
            <p:cNvPr id="215" name="Freeform: Shape 214">
              <a:extLst>
                <a:ext uri="{FF2B5EF4-FFF2-40B4-BE49-F238E27FC236}">
                  <a16:creationId xmlns=""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endParaRPr lang="en-US" dirty="0"/>
            </a:p>
          </p:txBody>
        </p:sp>
        <p:sp>
          <p:nvSpPr>
            <p:cNvPr id="216" name="Freeform: Shape 215">
              <a:extLst>
                <a:ext uri="{FF2B5EF4-FFF2-40B4-BE49-F238E27FC236}">
                  <a16:creationId xmlns=""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endParaRPr lang="en-US" dirty="0"/>
            </a:p>
          </p:txBody>
        </p:sp>
        <p:sp>
          <p:nvSpPr>
            <p:cNvPr id="217" name="Freeform: Shape 216">
              <a:extLst>
                <a:ext uri="{FF2B5EF4-FFF2-40B4-BE49-F238E27FC236}">
                  <a16:creationId xmlns=""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endParaRPr lang="en-US" dirty="0"/>
            </a:p>
          </p:txBody>
        </p:sp>
        <p:sp>
          <p:nvSpPr>
            <p:cNvPr id="218" name="Freeform: Shape 217">
              <a:extLst>
                <a:ext uri="{FF2B5EF4-FFF2-40B4-BE49-F238E27FC236}">
                  <a16:creationId xmlns=""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endParaRPr lang="en-US" dirty="0"/>
            </a:p>
          </p:txBody>
        </p:sp>
        <p:sp>
          <p:nvSpPr>
            <p:cNvPr id="219" name="Freeform: Shape 218">
              <a:extLst>
                <a:ext uri="{FF2B5EF4-FFF2-40B4-BE49-F238E27FC236}">
                  <a16:creationId xmlns=""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endParaRPr lang="en-US" dirty="0"/>
            </a:p>
          </p:txBody>
        </p:sp>
        <p:sp>
          <p:nvSpPr>
            <p:cNvPr id="220" name="Freeform: Shape 219">
              <a:extLst>
                <a:ext uri="{FF2B5EF4-FFF2-40B4-BE49-F238E27FC236}">
                  <a16:creationId xmlns=""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endParaRPr lang="en-US" dirty="0"/>
            </a:p>
          </p:txBody>
        </p:sp>
        <p:sp>
          <p:nvSpPr>
            <p:cNvPr id="221" name="Freeform: Shape 220">
              <a:extLst>
                <a:ext uri="{FF2B5EF4-FFF2-40B4-BE49-F238E27FC236}">
                  <a16:creationId xmlns=""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endParaRPr lang="en-US" dirty="0"/>
            </a:p>
          </p:txBody>
        </p:sp>
        <p:sp>
          <p:nvSpPr>
            <p:cNvPr id="222" name="Freeform: Shape 221">
              <a:extLst>
                <a:ext uri="{FF2B5EF4-FFF2-40B4-BE49-F238E27FC236}">
                  <a16:creationId xmlns=""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endParaRPr lang="en-US" dirty="0"/>
            </a:p>
          </p:txBody>
        </p:sp>
        <p:sp>
          <p:nvSpPr>
            <p:cNvPr id="223" name="Freeform: Shape 222">
              <a:extLst>
                <a:ext uri="{FF2B5EF4-FFF2-40B4-BE49-F238E27FC236}">
                  <a16:creationId xmlns=""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endParaRPr lang="en-US" dirty="0"/>
            </a:p>
          </p:txBody>
        </p:sp>
        <p:sp>
          <p:nvSpPr>
            <p:cNvPr id="224" name="Freeform: Shape 223">
              <a:extLst>
                <a:ext uri="{FF2B5EF4-FFF2-40B4-BE49-F238E27FC236}">
                  <a16:creationId xmlns=""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endParaRPr lang="en-US" dirty="0"/>
            </a:p>
          </p:txBody>
        </p:sp>
        <p:sp>
          <p:nvSpPr>
            <p:cNvPr id="225" name="Freeform: Shape 224">
              <a:extLst>
                <a:ext uri="{FF2B5EF4-FFF2-40B4-BE49-F238E27FC236}">
                  <a16:creationId xmlns=""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endParaRPr lang="en-US" dirty="0"/>
            </a:p>
          </p:txBody>
        </p:sp>
        <p:sp>
          <p:nvSpPr>
            <p:cNvPr id="226" name="Freeform: Shape 225">
              <a:extLst>
                <a:ext uri="{FF2B5EF4-FFF2-40B4-BE49-F238E27FC236}">
                  <a16:creationId xmlns=""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endParaRPr lang="en-US" dirty="0"/>
            </a:p>
          </p:txBody>
        </p:sp>
        <p:sp>
          <p:nvSpPr>
            <p:cNvPr id="227" name="Freeform: Shape 226">
              <a:extLst>
                <a:ext uri="{FF2B5EF4-FFF2-40B4-BE49-F238E27FC236}">
                  <a16:creationId xmlns=""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endParaRPr lang="en-US" dirty="0"/>
            </a:p>
          </p:txBody>
        </p:sp>
        <p:sp>
          <p:nvSpPr>
            <p:cNvPr id="228" name="Freeform: Shape 227">
              <a:extLst>
                <a:ext uri="{FF2B5EF4-FFF2-40B4-BE49-F238E27FC236}">
                  <a16:creationId xmlns=""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endParaRPr lang="en-US" dirty="0"/>
            </a:p>
          </p:txBody>
        </p:sp>
        <p:sp>
          <p:nvSpPr>
            <p:cNvPr id="229" name="Freeform: Shape 228">
              <a:extLst>
                <a:ext uri="{FF2B5EF4-FFF2-40B4-BE49-F238E27FC236}">
                  <a16:creationId xmlns=""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endParaRPr lang="en-US" dirty="0"/>
            </a:p>
          </p:txBody>
        </p:sp>
        <p:sp>
          <p:nvSpPr>
            <p:cNvPr id="230" name="Freeform: Shape 229">
              <a:extLst>
                <a:ext uri="{FF2B5EF4-FFF2-40B4-BE49-F238E27FC236}">
                  <a16:creationId xmlns=""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endParaRPr lang="en-US" dirty="0"/>
            </a:p>
          </p:txBody>
        </p:sp>
        <p:sp>
          <p:nvSpPr>
            <p:cNvPr id="231" name="Freeform: Shape 230">
              <a:extLst>
                <a:ext uri="{FF2B5EF4-FFF2-40B4-BE49-F238E27FC236}">
                  <a16:creationId xmlns=""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32" name="Freeform: Shape 231">
              <a:extLst>
                <a:ext uri="{FF2B5EF4-FFF2-40B4-BE49-F238E27FC236}">
                  <a16:creationId xmlns=""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33" name="Freeform: Shape 232">
              <a:extLst>
                <a:ext uri="{FF2B5EF4-FFF2-40B4-BE49-F238E27FC236}">
                  <a16:creationId xmlns=""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endParaRPr lang="en-US" dirty="0"/>
            </a:p>
          </p:txBody>
        </p:sp>
        <p:sp>
          <p:nvSpPr>
            <p:cNvPr id="234" name="Freeform: Shape 233">
              <a:extLst>
                <a:ext uri="{FF2B5EF4-FFF2-40B4-BE49-F238E27FC236}">
                  <a16:creationId xmlns=""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endParaRPr lang="en-US" dirty="0"/>
            </a:p>
          </p:txBody>
        </p:sp>
        <p:sp>
          <p:nvSpPr>
            <p:cNvPr id="235" name="Freeform: Shape 234">
              <a:extLst>
                <a:ext uri="{FF2B5EF4-FFF2-40B4-BE49-F238E27FC236}">
                  <a16:creationId xmlns=""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endParaRPr lang="en-US" dirty="0"/>
            </a:p>
          </p:txBody>
        </p:sp>
        <p:sp>
          <p:nvSpPr>
            <p:cNvPr id="236" name="Freeform: Shape 235">
              <a:extLst>
                <a:ext uri="{FF2B5EF4-FFF2-40B4-BE49-F238E27FC236}">
                  <a16:creationId xmlns=""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endParaRPr lang="en-US" dirty="0"/>
            </a:p>
          </p:txBody>
        </p:sp>
        <p:sp>
          <p:nvSpPr>
            <p:cNvPr id="237" name="Freeform: Shape 236">
              <a:extLst>
                <a:ext uri="{FF2B5EF4-FFF2-40B4-BE49-F238E27FC236}">
                  <a16:creationId xmlns=""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endParaRPr lang="en-US" dirty="0"/>
            </a:p>
          </p:txBody>
        </p:sp>
        <p:sp>
          <p:nvSpPr>
            <p:cNvPr id="238" name="Freeform: Shape 237">
              <a:extLst>
                <a:ext uri="{FF2B5EF4-FFF2-40B4-BE49-F238E27FC236}">
                  <a16:creationId xmlns=""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endParaRPr lang="en-US" dirty="0"/>
            </a:p>
          </p:txBody>
        </p:sp>
        <p:sp>
          <p:nvSpPr>
            <p:cNvPr id="239" name="Freeform: Shape 238">
              <a:extLst>
                <a:ext uri="{FF2B5EF4-FFF2-40B4-BE49-F238E27FC236}">
                  <a16:creationId xmlns=""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0" name="Freeform: Shape 239">
              <a:extLst>
                <a:ext uri="{FF2B5EF4-FFF2-40B4-BE49-F238E27FC236}">
                  <a16:creationId xmlns=""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endParaRPr lang="en-US" dirty="0"/>
            </a:p>
          </p:txBody>
        </p:sp>
        <p:sp>
          <p:nvSpPr>
            <p:cNvPr id="241" name="Freeform: Shape 240">
              <a:extLst>
                <a:ext uri="{FF2B5EF4-FFF2-40B4-BE49-F238E27FC236}">
                  <a16:creationId xmlns=""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2" name="Freeform: Shape 241">
              <a:extLst>
                <a:ext uri="{FF2B5EF4-FFF2-40B4-BE49-F238E27FC236}">
                  <a16:creationId xmlns=""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endParaRPr lang="en-US" dirty="0"/>
            </a:p>
          </p:txBody>
        </p:sp>
        <p:sp>
          <p:nvSpPr>
            <p:cNvPr id="243" name="Freeform: Shape 242">
              <a:extLst>
                <a:ext uri="{FF2B5EF4-FFF2-40B4-BE49-F238E27FC236}">
                  <a16:creationId xmlns=""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endParaRPr lang="en-US" dirty="0"/>
            </a:p>
          </p:txBody>
        </p:sp>
        <p:sp>
          <p:nvSpPr>
            <p:cNvPr id="244" name="Freeform: Shape 243">
              <a:extLst>
                <a:ext uri="{FF2B5EF4-FFF2-40B4-BE49-F238E27FC236}">
                  <a16:creationId xmlns=""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45" name="Freeform: Shape 244">
              <a:extLst>
                <a:ext uri="{FF2B5EF4-FFF2-40B4-BE49-F238E27FC236}">
                  <a16:creationId xmlns=""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endParaRPr lang="en-US" dirty="0"/>
            </a:p>
          </p:txBody>
        </p:sp>
        <p:sp>
          <p:nvSpPr>
            <p:cNvPr id="246" name="Freeform: Shape 245">
              <a:extLst>
                <a:ext uri="{FF2B5EF4-FFF2-40B4-BE49-F238E27FC236}">
                  <a16:creationId xmlns=""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endParaRPr lang="en-US" dirty="0"/>
            </a:p>
          </p:txBody>
        </p:sp>
        <p:sp>
          <p:nvSpPr>
            <p:cNvPr id="247" name="Freeform: Shape 246">
              <a:extLst>
                <a:ext uri="{FF2B5EF4-FFF2-40B4-BE49-F238E27FC236}">
                  <a16:creationId xmlns=""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48" name="Freeform: Shape 247">
              <a:extLst>
                <a:ext uri="{FF2B5EF4-FFF2-40B4-BE49-F238E27FC236}">
                  <a16:creationId xmlns=""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endParaRPr lang="en-US" dirty="0"/>
            </a:p>
          </p:txBody>
        </p:sp>
        <p:sp>
          <p:nvSpPr>
            <p:cNvPr id="249" name="Freeform: Shape 248">
              <a:extLst>
                <a:ext uri="{FF2B5EF4-FFF2-40B4-BE49-F238E27FC236}">
                  <a16:creationId xmlns=""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endParaRPr lang="en-US" dirty="0"/>
            </a:p>
          </p:txBody>
        </p:sp>
        <p:sp>
          <p:nvSpPr>
            <p:cNvPr id="250" name="Freeform: Shape 249">
              <a:extLst>
                <a:ext uri="{FF2B5EF4-FFF2-40B4-BE49-F238E27FC236}">
                  <a16:creationId xmlns=""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endParaRPr lang="en-US" dirty="0"/>
            </a:p>
          </p:txBody>
        </p:sp>
        <p:sp>
          <p:nvSpPr>
            <p:cNvPr id="251" name="Freeform: Shape 250">
              <a:extLst>
                <a:ext uri="{FF2B5EF4-FFF2-40B4-BE49-F238E27FC236}">
                  <a16:creationId xmlns=""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endParaRPr lang="en-US" dirty="0"/>
            </a:p>
          </p:txBody>
        </p:sp>
        <p:sp>
          <p:nvSpPr>
            <p:cNvPr id="252" name="Freeform: Shape 251">
              <a:extLst>
                <a:ext uri="{FF2B5EF4-FFF2-40B4-BE49-F238E27FC236}">
                  <a16:creationId xmlns=""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endParaRPr lang="en-US" dirty="0"/>
            </a:p>
          </p:txBody>
        </p:sp>
        <p:sp>
          <p:nvSpPr>
            <p:cNvPr id="253" name="Freeform: Shape 252">
              <a:extLst>
                <a:ext uri="{FF2B5EF4-FFF2-40B4-BE49-F238E27FC236}">
                  <a16:creationId xmlns=""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endParaRPr lang="en-US" dirty="0"/>
            </a:p>
          </p:txBody>
        </p:sp>
        <p:sp>
          <p:nvSpPr>
            <p:cNvPr id="254" name="Freeform: Shape 253">
              <a:extLst>
                <a:ext uri="{FF2B5EF4-FFF2-40B4-BE49-F238E27FC236}">
                  <a16:creationId xmlns=""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endParaRPr lang="en-US" dirty="0"/>
            </a:p>
          </p:txBody>
        </p:sp>
        <p:sp>
          <p:nvSpPr>
            <p:cNvPr id="255" name="Freeform: Shape 254">
              <a:extLst>
                <a:ext uri="{FF2B5EF4-FFF2-40B4-BE49-F238E27FC236}">
                  <a16:creationId xmlns=""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endParaRPr lang="en-US" dirty="0"/>
            </a:p>
          </p:txBody>
        </p:sp>
        <p:sp>
          <p:nvSpPr>
            <p:cNvPr id="256" name="Freeform: Shape 255">
              <a:extLst>
                <a:ext uri="{FF2B5EF4-FFF2-40B4-BE49-F238E27FC236}">
                  <a16:creationId xmlns=""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endParaRPr lang="en-US" dirty="0"/>
            </a:p>
          </p:txBody>
        </p:sp>
        <p:sp>
          <p:nvSpPr>
            <p:cNvPr id="257" name="Freeform: Shape 256">
              <a:extLst>
                <a:ext uri="{FF2B5EF4-FFF2-40B4-BE49-F238E27FC236}">
                  <a16:creationId xmlns=""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endParaRPr lang="en-US" dirty="0"/>
            </a:p>
          </p:txBody>
        </p:sp>
        <p:sp>
          <p:nvSpPr>
            <p:cNvPr id="258" name="Freeform: Shape 257">
              <a:extLst>
                <a:ext uri="{FF2B5EF4-FFF2-40B4-BE49-F238E27FC236}">
                  <a16:creationId xmlns=""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endParaRPr lang="en-US" dirty="0"/>
            </a:p>
          </p:txBody>
        </p:sp>
        <p:sp>
          <p:nvSpPr>
            <p:cNvPr id="259" name="Freeform: Shape 258">
              <a:extLst>
                <a:ext uri="{FF2B5EF4-FFF2-40B4-BE49-F238E27FC236}">
                  <a16:creationId xmlns=""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endParaRPr lang="en-US" dirty="0"/>
            </a:p>
          </p:txBody>
        </p:sp>
        <p:sp>
          <p:nvSpPr>
            <p:cNvPr id="260" name="Freeform: Shape 259">
              <a:extLst>
                <a:ext uri="{FF2B5EF4-FFF2-40B4-BE49-F238E27FC236}">
                  <a16:creationId xmlns=""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endParaRPr lang="en-US" dirty="0"/>
            </a:p>
          </p:txBody>
        </p:sp>
        <p:sp>
          <p:nvSpPr>
            <p:cNvPr id="261" name="Freeform: Shape 260">
              <a:extLst>
                <a:ext uri="{FF2B5EF4-FFF2-40B4-BE49-F238E27FC236}">
                  <a16:creationId xmlns=""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endParaRPr lang="en-US" dirty="0"/>
            </a:p>
          </p:txBody>
        </p:sp>
        <p:sp>
          <p:nvSpPr>
            <p:cNvPr id="262" name="Freeform: Shape 261">
              <a:extLst>
                <a:ext uri="{FF2B5EF4-FFF2-40B4-BE49-F238E27FC236}">
                  <a16:creationId xmlns=""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endParaRPr lang="en-US" dirty="0"/>
            </a:p>
          </p:txBody>
        </p:sp>
        <p:sp>
          <p:nvSpPr>
            <p:cNvPr id="263" name="Freeform: Shape 262">
              <a:extLst>
                <a:ext uri="{FF2B5EF4-FFF2-40B4-BE49-F238E27FC236}">
                  <a16:creationId xmlns=""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endParaRPr lang="en-US" dirty="0"/>
            </a:p>
          </p:txBody>
        </p:sp>
        <p:sp>
          <p:nvSpPr>
            <p:cNvPr id="264" name="Freeform: Shape 263">
              <a:extLst>
                <a:ext uri="{FF2B5EF4-FFF2-40B4-BE49-F238E27FC236}">
                  <a16:creationId xmlns=""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endParaRPr lang="en-US" dirty="0"/>
            </a:p>
          </p:txBody>
        </p:sp>
        <p:sp>
          <p:nvSpPr>
            <p:cNvPr id="265" name="Freeform: Shape 264">
              <a:extLst>
                <a:ext uri="{FF2B5EF4-FFF2-40B4-BE49-F238E27FC236}">
                  <a16:creationId xmlns=""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66" name="Freeform: Shape 265">
              <a:extLst>
                <a:ext uri="{FF2B5EF4-FFF2-40B4-BE49-F238E27FC236}">
                  <a16:creationId xmlns=""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endParaRPr lang="en-US" dirty="0"/>
            </a:p>
          </p:txBody>
        </p:sp>
        <p:sp>
          <p:nvSpPr>
            <p:cNvPr id="267" name="Freeform: Shape 266">
              <a:extLst>
                <a:ext uri="{FF2B5EF4-FFF2-40B4-BE49-F238E27FC236}">
                  <a16:creationId xmlns=""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endParaRPr lang="en-US" dirty="0"/>
            </a:p>
          </p:txBody>
        </p:sp>
        <p:sp>
          <p:nvSpPr>
            <p:cNvPr id="268" name="Freeform: Shape 267">
              <a:extLst>
                <a:ext uri="{FF2B5EF4-FFF2-40B4-BE49-F238E27FC236}">
                  <a16:creationId xmlns=""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endParaRPr lang="en-US" dirty="0"/>
            </a:p>
          </p:txBody>
        </p:sp>
        <p:sp>
          <p:nvSpPr>
            <p:cNvPr id="269" name="Freeform: Shape 268">
              <a:extLst>
                <a:ext uri="{FF2B5EF4-FFF2-40B4-BE49-F238E27FC236}">
                  <a16:creationId xmlns=""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endParaRPr lang="en-US" dirty="0"/>
            </a:p>
          </p:txBody>
        </p:sp>
        <p:sp>
          <p:nvSpPr>
            <p:cNvPr id="270" name="Freeform: Shape 269">
              <a:extLst>
                <a:ext uri="{FF2B5EF4-FFF2-40B4-BE49-F238E27FC236}">
                  <a16:creationId xmlns=""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endParaRPr lang="en-US" dirty="0"/>
            </a:p>
          </p:txBody>
        </p:sp>
        <p:sp>
          <p:nvSpPr>
            <p:cNvPr id="271" name="Freeform: Shape 270">
              <a:extLst>
                <a:ext uri="{FF2B5EF4-FFF2-40B4-BE49-F238E27FC236}">
                  <a16:creationId xmlns=""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endParaRPr lang="en-US" dirty="0"/>
            </a:p>
          </p:txBody>
        </p:sp>
        <p:sp>
          <p:nvSpPr>
            <p:cNvPr id="272" name="Freeform: Shape 271">
              <a:extLst>
                <a:ext uri="{FF2B5EF4-FFF2-40B4-BE49-F238E27FC236}">
                  <a16:creationId xmlns=""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endParaRPr lang="en-US" dirty="0"/>
            </a:p>
          </p:txBody>
        </p:sp>
        <p:sp>
          <p:nvSpPr>
            <p:cNvPr id="273" name="Freeform: Shape 272">
              <a:extLst>
                <a:ext uri="{FF2B5EF4-FFF2-40B4-BE49-F238E27FC236}">
                  <a16:creationId xmlns=""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74" name="Freeform: Shape 273">
              <a:extLst>
                <a:ext uri="{FF2B5EF4-FFF2-40B4-BE49-F238E27FC236}">
                  <a16:creationId xmlns=""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endParaRPr lang="en-US" dirty="0"/>
            </a:p>
          </p:txBody>
        </p:sp>
        <p:sp>
          <p:nvSpPr>
            <p:cNvPr id="275" name="Freeform: Shape 274">
              <a:extLst>
                <a:ext uri="{FF2B5EF4-FFF2-40B4-BE49-F238E27FC236}">
                  <a16:creationId xmlns=""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endParaRPr lang="en-US" dirty="0"/>
            </a:p>
          </p:txBody>
        </p:sp>
        <p:sp>
          <p:nvSpPr>
            <p:cNvPr id="276" name="Freeform: Shape 275">
              <a:extLst>
                <a:ext uri="{FF2B5EF4-FFF2-40B4-BE49-F238E27FC236}">
                  <a16:creationId xmlns=""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endParaRPr lang="en-US" dirty="0"/>
            </a:p>
          </p:txBody>
        </p:sp>
        <p:sp>
          <p:nvSpPr>
            <p:cNvPr id="277" name="Freeform: Shape 276">
              <a:extLst>
                <a:ext uri="{FF2B5EF4-FFF2-40B4-BE49-F238E27FC236}">
                  <a16:creationId xmlns=""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endParaRPr lang="en-US" dirty="0"/>
            </a:p>
          </p:txBody>
        </p:sp>
        <p:sp>
          <p:nvSpPr>
            <p:cNvPr id="278" name="Freeform: Shape 277">
              <a:extLst>
                <a:ext uri="{FF2B5EF4-FFF2-40B4-BE49-F238E27FC236}">
                  <a16:creationId xmlns=""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279" name="Freeform: Shape 278">
              <a:extLst>
                <a:ext uri="{FF2B5EF4-FFF2-40B4-BE49-F238E27FC236}">
                  <a16:creationId xmlns=""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endParaRPr lang="en-US" dirty="0"/>
            </a:p>
          </p:txBody>
        </p:sp>
        <p:sp>
          <p:nvSpPr>
            <p:cNvPr id="280" name="Freeform: Shape 279">
              <a:extLst>
                <a:ext uri="{FF2B5EF4-FFF2-40B4-BE49-F238E27FC236}">
                  <a16:creationId xmlns=""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endParaRPr lang="en-US" dirty="0"/>
            </a:p>
          </p:txBody>
        </p:sp>
        <p:sp>
          <p:nvSpPr>
            <p:cNvPr id="281" name="Freeform: Shape 280">
              <a:extLst>
                <a:ext uri="{FF2B5EF4-FFF2-40B4-BE49-F238E27FC236}">
                  <a16:creationId xmlns=""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endParaRPr lang="en-US" dirty="0"/>
            </a:p>
          </p:txBody>
        </p:sp>
        <p:sp>
          <p:nvSpPr>
            <p:cNvPr id="282" name="Freeform: Shape 281">
              <a:extLst>
                <a:ext uri="{FF2B5EF4-FFF2-40B4-BE49-F238E27FC236}">
                  <a16:creationId xmlns=""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endParaRPr lang="en-US" dirty="0"/>
            </a:p>
          </p:txBody>
        </p:sp>
        <p:sp>
          <p:nvSpPr>
            <p:cNvPr id="283" name="Freeform: Shape 282">
              <a:extLst>
                <a:ext uri="{FF2B5EF4-FFF2-40B4-BE49-F238E27FC236}">
                  <a16:creationId xmlns=""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endParaRPr lang="en-US" dirty="0"/>
            </a:p>
          </p:txBody>
        </p:sp>
        <p:sp>
          <p:nvSpPr>
            <p:cNvPr id="284" name="Freeform: Shape 283">
              <a:extLst>
                <a:ext uri="{FF2B5EF4-FFF2-40B4-BE49-F238E27FC236}">
                  <a16:creationId xmlns=""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endParaRPr lang="en-US" dirty="0"/>
            </a:p>
          </p:txBody>
        </p:sp>
        <p:sp>
          <p:nvSpPr>
            <p:cNvPr id="285" name="Freeform: Shape 284">
              <a:extLst>
                <a:ext uri="{FF2B5EF4-FFF2-40B4-BE49-F238E27FC236}">
                  <a16:creationId xmlns=""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endParaRPr lang="en-US" dirty="0"/>
            </a:p>
          </p:txBody>
        </p:sp>
        <p:sp>
          <p:nvSpPr>
            <p:cNvPr id="286" name="Freeform: Shape 285">
              <a:extLst>
                <a:ext uri="{FF2B5EF4-FFF2-40B4-BE49-F238E27FC236}">
                  <a16:creationId xmlns=""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endParaRPr lang="en-US" dirty="0"/>
            </a:p>
          </p:txBody>
        </p:sp>
        <p:sp>
          <p:nvSpPr>
            <p:cNvPr id="287" name="Freeform: Shape 286">
              <a:extLst>
                <a:ext uri="{FF2B5EF4-FFF2-40B4-BE49-F238E27FC236}">
                  <a16:creationId xmlns=""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288" name="Freeform: Shape 287">
              <a:extLst>
                <a:ext uri="{FF2B5EF4-FFF2-40B4-BE49-F238E27FC236}">
                  <a16:creationId xmlns=""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endParaRPr lang="en-US" dirty="0"/>
            </a:p>
          </p:txBody>
        </p:sp>
        <p:sp>
          <p:nvSpPr>
            <p:cNvPr id="289" name="Freeform: Shape 288">
              <a:extLst>
                <a:ext uri="{FF2B5EF4-FFF2-40B4-BE49-F238E27FC236}">
                  <a16:creationId xmlns=""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290" name="Freeform: Shape 289">
              <a:extLst>
                <a:ext uri="{FF2B5EF4-FFF2-40B4-BE49-F238E27FC236}">
                  <a16:creationId xmlns=""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endParaRPr lang="en-US" dirty="0"/>
            </a:p>
          </p:txBody>
        </p:sp>
        <p:sp>
          <p:nvSpPr>
            <p:cNvPr id="291" name="Freeform: Shape 290">
              <a:extLst>
                <a:ext uri="{FF2B5EF4-FFF2-40B4-BE49-F238E27FC236}">
                  <a16:creationId xmlns=""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endParaRPr lang="en-US" dirty="0"/>
            </a:p>
          </p:txBody>
        </p:sp>
        <p:sp>
          <p:nvSpPr>
            <p:cNvPr id="292" name="Freeform: Shape 291">
              <a:extLst>
                <a:ext uri="{FF2B5EF4-FFF2-40B4-BE49-F238E27FC236}">
                  <a16:creationId xmlns=""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endParaRPr lang="en-US" dirty="0"/>
            </a:p>
          </p:txBody>
        </p:sp>
        <p:sp>
          <p:nvSpPr>
            <p:cNvPr id="293" name="Freeform: Shape 292">
              <a:extLst>
                <a:ext uri="{FF2B5EF4-FFF2-40B4-BE49-F238E27FC236}">
                  <a16:creationId xmlns=""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endParaRPr lang="en-US" dirty="0"/>
            </a:p>
          </p:txBody>
        </p:sp>
        <p:sp>
          <p:nvSpPr>
            <p:cNvPr id="294" name="Freeform: Shape 293">
              <a:extLst>
                <a:ext uri="{FF2B5EF4-FFF2-40B4-BE49-F238E27FC236}">
                  <a16:creationId xmlns=""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endParaRPr lang="en-US" dirty="0"/>
            </a:p>
          </p:txBody>
        </p:sp>
        <p:sp>
          <p:nvSpPr>
            <p:cNvPr id="295" name="Freeform: Shape 294">
              <a:extLst>
                <a:ext uri="{FF2B5EF4-FFF2-40B4-BE49-F238E27FC236}">
                  <a16:creationId xmlns=""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endParaRPr lang="en-US" dirty="0"/>
            </a:p>
          </p:txBody>
        </p:sp>
        <p:sp>
          <p:nvSpPr>
            <p:cNvPr id="296" name="Freeform: Shape 295">
              <a:extLst>
                <a:ext uri="{FF2B5EF4-FFF2-40B4-BE49-F238E27FC236}">
                  <a16:creationId xmlns=""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endParaRPr lang="en-US" dirty="0"/>
            </a:p>
          </p:txBody>
        </p:sp>
        <p:sp>
          <p:nvSpPr>
            <p:cNvPr id="297" name="Freeform: Shape 296">
              <a:extLst>
                <a:ext uri="{FF2B5EF4-FFF2-40B4-BE49-F238E27FC236}">
                  <a16:creationId xmlns=""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endParaRPr lang="en-US" dirty="0"/>
            </a:p>
          </p:txBody>
        </p:sp>
        <p:sp>
          <p:nvSpPr>
            <p:cNvPr id="298" name="Freeform: Shape 297">
              <a:extLst>
                <a:ext uri="{FF2B5EF4-FFF2-40B4-BE49-F238E27FC236}">
                  <a16:creationId xmlns=""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99" name="Freeform: Shape 298">
              <a:extLst>
                <a:ext uri="{FF2B5EF4-FFF2-40B4-BE49-F238E27FC236}">
                  <a16:creationId xmlns=""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00" name="Freeform: Shape 299">
              <a:extLst>
                <a:ext uri="{FF2B5EF4-FFF2-40B4-BE49-F238E27FC236}">
                  <a16:creationId xmlns=""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endParaRPr lang="en-US" dirty="0"/>
            </a:p>
          </p:txBody>
        </p:sp>
        <p:sp>
          <p:nvSpPr>
            <p:cNvPr id="301" name="Freeform: Shape 300">
              <a:extLst>
                <a:ext uri="{FF2B5EF4-FFF2-40B4-BE49-F238E27FC236}">
                  <a16:creationId xmlns=""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endParaRPr lang="en-US" dirty="0"/>
            </a:p>
          </p:txBody>
        </p:sp>
        <p:sp>
          <p:nvSpPr>
            <p:cNvPr id="302" name="Freeform: Shape 301">
              <a:extLst>
                <a:ext uri="{FF2B5EF4-FFF2-40B4-BE49-F238E27FC236}">
                  <a16:creationId xmlns=""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endParaRPr lang="en-US" dirty="0"/>
            </a:p>
          </p:txBody>
        </p:sp>
        <p:sp>
          <p:nvSpPr>
            <p:cNvPr id="303" name="Freeform: Shape 302">
              <a:extLst>
                <a:ext uri="{FF2B5EF4-FFF2-40B4-BE49-F238E27FC236}">
                  <a16:creationId xmlns=""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endParaRPr lang="en-US" dirty="0"/>
            </a:p>
          </p:txBody>
        </p:sp>
        <p:sp>
          <p:nvSpPr>
            <p:cNvPr id="304" name="Freeform: Shape 303">
              <a:extLst>
                <a:ext uri="{FF2B5EF4-FFF2-40B4-BE49-F238E27FC236}">
                  <a16:creationId xmlns=""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endParaRPr lang="en-US" dirty="0"/>
            </a:p>
          </p:txBody>
        </p:sp>
        <p:sp>
          <p:nvSpPr>
            <p:cNvPr id="305" name="Freeform: Shape 304">
              <a:extLst>
                <a:ext uri="{FF2B5EF4-FFF2-40B4-BE49-F238E27FC236}">
                  <a16:creationId xmlns=""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endParaRPr lang="en-US" dirty="0"/>
            </a:p>
          </p:txBody>
        </p:sp>
        <p:sp>
          <p:nvSpPr>
            <p:cNvPr id="306" name="Freeform: Shape 305">
              <a:extLst>
                <a:ext uri="{FF2B5EF4-FFF2-40B4-BE49-F238E27FC236}">
                  <a16:creationId xmlns=""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endParaRPr lang="en-US" dirty="0"/>
            </a:p>
          </p:txBody>
        </p:sp>
        <p:sp>
          <p:nvSpPr>
            <p:cNvPr id="307" name="Freeform: Shape 306">
              <a:extLst>
                <a:ext uri="{FF2B5EF4-FFF2-40B4-BE49-F238E27FC236}">
                  <a16:creationId xmlns=""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308" name="Freeform: Shape 307">
              <a:extLst>
                <a:ext uri="{FF2B5EF4-FFF2-40B4-BE49-F238E27FC236}">
                  <a16:creationId xmlns=""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endParaRPr lang="en-US" dirty="0"/>
            </a:p>
          </p:txBody>
        </p:sp>
        <p:sp>
          <p:nvSpPr>
            <p:cNvPr id="309" name="Freeform: Shape 308">
              <a:extLst>
                <a:ext uri="{FF2B5EF4-FFF2-40B4-BE49-F238E27FC236}">
                  <a16:creationId xmlns=""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endParaRPr lang="en-US" dirty="0"/>
            </a:p>
          </p:txBody>
        </p:sp>
        <p:sp>
          <p:nvSpPr>
            <p:cNvPr id="310" name="Freeform: Shape 309">
              <a:extLst>
                <a:ext uri="{FF2B5EF4-FFF2-40B4-BE49-F238E27FC236}">
                  <a16:creationId xmlns=""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endParaRPr lang="en-US" dirty="0"/>
            </a:p>
          </p:txBody>
        </p:sp>
        <p:sp>
          <p:nvSpPr>
            <p:cNvPr id="311" name="Freeform: Shape 310">
              <a:extLst>
                <a:ext uri="{FF2B5EF4-FFF2-40B4-BE49-F238E27FC236}">
                  <a16:creationId xmlns=""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endParaRPr lang="en-US" dirty="0"/>
            </a:p>
          </p:txBody>
        </p:sp>
        <p:sp>
          <p:nvSpPr>
            <p:cNvPr id="312" name="Freeform: Shape 311">
              <a:extLst>
                <a:ext uri="{FF2B5EF4-FFF2-40B4-BE49-F238E27FC236}">
                  <a16:creationId xmlns=""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endParaRPr lang="en-US" dirty="0"/>
            </a:p>
          </p:txBody>
        </p:sp>
        <p:sp>
          <p:nvSpPr>
            <p:cNvPr id="313" name="Freeform: Shape 312">
              <a:extLst>
                <a:ext uri="{FF2B5EF4-FFF2-40B4-BE49-F238E27FC236}">
                  <a16:creationId xmlns=""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14" name="Freeform: Shape 313">
              <a:extLst>
                <a:ext uri="{FF2B5EF4-FFF2-40B4-BE49-F238E27FC236}">
                  <a16:creationId xmlns=""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endParaRPr lang="en-US" dirty="0"/>
            </a:p>
          </p:txBody>
        </p:sp>
        <p:sp>
          <p:nvSpPr>
            <p:cNvPr id="315" name="Freeform: Shape 314">
              <a:extLst>
                <a:ext uri="{FF2B5EF4-FFF2-40B4-BE49-F238E27FC236}">
                  <a16:creationId xmlns=""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endParaRPr lang="en-US" dirty="0"/>
            </a:p>
          </p:txBody>
        </p:sp>
        <p:sp>
          <p:nvSpPr>
            <p:cNvPr id="316" name="Freeform: Shape 315">
              <a:extLst>
                <a:ext uri="{FF2B5EF4-FFF2-40B4-BE49-F238E27FC236}">
                  <a16:creationId xmlns=""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endParaRPr lang="en-US" dirty="0"/>
            </a:p>
          </p:txBody>
        </p:sp>
        <p:sp>
          <p:nvSpPr>
            <p:cNvPr id="317" name="Freeform: Shape 316">
              <a:extLst>
                <a:ext uri="{FF2B5EF4-FFF2-40B4-BE49-F238E27FC236}">
                  <a16:creationId xmlns=""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endParaRPr lang="en-US" dirty="0"/>
            </a:p>
          </p:txBody>
        </p:sp>
        <p:sp>
          <p:nvSpPr>
            <p:cNvPr id="318" name="Freeform: Shape 317">
              <a:extLst>
                <a:ext uri="{FF2B5EF4-FFF2-40B4-BE49-F238E27FC236}">
                  <a16:creationId xmlns=""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endParaRPr lang="en-US" dirty="0"/>
            </a:p>
          </p:txBody>
        </p:sp>
        <p:sp>
          <p:nvSpPr>
            <p:cNvPr id="319" name="Freeform: Shape 318">
              <a:extLst>
                <a:ext uri="{FF2B5EF4-FFF2-40B4-BE49-F238E27FC236}">
                  <a16:creationId xmlns=""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endParaRPr lang="en-US" dirty="0"/>
            </a:p>
          </p:txBody>
        </p:sp>
        <p:sp>
          <p:nvSpPr>
            <p:cNvPr id="320" name="Freeform: Shape 319">
              <a:extLst>
                <a:ext uri="{FF2B5EF4-FFF2-40B4-BE49-F238E27FC236}">
                  <a16:creationId xmlns=""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endParaRPr lang="en-US" dirty="0"/>
            </a:p>
          </p:txBody>
        </p:sp>
        <p:sp>
          <p:nvSpPr>
            <p:cNvPr id="321" name="Freeform: Shape 320">
              <a:extLst>
                <a:ext uri="{FF2B5EF4-FFF2-40B4-BE49-F238E27FC236}">
                  <a16:creationId xmlns=""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endParaRPr lang="en-US" dirty="0"/>
            </a:p>
          </p:txBody>
        </p:sp>
        <p:sp>
          <p:nvSpPr>
            <p:cNvPr id="322" name="Freeform: Shape 321">
              <a:extLst>
                <a:ext uri="{FF2B5EF4-FFF2-40B4-BE49-F238E27FC236}">
                  <a16:creationId xmlns=""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endParaRPr lang="en-US" dirty="0"/>
            </a:p>
          </p:txBody>
        </p:sp>
        <p:sp>
          <p:nvSpPr>
            <p:cNvPr id="323" name="Freeform: Shape 322">
              <a:extLst>
                <a:ext uri="{FF2B5EF4-FFF2-40B4-BE49-F238E27FC236}">
                  <a16:creationId xmlns=""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endParaRPr lang="en-US" dirty="0"/>
            </a:p>
          </p:txBody>
        </p:sp>
        <p:sp>
          <p:nvSpPr>
            <p:cNvPr id="324" name="Freeform: Shape 323">
              <a:extLst>
                <a:ext uri="{FF2B5EF4-FFF2-40B4-BE49-F238E27FC236}">
                  <a16:creationId xmlns=""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endParaRPr lang="en-US" dirty="0"/>
            </a:p>
          </p:txBody>
        </p:sp>
        <p:sp>
          <p:nvSpPr>
            <p:cNvPr id="325" name="Freeform: Shape 324">
              <a:extLst>
                <a:ext uri="{FF2B5EF4-FFF2-40B4-BE49-F238E27FC236}">
                  <a16:creationId xmlns=""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endParaRPr lang="en-US" dirty="0"/>
            </a:p>
          </p:txBody>
        </p:sp>
        <p:sp>
          <p:nvSpPr>
            <p:cNvPr id="326" name="Freeform: Shape 325">
              <a:extLst>
                <a:ext uri="{FF2B5EF4-FFF2-40B4-BE49-F238E27FC236}">
                  <a16:creationId xmlns=""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endParaRPr lang="en-US" dirty="0"/>
            </a:p>
          </p:txBody>
        </p:sp>
        <p:sp>
          <p:nvSpPr>
            <p:cNvPr id="327" name="Freeform: Shape 326">
              <a:extLst>
                <a:ext uri="{FF2B5EF4-FFF2-40B4-BE49-F238E27FC236}">
                  <a16:creationId xmlns=""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endParaRPr lang="en-US" dirty="0"/>
            </a:p>
          </p:txBody>
        </p:sp>
        <p:sp>
          <p:nvSpPr>
            <p:cNvPr id="328" name="Freeform: Shape 327">
              <a:extLst>
                <a:ext uri="{FF2B5EF4-FFF2-40B4-BE49-F238E27FC236}">
                  <a16:creationId xmlns=""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endParaRPr lang="en-US" dirty="0"/>
            </a:p>
          </p:txBody>
        </p:sp>
        <p:sp>
          <p:nvSpPr>
            <p:cNvPr id="329" name="Freeform: Shape 328">
              <a:extLst>
                <a:ext uri="{FF2B5EF4-FFF2-40B4-BE49-F238E27FC236}">
                  <a16:creationId xmlns=""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endParaRPr lang="en-US" dirty="0"/>
            </a:p>
          </p:txBody>
        </p:sp>
        <p:sp>
          <p:nvSpPr>
            <p:cNvPr id="330" name="Freeform: Shape 329">
              <a:extLst>
                <a:ext uri="{FF2B5EF4-FFF2-40B4-BE49-F238E27FC236}">
                  <a16:creationId xmlns=""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endParaRPr lang="en-US" dirty="0"/>
            </a:p>
          </p:txBody>
        </p:sp>
        <p:sp>
          <p:nvSpPr>
            <p:cNvPr id="331" name="Freeform: Shape 330">
              <a:extLst>
                <a:ext uri="{FF2B5EF4-FFF2-40B4-BE49-F238E27FC236}">
                  <a16:creationId xmlns=""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endParaRPr lang="en-US" dirty="0"/>
            </a:p>
          </p:txBody>
        </p:sp>
        <p:sp>
          <p:nvSpPr>
            <p:cNvPr id="332" name="Freeform: Shape 331">
              <a:extLst>
                <a:ext uri="{FF2B5EF4-FFF2-40B4-BE49-F238E27FC236}">
                  <a16:creationId xmlns=""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endParaRPr lang="en-US" dirty="0"/>
            </a:p>
          </p:txBody>
        </p:sp>
        <p:sp>
          <p:nvSpPr>
            <p:cNvPr id="333" name="Freeform: Shape 332">
              <a:extLst>
                <a:ext uri="{FF2B5EF4-FFF2-40B4-BE49-F238E27FC236}">
                  <a16:creationId xmlns=""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endParaRPr lang="en-US" dirty="0"/>
            </a:p>
          </p:txBody>
        </p:sp>
        <p:sp>
          <p:nvSpPr>
            <p:cNvPr id="334" name="Freeform: Shape 333">
              <a:extLst>
                <a:ext uri="{FF2B5EF4-FFF2-40B4-BE49-F238E27FC236}">
                  <a16:creationId xmlns=""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5" name="Freeform: Shape 334">
              <a:extLst>
                <a:ext uri="{FF2B5EF4-FFF2-40B4-BE49-F238E27FC236}">
                  <a16:creationId xmlns=""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endParaRPr lang="en-US" dirty="0"/>
            </a:p>
          </p:txBody>
        </p:sp>
        <p:sp>
          <p:nvSpPr>
            <p:cNvPr id="336" name="Freeform: Shape 335">
              <a:extLst>
                <a:ext uri="{FF2B5EF4-FFF2-40B4-BE49-F238E27FC236}">
                  <a16:creationId xmlns=""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endParaRPr lang="en-US" dirty="0"/>
            </a:p>
          </p:txBody>
        </p:sp>
        <p:sp>
          <p:nvSpPr>
            <p:cNvPr id="337" name="Freeform: Shape 336">
              <a:extLst>
                <a:ext uri="{FF2B5EF4-FFF2-40B4-BE49-F238E27FC236}">
                  <a16:creationId xmlns=""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8" name="Freeform: Shape 337">
              <a:extLst>
                <a:ext uri="{FF2B5EF4-FFF2-40B4-BE49-F238E27FC236}">
                  <a16:creationId xmlns=""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endParaRPr lang="en-US" dirty="0"/>
            </a:p>
          </p:txBody>
        </p:sp>
        <p:sp>
          <p:nvSpPr>
            <p:cNvPr id="339" name="Freeform: Shape 338">
              <a:extLst>
                <a:ext uri="{FF2B5EF4-FFF2-40B4-BE49-F238E27FC236}">
                  <a16:creationId xmlns=""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endParaRPr lang="en-US" dirty="0"/>
            </a:p>
          </p:txBody>
        </p:sp>
        <p:sp>
          <p:nvSpPr>
            <p:cNvPr id="340" name="Freeform: Shape 339">
              <a:extLst>
                <a:ext uri="{FF2B5EF4-FFF2-40B4-BE49-F238E27FC236}">
                  <a16:creationId xmlns=""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endParaRPr lang="en-US" dirty="0"/>
            </a:p>
          </p:txBody>
        </p:sp>
        <p:sp>
          <p:nvSpPr>
            <p:cNvPr id="341" name="Freeform: Shape 340">
              <a:extLst>
                <a:ext uri="{FF2B5EF4-FFF2-40B4-BE49-F238E27FC236}">
                  <a16:creationId xmlns=""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endParaRPr lang="en-US" dirty="0"/>
            </a:p>
          </p:txBody>
        </p:sp>
        <p:sp>
          <p:nvSpPr>
            <p:cNvPr id="342" name="Freeform: Shape 341">
              <a:extLst>
                <a:ext uri="{FF2B5EF4-FFF2-40B4-BE49-F238E27FC236}">
                  <a16:creationId xmlns=""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endParaRPr lang="en-US" dirty="0"/>
            </a:p>
          </p:txBody>
        </p:sp>
        <p:sp>
          <p:nvSpPr>
            <p:cNvPr id="343" name="Freeform: Shape 342">
              <a:extLst>
                <a:ext uri="{FF2B5EF4-FFF2-40B4-BE49-F238E27FC236}">
                  <a16:creationId xmlns=""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endParaRPr lang="en-US" dirty="0"/>
            </a:p>
          </p:txBody>
        </p:sp>
        <p:sp>
          <p:nvSpPr>
            <p:cNvPr id="344" name="Freeform: Shape 343">
              <a:extLst>
                <a:ext uri="{FF2B5EF4-FFF2-40B4-BE49-F238E27FC236}">
                  <a16:creationId xmlns=""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endParaRPr lang="en-US" dirty="0"/>
            </a:p>
          </p:txBody>
        </p:sp>
        <p:sp>
          <p:nvSpPr>
            <p:cNvPr id="345" name="Freeform: Shape 344">
              <a:extLst>
                <a:ext uri="{FF2B5EF4-FFF2-40B4-BE49-F238E27FC236}">
                  <a16:creationId xmlns=""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endParaRPr lang="en-US" dirty="0"/>
            </a:p>
          </p:txBody>
        </p:sp>
        <p:sp>
          <p:nvSpPr>
            <p:cNvPr id="346" name="Freeform: Shape 345">
              <a:extLst>
                <a:ext uri="{FF2B5EF4-FFF2-40B4-BE49-F238E27FC236}">
                  <a16:creationId xmlns=""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endParaRPr lang="en-US" dirty="0"/>
            </a:p>
          </p:txBody>
        </p:sp>
        <p:sp>
          <p:nvSpPr>
            <p:cNvPr id="347" name="Freeform: Shape 346">
              <a:extLst>
                <a:ext uri="{FF2B5EF4-FFF2-40B4-BE49-F238E27FC236}">
                  <a16:creationId xmlns=""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endParaRPr lang="en-US" dirty="0"/>
            </a:p>
          </p:txBody>
        </p:sp>
        <p:sp>
          <p:nvSpPr>
            <p:cNvPr id="348" name="Freeform: Shape 347">
              <a:extLst>
                <a:ext uri="{FF2B5EF4-FFF2-40B4-BE49-F238E27FC236}">
                  <a16:creationId xmlns=""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endParaRPr lang="en-US" dirty="0"/>
            </a:p>
          </p:txBody>
        </p:sp>
        <p:sp>
          <p:nvSpPr>
            <p:cNvPr id="349" name="Freeform: Shape 348">
              <a:extLst>
                <a:ext uri="{FF2B5EF4-FFF2-40B4-BE49-F238E27FC236}">
                  <a16:creationId xmlns=""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endParaRPr lang="en-US" dirty="0"/>
            </a:p>
          </p:txBody>
        </p:sp>
        <p:sp>
          <p:nvSpPr>
            <p:cNvPr id="350" name="Freeform: Shape 349">
              <a:extLst>
                <a:ext uri="{FF2B5EF4-FFF2-40B4-BE49-F238E27FC236}">
                  <a16:creationId xmlns=""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endParaRPr lang="en-US" dirty="0"/>
            </a:p>
          </p:txBody>
        </p:sp>
        <p:sp>
          <p:nvSpPr>
            <p:cNvPr id="351" name="Freeform: Shape 350">
              <a:extLst>
                <a:ext uri="{FF2B5EF4-FFF2-40B4-BE49-F238E27FC236}">
                  <a16:creationId xmlns=""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endParaRPr lang="en-US" dirty="0"/>
            </a:p>
          </p:txBody>
        </p:sp>
        <p:sp>
          <p:nvSpPr>
            <p:cNvPr id="352" name="Freeform: Shape 351">
              <a:extLst>
                <a:ext uri="{FF2B5EF4-FFF2-40B4-BE49-F238E27FC236}">
                  <a16:creationId xmlns=""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endParaRPr lang="en-US" dirty="0"/>
            </a:p>
          </p:txBody>
        </p:sp>
        <p:sp>
          <p:nvSpPr>
            <p:cNvPr id="353" name="Freeform: Shape 352">
              <a:extLst>
                <a:ext uri="{FF2B5EF4-FFF2-40B4-BE49-F238E27FC236}">
                  <a16:creationId xmlns=""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endParaRPr lang="en-US" dirty="0"/>
            </a:p>
          </p:txBody>
        </p:sp>
        <p:sp>
          <p:nvSpPr>
            <p:cNvPr id="354" name="Freeform: Shape 353">
              <a:extLst>
                <a:ext uri="{FF2B5EF4-FFF2-40B4-BE49-F238E27FC236}">
                  <a16:creationId xmlns=""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endParaRPr lang="en-US" dirty="0"/>
            </a:p>
          </p:txBody>
        </p:sp>
        <p:sp>
          <p:nvSpPr>
            <p:cNvPr id="355" name="Freeform: Shape 354">
              <a:extLst>
                <a:ext uri="{FF2B5EF4-FFF2-40B4-BE49-F238E27FC236}">
                  <a16:creationId xmlns=""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endParaRPr lang="en-US" dirty="0"/>
            </a:p>
          </p:txBody>
        </p:sp>
        <p:sp>
          <p:nvSpPr>
            <p:cNvPr id="356" name="Freeform: Shape 355">
              <a:extLst>
                <a:ext uri="{FF2B5EF4-FFF2-40B4-BE49-F238E27FC236}">
                  <a16:creationId xmlns=""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endParaRPr lang="en-US" dirty="0"/>
            </a:p>
          </p:txBody>
        </p:sp>
        <p:sp>
          <p:nvSpPr>
            <p:cNvPr id="357" name="Freeform: Shape 356">
              <a:extLst>
                <a:ext uri="{FF2B5EF4-FFF2-40B4-BE49-F238E27FC236}">
                  <a16:creationId xmlns=""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endParaRPr lang="en-US" dirty="0"/>
            </a:p>
          </p:txBody>
        </p:sp>
        <p:sp>
          <p:nvSpPr>
            <p:cNvPr id="358" name="Freeform: Shape 357">
              <a:extLst>
                <a:ext uri="{FF2B5EF4-FFF2-40B4-BE49-F238E27FC236}">
                  <a16:creationId xmlns=""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endParaRPr lang="en-US" dirty="0"/>
            </a:p>
          </p:txBody>
        </p:sp>
        <p:sp>
          <p:nvSpPr>
            <p:cNvPr id="359" name="Freeform: Shape 358">
              <a:extLst>
                <a:ext uri="{FF2B5EF4-FFF2-40B4-BE49-F238E27FC236}">
                  <a16:creationId xmlns=""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endParaRPr lang="en-US" dirty="0"/>
            </a:p>
          </p:txBody>
        </p:sp>
        <p:sp>
          <p:nvSpPr>
            <p:cNvPr id="360" name="Freeform: Shape 359">
              <a:extLst>
                <a:ext uri="{FF2B5EF4-FFF2-40B4-BE49-F238E27FC236}">
                  <a16:creationId xmlns=""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endParaRPr lang="en-US" dirty="0"/>
            </a:p>
          </p:txBody>
        </p:sp>
        <p:sp>
          <p:nvSpPr>
            <p:cNvPr id="361" name="Freeform: Shape 360">
              <a:extLst>
                <a:ext uri="{FF2B5EF4-FFF2-40B4-BE49-F238E27FC236}">
                  <a16:creationId xmlns=""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endParaRPr lang="en-US" dirty="0"/>
            </a:p>
          </p:txBody>
        </p:sp>
        <p:sp>
          <p:nvSpPr>
            <p:cNvPr id="362" name="Freeform: Shape 361">
              <a:extLst>
                <a:ext uri="{FF2B5EF4-FFF2-40B4-BE49-F238E27FC236}">
                  <a16:creationId xmlns=""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endParaRPr lang="en-US" dirty="0"/>
            </a:p>
          </p:txBody>
        </p:sp>
        <p:sp>
          <p:nvSpPr>
            <p:cNvPr id="363" name="Freeform: Shape 362">
              <a:extLst>
                <a:ext uri="{FF2B5EF4-FFF2-40B4-BE49-F238E27FC236}">
                  <a16:creationId xmlns=""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endParaRPr lang="en-US" dirty="0"/>
            </a:p>
          </p:txBody>
        </p:sp>
        <p:sp>
          <p:nvSpPr>
            <p:cNvPr id="364" name="Freeform: Shape 363">
              <a:extLst>
                <a:ext uri="{FF2B5EF4-FFF2-40B4-BE49-F238E27FC236}">
                  <a16:creationId xmlns=""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endParaRPr lang="en-US" dirty="0"/>
            </a:p>
          </p:txBody>
        </p:sp>
        <p:sp>
          <p:nvSpPr>
            <p:cNvPr id="365" name="Freeform: Shape 364">
              <a:extLst>
                <a:ext uri="{FF2B5EF4-FFF2-40B4-BE49-F238E27FC236}">
                  <a16:creationId xmlns=""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endParaRPr lang="en-US" dirty="0"/>
            </a:p>
          </p:txBody>
        </p:sp>
        <p:sp>
          <p:nvSpPr>
            <p:cNvPr id="366" name="Freeform: Shape 365">
              <a:extLst>
                <a:ext uri="{FF2B5EF4-FFF2-40B4-BE49-F238E27FC236}">
                  <a16:creationId xmlns=""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endParaRPr lang="en-US" dirty="0"/>
            </a:p>
          </p:txBody>
        </p:sp>
        <p:sp>
          <p:nvSpPr>
            <p:cNvPr id="367" name="Freeform: Shape 366">
              <a:extLst>
                <a:ext uri="{FF2B5EF4-FFF2-40B4-BE49-F238E27FC236}">
                  <a16:creationId xmlns=""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endParaRPr lang="en-US" dirty="0"/>
            </a:p>
          </p:txBody>
        </p:sp>
        <p:sp>
          <p:nvSpPr>
            <p:cNvPr id="368" name="Freeform: Shape 367">
              <a:extLst>
                <a:ext uri="{FF2B5EF4-FFF2-40B4-BE49-F238E27FC236}">
                  <a16:creationId xmlns=""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endParaRPr lang="en-US" dirty="0"/>
            </a:p>
          </p:txBody>
        </p:sp>
        <p:sp>
          <p:nvSpPr>
            <p:cNvPr id="369" name="Freeform: Shape 368">
              <a:extLst>
                <a:ext uri="{FF2B5EF4-FFF2-40B4-BE49-F238E27FC236}">
                  <a16:creationId xmlns=""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endParaRPr lang="en-US" dirty="0"/>
            </a:p>
          </p:txBody>
        </p:sp>
        <p:sp>
          <p:nvSpPr>
            <p:cNvPr id="370" name="Freeform: Shape 369">
              <a:extLst>
                <a:ext uri="{FF2B5EF4-FFF2-40B4-BE49-F238E27FC236}">
                  <a16:creationId xmlns=""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endParaRPr lang="en-US" dirty="0"/>
            </a:p>
          </p:txBody>
        </p:sp>
        <p:sp>
          <p:nvSpPr>
            <p:cNvPr id="371" name="Freeform: Shape 370">
              <a:extLst>
                <a:ext uri="{FF2B5EF4-FFF2-40B4-BE49-F238E27FC236}">
                  <a16:creationId xmlns=""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endParaRPr lang="en-US" dirty="0"/>
            </a:p>
          </p:txBody>
        </p:sp>
        <p:sp>
          <p:nvSpPr>
            <p:cNvPr id="372" name="Freeform: Shape 371">
              <a:extLst>
                <a:ext uri="{FF2B5EF4-FFF2-40B4-BE49-F238E27FC236}">
                  <a16:creationId xmlns=""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endParaRPr lang="en-US" dirty="0"/>
            </a:p>
          </p:txBody>
        </p:sp>
        <p:sp>
          <p:nvSpPr>
            <p:cNvPr id="373" name="Freeform: Shape 372">
              <a:extLst>
                <a:ext uri="{FF2B5EF4-FFF2-40B4-BE49-F238E27FC236}">
                  <a16:creationId xmlns=""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endParaRPr lang="en-US" dirty="0"/>
            </a:p>
          </p:txBody>
        </p:sp>
        <p:sp>
          <p:nvSpPr>
            <p:cNvPr id="374" name="Freeform: Shape 373">
              <a:extLst>
                <a:ext uri="{FF2B5EF4-FFF2-40B4-BE49-F238E27FC236}">
                  <a16:creationId xmlns=""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endParaRPr lang="en-US" dirty="0"/>
            </a:p>
          </p:txBody>
        </p:sp>
        <p:sp>
          <p:nvSpPr>
            <p:cNvPr id="375" name="Freeform: Shape 374">
              <a:extLst>
                <a:ext uri="{FF2B5EF4-FFF2-40B4-BE49-F238E27FC236}">
                  <a16:creationId xmlns=""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endParaRPr lang="en-US" dirty="0"/>
            </a:p>
          </p:txBody>
        </p:sp>
        <p:sp>
          <p:nvSpPr>
            <p:cNvPr id="376" name="Freeform: Shape 375">
              <a:extLst>
                <a:ext uri="{FF2B5EF4-FFF2-40B4-BE49-F238E27FC236}">
                  <a16:creationId xmlns=""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endParaRPr lang="en-US" dirty="0"/>
            </a:p>
          </p:txBody>
        </p:sp>
        <p:sp>
          <p:nvSpPr>
            <p:cNvPr id="377" name="Freeform: Shape 376">
              <a:extLst>
                <a:ext uri="{FF2B5EF4-FFF2-40B4-BE49-F238E27FC236}">
                  <a16:creationId xmlns=""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endParaRPr lang="en-US" dirty="0"/>
            </a:p>
          </p:txBody>
        </p:sp>
        <p:sp>
          <p:nvSpPr>
            <p:cNvPr id="378" name="Freeform: Shape 377">
              <a:extLst>
                <a:ext uri="{FF2B5EF4-FFF2-40B4-BE49-F238E27FC236}">
                  <a16:creationId xmlns=""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endParaRPr lang="en-US" dirty="0"/>
            </a:p>
          </p:txBody>
        </p:sp>
        <p:sp>
          <p:nvSpPr>
            <p:cNvPr id="379" name="Freeform: Shape 378">
              <a:extLst>
                <a:ext uri="{FF2B5EF4-FFF2-40B4-BE49-F238E27FC236}">
                  <a16:creationId xmlns=""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endParaRPr lang="en-US" dirty="0"/>
            </a:p>
          </p:txBody>
        </p:sp>
        <p:sp>
          <p:nvSpPr>
            <p:cNvPr id="380" name="Freeform: Shape 379">
              <a:extLst>
                <a:ext uri="{FF2B5EF4-FFF2-40B4-BE49-F238E27FC236}">
                  <a16:creationId xmlns=""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endParaRPr lang="en-US" dirty="0"/>
            </a:p>
          </p:txBody>
        </p:sp>
        <p:sp>
          <p:nvSpPr>
            <p:cNvPr id="381" name="Freeform: Shape 380">
              <a:extLst>
                <a:ext uri="{FF2B5EF4-FFF2-40B4-BE49-F238E27FC236}">
                  <a16:creationId xmlns=""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endParaRPr lang="en-US" dirty="0"/>
            </a:p>
          </p:txBody>
        </p:sp>
        <p:sp>
          <p:nvSpPr>
            <p:cNvPr id="382" name="Freeform: Shape 381">
              <a:extLst>
                <a:ext uri="{FF2B5EF4-FFF2-40B4-BE49-F238E27FC236}">
                  <a16:creationId xmlns=""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endParaRPr lang="en-US" dirty="0"/>
            </a:p>
          </p:txBody>
        </p:sp>
        <p:sp>
          <p:nvSpPr>
            <p:cNvPr id="383" name="Freeform: Shape 382">
              <a:extLst>
                <a:ext uri="{FF2B5EF4-FFF2-40B4-BE49-F238E27FC236}">
                  <a16:creationId xmlns=""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384" name="Freeform: Shape 383">
              <a:extLst>
                <a:ext uri="{FF2B5EF4-FFF2-40B4-BE49-F238E27FC236}">
                  <a16:creationId xmlns=""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endParaRPr lang="en-US" dirty="0"/>
            </a:p>
          </p:txBody>
        </p:sp>
        <p:sp>
          <p:nvSpPr>
            <p:cNvPr id="385" name="Freeform: Shape 384">
              <a:extLst>
                <a:ext uri="{FF2B5EF4-FFF2-40B4-BE49-F238E27FC236}">
                  <a16:creationId xmlns=""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endParaRPr lang="en-US" dirty="0"/>
            </a:p>
          </p:txBody>
        </p:sp>
        <p:sp>
          <p:nvSpPr>
            <p:cNvPr id="386" name="Freeform: Shape 385">
              <a:extLst>
                <a:ext uri="{FF2B5EF4-FFF2-40B4-BE49-F238E27FC236}">
                  <a16:creationId xmlns=""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endParaRPr lang="en-US" dirty="0"/>
            </a:p>
          </p:txBody>
        </p:sp>
        <p:sp>
          <p:nvSpPr>
            <p:cNvPr id="387" name="Freeform: Shape 386">
              <a:extLst>
                <a:ext uri="{FF2B5EF4-FFF2-40B4-BE49-F238E27FC236}">
                  <a16:creationId xmlns=""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endParaRPr lang="en-US" dirty="0"/>
            </a:p>
          </p:txBody>
        </p:sp>
        <p:sp>
          <p:nvSpPr>
            <p:cNvPr id="388" name="Freeform: Shape 387">
              <a:extLst>
                <a:ext uri="{FF2B5EF4-FFF2-40B4-BE49-F238E27FC236}">
                  <a16:creationId xmlns=""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endParaRPr lang="en-US" dirty="0"/>
            </a:p>
          </p:txBody>
        </p:sp>
        <p:sp>
          <p:nvSpPr>
            <p:cNvPr id="389" name="Freeform: Shape 388">
              <a:extLst>
                <a:ext uri="{FF2B5EF4-FFF2-40B4-BE49-F238E27FC236}">
                  <a16:creationId xmlns=""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endParaRPr lang="en-US" dirty="0"/>
            </a:p>
          </p:txBody>
        </p:sp>
        <p:sp>
          <p:nvSpPr>
            <p:cNvPr id="390" name="Freeform: Shape 389">
              <a:extLst>
                <a:ext uri="{FF2B5EF4-FFF2-40B4-BE49-F238E27FC236}">
                  <a16:creationId xmlns=""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endParaRPr lang="en-US" dirty="0"/>
            </a:p>
          </p:txBody>
        </p:sp>
        <p:sp>
          <p:nvSpPr>
            <p:cNvPr id="391" name="Freeform: Shape 390">
              <a:extLst>
                <a:ext uri="{FF2B5EF4-FFF2-40B4-BE49-F238E27FC236}">
                  <a16:creationId xmlns=""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endParaRPr lang="en-US" dirty="0"/>
            </a:p>
          </p:txBody>
        </p:sp>
        <p:sp>
          <p:nvSpPr>
            <p:cNvPr id="392" name="Freeform: Shape 391">
              <a:extLst>
                <a:ext uri="{FF2B5EF4-FFF2-40B4-BE49-F238E27FC236}">
                  <a16:creationId xmlns=""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endParaRPr lang="en-US" dirty="0"/>
            </a:p>
          </p:txBody>
        </p:sp>
        <p:sp>
          <p:nvSpPr>
            <p:cNvPr id="393" name="Freeform: Shape 392">
              <a:extLst>
                <a:ext uri="{FF2B5EF4-FFF2-40B4-BE49-F238E27FC236}">
                  <a16:creationId xmlns=""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endParaRPr lang="en-US" dirty="0"/>
            </a:p>
          </p:txBody>
        </p:sp>
        <p:sp>
          <p:nvSpPr>
            <p:cNvPr id="394" name="Freeform: Shape 393">
              <a:extLst>
                <a:ext uri="{FF2B5EF4-FFF2-40B4-BE49-F238E27FC236}">
                  <a16:creationId xmlns=""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endParaRPr lang="en-US" dirty="0"/>
            </a:p>
          </p:txBody>
        </p:sp>
        <p:sp>
          <p:nvSpPr>
            <p:cNvPr id="395" name="Freeform: Shape 394">
              <a:extLst>
                <a:ext uri="{FF2B5EF4-FFF2-40B4-BE49-F238E27FC236}">
                  <a16:creationId xmlns=""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endParaRPr lang="en-US" dirty="0"/>
            </a:p>
          </p:txBody>
        </p:sp>
        <p:sp>
          <p:nvSpPr>
            <p:cNvPr id="396" name="Freeform: Shape 395">
              <a:extLst>
                <a:ext uri="{FF2B5EF4-FFF2-40B4-BE49-F238E27FC236}">
                  <a16:creationId xmlns=""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endParaRPr lang="en-US" dirty="0"/>
            </a:p>
          </p:txBody>
        </p:sp>
        <p:sp>
          <p:nvSpPr>
            <p:cNvPr id="397" name="Freeform: Shape 396">
              <a:extLst>
                <a:ext uri="{FF2B5EF4-FFF2-40B4-BE49-F238E27FC236}">
                  <a16:creationId xmlns=""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endParaRPr lang="en-US" dirty="0"/>
            </a:p>
          </p:txBody>
        </p:sp>
        <p:sp>
          <p:nvSpPr>
            <p:cNvPr id="398" name="Freeform: Shape 397">
              <a:extLst>
                <a:ext uri="{FF2B5EF4-FFF2-40B4-BE49-F238E27FC236}">
                  <a16:creationId xmlns=""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endParaRPr lang="en-US" dirty="0"/>
            </a:p>
          </p:txBody>
        </p:sp>
        <p:sp>
          <p:nvSpPr>
            <p:cNvPr id="399" name="Freeform: Shape 398">
              <a:extLst>
                <a:ext uri="{FF2B5EF4-FFF2-40B4-BE49-F238E27FC236}">
                  <a16:creationId xmlns=""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endParaRPr lang="en-US" dirty="0"/>
            </a:p>
          </p:txBody>
        </p:sp>
        <p:sp>
          <p:nvSpPr>
            <p:cNvPr id="400" name="Freeform: Shape 399">
              <a:extLst>
                <a:ext uri="{FF2B5EF4-FFF2-40B4-BE49-F238E27FC236}">
                  <a16:creationId xmlns=""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endParaRPr lang="en-US" dirty="0"/>
            </a:p>
          </p:txBody>
        </p:sp>
        <p:sp>
          <p:nvSpPr>
            <p:cNvPr id="401" name="Freeform: Shape 400">
              <a:extLst>
                <a:ext uri="{FF2B5EF4-FFF2-40B4-BE49-F238E27FC236}">
                  <a16:creationId xmlns=""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endParaRPr lang="en-US" dirty="0"/>
            </a:p>
          </p:txBody>
        </p:sp>
        <p:sp>
          <p:nvSpPr>
            <p:cNvPr id="402" name="Freeform: Shape 401">
              <a:extLst>
                <a:ext uri="{FF2B5EF4-FFF2-40B4-BE49-F238E27FC236}">
                  <a16:creationId xmlns=""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endParaRPr lang="en-US" dirty="0"/>
            </a:p>
          </p:txBody>
        </p:sp>
        <p:sp>
          <p:nvSpPr>
            <p:cNvPr id="403" name="Freeform: Shape 402">
              <a:extLst>
                <a:ext uri="{FF2B5EF4-FFF2-40B4-BE49-F238E27FC236}">
                  <a16:creationId xmlns=""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endParaRPr lang="en-US" dirty="0"/>
            </a:p>
          </p:txBody>
        </p:sp>
        <p:sp>
          <p:nvSpPr>
            <p:cNvPr id="404" name="Freeform: Shape 403">
              <a:extLst>
                <a:ext uri="{FF2B5EF4-FFF2-40B4-BE49-F238E27FC236}">
                  <a16:creationId xmlns=""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endParaRPr lang="en-US" dirty="0"/>
            </a:p>
          </p:txBody>
        </p:sp>
        <p:sp>
          <p:nvSpPr>
            <p:cNvPr id="405" name="Freeform: Shape 404">
              <a:extLst>
                <a:ext uri="{FF2B5EF4-FFF2-40B4-BE49-F238E27FC236}">
                  <a16:creationId xmlns=""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endParaRPr lang="en-US" dirty="0"/>
            </a:p>
          </p:txBody>
        </p:sp>
        <p:sp>
          <p:nvSpPr>
            <p:cNvPr id="406" name="Freeform: Shape 405">
              <a:extLst>
                <a:ext uri="{FF2B5EF4-FFF2-40B4-BE49-F238E27FC236}">
                  <a16:creationId xmlns=""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endParaRPr lang="en-US" dirty="0"/>
            </a:p>
          </p:txBody>
        </p:sp>
        <p:sp>
          <p:nvSpPr>
            <p:cNvPr id="407" name="Freeform: Shape 406">
              <a:extLst>
                <a:ext uri="{FF2B5EF4-FFF2-40B4-BE49-F238E27FC236}">
                  <a16:creationId xmlns=""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08" name="Freeform: Shape 407">
              <a:extLst>
                <a:ext uri="{FF2B5EF4-FFF2-40B4-BE49-F238E27FC236}">
                  <a16:creationId xmlns=""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endParaRPr lang="en-US" dirty="0"/>
            </a:p>
          </p:txBody>
        </p:sp>
        <p:sp>
          <p:nvSpPr>
            <p:cNvPr id="409" name="Freeform: Shape 408">
              <a:extLst>
                <a:ext uri="{FF2B5EF4-FFF2-40B4-BE49-F238E27FC236}">
                  <a16:creationId xmlns=""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endParaRPr lang="en-US" dirty="0"/>
            </a:p>
          </p:txBody>
        </p:sp>
        <p:sp>
          <p:nvSpPr>
            <p:cNvPr id="410" name="Freeform: Shape 409">
              <a:extLst>
                <a:ext uri="{FF2B5EF4-FFF2-40B4-BE49-F238E27FC236}">
                  <a16:creationId xmlns=""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endParaRPr lang="en-US" dirty="0"/>
            </a:p>
          </p:txBody>
        </p:sp>
        <p:sp>
          <p:nvSpPr>
            <p:cNvPr id="411" name="Freeform: Shape 410">
              <a:extLst>
                <a:ext uri="{FF2B5EF4-FFF2-40B4-BE49-F238E27FC236}">
                  <a16:creationId xmlns=""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endParaRPr lang="en-US" dirty="0"/>
            </a:p>
          </p:txBody>
        </p:sp>
        <p:sp>
          <p:nvSpPr>
            <p:cNvPr id="412" name="Freeform: Shape 411">
              <a:extLst>
                <a:ext uri="{FF2B5EF4-FFF2-40B4-BE49-F238E27FC236}">
                  <a16:creationId xmlns=""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endParaRPr lang="en-US" dirty="0"/>
            </a:p>
          </p:txBody>
        </p:sp>
        <p:sp>
          <p:nvSpPr>
            <p:cNvPr id="413" name="Freeform: Shape 412">
              <a:extLst>
                <a:ext uri="{FF2B5EF4-FFF2-40B4-BE49-F238E27FC236}">
                  <a16:creationId xmlns=""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endParaRPr lang="en-US" dirty="0"/>
            </a:p>
          </p:txBody>
        </p:sp>
        <p:sp>
          <p:nvSpPr>
            <p:cNvPr id="414" name="Freeform: Shape 413">
              <a:extLst>
                <a:ext uri="{FF2B5EF4-FFF2-40B4-BE49-F238E27FC236}">
                  <a16:creationId xmlns=""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endParaRPr lang="en-US" dirty="0"/>
            </a:p>
          </p:txBody>
        </p:sp>
        <p:sp>
          <p:nvSpPr>
            <p:cNvPr id="415" name="Freeform: Shape 414">
              <a:extLst>
                <a:ext uri="{FF2B5EF4-FFF2-40B4-BE49-F238E27FC236}">
                  <a16:creationId xmlns=""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16" name="Freeform: Shape 415">
              <a:extLst>
                <a:ext uri="{FF2B5EF4-FFF2-40B4-BE49-F238E27FC236}">
                  <a16:creationId xmlns=""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endParaRPr lang="en-US" dirty="0"/>
            </a:p>
          </p:txBody>
        </p:sp>
        <p:sp>
          <p:nvSpPr>
            <p:cNvPr id="417" name="Freeform: Shape 416">
              <a:extLst>
                <a:ext uri="{FF2B5EF4-FFF2-40B4-BE49-F238E27FC236}">
                  <a16:creationId xmlns=""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endParaRPr lang="en-US" dirty="0"/>
            </a:p>
          </p:txBody>
        </p:sp>
        <p:sp>
          <p:nvSpPr>
            <p:cNvPr id="418" name="Freeform: Shape 417">
              <a:extLst>
                <a:ext uri="{FF2B5EF4-FFF2-40B4-BE49-F238E27FC236}">
                  <a16:creationId xmlns=""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endParaRPr lang="en-US" dirty="0"/>
            </a:p>
          </p:txBody>
        </p:sp>
        <p:sp>
          <p:nvSpPr>
            <p:cNvPr id="419" name="Freeform: Shape 418">
              <a:extLst>
                <a:ext uri="{FF2B5EF4-FFF2-40B4-BE49-F238E27FC236}">
                  <a16:creationId xmlns=""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endParaRPr lang="en-US" dirty="0"/>
            </a:p>
          </p:txBody>
        </p:sp>
        <p:sp>
          <p:nvSpPr>
            <p:cNvPr id="420" name="Freeform: Shape 419">
              <a:extLst>
                <a:ext uri="{FF2B5EF4-FFF2-40B4-BE49-F238E27FC236}">
                  <a16:creationId xmlns=""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endParaRPr lang="en-US" dirty="0"/>
            </a:p>
          </p:txBody>
        </p:sp>
        <p:sp>
          <p:nvSpPr>
            <p:cNvPr id="421" name="Freeform: Shape 420">
              <a:extLst>
                <a:ext uri="{FF2B5EF4-FFF2-40B4-BE49-F238E27FC236}">
                  <a16:creationId xmlns=""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endParaRPr lang="en-US" dirty="0"/>
            </a:p>
          </p:txBody>
        </p:sp>
        <p:sp>
          <p:nvSpPr>
            <p:cNvPr id="422" name="Freeform: Shape 421">
              <a:extLst>
                <a:ext uri="{FF2B5EF4-FFF2-40B4-BE49-F238E27FC236}">
                  <a16:creationId xmlns=""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endParaRPr lang="en-US" dirty="0"/>
            </a:p>
          </p:txBody>
        </p:sp>
        <p:sp>
          <p:nvSpPr>
            <p:cNvPr id="423" name="Freeform: Shape 422">
              <a:extLst>
                <a:ext uri="{FF2B5EF4-FFF2-40B4-BE49-F238E27FC236}">
                  <a16:creationId xmlns=""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endParaRPr lang="en-US" dirty="0"/>
            </a:p>
          </p:txBody>
        </p:sp>
        <p:sp>
          <p:nvSpPr>
            <p:cNvPr id="424" name="Freeform: Shape 423">
              <a:extLst>
                <a:ext uri="{FF2B5EF4-FFF2-40B4-BE49-F238E27FC236}">
                  <a16:creationId xmlns=""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425" name="Freeform: Shape 424">
              <a:extLst>
                <a:ext uri="{FF2B5EF4-FFF2-40B4-BE49-F238E27FC236}">
                  <a16:creationId xmlns=""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endParaRPr lang="en-US" dirty="0"/>
            </a:p>
          </p:txBody>
        </p:sp>
        <p:sp>
          <p:nvSpPr>
            <p:cNvPr id="426" name="Freeform: Shape 425">
              <a:extLst>
                <a:ext uri="{FF2B5EF4-FFF2-40B4-BE49-F238E27FC236}">
                  <a16:creationId xmlns=""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endParaRPr lang="en-US" dirty="0"/>
            </a:p>
          </p:txBody>
        </p:sp>
        <p:sp>
          <p:nvSpPr>
            <p:cNvPr id="427" name="Freeform: Shape 426">
              <a:extLst>
                <a:ext uri="{FF2B5EF4-FFF2-40B4-BE49-F238E27FC236}">
                  <a16:creationId xmlns=""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428" name="Freeform: Shape 427">
              <a:extLst>
                <a:ext uri="{FF2B5EF4-FFF2-40B4-BE49-F238E27FC236}">
                  <a16:creationId xmlns=""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endParaRPr lang="en-US" dirty="0"/>
            </a:p>
          </p:txBody>
        </p:sp>
        <p:sp>
          <p:nvSpPr>
            <p:cNvPr id="429" name="Freeform: Shape 428">
              <a:extLst>
                <a:ext uri="{FF2B5EF4-FFF2-40B4-BE49-F238E27FC236}">
                  <a16:creationId xmlns=""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endParaRPr lang="en-US" dirty="0"/>
            </a:p>
          </p:txBody>
        </p:sp>
        <p:sp>
          <p:nvSpPr>
            <p:cNvPr id="430" name="Freeform: Shape 429">
              <a:extLst>
                <a:ext uri="{FF2B5EF4-FFF2-40B4-BE49-F238E27FC236}">
                  <a16:creationId xmlns=""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endParaRPr lang="en-US" dirty="0"/>
            </a:p>
          </p:txBody>
        </p:sp>
        <p:sp>
          <p:nvSpPr>
            <p:cNvPr id="431" name="Freeform: Shape 430">
              <a:extLst>
                <a:ext uri="{FF2B5EF4-FFF2-40B4-BE49-F238E27FC236}">
                  <a16:creationId xmlns=""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432" name="Freeform: Shape 431">
              <a:extLst>
                <a:ext uri="{FF2B5EF4-FFF2-40B4-BE49-F238E27FC236}">
                  <a16:creationId xmlns=""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endParaRPr lang="en-US" dirty="0"/>
            </a:p>
          </p:txBody>
        </p:sp>
        <p:sp>
          <p:nvSpPr>
            <p:cNvPr id="433" name="Freeform: Shape 432">
              <a:extLst>
                <a:ext uri="{FF2B5EF4-FFF2-40B4-BE49-F238E27FC236}">
                  <a16:creationId xmlns=""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34" name="Freeform: Shape 433">
              <a:extLst>
                <a:ext uri="{FF2B5EF4-FFF2-40B4-BE49-F238E27FC236}">
                  <a16:creationId xmlns=""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endParaRPr lang="en-US" dirty="0"/>
            </a:p>
          </p:txBody>
        </p:sp>
        <p:sp>
          <p:nvSpPr>
            <p:cNvPr id="435" name="Freeform: Shape 434">
              <a:extLst>
                <a:ext uri="{FF2B5EF4-FFF2-40B4-BE49-F238E27FC236}">
                  <a16:creationId xmlns=""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endParaRPr lang="en-US" dirty="0"/>
            </a:p>
          </p:txBody>
        </p:sp>
        <p:sp>
          <p:nvSpPr>
            <p:cNvPr id="436" name="Freeform: Shape 435">
              <a:extLst>
                <a:ext uri="{FF2B5EF4-FFF2-40B4-BE49-F238E27FC236}">
                  <a16:creationId xmlns=""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endParaRPr lang="en-US" dirty="0"/>
            </a:p>
          </p:txBody>
        </p:sp>
        <p:sp>
          <p:nvSpPr>
            <p:cNvPr id="437" name="Freeform: Shape 436">
              <a:extLst>
                <a:ext uri="{FF2B5EF4-FFF2-40B4-BE49-F238E27FC236}">
                  <a16:creationId xmlns=""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endParaRPr lang="en-US" dirty="0"/>
            </a:p>
          </p:txBody>
        </p:sp>
        <p:sp>
          <p:nvSpPr>
            <p:cNvPr id="438" name="Freeform: Shape 437">
              <a:extLst>
                <a:ext uri="{FF2B5EF4-FFF2-40B4-BE49-F238E27FC236}">
                  <a16:creationId xmlns=""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439" name="Freeform: Shape 438">
              <a:extLst>
                <a:ext uri="{FF2B5EF4-FFF2-40B4-BE49-F238E27FC236}">
                  <a16:creationId xmlns=""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endParaRPr lang="en-US" dirty="0"/>
            </a:p>
          </p:txBody>
        </p:sp>
        <p:sp>
          <p:nvSpPr>
            <p:cNvPr id="440" name="Freeform: Shape 439">
              <a:extLst>
                <a:ext uri="{FF2B5EF4-FFF2-40B4-BE49-F238E27FC236}">
                  <a16:creationId xmlns=""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endParaRPr lang="en-US" dirty="0"/>
            </a:p>
          </p:txBody>
        </p:sp>
        <p:sp>
          <p:nvSpPr>
            <p:cNvPr id="441" name="Freeform: Shape 440">
              <a:extLst>
                <a:ext uri="{FF2B5EF4-FFF2-40B4-BE49-F238E27FC236}">
                  <a16:creationId xmlns=""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442" name="Freeform: Shape 441">
              <a:extLst>
                <a:ext uri="{FF2B5EF4-FFF2-40B4-BE49-F238E27FC236}">
                  <a16:creationId xmlns=""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endParaRPr lang="en-US" dirty="0"/>
            </a:p>
          </p:txBody>
        </p:sp>
        <p:sp>
          <p:nvSpPr>
            <p:cNvPr id="443" name="Freeform: Shape 442">
              <a:extLst>
                <a:ext uri="{FF2B5EF4-FFF2-40B4-BE49-F238E27FC236}">
                  <a16:creationId xmlns=""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444" name="Freeform: Shape 443">
              <a:extLst>
                <a:ext uri="{FF2B5EF4-FFF2-40B4-BE49-F238E27FC236}">
                  <a16:creationId xmlns=""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45" name="Freeform: Shape 444">
              <a:extLst>
                <a:ext uri="{FF2B5EF4-FFF2-40B4-BE49-F238E27FC236}">
                  <a16:creationId xmlns=""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endParaRPr lang="en-US" dirty="0"/>
            </a:p>
          </p:txBody>
        </p:sp>
        <p:sp>
          <p:nvSpPr>
            <p:cNvPr id="446" name="Freeform: Shape 445">
              <a:extLst>
                <a:ext uri="{FF2B5EF4-FFF2-40B4-BE49-F238E27FC236}">
                  <a16:creationId xmlns=""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endParaRPr lang="en-US" dirty="0"/>
            </a:p>
          </p:txBody>
        </p:sp>
        <p:sp>
          <p:nvSpPr>
            <p:cNvPr id="447" name="Freeform: Shape 446">
              <a:extLst>
                <a:ext uri="{FF2B5EF4-FFF2-40B4-BE49-F238E27FC236}">
                  <a16:creationId xmlns=""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endParaRPr lang="en-US" dirty="0"/>
            </a:p>
          </p:txBody>
        </p:sp>
        <p:sp>
          <p:nvSpPr>
            <p:cNvPr id="448" name="Freeform: Shape 447">
              <a:extLst>
                <a:ext uri="{FF2B5EF4-FFF2-40B4-BE49-F238E27FC236}">
                  <a16:creationId xmlns=""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endParaRPr lang="en-US" dirty="0"/>
            </a:p>
          </p:txBody>
        </p:sp>
        <p:sp>
          <p:nvSpPr>
            <p:cNvPr id="449" name="Freeform: Shape 448">
              <a:extLst>
                <a:ext uri="{FF2B5EF4-FFF2-40B4-BE49-F238E27FC236}">
                  <a16:creationId xmlns=""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endParaRPr lang="en-US" dirty="0"/>
            </a:p>
          </p:txBody>
        </p:sp>
        <p:sp>
          <p:nvSpPr>
            <p:cNvPr id="450" name="Freeform: Shape 449">
              <a:extLst>
                <a:ext uri="{FF2B5EF4-FFF2-40B4-BE49-F238E27FC236}">
                  <a16:creationId xmlns=""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endParaRPr lang="en-US" dirty="0"/>
            </a:p>
          </p:txBody>
        </p:sp>
        <p:sp>
          <p:nvSpPr>
            <p:cNvPr id="451" name="Freeform: Shape 450">
              <a:extLst>
                <a:ext uri="{FF2B5EF4-FFF2-40B4-BE49-F238E27FC236}">
                  <a16:creationId xmlns=""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endParaRPr lang="en-US" dirty="0"/>
            </a:p>
          </p:txBody>
        </p:sp>
        <p:sp>
          <p:nvSpPr>
            <p:cNvPr id="452" name="Freeform: Shape 451">
              <a:extLst>
                <a:ext uri="{FF2B5EF4-FFF2-40B4-BE49-F238E27FC236}">
                  <a16:creationId xmlns=""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endParaRPr lang="en-US" dirty="0"/>
            </a:p>
          </p:txBody>
        </p:sp>
        <p:sp>
          <p:nvSpPr>
            <p:cNvPr id="453" name="Freeform: Shape 452">
              <a:extLst>
                <a:ext uri="{FF2B5EF4-FFF2-40B4-BE49-F238E27FC236}">
                  <a16:creationId xmlns=""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endParaRPr lang="en-US" dirty="0"/>
            </a:p>
          </p:txBody>
        </p:sp>
        <p:sp>
          <p:nvSpPr>
            <p:cNvPr id="454" name="Freeform: Shape 453">
              <a:extLst>
                <a:ext uri="{FF2B5EF4-FFF2-40B4-BE49-F238E27FC236}">
                  <a16:creationId xmlns=""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endParaRPr lang="en-US" dirty="0"/>
            </a:p>
          </p:txBody>
        </p:sp>
        <p:sp>
          <p:nvSpPr>
            <p:cNvPr id="455" name="Freeform: Shape 454">
              <a:extLst>
                <a:ext uri="{FF2B5EF4-FFF2-40B4-BE49-F238E27FC236}">
                  <a16:creationId xmlns=""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endParaRPr lang="en-US" dirty="0"/>
            </a:p>
          </p:txBody>
        </p:sp>
        <p:sp>
          <p:nvSpPr>
            <p:cNvPr id="456" name="Freeform: Shape 455">
              <a:extLst>
                <a:ext uri="{FF2B5EF4-FFF2-40B4-BE49-F238E27FC236}">
                  <a16:creationId xmlns=""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endParaRPr lang="en-US" dirty="0"/>
            </a:p>
          </p:txBody>
        </p:sp>
        <p:sp>
          <p:nvSpPr>
            <p:cNvPr id="457" name="Freeform: Shape 456">
              <a:extLst>
                <a:ext uri="{FF2B5EF4-FFF2-40B4-BE49-F238E27FC236}">
                  <a16:creationId xmlns=""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endParaRPr lang="en-US" dirty="0"/>
            </a:p>
          </p:txBody>
        </p:sp>
        <p:sp>
          <p:nvSpPr>
            <p:cNvPr id="458" name="Freeform: Shape 457">
              <a:extLst>
                <a:ext uri="{FF2B5EF4-FFF2-40B4-BE49-F238E27FC236}">
                  <a16:creationId xmlns=""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endParaRPr lang="en-US" dirty="0"/>
            </a:p>
          </p:txBody>
        </p:sp>
        <p:sp>
          <p:nvSpPr>
            <p:cNvPr id="459" name="Freeform: Shape 458">
              <a:extLst>
                <a:ext uri="{FF2B5EF4-FFF2-40B4-BE49-F238E27FC236}">
                  <a16:creationId xmlns=""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60" name="Freeform: Shape 459">
              <a:extLst>
                <a:ext uri="{FF2B5EF4-FFF2-40B4-BE49-F238E27FC236}">
                  <a16:creationId xmlns=""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endParaRPr lang="en-US" dirty="0"/>
            </a:p>
          </p:txBody>
        </p:sp>
        <p:sp>
          <p:nvSpPr>
            <p:cNvPr id="461" name="Freeform: Shape 460">
              <a:extLst>
                <a:ext uri="{FF2B5EF4-FFF2-40B4-BE49-F238E27FC236}">
                  <a16:creationId xmlns=""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endParaRPr lang="en-US" dirty="0"/>
            </a:p>
          </p:txBody>
        </p:sp>
        <p:sp>
          <p:nvSpPr>
            <p:cNvPr id="462" name="Freeform: Shape 461">
              <a:extLst>
                <a:ext uri="{FF2B5EF4-FFF2-40B4-BE49-F238E27FC236}">
                  <a16:creationId xmlns=""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endParaRPr lang="en-US" dirty="0"/>
            </a:p>
          </p:txBody>
        </p:sp>
        <p:sp>
          <p:nvSpPr>
            <p:cNvPr id="463" name="Freeform: Shape 462">
              <a:extLst>
                <a:ext uri="{FF2B5EF4-FFF2-40B4-BE49-F238E27FC236}">
                  <a16:creationId xmlns=""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endParaRPr lang="en-US" dirty="0"/>
            </a:p>
          </p:txBody>
        </p:sp>
        <p:sp>
          <p:nvSpPr>
            <p:cNvPr id="464" name="Freeform: Shape 463">
              <a:extLst>
                <a:ext uri="{FF2B5EF4-FFF2-40B4-BE49-F238E27FC236}">
                  <a16:creationId xmlns=""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endParaRPr lang="en-US" dirty="0"/>
            </a:p>
          </p:txBody>
        </p:sp>
        <p:sp>
          <p:nvSpPr>
            <p:cNvPr id="465" name="Freeform: Shape 464">
              <a:extLst>
                <a:ext uri="{FF2B5EF4-FFF2-40B4-BE49-F238E27FC236}">
                  <a16:creationId xmlns=""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endParaRPr lang="en-US" dirty="0"/>
            </a:p>
          </p:txBody>
        </p:sp>
        <p:sp>
          <p:nvSpPr>
            <p:cNvPr id="466" name="Freeform: Shape 465">
              <a:extLst>
                <a:ext uri="{FF2B5EF4-FFF2-40B4-BE49-F238E27FC236}">
                  <a16:creationId xmlns=""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endParaRPr lang="en-US" dirty="0"/>
            </a:p>
          </p:txBody>
        </p:sp>
        <p:sp>
          <p:nvSpPr>
            <p:cNvPr id="467" name="Freeform: Shape 466">
              <a:extLst>
                <a:ext uri="{FF2B5EF4-FFF2-40B4-BE49-F238E27FC236}">
                  <a16:creationId xmlns=""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endParaRPr lang="en-US" dirty="0"/>
            </a:p>
          </p:txBody>
        </p:sp>
        <p:sp>
          <p:nvSpPr>
            <p:cNvPr id="468" name="Freeform: Shape 467">
              <a:extLst>
                <a:ext uri="{FF2B5EF4-FFF2-40B4-BE49-F238E27FC236}">
                  <a16:creationId xmlns=""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endParaRPr lang="en-US" dirty="0"/>
            </a:p>
          </p:txBody>
        </p:sp>
        <p:sp>
          <p:nvSpPr>
            <p:cNvPr id="469" name="Freeform: Shape 468">
              <a:extLst>
                <a:ext uri="{FF2B5EF4-FFF2-40B4-BE49-F238E27FC236}">
                  <a16:creationId xmlns=""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470" name="Freeform: Shape 469">
              <a:extLst>
                <a:ext uri="{FF2B5EF4-FFF2-40B4-BE49-F238E27FC236}">
                  <a16:creationId xmlns=""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endParaRPr lang="en-US" dirty="0"/>
            </a:p>
          </p:txBody>
        </p:sp>
        <p:sp>
          <p:nvSpPr>
            <p:cNvPr id="471" name="Freeform: Shape 470">
              <a:extLst>
                <a:ext uri="{FF2B5EF4-FFF2-40B4-BE49-F238E27FC236}">
                  <a16:creationId xmlns=""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endParaRPr lang="en-US" dirty="0"/>
            </a:p>
          </p:txBody>
        </p:sp>
        <p:sp>
          <p:nvSpPr>
            <p:cNvPr id="472" name="Freeform: Shape 471">
              <a:extLst>
                <a:ext uri="{FF2B5EF4-FFF2-40B4-BE49-F238E27FC236}">
                  <a16:creationId xmlns=""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endParaRPr lang="en-US" dirty="0"/>
            </a:p>
          </p:txBody>
        </p:sp>
        <p:sp>
          <p:nvSpPr>
            <p:cNvPr id="473" name="Freeform: Shape 472">
              <a:extLst>
                <a:ext uri="{FF2B5EF4-FFF2-40B4-BE49-F238E27FC236}">
                  <a16:creationId xmlns=""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endParaRPr lang="en-US" dirty="0"/>
            </a:p>
          </p:txBody>
        </p:sp>
        <p:sp>
          <p:nvSpPr>
            <p:cNvPr id="474" name="Freeform: Shape 473">
              <a:extLst>
                <a:ext uri="{FF2B5EF4-FFF2-40B4-BE49-F238E27FC236}">
                  <a16:creationId xmlns=""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endParaRPr lang="en-US" dirty="0"/>
            </a:p>
          </p:txBody>
        </p:sp>
        <p:sp>
          <p:nvSpPr>
            <p:cNvPr id="475" name="Freeform: Shape 474">
              <a:extLst>
                <a:ext uri="{FF2B5EF4-FFF2-40B4-BE49-F238E27FC236}">
                  <a16:creationId xmlns=""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endParaRPr lang="en-US" dirty="0"/>
            </a:p>
          </p:txBody>
        </p:sp>
        <p:sp>
          <p:nvSpPr>
            <p:cNvPr id="476" name="Freeform: Shape 475">
              <a:extLst>
                <a:ext uri="{FF2B5EF4-FFF2-40B4-BE49-F238E27FC236}">
                  <a16:creationId xmlns=""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endParaRPr lang="en-US" dirty="0"/>
            </a:p>
          </p:txBody>
        </p:sp>
        <p:sp>
          <p:nvSpPr>
            <p:cNvPr id="477" name="Freeform: Shape 476">
              <a:extLst>
                <a:ext uri="{FF2B5EF4-FFF2-40B4-BE49-F238E27FC236}">
                  <a16:creationId xmlns=""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endParaRPr lang="en-US" dirty="0"/>
            </a:p>
          </p:txBody>
        </p:sp>
        <p:sp>
          <p:nvSpPr>
            <p:cNvPr id="478" name="Freeform: Shape 477">
              <a:extLst>
                <a:ext uri="{FF2B5EF4-FFF2-40B4-BE49-F238E27FC236}">
                  <a16:creationId xmlns=""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endParaRPr lang="en-US" dirty="0"/>
            </a:p>
          </p:txBody>
        </p:sp>
        <p:sp>
          <p:nvSpPr>
            <p:cNvPr id="479" name="Freeform: Shape 478">
              <a:extLst>
                <a:ext uri="{FF2B5EF4-FFF2-40B4-BE49-F238E27FC236}">
                  <a16:creationId xmlns=""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endParaRPr lang="en-US" dirty="0"/>
            </a:p>
          </p:txBody>
        </p:sp>
        <p:sp>
          <p:nvSpPr>
            <p:cNvPr id="480" name="Freeform: Shape 479">
              <a:extLst>
                <a:ext uri="{FF2B5EF4-FFF2-40B4-BE49-F238E27FC236}">
                  <a16:creationId xmlns=""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endParaRPr lang="en-US" dirty="0"/>
            </a:p>
          </p:txBody>
        </p:sp>
        <p:sp>
          <p:nvSpPr>
            <p:cNvPr id="481" name="Freeform: Shape 480">
              <a:extLst>
                <a:ext uri="{FF2B5EF4-FFF2-40B4-BE49-F238E27FC236}">
                  <a16:creationId xmlns=""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endParaRPr lang="en-US" dirty="0"/>
            </a:p>
          </p:txBody>
        </p:sp>
        <p:sp>
          <p:nvSpPr>
            <p:cNvPr id="482" name="Freeform: Shape 481">
              <a:extLst>
                <a:ext uri="{FF2B5EF4-FFF2-40B4-BE49-F238E27FC236}">
                  <a16:creationId xmlns=""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endParaRPr lang="en-US" dirty="0"/>
            </a:p>
          </p:txBody>
        </p:sp>
        <p:sp>
          <p:nvSpPr>
            <p:cNvPr id="483" name="Freeform: Shape 482">
              <a:extLst>
                <a:ext uri="{FF2B5EF4-FFF2-40B4-BE49-F238E27FC236}">
                  <a16:creationId xmlns=""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endParaRPr lang="en-US" dirty="0"/>
            </a:p>
          </p:txBody>
        </p:sp>
        <p:sp>
          <p:nvSpPr>
            <p:cNvPr id="484" name="Freeform: Shape 483">
              <a:extLst>
                <a:ext uri="{FF2B5EF4-FFF2-40B4-BE49-F238E27FC236}">
                  <a16:creationId xmlns=""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endParaRPr lang="en-US" dirty="0"/>
            </a:p>
          </p:txBody>
        </p:sp>
        <p:sp>
          <p:nvSpPr>
            <p:cNvPr id="485" name="Freeform: Shape 484">
              <a:extLst>
                <a:ext uri="{FF2B5EF4-FFF2-40B4-BE49-F238E27FC236}">
                  <a16:creationId xmlns=""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endParaRPr lang="en-US" dirty="0"/>
            </a:p>
          </p:txBody>
        </p:sp>
        <p:sp>
          <p:nvSpPr>
            <p:cNvPr id="486" name="Freeform: Shape 485">
              <a:extLst>
                <a:ext uri="{FF2B5EF4-FFF2-40B4-BE49-F238E27FC236}">
                  <a16:creationId xmlns=""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endParaRPr lang="en-US" dirty="0"/>
            </a:p>
          </p:txBody>
        </p:sp>
        <p:sp>
          <p:nvSpPr>
            <p:cNvPr id="487" name="Freeform: Shape 486">
              <a:extLst>
                <a:ext uri="{FF2B5EF4-FFF2-40B4-BE49-F238E27FC236}">
                  <a16:creationId xmlns=""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endParaRPr lang="en-US" dirty="0"/>
            </a:p>
          </p:txBody>
        </p:sp>
        <p:sp>
          <p:nvSpPr>
            <p:cNvPr id="488" name="Freeform: Shape 487">
              <a:extLst>
                <a:ext uri="{FF2B5EF4-FFF2-40B4-BE49-F238E27FC236}">
                  <a16:creationId xmlns=""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endParaRPr lang="en-US" dirty="0"/>
            </a:p>
          </p:txBody>
        </p:sp>
        <p:sp>
          <p:nvSpPr>
            <p:cNvPr id="489" name="Freeform: Shape 488">
              <a:extLst>
                <a:ext uri="{FF2B5EF4-FFF2-40B4-BE49-F238E27FC236}">
                  <a16:creationId xmlns=""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endParaRPr lang="en-US" dirty="0"/>
            </a:p>
          </p:txBody>
        </p:sp>
        <p:sp>
          <p:nvSpPr>
            <p:cNvPr id="490" name="Freeform: Shape 489">
              <a:extLst>
                <a:ext uri="{FF2B5EF4-FFF2-40B4-BE49-F238E27FC236}">
                  <a16:creationId xmlns=""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endParaRPr lang="en-US" dirty="0"/>
            </a:p>
          </p:txBody>
        </p:sp>
        <p:sp>
          <p:nvSpPr>
            <p:cNvPr id="491" name="Freeform: Shape 490">
              <a:extLst>
                <a:ext uri="{FF2B5EF4-FFF2-40B4-BE49-F238E27FC236}">
                  <a16:creationId xmlns=""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endParaRPr lang="en-US" dirty="0"/>
            </a:p>
          </p:txBody>
        </p:sp>
        <p:sp>
          <p:nvSpPr>
            <p:cNvPr id="492" name="Freeform: Shape 491">
              <a:extLst>
                <a:ext uri="{FF2B5EF4-FFF2-40B4-BE49-F238E27FC236}">
                  <a16:creationId xmlns=""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endParaRPr lang="en-US" dirty="0"/>
            </a:p>
          </p:txBody>
        </p:sp>
        <p:sp>
          <p:nvSpPr>
            <p:cNvPr id="493" name="Freeform: Shape 492">
              <a:extLst>
                <a:ext uri="{FF2B5EF4-FFF2-40B4-BE49-F238E27FC236}">
                  <a16:creationId xmlns=""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endParaRPr lang="en-US" dirty="0"/>
            </a:p>
          </p:txBody>
        </p:sp>
        <p:sp>
          <p:nvSpPr>
            <p:cNvPr id="494" name="Freeform: Shape 493">
              <a:extLst>
                <a:ext uri="{FF2B5EF4-FFF2-40B4-BE49-F238E27FC236}">
                  <a16:creationId xmlns=""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95" name="Freeform: Shape 494">
              <a:extLst>
                <a:ext uri="{FF2B5EF4-FFF2-40B4-BE49-F238E27FC236}">
                  <a16:creationId xmlns=""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endParaRPr lang="en-US" dirty="0"/>
            </a:p>
          </p:txBody>
        </p:sp>
        <p:sp>
          <p:nvSpPr>
            <p:cNvPr id="496" name="Freeform: Shape 495">
              <a:extLst>
                <a:ext uri="{FF2B5EF4-FFF2-40B4-BE49-F238E27FC236}">
                  <a16:creationId xmlns=""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endParaRPr lang="en-US" dirty="0"/>
            </a:p>
          </p:txBody>
        </p:sp>
        <p:sp>
          <p:nvSpPr>
            <p:cNvPr id="497" name="Freeform: Shape 496">
              <a:extLst>
                <a:ext uri="{FF2B5EF4-FFF2-40B4-BE49-F238E27FC236}">
                  <a16:creationId xmlns=""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endParaRPr lang="en-US" dirty="0"/>
            </a:p>
          </p:txBody>
        </p:sp>
        <p:sp>
          <p:nvSpPr>
            <p:cNvPr id="498" name="Freeform: Shape 497">
              <a:extLst>
                <a:ext uri="{FF2B5EF4-FFF2-40B4-BE49-F238E27FC236}">
                  <a16:creationId xmlns=""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499" name="Freeform: Shape 498">
              <a:extLst>
                <a:ext uri="{FF2B5EF4-FFF2-40B4-BE49-F238E27FC236}">
                  <a16:creationId xmlns=""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endParaRPr lang="en-US" dirty="0"/>
            </a:p>
          </p:txBody>
        </p:sp>
        <p:sp>
          <p:nvSpPr>
            <p:cNvPr id="500" name="Freeform: Shape 499">
              <a:extLst>
                <a:ext uri="{FF2B5EF4-FFF2-40B4-BE49-F238E27FC236}">
                  <a16:creationId xmlns=""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01" name="Freeform: Shape 500">
              <a:extLst>
                <a:ext uri="{FF2B5EF4-FFF2-40B4-BE49-F238E27FC236}">
                  <a16:creationId xmlns=""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endParaRPr lang="en-US" dirty="0"/>
            </a:p>
          </p:txBody>
        </p:sp>
        <p:sp>
          <p:nvSpPr>
            <p:cNvPr id="502" name="Freeform: Shape 501">
              <a:extLst>
                <a:ext uri="{FF2B5EF4-FFF2-40B4-BE49-F238E27FC236}">
                  <a16:creationId xmlns=""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endParaRPr lang="en-US" dirty="0"/>
            </a:p>
          </p:txBody>
        </p:sp>
        <p:sp>
          <p:nvSpPr>
            <p:cNvPr id="503" name="Freeform: Shape 502">
              <a:extLst>
                <a:ext uri="{FF2B5EF4-FFF2-40B4-BE49-F238E27FC236}">
                  <a16:creationId xmlns=""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endParaRPr lang="en-US" dirty="0"/>
            </a:p>
          </p:txBody>
        </p:sp>
        <p:sp>
          <p:nvSpPr>
            <p:cNvPr id="504" name="Freeform: Shape 503">
              <a:extLst>
                <a:ext uri="{FF2B5EF4-FFF2-40B4-BE49-F238E27FC236}">
                  <a16:creationId xmlns=""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endParaRPr lang="en-US" dirty="0"/>
            </a:p>
          </p:txBody>
        </p:sp>
        <p:sp>
          <p:nvSpPr>
            <p:cNvPr id="505" name="Freeform: Shape 504">
              <a:extLst>
                <a:ext uri="{FF2B5EF4-FFF2-40B4-BE49-F238E27FC236}">
                  <a16:creationId xmlns=""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endParaRPr lang="en-US" dirty="0"/>
            </a:p>
          </p:txBody>
        </p:sp>
        <p:sp>
          <p:nvSpPr>
            <p:cNvPr id="506" name="Freeform: Shape 505">
              <a:extLst>
                <a:ext uri="{FF2B5EF4-FFF2-40B4-BE49-F238E27FC236}">
                  <a16:creationId xmlns=""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endParaRPr lang="en-US" dirty="0"/>
            </a:p>
          </p:txBody>
        </p:sp>
        <p:sp>
          <p:nvSpPr>
            <p:cNvPr id="507" name="Freeform: Shape 506">
              <a:extLst>
                <a:ext uri="{FF2B5EF4-FFF2-40B4-BE49-F238E27FC236}">
                  <a16:creationId xmlns=""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endParaRPr lang="en-US" dirty="0"/>
            </a:p>
          </p:txBody>
        </p:sp>
        <p:sp>
          <p:nvSpPr>
            <p:cNvPr id="508" name="Freeform: Shape 507">
              <a:extLst>
                <a:ext uri="{FF2B5EF4-FFF2-40B4-BE49-F238E27FC236}">
                  <a16:creationId xmlns=""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endParaRPr lang="en-US" dirty="0"/>
            </a:p>
          </p:txBody>
        </p:sp>
        <p:sp>
          <p:nvSpPr>
            <p:cNvPr id="509" name="Freeform: Shape 508">
              <a:extLst>
                <a:ext uri="{FF2B5EF4-FFF2-40B4-BE49-F238E27FC236}">
                  <a16:creationId xmlns=""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endParaRPr lang="en-US" dirty="0"/>
            </a:p>
          </p:txBody>
        </p:sp>
        <p:sp>
          <p:nvSpPr>
            <p:cNvPr id="510" name="Freeform: Shape 509">
              <a:extLst>
                <a:ext uri="{FF2B5EF4-FFF2-40B4-BE49-F238E27FC236}">
                  <a16:creationId xmlns=""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endParaRPr lang="en-US" dirty="0"/>
            </a:p>
          </p:txBody>
        </p:sp>
        <p:sp>
          <p:nvSpPr>
            <p:cNvPr id="511" name="Freeform: Shape 510">
              <a:extLst>
                <a:ext uri="{FF2B5EF4-FFF2-40B4-BE49-F238E27FC236}">
                  <a16:creationId xmlns=""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endParaRPr lang="en-US" dirty="0"/>
            </a:p>
          </p:txBody>
        </p:sp>
        <p:sp>
          <p:nvSpPr>
            <p:cNvPr id="512" name="Freeform: Shape 511">
              <a:extLst>
                <a:ext uri="{FF2B5EF4-FFF2-40B4-BE49-F238E27FC236}">
                  <a16:creationId xmlns=""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endParaRPr lang="en-US" dirty="0"/>
            </a:p>
          </p:txBody>
        </p:sp>
        <p:sp>
          <p:nvSpPr>
            <p:cNvPr id="513" name="Freeform: Shape 512">
              <a:extLst>
                <a:ext uri="{FF2B5EF4-FFF2-40B4-BE49-F238E27FC236}">
                  <a16:creationId xmlns=""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endParaRPr lang="en-US" dirty="0"/>
            </a:p>
          </p:txBody>
        </p:sp>
        <p:sp>
          <p:nvSpPr>
            <p:cNvPr id="514" name="Freeform: Shape 513">
              <a:extLst>
                <a:ext uri="{FF2B5EF4-FFF2-40B4-BE49-F238E27FC236}">
                  <a16:creationId xmlns=""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endParaRPr lang="en-US" dirty="0"/>
            </a:p>
          </p:txBody>
        </p:sp>
        <p:sp>
          <p:nvSpPr>
            <p:cNvPr id="515" name="Freeform: Shape 514">
              <a:extLst>
                <a:ext uri="{FF2B5EF4-FFF2-40B4-BE49-F238E27FC236}">
                  <a16:creationId xmlns=""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endParaRPr lang="en-US" dirty="0"/>
            </a:p>
          </p:txBody>
        </p:sp>
        <p:sp>
          <p:nvSpPr>
            <p:cNvPr id="516" name="Freeform: Shape 515">
              <a:extLst>
                <a:ext uri="{FF2B5EF4-FFF2-40B4-BE49-F238E27FC236}">
                  <a16:creationId xmlns=""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endParaRPr lang="en-US" dirty="0"/>
            </a:p>
          </p:txBody>
        </p:sp>
        <p:sp>
          <p:nvSpPr>
            <p:cNvPr id="517" name="Freeform: Shape 516">
              <a:extLst>
                <a:ext uri="{FF2B5EF4-FFF2-40B4-BE49-F238E27FC236}">
                  <a16:creationId xmlns=""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endParaRPr lang="en-US" dirty="0"/>
            </a:p>
          </p:txBody>
        </p:sp>
        <p:sp>
          <p:nvSpPr>
            <p:cNvPr id="518" name="Freeform: Shape 517">
              <a:extLst>
                <a:ext uri="{FF2B5EF4-FFF2-40B4-BE49-F238E27FC236}">
                  <a16:creationId xmlns=""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endParaRPr lang="en-US" dirty="0"/>
            </a:p>
          </p:txBody>
        </p:sp>
        <p:sp>
          <p:nvSpPr>
            <p:cNvPr id="519" name="Freeform: Shape 518">
              <a:extLst>
                <a:ext uri="{FF2B5EF4-FFF2-40B4-BE49-F238E27FC236}">
                  <a16:creationId xmlns=""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endParaRPr lang="en-US" dirty="0"/>
            </a:p>
          </p:txBody>
        </p:sp>
        <p:sp>
          <p:nvSpPr>
            <p:cNvPr id="520" name="Freeform: Shape 519">
              <a:extLst>
                <a:ext uri="{FF2B5EF4-FFF2-40B4-BE49-F238E27FC236}">
                  <a16:creationId xmlns=""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endParaRPr lang="en-US" dirty="0"/>
            </a:p>
          </p:txBody>
        </p:sp>
        <p:sp>
          <p:nvSpPr>
            <p:cNvPr id="521" name="Freeform: Shape 520">
              <a:extLst>
                <a:ext uri="{FF2B5EF4-FFF2-40B4-BE49-F238E27FC236}">
                  <a16:creationId xmlns=""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endParaRPr lang="en-US" dirty="0"/>
            </a:p>
          </p:txBody>
        </p:sp>
        <p:sp>
          <p:nvSpPr>
            <p:cNvPr id="522" name="Freeform: Shape 521">
              <a:extLst>
                <a:ext uri="{FF2B5EF4-FFF2-40B4-BE49-F238E27FC236}">
                  <a16:creationId xmlns=""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endParaRPr lang="en-US" dirty="0"/>
            </a:p>
          </p:txBody>
        </p:sp>
        <p:sp>
          <p:nvSpPr>
            <p:cNvPr id="523" name="Freeform: Shape 522">
              <a:extLst>
                <a:ext uri="{FF2B5EF4-FFF2-40B4-BE49-F238E27FC236}">
                  <a16:creationId xmlns=""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endParaRPr lang="en-US" dirty="0"/>
            </a:p>
          </p:txBody>
        </p:sp>
        <p:sp>
          <p:nvSpPr>
            <p:cNvPr id="524" name="Freeform: Shape 523">
              <a:extLst>
                <a:ext uri="{FF2B5EF4-FFF2-40B4-BE49-F238E27FC236}">
                  <a16:creationId xmlns=""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endParaRPr lang="en-US" dirty="0"/>
            </a:p>
          </p:txBody>
        </p:sp>
        <p:sp>
          <p:nvSpPr>
            <p:cNvPr id="525" name="Freeform: Shape 524">
              <a:extLst>
                <a:ext uri="{FF2B5EF4-FFF2-40B4-BE49-F238E27FC236}">
                  <a16:creationId xmlns=""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endParaRPr lang="en-US" dirty="0"/>
            </a:p>
          </p:txBody>
        </p:sp>
        <p:sp>
          <p:nvSpPr>
            <p:cNvPr id="526" name="Freeform: Shape 525">
              <a:extLst>
                <a:ext uri="{FF2B5EF4-FFF2-40B4-BE49-F238E27FC236}">
                  <a16:creationId xmlns=""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endParaRPr lang="en-US" dirty="0"/>
            </a:p>
          </p:txBody>
        </p:sp>
        <p:sp>
          <p:nvSpPr>
            <p:cNvPr id="527" name="Freeform: Shape 526">
              <a:extLst>
                <a:ext uri="{FF2B5EF4-FFF2-40B4-BE49-F238E27FC236}">
                  <a16:creationId xmlns=""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endParaRPr lang="en-US" dirty="0"/>
            </a:p>
          </p:txBody>
        </p:sp>
        <p:sp>
          <p:nvSpPr>
            <p:cNvPr id="528" name="Freeform: Shape 527">
              <a:extLst>
                <a:ext uri="{FF2B5EF4-FFF2-40B4-BE49-F238E27FC236}">
                  <a16:creationId xmlns=""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endParaRPr lang="en-US" dirty="0"/>
            </a:p>
          </p:txBody>
        </p:sp>
        <p:sp>
          <p:nvSpPr>
            <p:cNvPr id="529" name="Freeform: Shape 528">
              <a:extLst>
                <a:ext uri="{FF2B5EF4-FFF2-40B4-BE49-F238E27FC236}">
                  <a16:creationId xmlns=""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530" name="Freeform: Shape 529">
              <a:extLst>
                <a:ext uri="{FF2B5EF4-FFF2-40B4-BE49-F238E27FC236}">
                  <a16:creationId xmlns=""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endParaRPr lang="en-US" dirty="0"/>
            </a:p>
          </p:txBody>
        </p:sp>
        <p:sp>
          <p:nvSpPr>
            <p:cNvPr id="531" name="Freeform: Shape 530">
              <a:extLst>
                <a:ext uri="{FF2B5EF4-FFF2-40B4-BE49-F238E27FC236}">
                  <a16:creationId xmlns=""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endParaRPr lang="en-US" dirty="0"/>
            </a:p>
          </p:txBody>
        </p:sp>
        <p:sp>
          <p:nvSpPr>
            <p:cNvPr id="532" name="Freeform: Shape 531">
              <a:extLst>
                <a:ext uri="{FF2B5EF4-FFF2-40B4-BE49-F238E27FC236}">
                  <a16:creationId xmlns=""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endParaRPr lang="en-US" dirty="0"/>
            </a:p>
          </p:txBody>
        </p:sp>
        <p:sp>
          <p:nvSpPr>
            <p:cNvPr id="533" name="Freeform: Shape 532">
              <a:extLst>
                <a:ext uri="{FF2B5EF4-FFF2-40B4-BE49-F238E27FC236}">
                  <a16:creationId xmlns=""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endParaRPr lang="en-US" dirty="0"/>
            </a:p>
          </p:txBody>
        </p:sp>
        <p:sp>
          <p:nvSpPr>
            <p:cNvPr id="534" name="Freeform: Shape 533">
              <a:extLst>
                <a:ext uri="{FF2B5EF4-FFF2-40B4-BE49-F238E27FC236}">
                  <a16:creationId xmlns=""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endParaRPr lang="en-US" dirty="0"/>
            </a:p>
          </p:txBody>
        </p:sp>
        <p:sp>
          <p:nvSpPr>
            <p:cNvPr id="535" name="Freeform: Shape 534">
              <a:extLst>
                <a:ext uri="{FF2B5EF4-FFF2-40B4-BE49-F238E27FC236}">
                  <a16:creationId xmlns=""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endParaRPr lang="en-US" dirty="0"/>
            </a:p>
          </p:txBody>
        </p:sp>
        <p:sp>
          <p:nvSpPr>
            <p:cNvPr id="536" name="Freeform: Shape 535">
              <a:extLst>
                <a:ext uri="{FF2B5EF4-FFF2-40B4-BE49-F238E27FC236}">
                  <a16:creationId xmlns=""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37" name="Freeform: Shape 536">
              <a:extLst>
                <a:ext uri="{FF2B5EF4-FFF2-40B4-BE49-F238E27FC236}">
                  <a16:creationId xmlns=""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endParaRPr lang="en-US" dirty="0"/>
            </a:p>
          </p:txBody>
        </p:sp>
        <p:sp>
          <p:nvSpPr>
            <p:cNvPr id="538" name="Freeform: Shape 537">
              <a:extLst>
                <a:ext uri="{FF2B5EF4-FFF2-40B4-BE49-F238E27FC236}">
                  <a16:creationId xmlns=""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endParaRPr lang="en-US" dirty="0"/>
            </a:p>
          </p:txBody>
        </p:sp>
        <p:sp>
          <p:nvSpPr>
            <p:cNvPr id="539" name="Freeform: Shape 538">
              <a:extLst>
                <a:ext uri="{FF2B5EF4-FFF2-40B4-BE49-F238E27FC236}">
                  <a16:creationId xmlns=""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endParaRPr lang="en-US" dirty="0"/>
            </a:p>
          </p:txBody>
        </p:sp>
        <p:sp>
          <p:nvSpPr>
            <p:cNvPr id="540" name="Freeform: Shape 539">
              <a:extLst>
                <a:ext uri="{FF2B5EF4-FFF2-40B4-BE49-F238E27FC236}">
                  <a16:creationId xmlns=""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41" name="Freeform: Shape 540">
              <a:extLst>
                <a:ext uri="{FF2B5EF4-FFF2-40B4-BE49-F238E27FC236}">
                  <a16:creationId xmlns=""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endParaRPr lang="en-US" dirty="0"/>
            </a:p>
          </p:txBody>
        </p:sp>
        <p:sp>
          <p:nvSpPr>
            <p:cNvPr id="542" name="Freeform: Shape 541">
              <a:extLst>
                <a:ext uri="{FF2B5EF4-FFF2-40B4-BE49-F238E27FC236}">
                  <a16:creationId xmlns=""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543" name="Freeform: Shape 542">
              <a:extLst>
                <a:ext uri="{FF2B5EF4-FFF2-40B4-BE49-F238E27FC236}">
                  <a16:creationId xmlns=""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544" name="Freeform: Shape 543">
              <a:extLst>
                <a:ext uri="{FF2B5EF4-FFF2-40B4-BE49-F238E27FC236}">
                  <a16:creationId xmlns=""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endParaRPr lang="en-US" dirty="0"/>
            </a:p>
          </p:txBody>
        </p:sp>
        <p:sp>
          <p:nvSpPr>
            <p:cNvPr id="545" name="Freeform: Shape 544">
              <a:extLst>
                <a:ext uri="{FF2B5EF4-FFF2-40B4-BE49-F238E27FC236}">
                  <a16:creationId xmlns=""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endParaRPr lang="en-US" dirty="0"/>
            </a:p>
          </p:txBody>
        </p:sp>
        <p:sp>
          <p:nvSpPr>
            <p:cNvPr id="546" name="Freeform: Shape 545">
              <a:extLst>
                <a:ext uri="{FF2B5EF4-FFF2-40B4-BE49-F238E27FC236}">
                  <a16:creationId xmlns=""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endParaRPr lang="en-US" dirty="0"/>
            </a:p>
          </p:txBody>
        </p:sp>
        <p:sp>
          <p:nvSpPr>
            <p:cNvPr id="547" name="Freeform: Shape 546">
              <a:extLst>
                <a:ext uri="{FF2B5EF4-FFF2-40B4-BE49-F238E27FC236}">
                  <a16:creationId xmlns=""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endParaRPr lang="en-US" dirty="0"/>
            </a:p>
          </p:txBody>
        </p:sp>
        <p:sp>
          <p:nvSpPr>
            <p:cNvPr id="548" name="Freeform: Shape 547">
              <a:extLst>
                <a:ext uri="{FF2B5EF4-FFF2-40B4-BE49-F238E27FC236}">
                  <a16:creationId xmlns=""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endParaRPr lang="en-US" dirty="0"/>
            </a:p>
          </p:txBody>
        </p:sp>
        <p:sp>
          <p:nvSpPr>
            <p:cNvPr id="549" name="Freeform: Shape 548">
              <a:extLst>
                <a:ext uri="{FF2B5EF4-FFF2-40B4-BE49-F238E27FC236}">
                  <a16:creationId xmlns=""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endParaRPr lang="en-US" dirty="0"/>
            </a:p>
          </p:txBody>
        </p:sp>
        <p:sp>
          <p:nvSpPr>
            <p:cNvPr id="550" name="Freeform: Shape 549">
              <a:extLst>
                <a:ext uri="{FF2B5EF4-FFF2-40B4-BE49-F238E27FC236}">
                  <a16:creationId xmlns=""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endParaRPr lang="en-US" dirty="0"/>
            </a:p>
          </p:txBody>
        </p:sp>
        <p:sp>
          <p:nvSpPr>
            <p:cNvPr id="551" name="Freeform: Shape 550">
              <a:extLst>
                <a:ext uri="{FF2B5EF4-FFF2-40B4-BE49-F238E27FC236}">
                  <a16:creationId xmlns=""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endParaRPr lang="en-US" dirty="0"/>
            </a:p>
          </p:txBody>
        </p:sp>
        <p:sp>
          <p:nvSpPr>
            <p:cNvPr id="552" name="Freeform: Shape 551">
              <a:extLst>
                <a:ext uri="{FF2B5EF4-FFF2-40B4-BE49-F238E27FC236}">
                  <a16:creationId xmlns=""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endParaRPr lang="en-US" dirty="0"/>
            </a:p>
          </p:txBody>
        </p:sp>
        <p:sp>
          <p:nvSpPr>
            <p:cNvPr id="553" name="Freeform: Shape 552">
              <a:extLst>
                <a:ext uri="{FF2B5EF4-FFF2-40B4-BE49-F238E27FC236}">
                  <a16:creationId xmlns=""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endParaRPr lang="en-US" dirty="0"/>
            </a:p>
          </p:txBody>
        </p:sp>
        <p:sp>
          <p:nvSpPr>
            <p:cNvPr id="554" name="Freeform: Shape 553">
              <a:extLst>
                <a:ext uri="{FF2B5EF4-FFF2-40B4-BE49-F238E27FC236}">
                  <a16:creationId xmlns=""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endParaRPr lang="en-US" dirty="0"/>
            </a:p>
          </p:txBody>
        </p:sp>
        <p:sp>
          <p:nvSpPr>
            <p:cNvPr id="555" name="Freeform: Shape 554">
              <a:extLst>
                <a:ext uri="{FF2B5EF4-FFF2-40B4-BE49-F238E27FC236}">
                  <a16:creationId xmlns=""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endParaRPr lang="en-US" dirty="0"/>
            </a:p>
          </p:txBody>
        </p:sp>
        <p:sp>
          <p:nvSpPr>
            <p:cNvPr id="556" name="Freeform: Shape 555">
              <a:extLst>
                <a:ext uri="{FF2B5EF4-FFF2-40B4-BE49-F238E27FC236}">
                  <a16:creationId xmlns=""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endParaRPr lang="en-US" dirty="0"/>
            </a:p>
          </p:txBody>
        </p:sp>
        <p:sp>
          <p:nvSpPr>
            <p:cNvPr id="557" name="Freeform: Shape 556">
              <a:extLst>
                <a:ext uri="{FF2B5EF4-FFF2-40B4-BE49-F238E27FC236}">
                  <a16:creationId xmlns=""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endParaRPr lang="en-US" dirty="0"/>
            </a:p>
          </p:txBody>
        </p:sp>
        <p:sp>
          <p:nvSpPr>
            <p:cNvPr id="558" name="Freeform: Shape 557">
              <a:extLst>
                <a:ext uri="{FF2B5EF4-FFF2-40B4-BE49-F238E27FC236}">
                  <a16:creationId xmlns=""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endParaRPr lang="en-US" dirty="0"/>
            </a:p>
          </p:txBody>
        </p:sp>
        <p:sp>
          <p:nvSpPr>
            <p:cNvPr id="559" name="Freeform: Shape 558">
              <a:extLst>
                <a:ext uri="{FF2B5EF4-FFF2-40B4-BE49-F238E27FC236}">
                  <a16:creationId xmlns=""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560" name="Freeform: Shape 559">
              <a:extLst>
                <a:ext uri="{FF2B5EF4-FFF2-40B4-BE49-F238E27FC236}">
                  <a16:creationId xmlns=""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61" name="Freeform: Shape 560">
              <a:extLst>
                <a:ext uri="{FF2B5EF4-FFF2-40B4-BE49-F238E27FC236}">
                  <a16:creationId xmlns=""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endParaRPr lang="en-US" dirty="0"/>
            </a:p>
          </p:txBody>
        </p:sp>
        <p:sp>
          <p:nvSpPr>
            <p:cNvPr id="562" name="Freeform: Shape 561">
              <a:extLst>
                <a:ext uri="{FF2B5EF4-FFF2-40B4-BE49-F238E27FC236}">
                  <a16:creationId xmlns=""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endParaRPr lang="en-US" dirty="0"/>
            </a:p>
          </p:txBody>
        </p:sp>
        <p:sp>
          <p:nvSpPr>
            <p:cNvPr id="563" name="Freeform: Shape 562">
              <a:extLst>
                <a:ext uri="{FF2B5EF4-FFF2-40B4-BE49-F238E27FC236}">
                  <a16:creationId xmlns=""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endParaRPr lang="en-US" dirty="0"/>
            </a:p>
          </p:txBody>
        </p:sp>
        <p:sp>
          <p:nvSpPr>
            <p:cNvPr id="564" name="Freeform: Shape 563">
              <a:extLst>
                <a:ext uri="{FF2B5EF4-FFF2-40B4-BE49-F238E27FC236}">
                  <a16:creationId xmlns=""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endParaRPr lang="en-US" dirty="0"/>
            </a:p>
          </p:txBody>
        </p:sp>
        <p:sp>
          <p:nvSpPr>
            <p:cNvPr id="565" name="Freeform: Shape 564">
              <a:extLst>
                <a:ext uri="{FF2B5EF4-FFF2-40B4-BE49-F238E27FC236}">
                  <a16:creationId xmlns=""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endParaRPr lang="en-US" dirty="0"/>
            </a:p>
          </p:txBody>
        </p:sp>
        <p:sp>
          <p:nvSpPr>
            <p:cNvPr id="566" name="Freeform: Shape 565">
              <a:extLst>
                <a:ext uri="{FF2B5EF4-FFF2-40B4-BE49-F238E27FC236}">
                  <a16:creationId xmlns=""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endParaRPr lang="en-US" dirty="0"/>
            </a:p>
          </p:txBody>
        </p:sp>
        <p:sp>
          <p:nvSpPr>
            <p:cNvPr id="567" name="Freeform: Shape 566">
              <a:extLst>
                <a:ext uri="{FF2B5EF4-FFF2-40B4-BE49-F238E27FC236}">
                  <a16:creationId xmlns=""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endParaRPr lang="en-US" dirty="0"/>
            </a:p>
          </p:txBody>
        </p:sp>
        <p:sp>
          <p:nvSpPr>
            <p:cNvPr id="568" name="Freeform: Shape 567">
              <a:extLst>
                <a:ext uri="{FF2B5EF4-FFF2-40B4-BE49-F238E27FC236}">
                  <a16:creationId xmlns=""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endParaRPr lang="en-US" dirty="0"/>
            </a:p>
          </p:txBody>
        </p:sp>
        <p:sp>
          <p:nvSpPr>
            <p:cNvPr id="569" name="Freeform: Shape 568">
              <a:extLst>
                <a:ext uri="{FF2B5EF4-FFF2-40B4-BE49-F238E27FC236}">
                  <a16:creationId xmlns=""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570" name="Freeform: Shape 569">
              <a:extLst>
                <a:ext uri="{FF2B5EF4-FFF2-40B4-BE49-F238E27FC236}">
                  <a16:creationId xmlns=""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endParaRPr lang="en-US" dirty="0"/>
            </a:p>
          </p:txBody>
        </p:sp>
        <p:sp>
          <p:nvSpPr>
            <p:cNvPr id="571" name="Freeform: Shape 570">
              <a:extLst>
                <a:ext uri="{FF2B5EF4-FFF2-40B4-BE49-F238E27FC236}">
                  <a16:creationId xmlns=""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endParaRPr lang="en-US" dirty="0"/>
            </a:p>
          </p:txBody>
        </p:sp>
        <p:sp>
          <p:nvSpPr>
            <p:cNvPr id="572" name="Freeform: Shape 571">
              <a:extLst>
                <a:ext uri="{FF2B5EF4-FFF2-40B4-BE49-F238E27FC236}">
                  <a16:creationId xmlns=""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endParaRPr lang="en-US" dirty="0"/>
            </a:p>
          </p:txBody>
        </p:sp>
        <p:sp>
          <p:nvSpPr>
            <p:cNvPr id="573" name="Freeform: Shape 572">
              <a:extLst>
                <a:ext uri="{FF2B5EF4-FFF2-40B4-BE49-F238E27FC236}">
                  <a16:creationId xmlns=""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endParaRPr lang="en-US" dirty="0"/>
            </a:p>
          </p:txBody>
        </p:sp>
        <p:sp>
          <p:nvSpPr>
            <p:cNvPr id="574" name="Freeform: Shape 573">
              <a:extLst>
                <a:ext uri="{FF2B5EF4-FFF2-40B4-BE49-F238E27FC236}">
                  <a16:creationId xmlns=""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endParaRPr lang="en-US" dirty="0"/>
            </a:p>
          </p:txBody>
        </p:sp>
      </p:grpSp>
      <p:sp>
        <p:nvSpPr>
          <p:cNvPr id="4" name="Date Placeholder 3">
            <a:extLst>
              <a:ext uri="{FF2B5EF4-FFF2-40B4-BE49-F238E27FC236}">
                <a16:creationId xmlns=""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ubtitle 2">
            <a:extLst>
              <a:ext uri="{FF2B5EF4-FFF2-40B4-BE49-F238E27FC236}">
                <a16:creationId xmlns="" xmlns:a16="http://schemas.microsoft.com/office/drawing/2014/main" id="{B1DFF4FF-96BE-9147-96D1-A240ED566CE1}"/>
              </a:ext>
            </a:extLst>
          </p:cNvPr>
          <p:cNvSpPr>
            <a:spLocks noGrp="1"/>
          </p:cNvSpPr>
          <p:nvPr>
            <p:ph type="subTitle" idx="1"/>
          </p:nvPr>
        </p:nvSpPr>
        <p:spPr>
          <a:xfrm>
            <a:off x="6437376" y="3166947"/>
            <a:ext cx="4379976" cy="1358400"/>
          </a:xfrm>
        </p:spPr>
        <p:txBody>
          <a:bodyPr>
            <a:noAutofit/>
          </a:bodyPr>
          <a:lstStyle/>
          <a:p>
            <a:r>
              <a:rPr lang="en-US" dirty="0">
                <a:latin typeface="+mj-lt"/>
              </a:rPr>
              <a:t>Presentation</a:t>
            </a:r>
          </a:p>
          <a:p>
            <a:r>
              <a:rPr lang="en-US" dirty="0">
                <a:latin typeface="+mj-lt"/>
              </a:rPr>
              <a:t>By Elena Nedelcheva</a:t>
            </a:r>
          </a:p>
          <a:p>
            <a:r>
              <a:rPr lang="en-US" dirty="0">
                <a:latin typeface="+mj-lt"/>
              </a:rPr>
              <a:t>Lecturer Ze Zook </a:t>
            </a:r>
          </a:p>
          <a:p>
            <a:r>
              <a:rPr lang="en-US" b="0" i="0" dirty="0">
                <a:effectLst/>
                <a:latin typeface="+mj-lt"/>
              </a:rPr>
              <a:t>University of Wales Trinity Saint David</a:t>
            </a:r>
            <a:r>
              <a:rPr lang="en-US" b="0" i="0" dirty="0">
                <a:solidFill>
                  <a:srgbClr val="373A3C"/>
                </a:solidFill>
                <a:effectLst/>
                <a:latin typeface="+mj-lt"/>
              </a:rPr>
              <a:t> </a:t>
            </a:r>
            <a:endParaRPr lang="en-US" dirty="0">
              <a:latin typeface="+mj-lt"/>
            </a:endParaRPr>
          </a:p>
        </p:txBody>
      </p:sp>
      <p:sp>
        <p:nvSpPr>
          <p:cNvPr id="3" name="Title 2">
            <a:extLst>
              <a:ext uri="{FF2B5EF4-FFF2-40B4-BE49-F238E27FC236}">
                <a16:creationId xmlns="" xmlns:a16="http://schemas.microsoft.com/office/drawing/2014/main" id="{7FA6BF21-85CE-D905-F44A-C9ECDD44DAA8}"/>
              </a:ext>
            </a:extLst>
          </p:cNvPr>
          <p:cNvSpPr>
            <a:spLocks noGrp="1"/>
          </p:cNvSpPr>
          <p:nvPr>
            <p:ph type="ctrTitle"/>
          </p:nvPr>
        </p:nvSpPr>
        <p:spPr>
          <a:xfrm>
            <a:off x="6437376" y="1874520"/>
            <a:ext cx="4379976" cy="1225519"/>
          </a:xfrm>
        </p:spPr>
        <p:txBody>
          <a:bodyPr>
            <a:normAutofit/>
          </a:bodyPr>
          <a:lstStyle/>
          <a:p>
            <a:r>
              <a:rPr lang="en-US" sz="2800" dirty="0"/>
              <a:t>Managing People </a:t>
            </a:r>
          </a:p>
        </p:txBody>
      </p:sp>
    </p:spTree>
    <p:extLst>
      <p:ext uri="{BB962C8B-B14F-4D97-AF65-F5344CB8AC3E}">
        <p14:creationId xmlns=""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19F29B-F233-48AF-8261-F33A4E079E3E}"/>
              </a:ext>
            </a:extLst>
          </p:cNvPr>
          <p:cNvSpPr>
            <a:spLocks noGrp="1"/>
          </p:cNvSpPr>
          <p:nvPr>
            <p:ph type="title"/>
          </p:nvPr>
        </p:nvSpPr>
        <p:spPr>
          <a:xfrm>
            <a:off x="259079" y="1932718"/>
            <a:ext cx="5429865" cy="1325563"/>
          </a:xfrm>
        </p:spPr>
        <p:txBody>
          <a:bodyPr>
            <a:normAutofit/>
          </a:bodyPr>
          <a:lstStyle/>
          <a:p>
            <a:r>
              <a:rPr lang="en-US" sz="1800" dirty="0">
                <a:effectLst/>
                <a:latin typeface="Posterama" panose="020B0504020200020000" pitchFamily="34" charset="0"/>
                <a:ea typeface="Calibri" panose="020F0502020204030204" pitchFamily="34" charset="0"/>
                <a:cs typeface="Posterama" panose="020B0504020200020000" pitchFamily="34" charset="0"/>
              </a:rPr>
              <a:t>F</a:t>
            </a:r>
            <a:r>
              <a:rPr lang="bg-BG" sz="1800" dirty="0">
                <a:effectLst/>
                <a:latin typeface="Posterama" panose="020B0504020200020000" pitchFamily="34" charset="0"/>
                <a:ea typeface="Calibri" panose="020F0502020204030204" pitchFamily="34" charset="0"/>
                <a:cs typeface="Posterama" panose="020B0504020200020000" pitchFamily="34" charset="0"/>
              </a:rPr>
              <a:t>lexible working in relation to diversity and inclusion at </a:t>
            </a:r>
            <a:r>
              <a:rPr lang="en-US" sz="1800" dirty="0">
                <a:effectLst/>
                <a:latin typeface="Posterama" panose="020B0504020200020000" pitchFamily="34" charset="0"/>
                <a:ea typeface="Calibri" panose="020F0502020204030204" pitchFamily="34" charset="0"/>
                <a:cs typeface="Posterama" panose="020B0504020200020000" pitchFamily="34" charset="0"/>
              </a:rPr>
              <a:t>Homebase </a:t>
            </a:r>
            <a:br>
              <a:rPr lang="en-US" sz="1800" dirty="0">
                <a:effectLst/>
                <a:latin typeface="Posterama" panose="020B0504020200020000" pitchFamily="34" charset="0"/>
                <a:ea typeface="Calibri" panose="020F0502020204030204" pitchFamily="34" charset="0"/>
                <a:cs typeface="Posterama" panose="020B0504020200020000" pitchFamily="34" charset="0"/>
              </a:rPr>
            </a:br>
            <a:r>
              <a:rPr lang="en-US" sz="1800" dirty="0">
                <a:effectLst/>
                <a:latin typeface="Posterama" panose="020B0504020200020000" pitchFamily="34" charset="0"/>
                <a:ea typeface="Calibri" panose="020F0502020204030204" pitchFamily="34" charset="0"/>
                <a:cs typeface="Posterama" panose="020B0504020200020000" pitchFamily="34" charset="0"/>
              </a:rPr>
              <a:t/>
            </a:r>
            <a:br>
              <a:rPr lang="en-US" sz="1800" dirty="0">
                <a:effectLst/>
                <a:latin typeface="Posterama" panose="020B0504020200020000" pitchFamily="34" charset="0"/>
                <a:ea typeface="Calibri" panose="020F0502020204030204" pitchFamily="34" charset="0"/>
                <a:cs typeface="Posterama" panose="020B0504020200020000" pitchFamily="34" charset="0"/>
              </a:rPr>
            </a:br>
            <a:r>
              <a:rPr lang="en-US" sz="1800" dirty="0">
                <a:effectLst/>
                <a:latin typeface="Posterama" panose="020B0504020200020000" pitchFamily="34" charset="0"/>
                <a:ea typeface="Calibri" panose="020F0502020204030204" pitchFamily="34" charset="0"/>
                <a:cs typeface="Posterama" panose="020B0504020200020000" pitchFamily="34" charset="0"/>
              </a:rPr>
              <a:t>and</a:t>
            </a:r>
            <a:endParaRPr lang="en-ZA" dirty="0">
              <a:latin typeface="Posterama" panose="020B0504020200020000" pitchFamily="34" charset="0"/>
              <a:cs typeface="Posterama" panose="020B0504020200020000" pitchFamily="34" charset="0"/>
            </a:endParaRPr>
          </a:p>
        </p:txBody>
      </p:sp>
      <p:sp>
        <p:nvSpPr>
          <p:cNvPr id="15" name="Slide Number Placeholder 14">
            <a:extLst>
              <a:ext uri="{FF2B5EF4-FFF2-40B4-BE49-F238E27FC236}">
                <a16:creationId xmlns=""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
        <p:nvSpPr>
          <p:cNvPr id="11" name="Title 1">
            <a:extLst>
              <a:ext uri="{FF2B5EF4-FFF2-40B4-BE49-F238E27FC236}">
                <a16:creationId xmlns="" xmlns:a16="http://schemas.microsoft.com/office/drawing/2014/main" id="{45DBEA24-A8DF-1B36-C913-8D425D8F7414}"/>
              </a:ext>
            </a:extLst>
          </p:cNvPr>
          <p:cNvSpPr txBox="1">
            <a:spLocks/>
          </p:cNvSpPr>
          <p:nvPr/>
        </p:nvSpPr>
        <p:spPr>
          <a:xfrm rot="10800000" flipV="1">
            <a:off x="259078" y="3681667"/>
            <a:ext cx="5429865" cy="8674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a:lstStyle>
          <a:p>
            <a:pPr>
              <a:lnSpc>
                <a:spcPct val="107000"/>
              </a:lnSpc>
              <a:spcAft>
                <a:spcPts val="800"/>
              </a:spcAft>
            </a:pPr>
            <a:r>
              <a:rPr lang="bg-BG" sz="1800" dirty="0">
                <a:effectLst/>
                <a:ea typeface="Calibri" panose="020F0502020204030204" pitchFamily="34" charset="0"/>
                <a:cs typeface="Times New Roman" panose="02020603050405020304" pitchFamily="18" charset="0"/>
              </a:rPr>
              <a:t>Human Resources in promoting diversity and inclusion through flexible</a:t>
            </a:r>
            <a:r>
              <a:rPr lang="en-US" sz="1800" dirty="0">
                <a:ea typeface="Calibri" panose="020F0502020204030204" pitchFamily="34" charset="0"/>
                <a:cs typeface="Times New Roman" panose="02020603050405020304" pitchFamily="18" charset="0"/>
              </a:rPr>
              <a:t> </a:t>
            </a:r>
            <a:r>
              <a:rPr lang="bg-BG" sz="1800" dirty="0">
                <a:effectLst/>
                <a:ea typeface="Calibri" panose="020F0502020204030204" pitchFamily="34" charset="0"/>
                <a:cs typeface="Times New Roman" panose="02020603050405020304" pitchFamily="18" charset="0"/>
              </a:rPr>
              <a:t>working</a:t>
            </a:r>
            <a:endParaRPr lang="en-US" sz="1800" dirty="0">
              <a:effectLst/>
              <a:ea typeface="Calibri" panose="020F0502020204030204" pitchFamily="34" charset="0"/>
              <a:cs typeface="Times New Roman" panose="02020603050405020304" pitchFamily="18" charset="0"/>
            </a:endParaRPr>
          </a:p>
        </p:txBody>
      </p:sp>
    </p:spTree>
    <p:extLst>
      <p:ext uri="{BB962C8B-B14F-4D97-AF65-F5344CB8AC3E}">
        <p14:creationId xmlns=""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031FE9-9059-4FE8-B4AC-9771F23A1B89}"/>
              </a:ext>
            </a:extLst>
          </p:cNvPr>
          <p:cNvSpPr>
            <a:spLocks noGrp="1"/>
          </p:cNvSpPr>
          <p:nvPr>
            <p:ph type="title"/>
          </p:nvPr>
        </p:nvSpPr>
        <p:spPr>
          <a:xfrm>
            <a:off x="5039360" y="457139"/>
            <a:ext cx="5669280" cy="846713"/>
          </a:xfrm>
        </p:spPr>
        <p:txBody>
          <a:bodyPr>
            <a:normAutofit/>
          </a:bodyPr>
          <a:lstStyle/>
          <a:p>
            <a:r>
              <a:rPr lang="en-US" sz="2400" dirty="0"/>
              <a:t>Introduction</a:t>
            </a:r>
          </a:p>
        </p:txBody>
      </p:sp>
      <p:sp>
        <p:nvSpPr>
          <p:cNvPr id="71" name="Date Placeholder 70">
            <a:extLst>
              <a:ext uri="{FF2B5EF4-FFF2-40B4-BE49-F238E27FC236}">
                <a16:creationId xmlns="" xmlns:a16="http://schemas.microsoft.com/office/drawing/2014/main" id="{7363D8F0-2EF2-4A27-857F-6DF970D5393C}"/>
              </a:ext>
            </a:extLst>
          </p:cNvPr>
          <p:cNvSpPr>
            <a:spLocks noGrp="1"/>
          </p:cNvSpPr>
          <p:nvPr>
            <p:ph type="dt" sz="half" idx="10"/>
          </p:nvPr>
        </p:nvSpPr>
        <p:spPr>
          <a:xfrm>
            <a:off x="838200" y="6356350"/>
            <a:ext cx="2743200" cy="365125"/>
          </a:xfrm>
        </p:spPr>
        <p:txBody>
          <a:bodyPr/>
          <a:lstStyle/>
          <a:p>
            <a:endParaRPr lang="en-US" dirty="0"/>
          </a:p>
        </p:txBody>
      </p:sp>
      <p:sp>
        <p:nvSpPr>
          <p:cNvPr id="46" name="Slide Number Placeholder 45">
            <a:extLst>
              <a:ext uri="{FF2B5EF4-FFF2-40B4-BE49-F238E27FC236}">
                <a16:creationId xmlns=""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pPr/>
              <a:t>3</a:t>
            </a:fld>
            <a:endParaRPr lang="en-US" dirty="0"/>
          </a:p>
        </p:txBody>
      </p:sp>
      <p:sp>
        <p:nvSpPr>
          <p:cNvPr id="17" name="Content Placeholder 2">
            <a:extLst>
              <a:ext uri="{FF2B5EF4-FFF2-40B4-BE49-F238E27FC236}">
                <a16:creationId xmlns="" xmlns:a16="http://schemas.microsoft.com/office/drawing/2014/main" id="{57CF8D38-A18C-BE27-1099-6028EE9ADDEF}"/>
              </a:ext>
            </a:extLst>
          </p:cNvPr>
          <p:cNvSpPr txBox="1">
            <a:spLocks/>
          </p:cNvSpPr>
          <p:nvPr/>
        </p:nvSpPr>
        <p:spPr>
          <a:xfrm>
            <a:off x="6045638" y="1706880"/>
            <a:ext cx="5669280" cy="2367280"/>
          </a:xfrm>
          <a:prstGeom prst="rect">
            <a:avLst/>
          </a:prstGeom>
        </p:spPr>
        <p:txBody>
          <a:bodyPr vert="horz" lIns="91440" tIns="45720" rIns="91440" bIns="45720" rtlCol="0" anchor="t">
            <a:noAutofit/>
          </a:bodyPr>
          <a:lstStyle>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latin typeface="+mj-lt"/>
            </a:endParaRPr>
          </a:p>
        </p:txBody>
      </p:sp>
      <p:sp>
        <p:nvSpPr>
          <p:cNvPr id="19" name="TextBox 18">
            <a:extLst>
              <a:ext uri="{FF2B5EF4-FFF2-40B4-BE49-F238E27FC236}">
                <a16:creationId xmlns="" xmlns:a16="http://schemas.microsoft.com/office/drawing/2014/main" id="{67E9DB07-56D9-6912-763B-C1387211B98B}"/>
              </a:ext>
            </a:extLst>
          </p:cNvPr>
          <p:cNvSpPr txBox="1"/>
          <p:nvPr/>
        </p:nvSpPr>
        <p:spPr>
          <a:xfrm>
            <a:off x="5180037" y="1573823"/>
            <a:ext cx="6096000" cy="3847207"/>
          </a:xfrm>
          <a:prstGeom prst="rect">
            <a:avLst/>
          </a:prstGeom>
          <a:noFill/>
        </p:spPr>
        <p:txBody>
          <a:bodyPr wrap="square">
            <a:spAutoFit/>
          </a:bodyPr>
          <a:lstStyle/>
          <a:p>
            <a:r>
              <a:rPr lang="en-US" sz="1600" b="1" dirty="0">
                <a:latin typeface="+mj-lt"/>
              </a:rPr>
              <a:t>After the pandemic, managers and leaders of all types of businesses faced new challenges and began to pay special attention to:</a:t>
            </a:r>
          </a:p>
          <a:p>
            <a:r>
              <a:rPr lang="en-US" sz="1600" dirty="0">
                <a:latin typeface="+mj-lt"/>
              </a:rPr>
              <a:t>-The importance of the relationships between the different units in any organization, which are the basis of </a:t>
            </a:r>
            <a:r>
              <a:rPr lang="en-US" sz="1600" dirty="0" smtClean="0">
                <a:latin typeface="+mj-lt"/>
              </a:rPr>
              <a:t>everything</a:t>
            </a:r>
            <a:r>
              <a:rPr lang="en-US" sz="1600" dirty="0" smtClean="0"/>
              <a:t> (Hanson, 2021)</a:t>
            </a:r>
            <a:endParaRPr lang="en-US" sz="1600" dirty="0">
              <a:latin typeface="+mj-lt"/>
            </a:endParaRPr>
          </a:p>
          <a:p>
            <a:r>
              <a:rPr lang="en-US" sz="1600" dirty="0">
                <a:latin typeface="+mj-lt"/>
              </a:rPr>
              <a:t>-Daily cooperation</a:t>
            </a:r>
          </a:p>
          <a:p>
            <a:r>
              <a:rPr lang="en-US" sz="1600" dirty="0">
                <a:latin typeface="+mj-lt"/>
              </a:rPr>
              <a:t>-Keeping in touch with employees through regular communication</a:t>
            </a:r>
          </a:p>
          <a:p>
            <a:r>
              <a:rPr lang="en-US" sz="1600" dirty="0">
                <a:latin typeface="+mj-lt"/>
              </a:rPr>
              <a:t>-Update business information</a:t>
            </a:r>
          </a:p>
          <a:p>
            <a:r>
              <a:rPr lang="en-US" sz="1600" dirty="0">
                <a:latin typeface="+mj-lt"/>
              </a:rPr>
              <a:t>-Celebrating success and creating forums to ask questions.</a:t>
            </a:r>
          </a:p>
          <a:p>
            <a:r>
              <a:rPr lang="en-US" sz="1600" dirty="0">
                <a:latin typeface="+mj-lt"/>
              </a:rPr>
              <a:t>-Surveys of employees' opinions about needed support and improvement of the work </a:t>
            </a:r>
            <a:r>
              <a:rPr lang="en-US" sz="1600" dirty="0" smtClean="0">
                <a:latin typeface="+mj-lt"/>
              </a:rPr>
              <a:t>environment</a:t>
            </a:r>
          </a:p>
          <a:p>
            <a:endParaRPr lang="en-US" sz="1600" dirty="0" smtClean="0">
              <a:latin typeface="+mj-lt"/>
            </a:endParaRPr>
          </a:p>
          <a:p>
            <a:endParaRPr lang="en-US" sz="1600" dirty="0" smtClean="0">
              <a:latin typeface="+mj-lt"/>
            </a:endParaRPr>
          </a:p>
          <a:p>
            <a:endParaRPr lang="en-US" sz="1600" dirty="0">
              <a:latin typeface="+mj-lt"/>
            </a:endParaRPr>
          </a:p>
        </p:txBody>
      </p:sp>
      <p:sp>
        <p:nvSpPr>
          <p:cNvPr id="8" name="Rectangle 7"/>
          <p:cNvSpPr/>
          <p:nvPr/>
        </p:nvSpPr>
        <p:spPr>
          <a:xfrm>
            <a:off x="5193323" y="4508167"/>
            <a:ext cx="6096000" cy="1077218"/>
          </a:xfrm>
          <a:prstGeom prst="rect">
            <a:avLst/>
          </a:prstGeom>
        </p:spPr>
        <p:txBody>
          <a:bodyPr>
            <a:spAutoFit/>
          </a:bodyPr>
          <a:lstStyle/>
          <a:p>
            <a:r>
              <a:rPr lang="en-US" sz="1600" dirty="0" smtClean="0">
                <a:latin typeface="+mj-lt"/>
              </a:rPr>
              <a:t>“Telecommuting </a:t>
            </a:r>
            <a:r>
              <a:rPr lang="en-US" sz="1600" dirty="0" smtClean="0">
                <a:latin typeface="+mj-lt"/>
              </a:rPr>
              <a:t>was largely implemented as a flexible working arrangement to enhance worker productivity and</a:t>
            </a:r>
          </a:p>
          <a:p>
            <a:r>
              <a:rPr lang="en-US" sz="1600" dirty="0" smtClean="0">
                <a:latin typeface="+mj-lt"/>
              </a:rPr>
              <a:t>well-being (</a:t>
            </a:r>
            <a:r>
              <a:rPr lang="en-US" sz="1600" dirty="0" err="1" smtClean="0">
                <a:latin typeface="+mj-lt"/>
              </a:rPr>
              <a:t>Menezes</a:t>
            </a:r>
            <a:r>
              <a:rPr lang="en-US" sz="1600" dirty="0" smtClean="0">
                <a:latin typeface="+mj-lt"/>
              </a:rPr>
              <a:t> and </a:t>
            </a:r>
            <a:r>
              <a:rPr lang="en-US" sz="1600" dirty="0" err="1" smtClean="0">
                <a:latin typeface="+mj-lt"/>
              </a:rPr>
              <a:t>Kelliher</a:t>
            </a:r>
            <a:r>
              <a:rPr lang="en-US" sz="1600" dirty="0" smtClean="0">
                <a:latin typeface="+mj-lt"/>
              </a:rPr>
              <a:t>, 2011</a:t>
            </a:r>
            <a:r>
              <a:rPr lang="en-US" sz="1600" dirty="0" smtClean="0"/>
              <a:t>)”</a:t>
            </a:r>
            <a:r>
              <a:rPr lang="en-US" sz="1600" dirty="0" smtClean="0"/>
              <a:t> (</a:t>
            </a:r>
            <a:r>
              <a:rPr lang="en-US" sz="1600" dirty="0" err="1" smtClean="0"/>
              <a:t>Reuschke</a:t>
            </a:r>
            <a:r>
              <a:rPr lang="en-US" sz="1600" dirty="0" smtClean="0"/>
              <a:t> &amp; </a:t>
            </a:r>
            <a:r>
              <a:rPr lang="en-US" sz="1600" dirty="0" err="1" smtClean="0"/>
              <a:t>Felstead</a:t>
            </a:r>
            <a:r>
              <a:rPr lang="en-US" sz="1600" dirty="0" smtClean="0"/>
              <a:t>, 2020)</a:t>
            </a:r>
            <a:endParaRPr lang="en-US" sz="1600" dirty="0"/>
          </a:p>
        </p:txBody>
      </p:sp>
    </p:spTree>
    <p:extLst>
      <p:ext uri="{BB962C8B-B14F-4D97-AF65-F5344CB8AC3E}">
        <p14:creationId xmlns="" xmlns:p14="http://schemas.microsoft.com/office/powerpoint/2010/main" val="1775124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19F29B-F233-48AF-8261-F33A4E079E3E}"/>
              </a:ext>
            </a:extLst>
          </p:cNvPr>
          <p:cNvSpPr>
            <a:spLocks noGrp="1"/>
          </p:cNvSpPr>
          <p:nvPr>
            <p:ph type="title"/>
          </p:nvPr>
        </p:nvSpPr>
        <p:spPr>
          <a:xfrm>
            <a:off x="838199" y="1289305"/>
            <a:ext cx="5429865" cy="851916"/>
          </a:xfrm>
        </p:spPr>
        <p:txBody>
          <a:bodyPr>
            <a:normAutofit/>
          </a:bodyPr>
          <a:lstStyle/>
          <a:p>
            <a:r>
              <a:rPr lang="en-US" sz="2000" dirty="0"/>
              <a:t>A brief resolution and overview of Homebase</a:t>
            </a:r>
            <a:endParaRPr lang="en-ZA" sz="2000" dirty="0"/>
          </a:p>
        </p:txBody>
      </p:sp>
      <p:sp>
        <p:nvSpPr>
          <p:cNvPr id="3" name="Subtitle 2">
            <a:extLst>
              <a:ext uri="{FF2B5EF4-FFF2-40B4-BE49-F238E27FC236}">
                <a16:creationId xmlns="" xmlns:a16="http://schemas.microsoft.com/office/drawing/2014/main" id="{35E3EA69-4E0E-41BD-8095-A124225A2647}"/>
              </a:ext>
            </a:extLst>
          </p:cNvPr>
          <p:cNvSpPr>
            <a:spLocks noGrp="1"/>
          </p:cNvSpPr>
          <p:nvPr>
            <p:ph type="body" sz="quarter" idx="13"/>
          </p:nvPr>
        </p:nvSpPr>
        <p:spPr>
          <a:xfrm>
            <a:off x="838199" y="2427732"/>
            <a:ext cx="4114800" cy="2779776"/>
          </a:xfrm>
        </p:spPr>
        <p:txBody>
          <a:bodyPr vert="horz" lIns="91440" tIns="45720" rIns="91440" bIns="45720" rtlCol="0" anchor="t">
            <a:normAutofit fontScale="85000" lnSpcReduction="10000"/>
          </a:bodyPr>
          <a:lstStyle/>
          <a:p>
            <a:r>
              <a:rPr lang="en-US" sz="1800" dirty="0">
                <a:latin typeface="+mj-lt"/>
                <a:cs typeface="Posterama" panose="020B0504020200020000" pitchFamily="34" charset="0"/>
              </a:rPr>
              <a:t>UK's 2nd largest retailer, With over 150 stores and 5,600 team members across the UK and Ireland, their main aim is to help people renovate their homes and gardens. From renovating, furnishing and decorating all rooms and spaces of the home to everything related to the garden, based on DIY</a:t>
            </a:r>
            <a:r>
              <a:rPr lang="en-US" sz="1800" dirty="0" smtClean="0">
                <a:latin typeface="+mj-lt"/>
                <a:cs typeface="Posterama" panose="020B0504020200020000" pitchFamily="34" charset="0"/>
              </a:rPr>
              <a:t>.</a:t>
            </a:r>
            <a:r>
              <a:rPr lang="en-US" sz="1800" dirty="0" smtClean="0">
                <a:latin typeface="+mj-lt"/>
              </a:rPr>
              <a:t> </a:t>
            </a:r>
            <a:r>
              <a:rPr lang="en-US" sz="1800" dirty="0" smtClean="0"/>
              <a:t>(</a:t>
            </a:r>
            <a:r>
              <a:rPr lang="en-US" sz="1800" dirty="0" err="1" smtClean="0"/>
              <a:t>Homebase</a:t>
            </a:r>
            <a:r>
              <a:rPr lang="en-US" sz="1800" dirty="0" smtClean="0"/>
              <a:t>, 2022)</a:t>
            </a:r>
            <a:endParaRPr lang="en-US" sz="1800" dirty="0">
              <a:latin typeface="Posterama" panose="020B0504020200020000" pitchFamily="34" charset="0"/>
              <a:cs typeface="Posterama" panose="020B0504020200020000" pitchFamily="34" charset="0"/>
            </a:endParaRPr>
          </a:p>
        </p:txBody>
      </p:sp>
      <p:sp>
        <p:nvSpPr>
          <p:cNvPr id="15" name="Slide Number Placeholder 14">
            <a:extLst>
              <a:ext uri="{FF2B5EF4-FFF2-40B4-BE49-F238E27FC236}">
                <a16:creationId xmlns=""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 xmlns:p14="http://schemas.microsoft.com/office/powerpoint/2010/main" val="1901115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Slide Number Placeholder 147">
            <a:extLst>
              <a:ext uri="{FF2B5EF4-FFF2-40B4-BE49-F238E27FC236}">
                <a16:creationId xmlns=""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dirty="0"/>
          </a:p>
        </p:txBody>
      </p:sp>
      <p:sp>
        <p:nvSpPr>
          <p:cNvPr id="6" name="Rectangle 5"/>
          <p:cNvSpPr/>
          <p:nvPr/>
        </p:nvSpPr>
        <p:spPr>
          <a:xfrm>
            <a:off x="902677" y="1362808"/>
            <a:ext cx="6096000" cy="369332"/>
          </a:xfrm>
          <a:prstGeom prst="rect">
            <a:avLst/>
          </a:prstGeom>
        </p:spPr>
        <p:txBody>
          <a:bodyPr wrap="square">
            <a:spAutoFit/>
          </a:bodyPr>
          <a:lstStyle/>
          <a:p>
            <a:endParaRPr lang="en-US" dirty="0"/>
          </a:p>
        </p:txBody>
      </p:sp>
      <p:sp>
        <p:nvSpPr>
          <p:cNvPr id="9" name="Title 8"/>
          <p:cNvSpPr>
            <a:spLocks noGrp="1"/>
          </p:cNvSpPr>
          <p:nvPr>
            <p:ph type="title"/>
          </p:nvPr>
        </p:nvSpPr>
        <p:spPr/>
        <p:txBody>
          <a:bodyPr>
            <a:normAutofit/>
          </a:bodyPr>
          <a:lstStyle/>
          <a:p>
            <a:r>
              <a:rPr lang="en-US" sz="2000" dirty="0" smtClean="0"/>
              <a:t>Diversity and inclusion at </a:t>
            </a:r>
            <a:r>
              <a:rPr lang="en-US" sz="2000" dirty="0" err="1" smtClean="0"/>
              <a:t>homebase</a:t>
            </a:r>
            <a:endParaRPr lang="en-US" sz="2000" dirty="0"/>
          </a:p>
        </p:txBody>
      </p:sp>
      <p:sp>
        <p:nvSpPr>
          <p:cNvPr id="10" name="Text Placeholder 9"/>
          <p:cNvSpPr>
            <a:spLocks noGrp="1"/>
          </p:cNvSpPr>
          <p:nvPr>
            <p:ph type="body" sz="quarter" idx="13"/>
          </p:nvPr>
        </p:nvSpPr>
        <p:spPr>
          <a:xfrm>
            <a:off x="797285" y="1380530"/>
            <a:ext cx="7124583" cy="4976307"/>
          </a:xfrm>
        </p:spPr>
        <p:txBody>
          <a:bodyPr>
            <a:normAutofit/>
          </a:bodyPr>
          <a:lstStyle/>
          <a:p>
            <a:r>
              <a:rPr lang="en-US" sz="1600" dirty="0" smtClean="0">
                <a:latin typeface="+mj-lt"/>
              </a:rPr>
              <a:t>Everyone is welcome at </a:t>
            </a:r>
            <a:r>
              <a:rPr lang="en-US" sz="1600" dirty="0" err="1" smtClean="0">
                <a:latin typeface="+mj-lt"/>
              </a:rPr>
              <a:t>Homebase</a:t>
            </a:r>
            <a:r>
              <a:rPr lang="en-US" sz="1600" dirty="0" smtClean="0">
                <a:latin typeface="+mj-lt"/>
              </a:rPr>
              <a:t>.</a:t>
            </a:r>
          </a:p>
          <a:p>
            <a:endParaRPr lang="en-US" sz="1600" dirty="0" smtClean="0">
              <a:latin typeface="+mj-lt"/>
            </a:endParaRPr>
          </a:p>
          <a:p>
            <a:r>
              <a:rPr lang="en-US" sz="1600" dirty="0" smtClean="0">
                <a:latin typeface="+mj-lt"/>
              </a:rPr>
              <a:t>The </a:t>
            </a:r>
            <a:r>
              <a:rPr lang="en-US" sz="1600" dirty="0" smtClean="0">
                <a:latin typeface="+mj-lt"/>
              </a:rPr>
              <a:t>birth of inclusive workplace which values the culture and life of it's workers.</a:t>
            </a:r>
          </a:p>
          <a:p>
            <a:endParaRPr lang="en-US" sz="1600" dirty="0" smtClean="0">
              <a:latin typeface="+mj-lt"/>
            </a:endParaRPr>
          </a:p>
          <a:p>
            <a:r>
              <a:rPr lang="en-US" sz="1600" dirty="0" smtClean="0">
                <a:latin typeface="+mj-lt"/>
              </a:rPr>
              <a:t>Everyone </a:t>
            </a:r>
            <a:r>
              <a:rPr lang="en-US" sz="1600" dirty="0" smtClean="0">
                <a:latin typeface="+mj-lt"/>
              </a:rPr>
              <a:t>here is treated in the same regard</a:t>
            </a:r>
            <a:r>
              <a:rPr lang="en-US" sz="1600" dirty="0" smtClean="0">
                <a:latin typeface="+mj-lt"/>
              </a:rPr>
              <a:t>.</a:t>
            </a:r>
            <a:r>
              <a:rPr lang="en-US" sz="1600" dirty="0" smtClean="0"/>
              <a:t> (Foot &amp; Hook, 2008)</a:t>
            </a:r>
            <a:endParaRPr lang="en-US" sz="1600" dirty="0" smtClean="0">
              <a:latin typeface="+mj-lt"/>
            </a:endParaRPr>
          </a:p>
          <a:p>
            <a:endParaRPr lang="en-US" sz="1600" dirty="0" smtClean="0">
              <a:latin typeface="+mj-lt"/>
            </a:endParaRPr>
          </a:p>
          <a:p>
            <a:r>
              <a:rPr lang="en-US" sz="1600" dirty="0" smtClean="0">
                <a:latin typeface="+mj-lt"/>
              </a:rPr>
              <a:t>There </a:t>
            </a:r>
            <a:r>
              <a:rPr lang="en-US" sz="1600" dirty="0" smtClean="0">
                <a:latin typeface="+mj-lt"/>
              </a:rPr>
              <a:t>can be seen a profit to the valuing of the talents which are possessed.</a:t>
            </a:r>
          </a:p>
          <a:p>
            <a:endParaRPr lang="en-US" sz="1600" dirty="0" smtClean="0">
              <a:latin typeface="+mj-lt"/>
            </a:endParaRPr>
          </a:p>
          <a:p>
            <a:r>
              <a:rPr lang="en-US" sz="1600" dirty="0" smtClean="0">
                <a:latin typeface="+mj-lt"/>
              </a:rPr>
              <a:t>Whereby </a:t>
            </a:r>
            <a:r>
              <a:rPr lang="en-US" sz="1600" dirty="0" smtClean="0">
                <a:latin typeface="+mj-lt"/>
              </a:rPr>
              <a:t>the active use of all resources to commemorate the culture, lifestyles and preferences by colleagues.</a:t>
            </a:r>
          </a:p>
          <a:p>
            <a:endParaRPr lang="en-US" sz="1600" dirty="0" smtClean="0">
              <a:latin typeface="+mj-lt"/>
            </a:endParaRPr>
          </a:p>
          <a:p>
            <a:r>
              <a:rPr lang="en-US" sz="1600" dirty="0" smtClean="0">
                <a:latin typeface="+mj-lt"/>
              </a:rPr>
              <a:t>It </a:t>
            </a:r>
            <a:r>
              <a:rPr lang="en-US" sz="1600" dirty="0" smtClean="0">
                <a:latin typeface="+mj-lt"/>
              </a:rPr>
              <a:t>is all these attributes which aid in constructing a prosperity of which the business can thrive on which also mirrors the diversification in not only society but our individual communities</a:t>
            </a:r>
            <a:r>
              <a:rPr lang="en-US" sz="1600" dirty="0" smtClean="0">
                <a:latin typeface="+mj-lt"/>
              </a:rPr>
              <a:t>.</a:t>
            </a:r>
            <a:r>
              <a:rPr lang="en-US" sz="1600" dirty="0" smtClean="0"/>
              <a:t> (Foot &amp; Hook, 2008)</a:t>
            </a:r>
            <a:endParaRPr lang="en-US" sz="1600" dirty="0">
              <a:latin typeface="+mj-lt"/>
            </a:endParaRPr>
          </a:p>
        </p:txBody>
      </p:sp>
    </p:spTree>
    <p:extLst>
      <p:ext uri="{BB962C8B-B14F-4D97-AF65-F5344CB8AC3E}">
        <p14:creationId xmlns="" xmlns:p14="http://schemas.microsoft.com/office/powerpoint/2010/main" val="731641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638" y="3170857"/>
            <a:ext cx="4114800" cy="1325563"/>
          </a:xfrm>
        </p:spPr>
        <p:txBody>
          <a:bodyPr>
            <a:normAutofit/>
          </a:bodyPr>
          <a:lstStyle/>
          <a:p>
            <a:r>
              <a:rPr lang="en-US" sz="1800" dirty="0" smtClean="0"/>
              <a:t>Business objectives in HR part at </a:t>
            </a:r>
            <a:r>
              <a:rPr lang="en-US" sz="1800" dirty="0" err="1" smtClean="0"/>
              <a:t>Homebase</a:t>
            </a:r>
            <a:r>
              <a:rPr lang="en-US" sz="1800" dirty="0" smtClean="0"/>
              <a:t>:</a:t>
            </a:r>
            <a:r>
              <a:rPr lang="en-US" dirty="0" smtClean="0"/>
              <a:t/>
            </a:r>
            <a:br>
              <a:rPr lang="en-US" dirty="0" smtClean="0"/>
            </a:br>
            <a:endParaRPr lang="en-US" dirty="0"/>
          </a:p>
        </p:txBody>
      </p:sp>
      <p:sp>
        <p:nvSpPr>
          <p:cNvPr id="5" name="Slide Number Placeholder 4"/>
          <p:cNvSpPr>
            <a:spLocks noGrp="1"/>
          </p:cNvSpPr>
          <p:nvPr>
            <p:ph type="sldNum" sz="quarter" idx="12"/>
          </p:nvPr>
        </p:nvSpPr>
        <p:spPr/>
        <p:txBody>
          <a:bodyPr/>
          <a:lstStyle/>
          <a:p>
            <a:fld id="{B5CEABB6-07DC-46E8-9B57-56EC44A396E5}" type="slidenum">
              <a:rPr lang="en-US" smtClean="0"/>
              <a:pPr/>
              <a:t>6</a:t>
            </a:fld>
            <a:endParaRPr lang="en-US" dirty="0"/>
          </a:p>
        </p:txBody>
      </p:sp>
      <p:sp>
        <p:nvSpPr>
          <p:cNvPr id="6" name="Text Placeholder 5"/>
          <p:cNvSpPr>
            <a:spLocks noGrp="1"/>
          </p:cNvSpPr>
          <p:nvPr>
            <p:ph type="body" sz="quarter" idx="13"/>
          </p:nvPr>
        </p:nvSpPr>
        <p:spPr>
          <a:xfrm>
            <a:off x="627184" y="4078224"/>
            <a:ext cx="4114800" cy="2779776"/>
          </a:xfrm>
        </p:spPr>
        <p:txBody>
          <a:bodyPr>
            <a:normAutofit/>
          </a:bodyPr>
          <a:lstStyle/>
          <a:p>
            <a:r>
              <a:rPr lang="en-US" sz="1800" dirty="0" err="1" smtClean="0">
                <a:latin typeface="+mj-lt"/>
              </a:rPr>
              <a:t>Homabase</a:t>
            </a:r>
            <a:r>
              <a:rPr lang="en-US" sz="1800" dirty="0" smtClean="0">
                <a:latin typeface="+mj-lt"/>
              </a:rPr>
              <a:t> is building a level of inclusive workplace</a:t>
            </a:r>
          </a:p>
          <a:p>
            <a:r>
              <a:rPr lang="en-US" sz="1800" dirty="0" smtClean="0">
                <a:latin typeface="+mj-lt"/>
              </a:rPr>
              <a:t>Providing </a:t>
            </a:r>
            <a:r>
              <a:rPr lang="en-US" sz="1800" dirty="0" smtClean="0">
                <a:latin typeface="+mj-lt"/>
              </a:rPr>
              <a:t>motivation</a:t>
            </a:r>
            <a:r>
              <a:rPr lang="en-US" sz="1800" dirty="0" smtClean="0"/>
              <a:t> (Birkenhead, 2021)</a:t>
            </a:r>
            <a:endParaRPr lang="en-US" sz="1800" dirty="0" smtClean="0">
              <a:latin typeface="+mj-lt"/>
            </a:endParaRPr>
          </a:p>
          <a:p>
            <a:r>
              <a:rPr lang="en-US" sz="1800" dirty="0" smtClean="0">
                <a:latin typeface="+mj-lt"/>
              </a:rPr>
              <a:t>Developing</a:t>
            </a:r>
          </a:p>
          <a:p>
            <a:r>
              <a:rPr lang="en-US" sz="1800" dirty="0" smtClean="0">
                <a:latin typeface="+mj-lt"/>
              </a:rPr>
              <a:t>Providing a better means for evaluation</a:t>
            </a:r>
            <a:endParaRPr lang="en-US" sz="1800" dirty="0">
              <a:latin typeface="+mj-lt"/>
            </a:endParaRPr>
          </a:p>
        </p:txBody>
      </p:sp>
      <p:pic>
        <p:nvPicPr>
          <p:cNvPr id="7" name="Picture 3"/>
          <p:cNvPicPr>
            <a:picLocks noChangeAspect="1" noChangeArrowheads="1"/>
          </p:cNvPicPr>
          <p:nvPr/>
        </p:nvPicPr>
        <p:blipFill>
          <a:blip r:embed="rId2"/>
          <a:srcRect/>
          <a:stretch>
            <a:fillRect/>
          </a:stretch>
        </p:blipFill>
        <p:spPr bwMode="auto">
          <a:xfrm>
            <a:off x="0" y="0"/>
            <a:ext cx="5710992" cy="2905125"/>
          </a:xfrm>
          <a:prstGeom prst="rect">
            <a:avLst/>
          </a:prstGeom>
          <a:noFill/>
          <a:ln w="9525">
            <a:noFill/>
            <a:miter lim="800000"/>
            <a:headEnd/>
            <a:tailEnd/>
          </a:ln>
          <a:effectLst/>
        </p:spPr>
      </p:pic>
      <p:sp>
        <p:nvSpPr>
          <p:cNvPr id="14337"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(MBN, 2022)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4338" name="Rectangle 2"/>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(MBN, 2022)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4339" name="Rectangle 3"/>
          <p:cNvSpPr>
            <a:spLocks noChangeArrowheads="1"/>
          </p:cNvSpPr>
          <p:nvPr/>
        </p:nvSpPr>
        <p:spPr bwMode="auto">
          <a:xfrm>
            <a:off x="0" y="281432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(MBN, 2022)</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031FE9-9059-4FE8-B4AC-9771F23A1B89}"/>
              </a:ext>
            </a:extLst>
          </p:cNvPr>
          <p:cNvSpPr>
            <a:spLocks noGrp="1"/>
          </p:cNvSpPr>
          <p:nvPr>
            <p:ph type="title"/>
          </p:nvPr>
        </p:nvSpPr>
        <p:spPr>
          <a:xfrm>
            <a:off x="5519053" y="660331"/>
            <a:ext cx="5669280" cy="1149808"/>
          </a:xfrm>
        </p:spPr>
        <p:txBody>
          <a:bodyPr>
            <a:normAutofit fontScale="90000"/>
          </a:bodyPr>
          <a:lstStyle/>
          <a:p>
            <a:r>
              <a:rPr lang="en-US" sz="2200" dirty="0"/>
              <a:t/>
            </a:r>
            <a:br>
              <a:rPr lang="en-US" sz="2200" dirty="0"/>
            </a:br>
            <a:r>
              <a:rPr lang="en-US" sz="2000" dirty="0"/>
              <a:t>What steps are Important to achieve success though HR and its diversity and application</a:t>
            </a:r>
            <a:r>
              <a:rPr lang="en-US" sz="2400" dirty="0"/>
              <a:t/>
            </a:r>
            <a:br>
              <a:rPr lang="en-US" sz="2400" dirty="0"/>
            </a:br>
            <a:endParaRPr lang="en-US" sz="2400" dirty="0"/>
          </a:p>
        </p:txBody>
      </p:sp>
      <p:sp>
        <p:nvSpPr>
          <p:cNvPr id="3" name="Content Placeholder 2">
            <a:extLst>
              <a:ext uri="{FF2B5EF4-FFF2-40B4-BE49-F238E27FC236}">
                <a16:creationId xmlns="" xmlns:a16="http://schemas.microsoft.com/office/drawing/2014/main" id="{D4A2EB3F-4D60-451F-8F45-7D6654D2FCD9}"/>
              </a:ext>
            </a:extLst>
          </p:cNvPr>
          <p:cNvSpPr>
            <a:spLocks noGrp="1"/>
          </p:cNvSpPr>
          <p:nvPr>
            <p:ph type="body" sz="quarter" idx="13"/>
          </p:nvPr>
        </p:nvSpPr>
        <p:spPr>
          <a:xfrm>
            <a:off x="5599176" y="2153920"/>
            <a:ext cx="5669280" cy="2367280"/>
          </a:xfrm>
        </p:spPr>
        <p:txBody>
          <a:bodyPr vert="horz" lIns="91440" tIns="45720" rIns="91440" bIns="45720" rtlCol="0" anchor="t">
            <a:noAutofit/>
          </a:bodyPr>
          <a:lstStyle/>
          <a:p>
            <a:r>
              <a:rPr lang="en-US" sz="1800" dirty="0" smtClean="0">
                <a:latin typeface="+mj-lt"/>
              </a:rPr>
              <a:t>-Human resources are key to both the achievement of business objectives set by an organization and the success of that organization. </a:t>
            </a:r>
            <a:r>
              <a:rPr lang="en-US" sz="1800" dirty="0" smtClean="0"/>
              <a:t>(Birkenhead, 2021) </a:t>
            </a:r>
            <a:endParaRPr lang="en-US" sz="1800" dirty="0" smtClean="0">
              <a:latin typeface="+mj-lt"/>
            </a:endParaRPr>
          </a:p>
          <a:p>
            <a:endParaRPr lang="en-US" sz="1800" dirty="0" smtClean="0">
              <a:latin typeface="+mj-lt"/>
            </a:endParaRPr>
          </a:p>
          <a:p>
            <a:r>
              <a:rPr lang="en-US" sz="1800" dirty="0" smtClean="0">
                <a:latin typeface="+mj-lt"/>
              </a:rPr>
              <a:t>-Selecting </a:t>
            </a:r>
            <a:r>
              <a:rPr lang="en-US" sz="1800" dirty="0">
                <a:latin typeface="+mj-lt"/>
              </a:rPr>
              <a:t>the wrong candidates for jobs can lead to loss in the future. </a:t>
            </a:r>
            <a:r>
              <a:rPr lang="en-US" sz="1800" dirty="0" smtClean="0"/>
              <a:t>(Foot &amp; Hook, 2008) </a:t>
            </a:r>
            <a:endParaRPr lang="en-US" sz="1800" dirty="0" smtClean="0">
              <a:latin typeface="+mj-lt"/>
            </a:endParaRPr>
          </a:p>
          <a:p>
            <a:endParaRPr lang="en-US" sz="1800" dirty="0" smtClean="0">
              <a:latin typeface="+mj-lt"/>
            </a:endParaRPr>
          </a:p>
          <a:p>
            <a:r>
              <a:rPr lang="en-US" sz="1800" dirty="0" smtClean="0">
                <a:latin typeface="+mj-lt"/>
              </a:rPr>
              <a:t>-Recruiting </a:t>
            </a:r>
            <a:r>
              <a:rPr lang="en-US" sz="1800" dirty="0">
                <a:latin typeface="+mj-lt"/>
              </a:rPr>
              <a:t>and selecting the right person for the right job is key to the success of any organization</a:t>
            </a:r>
          </a:p>
        </p:txBody>
      </p:sp>
      <p:sp>
        <p:nvSpPr>
          <p:cNvPr id="71" name="Date Placeholder 70">
            <a:extLst>
              <a:ext uri="{FF2B5EF4-FFF2-40B4-BE49-F238E27FC236}">
                <a16:creationId xmlns="" xmlns:a16="http://schemas.microsoft.com/office/drawing/2014/main" id="{7363D8F0-2EF2-4A27-857F-6DF970D5393C}"/>
              </a:ext>
            </a:extLst>
          </p:cNvPr>
          <p:cNvSpPr>
            <a:spLocks noGrp="1"/>
          </p:cNvSpPr>
          <p:nvPr>
            <p:ph type="dt" sz="half" idx="10"/>
          </p:nvPr>
        </p:nvSpPr>
        <p:spPr>
          <a:xfrm>
            <a:off x="838200" y="6356350"/>
            <a:ext cx="2743200" cy="365125"/>
          </a:xfrm>
        </p:spPr>
        <p:txBody>
          <a:bodyPr/>
          <a:lstStyle/>
          <a:p>
            <a:endParaRPr lang="en-US" dirty="0"/>
          </a:p>
        </p:txBody>
      </p:sp>
      <p:sp>
        <p:nvSpPr>
          <p:cNvPr id="46" name="Slide Number Placeholder 45">
            <a:extLst>
              <a:ext uri="{FF2B5EF4-FFF2-40B4-BE49-F238E27FC236}">
                <a16:creationId xmlns=""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pPr/>
              <a:t>7</a:t>
            </a:fld>
            <a:endParaRPr lang="en-US" dirty="0"/>
          </a:p>
        </p:txBody>
      </p:sp>
      <p:sp>
        <p:nvSpPr>
          <p:cNvPr id="17" name="Content Placeholder 2">
            <a:extLst>
              <a:ext uri="{FF2B5EF4-FFF2-40B4-BE49-F238E27FC236}">
                <a16:creationId xmlns="" xmlns:a16="http://schemas.microsoft.com/office/drawing/2014/main" id="{57CF8D38-A18C-BE27-1099-6028EE9ADDEF}"/>
              </a:ext>
            </a:extLst>
          </p:cNvPr>
          <p:cNvSpPr txBox="1">
            <a:spLocks/>
          </p:cNvSpPr>
          <p:nvPr/>
        </p:nvSpPr>
        <p:spPr>
          <a:xfrm>
            <a:off x="6045638" y="1706880"/>
            <a:ext cx="5669280" cy="2367280"/>
          </a:xfrm>
          <a:prstGeom prst="rect">
            <a:avLst/>
          </a:prstGeom>
        </p:spPr>
        <p:txBody>
          <a:bodyPr vert="horz" lIns="91440" tIns="45720" rIns="91440" bIns="45720" rtlCol="0" anchor="t">
            <a:noAutofit/>
          </a:bodyPr>
          <a:lstStyle>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latin typeface="+mj-lt"/>
            </a:endParaRPr>
          </a:p>
        </p:txBody>
      </p:sp>
      <p:pic>
        <p:nvPicPr>
          <p:cNvPr id="8" name="Picture 3"/>
          <p:cNvPicPr>
            <a:picLocks noChangeAspect="1" noChangeArrowheads="1"/>
          </p:cNvPicPr>
          <p:nvPr/>
        </p:nvPicPr>
        <p:blipFill>
          <a:blip r:embed="rId3"/>
          <a:srcRect/>
          <a:stretch>
            <a:fillRect/>
          </a:stretch>
        </p:blipFill>
        <p:spPr bwMode="auto">
          <a:xfrm>
            <a:off x="0" y="0"/>
            <a:ext cx="5521569" cy="2905125"/>
          </a:xfrm>
          <a:prstGeom prst="rect">
            <a:avLst/>
          </a:prstGeom>
          <a:noFill/>
          <a:ln w="9525">
            <a:noFill/>
            <a:miter lim="800000"/>
            <a:headEnd/>
            <a:tailEnd/>
          </a:ln>
          <a:effectLst/>
        </p:spPr>
      </p:pic>
    </p:spTree>
    <p:extLst>
      <p:ext uri="{BB962C8B-B14F-4D97-AF65-F5344CB8AC3E}">
        <p14:creationId xmlns="" xmlns:p14="http://schemas.microsoft.com/office/powerpoint/2010/main" val="876905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031FE9-9059-4FE8-B4AC-9771F23A1B89}"/>
              </a:ext>
            </a:extLst>
          </p:cNvPr>
          <p:cNvSpPr>
            <a:spLocks noGrp="1"/>
          </p:cNvSpPr>
          <p:nvPr>
            <p:ph type="title"/>
          </p:nvPr>
        </p:nvSpPr>
        <p:spPr>
          <a:xfrm>
            <a:off x="6016893" y="365125"/>
            <a:ext cx="5669280" cy="1325563"/>
          </a:xfrm>
        </p:spPr>
        <p:txBody>
          <a:bodyPr>
            <a:normAutofit/>
          </a:bodyPr>
          <a:lstStyle/>
          <a:p>
            <a:r>
              <a:rPr lang="en-US" sz="1800" dirty="0"/>
              <a:t>Managing </a:t>
            </a:r>
            <a:r>
              <a:rPr lang="en-US" sz="1800" dirty="0" smtClean="0"/>
              <a:t>people </a:t>
            </a:r>
            <a:endParaRPr lang="en-US" sz="1800" dirty="0"/>
          </a:p>
        </p:txBody>
      </p:sp>
      <p:sp>
        <p:nvSpPr>
          <p:cNvPr id="3" name="Content Placeholder 2">
            <a:extLst>
              <a:ext uri="{FF2B5EF4-FFF2-40B4-BE49-F238E27FC236}">
                <a16:creationId xmlns="" xmlns:a16="http://schemas.microsoft.com/office/drawing/2014/main" id="{D4A2EB3F-4D60-451F-8F45-7D6654D2FCD9}"/>
              </a:ext>
            </a:extLst>
          </p:cNvPr>
          <p:cNvSpPr>
            <a:spLocks noGrp="1"/>
          </p:cNvSpPr>
          <p:nvPr>
            <p:ph type="body" sz="quarter" idx="13"/>
          </p:nvPr>
        </p:nvSpPr>
        <p:spPr>
          <a:xfrm>
            <a:off x="6015158" y="2103120"/>
            <a:ext cx="5669280" cy="640080"/>
          </a:xfrm>
        </p:spPr>
        <p:txBody>
          <a:bodyPr vert="horz" lIns="91440" tIns="45720" rIns="91440" bIns="45720" rtlCol="0" anchor="t">
            <a:noAutofit/>
          </a:bodyPr>
          <a:lstStyle/>
          <a:p>
            <a:r>
              <a:rPr lang="en-US" sz="1800" dirty="0">
                <a:effectLst/>
                <a:latin typeface="+mj-lt"/>
                <a:ea typeface="Calibri" panose="020F0502020204030204" pitchFamily="34" charset="0"/>
                <a:cs typeface="Times New Roman" panose="02020603050405020304" pitchFamily="18" charset="0"/>
              </a:rPr>
              <a:t>M</a:t>
            </a:r>
            <a:r>
              <a:rPr lang="bg-BG" sz="1800" dirty="0">
                <a:effectLst/>
                <a:latin typeface="+mj-lt"/>
                <a:ea typeface="Calibri" panose="020F0502020204030204" pitchFamily="34" charset="0"/>
                <a:cs typeface="Times New Roman" panose="02020603050405020304" pitchFamily="18" charset="0"/>
              </a:rPr>
              <a:t>anaging people is not an easy job and it will not become easier in the future, but it is extremely challenging, which makes it interesting</a:t>
            </a:r>
            <a:r>
              <a:rPr lang="bg-BG" sz="1800" dirty="0" smtClean="0">
                <a:effectLst/>
                <a:latin typeface="+mj-lt"/>
                <a:ea typeface="Calibri" panose="020F0502020204030204" pitchFamily="34" charset="0"/>
                <a:cs typeface="Times New Roman" panose="02020603050405020304" pitchFamily="18" charset="0"/>
              </a:rPr>
              <a:t>.</a:t>
            </a:r>
            <a:r>
              <a:rPr lang="en-US" sz="1800" dirty="0" smtClean="0"/>
              <a:t> (Birkenhead, 2021)</a:t>
            </a:r>
            <a:endParaRPr lang="en-US" sz="1800" dirty="0">
              <a:latin typeface="+mj-lt"/>
            </a:endParaRPr>
          </a:p>
        </p:txBody>
      </p:sp>
      <p:sp>
        <p:nvSpPr>
          <p:cNvPr id="7" name="Text Placeholder 6">
            <a:extLst>
              <a:ext uri="{FF2B5EF4-FFF2-40B4-BE49-F238E27FC236}">
                <a16:creationId xmlns="" xmlns:a16="http://schemas.microsoft.com/office/drawing/2014/main" id="{3D14621F-E216-481D-9308-97B0F79B6DAA}"/>
              </a:ext>
            </a:extLst>
          </p:cNvPr>
          <p:cNvSpPr>
            <a:spLocks noGrp="1"/>
          </p:cNvSpPr>
          <p:nvPr>
            <p:ph type="body" sz="quarter" idx="15"/>
          </p:nvPr>
        </p:nvSpPr>
        <p:spPr>
          <a:xfrm>
            <a:off x="6025896" y="3190764"/>
            <a:ext cx="5669280" cy="640080"/>
          </a:xfrm>
        </p:spPr>
        <p:txBody>
          <a:bodyPr>
            <a:normAutofit/>
          </a:bodyPr>
          <a:lstStyle/>
          <a:p>
            <a:r>
              <a:rPr lang="bg-BG" sz="1800" dirty="0">
                <a:effectLst/>
                <a:latin typeface="+mj-lt"/>
                <a:ea typeface="Calibri" panose="020F0502020204030204" pitchFamily="34" charset="0"/>
                <a:cs typeface="Times New Roman" panose="02020603050405020304" pitchFamily="18" charset="0"/>
              </a:rPr>
              <a:t>Relationships or what is the "healthy distance" with people in the team</a:t>
            </a:r>
            <a:r>
              <a:rPr lang="en-US" dirty="0">
                <a:latin typeface="+mj-lt"/>
              </a:rPr>
              <a:t>)</a:t>
            </a:r>
          </a:p>
        </p:txBody>
      </p:sp>
      <p:sp>
        <p:nvSpPr>
          <p:cNvPr id="9" name="Text Placeholder 8">
            <a:extLst>
              <a:ext uri="{FF2B5EF4-FFF2-40B4-BE49-F238E27FC236}">
                <a16:creationId xmlns="" xmlns:a16="http://schemas.microsoft.com/office/drawing/2014/main" id="{DC230641-EC34-4C9D-AC9A-13EE61C81903}"/>
              </a:ext>
            </a:extLst>
          </p:cNvPr>
          <p:cNvSpPr>
            <a:spLocks noGrp="1"/>
          </p:cNvSpPr>
          <p:nvPr>
            <p:ph type="body" sz="quarter" idx="17"/>
          </p:nvPr>
        </p:nvSpPr>
        <p:spPr>
          <a:xfrm>
            <a:off x="6041061" y="4115118"/>
            <a:ext cx="5670543" cy="365760"/>
          </a:xfrm>
        </p:spPr>
        <p:txBody>
          <a:bodyPr>
            <a:normAutofit/>
          </a:bodyPr>
          <a:lstStyle/>
          <a:p>
            <a:r>
              <a:rPr lang="bg-BG" sz="1800" dirty="0">
                <a:effectLst/>
                <a:latin typeface="+mj-lt"/>
                <a:ea typeface="Calibri" panose="020F0502020204030204" pitchFamily="34" charset="0"/>
                <a:cs typeface="Times New Roman" panose="02020603050405020304" pitchFamily="18" charset="0"/>
              </a:rPr>
              <a:t>Degree of freedom</a:t>
            </a:r>
            <a:endParaRPr lang="en-US" dirty="0">
              <a:latin typeface="+mj-lt"/>
            </a:endParaRPr>
          </a:p>
        </p:txBody>
      </p:sp>
      <p:sp>
        <p:nvSpPr>
          <p:cNvPr id="11" name="Text Placeholder 10">
            <a:extLst>
              <a:ext uri="{FF2B5EF4-FFF2-40B4-BE49-F238E27FC236}">
                <a16:creationId xmlns="" xmlns:a16="http://schemas.microsoft.com/office/drawing/2014/main" id="{1018725B-A88C-41E8-8D6A-44DF7A9F132D}"/>
              </a:ext>
            </a:extLst>
          </p:cNvPr>
          <p:cNvSpPr>
            <a:spLocks noGrp="1"/>
          </p:cNvSpPr>
          <p:nvPr>
            <p:ph type="body" sz="quarter" idx="19"/>
          </p:nvPr>
        </p:nvSpPr>
        <p:spPr>
          <a:xfrm>
            <a:off x="6009295" y="4732815"/>
            <a:ext cx="5669280" cy="420750"/>
          </a:xfrm>
        </p:spPr>
        <p:txBody>
          <a:bodyPr>
            <a:normAutofit/>
          </a:bodyPr>
          <a:lstStyle/>
          <a:p>
            <a:r>
              <a:rPr lang="bg-BG" sz="1800" dirty="0">
                <a:effectLst/>
                <a:latin typeface="+mj-lt"/>
                <a:ea typeface="Calibri" panose="020F0502020204030204" pitchFamily="34" charset="0"/>
                <a:cs typeface="Times New Roman" panose="02020603050405020304" pitchFamily="18" charset="0"/>
              </a:rPr>
              <a:t>Career development </a:t>
            </a:r>
            <a:endParaRPr lang="en-US" dirty="0">
              <a:latin typeface="+mj-lt"/>
            </a:endParaRPr>
          </a:p>
        </p:txBody>
      </p:sp>
      <p:sp>
        <p:nvSpPr>
          <p:cNvPr id="71" name="Date Placeholder 70">
            <a:extLst>
              <a:ext uri="{FF2B5EF4-FFF2-40B4-BE49-F238E27FC236}">
                <a16:creationId xmlns="" xmlns:a16="http://schemas.microsoft.com/office/drawing/2014/main" id="{7363D8F0-2EF2-4A27-857F-6DF970D5393C}"/>
              </a:ext>
            </a:extLst>
          </p:cNvPr>
          <p:cNvSpPr>
            <a:spLocks noGrp="1"/>
          </p:cNvSpPr>
          <p:nvPr>
            <p:ph type="dt" sz="half" idx="10"/>
          </p:nvPr>
        </p:nvSpPr>
        <p:spPr>
          <a:xfrm>
            <a:off x="838200" y="6356350"/>
            <a:ext cx="2743200" cy="365125"/>
          </a:xfrm>
        </p:spPr>
        <p:txBody>
          <a:bodyPr/>
          <a:lstStyle/>
          <a:p>
            <a:endParaRPr lang="en-US" dirty="0"/>
          </a:p>
        </p:txBody>
      </p:sp>
      <p:sp>
        <p:nvSpPr>
          <p:cNvPr id="46" name="Slide Number Placeholder 45">
            <a:extLst>
              <a:ext uri="{FF2B5EF4-FFF2-40B4-BE49-F238E27FC236}">
                <a16:creationId xmlns=""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pPr/>
              <a:t>8</a:t>
            </a:fld>
            <a:endParaRPr lang="en-US" dirty="0"/>
          </a:p>
        </p:txBody>
      </p:sp>
      <p:sp>
        <p:nvSpPr>
          <p:cNvPr id="4" name="Text Placeholder 8">
            <a:extLst>
              <a:ext uri="{FF2B5EF4-FFF2-40B4-BE49-F238E27FC236}">
                <a16:creationId xmlns="" xmlns:a16="http://schemas.microsoft.com/office/drawing/2014/main" id="{A94BC532-611E-F527-CEEA-DC46B4EAE6F0}"/>
              </a:ext>
            </a:extLst>
          </p:cNvPr>
          <p:cNvSpPr>
            <a:spLocks noGrp="1"/>
          </p:cNvSpPr>
          <p:nvPr>
            <p:ph type="body" sz="quarter" idx="18"/>
          </p:nvPr>
        </p:nvSpPr>
        <p:spPr>
          <a:xfrm>
            <a:off x="6009613" y="5387595"/>
            <a:ext cx="5668962" cy="365125"/>
          </a:xfrm>
        </p:spPr>
        <p:txBody>
          <a:bodyPr>
            <a:noAutofit/>
          </a:bodyPr>
          <a:lstStyle/>
          <a:p>
            <a:r>
              <a:rPr lang="bg-BG" dirty="0">
                <a:solidFill>
                  <a:schemeClr val="tx1"/>
                </a:solidFill>
                <a:effectLst/>
                <a:ea typeface="Calibri" panose="020F0502020204030204" pitchFamily="34" charset="0"/>
                <a:cs typeface="Times New Roman" panose="02020603050405020304" pitchFamily="18" charset="0"/>
              </a:rPr>
              <a:t>Personal values </a:t>
            </a:r>
            <a:endParaRPr lang="en-US" dirty="0">
              <a:solidFill>
                <a:schemeClr val="tx1"/>
              </a:solidFill>
            </a:endParaRPr>
          </a:p>
        </p:txBody>
      </p:sp>
      <p:pic>
        <p:nvPicPr>
          <p:cNvPr id="8195" name="Picture 3"/>
          <p:cNvPicPr>
            <a:picLocks noChangeAspect="1" noChangeArrowheads="1"/>
          </p:cNvPicPr>
          <p:nvPr/>
        </p:nvPicPr>
        <p:blipFill>
          <a:blip r:embed="rId3"/>
          <a:srcRect/>
          <a:stretch>
            <a:fillRect/>
          </a:stretch>
        </p:blipFill>
        <p:spPr bwMode="auto">
          <a:xfrm>
            <a:off x="-547321" y="0"/>
            <a:ext cx="5710992" cy="2905125"/>
          </a:xfrm>
          <a:prstGeom prst="rect">
            <a:avLst/>
          </a:prstGeom>
          <a:noFill/>
          <a:ln w="9525">
            <a:noFill/>
            <a:miter lim="800000"/>
            <a:headEnd/>
            <a:tailEnd/>
          </a:ln>
          <a:effectLst/>
        </p:spPr>
      </p:pic>
    </p:spTree>
    <p:extLst>
      <p:ext uri="{BB962C8B-B14F-4D97-AF65-F5344CB8AC3E}">
        <p14:creationId xmlns="" xmlns:p14="http://schemas.microsoft.com/office/powerpoint/2010/main" val="166309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708C79-A4AC-4B5D-92DF-600737E4D11A}"/>
              </a:ext>
            </a:extLst>
          </p:cNvPr>
          <p:cNvSpPr>
            <a:spLocks noGrp="1"/>
          </p:cNvSpPr>
          <p:nvPr>
            <p:ph type="title"/>
          </p:nvPr>
        </p:nvSpPr>
        <p:spPr>
          <a:xfrm>
            <a:off x="838200" y="365125"/>
            <a:ext cx="10515600" cy="1325563"/>
          </a:xfrm>
        </p:spPr>
        <p:txBody>
          <a:bodyPr>
            <a:normAutofit/>
          </a:bodyPr>
          <a:lstStyle/>
          <a:p>
            <a:r>
              <a:rPr lang="en-US" sz="2000" dirty="0"/>
              <a:t>What is flexible working?</a:t>
            </a:r>
            <a:r>
              <a:rPr lang="bg-BG" sz="2000" dirty="0"/>
              <a:t/>
            </a:r>
            <a:br>
              <a:rPr lang="bg-BG" sz="2000" dirty="0"/>
            </a:br>
            <a:r>
              <a:rPr lang="en-US" sz="2000" dirty="0"/>
              <a:t>application in retail sales in its diversity and inclusion</a:t>
            </a:r>
          </a:p>
        </p:txBody>
      </p:sp>
      <p:sp>
        <p:nvSpPr>
          <p:cNvPr id="148" name="Slide Number Placeholder 147">
            <a:extLst>
              <a:ext uri="{FF2B5EF4-FFF2-40B4-BE49-F238E27FC236}">
                <a16:creationId xmlns=""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
        <p:nvSpPr>
          <p:cNvPr id="6" name="Rectangle 5"/>
          <p:cNvSpPr/>
          <p:nvPr/>
        </p:nvSpPr>
        <p:spPr>
          <a:xfrm>
            <a:off x="902677" y="1362808"/>
            <a:ext cx="6096000" cy="923330"/>
          </a:xfrm>
          <a:prstGeom prst="rect">
            <a:avLst/>
          </a:prstGeom>
        </p:spPr>
        <p:txBody>
          <a:bodyPr wrap="square">
            <a:spAutoFit/>
          </a:bodyPr>
          <a:lstStyle/>
          <a:p>
            <a:r>
              <a:rPr lang="en-US" dirty="0" smtClean="0">
                <a:latin typeface="+mj-lt"/>
              </a:rPr>
              <a:t>Flexible working has to suits an employee’s needs,  having flexible start and finish times, or working from home</a:t>
            </a:r>
            <a:r>
              <a:rPr lang="en-US" dirty="0" smtClean="0">
                <a:latin typeface="+mj-lt"/>
              </a:rPr>
              <a:t>.</a:t>
            </a:r>
            <a:r>
              <a:rPr lang="en-US" dirty="0" smtClean="0"/>
              <a:t> (Gov UK, 2022)</a:t>
            </a:r>
            <a:endParaRPr lang="en-US" dirty="0">
              <a:latin typeface="+mj-lt"/>
            </a:endParaRPr>
          </a:p>
        </p:txBody>
      </p:sp>
      <p:sp>
        <p:nvSpPr>
          <p:cNvPr id="7" name="Text Placeholder 6"/>
          <p:cNvSpPr>
            <a:spLocks noGrp="1"/>
          </p:cNvSpPr>
          <p:nvPr>
            <p:ph type="body" sz="quarter" idx="13"/>
          </p:nvPr>
        </p:nvSpPr>
        <p:spPr>
          <a:xfrm>
            <a:off x="841248" y="2250832"/>
            <a:ext cx="3657600" cy="3930160"/>
          </a:xfrm>
        </p:spPr>
        <p:txBody>
          <a:bodyPr>
            <a:normAutofit/>
          </a:bodyPr>
          <a:lstStyle/>
          <a:p>
            <a:r>
              <a:rPr lang="en-US" sz="1800" dirty="0" smtClean="0">
                <a:latin typeface="+mj-lt"/>
              </a:rPr>
              <a:t>Flexible working types</a:t>
            </a:r>
          </a:p>
          <a:p>
            <a:endParaRPr lang="en-US" sz="1800" dirty="0" smtClean="0">
              <a:latin typeface="+mj-lt"/>
            </a:endParaRPr>
          </a:p>
          <a:p>
            <a:r>
              <a:rPr lang="en-US" sz="1800" dirty="0" smtClean="0">
                <a:latin typeface="+mj-lt"/>
              </a:rPr>
              <a:t>Job sharing</a:t>
            </a:r>
          </a:p>
          <a:p>
            <a:endParaRPr lang="en-US" sz="1800" dirty="0" smtClean="0">
              <a:latin typeface="+mj-lt"/>
            </a:endParaRPr>
          </a:p>
          <a:p>
            <a:r>
              <a:rPr lang="en-US" sz="1800" dirty="0" smtClean="0">
                <a:latin typeface="+mj-lt"/>
              </a:rPr>
              <a:t>Working from home</a:t>
            </a:r>
          </a:p>
          <a:p>
            <a:endParaRPr lang="en-US" sz="1800" dirty="0" smtClean="0">
              <a:latin typeface="+mj-lt"/>
            </a:endParaRPr>
          </a:p>
          <a:p>
            <a:r>
              <a:rPr lang="en-US" sz="1800" dirty="0" smtClean="0">
                <a:latin typeface="+mj-lt"/>
              </a:rPr>
              <a:t>Part time</a:t>
            </a:r>
          </a:p>
          <a:p>
            <a:endParaRPr lang="en-US" sz="1800" dirty="0" smtClean="0">
              <a:latin typeface="+mj-lt"/>
            </a:endParaRPr>
          </a:p>
          <a:p>
            <a:r>
              <a:rPr lang="en-US" sz="1800" dirty="0" smtClean="0">
                <a:latin typeface="+mj-lt"/>
              </a:rPr>
              <a:t>Compressed hours</a:t>
            </a:r>
          </a:p>
          <a:p>
            <a:endParaRPr lang="en-US" sz="1800" dirty="0" smtClean="0">
              <a:latin typeface="+mj-lt"/>
            </a:endParaRPr>
          </a:p>
        </p:txBody>
      </p:sp>
      <p:sp>
        <p:nvSpPr>
          <p:cNvPr id="8" name="Rectangle 7"/>
          <p:cNvSpPr/>
          <p:nvPr/>
        </p:nvSpPr>
        <p:spPr>
          <a:xfrm>
            <a:off x="4281853" y="2646484"/>
            <a:ext cx="4572000" cy="2031325"/>
          </a:xfrm>
          <a:prstGeom prst="rect">
            <a:avLst/>
          </a:prstGeom>
        </p:spPr>
        <p:txBody>
          <a:bodyPr wrap="square">
            <a:spAutoFit/>
          </a:bodyPr>
          <a:lstStyle/>
          <a:p>
            <a:r>
              <a:rPr lang="en-US" dirty="0" err="1" smtClean="0"/>
              <a:t>Flexitime</a:t>
            </a:r>
            <a:endParaRPr lang="en-US" dirty="0" smtClean="0"/>
          </a:p>
          <a:p>
            <a:endParaRPr lang="en-US" dirty="0" smtClean="0"/>
          </a:p>
          <a:p>
            <a:r>
              <a:rPr lang="en-US" dirty="0" err="1" smtClean="0"/>
              <a:t>Annualised</a:t>
            </a:r>
            <a:r>
              <a:rPr lang="en-US" dirty="0" smtClean="0"/>
              <a:t> hours</a:t>
            </a:r>
          </a:p>
          <a:p>
            <a:endParaRPr lang="en-US" dirty="0" smtClean="0"/>
          </a:p>
          <a:p>
            <a:r>
              <a:rPr lang="en-US" dirty="0" smtClean="0"/>
              <a:t>Staggered hours</a:t>
            </a:r>
          </a:p>
          <a:p>
            <a:endParaRPr lang="en-US" dirty="0" smtClean="0"/>
          </a:p>
          <a:p>
            <a:r>
              <a:rPr lang="en-US" dirty="0" smtClean="0"/>
              <a:t>Phased retirement</a:t>
            </a:r>
            <a:endParaRPr lang="en-US" dirty="0"/>
          </a:p>
        </p:txBody>
      </p:sp>
    </p:spTree>
    <p:extLst>
      <p:ext uri="{BB962C8B-B14F-4D97-AF65-F5344CB8AC3E}">
        <p14:creationId xmlns="" xmlns:p14="http://schemas.microsoft.com/office/powerpoint/2010/main" val="731641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7BB13-4AF5-4C37-A4E4-C8EBF618E4D4}"/>
              </a:ext>
            </a:extLst>
          </p:cNvPr>
          <p:cNvSpPr>
            <a:spLocks noGrp="1"/>
          </p:cNvSpPr>
          <p:nvPr>
            <p:ph type="title"/>
          </p:nvPr>
        </p:nvSpPr>
        <p:spPr>
          <a:xfrm>
            <a:off x="939860" y="365760"/>
            <a:ext cx="10318690" cy="809897"/>
          </a:xfrm>
        </p:spPr>
        <p:txBody>
          <a:bodyPr>
            <a:normAutofit/>
          </a:bodyPr>
          <a:lstStyle/>
          <a:p>
            <a:r>
              <a:rPr lang="en-US" sz="2000" dirty="0"/>
              <a:t>HOW DOES FLEXIBLE WORKING BENEFIT YOUR COMPANY</a:t>
            </a:r>
          </a:p>
        </p:txBody>
      </p:sp>
      <p:sp>
        <p:nvSpPr>
          <p:cNvPr id="5" name="Text Placeholder 4">
            <a:extLst>
              <a:ext uri="{FF2B5EF4-FFF2-40B4-BE49-F238E27FC236}">
                <a16:creationId xmlns="" xmlns:a16="http://schemas.microsoft.com/office/drawing/2014/main" id="{F70419B2-F393-4213-A2F2-54D877B3EE40}"/>
              </a:ext>
            </a:extLst>
          </p:cNvPr>
          <p:cNvSpPr>
            <a:spLocks noGrp="1"/>
          </p:cNvSpPr>
          <p:nvPr>
            <p:ph type="body" sz="quarter" idx="13"/>
          </p:nvPr>
        </p:nvSpPr>
        <p:spPr>
          <a:xfrm>
            <a:off x="1764862" y="1691640"/>
            <a:ext cx="4114800" cy="1499870"/>
          </a:xfrm>
        </p:spPr>
        <p:txBody>
          <a:bodyPr/>
          <a:lstStyle/>
          <a:p>
            <a:pPr algn="l"/>
            <a:r>
              <a:rPr lang="en-US" sz="1800" b="1" i="0" dirty="0">
                <a:solidFill>
                  <a:srgbClr val="333333"/>
                </a:solidFill>
                <a:effectLst/>
                <a:latin typeface="+mj-lt"/>
              </a:rPr>
              <a:t>ATTRACTION AND RETENTION </a:t>
            </a:r>
          </a:p>
          <a:p>
            <a:pPr algn="l"/>
            <a:endParaRPr lang="en-US" sz="2000" b="1" dirty="0">
              <a:solidFill>
                <a:srgbClr val="333333"/>
              </a:solidFill>
              <a:latin typeface="+mj-lt"/>
            </a:endParaRPr>
          </a:p>
          <a:p>
            <a:pPr algn="l"/>
            <a:r>
              <a:rPr lang="en-US" sz="2000" dirty="0">
                <a:solidFill>
                  <a:srgbClr val="212529"/>
                </a:solidFill>
                <a:latin typeface="+mj-lt"/>
              </a:rPr>
              <a:t>C</a:t>
            </a:r>
            <a:r>
              <a:rPr lang="en-US" sz="2000" b="0" i="0" dirty="0">
                <a:solidFill>
                  <a:srgbClr val="212529"/>
                </a:solidFill>
                <a:effectLst/>
                <a:latin typeface="+mj-lt"/>
              </a:rPr>
              <a:t>ompany that offers flexible working becomes more attractive</a:t>
            </a:r>
            <a:endParaRPr lang="en-US" sz="2000" b="1" i="0" dirty="0">
              <a:solidFill>
                <a:srgbClr val="333333"/>
              </a:solidFill>
              <a:effectLst/>
              <a:latin typeface="+mj-lt"/>
            </a:endParaRPr>
          </a:p>
        </p:txBody>
      </p:sp>
      <p:sp>
        <p:nvSpPr>
          <p:cNvPr id="7" name="Text Placeholder 6">
            <a:extLst>
              <a:ext uri="{FF2B5EF4-FFF2-40B4-BE49-F238E27FC236}">
                <a16:creationId xmlns="" xmlns:a16="http://schemas.microsoft.com/office/drawing/2014/main" id="{A83EA85C-EBA3-4B50-86CE-7FD4A374EC95}"/>
              </a:ext>
            </a:extLst>
          </p:cNvPr>
          <p:cNvSpPr>
            <a:spLocks noGrp="1"/>
          </p:cNvSpPr>
          <p:nvPr>
            <p:ph type="body" sz="quarter" idx="16"/>
          </p:nvPr>
        </p:nvSpPr>
        <p:spPr>
          <a:xfrm>
            <a:off x="1766835" y="3291840"/>
            <a:ext cx="4114800" cy="1564640"/>
          </a:xfrm>
        </p:spPr>
        <p:txBody>
          <a:bodyPr/>
          <a:lstStyle/>
          <a:p>
            <a:r>
              <a:rPr lang="en-US" sz="2000" b="1" i="0" dirty="0">
                <a:solidFill>
                  <a:srgbClr val="333333"/>
                </a:solidFill>
                <a:effectLst/>
                <a:latin typeface="+mj-lt"/>
              </a:rPr>
              <a:t>WELLBEING </a:t>
            </a:r>
            <a:r>
              <a:rPr lang="en-US" sz="2000" b="0" i="0" dirty="0">
                <a:solidFill>
                  <a:srgbClr val="212529"/>
                </a:solidFill>
                <a:effectLst/>
                <a:latin typeface="+mj-lt"/>
              </a:rPr>
              <a:t> </a:t>
            </a:r>
          </a:p>
          <a:p>
            <a:endParaRPr lang="en-US" dirty="0">
              <a:solidFill>
                <a:srgbClr val="212529"/>
              </a:solidFill>
              <a:latin typeface="+mj-lt"/>
            </a:endParaRPr>
          </a:p>
          <a:p>
            <a:r>
              <a:rPr lang="en-US" sz="2000" dirty="0">
                <a:solidFill>
                  <a:srgbClr val="212529"/>
                </a:solidFill>
                <a:latin typeface="+mj-lt"/>
              </a:rPr>
              <a:t>F</a:t>
            </a:r>
            <a:r>
              <a:rPr lang="en-US" sz="2000" b="0" i="0" dirty="0">
                <a:solidFill>
                  <a:srgbClr val="212529"/>
                </a:solidFill>
                <a:effectLst/>
                <a:latin typeface="+mj-lt"/>
              </a:rPr>
              <a:t>lexible working can help boost employee wellbeing </a:t>
            </a:r>
            <a:r>
              <a:rPr lang="en-US" sz="2000" dirty="0" smtClean="0"/>
              <a:t> (CMI Insights, 2020)</a:t>
            </a:r>
            <a:endParaRPr lang="en-US" sz="2000" b="1" i="0" dirty="0">
              <a:solidFill>
                <a:srgbClr val="333333"/>
              </a:solidFill>
              <a:effectLst/>
              <a:latin typeface="+mj-lt"/>
            </a:endParaRPr>
          </a:p>
          <a:p>
            <a:endParaRPr lang="en-US" dirty="0"/>
          </a:p>
        </p:txBody>
      </p:sp>
      <p:sp>
        <p:nvSpPr>
          <p:cNvPr id="9" name="Text Placeholder 8">
            <a:extLst>
              <a:ext uri="{FF2B5EF4-FFF2-40B4-BE49-F238E27FC236}">
                <a16:creationId xmlns="" xmlns:a16="http://schemas.microsoft.com/office/drawing/2014/main" id="{8C01D04F-A541-4735-B655-9BDF5313C65C}"/>
              </a:ext>
            </a:extLst>
          </p:cNvPr>
          <p:cNvSpPr>
            <a:spLocks noGrp="1"/>
          </p:cNvSpPr>
          <p:nvPr>
            <p:ph type="body" sz="quarter" idx="18"/>
          </p:nvPr>
        </p:nvSpPr>
        <p:spPr>
          <a:xfrm>
            <a:off x="6553200" y="1691640"/>
            <a:ext cx="4114800" cy="2003806"/>
          </a:xfrm>
        </p:spPr>
        <p:txBody>
          <a:bodyPr/>
          <a:lstStyle/>
          <a:p>
            <a:pPr algn="l"/>
            <a:r>
              <a:rPr lang="en-US" sz="2000" b="1" i="0" dirty="0">
                <a:solidFill>
                  <a:srgbClr val="333333"/>
                </a:solidFill>
                <a:effectLst/>
                <a:latin typeface="+mj-lt"/>
              </a:rPr>
              <a:t>PROGRESSION </a:t>
            </a:r>
          </a:p>
          <a:p>
            <a:pPr algn="l"/>
            <a:endParaRPr lang="en-US" b="1" dirty="0">
              <a:solidFill>
                <a:srgbClr val="333333"/>
              </a:solidFill>
              <a:latin typeface="+mj-lt"/>
            </a:endParaRPr>
          </a:p>
          <a:p>
            <a:pPr algn="l"/>
            <a:r>
              <a:rPr lang="en-US" sz="2000" b="0" i="0" dirty="0">
                <a:solidFill>
                  <a:srgbClr val="212529"/>
                </a:solidFill>
                <a:effectLst/>
                <a:latin typeface="+mj-lt"/>
              </a:rPr>
              <a:t>Flexible working allows employees to thrive</a:t>
            </a:r>
            <a:endParaRPr lang="en-US" sz="2000" b="1" i="0" dirty="0">
              <a:solidFill>
                <a:srgbClr val="333333"/>
              </a:solidFill>
              <a:effectLst/>
              <a:latin typeface="+mj-lt"/>
            </a:endParaRPr>
          </a:p>
        </p:txBody>
      </p:sp>
      <p:sp>
        <p:nvSpPr>
          <p:cNvPr id="3" name="Date Placeholder 2">
            <a:extLst>
              <a:ext uri="{FF2B5EF4-FFF2-40B4-BE49-F238E27FC236}">
                <a16:creationId xmlns="" xmlns:a16="http://schemas.microsoft.com/office/drawing/2014/main" id="{15F5CAEF-2A13-4560-AAF3-0F8CD9FE1CF7}"/>
              </a:ext>
            </a:extLst>
          </p:cNvPr>
          <p:cNvSpPr>
            <a:spLocks noGrp="1"/>
          </p:cNvSpPr>
          <p:nvPr>
            <p:ph type="dt" sz="half" idx="10"/>
          </p:nvPr>
        </p:nvSpPr>
        <p:spPr>
          <a:xfrm>
            <a:off x="838200" y="6356350"/>
            <a:ext cx="2743200" cy="365125"/>
          </a:xfrm>
        </p:spPr>
        <p:txBody>
          <a:bodyPr/>
          <a:lstStyle/>
          <a:p>
            <a:r>
              <a:rPr lang="en-US" dirty="0"/>
              <a:t>7/1/20XX</a:t>
            </a:r>
          </a:p>
        </p:txBody>
      </p:sp>
      <p:sp>
        <p:nvSpPr>
          <p:cNvPr id="13" name="Slide Number Placeholder 12">
            <a:extLst>
              <a:ext uri="{FF2B5EF4-FFF2-40B4-BE49-F238E27FC236}">
                <a16:creationId xmlns=""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dirty="0"/>
          </a:p>
        </p:txBody>
      </p:sp>
    </p:spTree>
    <p:extLst>
      <p:ext uri="{BB962C8B-B14F-4D97-AF65-F5344CB8AC3E}">
        <p14:creationId xmlns="" xmlns:p14="http://schemas.microsoft.com/office/powerpoint/2010/main" val="2281914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7E1C88-627C-4655-A4FB-0BB02EDB078A}"/>
              </a:ext>
            </a:extLst>
          </p:cNvPr>
          <p:cNvSpPr>
            <a:spLocks noGrp="1"/>
          </p:cNvSpPr>
          <p:nvPr>
            <p:ph type="title"/>
          </p:nvPr>
        </p:nvSpPr>
        <p:spPr>
          <a:xfrm>
            <a:off x="1492899" y="776288"/>
            <a:ext cx="9078686" cy="914400"/>
          </a:xfrm>
        </p:spPr>
        <p:txBody>
          <a:bodyPr>
            <a:normAutofit/>
          </a:bodyPr>
          <a:lstStyle/>
          <a:p>
            <a:r>
              <a:rPr lang="en-US" sz="2400" dirty="0"/>
              <a:t>Benefits for  Homebase team</a:t>
            </a:r>
          </a:p>
        </p:txBody>
      </p:sp>
      <p:pic>
        <p:nvPicPr>
          <p:cNvPr id="28" name="Content Placeholder 27" descr="Group outline">
            <a:extLst>
              <a:ext uri="{FF2B5EF4-FFF2-40B4-BE49-F238E27FC236}">
                <a16:creationId xmlns="" xmlns:a16="http://schemas.microsoft.com/office/drawing/2014/main" id="{25E83C3D-3E68-4FDF-A755-9E9D77FE37C4}"/>
              </a:ext>
            </a:extLst>
          </p:cNvPr>
          <p:cNvPicPr>
            <a:picLocks noGrp="1" noChangeAspect="1"/>
          </p:cNvPicPr>
          <p:nvPr>
            <p:ph sz="quarter" idx="15"/>
          </p:nvPr>
        </p:nvPicPr>
        <p:blipFill>
          <a:blip r:embed="rId2">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5545494" y="0"/>
            <a:ext cx="914400" cy="914400"/>
          </a:xfrm>
        </p:spPr>
      </p:pic>
      <p:sp>
        <p:nvSpPr>
          <p:cNvPr id="85" name="Slide Number Placeholder 84">
            <a:extLst>
              <a:ext uri="{FF2B5EF4-FFF2-40B4-BE49-F238E27FC236}">
                <a16:creationId xmlns="" xmlns:a16="http://schemas.microsoft.com/office/drawing/2014/main" id="{5EB842A5-6634-4B31-B78C-639CDAF543A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11</a:t>
            </a:fld>
            <a:endParaRPr lang="en-US" dirty="0"/>
          </a:p>
        </p:txBody>
      </p:sp>
      <p:sp>
        <p:nvSpPr>
          <p:cNvPr id="17" name="TextBox 16">
            <a:extLst>
              <a:ext uri="{FF2B5EF4-FFF2-40B4-BE49-F238E27FC236}">
                <a16:creationId xmlns="" xmlns:a16="http://schemas.microsoft.com/office/drawing/2014/main" id="{65D9C73B-CA54-F2F1-3483-6E9C4295FF2C}"/>
              </a:ext>
            </a:extLst>
          </p:cNvPr>
          <p:cNvSpPr txBox="1"/>
          <p:nvPr/>
        </p:nvSpPr>
        <p:spPr>
          <a:xfrm>
            <a:off x="1492898" y="1411908"/>
            <a:ext cx="9739603" cy="4524315"/>
          </a:xfrm>
          <a:prstGeom prst="rect">
            <a:avLst/>
          </a:prstGeom>
          <a:noFill/>
        </p:spPr>
        <p:txBody>
          <a:bodyPr wrap="square">
            <a:spAutoFit/>
          </a:bodyPr>
          <a:lstStyle/>
          <a:p>
            <a:r>
              <a:rPr lang="en-US" dirty="0">
                <a:latin typeface="+mj-lt"/>
              </a:rPr>
              <a:t>Competitive annual leave allowance – Rising with length of service.  </a:t>
            </a:r>
          </a:p>
          <a:p>
            <a:endParaRPr lang="en-US" dirty="0">
              <a:latin typeface="+mj-lt"/>
            </a:endParaRPr>
          </a:p>
          <a:p>
            <a:r>
              <a:rPr lang="en-US" dirty="0">
                <a:latin typeface="+mj-lt"/>
              </a:rPr>
              <a:t> </a:t>
            </a:r>
            <a:r>
              <a:rPr lang="en-US" dirty="0" smtClean="0">
                <a:latin typeface="+mj-lt"/>
              </a:rPr>
              <a:t>Team </a:t>
            </a:r>
            <a:r>
              <a:rPr lang="en-US" dirty="0">
                <a:latin typeface="+mj-lt"/>
              </a:rPr>
              <a:t>Member discount – discount of 20% </a:t>
            </a:r>
          </a:p>
          <a:p>
            <a:endParaRPr lang="en-US" dirty="0">
              <a:latin typeface="+mj-lt"/>
            </a:endParaRPr>
          </a:p>
          <a:p>
            <a:r>
              <a:rPr lang="en-US" dirty="0">
                <a:latin typeface="+mj-lt"/>
              </a:rPr>
              <a:t> Bupa Anytime Healthline – Access to 24/7 helpline for advice and information on any health concerns </a:t>
            </a:r>
          </a:p>
          <a:p>
            <a:endParaRPr lang="en-US" dirty="0">
              <a:latin typeface="+mj-lt"/>
            </a:endParaRPr>
          </a:p>
          <a:p>
            <a:r>
              <a:rPr lang="en-US" dirty="0">
                <a:latin typeface="+mj-lt"/>
              </a:rPr>
              <a:t> Healthcare cash plan </a:t>
            </a:r>
          </a:p>
          <a:p>
            <a:endParaRPr lang="en-US" dirty="0" smtClean="0">
              <a:latin typeface="+mj-lt"/>
            </a:endParaRPr>
          </a:p>
          <a:p>
            <a:r>
              <a:rPr lang="en-US" dirty="0" smtClean="0">
                <a:latin typeface="+mj-lt"/>
              </a:rPr>
              <a:t>Team </a:t>
            </a:r>
            <a:r>
              <a:rPr lang="en-US" dirty="0">
                <a:latin typeface="+mj-lt"/>
              </a:rPr>
              <a:t>Member Assistance Program – offering support on a wide range of topics to help support a healthier and happier life </a:t>
            </a:r>
          </a:p>
          <a:p>
            <a:endParaRPr lang="en-US" dirty="0" smtClean="0">
              <a:latin typeface="+mj-lt"/>
            </a:endParaRPr>
          </a:p>
          <a:p>
            <a:r>
              <a:rPr lang="en-US" dirty="0" smtClean="0">
                <a:latin typeface="+mj-lt"/>
              </a:rPr>
              <a:t>Opportunity </a:t>
            </a:r>
            <a:r>
              <a:rPr lang="en-US" dirty="0">
                <a:latin typeface="+mj-lt"/>
              </a:rPr>
              <a:t>to enhance your pay through our discretionary bonus plan </a:t>
            </a:r>
          </a:p>
          <a:p>
            <a:endParaRPr lang="en-US" dirty="0" smtClean="0">
              <a:latin typeface="+mj-lt"/>
            </a:endParaRPr>
          </a:p>
          <a:p>
            <a:r>
              <a:rPr lang="en-US" dirty="0" err="1" smtClean="0">
                <a:latin typeface="+mj-lt"/>
              </a:rPr>
              <a:t>Hapi</a:t>
            </a:r>
            <a:r>
              <a:rPr lang="en-US" dirty="0" smtClean="0">
                <a:latin typeface="+mj-lt"/>
              </a:rPr>
              <a:t> </a:t>
            </a:r>
            <a:r>
              <a:rPr lang="en-US" dirty="0">
                <a:latin typeface="+mj-lt"/>
              </a:rPr>
              <a:t>to be Home – Our team member wellbeing portal offers our team members a range of wellbeing </a:t>
            </a:r>
            <a:r>
              <a:rPr lang="en-US" dirty="0" smtClean="0">
                <a:latin typeface="+mj-lt"/>
              </a:rPr>
              <a:t>support</a:t>
            </a:r>
            <a:r>
              <a:rPr lang="en-US" dirty="0" smtClean="0"/>
              <a:t> (</a:t>
            </a:r>
            <a:r>
              <a:rPr lang="en-US" dirty="0" err="1" smtClean="0"/>
              <a:t>Homebase</a:t>
            </a:r>
            <a:r>
              <a:rPr lang="en-US" dirty="0" smtClean="0"/>
              <a:t>, 2022)</a:t>
            </a:r>
            <a:endParaRPr lang="en-US" dirty="0">
              <a:latin typeface="+mj-lt"/>
            </a:endParaRPr>
          </a:p>
        </p:txBody>
      </p:sp>
    </p:spTree>
    <p:extLst>
      <p:ext uri="{BB962C8B-B14F-4D97-AF65-F5344CB8AC3E}">
        <p14:creationId xmlns="" xmlns:p14="http://schemas.microsoft.com/office/powerpoint/2010/main" val="3140179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8FFA191-5CCC-43CB-BD83-4F80ED362608}"/>
              </a:ext>
            </a:extLst>
          </p:cNvPr>
          <p:cNvSpPr>
            <a:spLocks noGrp="1"/>
          </p:cNvSpPr>
          <p:nvPr>
            <p:ph type="title"/>
          </p:nvPr>
        </p:nvSpPr>
        <p:spPr>
          <a:xfrm>
            <a:off x="6117864" y="1289304"/>
            <a:ext cx="5486400" cy="1325563"/>
          </a:xfrm>
        </p:spPr>
        <p:txBody>
          <a:bodyPr>
            <a:normAutofit/>
          </a:bodyPr>
          <a:lstStyle/>
          <a:p>
            <a:r>
              <a:rPr lang="en-US" sz="2400" dirty="0"/>
              <a:t>SUMMARY</a:t>
            </a:r>
          </a:p>
        </p:txBody>
      </p:sp>
      <p:sp>
        <p:nvSpPr>
          <p:cNvPr id="4" name="Date Placeholder 3">
            <a:extLst>
              <a:ext uri="{FF2B5EF4-FFF2-40B4-BE49-F238E27FC236}">
                <a16:creationId xmlns="" xmlns:a16="http://schemas.microsoft.com/office/drawing/2014/main" id="{31B56365-A39B-4311-A4B2-9532A148078E}"/>
              </a:ext>
            </a:extLst>
          </p:cNvPr>
          <p:cNvSpPr>
            <a:spLocks noGrp="1"/>
          </p:cNvSpPr>
          <p:nvPr>
            <p:ph type="dt" sz="half" idx="10"/>
          </p:nvPr>
        </p:nvSpPr>
        <p:spPr>
          <a:xfrm>
            <a:off x="838200" y="6356350"/>
            <a:ext cx="2743200" cy="365125"/>
          </a:xfrm>
        </p:spPr>
        <p:txBody>
          <a:bodyPr/>
          <a:lstStyle/>
          <a:p>
            <a:r>
              <a:rPr lang="en-US" dirty="0"/>
              <a:t>7/1/20XX</a:t>
            </a:r>
          </a:p>
        </p:txBody>
      </p:sp>
      <p:sp>
        <p:nvSpPr>
          <p:cNvPr id="26" name="Slide Number Placeholder 25">
            <a:extLst>
              <a:ext uri="{FF2B5EF4-FFF2-40B4-BE49-F238E27FC236}">
                <a16:creationId xmlns=""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12</a:t>
            </a:fld>
            <a:endParaRPr lang="en-US" dirty="0"/>
          </a:p>
        </p:txBody>
      </p:sp>
      <p:sp>
        <p:nvSpPr>
          <p:cNvPr id="3" name="Content Placeholder 2">
            <a:extLst>
              <a:ext uri="{FF2B5EF4-FFF2-40B4-BE49-F238E27FC236}">
                <a16:creationId xmlns="" xmlns:a16="http://schemas.microsoft.com/office/drawing/2014/main" id="{E14BBEAF-B516-45F4-9EF6-A9F65111580F}"/>
              </a:ext>
            </a:extLst>
          </p:cNvPr>
          <p:cNvSpPr>
            <a:spLocks noGrp="1"/>
          </p:cNvSpPr>
          <p:nvPr>
            <p:ph type="body" sz="quarter" idx="13"/>
          </p:nvPr>
        </p:nvSpPr>
        <p:spPr>
          <a:xfrm>
            <a:off x="6117336" y="2816352"/>
            <a:ext cx="4114800" cy="2779776"/>
          </a:xfrm>
        </p:spPr>
        <p:txBody>
          <a:bodyPr vert="horz" lIns="91440" tIns="45720" rIns="91440" bIns="45720" rtlCol="0" anchor="t">
            <a:normAutofit/>
          </a:bodyPr>
          <a:lstStyle/>
          <a:p>
            <a:r>
              <a:rPr lang="en-US" sz="1800" b="1" dirty="0">
                <a:latin typeface="+mj-lt"/>
              </a:rPr>
              <a:t>In this presentation, we looked at the important steps to achieve success through HR and its diversity and application, and the benefits of flexible working hours for </a:t>
            </a:r>
            <a:r>
              <a:rPr lang="en-US" sz="1800" b="1" dirty="0" smtClean="0">
                <a:latin typeface="+mj-lt"/>
              </a:rPr>
              <a:t>companies and their team, </a:t>
            </a:r>
            <a:r>
              <a:rPr lang="en-US" sz="1800" b="1" dirty="0">
                <a:latin typeface="+mj-lt"/>
              </a:rPr>
              <a:t>looking at the local Homebase</a:t>
            </a:r>
          </a:p>
        </p:txBody>
      </p:sp>
    </p:spTree>
    <p:extLst>
      <p:ext uri="{BB962C8B-B14F-4D97-AF65-F5344CB8AC3E}">
        <p14:creationId xmlns="" xmlns:p14="http://schemas.microsoft.com/office/powerpoint/2010/main" val="920173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5CEABB6-07DC-46E8-9B57-56EC44A396E5}" type="slidenum">
              <a:rPr lang="en-US" smtClean="0"/>
              <a:pPr/>
              <a:t>13</a:t>
            </a:fld>
            <a:endParaRPr lang="en-US" dirty="0"/>
          </a:p>
        </p:txBody>
      </p:sp>
      <p:sp>
        <p:nvSpPr>
          <p:cNvPr id="1025" name="Rectangle 1"/>
          <p:cNvSpPr>
            <a:spLocks noChangeArrowheads="1"/>
          </p:cNvSpPr>
          <p:nvPr/>
        </p:nvSpPr>
        <p:spPr bwMode="auto">
          <a:xfrm>
            <a:off x="0" y="0"/>
            <a:ext cx="10373360" cy="907892"/>
          </a:xfrm>
          <a:prstGeom prst="rect">
            <a:avLst/>
          </a:prstGeom>
          <a:noFill/>
          <a:ln w="9525">
            <a:noFill/>
            <a:miter lim="800000"/>
            <a:headEnd/>
            <a:tailEnd/>
          </a:ln>
          <a:effectLst/>
        </p:spPr>
        <p:txBody>
          <a:bodyPr vert="horz" wrap="square" lIns="91440" tIns="152352"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2F5496"/>
              </a:solidFill>
              <a:effectLst/>
              <a:latin typeface="Calibri Light"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2F5496"/>
              </a:solidFill>
              <a:effectLst/>
              <a:latin typeface="Calibri Light"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7106" name="Picture 2"/>
          <p:cNvPicPr>
            <a:picLocks noChangeAspect="1" noChangeArrowheads="1"/>
          </p:cNvPicPr>
          <p:nvPr/>
        </p:nvPicPr>
        <p:blipFill>
          <a:blip r:embed="rId2"/>
          <a:srcRect/>
          <a:stretch>
            <a:fillRect/>
          </a:stretch>
        </p:blipFill>
        <p:spPr bwMode="auto">
          <a:xfrm>
            <a:off x="-121920" y="0"/>
            <a:ext cx="12313920" cy="68580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 xmlns:a16="http://schemas.microsoft.com/office/drawing/2014/main" id="{3FB3C754-C1FE-4D2D-9890-A8353F1E8DE8}"/>
              </a:ext>
            </a:extLst>
          </p:cNvPr>
          <p:cNvSpPr>
            <a:spLocks noGrp="1"/>
          </p:cNvSpPr>
          <p:nvPr>
            <p:ph type="title"/>
          </p:nvPr>
        </p:nvSpPr>
        <p:spPr>
          <a:xfrm>
            <a:off x="1353312" y="1755648"/>
            <a:ext cx="4306824" cy="1325563"/>
          </a:xfrm>
        </p:spPr>
        <p:txBody>
          <a:bodyPr/>
          <a:lstStyle/>
          <a:p>
            <a:r>
              <a:rPr lang="en-US" dirty="0"/>
              <a:t>THANK YOU</a:t>
            </a:r>
          </a:p>
        </p:txBody>
      </p:sp>
      <p:sp>
        <p:nvSpPr>
          <p:cNvPr id="37" name="Text Placeholder 36">
            <a:extLst>
              <a:ext uri="{FF2B5EF4-FFF2-40B4-BE49-F238E27FC236}">
                <a16:creationId xmlns="" xmlns:a16="http://schemas.microsoft.com/office/drawing/2014/main" id="{F8701B31-AB7C-4E0A-952E-ACAC522AF3F8}"/>
              </a:ext>
            </a:extLst>
          </p:cNvPr>
          <p:cNvSpPr>
            <a:spLocks noGrp="1"/>
          </p:cNvSpPr>
          <p:nvPr>
            <p:ph type="body" sz="quarter" idx="13"/>
          </p:nvPr>
        </p:nvSpPr>
        <p:spPr>
          <a:xfrm>
            <a:off x="1353312" y="3191256"/>
            <a:ext cx="3505201" cy="1798639"/>
          </a:xfrm>
        </p:spPr>
        <p:txBody>
          <a:bodyPr/>
          <a:lstStyle/>
          <a:p>
            <a:r>
              <a:rPr lang="en-US" dirty="0"/>
              <a:t>Elena Nedelcheva​</a:t>
            </a:r>
          </a:p>
          <a:p>
            <a:r>
              <a:rPr lang="en-US" dirty="0"/>
              <a:t>SN 2112413</a:t>
            </a:r>
          </a:p>
          <a:p>
            <a:r>
              <a:rPr lang="en-US" dirty="0"/>
              <a:t>University of Wales Trinity Saint David</a:t>
            </a:r>
          </a:p>
        </p:txBody>
      </p:sp>
      <p:sp>
        <p:nvSpPr>
          <p:cNvPr id="6" name="Slide Number Placeholder 5">
            <a:extLst>
              <a:ext uri="{FF2B5EF4-FFF2-40B4-BE49-F238E27FC236}">
                <a16:creationId xmlns=""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14</a:t>
            </a:fld>
            <a:endParaRPr lang="en-US" dirty="0"/>
          </a:p>
        </p:txBody>
      </p:sp>
    </p:spTree>
    <p:extLst>
      <p:ext uri="{BB962C8B-B14F-4D97-AF65-F5344CB8AC3E}">
        <p14:creationId xmlns="" xmlns:p14="http://schemas.microsoft.com/office/powerpoint/2010/main" val="2135673684"/>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Architecture pitch deck_JB_v2" id="{E6E25CD2-8512-4B49-9A83-9AC317278B8F}" vid="{100AFDCD-A339-4D94-B373-F9848C2D26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3.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{7EF8EFBB-AF7E-415A-846C-831782B24F13}tf16411248_win32</Template>
  <TotalTime>5114</TotalTime>
  <Words>760</Words>
  <Application>Microsoft Office PowerPoint</Application>
  <PresentationFormat>Custom</PresentationFormat>
  <Paragraphs>120</Paragraphs>
  <Slides>14</Slides>
  <Notes>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Managing People </vt:lpstr>
      <vt:lpstr>Flexible working in relation to diversity and inclusion at Homebase   and</vt:lpstr>
      <vt:lpstr>Introduction</vt:lpstr>
      <vt:lpstr>A brief resolution and overview of Homebase</vt:lpstr>
      <vt:lpstr>Diversity and inclusion at homebase</vt:lpstr>
      <vt:lpstr>Business objectives in HR part at Homebase: </vt:lpstr>
      <vt:lpstr> What steps are Important to achieve success though HR and its diversity and application </vt:lpstr>
      <vt:lpstr>Managing people </vt:lpstr>
      <vt:lpstr>What is flexible working? application in retail sales in its diversity and inclusion</vt:lpstr>
      <vt:lpstr>HOW DOES FLEXIBLE WORKING BENEFIT YOUR COMPANY</vt:lpstr>
      <vt:lpstr>Benefits for  Homebase team</vt:lpstr>
      <vt:lpstr>SUMMARY</vt:lpstr>
      <vt:lpstr>Slide 13</vt:lpstr>
      <vt:lpstr>THANK YOU</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Ivan Nedelchev</dc:creator>
  <cp:lastModifiedBy>alfab</cp:lastModifiedBy>
  <cp:revision>26</cp:revision>
  <dcterms:created xsi:type="dcterms:W3CDTF">2022-11-13T17:03:19Z</dcterms:created>
  <dcterms:modified xsi:type="dcterms:W3CDTF">2022-11-23T11:31:25Z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