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01" autoAdjust="0"/>
    <p:restoredTop sz="94660"/>
  </p:normalViewPr>
  <p:slideViewPr>
    <p:cSldViewPr snapToGrid="0">
      <p:cViewPr>
        <p:scale>
          <a:sx n="70" d="100"/>
          <a:sy n="70" d="100"/>
        </p:scale>
        <p:origin x="84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580624" y="70261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39598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pPr algn="ctr"/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pPr algn="ctr"/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9"/>
            <a:ext cx="5607495" cy="276849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pPr algn="ctr"/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5041" y="1299203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9985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pPr algn="ctr"/>
            <a:r>
              <a:rPr lang="en-GB" sz="1200" b="1" u="sng" dirty="0"/>
              <a:t>The kind of teacher I aspire to be</a:t>
            </a:r>
          </a:p>
          <a:p>
            <a:pPr algn="ctr"/>
            <a:r>
              <a:rPr lang="en-GB" sz="1200" dirty="0" smtClean="0"/>
              <a:t>Hoffwn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feddwl</a:t>
            </a:r>
            <a:r>
              <a:rPr lang="en-GB" sz="1200" dirty="0" smtClean="0"/>
              <a:t> y </a:t>
            </a:r>
            <a:r>
              <a:rPr lang="en-GB" sz="1200" dirty="0" err="1" smtClean="0"/>
              <a:t>byddaf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athrawes</a:t>
            </a:r>
            <a:r>
              <a:rPr lang="en-GB" sz="1200" dirty="0" smtClean="0"/>
              <a:t> </a:t>
            </a:r>
            <a:r>
              <a:rPr lang="en-GB" sz="1200" dirty="0" err="1" smtClean="0"/>
              <a:t>llawn</a:t>
            </a:r>
            <a:r>
              <a:rPr lang="en-GB" sz="1200" dirty="0" smtClean="0"/>
              <a:t> </a:t>
            </a:r>
            <a:r>
              <a:rPr lang="en-GB" sz="1200" dirty="0" err="1" smtClean="0"/>
              <a:t>egni</a:t>
            </a:r>
            <a:r>
              <a:rPr lang="en-GB" sz="1200" dirty="0" smtClean="0"/>
              <a:t>, ac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addysgu</a:t>
            </a:r>
            <a:r>
              <a:rPr lang="en-GB" sz="1200" dirty="0" smtClean="0"/>
              <a:t> </a:t>
            </a:r>
            <a:r>
              <a:rPr lang="en-GB" sz="1200" dirty="0"/>
              <a:t>p</a:t>
            </a:r>
            <a:r>
              <a:rPr lang="en-GB" sz="1200" dirty="0" smtClean="0"/>
              <a:t>lant </a:t>
            </a:r>
            <a:r>
              <a:rPr lang="en-GB" sz="1200" dirty="0" smtClean="0"/>
              <a:t>bod </a:t>
            </a:r>
            <a:r>
              <a:rPr lang="en-GB" sz="1200" dirty="0" err="1" smtClean="0"/>
              <a:t>dysgu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gallu</a:t>
            </a:r>
            <a:r>
              <a:rPr lang="en-GB" sz="1200" dirty="0" smtClean="0"/>
              <a:t> bod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hwylus</a:t>
            </a:r>
            <a:r>
              <a:rPr lang="en-GB" sz="1200" dirty="0" smtClean="0"/>
              <a:t>. </a:t>
            </a:r>
          </a:p>
          <a:p>
            <a:pPr algn="ctr"/>
            <a:r>
              <a:rPr lang="en-GB" sz="1200" dirty="0" smtClean="0"/>
              <a:t>Hoffwn </a:t>
            </a:r>
            <a:r>
              <a:rPr lang="en-GB" sz="1200" dirty="0" err="1" smtClean="0"/>
              <a:t>feddwl</a:t>
            </a:r>
            <a:r>
              <a:rPr lang="en-GB" sz="1200" dirty="0" smtClean="0"/>
              <a:t> </a:t>
            </a:r>
            <a:r>
              <a:rPr lang="en-GB" sz="1200" dirty="0" err="1" smtClean="0"/>
              <a:t>fy</a:t>
            </a:r>
            <a:r>
              <a:rPr lang="en-GB" sz="1200" dirty="0" smtClean="0"/>
              <a:t> mod </a:t>
            </a:r>
            <a:r>
              <a:rPr lang="en-GB" sz="1200" dirty="0" err="1"/>
              <a:t>i</a:t>
            </a:r>
            <a:r>
              <a:rPr lang="en-GB" sz="1200" dirty="0" err="1" smtClean="0"/>
              <a:t>’n</a:t>
            </a:r>
            <a:r>
              <a:rPr lang="en-GB" sz="1200" dirty="0" smtClean="0"/>
              <a:t> </a:t>
            </a:r>
            <a:r>
              <a:rPr lang="en-GB" sz="1200" dirty="0" err="1" smtClean="0"/>
              <a:t>mynd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/>
              <a:t>d</a:t>
            </a:r>
            <a:r>
              <a:rPr lang="en-GB" sz="1200" dirty="0" err="1" smtClean="0"/>
              <a:t>rin</a:t>
            </a:r>
            <a:r>
              <a:rPr lang="en-GB" sz="1200" dirty="0" smtClean="0"/>
              <a:t> </a:t>
            </a:r>
            <a:r>
              <a:rPr lang="en-GB" sz="1200" dirty="0"/>
              <a:t>p</a:t>
            </a:r>
            <a:r>
              <a:rPr lang="en-GB" sz="1200" dirty="0" smtClean="0"/>
              <a:t>lant </a:t>
            </a:r>
            <a:r>
              <a:rPr lang="en-GB" sz="1200" dirty="0" err="1" smtClean="0"/>
              <a:t>fel</a:t>
            </a:r>
            <a:r>
              <a:rPr lang="en-GB" sz="1200" dirty="0" smtClean="0"/>
              <a:t> </a:t>
            </a:r>
            <a:r>
              <a:rPr lang="en-GB" sz="1200" dirty="0" err="1" smtClean="0"/>
              <a:t>unigolyn</a:t>
            </a:r>
            <a:r>
              <a:rPr lang="en-GB" sz="1200" dirty="0" smtClean="0"/>
              <a:t>, ac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cynnig</a:t>
            </a:r>
            <a:r>
              <a:rPr lang="en-GB" sz="1200" dirty="0" smtClean="0"/>
              <a:t> </a:t>
            </a:r>
            <a:r>
              <a:rPr lang="en-GB" sz="1200" dirty="0" err="1" smtClean="0"/>
              <a:t>cyfleoedd</a:t>
            </a:r>
            <a:r>
              <a:rPr lang="en-GB" sz="1200" dirty="0" smtClean="0"/>
              <a:t> </a:t>
            </a:r>
            <a:r>
              <a:rPr lang="en-GB" sz="1200" dirty="0" err="1" smtClean="0"/>
              <a:t>iddyn</a:t>
            </a:r>
            <a:r>
              <a:rPr lang="en-GB" sz="1200" dirty="0" smtClean="0"/>
              <a:t> </a:t>
            </a:r>
            <a:r>
              <a:rPr lang="en-GB" sz="1200" dirty="0" err="1" smtClean="0"/>
              <a:t>nhw</a:t>
            </a:r>
            <a:r>
              <a:rPr lang="en-GB" sz="1200" dirty="0" smtClean="0"/>
              <a:t> </a:t>
            </a:r>
            <a:r>
              <a:rPr lang="en-GB" sz="1200" dirty="0" err="1" smtClean="0"/>
              <a:t>ddisgleirio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talentau</a:t>
            </a:r>
            <a:r>
              <a:rPr lang="en-GB" sz="1200" dirty="0" smtClean="0"/>
              <a:t>.   </a:t>
            </a:r>
            <a:endParaRPr lang="en-GB" sz="1200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pPr algn="ctr"/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pPr algn="ctr"/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algn="ctr"/>
            <a:r>
              <a:rPr lang="en-GB" sz="1200" dirty="0"/>
              <a:t>Graddiais o </a:t>
            </a:r>
            <a:r>
              <a:rPr lang="en-GB" sz="1200" dirty="0" err="1"/>
              <a:t>Brifysgol</a:t>
            </a:r>
            <a:r>
              <a:rPr lang="en-GB" sz="1200" dirty="0"/>
              <a:t> </a:t>
            </a:r>
            <a:r>
              <a:rPr lang="en-GB" sz="1200" dirty="0" smtClean="0"/>
              <a:t>De </a:t>
            </a:r>
            <a:r>
              <a:rPr lang="en-GB" sz="1200" dirty="0" err="1" smtClean="0"/>
              <a:t>Cymru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2018 </a:t>
            </a:r>
            <a:r>
              <a:rPr lang="en-GB" sz="1200" dirty="0" err="1" smtClean="0"/>
              <a:t>gyda</a:t>
            </a:r>
            <a:r>
              <a:rPr lang="en-GB" sz="1200" dirty="0" smtClean="0"/>
              <a:t> </a:t>
            </a:r>
            <a:r>
              <a:rPr lang="en-GB" sz="1200" dirty="0" err="1" smtClean="0"/>
              <a:t>Gradd</a:t>
            </a:r>
            <a:r>
              <a:rPr lang="en-GB" sz="1200" dirty="0" smtClean="0"/>
              <a:t> 2.1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Addysg</a:t>
            </a:r>
            <a:r>
              <a:rPr lang="en-GB" sz="1200" dirty="0" smtClean="0"/>
              <a:t>. </a:t>
            </a:r>
            <a:endParaRPr lang="en-GB" sz="1200" dirty="0"/>
          </a:p>
          <a:p>
            <a:pPr algn="ctr"/>
            <a:r>
              <a:rPr lang="en-GB" sz="1200" dirty="0" err="1" smtClean="0"/>
              <a:t>Lefel</a:t>
            </a:r>
            <a:r>
              <a:rPr lang="en-GB" sz="1200" dirty="0" smtClean="0"/>
              <a:t> A – </a:t>
            </a:r>
            <a:r>
              <a:rPr lang="en-GB" sz="1200" dirty="0" err="1" smtClean="0"/>
              <a:t>Addysg</a:t>
            </a:r>
            <a:r>
              <a:rPr lang="en-GB" sz="1200" dirty="0" smtClean="0"/>
              <a:t> </a:t>
            </a:r>
            <a:r>
              <a:rPr lang="en-GB" sz="1200" dirty="0" err="1" smtClean="0"/>
              <a:t>Grefyddol</a:t>
            </a:r>
            <a:r>
              <a:rPr lang="en-GB" sz="1200" dirty="0" smtClean="0"/>
              <a:t> A, </a:t>
            </a:r>
            <a:r>
              <a:rPr lang="en-GB" sz="1200" dirty="0" err="1" smtClean="0"/>
              <a:t>Cymdeithaseg</a:t>
            </a:r>
            <a:r>
              <a:rPr lang="en-GB" sz="1200" dirty="0" smtClean="0"/>
              <a:t> A, </a:t>
            </a:r>
            <a:r>
              <a:rPr lang="en-GB" sz="1200" dirty="0" err="1" smtClean="0"/>
              <a:t>Daearyddiaeth</a:t>
            </a:r>
            <a:r>
              <a:rPr lang="en-GB" sz="1200" dirty="0" smtClean="0"/>
              <a:t> </a:t>
            </a:r>
            <a:r>
              <a:rPr lang="en-GB" sz="1200" dirty="0" smtClean="0"/>
              <a:t>C. </a:t>
            </a:r>
          </a:p>
          <a:p>
            <a:pPr algn="ctr"/>
            <a:r>
              <a:rPr lang="en-GB" sz="1200" dirty="0" smtClean="0"/>
              <a:t>Mae gen </a:t>
            </a:r>
            <a:r>
              <a:rPr lang="en-GB" sz="1200" dirty="0" err="1" smtClean="0"/>
              <a:t>i</a:t>
            </a:r>
            <a:r>
              <a:rPr lang="en-GB" sz="1200" dirty="0" smtClean="0"/>
              <a:t> 12 TGAU o A* - C. </a:t>
            </a:r>
            <a:endParaRPr lang="en-GB" sz="1200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2551DC-A0CB-4D4C-8AD9-C2B1D5BE998E}"/>
              </a:ext>
            </a:extLst>
          </p:cNvPr>
          <p:cNvSpPr txBox="1"/>
          <p:nvPr/>
        </p:nvSpPr>
        <p:spPr>
          <a:xfrm>
            <a:off x="243177" y="2116722"/>
            <a:ext cx="34522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 smtClean="0"/>
              <a:t>Gweithiais </a:t>
            </a:r>
            <a:r>
              <a:rPr lang="en-GB" sz="1100" dirty="0" err="1" smtClean="0"/>
              <a:t>i</a:t>
            </a:r>
            <a:r>
              <a:rPr lang="en-GB" sz="1100" dirty="0" smtClean="0"/>
              <a:t> </a:t>
            </a:r>
            <a:r>
              <a:rPr lang="en-GB" sz="1100" dirty="0" err="1" smtClean="0"/>
              <a:t>fel</a:t>
            </a:r>
            <a:r>
              <a:rPr lang="en-GB" sz="1100" dirty="0" smtClean="0"/>
              <a:t> </a:t>
            </a:r>
            <a:r>
              <a:rPr lang="en-GB" sz="1100" dirty="0" err="1" smtClean="0"/>
              <a:t>Cynorthwyydd</a:t>
            </a:r>
            <a:r>
              <a:rPr lang="en-GB" sz="1100" dirty="0" smtClean="0"/>
              <a:t> </a:t>
            </a:r>
            <a:r>
              <a:rPr lang="en-GB" sz="1100" dirty="0" err="1"/>
              <a:t>Cymorth</a:t>
            </a:r>
            <a:r>
              <a:rPr lang="en-GB" sz="1100" dirty="0"/>
              <a:t> </a:t>
            </a:r>
            <a:r>
              <a:rPr lang="en-GB" sz="1100" dirty="0" err="1" smtClean="0"/>
              <a:t>Dysgu</a:t>
            </a:r>
            <a:r>
              <a:rPr lang="en-GB" sz="1100" dirty="0" smtClean="0"/>
              <a:t> am 8 </a:t>
            </a:r>
            <a:r>
              <a:rPr lang="en-GB" sz="1100" dirty="0" err="1" smtClean="0"/>
              <a:t>mlynedd</a:t>
            </a:r>
            <a:r>
              <a:rPr lang="en-GB" sz="1100" dirty="0" smtClean="0"/>
              <a:t>. Am y </a:t>
            </a:r>
            <a:r>
              <a:rPr lang="en-GB" sz="1100" dirty="0" err="1" smtClean="0"/>
              <a:t>tair</a:t>
            </a:r>
            <a:r>
              <a:rPr lang="en-GB" sz="1100" dirty="0" smtClean="0"/>
              <a:t> </a:t>
            </a:r>
            <a:r>
              <a:rPr lang="en-GB" sz="1100" dirty="0" err="1"/>
              <a:t>b</a:t>
            </a:r>
            <a:r>
              <a:rPr lang="en-GB" sz="1100" dirty="0" err="1" smtClean="0"/>
              <a:t>lynedd</a:t>
            </a:r>
            <a:r>
              <a:rPr lang="en-GB" sz="1100" dirty="0" smtClean="0"/>
              <a:t> </a:t>
            </a:r>
            <a:r>
              <a:rPr lang="en-GB" sz="1100" dirty="0" err="1" smtClean="0"/>
              <a:t>diwethaf</a:t>
            </a:r>
            <a:r>
              <a:rPr lang="en-GB" sz="1100" dirty="0" smtClean="0"/>
              <a:t>, </a:t>
            </a:r>
            <a:r>
              <a:rPr lang="en-GB" sz="1100" dirty="0" err="1" smtClean="0"/>
              <a:t>gweithiais</a:t>
            </a:r>
            <a:r>
              <a:rPr lang="en-GB" sz="1100" dirty="0" smtClean="0"/>
              <a:t> </a:t>
            </a:r>
            <a:r>
              <a:rPr lang="en-GB" sz="1100" dirty="0" err="1" smtClean="0"/>
              <a:t>fel</a:t>
            </a:r>
            <a:r>
              <a:rPr lang="en-GB" sz="1100" dirty="0" smtClean="0"/>
              <a:t> </a:t>
            </a:r>
            <a:r>
              <a:rPr lang="en-GB" sz="1100" dirty="0" err="1" smtClean="0"/>
              <a:t>rhan</a:t>
            </a:r>
            <a:r>
              <a:rPr lang="en-GB" sz="1100" dirty="0" smtClean="0"/>
              <a:t> o </a:t>
            </a:r>
            <a:r>
              <a:rPr lang="en-GB" sz="1100" dirty="0" err="1" smtClean="0"/>
              <a:t>d</a:t>
            </a:r>
            <a:r>
              <a:rPr lang="en-GB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sz="1100" dirty="0" err="1" smtClean="0"/>
              <a:t>m</a:t>
            </a:r>
            <a:r>
              <a:rPr lang="en-GB" sz="1100" dirty="0" smtClean="0"/>
              <a:t> </a:t>
            </a:r>
            <a:r>
              <a:rPr lang="en-GB" sz="1100" dirty="0" err="1" smtClean="0"/>
              <a:t>ymyraethau</a:t>
            </a:r>
            <a:r>
              <a:rPr lang="en-GB" sz="1100" dirty="0" smtClean="0"/>
              <a:t>. </a:t>
            </a:r>
            <a:r>
              <a:rPr lang="en-GB" sz="1100" dirty="0" err="1" smtClean="0"/>
              <a:t>Roeddwn</a:t>
            </a:r>
            <a:r>
              <a:rPr lang="en-GB" sz="1100" dirty="0" smtClean="0"/>
              <a:t> </a:t>
            </a:r>
            <a:r>
              <a:rPr lang="en-GB" sz="1100" dirty="0" err="1"/>
              <a:t>i</a:t>
            </a:r>
            <a:r>
              <a:rPr lang="en-GB" sz="1100" dirty="0" smtClean="0"/>
              <a:t> </a:t>
            </a: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gyfrifol</a:t>
            </a:r>
            <a:r>
              <a:rPr lang="en-GB" sz="1100" dirty="0" smtClean="0"/>
              <a:t> am </a:t>
            </a:r>
            <a:r>
              <a:rPr lang="en-GB" sz="1100" dirty="0" err="1" smtClean="0"/>
              <a:t>redeg</a:t>
            </a:r>
            <a:r>
              <a:rPr lang="en-GB" sz="1100" dirty="0" smtClean="0"/>
              <a:t> </a:t>
            </a:r>
            <a:r>
              <a:rPr lang="en-GB" sz="1100" dirty="0" err="1" smtClean="0"/>
              <a:t>rhaglenni</a:t>
            </a:r>
            <a:r>
              <a:rPr lang="en-GB" sz="1100" dirty="0" smtClean="0"/>
              <a:t> </a:t>
            </a:r>
            <a:r>
              <a:rPr lang="en-GB" sz="1100" dirty="0" err="1" smtClean="0"/>
              <a:t>ymyraethau</a:t>
            </a:r>
            <a:r>
              <a:rPr lang="en-GB" sz="1100" dirty="0" err="1" smtClean="0"/>
              <a:t>’r</a:t>
            </a:r>
            <a:r>
              <a:rPr lang="en-GB" sz="1100" dirty="0" smtClean="0"/>
              <a:t> </a:t>
            </a:r>
            <a:r>
              <a:rPr lang="en-GB" sz="1100" dirty="0" err="1" smtClean="0"/>
              <a:t>cyfnod</a:t>
            </a:r>
            <a:r>
              <a:rPr lang="en-GB" sz="1100" dirty="0" smtClean="0"/>
              <a:t> </a:t>
            </a:r>
            <a:r>
              <a:rPr lang="en-GB" sz="1100" dirty="0" err="1" smtClean="0"/>
              <a:t>sylfaen</a:t>
            </a:r>
            <a:r>
              <a:rPr lang="en-GB" sz="1100" dirty="0" smtClean="0"/>
              <a:t>. Mae gen </a:t>
            </a:r>
            <a:r>
              <a:rPr lang="en-GB" sz="1100" dirty="0" err="1" smtClean="0"/>
              <a:t>i</a:t>
            </a:r>
            <a:r>
              <a:rPr lang="en-GB" sz="1100" dirty="0" smtClean="0"/>
              <a:t> </a:t>
            </a:r>
            <a:r>
              <a:rPr lang="en-GB" sz="1100" dirty="0" err="1"/>
              <a:t>b</a:t>
            </a:r>
            <a:r>
              <a:rPr lang="en-GB" sz="1100" dirty="0" err="1" smtClean="0"/>
              <a:t>rofiad</a:t>
            </a:r>
            <a:r>
              <a:rPr lang="en-GB" sz="1100" dirty="0" smtClean="0"/>
              <a:t> </a:t>
            </a:r>
            <a:r>
              <a:rPr lang="en-GB" sz="1100" dirty="0" err="1" smtClean="0"/>
              <a:t>hefyd</a:t>
            </a:r>
            <a:r>
              <a:rPr lang="en-GB" sz="1100" dirty="0" smtClean="0"/>
              <a:t> o </a:t>
            </a:r>
            <a:r>
              <a:rPr lang="en-GB" sz="1100" dirty="0" err="1" smtClean="0"/>
              <a:t>weithio</a:t>
            </a:r>
            <a:r>
              <a:rPr lang="en-GB" sz="1100" dirty="0" smtClean="0"/>
              <a:t> </a:t>
            </a:r>
            <a:r>
              <a:rPr lang="en-GB" sz="1100" dirty="0" err="1" smtClean="0"/>
              <a:t>fel</a:t>
            </a:r>
            <a:r>
              <a:rPr lang="en-GB" sz="1100" dirty="0" smtClean="0"/>
              <a:t> ‘cover supervisor’ </a:t>
            </a:r>
            <a:r>
              <a:rPr lang="en-GB" sz="1100" dirty="0" err="1" smtClean="0"/>
              <a:t>pryd</a:t>
            </a:r>
            <a:r>
              <a:rPr lang="en-GB" sz="1100" dirty="0" smtClean="0"/>
              <a:t> </a:t>
            </a:r>
            <a:r>
              <a:rPr lang="en-GB" sz="1100" dirty="0" err="1" smtClean="0"/>
              <a:t>oedd</a:t>
            </a:r>
            <a:r>
              <a:rPr lang="en-GB" sz="1100" dirty="0" smtClean="0"/>
              <a:t> </a:t>
            </a:r>
            <a:r>
              <a:rPr lang="en-GB" sz="1100" dirty="0" err="1" smtClean="0"/>
              <a:t>angen</a:t>
            </a:r>
            <a:r>
              <a:rPr lang="en-GB" sz="1100" dirty="0" smtClean="0"/>
              <a:t>. </a:t>
            </a:r>
            <a:endParaRPr lang="en-GB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E5E0D3-66C9-4070-ABD3-77E4F8744072}"/>
              </a:ext>
            </a:extLst>
          </p:cNvPr>
          <p:cNvSpPr txBox="1"/>
          <p:nvPr/>
        </p:nvSpPr>
        <p:spPr>
          <a:xfrm>
            <a:off x="9462427" y="4678689"/>
            <a:ext cx="25892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/>
            <a:r>
              <a:rPr lang="en-GB" sz="1400" dirty="0" err="1"/>
              <a:t>C</a:t>
            </a:r>
            <a:r>
              <a:rPr lang="en-GB" sz="1400" dirty="0" err="1" smtClean="0"/>
              <a:t>ynradd</a:t>
            </a:r>
            <a:endParaRPr lang="en-GB" sz="1400" dirty="0" smtClean="0"/>
          </a:p>
          <a:p>
            <a:pPr lvl="1" algn="ctr"/>
            <a:r>
              <a:rPr lang="en-GB" sz="1400" dirty="0" smtClean="0"/>
              <a:t>(</a:t>
            </a:r>
            <a:r>
              <a:rPr lang="en-GB" sz="1400" dirty="0" err="1" smtClean="0"/>
              <a:t>Diddordeb</a:t>
            </a:r>
            <a:r>
              <a:rPr lang="en-GB" sz="1400" dirty="0" smtClean="0"/>
              <a:t> </a:t>
            </a:r>
            <a:r>
              <a:rPr lang="en-GB" sz="1400" dirty="0" err="1" smtClean="0"/>
              <a:t>yn</a:t>
            </a:r>
            <a:r>
              <a:rPr lang="en-GB" sz="1400" dirty="0" smtClean="0"/>
              <a:t> </a:t>
            </a:r>
            <a:r>
              <a:rPr lang="en-GB" sz="1400" dirty="0" err="1" smtClean="0"/>
              <a:t>daearyddiaeth</a:t>
            </a:r>
            <a:r>
              <a:rPr lang="en-GB" sz="1400" dirty="0" smtClean="0"/>
              <a:t> a </a:t>
            </a:r>
            <a:r>
              <a:rPr lang="en-GB" sz="1400" dirty="0" err="1" smtClean="0"/>
              <a:t>addysg</a:t>
            </a:r>
            <a:r>
              <a:rPr lang="en-GB" sz="1400" dirty="0" smtClean="0"/>
              <a:t> </a:t>
            </a:r>
            <a:r>
              <a:rPr lang="en-GB" sz="1400" dirty="0" err="1" smtClean="0"/>
              <a:t>grefyddol</a:t>
            </a:r>
            <a:r>
              <a:rPr lang="en-GB" sz="1400" dirty="0" smtClean="0"/>
              <a:t>)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7C8ED7-CDF6-445C-9A77-2DC550A4BEE7}"/>
              </a:ext>
            </a:extLst>
          </p:cNvPr>
          <p:cNvSpPr txBox="1"/>
          <p:nvPr/>
        </p:nvSpPr>
        <p:spPr>
          <a:xfrm>
            <a:off x="4678532" y="932154"/>
            <a:ext cx="330336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Fy </a:t>
            </a:r>
            <a:r>
              <a:rPr lang="en-GB" sz="1400" dirty="0" err="1"/>
              <a:t>enw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yw </a:t>
            </a:r>
            <a:r>
              <a:rPr lang="en-GB" sz="1400" dirty="0" smtClean="0"/>
              <a:t>Elizabeth Evans (Liz), </a:t>
            </a:r>
            <a:r>
              <a:rPr lang="en-GB" sz="1400" dirty="0" err="1" smtClean="0"/>
              <a:t>rwyf</a:t>
            </a:r>
            <a:r>
              <a:rPr lang="en-GB" sz="1400" dirty="0" smtClean="0"/>
              <a:t> </a:t>
            </a:r>
            <a:r>
              <a:rPr lang="en-GB" sz="1400" dirty="0" err="1" smtClean="0"/>
              <a:t>yn</a:t>
            </a:r>
            <a:r>
              <a:rPr lang="en-GB" sz="1400" dirty="0" smtClean="0"/>
              <a:t> 28 </a:t>
            </a:r>
            <a:r>
              <a:rPr lang="en-GB" sz="1400" dirty="0" err="1" smtClean="0"/>
              <a:t>mlwydd</a:t>
            </a:r>
            <a:r>
              <a:rPr lang="en-GB" sz="1400" dirty="0" smtClean="0"/>
              <a:t> </a:t>
            </a:r>
            <a:r>
              <a:rPr lang="en-GB" sz="1400" dirty="0" err="1" smtClean="0"/>
              <a:t>oed</a:t>
            </a:r>
            <a:r>
              <a:rPr lang="en-GB" sz="1400" dirty="0" smtClean="0"/>
              <a:t> ac </a:t>
            </a:r>
            <a:r>
              <a:rPr lang="en-GB" sz="1400" dirty="0" err="1" smtClean="0"/>
              <a:t>yn</a:t>
            </a:r>
            <a:r>
              <a:rPr lang="en-GB" sz="1400" dirty="0" smtClean="0"/>
              <a:t> </a:t>
            </a:r>
            <a:r>
              <a:rPr lang="en-GB" sz="1400" dirty="0" err="1" smtClean="0"/>
              <a:t>byw</a:t>
            </a:r>
            <a:r>
              <a:rPr lang="en-GB" sz="1400" dirty="0" smtClean="0"/>
              <a:t> </a:t>
            </a:r>
            <a:r>
              <a:rPr lang="en-GB" sz="1400" dirty="0" err="1" smtClean="0"/>
              <a:t>ym</a:t>
            </a:r>
            <a:r>
              <a:rPr lang="en-GB" sz="1400" dirty="0" smtClean="0"/>
              <a:t> </a:t>
            </a:r>
            <a:r>
              <a:rPr lang="en-GB" sz="1400" dirty="0" err="1" smtClean="0"/>
              <a:t>Mhen</a:t>
            </a:r>
            <a:r>
              <a:rPr lang="en-GB" sz="1400" dirty="0" smtClean="0"/>
              <a:t>-y-</a:t>
            </a:r>
            <a:r>
              <a:rPr lang="en-GB" sz="1400" dirty="0" err="1" smtClean="0"/>
              <a:t>bont</a:t>
            </a:r>
            <a:r>
              <a:rPr lang="en-GB" sz="1400" dirty="0" smtClean="0"/>
              <a:t>. </a:t>
            </a:r>
            <a:r>
              <a:rPr lang="en-GB" sz="1400" dirty="0" err="1" smtClean="0"/>
              <a:t>Rydw</a:t>
            </a:r>
            <a:r>
              <a:rPr lang="en-GB" sz="1400" dirty="0" smtClean="0"/>
              <a:t> </a:t>
            </a:r>
            <a:r>
              <a:rPr lang="en-GB" sz="1400" dirty="0" err="1"/>
              <a:t>i</a:t>
            </a:r>
            <a:r>
              <a:rPr lang="en-GB" sz="1400" dirty="0" err="1" smtClean="0"/>
              <a:t>’n</a:t>
            </a:r>
            <a:r>
              <a:rPr lang="en-GB" sz="1400" dirty="0" smtClean="0"/>
              <a:t> </a:t>
            </a:r>
            <a:r>
              <a:rPr lang="en-GB" sz="1400" dirty="0" err="1" smtClean="0"/>
              <a:t>byw</a:t>
            </a:r>
            <a:r>
              <a:rPr lang="en-GB" sz="1400" dirty="0" smtClean="0"/>
              <a:t> </a:t>
            </a:r>
            <a:r>
              <a:rPr lang="en-GB" sz="1400" dirty="0" err="1" smtClean="0"/>
              <a:t>gartref</a:t>
            </a:r>
            <a:r>
              <a:rPr lang="en-GB" sz="1400" dirty="0" smtClean="0"/>
              <a:t> </a:t>
            </a:r>
            <a:r>
              <a:rPr lang="en-GB" sz="1400" dirty="0" err="1" smtClean="0"/>
              <a:t>gyda</a:t>
            </a:r>
            <a:r>
              <a:rPr lang="en-GB" sz="1400" dirty="0" smtClean="0"/>
              <a:t> mam a </a:t>
            </a:r>
            <a:r>
              <a:rPr lang="en-GB" sz="1400" dirty="0" err="1" smtClean="0"/>
              <a:t>fy</a:t>
            </a:r>
            <a:r>
              <a:rPr lang="en-GB" sz="1400" dirty="0" smtClean="0"/>
              <a:t> </a:t>
            </a:r>
            <a:r>
              <a:rPr lang="en-GB" sz="1400" dirty="0" err="1"/>
              <a:t>n</a:t>
            </a:r>
            <a:r>
              <a:rPr lang="en-GB" sz="1400" dirty="0" err="1" smtClean="0"/>
              <a:t>had</a:t>
            </a:r>
            <a:r>
              <a:rPr lang="en-GB" sz="1400" dirty="0" smtClean="0"/>
              <a:t>. Mae </a:t>
            </a:r>
            <a:r>
              <a:rPr lang="en-GB" sz="1400" dirty="0" err="1" smtClean="0"/>
              <a:t>chwaer</a:t>
            </a:r>
            <a:r>
              <a:rPr lang="en-GB" sz="1400" dirty="0" smtClean="0"/>
              <a:t> h</a:t>
            </a:r>
            <a:r>
              <a:rPr 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ŷ</a:t>
            </a:r>
            <a:r>
              <a:rPr lang="en-GB" sz="1400" dirty="0" smtClean="0"/>
              <a:t>n gen </a:t>
            </a:r>
            <a:r>
              <a:rPr lang="en-GB" sz="1400" dirty="0" err="1" smtClean="0"/>
              <a:t>i</a:t>
            </a:r>
            <a:r>
              <a:rPr lang="en-GB" sz="1400" dirty="0" smtClean="0"/>
              <a:t>, </a:t>
            </a:r>
            <a:r>
              <a:rPr lang="en-GB" sz="1400" dirty="0" err="1" smtClean="0"/>
              <a:t>sy’n</a:t>
            </a:r>
            <a:r>
              <a:rPr lang="en-GB" sz="1400" dirty="0" smtClean="0"/>
              <a:t> </a:t>
            </a:r>
            <a:r>
              <a:rPr lang="en-GB" sz="1400" dirty="0" err="1" smtClean="0"/>
              <a:t>disgwyl</a:t>
            </a:r>
            <a:r>
              <a:rPr lang="en-GB" sz="1400" dirty="0" smtClean="0"/>
              <a:t> </a:t>
            </a:r>
            <a:r>
              <a:rPr lang="en-GB" sz="1400" dirty="0" err="1" smtClean="0"/>
              <a:t>babi</a:t>
            </a:r>
            <a:r>
              <a:rPr lang="en-GB" sz="1400" dirty="0" smtClean="0"/>
              <a:t> </a:t>
            </a:r>
            <a:r>
              <a:rPr lang="en-GB" sz="1400" dirty="0" err="1" smtClean="0"/>
              <a:t>yn</a:t>
            </a:r>
            <a:r>
              <a:rPr lang="en-GB" sz="1400" dirty="0" smtClean="0"/>
              <a:t> </a:t>
            </a:r>
            <a:r>
              <a:rPr lang="en-GB" sz="1400" dirty="0" err="1" smtClean="0"/>
              <a:t>yr</a:t>
            </a:r>
            <a:r>
              <a:rPr lang="en-GB" sz="1400" dirty="0" smtClean="0"/>
              <a:t> </a:t>
            </a:r>
            <a:r>
              <a:rPr lang="en-GB" sz="1400" dirty="0" err="1" smtClean="0"/>
              <a:t>wythnosau</a:t>
            </a:r>
            <a:r>
              <a:rPr lang="en-GB" sz="1400" dirty="0" smtClean="0"/>
              <a:t> </a:t>
            </a:r>
            <a:r>
              <a:rPr lang="en-GB" sz="1400" dirty="0" err="1" smtClean="0"/>
              <a:t>nesaf</a:t>
            </a:r>
            <a:r>
              <a:rPr lang="en-GB" sz="1400" dirty="0" smtClean="0"/>
              <a:t>. Mae gen </a:t>
            </a:r>
            <a:r>
              <a:rPr lang="en-GB" sz="1400" dirty="0" err="1" smtClean="0"/>
              <a:t>i</a:t>
            </a:r>
            <a:r>
              <a:rPr lang="en-GB" sz="1400" dirty="0" smtClean="0"/>
              <a:t> </a:t>
            </a:r>
            <a:r>
              <a:rPr lang="en-GB" sz="1400" dirty="0" err="1" smtClean="0"/>
              <a:t>ddiddordeb</a:t>
            </a:r>
            <a:r>
              <a:rPr lang="en-GB" sz="1400" dirty="0" smtClean="0"/>
              <a:t> </a:t>
            </a:r>
            <a:r>
              <a:rPr lang="en-GB" sz="1400" dirty="0" err="1" smtClean="0"/>
              <a:t>ym</a:t>
            </a:r>
            <a:r>
              <a:rPr lang="en-GB" sz="1400" dirty="0" smtClean="0"/>
              <a:t> </a:t>
            </a:r>
            <a:r>
              <a:rPr lang="en-GB" sz="1400" dirty="0" err="1" smtClean="0"/>
              <a:t>mh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ê</a:t>
            </a:r>
            <a:r>
              <a:rPr lang="en-GB" sz="1400" dirty="0" err="1" smtClean="0"/>
              <a:t>l</a:t>
            </a:r>
            <a:r>
              <a:rPr lang="en-GB" sz="1400" dirty="0" smtClean="0"/>
              <a:t> </a:t>
            </a:r>
            <a:r>
              <a:rPr lang="en-GB" sz="1400" dirty="0" err="1" smtClean="0"/>
              <a:t>rwyd</a:t>
            </a:r>
            <a:r>
              <a:rPr lang="en-GB" sz="1400" dirty="0" smtClean="0"/>
              <a:t>, ac </a:t>
            </a:r>
            <a:r>
              <a:rPr lang="en-GB" sz="1400" dirty="0" err="1" smtClean="0"/>
              <a:t>yn</a:t>
            </a:r>
            <a:r>
              <a:rPr lang="en-GB" sz="1400" dirty="0" smtClean="0"/>
              <a:t> </a:t>
            </a:r>
            <a:r>
              <a:rPr lang="en-GB" sz="1400" dirty="0" err="1" smtClean="0"/>
              <a:t>chwarae</a:t>
            </a:r>
            <a:r>
              <a:rPr lang="en-GB" sz="1400" dirty="0" smtClean="0"/>
              <a:t> </a:t>
            </a:r>
            <a:r>
              <a:rPr lang="en-GB" sz="1400" dirty="0" err="1" smtClean="0"/>
              <a:t>i</a:t>
            </a:r>
            <a:r>
              <a:rPr lang="en-GB" sz="1400" dirty="0" smtClean="0"/>
              <a:t> </a:t>
            </a:r>
            <a:r>
              <a:rPr lang="en-GB" sz="1400" dirty="0" err="1" smtClean="0"/>
              <a:t>d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sz="1400" dirty="0" err="1" smtClean="0"/>
              <a:t>m</a:t>
            </a:r>
            <a:r>
              <a:rPr lang="en-GB" sz="1400" dirty="0" smtClean="0"/>
              <a:t> </a:t>
            </a:r>
            <a:r>
              <a:rPr lang="en-GB" sz="1400" dirty="0" err="1" smtClean="0"/>
              <a:t>lleol</a:t>
            </a:r>
            <a:r>
              <a:rPr lang="en-GB" sz="1400" dirty="0" smtClean="0"/>
              <a:t>, ac </a:t>
            </a:r>
            <a:r>
              <a:rPr lang="en-GB" sz="1400" dirty="0" err="1" smtClean="0"/>
              <a:t>yn</a:t>
            </a:r>
            <a:r>
              <a:rPr lang="en-GB" sz="1400" dirty="0"/>
              <a:t> </a:t>
            </a:r>
            <a:r>
              <a:rPr lang="en-GB" sz="1400" dirty="0" err="1" smtClean="0"/>
              <a:t>berson</a:t>
            </a:r>
            <a:r>
              <a:rPr lang="en-GB" sz="1400" dirty="0" smtClean="0"/>
              <a:t> </a:t>
            </a:r>
            <a:r>
              <a:rPr lang="en-GB" sz="1400" dirty="0" err="1" smtClean="0"/>
              <a:t>eithaf</a:t>
            </a:r>
            <a:r>
              <a:rPr lang="en-GB" sz="1400" dirty="0" smtClean="0"/>
              <a:t> </a:t>
            </a:r>
            <a:r>
              <a:rPr lang="en-GB" sz="1400" dirty="0" err="1" smtClean="0"/>
              <a:t>creadigol</a:t>
            </a:r>
            <a:r>
              <a:rPr lang="en-GB" sz="1400" dirty="0" smtClean="0"/>
              <a:t>. </a:t>
            </a:r>
            <a:r>
              <a:rPr lang="en-GB" sz="1400" dirty="0" err="1" smtClean="0"/>
              <a:t>Rwy’n</a:t>
            </a:r>
            <a:r>
              <a:rPr lang="en-GB" sz="1400" dirty="0" smtClean="0"/>
              <a:t> </a:t>
            </a:r>
            <a:r>
              <a:rPr lang="en-GB" sz="1400" dirty="0" err="1" smtClean="0"/>
              <a:t>hoff</a:t>
            </a:r>
            <a:r>
              <a:rPr lang="en-GB" sz="1400" dirty="0" smtClean="0"/>
              <a:t> o </a:t>
            </a:r>
            <a:r>
              <a:rPr lang="en-GB" sz="1400" dirty="0" err="1" smtClean="0"/>
              <a:t>ddarllen</a:t>
            </a:r>
            <a:r>
              <a:rPr lang="en-GB" sz="1400" dirty="0" smtClean="0"/>
              <a:t> a </a:t>
            </a:r>
            <a:r>
              <a:rPr lang="en-GB" sz="1400" dirty="0" err="1" smtClean="0"/>
              <a:t>siocled</a:t>
            </a:r>
            <a:r>
              <a:rPr lang="en-GB" sz="1400" dirty="0" smtClean="0"/>
              <a:t>!</a:t>
            </a:r>
            <a:endParaRPr lang="en-GB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9B5451-6097-4276-847E-77F00316F8A3}"/>
              </a:ext>
            </a:extLst>
          </p:cNvPr>
          <p:cNvSpPr txBox="1"/>
          <p:nvPr/>
        </p:nvSpPr>
        <p:spPr>
          <a:xfrm>
            <a:off x="4057008" y="4282824"/>
            <a:ext cx="51402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Credaf </a:t>
            </a:r>
            <a:r>
              <a:rPr lang="en-GB" sz="1600" dirty="0" err="1"/>
              <a:t>f</a:t>
            </a:r>
            <a:r>
              <a:rPr lang="en-GB" sz="1600" dirty="0" err="1" smtClean="0"/>
              <a:t>od</a:t>
            </a:r>
            <a:r>
              <a:rPr lang="en-GB" sz="1600" dirty="0" smtClean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/>
              <a:t>b</a:t>
            </a:r>
            <a:r>
              <a:rPr lang="en-GB" sz="1600" dirty="0" smtClean="0"/>
              <a:t>ob </a:t>
            </a:r>
            <a:r>
              <a:rPr lang="en-GB" sz="1600" dirty="0" err="1"/>
              <a:t>disgybl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hawl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llwyddiannus</a:t>
            </a:r>
            <a:r>
              <a:rPr lang="en-GB" sz="1600" dirty="0"/>
              <a:t>. Fy </a:t>
            </a:r>
            <a:r>
              <a:rPr lang="en-GB" sz="1600" dirty="0" err="1"/>
              <a:t>mhrif</a:t>
            </a:r>
            <a:r>
              <a:rPr lang="en-GB" sz="1600" dirty="0"/>
              <a:t> </a:t>
            </a:r>
            <a:r>
              <a:rPr lang="en-GB" sz="1600" dirty="0" err="1" smtClean="0"/>
              <a:t>reswm</a:t>
            </a:r>
            <a:r>
              <a:rPr lang="en-GB" sz="1600" dirty="0" smtClean="0"/>
              <a:t> </a:t>
            </a:r>
            <a:r>
              <a:rPr lang="en-GB" sz="1600" dirty="0"/>
              <a:t>am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 smtClean="0"/>
              <a:t>athrawes</a:t>
            </a:r>
            <a:r>
              <a:rPr lang="en-GB" sz="1600" dirty="0" smtClean="0"/>
              <a:t>, </a:t>
            </a:r>
            <a:r>
              <a:rPr lang="en-GB" sz="1600" dirty="0"/>
              <a:t>yw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annog</a:t>
            </a:r>
            <a:r>
              <a:rPr lang="en-GB" sz="1600" dirty="0"/>
              <a:t> y </a:t>
            </a:r>
            <a:r>
              <a:rPr lang="en-GB" sz="1600" dirty="0" err="1"/>
              <a:t>gred</a:t>
            </a:r>
            <a:r>
              <a:rPr lang="en-GB" sz="1600" dirty="0"/>
              <a:t> </a:t>
            </a:r>
            <a:r>
              <a:rPr lang="en-GB" sz="1600" dirty="0" err="1"/>
              <a:t>yma</a:t>
            </a:r>
            <a:r>
              <a:rPr lang="en-GB" sz="1600" dirty="0"/>
              <a:t> </a:t>
            </a:r>
            <a:r>
              <a:rPr lang="en-GB" sz="1600" dirty="0" err="1"/>
              <a:t>mewn</a:t>
            </a:r>
            <a:r>
              <a:rPr lang="en-GB" sz="1600" dirty="0"/>
              <a:t>, </a:t>
            </a:r>
            <a:r>
              <a:rPr lang="en-GB" sz="1600" dirty="0" err="1"/>
              <a:t>nid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unig</a:t>
            </a:r>
            <a:r>
              <a:rPr lang="en-GB" sz="1600" dirty="0"/>
              <a:t> plant </a:t>
            </a:r>
            <a:r>
              <a:rPr lang="en-GB" sz="1600" dirty="0" err="1"/>
              <a:t>ond</a:t>
            </a:r>
            <a:r>
              <a:rPr lang="en-GB" sz="1600" dirty="0"/>
              <a:t> </a:t>
            </a:r>
            <a:r>
              <a:rPr lang="en-GB" sz="1600" dirty="0" err="1"/>
              <a:t>oedolion</a:t>
            </a:r>
            <a:r>
              <a:rPr lang="en-GB" sz="1600" dirty="0"/>
              <a:t> </a:t>
            </a:r>
            <a:r>
              <a:rPr lang="en-GB" sz="1600" dirty="0" err="1"/>
              <a:t>hefyd</a:t>
            </a:r>
            <a:r>
              <a:rPr lang="en-GB" sz="1600" dirty="0"/>
              <a:t>. </a:t>
            </a:r>
          </a:p>
          <a:p>
            <a:pPr algn="ctr"/>
            <a:r>
              <a:rPr lang="en-GB" sz="1600" dirty="0" err="1" smtClean="0"/>
              <a:t>Wrth</a:t>
            </a:r>
            <a:r>
              <a:rPr lang="en-GB" sz="1600" dirty="0" smtClean="0"/>
              <a:t> </a:t>
            </a:r>
            <a:r>
              <a:rPr lang="en-GB" sz="1600" dirty="0" err="1" smtClean="0"/>
              <a:t>weithio</a:t>
            </a:r>
            <a:r>
              <a:rPr lang="en-GB" sz="1600" dirty="0" smtClean="0"/>
              <a:t> </a:t>
            </a:r>
            <a:r>
              <a:rPr lang="en-GB" sz="1600" dirty="0" err="1" smtClean="0"/>
              <a:t>fel</a:t>
            </a:r>
            <a:r>
              <a:rPr lang="en-GB" sz="1600" dirty="0" smtClean="0"/>
              <a:t> </a:t>
            </a:r>
            <a:r>
              <a:rPr lang="en-GB" sz="1600" dirty="0" err="1" smtClean="0"/>
              <a:t>cynorthwyydd</a:t>
            </a:r>
            <a:r>
              <a:rPr lang="en-GB" sz="1600" dirty="0" smtClean="0"/>
              <a:t>, </a:t>
            </a:r>
            <a:r>
              <a:rPr lang="en-GB" sz="1600" dirty="0" err="1" smtClean="0"/>
              <a:t>rhoddwyd</a:t>
            </a:r>
            <a:r>
              <a:rPr lang="en-GB" sz="1600" dirty="0" smtClean="0"/>
              <a:t> hon </a:t>
            </a:r>
            <a:r>
              <a:rPr lang="en-GB" sz="1600" dirty="0" err="1" smtClean="0"/>
              <a:t>yr</a:t>
            </a:r>
            <a:r>
              <a:rPr lang="en-GB" sz="1600" dirty="0" smtClean="0"/>
              <a:t> </a:t>
            </a:r>
            <a:r>
              <a:rPr lang="en-GB" sz="1600" dirty="0" err="1" smtClean="0"/>
              <a:t>hyder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fi </a:t>
            </a:r>
            <a:r>
              <a:rPr lang="en-GB" sz="1600" dirty="0" err="1"/>
              <a:t>g</a:t>
            </a:r>
            <a:r>
              <a:rPr lang="en-GB" sz="1600" dirty="0" err="1" smtClean="0"/>
              <a:t>ymryd</a:t>
            </a:r>
            <a:r>
              <a:rPr lang="en-GB" sz="1600" dirty="0" smtClean="0"/>
              <a:t> y cam </a:t>
            </a:r>
            <a:r>
              <a:rPr lang="en-GB" sz="1600" dirty="0" err="1" smtClean="0"/>
              <a:t>nesaf</a:t>
            </a:r>
            <a:r>
              <a:rPr lang="en-GB" sz="1600" dirty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fy</a:t>
            </a:r>
            <a:r>
              <a:rPr lang="en-GB" sz="1600" dirty="0" smtClean="0"/>
              <a:t> </a:t>
            </a:r>
            <a:r>
              <a:rPr lang="en-GB" sz="1600" dirty="0" err="1" smtClean="0"/>
              <a:t>nghyrfa</a:t>
            </a:r>
            <a:r>
              <a:rPr lang="en-GB" sz="1600" dirty="0" smtClean="0"/>
              <a:t>.  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716" y="333153"/>
            <a:ext cx="1231105" cy="9233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19214" y="405446"/>
            <a:ext cx="1594447" cy="119583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698768" y="317305"/>
            <a:ext cx="1544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Nai</a:t>
            </a:r>
            <a:r>
              <a:rPr lang="en-GB" dirty="0" smtClean="0"/>
              <a:t> Joshua, a </a:t>
            </a:r>
            <a:r>
              <a:rPr lang="en-GB" dirty="0" err="1" smtClean="0"/>
              <a:t>rydw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dde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" ma:contentTypeDescription="Create a new document." ma:contentTypeScope="" ma:versionID="75247a5fef7e64e58d7632e30ff57fe4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1b4170e7709f4d43060007815f7c5d1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3E72FE6-670E-4131-9F81-18E1AD2919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B4617CA-04EF-4015-B606-D3F19973F8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EE6DEB-C243-4FDA-B264-0BEF6A316BFD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46b8f10f-f56e-4e87-af4a-2384ac144562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178</TotalTime>
  <Words>332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Elizabeth</cp:lastModifiedBy>
  <cp:revision>25</cp:revision>
  <dcterms:created xsi:type="dcterms:W3CDTF">2019-09-05T20:58:34Z</dcterms:created>
  <dcterms:modified xsi:type="dcterms:W3CDTF">2019-10-03T21:33:30Z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