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24"/>
  </p:normalViewPr>
  <p:slideViewPr>
    <p:cSldViewPr snapToGrid="0">
      <p:cViewPr varScale="1">
        <p:scale>
          <a:sx n="106" d="100"/>
          <a:sy n="106" d="100"/>
        </p:scale>
        <p:origin x="79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0A7DBC-0E03-8011-29DE-582C103385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E3A5E0-47E1-7F4D-9321-F561561184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EF9E86-D679-BE57-2863-CD9CF57C35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B19C5-79A2-1E44-96E1-B7BB15D9FF83}" type="datetimeFigureOut">
              <a:rPr lang="en-US" smtClean="0"/>
              <a:t>4/23/26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405475-F72B-794D-9674-01663F26F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DCAD3B-D1D6-CD5C-4F7D-E320FE6567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BEEEE-58FE-9549-A3F7-B9594B695F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33167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91A4F0-C51C-BC4F-F3C5-4699353352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EF37A6-960B-0ED9-FD38-6B0BC9E571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59C787-AE47-E001-4F39-BA92BD5175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B19C5-79A2-1E44-96E1-B7BB15D9FF83}" type="datetimeFigureOut">
              <a:rPr lang="en-US" smtClean="0"/>
              <a:t>4/23/26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6E8C2A-E322-C65E-773F-0768FA0AF9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8E1F4D-4650-4862-C804-F3283E3EE4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BEEEE-58FE-9549-A3F7-B9594B695F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22108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51BEC-1A6A-A445-3DB1-DABB25795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D2547C-AFAE-9F94-3CB8-D4E6217617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DA1125-5A5C-2418-D43D-7CC7083595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B19C5-79A2-1E44-96E1-B7BB15D9FF83}" type="datetimeFigureOut">
              <a:rPr lang="en-US" smtClean="0"/>
              <a:t>4/23/26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42B5CD-A6FD-218D-997D-8B2B7024BC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082D3B-F58F-AFEC-43A2-9F45754596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BEEEE-58FE-9549-A3F7-B9594B695F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1932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F87E2A-9223-95DF-12AE-2E1421D2A3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F353D9-9E6A-EE9B-16AE-11692293D1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3AB232-F353-BCA1-9DAE-340D1507B9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EA517B-7FA8-6E98-FBAE-5A9AE543B4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B19C5-79A2-1E44-96E1-B7BB15D9FF83}" type="datetimeFigureOut">
              <a:rPr lang="en-US" smtClean="0"/>
              <a:t>4/23/26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D08187-3F62-6595-CCD4-628D0845D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0E48CC-FCAB-FA7A-223A-DF509D1421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BEEEE-58FE-9549-A3F7-B9594B695F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46823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AFDD6A-0D9E-F856-4B97-D48A88F11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E017BE-63C0-3A11-37B2-17B1B6B592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824DE1-70A5-A1D9-510F-41063AB7AE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3D6B9E-3F67-933A-FFFB-E09563A86A9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DBECE31-06D5-F3C5-A73A-4AEE9FEEC3E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FD797EB-FFA9-D314-3164-5D20C34D96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B19C5-79A2-1E44-96E1-B7BB15D9FF83}" type="datetimeFigureOut">
              <a:rPr lang="en-US" smtClean="0"/>
              <a:t>4/23/26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38C3535-C8A7-FBE2-725B-FE7A1D4B1F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8E36AC2-BA62-1512-0785-8FE527C131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BEEEE-58FE-9549-A3F7-B9594B695F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70451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0CC1BE-5F72-822C-EBD1-7C33AEBEB6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833203F-C77C-13A3-EF99-542800EEAA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B19C5-79A2-1E44-96E1-B7BB15D9FF83}" type="datetimeFigureOut">
              <a:rPr lang="en-US" smtClean="0"/>
              <a:t>4/23/26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5E8D9A7-641D-66F0-B594-0851417DD6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ED3F26-360B-D626-0730-069CB6416E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BEEEE-58FE-9549-A3F7-B9594B695F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1505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7357CF-AEB5-36D6-B6F0-D51314014E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B19C5-79A2-1E44-96E1-B7BB15D9FF83}" type="datetimeFigureOut">
              <a:rPr lang="en-US" smtClean="0"/>
              <a:t>4/23/26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DC2C1DE-2FF9-3FE4-E91E-21371397D3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DF133B-28F1-93A9-B482-ED4405A77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BEEEE-58FE-9549-A3F7-B9594B695F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58297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0DCE4-64F5-0CF3-BE63-93DAEABD99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C817D-AD8F-4F63-CE7A-12D76F1E9B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5FB854-EFBA-A0E2-FA44-B33C5CA1F56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1A1489-B66B-7F09-A8C1-420D0FD4AF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B19C5-79A2-1E44-96E1-B7BB15D9FF83}" type="datetimeFigureOut">
              <a:rPr lang="en-US" smtClean="0"/>
              <a:t>4/23/26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441F76-E440-7B9D-F0FD-AE142E3CDE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E78D5A-C061-E464-F2D0-EBFBEAF9A8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BEEEE-58FE-9549-A3F7-B9594B695F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1163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8ED6DE-8C14-06C9-83BE-C591F0FC4B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361D53F-CE09-46F5-8AB0-B3F2BE2B932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791E84-A965-C52A-AB41-7E6EDE6A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83864-CF4C-FB40-DC15-BFF6BD84C7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B19C5-79A2-1E44-96E1-B7BB15D9FF83}" type="datetimeFigureOut">
              <a:rPr lang="en-US" smtClean="0"/>
              <a:t>4/23/26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39B6DB-F435-5C28-6850-F578F1141A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2E1D51-1863-4596-2BA4-6DF0BEB358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BEEEE-58FE-9549-A3F7-B9594B695F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50061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9F88C5-A070-B971-545D-5678101F2C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D96B94-31A2-85DC-4005-198B4556C8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919000-EEEF-049E-A5DA-780E9AD2C1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B19C5-79A2-1E44-96E1-B7BB15D9FF83}" type="datetimeFigureOut">
              <a:rPr lang="en-US" smtClean="0"/>
              <a:t>4/23/26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839E92-CFA6-7E6B-CD17-0057E54151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B48C61-D690-71AF-1F81-E7AA752F3F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BEEEE-58FE-9549-A3F7-B9594B695F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89239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CD57BD5-D3D9-D255-F915-3699A89509A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396A76-B43E-CE30-A309-5120709FAE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8B169F-9FC0-81CC-F016-045209BF08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B19C5-79A2-1E44-96E1-B7BB15D9FF83}" type="datetimeFigureOut">
              <a:rPr lang="en-US" smtClean="0"/>
              <a:t>4/23/26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AD2BC0-2343-80F4-E2F6-3933B2A47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FAA5A8-525D-5873-FA7E-22DE246B4A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BEEEE-58FE-9549-A3F7-B9594B695F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33407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CF67906-C1E5-1C64-AB6D-D7276BE8E9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6EF98C-BD66-6F3D-FC60-A1A9D33ED2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642E40-A32E-C6D7-F73A-A31284A419F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BB19C5-79A2-1E44-96E1-B7BB15D9FF83}" type="datetimeFigureOut">
              <a:rPr lang="en-US" smtClean="0"/>
              <a:t>4/23/26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6FB31F-68A4-4D2B-53BD-B727F8AB01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FD0EC-4091-2D28-1619-54EC0E9450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6BEEEE-58FE-9549-A3F7-B9594B695F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01217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3A0BDB-96B9-82E8-0592-628E525A314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CE8DC7-B96A-F074-D448-FC8540DCDC1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Audio Recording 23 Apr 2026 at 09:52:06">
            <a:hlinkClick r:id="" action="ppaction://media"/>
            <a:extLst>
              <a:ext uri="{FF2B5EF4-FFF2-40B4-BE49-F238E27FC236}">
                <a16:creationId xmlns:a16="http://schemas.microsoft.com/office/drawing/2014/main" id="{4F591BAC-9B8E-D7FC-3637-B0A603652E7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2787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2701"/>
    </mc:Choice>
    <mc:Fallback xmlns="">
      <p:transition spd="slow" advTm="3127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380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323</TotalTime>
  <Words>0</Words>
  <Application>Microsoft Macintosh PowerPoint</Application>
  <PresentationFormat>Widescreen</PresentationFormat>
  <Paragraphs>0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Dayna Denny (2408900)</dc:creator>
  <cp:lastModifiedBy>Dayna Denny (2408900)</cp:lastModifiedBy>
  <cp:revision>2</cp:revision>
  <dcterms:created xsi:type="dcterms:W3CDTF">2026-04-23T08:28:18Z</dcterms:created>
  <dcterms:modified xsi:type="dcterms:W3CDTF">2026-04-23T14:32:16Z</dcterms:modified>
</cp:coreProperties>
</file>