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22" r:id="rId4"/>
  </p:sldMasterIdLst>
  <p:notesMasterIdLst>
    <p:notesMasterId r:id="rId20"/>
  </p:notesMasterIdLst>
  <p:handoutMasterIdLst>
    <p:handoutMasterId r:id="rId21"/>
  </p:handoutMasterIdLst>
  <p:sldIdLst>
    <p:sldId id="306" r:id="rId5"/>
    <p:sldId id="322" r:id="rId6"/>
    <p:sldId id="308" r:id="rId7"/>
    <p:sldId id="309" r:id="rId8"/>
    <p:sldId id="310" r:id="rId9"/>
    <p:sldId id="303" r:id="rId10"/>
    <p:sldId id="315" r:id="rId11"/>
    <p:sldId id="319" r:id="rId12"/>
    <p:sldId id="321" r:id="rId13"/>
    <p:sldId id="320" r:id="rId14"/>
    <p:sldId id="313" r:id="rId15"/>
    <p:sldId id="323" r:id="rId16"/>
    <p:sldId id="324" r:id="rId17"/>
    <p:sldId id="311" r:id="rId18"/>
    <p:sldId id="31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3530119-EBA7-450B-AAAB-3DDD6BB3F82D}">
          <p14:sldIdLst>
            <p14:sldId id="306"/>
            <p14:sldId id="322"/>
            <p14:sldId id="308"/>
            <p14:sldId id="309"/>
            <p14:sldId id="310"/>
            <p14:sldId id="303"/>
            <p14:sldId id="315"/>
            <p14:sldId id="319"/>
            <p14:sldId id="321"/>
            <p14:sldId id="320"/>
            <p14:sldId id="313"/>
            <p14:sldId id="323"/>
            <p14:sldId id="324"/>
            <p14:sldId id="311"/>
            <p14:sldId id="31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C04DB2-59F6-417F-83C1-BE96640D6C83}" v="1878" dt="2025-03-26T14:17:51.1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900" autoAdjust="0"/>
  </p:normalViewPr>
  <p:slideViewPr>
    <p:cSldViewPr snapToGrid="0">
      <p:cViewPr varScale="1">
        <p:scale>
          <a:sx n="50" d="100"/>
          <a:sy n="50" d="100"/>
        </p:scale>
        <p:origin x="1284" y="36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-302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9CCE24-FD9D-4566-8316-9DCA1E99F889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A9521F2-8695-4FB7-9B01-628299D49474}">
      <dgm:prSet/>
      <dgm:spPr/>
      <dgm:t>
        <a:bodyPr/>
        <a:lstStyle/>
        <a:p>
          <a:r>
            <a:rPr lang="en-GB" dirty="0"/>
            <a:t>Family </a:t>
          </a:r>
          <a:endParaRPr lang="en-US" dirty="0"/>
        </a:p>
      </dgm:t>
    </dgm:pt>
    <dgm:pt modelId="{A6B15B0B-E3D3-4356-932B-0A84E05C7AAC}" type="parTrans" cxnId="{D5FD94FE-728A-45BD-B186-94B4970B411E}">
      <dgm:prSet/>
      <dgm:spPr/>
      <dgm:t>
        <a:bodyPr/>
        <a:lstStyle/>
        <a:p>
          <a:endParaRPr lang="en-US"/>
        </a:p>
      </dgm:t>
    </dgm:pt>
    <dgm:pt modelId="{5107280A-151B-49D3-96DB-DA5C91CE0C64}" type="sibTrans" cxnId="{D5FD94FE-728A-45BD-B186-94B4970B411E}">
      <dgm:prSet/>
      <dgm:spPr/>
      <dgm:t>
        <a:bodyPr/>
        <a:lstStyle/>
        <a:p>
          <a:endParaRPr lang="en-US"/>
        </a:p>
      </dgm:t>
    </dgm:pt>
    <dgm:pt modelId="{05F38079-EBFF-4B24-9F7D-AE098EDABE11}">
      <dgm:prSet/>
      <dgm:spPr/>
      <dgm:t>
        <a:bodyPr/>
        <a:lstStyle/>
        <a:p>
          <a:r>
            <a:rPr lang="en-GB" dirty="0"/>
            <a:t>Friends</a:t>
          </a:r>
          <a:endParaRPr lang="en-US" dirty="0"/>
        </a:p>
      </dgm:t>
    </dgm:pt>
    <dgm:pt modelId="{8E488359-DF3B-41F0-B3FC-8575CA757F83}" type="parTrans" cxnId="{091CC316-CD74-4FC3-BD8B-0E344501BF42}">
      <dgm:prSet/>
      <dgm:spPr/>
      <dgm:t>
        <a:bodyPr/>
        <a:lstStyle/>
        <a:p>
          <a:endParaRPr lang="en-US"/>
        </a:p>
      </dgm:t>
    </dgm:pt>
    <dgm:pt modelId="{51A9D93A-E847-4385-B845-9A403E8332AD}" type="sibTrans" cxnId="{091CC316-CD74-4FC3-BD8B-0E344501BF42}">
      <dgm:prSet/>
      <dgm:spPr/>
      <dgm:t>
        <a:bodyPr/>
        <a:lstStyle/>
        <a:p>
          <a:endParaRPr lang="en-US"/>
        </a:p>
      </dgm:t>
    </dgm:pt>
    <dgm:pt modelId="{598362DE-A30F-423D-A9D9-CF16F80FE4E7}">
      <dgm:prSet/>
      <dgm:spPr/>
      <dgm:t>
        <a:bodyPr/>
        <a:lstStyle/>
        <a:p>
          <a:r>
            <a:rPr lang="en-GB" dirty="0"/>
            <a:t>Romantic Partners</a:t>
          </a:r>
          <a:endParaRPr lang="en-US" dirty="0"/>
        </a:p>
      </dgm:t>
    </dgm:pt>
    <dgm:pt modelId="{EF6CB87D-FAD1-4E6C-9EB3-8C340C5012D2}" type="parTrans" cxnId="{3773D7C1-9675-4C2F-8A9C-73DA6441DB38}">
      <dgm:prSet/>
      <dgm:spPr/>
      <dgm:t>
        <a:bodyPr/>
        <a:lstStyle/>
        <a:p>
          <a:endParaRPr lang="en-US"/>
        </a:p>
      </dgm:t>
    </dgm:pt>
    <dgm:pt modelId="{6D2051B3-9F7E-496A-ABEB-6D4F7FC1ECAE}" type="sibTrans" cxnId="{3773D7C1-9675-4C2F-8A9C-73DA6441DB38}">
      <dgm:prSet/>
      <dgm:spPr/>
      <dgm:t>
        <a:bodyPr/>
        <a:lstStyle/>
        <a:p>
          <a:endParaRPr lang="en-US"/>
        </a:p>
      </dgm:t>
    </dgm:pt>
    <dgm:pt modelId="{DCB78F1B-E030-4B22-900E-2DE202F507C5}">
      <dgm:prSet/>
      <dgm:spPr/>
      <dgm:t>
        <a:bodyPr/>
        <a:lstStyle/>
        <a:p>
          <a:r>
            <a:rPr lang="en-GB" dirty="0"/>
            <a:t>Teachers / Mentors </a:t>
          </a:r>
          <a:endParaRPr lang="en-US" dirty="0"/>
        </a:p>
      </dgm:t>
    </dgm:pt>
    <dgm:pt modelId="{F887475D-D699-41D8-B3EF-5809C96A3D22}" type="parTrans" cxnId="{E92383B1-72EA-4CE8-B7BA-9E7A204F3B2F}">
      <dgm:prSet/>
      <dgm:spPr/>
      <dgm:t>
        <a:bodyPr/>
        <a:lstStyle/>
        <a:p>
          <a:endParaRPr lang="en-US"/>
        </a:p>
      </dgm:t>
    </dgm:pt>
    <dgm:pt modelId="{D26ACCDA-9B7D-474E-8411-F681F27CA29F}" type="sibTrans" cxnId="{E92383B1-72EA-4CE8-B7BA-9E7A204F3B2F}">
      <dgm:prSet/>
      <dgm:spPr/>
      <dgm:t>
        <a:bodyPr/>
        <a:lstStyle/>
        <a:p>
          <a:endParaRPr lang="en-US"/>
        </a:p>
      </dgm:t>
    </dgm:pt>
    <dgm:pt modelId="{5D45EACB-9EDD-4B32-A22E-056A4DFFCCD8}">
      <dgm:prSet/>
      <dgm:spPr/>
      <dgm:t>
        <a:bodyPr/>
        <a:lstStyle/>
        <a:p>
          <a:r>
            <a:rPr lang="en-GB" dirty="0"/>
            <a:t>On-line Community</a:t>
          </a:r>
          <a:endParaRPr lang="en-US" dirty="0"/>
        </a:p>
      </dgm:t>
    </dgm:pt>
    <dgm:pt modelId="{3DE1D2ED-C676-42D6-8D77-468503BB25D6}" type="parTrans" cxnId="{DE65AD4F-844F-4E8C-B0F6-35F46380ECE9}">
      <dgm:prSet/>
      <dgm:spPr/>
      <dgm:t>
        <a:bodyPr/>
        <a:lstStyle/>
        <a:p>
          <a:endParaRPr lang="en-US"/>
        </a:p>
      </dgm:t>
    </dgm:pt>
    <dgm:pt modelId="{8DA8BCF8-3279-432F-A474-F8CEB852BDEB}" type="sibTrans" cxnId="{DE65AD4F-844F-4E8C-B0F6-35F46380ECE9}">
      <dgm:prSet/>
      <dgm:spPr/>
      <dgm:t>
        <a:bodyPr/>
        <a:lstStyle/>
        <a:p>
          <a:endParaRPr lang="en-US"/>
        </a:p>
      </dgm:t>
    </dgm:pt>
    <dgm:pt modelId="{064487B4-4E78-4073-8952-7F843E357A9E}">
      <dgm:prSet/>
      <dgm:spPr/>
      <dgm:t>
        <a:bodyPr/>
        <a:lstStyle/>
        <a:p>
          <a:r>
            <a:rPr lang="en-GB" dirty="0"/>
            <a:t>Co-workers</a:t>
          </a:r>
          <a:endParaRPr lang="en-US" dirty="0"/>
        </a:p>
      </dgm:t>
    </dgm:pt>
    <dgm:pt modelId="{F9107B6B-5430-45A1-9D27-A75C97A2628D}" type="parTrans" cxnId="{4A915E85-6339-414C-8150-430B106208E1}">
      <dgm:prSet/>
      <dgm:spPr/>
      <dgm:t>
        <a:bodyPr/>
        <a:lstStyle/>
        <a:p>
          <a:endParaRPr lang="en-US"/>
        </a:p>
      </dgm:t>
    </dgm:pt>
    <dgm:pt modelId="{6466AFAA-7C86-48DF-B941-1A0ABEE4F418}" type="sibTrans" cxnId="{4A915E85-6339-414C-8150-430B106208E1}">
      <dgm:prSet/>
      <dgm:spPr/>
      <dgm:t>
        <a:bodyPr/>
        <a:lstStyle/>
        <a:p>
          <a:endParaRPr lang="en-US"/>
        </a:p>
      </dgm:t>
    </dgm:pt>
    <dgm:pt modelId="{B56AD464-23DF-4998-8938-F141A14B1536}">
      <dgm:prSet/>
      <dgm:spPr/>
      <dgm:t>
        <a:bodyPr/>
        <a:lstStyle/>
        <a:p>
          <a:r>
            <a:rPr lang="en-GB" dirty="0"/>
            <a:t>Professionals 	</a:t>
          </a:r>
          <a:endParaRPr lang="en-US" dirty="0"/>
        </a:p>
      </dgm:t>
    </dgm:pt>
    <dgm:pt modelId="{EB8C9246-F644-4E11-B18B-F0B6480B9AB7}" type="parTrans" cxnId="{960AAE08-61AE-4305-A017-450A33A0BA99}">
      <dgm:prSet/>
      <dgm:spPr/>
      <dgm:t>
        <a:bodyPr/>
        <a:lstStyle/>
        <a:p>
          <a:endParaRPr lang="en-US"/>
        </a:p>
      </dgm:t>
    </dgm:pt>
    <dgm:pt modelId="{4D7672BF-8722-4C15-B657-3DBA580DC4EA}" type="sibTrans" cxnId="{960AAE08-61AE-4305-A017-450A33A0BA99}">
      <dgm:prSet/>
      <dgm:spPr/>
      <dgm:t>
        <a:bodyPr/>
        <a:lstStyle/>
        <a:p>
          <a:endParaRPr lang="en-US"/>
        </a:p>
      </dgm:t>
    </dgm:pt>
    <dgm:pt modelId="{460EA8C9-7627-471C-B0BC-4AF3962CFE7A}" type="pres">
      <dgm:prSet presAssocID="{079CCE24-FD9D-4566-8316-9DCA1E99F889}" presName="diagram" presStyleCnt="0">
        <dgm:presLayoutVars>
          <dgm:dir/>
          <dgm:resizeHandles val="exact"/>
        </dgm:presLayoutVars>
      </dgm:prSet>
      <dgm:spPr/>
    </dgm:pt>
    <dgm:pt modelId="{505193BC-FFD5-40B7-A0E8-E70AA61FCA6C}" type="pres">
      <dgm:prSet presAssocID="{1A9521F2-8695-4FB7-9B01-628299D49474}" presName="node" presStyleLbl="node1" presStyleIdx="0" presStyleCnt="7">
        <dgm:presLayoutVars>
          <dgm:bulletEnabled val="1"/>
        </dgm:presLayoutVars>
      </dgm:prSet>
      <dgm:spPr/>
    </dgm:pt>
    <dgm:pt modelId="{984657EB-6BBB-4B4E-B838-CF4A36D728B1}" type="pres">
      <dgm:prSet presAssocID="{5107280A-151B-49D3-96DB-DA5C91CE0C64}" presName="sibTrans" presStyleCnt="0"/>
      <dgm:spPr/>
    </dgm:pt>
    <dgm:pt modelId="{3D629580-8BCA-48B8-AB26-9B0B9B10A7A1}" type="pres">
      <dgm:prSet presAssocID="{05F38079-EBFF-4B24-9F7D-AE098EDABE11}" presName="node" presStyleLbl="node1" presStyleIdx="1" presStyleCnt="7">
        <dgm:presLayoutVars>
          <dgm:bulletEnabled val="1"/>
        </dgm:presLayoutVars>
      </dgm:prSet>
      <dgm:spPr/>
    </dgm:pt>
    <dgm:pt modelId="{A00DF2EE-356C-43E8-A89C-3D1CC61C4410}" type="pres">
      <dgm:prSet presAssocID="{51A9D93A-E847-4385-B845-9A403E8332AD}" presName="sibTrans" presStyleCnt="0"/>
      <dgm:spPr/>
    </dgm:pt>
    <dgm:pt modelId="{9D18E358-0E58-43CF-A46B-51CF478CE207}" type="pres">
      <dgm:prSet presAssocID="{598362DE-A30F-423D-A9D9-CF16F80FE4E7}" presName="node" presStyleLbl="node1" presStyleIdx="2" presStyleCnt="7">
        <dgm:presLayoutVars>
          <dgm:bulletEnabled val="1"/>
        </dgm:presLayoutVars>
      </dgm:prSet>
      <dgm:spPr/>
    </dgm:pt>
    <dgm:pt modelId="{421B5F2D-72C4-4505-9D5A-87C155C80C34}" type="pres">
      <dgm:prSet presAssocID="{6D2051B3-9F7E-496A-ABEB-6D4F7FC1ECAE}" presName="sibTrans" presStyleCnt="0"/>
      <dgm:spPr/>
    </dgm:pt>
    <dgm:pt modelId="{933C6FE7-B305-4CF0-BCC4-8950F2BDF848}" type="pres">
      <dgm:prSet presAssocID="{DCB78F1B-E030-4B22-900E-2DE202F507C5}" presName="node" presStyleLbl="node1" presStyleIdx="3" presStyleCnt="7">
        <dgm:presLayoutVars>
          <dgm:bulletEnabled val="1"/>
        </dgm:presLayoutVars>
      </dgm:prSet>
      <dgm:spPr/>
    </dgm:pt>
    <dgm:pt modelId="{2743CEB2-08DB-474D-A367-F786E0F81665}" type="pres">
      <dgm:prSet presAssocID="{D26ACCDA-9B7D-474E-8411-F681F27CA29F}" presName="sibTrans" presStyleCnt="0"/>
      <dgm:spPr/>
    </dgm:pt>
    <dgm:pt modelId="{7E955AEE-E7AE-42E2-9CE8-2E62A544ACD3}" type="pres">
      <dgm:prSet presAssocID="{5D45EACB-9EDD-4B32-A22E-056A4DFFCCD8}" presName="node" presStyleLbl="node1" presStyleIdx="4" presStyleCnt="7">
        <dgm:presLayoutVars>
          <dgm:bulletEnabled val="1"/>
        </dgm:presLayoutVars>
      </dgm:prSet>
      <dgm:spPr/>
    </dgm:pt>
    <dgm:pt modelId="{44008145-90D1-4B95-94CD-1EF8800B8F8D}" type="pres">
      <dgm:prSet presAssocID="{8DA8BCF8-3279-432F-A474-F8CEB852BDEB}" presName="sibTrans" presStyleCnt="0"/>
      <dgm:spPr/>
    </dgm:pt>
    <dgm:pt modelId="{61A061FD-BD6F-468D-AEE1-5611BC8C4B2A}" type="pres">
      <dgm:prSet presAssocID="{064487B4-4E78-4073-8952-7F843E357A9E}" presName="node" presStyleLbl="node1" presStyleIdx="5" presStyleCnt="7">
        <dgm:presLayoutVars>
          <dgm:bulletEnabled val="1"/>
        </dgm:presLayoutVars>
      </dgm:prSet>
      <dgm:spPr/>
    </dgm:pt>
    <dgm:pt modelId="{E51CBA69-B0A5-450A-BD09-3B93EB50E017}" type="pres">
      <dgm:prSet presAssocID="{6466AFAA-7C86-48DF-B941-1A0ABEE4F418}" presName="sibTrans" presStyleCnt="0"/>
      <dgm:spPr/>
    </dgm:pt>
    <dgm:pt modelId="{4BCD3FED-9AB8-46B8-8DC1-91E60593CF7D}" type="pres">
      <dgm:prSet presAssocID="{B56AD464-23DF-4998-8938-F141A14B1536}" presName="node" presStyleLbl="node1" presStyleIdx="6" presStyleCnt="7">
        <dgm:presLayoutVars>
          <dgm:bulletEnabled val="1"/>
        </dgm:presLayoutVars>
      </dgm:prSet>
      <dgm:spPr/>
    </dgm:pt>
  </dgm:ptLst>
  <dgm:cxnLst>
    <dgm:cxn modelId="{960AAE08-61AE-4305-A017-450A33A0BA99}" srcId="{079CCE24-FD9D-4566-8316-9DCA1E99F889}" destId="{B56AD464-23DF-4998-8938-F141A14B1536}" srcOrd="6" destOrd="0" parTransId="{EB8C9246-F644-4E11-B18B-F0B6480B9AB7}" sibTransId="{4D7672BF-8722-4C15-B657-3DBA580DC4EA}"/>
    <dgm:cxn modelId="{091CC316-CD74-4FC3-BD8B-0E344501BF42}" srcId="{079CCE24-FD9D-4566-8316-9DCA1E99F889}" destId="{05F38079-EBFF-4B24-9F7D-AE098EDABE11}" srcOrd="1" destOrd="0" parTransId="{8E488359-DF3B-41F0-B3FC-8575CA757F83}" sibTransId="{51A9D93A-E847-4385-B845-9A403E8332AD}"/>
    <dgm:cxn modelId="{B2B7DC31-5870-432E-9ACE-011BC50E678C}" type="presOf" srcId="{079CCE24-FD9D-4566-8316-9DCA1E99F889}" destId="{460EA8C9-7627-471C-B0BC-4AF3962CFE7A}" srcOrd="0" destOrd="0" presId="urn:microsoft.com/office/officeart/2005/8/layout/default"/>
    <dgm:cxn modelId="{4D44ED62-4178-4025-A220-6B40C4A5B751}" type="presOf" srcId="{1A9521F2-8695-4FB7-9B01-628299D49474}" destId="{505193BC-FFD5-40B7-A0E8-E70AA61FCA6C}" srcOrd="0" destOrd="0" presId="urn:microsoft.com/office/officeart/2005/8/layout/default"/>
    <dgm:cxn modelId="{168A3449-3DA1-4AD4-8690-3166AE941B9A}" type="presOf" srcId="{5D45EACB-9EDD-4B32-A22E-056A4DFFCCD8}" destId="{7E955AEE-E7AE-42E2-9CE8-2E62A544ACD3}" srcOrd="0" destOrd="0" presId="urn:microsoft.com/office/officeart/2005/8/layout/default"/>
    <dgm:cxn modelId="{DE65AD4F-844F-4E8C-B0F6-35F46380ECE9}" srcId="{079CCE24-FD9D-4566-8316-9DCA1E99F889}" destId="{5D45EACB-9EDD-4B32-A22E-056A4DFFCCD8}" srcOrd="4" destOrd="0" parTransId="{3DE1D2ED-C676-42D6-8D77-468503BB25D6}" sibTransId="{8DA8BCF8-3279-432F-A474-F8CEB852BDEB}"/>
    <dgm:cxn modelId="{4A915E85-6339-414C-8150-430B106208E1}" srcId="{079CCE24-FD9D-4566-8316-9DCA1E99F889}" destId="{064487B4-4E78-4073-8952-7F843E357A9E}" srcOrd="5" destOrd="0" parTransId="{F9107B6B-5430-45A1-9D27-A75C97A2628D}" sibTransId="{6466AFAA-7C86-48DF-B941-1A0ABEE4F418}"/>
    <dgm:cxn modelId="{E92383B1-72EA-4CE8-B7BA-9E7A204F3B2F}" srcId="{079CCE24-FD9D-4566-8316-9DCA1E99F889}" destId="{DCB78F1B-E030-4B22-900E-2DE202F507C5}" srcOrd="3" destOrd="0" parTransId="{F887475D-D699-41D8-B3EF-5809C96A3D22}" sibTransId="{D26ACCDA-9B7D-474E-8411-F681F27CA29F}"/>
    <dgm:cxn modelId="{3773D7C1-9675-4C2F-8A9C-73DA6441DB38}" srcId="{079CCE24-FD9D-4566-8316-9DCA1E99F889}" destId="{598362DE-A30F-423D-A9D9-CF16F80FE4E7}" srcOrd="2" destOrd="0" parTransId="{EF6CB87D-FAD1-4E6C-9EB3-8C340C5012D2}" sibTransId="{6D2051B3-9F7E-496A-ABEB-6D4F7FC1ECAE}"/>
    <dgm:cxn modelId="{F7E09CC2-8B48-43F1-86C5-E143CE6C7231}" type="presOf" srcId="{05F38079-EBFF-4B24-9F7D-AE098EDABE11}" destId="{3D629580-8BCA-48B8-AB26-9B0B9B10A7A1}" srcOrd="0" destOrd="0" presId="urn:microsoft.com/office/officeart/2005/8/layout/default"/>
    <dgm:cxn modelId="{BD7676D0-690A-4034-ADCA-A80CF05B105F}" type="presOf" srcId="{DCB78F1B-E030-4B22-900E-2DE202F507C5}" destId="{933C6FE7-B305-4CF0-BCC4-8950F2BDF848}" srcOrd="0" destOrd="0" presId="urn:microsoft.com/office/officeart/2005/8/layout/default"/>
    <dgm:cxn modelId="{61876DDF-AC71-4B2D-B7A9-73BFB4F55E31}" type="presOf" srcId="{B56AD464-23DF-4998-8938-F141A14B1536}" destId="{4BCD3FED-9AB8-46B8-8DC1-91E60593CF7D}" srcOrd="0" destOrd="0" presId="urn:microsoft.com/office/officeart/2005/8/layout/default"/>
    <dgm:cxn modelId="{E95664E9-64C9-4DE8-9D41-95210DD94772}" type="presOf" srcId="{598362DE-A30F-423D-A9D9-CF16F80FE4E7}" destId="{9D18E358-0E58-43CF-A46B-51CF478CE207}" srcOrd="0" destOrd="0" presId="urn:microsoft.com/office/officeart/2005/8/layout/default"/>
    <dgm:cxn modelId="{28C450EF-00BB-44D6-8166-3E87AA4DB626}" type="presOf" srcId="{064487B4-4E78-4073-8952-7F843E357A9E}" destId="{61A061FD-BD6F-468D-AEE1-5611BC8C4B2A}" srcOrd="0" destOrd="0" presId="urn:microsoft.com/office/officeart/2005/8/layout/default"/>
    <dgm:cxn modelId="{D5FD94FE-728A-45BD-B186-94B4970B411E}" srcId="{079CCE24-FD9D-4566-8316-9DCA1E99F889}" destId="{1A9521F2-8695-4FB7-9B01-628299D49474}" srcOrd="0" destOrd="0" parTransId="{A6B15B0B-E3D3-4356-932B-0A84E05C7AAC}" sibTransId="{5107280A-151B-49D3-96DB-DA5C91CE0C64}"/>
    <dgm:cxn modelId="{6FC4659B-D62C-4692-9AA0-A2593CE5B3CE}" type="presParOf" srcId="{460EA8C9-7627-471C-B0BC-4AF3962CFE7A}" destId="{505193BC-FFD5-40B7-A0E8-E70AA61FCA6C}" srcOrd="0" destOrd="0" presId="urn:microsoft.com/office/officeart/2005/8/layout/default"/>
    <dgm:cxn modelId="{1A498ABE-2023-4BEA-9F49-E2C1AD60A31A}" type="presParOf" srcId="{460EA8C9-7627-471C-B0BC-4AF3962CFE7A}" destId="{984657EB-6BBB-4B4E-B838-CF4A36D728B1}" srcOrd="1" destOrd="0" presId="urn:microsoft.com/office/officeart/2005/8/layout/default"/>
    <dgm:cxn modelId="{6B90DC59-41FC-4475-B42D-538110765EB0}" type="presParOf" srcId="{460EA8C9-7627-471C-B0BC-4AF3962CFE7A}" destId="{3D629580-8BCA-48B8-AB26-9B0B9B10A7A1}" srcOrd="2" destOrd="0" presId="urn:microsoft.com/office/officeart/2005/8/layout/default"/>
    <dgm:cxn modelId="{9CB5EAD7-7442-4DC3-8C7E-07E13CE8949F}" type="presParOf" srcId="{460EA8C9-7627-471C-B0BC-4AF3962CFE7A}" destId="{A00DF2EE-356C-43E8-A89C-3D1CC61C4410}" srcOrd="3" destOrd="0" presId="urn:microsoft.com/office/officeart/2005/8/layout/default"/>
    <dgm:cxn modelId="{8CF64334-6630-4FD4-9C96-2A3AAB16F9C3}" type="presParOf" srcId="{460EA8C9-7627-471C-B0BC-4AF3962CFE7A}" destId="{9D18E358-0E58-43CF-A46B-51CF478CE207}" srcOrd="4" destOrd="0" presId="urn:microsoft.com/office/officeart/2005/8/layout/default"/>
    <dgm:cxn modelId="{63EB75A0-D0DA-436D-82BF-816C61B692D5}" type="presParOf" srcId="{460EA8C9-7627-471C-B0BC-4AF3962CFE7A}" destId="{421B5F2D-72C4-4505-9D5A-87C155C80C34}" srcOrd="5" destOrd="0" presId="urn:microsoft.com/office/officeart/2005/8/layout/default"/>
    <dgm:cxn modelId="{30A97890-B4F5-4D04-BD52-E6DC68BC98FD}" type="presParOf" srcId="{460EA8C9-7627-471C-B0BC-4AF3962CFE7A}" destId="{933C6FE7-B305-4CF0-BCC4-8950F2BDF848}" srcOrd="6" destOrd="0" presId="urn:microsoft.com/office/officeart/2005/8/layout/default"/>
    <dgm:cxn modelId="{F272573F-03B7-4666-A9AC-74C456FAB477}" type="presParOf" srcId="{460EA8C9-7627-471C-B0BC-4AF3962CFE7A}" destId="{2743CEB2-08DB-474D-A367-F786E0F81665}" srcOrd="7" destOrd="0" presId="urn:microsoft.com/office/officeart/2005/8/layout/default"/>
    <dgm:cxn modelId="{2A47D013-55A3-4D1F-B332-75BC83C09142}" type="presParOf" srcId="{460EA8C9-7627-471C-B0BC-4AF3962CFE7A}" destId="{7E955AEE-E7AE-42E2-9CE8-2E62A544ACD3}" srcOrd="8" destOrd="0" presId="urn:microsoft.com/office/officeart/2005/8/layout/default"/>
    <dgm:cxn modelId="{774851D1-290C-409B-8ABB-8FDB7683C994}" type="presParOf" srcId="{460EA8C9-7627-471C-B0BC-4AF3962CFE7A}" destId="{44008145-90D1-4B95-94CD-1EF8800B8F8D}" srcOrd="9" destOrd="0" presId="urn:microsoft.com/office/officeart/2005/8/layout/default"/>
    <dgm:cxn modelId="{445C80D3-C266-4A96-ACD1-40FFEF657A91}" type="presParOf" srcId="{460EA8C9-7627-471C-B0BC-4AF3962CFE7A}" destId="{61A061FD-BD6F-468D-AEE1-5611BC8C4B2A}" srcOrd="10" destOrd="0" presId="urn:microsoft.com/office/officeart/2005/8/layout/default"/>
    <dgm:cxn modelId="{AB9B12D1-4EB4-4D38-8FE2-D07B81DD4D72}" type="presParOf" srcId="{460EA8C9-7627-471C-B0BC-4AF3962CFE7A}" destId="{E51CBA69-B0A5-450A-BD09-3B93EB50E017}" srcOrd="11" destOrd="0" presId="urn:microsoft.com/office/officeart/2005/8/layout/default"/>
    <dgm:cxn modelId="{18008271-EF68-4D71-A110-232FA3839249}" type="presParOf" srcId="{460EA8C9-7627-471C-B0BC-4AF3962CFE7A}" destId="{4BCD3FED-9AB8-46B8-8DC1-91E60593CF7D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C0B14E-AEA6-48D3-A387-ED4A3A3BF840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349299C9-846E-4827-813A-349CCCE20782}">
      <dgm:prSet phldrT="[Text]"/>
      <dgm:spPr/>
      <dgm:t>
        <a:bodyPr rtlCol="0"/>
        <a:lstStyle/>
        <a:p>
          <a:r>
            <a:rPr lang="en-GB" noProof="0" dirty="0"/>
            <a:t>Respect is treating or thinking about someone with kindness and consideration.</a:t>
          </a:r>
        </a:p>
        <a:p>
          <a:r>
            <a:rPr lang="en-GB" noProof="0" dirty="0"/>
            <a:t>* TREATING OTHERS WELL</a:t>
          </a:r>
        </a:p>
        <a:p>
          <a:r>
            <a:rPr lang="en-GB" noProof="0" dirty="0"/>
            <a:t>* ACCEPTIN DIFFERENCES</a:t>
          </a:r>
        </a:p>
        <a:p>
          <a:r>
            <a:rPr lang="en-GB" noProof="0" dirty="0"/>
            <a:t>*APPRECIATING BOUNDARIES</a:t>
          </a:r>
        </a:p>
        <a:p>
          <a:r>
            <a:rPr lang="en-GB" noProof="0" dirty="0"/>
            <a:t>* SELF RESPECT</a:t>
          </a:r>
        </a:p>
        <a:p>
          <a:pPr rtl="0"/>
          <a:endParaRPr lang="en-GB" noProof="0" dirty="0"/>
        </a:p>
      </dgm:t>
    </dgm:pt>
    <dgm:pt modelId="{AEA27547-B9ED-4994-BD27-04EC297EF367}" type="parTrans" cxnId="{0EFA3039-6828-403C-9445-4359BA6645E6}">
      <dgm:prSet/>
      <dgm:spPr/>
      <dgm:t>
        <a:bodyPr rtlCol="0"/>
        <a:lstStyle/>
        <a:p>
          <a:pPr rtl="0"/>
          <a:endParaRPr lang="en-GB" noProof="0" dirty="0"/>
        </a:p>
      </dgm:t>
    </dgm:pt>
    <dgm:pt modelId="{9D819F52-ACA0-4B08-8256-DF6BD8FA3A0B}" type="sibTrans" cxnId="{0EFA3039-6828-403C-9445-4359BA6645E6}">
      <dgm:prSet/>
      <dgm:spPr/>
      <dgm:t>
        <a:bodyPr rtlCol="0"/>
        <a:lstStyle/>
        <a:p>
          <a:pPr rtl="0"/>
          <a:endParaRPr lang="en-GB" noProof="0" dirty="0"/>
        </a:p>
      </dgm:t>
    </dgm:pt>
    <dgm:pt modelId="{5D70EFF5-8B31-4A1F-AE44-51E4CF0013EB}">
      <dgm:prSet phldrT="[Text]"/>
      <dgm:spPr/>
      <dgm:t>
        <a:bodyPr rtlCol="0"/>
        <a:lstStyle/>
        <a:p>
          <a:r>
            <a:rPr lang="en-GB" b="0" i="0" u="none" noProof="0" dirty="0"/>
            <a:t>This creates a sense of security, resect and understanding between people.</a:t>
          </a:r>
        </a:p>
        <a:p>
          <a:r>
            <a:rPr lang="en-GB" b="0" i="0" u="none" noProof="0" dirty="0"/>
            <a:t>**SAFE</a:t>
          </a:r>
        </a:p>
        <a:p>
          <a:r>
            <a:rPr lang="en-GB" b="0" i="0" u="none" noProof="0" dirty="0"/>
            <a:t>*RELIABLE</a:t>
          </a:r>
        </a:p>
        <a:p>
          <a:r>
            <a:rPr lang="en-GB" b="0" i="0" u="none" noProof="0" dirty="0"/>
            <a:t> *OPEN COMMUNICATION</a:t>
          </a:r>
        </a:p>
        <a:p>
          <a:endParaRPr lang="en-GB" b="0" i="0" u="none" noProof="0" dirty="0"/>
        </a:p>
        <a:p>
          <a:pPr rtl="0"/>
          <a:endParaRPr lang="en-GB" noProof="0" dirty="0"/>
        </a:p>
      </dgm:t>
    </dgm:pt>
    <dgm:pt modelId="{96C720A0-FEEF-48D1-8DF6-ABA03C304822}" type="parTrans" cxnId="{E97FF64F-8020-497E-AE7D-2395DDA4560D}">
      <dgm:prSet/>
      <dgm:spPr/>
      <dgm:t>
        <a:bodyPr rtlCol="0"/>
        <a:lstStyle/>
        <a:p>
          <a:pPr rtl="0"/>
          <a:endParaRPr lang="en-GB" noProof="0" dirty="0"/>
        </a:p>
      </dgm:t>
    </dgm:pt>
    <dgm:pt modelId="{B6A59CDE-18AD-4553-B6C5-FF001A8E8510}" type="sibTrans" cxnId="{E97FF64F-8020-497E-AE7D-2395DDA4560D}">
      <dgm:prSet/>
      <dgm:spPr/>
      <dgm:t>
        <a:bodyPr rtlCol="0"/>
        <a:lstStyle/>
        <a:p>
          <a:pPr rtl="0"/>
          <a:endParaRPr lang="en-GB" noProof="0" dirty="0"/>
        </a:p>
      </dgm:t>
    </dgm:pt>
    <dgm:pt modelId="{D71FC021-6A65-44D1-95B9-0E6C89079866}">
      <dgm:prSet phldrT="[Text]"/>
      <dgm:spPr/>
      <dgm:t>
        <a:bodyPr rtlCol="0"/>
        <a:lstStyle/>
        <a:p>
          <a:pPr>
            <a:defRPr b="1"/>
          </a:pPr>
          <a:r>
            <a:rPr lang="en-GB" noProof="0" dirty="0"/>
            <a:t>Open Communication		</a:t>
          </a:r>
        </a:p>
      </dgm:t>
    </dgm:pt>
    <dgm:pt modelId="{862AAE39-3AAD-40E3-BA20-90187BD73242}" type="parTrans" cxnId="{53239C96-427C-420B-95DC-546F3B30ED65}">
      <dgm:prSet/>
      <dgm:spPr/>
      <dgm:t>
        <a:bodyPr rtlCol="0"/>
        <a:lstStyle/>
        <a:p>
          <a:pPr rtl="0"/>
          <a:endParaRPr lang="en-GB" noProof="0" dirty="0"/>
        </a:p>
      </dgm:t>
    </dgm:pt>
    <dgm:pt modelId="{9B090D9D-470E-46E2-AABB-0368A52481AA}" type="sibTrans" cxnId="{53239C96-427C-420B-95DC-546F3B30ED65}">
      <dgm:prSet/>
      <dgm:spPr/>
      <dgm:t>
        <a:bodyPr rtlCol="0"/>
        <a:lstStyle/>
        <a:p>
          <a:pPr rtl="0"/>
          <a:endParaRPr lang="en-GB" noProof="0" dirty="0"/>
        </a:p>
      </dgm:t>
    </dgm:pt>
    <dgm:pt modelId="{4A6BB192-9983-4F48-BBC5-6E384EED7EC5}">
      <dgm:prSet phldrT="[Text]"/>
      <dgm:spPr/>
      <dgm:t>
        <a:bodyPr rtlCol="0"/>
        <a:lstStyle/>
        <a:p>
          <a:r>
            <a:rPr lang="en-GB" noProof="0" dirty="0"/>
            <a:t>Being able to talk about how you feeling and also feel listened to.</a:t>
          </a:r>
        </a:p>
      </dgm:t>
    </dgm:pt>
    <dgm:pt modelId="{230A6E4A-6CED-4DC0-AEFE-6859FE07B658}" type="parTrans" cxnId="{E3115EEA-DE9C-4F06-B8B3-BEB263D5F2B1}">
      <dgm:prSet/>
      <dgm:spPr/>
      <dgm:t>
        <a:bodyPr rtlCol="0"/>
        <a:lstStyle/>
        <a:p>
          <a:pPr rtl="0"/>
          <a:endParaRPr lang="en-GB" noProof="0" dirty="0"/>
        </a:p>
      </dgm:t>
    </dgm:pt>
    <dgm:pt modelId="{0B568EC2-5D2A-4B00-8047-B7832F245B44}" type="sibTrans" cxnId="{E3115EEA-DE9C-4F06-B8B3-BEB263D5F2B1}">
      <dgm:prSet/>
      <dgm:spPr/>
      <dgm:t>
        <a:bodyPr rtlCol="0"/>
        <a:lstStyle/>
        <a:p>
          <a:pPr rtl="0"/>
          <a:endParaRPr lang="en-GB" noProof="0" dirty="0"/>
        </a:p>
      </dgm:t>
    </dgm:pt>
    <dgm:pt modelId="{5EDA317F-AB2E-47DE-BA46-16FA60C3C561}">
      <dgm:prSet phldrT="[Text]"/>
      <dgm:spPr/>
      <dgm:t>
        <a:bodyPr rtlCol="0"/>
        <a:lstStyle/>
        <a:p>
          <a:pPr>
            <a:defRPr b="1"/>
          </a:pPr>
          <a:r>
            <a:rPr lang="en-GB" noProof="0" dirty="0"/>
            <a:t>Independent &amp; Supportive		</a:t>
          </a:r>
        </a:p>
      </dgm:t>
    </dgm:pt>
    <dgm:pt modelId="{775EBB35-E8CF-4A14-B0A8-45A53D65E711}" type="parTrans" cxnId="{7B8F902E-4BA3-41AA-9991-54805A6B93DE}">
      <dgm:prSet/>
      <dgm:spPr/>
      <dgm:t>
        <a:bodyPr rtlCol="0"/>
        <a:lstStyle/>
        <a:p>
          <a:pPr rtl="0"/>
          <a:endParaRPr lang="en-GB" noProof="0" dirty="0"/>
        </a:p>
      </dgm:t>
    </dgm:pt>
    <dgm:pt modelId="{A75B061E-69EA-487C-8330-1430DA0F139D}" type="sibTrans" cxnId="{7B8F902E-4BA3-41AA-9991-54805A6B93DE}">
      <dgm:prSet/>
      <dgm:spPr/>
      <dgm:t>
        <a:bodyPr rtlCol="0"/>
        <a:lstStyle/>
        <a:p>
          <a:pPr rtl="0"/>
          <a:endParaRPr lang="en-GB" noProof="0" dirty="0"/>
        </a:p>
      </dgm:t>
    </dgm:pt>
    <dgm:pt modelId="{F757DBC8-3670-4122-937A-47DB91C0F3FE}">
      <dgm:prSet phldrT="[Text]"/>
      <dgm:spPr/>
      <dgm:t>
        <a:bodyPr rtlCol="0"/>
        <a:lstStyle/>
        <a:p>
          <a:r>
            <a:rPr lang="en-GB" b="0" i="0" u="none" noProof="0" dirty="0"/>
            <a:t>Each having your own interests /own friendship groups whilst still support each other 	 </a:t>
          </a:r>
          <a:endParaRPr lang="en-GB" noProof="0" dirty="0"/>
        </a:p>
      </dgm:t>
    </dgm:pt>
    <dgm:pt modelId="{8F483F27-8D97-48E5-9210-1B448F1CE277}" type="parTrans" cxnId="{8A3D4B73-3658-4A4C-9DFE-F59E22A79482}">
      <dgm:prSet/>
      <dgm:spPr/>
      <dgm:t>
        <a:bodyPr rtlCol="0"/>
        <a:lstStyle/>
        <a:p>
          <a:pPr rtl="0"/>
          <a:endParaRPr lang="en-GB" noProof="0" dirty="0"/>
        </a:p>
      </dgm:t>
    </dgm:pt>
    <dgm:pt modelId="{A46A41DD-2CA4-4800-8F85-546ABB24ED07}" type="sibTrans" cxnId="{8A3D4B73-3658-4A4C-9DFE-F59E22A79482}">
      <dgm:prSet/>
      <dgm:spPr/>
      <dgm:t>
        <a:bodyPr rtlCol="0"/>
        <a:lstStyle/>
        <a:p>
          <a:pPr rtl="0"/>
          <a:endParaRPr lang="en-GB" noProof="0" dirty="0"/>
        </a:p>
      </dgm:t>
    </dgm:pt>
    <dgm:pt modelId="{7B2FF309-5120-45E2-ACC8-F8FAA9DBDA55}">
      <dgm:prSet phldrT="[Text]"/>
      <dgm:spPr/>
      <dgm:t>
        <a:bodyPr rtlCol="0"/>
        <a:lstStyle/>
        <a:p>
          <a:pPr>
            <a:defRPr b="1"/>
          </a:pPr>
          <a:r>
            <a:rPr lang="en-GB" noProof="0" dirty="0"/>
            <a:t>Healthy conflict resolution</a:t>
          </a:r>
        </a:p>
      </dgm:t>
    </dgm:pt>
    <dgm:pt modelId="{2CF5AF8A-5687-489A-9838-EDDBB760D421}" type="parTrans" cxnId="{D35DB9DA-961B-46CD-BB14-44CD766D8CB7}">
      <dgm:prSet/>
      <dgm:spPr/>
      <dgm:t>
        <a:bodyPr rtlCol="0"/>
        <a:lstStyle/>
        <a:p>
          <a:pPr rtl="0"/>
          <a:endParaRPr lang="en-GB" noProof="0" dirty="0"/>
        </a:p>
      </dgm:t>
    </dgm:pt>
    <dgm:pt modelId="{D5CAA101-B828-45D7-965B-F77CD6FBA109}" type="sibTrans" cxnId="{D35DB9DA-961B-46CD-BB14-44CD766D8CB7}">
      <dgm:prSet/>
      <dgm:spPr/>
      <dgm:t>
        <a:bodyPr rtlCol="0"/>
        <a:lstStyle/>
        <a:p>
          <a:pPr rtl="0"/>
          <a:endParaRPr lang="en-GB" noProof="0" dirty="0"/>
        </a:p>
      </dgm:t>
    </dgm:pt>
    <dgm:pt modelId="{EE155DB2-6788-4019-961C-F8B89C275CE8}">
      <dgm:prSet phldrT="[Text]"/>
      <dgm:spPr/>
      <dgm:t>
        <a:bodyPr rtlCol="0"/>
        <a:lstStyle/>
        <a:p>
          <a:r>
            <a:rPr lang="en-GB" noProof="0" dirty="0"/>
            <a:t>Being able to have a disagreement with out it turning into an argument</a:t>
          </a:r>
        </a:p>
        <a:p>
          <a:r>
            <a:rPr lang="en-GB" noProof="0" dirty="0"/>
            <a:t>Taking responsibility for mistakes</a:t>
          </a:r>
        </a:p>
      </dgm:t>
    </dgm:pt>
    <dgm:pt modelId="{8395B9D5-FF39-4045-8569-9C13F11FB1E5}" type="parTrans" cxnId="{E3D274C7-DB39-45B8-B18F-742495FE5026}">
      <dgm:prSet/>
      <dgm:spPr/>
      <dgm:t>
        <a:bodyPr rtlCol="0"/>
        <a:lstStyle/>
        <a:p>
          <a:pPr rtl="0"/>
          <a:endParaRPr lang="en-GB" noProof="0" dirty="0"/>
        </a:p>
      </dgm:t>
    </dgm:pt>
    <dgm:pt modelId="{F94C628D-62C1-4AF5-B102-2A2AA7FD22DE}" type="sibTrans" cxnId="{E3D274C7-DB39-45B8-B18F-742495FE5026}">
      <dgm:prSet/>
      <dgm:spPr/>
      <dgm:t>
        <a:bodyPr rtlCol="0"/>
        <a:lstStyle/>
        <a:p>
          <a:pPr rtl="0"/>
          <a:endParaRPr lang="en-GB" noProof="0" dirty="0"/>
        </a:p>
      </dgm:t>
    </dgm:pt>
    <dgm:pt modelId="{D07AD3FD-84FF-467E-9693-752776549C61}">
      <dgm:prSet phldrT="[Text]"/>
      <dgm:spPr/>
      <dgm:t>
        <a:bodyPr rtlCol="0"/>
        <a:lstStyle/>
        <a:p>
          <a:pPr>
            <a:defRPr b="1"/>
          </a:pPr>
          <a:r>
            <a:rPr lang="en-GB" noProof="0" dirty="0"/>
            <a:t>Trust &amp; Honesty	</a:t>
          </a:r>
        </a:p>
      </dgm:t>
    </dgm:pt>
    <dgm:pt modelId="{A8C9B7A9-BC2A-4753-B7F0-F2E361D95520}" type="sibTrans" cxnId="{55492768-9A5E-4F74-AC7C-959C5C24EFD3}">
      <dgm:prSet/>
      <dgm:spPr/>
      <dgm:t>
        <a:bodyPr rtlCol="0"/>
        <a:lstStyle/>
        <a:p>
          <a:pPr rtl="0"/>
          <a:endParaRPr lang="en-GB" noProof="0" dirty="0"/>
        </a:p>
      </dgm:t>
    </dgm:pt>
    <dgm:pt modelId="{7B691773-F524-4FAD-A272-BDF0B0C4370A}" type="parTrans" cxnId="{55492768-9A5E-4F74-AC7C-959C5C24EFD3}">
      <dgm:prSet/>
      <dgm:spPr/>
      <dgm:t>
        <a:bodyPr rtlCol="0"/>
        <a:lstStyle/>
        <a:p>
          <a:pPr rtl="0"/>
          <a:endParaRPr lang="en-GB" noProof="0" dirty="0"/>
        </a:p>
      </dgm:t>
    </dgm:pt>
    <dgm:pt modelId="{AACEAFD5-63CF-4AFC-B46F-BE086C5D447C}">
      <dgm:prSet phldrT="[Text]"/>
      <dgm:spPr/>
      <dgm:t>
        <a:bodyPr rtlCol="0"/>
        <a:lstStyle/>
        <a:p>
          <a:pPr>
            <a:defRPr b="1"/>
          </a:pPr>
          <a:r>
            <a:rPr lang="en-GB" noProof="0" dirty="0"/>
            <a:t>RESPECT</a:t>
          </a:r>
        </a:p>
      </dgm:t>
    </dgm:pt>
    <dgm:pt modelId="{7A8D4B4D-06E9-4958-810D-A6226B6AC588}" type="sibTrans" cxnId="{AE101ABC-7EA3-4444-A576-8AB15A371C84}">
      <dgm:prSet/>
      <dgm:spPr/>
      <dgm:t>
        <a:bodyPr rtlCol="0"/>
        <a:lstStyle/>
        <a:p>
          <a:pPr rtl="0"/>
          <a:endParaRPr lang="en-GB" noProof="0" dirty="0"/>
        </a:p>
      </dgm:t>
    </dgm:pt>
    <dgm:pt modelId="{7A0BD8EC-BB4A-4912-A54E-6F39B681264E}" type="parTrans" cxnId="{AE101ABC-7EA3-4444-A576-8AB15A371C84}">
      <dgm:prSet/>
      <dgm:spPr/>
      <dgm:t>
        <a:bodyPr rtlCol="0"/>
        <a:lstStyle/>
        <a:p>
          <a:pPr rtl="0"/>
          <a:endParaRPr lang="en-GB" noProof="0" dirty="0"/>
        </a:p>
      </dgm:t>
    </dgm:pt>
    <dgm:pt modelId="{300C694E-2FBC-4B06-8560-D1EC108A2787}">
      <dgm:prSet/>
      <dgm:spPr/>
      <dgm:t>
        <a:bodyPr/>
        <a:lstStyle/>
        <a:p>
          <a:endParaRPr lang="en-GB" noProof="0" dirty="0"/>
        </a:p>
      </dgm:t>
    </dgm:pt>
    <dgm:pt modelId="{151BCD02-DAEE-447A-8588-C8635665416B}" type="parTrans" cxnId="{E6DDD7D6-E0E8-4042-B3B0-67A3D27D98A5}">
      <dgm:prSet/>
      <dgm:spPr/>
      <dgm:t>
        <a:bodyPr/>
        <a:lstStyle/>
        <a:p>
          <a:endParaRPr lang="en-GB"/>
        </a:p>
      </dgm:t>
    </dgm:pt>
    <dgm:pt modelId="{2A8CE4A3-10E8-449C-A119-EF6E1A52683F}" type="sibTrans" cxnId="{E6DDD7D6-E0E8-4042-B3B0-67A3D27D98A5}">
      <dgm:prSet/>
      <dgm:spPr/>
      <dgm:t>
        <a:bodyPr/>
        <a:lstStyle/>
        <a:p>
          <a:endParaRPr lang="en-GB"/>
        </a:p>
      </dgm:t>
    </dgm:pt>
    <dgm:pt modelId="{FFEF78A7-4EC9-4E5F-BEF1-2BC74766296A}">
      <dgm:prSet phldrT="[Text]"/>
      <dgm:spPr/>
      <dgm:t>
        <a:bodyPr rtlCol="0"/>
        <a:lstStyle/>
        <a:p>
          <a:r>
            <a:rPr lang="en-GB" noProof="0" dirty="0"/>
            <a:t>* HONESTY</a:t>
          </a:r>
        </a:p>
      </dgm:t>
    </dgm:pt>
    <dgm:pt modelId="{F760C70E-ADAE-4A6A-81F2-4720A3D273F7}" type="parTrans" cxnId="{20393474-D9E9-4B91-8D0A-EAB9BBEC934D}">
      <dgm:prSet/>
      <dgm:spPr/>
    </dgm:pt>
    <dgm:pt modelId="{B40A52E0-3157-44F7-977B-B9A407C92522}" type="sibTrans" cxnId="{20393474-D9E9-4B91-8D0A-EAB9BBEC934D}">
      <dgm:prSet/>
      <dgm:spPr/>
    </dgm:pt>
    <dgm:pt modelId="{3ACA7EA1-B8D9-47AC-BCD7-2E4A8D0D8707}">
      <dgm:prSet phldrT="[Text]"/>
      <dgm:spPr/>
      <dgm:t>
        <a:bodyPr rtlCol="0"/>
        <a:lstStyle/>
        <a:p>
          <a:r>
            <a:rPr lang="en-GB" noProof="0" dirty="0"/>
            <a:t>LISTENING</a:t>
          </a:r>
        </a:p>
      </dgm:t>
    </dgm:pt>
    <dgm:pt modelId="{3426505F-329F-4124-A6CA-E8772E727723}" type="parTrans" cxnId="{C7953E6E-E645-4684-A7EE-CA58A138DD98}">
      <dgm:prSet/>
      <dgm:spPr/>
    </dgm:pt>
    <dgm:pt modelId="{4F5F378D-009E-4ED7-942A-F2DB78731F51}" type="sibTrans" cxnId="{C7953E6E-E645-4684-A7EE-CA58A138DD98}">
      <dgm:prSet/>
      <dgm:spPr/>
    </dgm:pt>
    <dgm:pt modelId="{FDD5CA4A-95AB-43E4-A115-E4E1FADBB900}">
      <dgm:prSet phldrT="[Text]"/>
      <dgm:spPr/>
      <dgm:t>
        <a:bodyPr rtlCol="0"/>
        <a:lstStyle/>
        <a:p>
          <a:r>
            <a:rPr lang="en-GB" noProof="0" dirty="0"/>
            <a:t>RESPECT</a:t>
          </a:r>
        </a:p>
      </dgm:t>
    </dgm:pt>
    <dgm:pt modelId="{98224616-BF14-48C5-AE62-77420733EA38}" type="parTrans" cxnId="{8DDCDA96-159E-4EB0-9E98-F2CE88F3726E}">
      <dgm:prSet/>
      <dgm:spPr/>
    </dgm:pt>
    <dgm:pt modelId="{3A4B2F3A-2AA2-4694-A049-6FD783D204B4}" type="sibTrans" cxnId="{8DDCDA96-159E-4EB0-9E98-F2CE88F3726E}">
      <dgm:prSet/>
      <dgm:spPr/>
    </dgm:pt>
    <dgm:pt modelId="{11758171-EA99-49BA-BB53-1774F792C370}">
      <dgm:prSet phldrT="[Text]"/>
      <dgm:spPr/>
      <dgm:t>
        <a:bodyPr rtlCol="0"/>
        <a:lstStyle/>
        <a:p>
          <a:r>
            <a:rPr lang="en-GB" noProof="0" dirty="0"/>
            <a:t>*STAYING CALM</a:t>
          </a:r>
        </a:p>
      </dgm:t>
    </dgm:pt>
    <dgm:pt modelId="{230D033F-CCE7-4A48-B2F8-5D5556C5365A}" type="parTrans" cxnId="{B646E471-A12B-46F0-969D-63FA61EBDE99}">
      <dgm:prSet/>
      <dgm:spPr/>
    </dgm:pt>
    <dgm:pt modelId="{5B80A8A6-1EC8-4F53-9DD2-9CE59811AF97}" type="sibTrans" cxnId="{B646E471-A12B-46F0-969D-63FA61EBDE99}">
      <dgm:prSet/>
      <dgm:spPr/>
    </dgm:pt>
    <dgm:pt modelId="{6CD83B41-3AAC-4CA4-93BC-14E63F50E705}">
      <dgm:prSet phldrT="[Text]"/>
      <dgm:spPr/>
      <dgm:t>
        <a:bodyPr rtlCol="0"/>
        <a:lstStyle/>
        <a:p>
          <a:r>
            <a:rPr lang="en-GB" noProof="0" dirty="0"/>
            <a:t>ACTIVE LISTENING</a:t>
          </a:r>
        </a:p>
      </dgm:t>
    </dgm:pt>
    <dgm:pt modelId="{5FB18E9F-4672-4D15-9F8A-0E78041AF17D}" type="parTrans" cxnId="{CC64A6E0-388C-4A21-BCBB-57D4B607D531}">
      <dgm:prSet/>
      <dgm:spPr/>
    </dgm:pt>
    <dgm:pt modelId="{3BF78B61-EEFD-40C5-BC96-D8A7EC51CD27}" type="sibTrans" cxnId="{CC64A6E0-388C-4A21-BCBB-57D4B607D531}">
      <dgm:prSet/>
      <dgm:spPr/>
    </dgm:pt>
    <dgm:pt modelId="{60AC0141-BB3D-4359-BFAB-1765AEF2DEE4}">
      <dgm:prSet phldrT="[Text]"/>
      <dgm:spPr/>
      <dgm:t>
        <a:bodyPr rtlCol="0"/>
        <a:lstStyle/>
        <a:p>
          <a:r>
            <a:rPr lang="en-GB" noProof="0" dirty="0"/>
            <a:t>FOCUS ON THE ISSUE</a:t>
          </a:r>
        </a:p>
      </dgm:t>
    </dgm:pt>
    <dgm:pt modelId="{57A4B2CE-2FE8-439A-AABA-C1095E30EA43}" type="parTrans" cxnId="{480C3D99-B700-4B8A-87B0-F1991672ABA5}">
      <dgm:prSet/>
      <dgm:spPr/>
    </dgm:pt>
    <dgm:pt modelId="{A8CFD89E-618C-415B-8E8B-99CDEB80AA2C}" type="sibTrans" cxnId="{480C3D99-B700-4B8A-87B0-F1991672ABA5}">
      <dgm:prSet/>
      <dgm:spPr/>
    </dgm:pt>
    <dgm:pt modelId="{04A8B156-66E0-45BC-8D7C-52AF93AA601F}">
      <dgm:prSet phldrT="[Text]"/>
      <dgm:spPr/>
      <dgm:t>
        <a:bodyPr rtlCol="0"/>
        <a:lstStyle/>
        <a:p>
          <a:r>
            <a:rPr lang="en-GB" noProof="0" dirty="0"/>
            <a:t>BE WILLING TO COMPROMISE</a:t>
          </a:r>
        </a:p>
      </dgm:t>
    </dgm:pt>
    <dgm:pt modelId="{9EED8656-6FA2-4702-B698-E8F1236F27B4}" type="parTrans" cxnId="{617DCE91-D117-4299-99A3-08CAF62D50B7}">
      <dgm:prSet/>
      <dgm:spPr/>
    </dgm:pt>
    <dgm:pt modelId="{C8619866-BD91-4B7E-BB0D-CE189BDEBF44}" type="sibTrans" cxnId="{617DCE91-D117-4299-99A3-08CAF62D50B7}">
      <dgm:prSet/>
      <dgm:spPr/>
    </dgm:pt>
    <dgm:pt modelId="{997E4A3E-1B9D-4102-A163-A21AF4B511EC}" type="pres">
      <dgm:prSet presAssocID="{55C0B14E-AEA6-48D3-A387-ED4A3A3BF840}" presName="Name0" presStyleCnt="0">
        <dgm:presLayoutVars>
          <dgm:dir/>
          <dgm:animLvl val="lvl"/>
          <dgm:resizeHandles val="exact"/>
        </dgm:presLayoutVars>
      </dgm:prSet>
      <dgm:spPr/>
    </dgm:pt>
    <dgm:pt modelId="{4733CC43-36FF-4BE4-B3A9-E9C44673AFBA}" type="pres">
      <dgm:prSet presAssocID="{AACEAFD5-63CF-4AFC-B46F-BE086C5D447C}" presName="composite" presStyleCnt="0"/>
      <dgm:spPr/>
    </dgm:pt>
    <dgm:pt modelId="{AD587C92-5183-4975-A4EA-CFA116853D44}" type="pres">
      <dgm:prSet presAssocID="{AACEAFD5-63CF-4AFC-B46F-BE086C5D447C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91C8B6C4-47E9-4ABA-B419-61C39212112C}" type="pres">
      <dgm:prSet presAssocID="{AACEAFD5-63CF-4AFC-B46F-BE086C5D447C}" presName="desTx" presStyleLbl="alignAccFollowNode1" presStyleIdx="0" presStyleCnt="5">
        <dgm:presLayoutVars>
          <dgm:bulletEnabled val="1"/>
        </dgm:presLayoutVars>
      </dgm:prSet>
      <dgm:spPr/>
    </dgm:pt>
    <dgm:pt modelId="{A43AF6D9-E1EA-4534-AB54-7FC09FB4A990}" type="pres">
      <dgm:prSet presAssocID="{7A8D4B4D-06E9-4958-810D-A6226B6AC588}" presName="space" presStyleCnt="0"/>
      <dgm:spPr/>
    </dgm:pt>
    <dgm:pt modelId="{3E5803F1-AF37-4F42-8785-E86A45599EE0}" type="pres">
      <dgm:prSet presAssocID="{D07AD3FD-84FF-467E-9693-752776549C61}" presName="composite" presStyleCnt="0"/>
      <dgm:spPr/>
    </dgm:pt>
    <dgm:pt modelId="{E0D4962D-9466-4FEA-A404-E509F0F8871E}" type="pres">
      <dgm:prSet presAssocID="{D07AD3FD-84FF-467E-9693-752776549C61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4CFD187D-9453-4A53-8F57-6A7CC0C0785D}" type="pres">
      <dgm:prSet presAssocID="{D07AD3FD-84FF-467E-9693-752776549C61}" presName="desTx" presStyleLbl="alignAccFollowNode1" presStyleIdx="1" presStyleCnt="5">
        <dgm:presLayoutVars>
          <dgm:bulletEnabled val="1"/>
        </dgm:presLayoutVars>
      </dgm:prSet>
      <dgm:spPr/>
    </dgm:pt>
    <dgm:pt modelId="{D54BCDA8-8654-4FA9-BA39-3B4A9CC4BC0A}" type="pres">
      <dgm:prSet presAssocID="{A8C9B7A9-BC2A-4753-B7F0-F2E361D95520}" presName="space" presStyleCnt="0"/>
      <dgm:spPr/>
    </dgm:pt>
    <dgm:pt modelId="{C0B50DC1-AE29-409F-94B6-8D717C75679F}" type="pres">
      <dgm:prSet presAssocID="{D71FC021-6A65-44D1-95B9-0E6C89079866}" presName="composite" presStyleCnt="0"/>
      <dgm:spPr/>
    </dgm:pt>
    <dgm:pt modelId="{7FDE5372-112D-46E0-B891-CE42C3B61B59}" type="pres">
      <dgm:prSet presAssocID="{D71FC021-6A65-44D1-95B9-0E6C89079866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4CC6079C-752A-4618-863A-114FD7CDBD8F}" type="pres">
      <dgm:prSet presAssocID="{D71FC021-6A65-44D1-95B9-0E6C89079866}" presName="desTx" presStyleLbl="alignAccFollowNode1" presStyleIdx="2" presStyleCnt="5">
        <dgm:presLayoutVars>
          <dgm:bulletEnabled val="1"/>
        </dgm:presLayoutVars>
      </dgm:prSet>
      <dgm:spPr/>
    </dgm:pt>
    <dgm:pt modelId="{94684A01-52E7-440C-BD26-AD90DFB490B1}" type="pres">
      <dgm:prSet presAssocID="{9B090D9D-470E-46E2-AABB-0368A52481AA}" presName="space" presStyleCnt="0"/>
      <dgm:spPr/>
    </dgm:pt>
    <dgm:pt modelId="{553FD5DB-B2BF-4247-B3F3-69C186982239}" type="pres">
      <dgm:prSet presAssocID="{5EDA317F-AB2E-47DE-BA46-16FA60C3C561}" presName="composite" presStyleCnt="0"/>
      <dgm:spPr/>
    </dgm:pt>
    <dgm:pt modelId="{513C5537-ABF6-44FE-94AE-FF2CDDFF74AC}" type="pres">
      <dgm:prSet presAssocID="{5EDA317F-AB2E-47DE-BA46-16FA60C3C561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DE24CE09-1913-4504-AAEE-5DFF906ECC12}" type="pres">
      <dgm:prSet presAssocID="{5EDA317F-AB2E-47DE-BA46-16FA60C3C561}" presName="desTx" presStyleLbl="alignAccFollowNode1" presStyleIdx="3" presStyleCnt="5">
        <dgm:presLayoutVars>
          <dgm:bulletEnabled val="1"/>
        </dgm:presLayoutVars>
      </dgm:prSet>
      <dgm:spPr/>
    </dgm:pt>
    <dgm:pt modelId="{F011B2AC-2D71-4A48-BE41-9A0670312639}" type="pres">
      <dgm:prSet presAssocID="{A75B061E-69EA-487C-8330-1430DA0F139D}" presName="space" presStyleCnt="0"/>
      <dgm:spPr/>
    </dgm:pt>
    <dgm:pt modelId="{9F8A2864-C403-4435-96B0-0AC73C5EBE5A}" type="pres">
      <dgm:prSet presAssocID="{7B2FF309-5120-45E2-ACC8-F8FAA9DBDA55}" presName="composite" presStyleCnt="0"/>
      <dgm:spPr/>
    </dgm:pt>
    <dgm:pt modelId="{3210E834-2DA3-46E8-9AF9-A7FA57C46F08}" type="pres">
      <dgm:prSet presAssocID="{7B2FF309-5120-45E2-ACC8-F8FAA9DBDA55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4ECCB522-A2A0-4D36-9C91-32409B5E2FB9}" type="pres">
      <dgm:prSet presAssocID="{7B2FF309-5120-45E2-ACC8-F8FAA9DBDA55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723BD300-BDF2-4763-AD07-D6B36BCE6F97}" type="presOf" srcId="{3ACA7EA1-B8D9-47AC-BCD7-2E4A8D0D8707}" destId="{4CC6079C-752A-4618-863A-114FD7CDBD8F}" srcOrd="0" destOrd="2" presId="urn:microsoft.com/office/officeart/2005/8/layout/hList1"/>
    <dgm:cxn modelId="{BA2BE11D-37A7-4B28-807E-58A41593FD9D}" type="presOf" srcId="{349299C9-846E-4827-813A-349CCCE20782}" destId="{91C8B6C4-47E9-4ABA-B419-61C39212112C}" srcOrd="0" destOrd="0" presId="urn:microsoft.com/office/officeart/2005/8/layout/hList1"/>
    <dgm:cxn modelId="{AB898E1F-A5DC-49CC-BE0C-874905A363E8}" type="presOf" srcId="{FDD5CA4A-95AB-43E4-A115-E4E1FADBB900}" destId="{4CC6079C-752A-4618-863A-114FD7CDBD8F}" srcOrd="0" destOrd="3" presId="urn:microsoft.com/office/officeart/2005/8/layout/hList1"/>
    <dgm:cxn modelId="{FD037222-43BC-4F9E-96E6-D9DBE9EA1476}" type="presOf" srcId="{AACEAFD5-63CF-4AFC-B46F-BE086C5D447C}" destId="{AD587C92-5183-4975-A4EA-CFA116853D44}" srcOrd="0" destOrd="0" presId="urn:microsoft.com/office/officeart/2005/8/layout/hList1"/>
    <dgm:cxn modelId="{7B8F902E-4BA3-41AA-9991-54805A6B93DE}" srcId="{55C0B14E-AEA6-48D3-A387-ED4A3A3BF840}" destId="{5EDA317F-AB2E-47DE-BA46-16FA60C3C561}" srcOrd="3" destOrd="0" parTransId="{775EBB35-E8CF-4A14-B0A8-45A53D65E711}" sibTransId="{A75B061E-69EA-487C-8330-1430DA0F139D}"/>
    <dgm:cxn modelId="{116F8A32-B1FE-449E-AB5F-B48FAE4E48D1}" type="presOf" srcId="{7B2FF309-5120-45E2-ACC8-F8FAA9DBDA55}" destId="{3210E834-2DA3-46E8-9AF9-A7FA57C46F08}" srcOrd="0" destOrd="0" presId="urn:microsoft.com/office/officeart/2005/8/layout/hList1"/>
    <dgm:cxn modelId="{D7846A33-13FA-4A40-9020-A939B097ECCC}" type="presOf" srcId="{04A8B156-66E0-45BC-8D7C-52AF93AA601F}" destId="{4ECCB522-A2A0-4D36-9C91-32409B5E2FB9}" srcOrd="0" destOrd="4" presId="urn:microsoft.com/office/officeart/2005/8/layout/hList1"/>
    <dgm:cxn modelId="{0EFA3039-6828-403C-9445-4359BA6645E6}" srcId="{AACEAFD5-63CF-4AFC-B46F-BE086C5D447C}" destId="{349299C9-846E-4827-813A-349CCCE20782}" srcOrd="0" destOrd="0" parTransId="{AEA27547-B9ED-4994-BD27-04EC297EF367}" sibTransId="{9D819F52-ACA0-4B08-8256-DF6BD8FA3A0B}"/>
    <dgm:cxn modelId="{60F71A65-C199-48B8-8887-38413121A978}" type="presOf" srcId="{4A6BB192-9983-4F48-BBC5-6E384EED7EC5}" destId="{4CC6079C-752A-4618-863A-114FD7CDBD8F}" srcOrd="0" destOrd="0" presId="urn:microsoft.com/office/officeart/2005/8/layout/hList1"/>
    <dgm:cxn modelId="{441EB065-4F3B-4F43-A781-4FF0369CE839}" type="presOf" srcId="{FFEF78A7-4EC9-4E5F-BEF1-2BC74766296A}" destId="{4CC6079C-752A-4618-863A-114FD7CDBD8F}" srcOrd="0" destOrd="1" presId="urn:microsoft.com/office/officeart/2005/8/layout/hList1"/>
    <dgm:cxn modelId="{2C453467-F938-47DD-96BB-204E03CD9DC3}" type="presOf" srcId="{60AC0141-BB3D-4359-BFAB-1765AEF2DEE4}" destId="{4ECCB522-A2A0-4D36-9C91-32409B5E2FB9}" srcOrd="0" destOrd="3" presId="urn:microsoft.com/office/officeart/2005/8/layout/hList1"/>
    <dgm:cxn modelId="{55492768-9A5E-4F74-AC7C-959C5C24EFD3}" srcId="{55C0B14E-AEA6-48D3-A387-ED4A3A3BF840}" destId="{D07AD3FD-84FF-467E-9693-752776549C61}" srcOrd="1" destOrd="0" parTransId="{7B691773-F524-4FAD-A272-BDF0B0C4370A}" sibTransId="{A8C9B7A9-BC2A-4753-B7F0-F2E361D95520}"/>
    <dgm:cxn modelId="{8AC8716A-CAA4-4F9A-B1C9-46637D3147BC}" type="presOf" srcId="{11758171-EA99-49BA-BB53-1774F792C370}" destId="{4ECCB522-A2A0-4D36-9C91-32409B5E2FB9}" srcOrd="0" destOrd="1" presId="urn:microsoft.com/office/officeart/2005/8/layout/hList1"/>
    <dgm:cxn modelId="{C7953E6E-E645-4684-A7EE-CA58A138DD98}" srcId="{D71FC021-6A65-44D1-95B9-0E6C89079866}" destId="{3ACA7EA1-B8D9-47AC-BCD7-2E4A8D0D8707}" srcOrd="2" destOrd="0" parTransId="{3426505F-329F-4124-A6CA-E8772E727723}" sibTransId="{4F5F378D-009E-4ED7-942A-F2DB78731F51}"/>
    <dgm:cxn modelId="{E97FF64F-8020-497E-AE7D-2395DDA4560D}" srcId="{D07AD3FD-84FF-467E-9693-752776549C61}" destId="{5D70EFF5-8B31-4A1F-AE44-51E4CF0013EB}" srcOrd="0" destOrd="0" parTransId="{96C720A0-FEEF-48D1-8DF6-ABA03C304822}" sibTransId="{B6A59CDE-18AD-4553-B6C5-FF001A8E8510}"/>
    <dgm:cxn modelId="{FD3DDD50-B093-45E7-956A-280FFE107A9C}" type="presOf" srcId="{55C0B14E-AEA6-48D3-A387-ED4A3A3BF840}" destId="{997E4A3E-1B9D-4102-A163-A21AF4B511EC}" srcOrd="0" destOrd="0" presId="urn:microsoft.com/office/officeart/2005/8/layout/hList1"/>
    <dgm:cxn modelId="{B646E471-A12B-46F0-969D-63FA61EBDE99}" srcId="{7B2FF309-5120-45E2-ACC8-F8FAA9DBDA55}" destId="{11758171-EA99-49BA-BB53-1774F792C370}" srcOrd="1" destOrd="0" parTransId="{230D033F-CCE7-4A48-B2F8-5D5556C5365A}" sibTransId="{5B80A8A6-1EC8-4F53-9DD2-9CE59811AF97}"/>
    <dgm:cxn modelId="{59CA1173-CE88-4CA2-813B-F307EF159D4C}" type="presOf" srcId="{F757DBC8-3670-4122-937A-47DB91C0F3FE}" destId="{DE24CE09-1913-4504-AAEE-5DFF906ECC12}" srcOrd="0" destOrd="0" presId="urn:microsoft.com/office/officeart/2005/8/layout/hList1"/>
    <dgm:cxn modelId="{8A3D4B73-3658-4A4C-9DFE-F59E22A79482}" srcId="{5EDA317F-AB2E-47DE-BA46-16FA60C3C561}" destId="{F757DBC8-3670-4122-937A-47DB91C0F3FE}" srcOrd="0" destOrd="0" parTransId="{8F483F27-8D97-48E5-9210-1B448F1CE277}" sibTransId="{A46A41DD-2CA4-4800-8F85-546ABB24ED07}"/>
    <dgm:cxn modelId="{20393474-D9E9-4B91-8D0A-EAB9BBEC934D}" srcId="{D71FC021-6A65-44D1-95B9-0E6C89079866}" destId="{FFEF78A7-4EC9-4E5F-BEF1-2BC74766296A}" srcOrd="1" destOrd="0" parTransId="{F760C70E-ADAE-4A6A-81F2-4720A3D273F7}" sibTransId="{B40A52E0-3157-44F7-977B-B9A407C92522}"/>
    <dgm:cxn modelId="{A2DA6B75-4609-4759-9434-B8E2FBB30008}" type="presOf" srcId="{6CD83B41-3AAC-4CA4-93BC-14E63F50E705}" destId="{4ECCB522-A2A0-4D36-9C91-32409B5E2FB9}" srcOrd="0" destOrd="2" presId="urn:microsoft.com/office/officeart/2005/8/layout/hList1"/>
    <dgm:cxn modelId="{617DCE91-D117-4299-99A3-08CAF62D50B7}" srcId="{7B2FF309-5120-45E2-ACC8-F8FAA9DBDA55}" destId="{04A8B156-66E0-45BC-8D7C-52AF93AA601F}" srcOrd="4" destOrd="0" parTransId="{9EED8656-6FA2-4702-B698-E8F1236F27B4}" sibTransId="{C8619866-BD91-4B7E-BB0D-CE189BDEBF44}"/>
    <dgm:cxn modelId="{53239C96-427C-420B-95DC-546F3B30ED65}" srcId="{55C0B14E-AEA6-48D3-A387-ED4A3A3BF840}" destId="{D71FC021-6A65-44D1-95B9-0E6C89079866}" srcOrd="2" destOrd="0" parTransId="{862AAE39-3AAD-40E3-BA20-90187BD73242}" sibTransId="{9B090D9D-470E-46E2-AABB-0368A52481AA}"/>
    <dgm:cxn modelId="{8DDCDA96-159E-4EB0-9E98-F2CE88F3726E}" srcId="{D71FC021-6A65-44D1-95B9-0E6C89079866}" destId="{FDD5CA4A-95AB-43E4-A115-E4E1FADBB900}" srcOrd="3" destOrd="0" parTransId="{98224616-BF14-48C5-AE62-77420733EA38}" sibTransId="{3A4B2F3A-2AA2-4694-A049-6FD783D204B4}"/>
    <dgm:cxn modelId="{480C3D99-B700-4B8A-87B0-F1991672ABA5}" srcId="{7B2FF309-5120-45E2-ACC8-F8FAA9DBDA55}" destId="{60AC0141-BB3D-4359-BFAB-1765AEF2DEE4}" srcOrd="3" destOrd="0" parTransId="{57A4B2CE-2FE8-439A-AABA-C1095E30EA43}" sibTransId="{A8CFD89E-618C-415B-8E8B-99CDEB80AA2C}"/>
    <dgm:cxn modelId="{763351B2-2628-45FE-B230-FA5E05188A33}" type="presOf" srcId="{D71FC021-6A65-44D1-95B9-0E6C89079866}" destId="{7FDE5372-112D-46E0-B891-CE42C3B61B59}" srcOrd="0" destOrd="0" presId="urn:microsoft.com/office/officeart/2005/8/layout/hList1"/>
    <dgm:cxn modelId="{AE101ABC-7EA3-4444-A576-8AB15A371C84}" srcId="{55C0B14E-AEA6-48D3-A387-ED4A3A3BF840}" destId="{AACEAFD5-63CF-4AFC-B46F-BE086C5D447C}" srcOrd="0" destOrd="0" parTransId="{7A0BD8EC-BB4A-4912-A54E-6F39B681264E}" sibTransId="{7A8D4B4D-06E9-4958-810D-A6226B6AC588}"/>
    <dgm:cxn modelId="{847A1DBD-B409-48A6-8FEA-960F18A62BD4}" type="presOf" srcId="{300C694E-2FBC-4B06-8560-D1EC108A2787}" destId="{4ECCB522-A2A0-4D36-9C91-32409B5E2FB9}" srcOrd="0" destOrd="5" presId="urn:microsoft.com/office/officeart/2005/8/layout/hList1"/>
    <dgm:cxn modelId="{E3D274C7-DB39-45B8-B18F-742495FE5026}" srcId="{7B2FF309-5120-45E2-ACC8-F8FAA9DBDA55}" destId="{EE155DB2-6788-4019-961C-F8B89C275CE8}" srcOrd="0" destOrd="0" parTransId="{8395B9D5-FF39-4045-8569-9C13F11FB1E5}" sibTransId="{F94C628D-62C1-4AF5-B102-2A2AA7FD22DE}"/>
    <dgm:cxn modelId="{FFBCA8CA-D078-4F2C-AC87-58A9730E31FC}" type="presOf" srcId="{5D70EFF5-8B31-4A1F-AE44-51E4CF0013EB}" destId="{4CFD187D-9453-4A53-8F57-6A7CC0C0785D}" srcOrd="0" destOrd="0" presId="urn:microsoft.com/office/officeart/2005/8/layout/hList1"/>
    <dgm:cxn modelId="{02FE3BD4-B37B-4542-932F-2F82F5FA4463}" type="presOf" srcId="{5EDA317F-AB2E-47DE-BA46-16FA60C3C561}" destId="{513C5537-ABF6-44FE-94AE-FF2CDDFF74AC}" srcOrd="0" destOrd="0" presId="urn:microsoft.com/office/officeart/2005/8/layout/hList1"/>
    <dgm:cxn modelId="{E6DDD7D6-E0E8-4042-B3B0-67A3D27D98A5}" srcId="{04A8B156-66E0-45BC-8D7C-52AF93AA601F}" destId="{300C694E-2FBC-4B06-8560-D1EC108A2787}" srcOrd="0" destOrd="0" parTransId="{151BCD02-DAEE-447A-8588-C8635665416B}" sibTransId="{2A8CE4A3-10E8-449C-A119-EF6E1A52683F}"/>
    <dgm:cxn modelId="{D35DB9DA-961B-46CD-BB14-44CD766D8CB7}" srcId="{55C0B14E-AEA6-48D3-A387-ED4A3A3BF840}" destId="{7B2FF309-5120-45E2-ACC8-F8FAA9DBDA55}" srcOrd="4" destOrd="0" parTransId="{2CF5AF8A-5687-489A-9838-EDDBB760D421}" sibTransId="{D5CAA101-B828-45D7-965B-F77CD6FBA109}"/>
    <dgm:cxn modelId="{CC64A6E0-388C-4A21-BCBB-57D4B607D531}" srcId="{7B2FF309-5120-45E2-ACC8-F8FAA9DBDA55}" destId="{6CD83B41-3AAC-4CA4-93BC-14E63F50E705}" srcOrd="2" destOrd="0" parTransId="{5FB18E9F-4672-4D15-9F8A-0E78041AF17D}" sibTransId="{3BF78B61-EEFD-40C5-BC96-D8A7EC51CD27}"/>
    <dgm:cxn modelId="{E3115EEA-DE9C-4F06-B8B3-BEB263D5F2B1}" srcId="{D71FC021-6A65-44D1-95B9-0E6C89079866}" destId="{4A6BB192-9983-4F48-BBC5-6E384EED7EC5}" srcOrd="0" destOrd="0" parTransId="{230A6E4A-6CED-4DC0-AEFE-6859FE07B658}" sibTransId="{0B568EC2-5D2A-4B00-8047-B7832F245B44}"/>
    <dgm:cxn modelId="{53EF10EE-9358-4FEA-AEE7-35A6894E1133}" type="presOf" srcId="{D07AD3FD-84FF-467E-9693-752776549C61}" destId="{E0D4962D-9466-4FEA-A404-E509F0F8871E}" srcOrd="0" destOrd="0" presId="urn:microsoft.com/office/officeart/2005/8/layout/hList1"/>
    <dgm:cxn modelId="{18C443F0-0560-483D-803C-6C24F5AEE6BA}" type="presOf" srcId="{EE155DB2-6788-4019-961C-F8B89C275CE8}" destId="{4ECCB522-A2A0-4D36-9C91-32409B5E2FB9}" srcOrd="0" destOrd="0" presId="urn:microsoft.com/office/officeart/2005/8/layout/hList1"/>
    <dgm:cxn modelId="{9969703E-0965-478A-B057-A10610CB2ADE}" type="presParOf" srcId="{997E4A3E-1B9D-4102-A163-A21AF4B511EC}" destId="{4733CC43-36FF-4BE4-B3A9-E9C44673AFBA}" srcOrd="0" destOrd="0" presId="urn:microsoft.com/office/officeart/2005/8/layout/hList1"/>
    <dgm:cxn modelId="{B1D95989-313A-4E32-9BA9-26A4D4A77608}" type="presParOf" srcId="{4733CC43-36FF-4BE4-B3A9-E9C44673AFBA}" destId="{AD587C92-5183-4975-A4EA-CFA116853D44}" srcOrd="0" destOrd="0" presId="urn:microsoft.com/office/officeart/2005/8/layout/hList1"/>
    <dgm:cxn modelId="{04051D24-7FE6-4132-B8C8-CBD4F4CB5041}" type="presParOf" srcId="{4733CC43-36FF-4BE4-B3A9-E9C44673AFBA}" destId="{91C8B6C4-47E9-4ABA-B419-61C39212112C}" srcOrd="1" destOrd="0" presId="urn:microsoft.com/office/officeart/2005/8/layout/hList1"/>
    <dgm:cxn modelId="{20364BD1-F882-4E98-925D-735610ABAFD1}" type="presParOf" srcId="{997E4A3E-1B9D-4102-A163-A21AF4B511EC}" destId="{A43AF6D9-E1EA-4534-AB54-7FC09FB4A990}" srcOrd="1" destOrd="0" presId="urn:microsoft.com/office/officeart/2005/8/layout/hList1"/>
    <dgm:cxn modelId="{C4547323-DE6C-4D60-BAC4-7EF369F6E17A}" type="presParOf" srcId="{997E4A3E-1B9D-4102-A163-A21AF4B511EC}" destId="{3E5803F1-AF37-4F42-8785-E86A45599EE0}" srcOrd="2" destOrd="0" presId="urn:microsoft.com/office/officeart/2005/8/layout/hList1"/>
    <dgm:cxn modelId="{4C25F11B-669A-4255-AC0B-C6685CE94037}" type="presParOf" srcId="{3E5803F1-AF37-4F42-8785-E86A45599EE0}" destId="{E0D4962D-9466-4FEA-A404-E509F0F8871E}" srcOrd="0" destOrd="0" presId="urn:microsoft.com/office/officeart/2005/8/layout/hList1"/>
    <dgm:cxn modelId="{13383096-FA87-4D3F-9040-AA473EC899B9}" type="presParOf" srcId="{3E5803F1-AF37-4F42-8785-E86A45599EE0}" destId="{4CFD187D-9453-4A53-8F57-6A7CC0C0785D}" srcOrd="1" destOrd="0" presId="urn:microsoft.com/office/officeart/2005/8/layout/hList1"/>
    <dgm:cxn modelId="{AC016570-3CBF-4573-9722-5B90CD59C333}" type="presParOf" srcId="{997E4A3E-1B9D-4102-A163-A21AF4B511EC}" destId="{D54BCDA8-8654-4FA9-BA39-3B4A9CC4BC0A}" srcOrd="3" destOrd="0" presId="urn:microsoft.com/office/officeart/2005/8/layout/hList1"/>
    <dgm:cxn modelId="{46E08F7F-254D-4D85-9A4D-30BD3E2CB1DC}" type="presParOf" srcId="{997E4A3E-1B9D-4102-A163-A21AF4B511EC}" destId="{C0B50DC1-AE29-409F-94B6-8D717C75679F}" srcOrd="4" destOrd="0" presId="urn:microsoft.com/office/officeart/2005/8/layout/hList1"/>
    <dgm:cxn modelId="{FCAA72C1-1CE1-4272-A69E-657CB68AB0A9}" type="presParOf" srcId="{C0B50DC1-AE29-409F-94B6-8D717C75679F}" destId="{7FDE5372-112D-46E0-B891-CE42C3B61B59}" srcOrd="0" destOrd="0" presId="urn:microsoft.com/office/officeart/2005/8/layout/hList1"/>
    <dgm:cxn modelId="{22EC0488-4724-4013-96B2-607DA5C2F67F}" type="presParOf" srcId="{C0B50DC1-AE29-409F-94B6-8D717C75679F}" destId="{4CC6079C-752A-4618-863A-114FD7CDBD8F}" srcOrd="1" destOrd="0" presId="urn:microsoft.com/office/officeart/2005/8/layout/hList1"/>
    <dgm:cxn modelId="{90F506F5-033F-4E2A-A96E-DC8AA3238CF3}" type="presParOf" srcId="{997E4A3E-1B9D-4102-A163-A21AF4B511EC}" destId="{94684A01-52E7-440C-BD26-AD90DFB490B1}" srcOrd="5" destOrd="0" presId="urn:microsoft.com/office/officeart/2005/8/layout/hList1"/>
    <dgm:cxn modelId="{EEC8F87B-80E7-4B34-A41C-71FF0079F395}" type="presParOf" srcId="{997E4A3E-1B9D-4102-A163-A21AF4B511EC}" destId="{553FD5DB-B2BF-4247-B3F3-69C186982239}" srcOrd="6" destOrd="0" presId="urn:microsoft.com/office/officeart/2005/8/layout/hList1"/>
    <dgm:cxn modelId="{DEB5DD62-8581-45FC-8693-9870C8903F52}" type="presParOf" srcId="{553FD5DB-B2BF-4247-B3F3-69C186982239}" destId="{513C5537-ABF6-44FE-94AE-FF2CDDFF74AC}" srcOrd="0" destOrd="0" presId="urn:microsoft.com/office/officeart/2005/8/layout/hList1"/>
    <dgm:cxn modelId="{1634F8BD-88A4-4511-A09C-3D23AC6FA526}" type="presParOf" srcId="{553FD5DB-B2BF-4247-B3F3-69C186982239}" destId="{DE24CE09-1913-4504-AAEE-5DFF906ECC12}" srcOrd="1" destOrd="0" presId="urn:microsoft.com/office/officeart/2005/8/layout/hList1"/>
    <dgm:cxn modelId="{B8C27F23-A5C1-44D3-9C5F-E42B4903FECE}" type="presParOf" srcId="{997E4A3E-1B9D-4102-A163-A21AF4B511EC}" destId="{F011B2AC-2D71-4A48-BE41-9A0670312639}" srcOrd="7" destOrd="0" presId="urn:microsoft.com/office/officeart/2005/8/layout/hList1"/>
    <dgm:cxn modelId="{E92D835F-22B4-48FA-BECE-B02DFBBC98B1}" type="presParOf" srcId="{997E4A3E-1B9D-4102-A163-A21AF4B511EC}" destId="{9F8A2864-C403-4435-96B0-0AC73C5EBE5A}" srcOrd="8" destOrd="0" presId="urn:microsoft.com/office/officeart/2005/8/layout/hList1"/>
    <dgm:cxn modelId="{E43AF16A-84A7-4384-97DF-FCFCE467DF01}" type="presParOf" srcId="{9F8A2864-C403-4435-96B0-0AC73C5EBE5A}" destId="{3210E834-2DA3-46E8-9AF9-A7FA57C46F08}" srcOrd="0" destOrd="0" presId="urn:microsoft.com/office/officeart/2005/8/layout/hList1"/>
    <dgm:cxn modelId="{2105888B-C68E-4638-BF9F-7D9C5EE34C6E}" type="presParOf" srcId="{9F8A2864-C403-4435-96B0-0AC73C5EBE5A}" destId="{4ECCB522-A2A0-4D36-9C91-32409B5E2FB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9CCE24-FD9D-4566-8316-9DCA1E99F889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A9521F2-8695-4FB7-9B01-628299D49474}">
      <dgm:prSet/>
      <dgm:spPr/>
      <dgm:t>
        <a:bodyPr/>
        <a:lstStyle/>
        <a:p>
          <a:endParaRPr lang="en-GB" dirty="0"/>
        </a:p>
        <a:p>
          <a:r>
            <a:rPr lang="en-GB" dirty="0"/>
            <a:t>Physical	 </a:t>
          </a:r>
          <a:endParaRPr lang="en-US" dirty="0"/>
        </a:p>
      </dgm:t>
    </dgm:pt>
    <dgm:pt modelId="{A6B15B0B-E3D3-4356-932B-0A84E05C7AAC}" type="parTrans" cxnId="{D5FD94FE-728A-45BD-B186-94B4970B411E}">
      <dgm:prSet/>
      <dgm:spPr/>
      <dgm:t>
        <a:bodyPr/>
        <a:lstStyle/>
        <a:p>
          <a:endParaRPr lang="en-US"/>
        </a:p>
      </dgm:t>
    </dgm:pt>
    <dgm:pt modelId="{5107280A-151B-49D3-96DB-DA5C91CE0C64}" type="sibTrans" cxnId="{D5FD94FE-728A-45BD-B186-94B4970B411E}">
      <dgm:prSet/>
      <dgm:spPr/>
      <dgm:t>
        <a:bodyPr/>
        <a:lstStyle/>
        <a:p>
          <a:endParaRPr lang="en-US"/>
        </a:p>
      </dgm:t>
    </dgm:pt>
    <dgm:pt modelId="{DCB78F1B-E030-4B22-900E-2DE202F507C5}">
      <dgm:prSet/>
      <dgm:spPr/>
      <dgm:t>
        <a:bodyPr/>
        <a:lstStyle/>
        <a:p>
          <a:r>
            <a:rPr lang="en-GB" dirty="0"/>
            <a:t>Sexual	 </a:t>
          </a:r>
          <a:endParaRPr lang="en-US" dirty="0"/>
        </a:p>
      </dgm:t>
    </dgm:pt>
    <dgm:pt modelId="{F887475D-D699-41D8-B3EF-5809C96A3D22}" type="parTrans" cxnId="{E92383B1-72EA-4CE8-B7BA-9E7A204F3B2F}">
      <dgm:prSet/>
      <dgm:spPr/>
      <dgm:t>
        <a:bodyPr/>
        <a:lstStyle/>
        <a:p>
          <a:endParaRPr lang="en-US"/>
        </a:p>
      </dgm:t>
    </dgm:pt>
    <dgm:pt modelId="{D26ACCDA-9B7D-474E-8411-F681F27CA29F}" type="sibTrans" cxnId="{E92383B1-72EA-4CE8-B7BA-9E7A204F3B2F}">
      <dgm:prSet/>
      <dgm:spPr/>
      <dgm:t>
        <a:bodyPr/>
        <a:lstStyle/>
        <a:p>
          <a:endParaRPr lang="en-US"/>
        </a:p>
      </dgm:t>
    </dgm:pt>
    <dgm:pt modelId="{5D45EACB-9EDD-4B32-A22E-056A4DFFCCD8}">
      <dgm:prSet/>
      <dgm:spPr/>
      <dgm:t>
        <a:bodyPr/>
        <a:lstStyle/>
        <a:p>
          <a:r>
            <a:rPr lang="en-GB" b="0" i="0" dirty="0"/>
            <a:t>Financial</a:t>
          </a:r>
          <a:endParaRPr lang="en-US" dirty="0"/>
        </a:p>
      </dgm:t>
    </dgm:pt>
    <dgm:pt modelId="{3DE1D2ED-C676-42D6-8D77-468503BB25D6}" type="parTrans" cxnId="{DE65AD4F-844F-4E8C-B0F6-35F46380ECE9}">
      <dgm:prSet/>
      <dgm:spPr/>
      <dgm:t>
        <a:bodyPr/>
        <a:lstStyle/>
        <a:p>
          <a:endParaRPr lang="en-US"/>
        </a:p>
      </dgm:t>
    </dgm:pt>
    <dgm:pt modelId="{8DA8BCF8-3279-432F-A474-F8CEB852BDEB}" type="sibTrans" cxnId="{DE65AD4F-844F-4E8C-B0F6-35F46380ECE9}">
      <dgm:prSet/>
      <dgm:spPr/>
      <dgm:t>
        <a:bodyPr/>
        <a:lstStyle/>
        <a:p>
          <a:endParaRPr lang="en-US"/>
        </a:p>
      </dgm:t>
    </dgm:pt>
    <dgm:pt modelId="{064487B4-4E78-4073-8952-7F843E357A9E}">
      <dgm:prSet/>
      <dgm:spPr/>
      <dgm:t>
        <a:bodyPr/>
        <a:lstStyle/>
        <a:p>
          <a:r>
            <a:rPr lang="en-GB" dirty="0"/>
            <a:t>Controlling behaviour</a:t>
          </a:r>
          <a:endParaRPr lang="en-US" dirty="0"/>
        </a:p>
      </dgm:t>
    </dgm:pt>
    <dgm:pt modelId="{F9107B6B-5430-45A1-9D27-A75C97A2628D}" type="parTrans" cxnId="{4A915E85-6339-414C-8150-430B106208E1}">
      <dgm:prSet/>
      <dgm:spPr/>
      <dgm:t>
        <a:bodyPr/>
        <a:lstStyle/>
        <a:p>
          <a:endParaRPr lang="en-US"/>
        </a:p>
      </dgm:t>
    </dgm:pt>
    <dgm:pt modelId="{6466AFAA-7C86-48DF-B941-1A0ABEE4F418}" type="sibTrans" cxnId="{4A915E85-6339-414C-8150-430B106208E1}">
      <dgm:prSet/>
      <dgm:spPr/>
      <dgm:t>
        <a:bodyPr/>
        <a:lstStyle/>
        <a:p>
          <a:endParaRPr lang="en-US"/>
        </a:p>
      </dgm:t>
    </dgm:pt>
    <dgm:pt modelId="{598362DE-A30F-423D-A9D9-CF16F80FE4E7}">
      <dgm:prSet/>
      <dgm:spPr/>
      <dgm:t>
        <a:bodyPr/>
        <a:lstStyle/>
        <a:p>
          <a:r>
            <a:rPr lang="en-US" dirty="0"/>
            <a:t>Verbal	</a:t>
          </a:r>
        </a:p>
      </dgm:t>
    </dgm:pt>
    <dgm:pt modelId="{6D2051B3-9F7E-496A-ABEB-6D4F7FC1ECAE}" type="sibTrans" cxnId="{3773D7C1-9675-4C2F-8A9C-73DA6441DB38}">
      <dgm:prSet/>
      <dgm:spPr/>
      <dgm:t>
        <a:bodyPr/>
        <a:lstStyle/>
        <a:p>
          <a:endParaRPr lang="en-US"/>
        </a:p>
      </dgm:t>
    </dgm:pt>
    <dgm:pt modelId="{EF6CB87D-FAD1-4E6C-9EB3-8C340C5012D2}" type="parTrans" cxnId="{3773D7C1-9675-4C2F-8A9C-73DA6441DB38}">
      <dgm:prSet/>
      <dgm:spPr/>
      <dgm:t>
        <a:bodyPr/>
        <a:lstStyle/>
        <a:p>
          <a:endParaRPr lang="en-US"/>
        </a:p>
      </dgm:t>
    </dgm:pt>
    <dgm:pt modelId="{05F38079-EBFF-4B24-9F7D-AE098EDABE11}">
      <dgm:prSet/>
      <dgm:spPr/>
      <dgm:t>
        <a:bodyPr/>
        <a:lstStyle/>
        <a:p>
          <a:endParaRPr lang="en-US" dirty="0"/>
        </a:p>
        <a:p>
          <a:r>
            <a:rPr lang="en-US" dirty="0"/>
            <a:t>Emotional 	</a:t>
          </a:r>
        </a:p>
      </dgm:t>
    </dgm:pt>
    <dgm:pt modelId="{51A9D93A-E847-4385-B845-9A403E8332AD}" type="sibTrans" cxnId="{091CC316-CD74-4FC3-BD8B-0E344501BF42}">
      <dgm:prSet/>
      <dgm:spPr/>
      <dgm:t>
        <a:bodyPr/>
        <a:lstStyle/>
        <a:p>
          <a:endParaRPr lang="en-US"/>
        </a:p>
      </dgm:t>
    </dgm:pt>
    <dgm:pt modelId="{8E488359-DF3B-41F0-B3FC-8575CA757F83}" type="parTrans" cxnId="{091CC316-CD74-4FC3-BD8B-0E344501BF42}">
      <dgm:prSet/>
      <dgm:spPr/>
      <dgm:t>
        <a:bodyPr/>
        <a:lstStyle/>
        <a:p>
          <a:endParaRPr lang="en-US"/>
        </a:p>
      </dgm:t>
    </dgm:pt>
    <dgm:pt modelId="{1F21268B-5CA5-4E84-A38B-03A9BE6064CB}" type="pres">
      <dgm:prSet presAssocID="{079CCE24-FD9D-4566-8316-9DCA1E99F889}" presName="diagram" presStyleCnt="0">
        <dgm:presLayoutVars>
          <dgm:dir/>
          <dgm:resizeHandles val="exact"/>
        </dgm:presLayoutVars>
      </dgm:prSet>
      <dgm:spPr/>
    </dgm:pt>
    <dgm:pt modelId="{8F23C018-C03E-4CF3-99B8-2BC0C997D91A}" type="pres">
      <dgm:prSet presAssocID="{1A9521F2-8695-4FB7-9B01-628299D49474}" presName="node" presStyleLbl="node1" presStyleIdx="0" presStyleCnt="6">
        <dgm:presLayoutVars>
          <dgm:bulletEnabled val="1"/>
        </dgm:presLayoutVars>
      </dgm:prSet>
      <dgm:spPr/>
    </dgm:pt>
    <dgm:pt modelId="{64089F51-A20C-4DE1-A310-38002B09D7C0}" type="pres">
      <dgm:prSet presAssocID="{5107280A-151B-49D3-96DB-DA5C91CE0C64}" presName="sibTrans" presStyleCnt="0"/>
      <dgm:spPr/>
    </dgm:pt>
    <dgm:pt modelId="{9565CE98-1912-4199-BD03-E6A7FA2669BC}" type="pres">
      <dgm:prSet presAssocID="{05F38079-EBFF-4B24-9F7D-AE098EDABE11}" presName="node" presStyleLbl="node1" presStyleIdx="1" presStyleCnt="6">
        <dgm:presLayoutVars>
          <dgm:bulletEnabled val="1"/>
        </dgm:presLayoutVars>
      </dgm:prSet>
      <dgm:spPr/>
    </dgm:pt>
    <dgm:pt modelId="{6BA69D40-3FE1-42CF-B62E-ED7375CF00BD}" type="pres">
      <dgm:prSet presAssocID="{51A9D93A-E847-4385-B845-9A403E8332AD}" presName="sibTrans" presStyleCnt="0"/>
      <dgm:spPr/>
    </dgm:pt>
    <dgm:pt modelId="{AF70DBF3-F419-4A46-8CAD-4651A3701F30}" type="pres">
      <dgm:prSet presAssocID="{598362DE-A30F-423D-A9D9-CF16F80FE4E7}" presName="node" presStyleLbl="node1" presStyleIdx="2" presStyleCnt="6">
        <dgm:presLayoutVars>
          <dgm:bulletEnabled val="1"/>
        </dgm:presLayoutVars>
      </dgm:prSet>
      <dgm:spPr/>
    </dgm:pt>
    <dgm:pt modelId="{29A84454-6376-440B-9771-7A0D882D1B14}" type="pres">
      <dgm:prSet presAssocID="{6D2051B3-9F7E-496A-ABEB-6D4F7FC1ECAE}" presName="sibTrans" presStyleCnt="0"/>
      <dgm:spPr/>
    </dgm:pt>
    <dgm:pt modelId="{C1DDBC4A-C1C3-430E-B939-82307511E38B}" type="pres">
      <dgm:prSet presAssocID="{DCB78F1B-E030-4B22-900E-2DE202F507C5}" presName="node" presStyleLbl="node1" presStyleIdx="3" presStyleCnt="6">
        <dgm:presLayoutVars>
          <dgm:bulletEnabled val="1"/>
        </dgm:presLayoutVars>
      </dgm:prSet>
      <dgm:spPr/>
    </dgm:pt>
    <dgm:pt modelId="{4603230D-328A-4E56-9C90-52C4D0192AEE}" type="pres">
      <dgm:prSet presAssocID="{D26ACCDA-9B7D-474E-8411-F681F27CA29F}" presName="sibTrans" presStyleCnt="0"/>
      <dgm:spPr/>
    </dgm:pt>
    <dgm:pt modelId="{AEE47182-683F-4091-BBB7-54A3D9B8944D}" type="pres">
      <dgm:prSet presAssocID="{5D45EACB-9EDD-4B32-A22E-056A4DFFCCD8}" presName="node" presStyleLbl="node1" presStyleIdx="4" presStyleCnt="6">
        <dgm:presLayoutVars>
          <dgm:bulletEnabled val="1"/>
        </dgm:presLayoutVars>
      </dgm:prSet>
      <dgm:spPr/>
    </dgm:pt>
    <dgm:pt modelId="{B5374014-0222-45FF-B3E8-6BD86D4C7BB0}" type="pres">
      <dgm:prSet presAssocID="{8DA8BCF8-3279-432F-A474-F8CEB852BDEB}" presName="sibTrans" presStyleCnt="0"/>
      <dgm:spPr/>
    </dgm:pt>
    <dgm:pt modelId="{15836072-E8C4-4752-9B05-8B4FBB8FE0FC}" type="pres">
      <dgm:prSet presAssocID="{064487B4-4E78-4073-8952-7F843E357A9E}" presName="node" presStyleLbl="node1" presStyleIdx="5" presStyleCnt="6">
        <dgm:presLayoutVars>
          <dgm:bulletEnabled val="1"/>
        </dgm:presLayoutVars>
      </dgm:prSet>
      <dgm:spPr/>
    </dgm:pt>
  </dgm:ptLst>
  <dgm:cxnLst>
    <dgm:cxn modelId="{091CC316-CD74-4FC3-BD8B-0E344501BF42}" srcId="{079CCE24-FD9D-4566-8316-9DCA1E99F889}" destId="{05F38079-EBFF-4B24-9F7D-AE098EDABE11}" srcOrd="1" destOrd="0" parTransId="{8E488359-DF3B-41F0-B3FC-8575CA757F83}" sibTransId="{51A9D93A-E847-4385-B845-9A403E8332AD}"/>
    <dgm:cxn modelId="{3975515E-D3E9-4601-910E-06A6815AA901}" type="presOf" srcId="{1A9521F2-8695-4FB7-9B01-628299D49474}" destId="{8F23C018-C03E-4CF3-99B8-2BC0C997D91A}" srcOrd="0" destOrd="0" presId="urn:microsoft.com/office/officeart/2005/8/layout/default"/>
    <dgm:cxn modelId="{251F046B-3384-43B5-9538-61937F96E525}" type="presOf" srcId="{5D45EACB-9EDD-4B32-A22E-056A4DFFCCD8}" destId="{AEE47182-683F-4091-BBB7-54A3D9B8944D}" srcOrd="0" destOrd="0" presId="urn:microsoft.com/office/officeart/2005/8/layout/default"/>
    <dgm:cxn modelId="{16D82F6D-9931-44B9-84B5-19854E66AA3E}" type="presOf" srcId="{064487B4-4E78-4073-8952-7F843E357A9E}" destId="{15836072-E8C4-4752-9B05-8B4FBB8FE0FC}" srcOrd="0" destOrd="0" presId="urn:microsoft.com/office/officeart/2005/8/layout/default"/>
    <dgm:cxn modelId="{6C38BC6E-9A48-41A1-A848-225DA8959F5D}" type="presOf" srcId="{079CCE24-FD9D-4566-8316-9DCA1E99F889}" destId="{1F21268B-5CA5-4E84-A38B-03A9BE6064CB}" srcOrd="0" destOrd="0" presId="urn:microsoft.com/office/officeart/2005/8/layout/default"/>
    <dgm:cxn modelId="{DE65AD4F-844F-4E8C-B0F6-35F46380ECE9}" srcId="{079CCE24-FD9D-4566-8316-9DCA1E99F889}" destId="{5D45EACB-9EDD-4B32-A22E-056A4DFFCCD8}" srcOrd="4" destOrd="0" parTransId="{3DE1D2ED-C676-42D6-8D77-468503BB25D6}" sibTransId="{8DA8BCF8-3279-432F-A474-F8CEB852BDEB}"/>
    <dgm:cxn modelId="{AC993580-BD89-4469-86CF-5394F6360625}" type="presOf" srcId="{DCB78F1B-E030-4B22-900E-2DE202F507C5}" destId="{C1DDBC4A-C1C3-430E-B939-82307511E38B}" srcOrd="0" destOrd="0" presId="urn:microsoft.com/office/officeart/2005/8/layout/default"/>
    <dgm:cxn modelId="{4A915E85-6339-414C-8150-430B106208E1}" srcId="{079CCE24-FD9D-4566-8316-9DCA1E99F889}" destId="{064487B4-4E78-4073-8952-7F843E357A9E}" srcOrd="5" destOrd="0" parTransId="{F9107B6B-5430-45A1-9D27-A75C97A2628D}" sibTransId="{6466AFAA-7C86-48DF-B941-1A0ABEE4F418}"/>
    <dgm:cxn modelId="{E92383B1-72EA-4CE8-B7BA-9E7A204F3B2F}" srcId="{079CCE24-FD9D-4566-8316-9DCA1E99F889}" destId="{DCB78F1B-E030-4B22-900E-2DE202F507C5}" srcOrd="3" destOrd="0" parTransId="{F887475D-D699-41D8-B3EF-5809C96A3D22}" sibTransId="{D26ACCDA-9B7D-474E-8411-F681F27CA29F}"/>
    <dgm:cxn modelId="{F69383BD-7B07-478A-876D-55FEE4B88F28}" type="presOf" srcId="{598362DE-A30F-423D-A9D9-CF16F80FE4E7}" destId="{AF70DBF3-F419-4A46-8CAD-4651A3701F30}" srcOrd="0" destOrd="0" presId="urn:microsoft.com/office/officeart/2005/8/layout/default"/>
    <dgm:cxn modelId="{3773D7C1-9675-4C2F-8A9C-73DA6441DB38}" srcId="{079CCE24-FD9D-4566-8316-9DCA1E99F889}" destId="{598362DE-A30F-423D-A9D9-CF16F80FE4E7}" srcOrd="2" destOrd="0" parTransId="{EF6CB87D-FAD1-4E6C-9EB3-8C340C5012D2}" sibTransId="{6D2051B3-9F7E-496A-ABEB-6D4F7FC1ECAE}"/>
    <dgm:cxn modelId="{C4C0A4D5-FEAB-4C6B-B84A-17AD8597AB0F}" type="presOf" srcId="{05F38079-EBFF-4B24-9F7D-AE098EDABE11}" destId="{9565CE98-1912-4199-BD03-E6A7FA2669BC}" srcOrd="0" destOrd="0" presId="urn:microsoft.com/office/officeart/2005/8/layout/default"/>
    <dgm:cxn modelId="{D5FD94FE-728A-45BD-B186-94B4970B411E}" srcId="{079CCE24-FD9D-4566-8316-9DCA1E99F889}" destId="{1A9521F2-8695-4FB7-9B01-628299D49474}" srcOrd="0" destOrd="0" parTransId="{A6B15B0B-E3D3-4356-932B-0A84E05C7AAC}" sibTransId="{5107280A-151B-49D3-96DB-DA5C91CE0C64}"/>
    <dgm:cxn modelId="{776091A0-2ACF-4833-B0DF-982B02ADF86E}" type="presParOf" srcId="{1F21268B-5CA5-4E84-A38B-03A9BE6064CB}" destId="{8F23C018-C03E-4CF3-99B8-2BC0C997D91A}" srcOrd="0" destOrd="0" presId="urn:microsoft.com/office/officeart/2005/8/layout/default"/>
    <dgm:cxn modelId="{30B27F08-BED6-4B5B-91EA-74E6224A219E}" type="presParOf" srcId="{1F21268B-5CA5-4E84-A38B-03A9BE6064CB}" destId="{64089F51-A20C-4DE1-A310-38002B09D7C0}" srcOrd="1" destOrd="0" presId="urn:microsoft.com/office/officeart/2005/8/layout/default"/>
    <dgm:cxn modelId="{8BD7D596-E4E0-4930-9F77-F08077BC74FC}" type="presParOf" srcId="{1F21268B-5CA5-4E84-A38B-03A9BE6064CB}" destId="{9565CE98-1912-4199-BD03-E6A7FA2669BC}" srcOrd="2" destOrd="0" presId="urn:microsoft.com/office/officeart/2005/8/layout/default"/>
    <dgm:cxn modelId="{8A10FFF0-5B9A-4212-8A57-48488CA76B68}" type="presParOf" srcId="{1F21268B-5CA5-4E84-A38B-03A9BE6064CB}" destId="{6BA69D40-3FE1-42CF-B62E-ED7375CF00BD}" srcOrd="3" destOrd="0" presId="urn:microsoft.com/office/officeart/2005/8/layout/default"/>
    <dgm:cxn modelId="{B44EF183-8E7B-47FF-AA8B-3AB3B206A2B5}" type="presParOf" srcId="{1F21268B-5CA5-4E84-A38B-03A9BE6064CB}" destId="{AF70DBF3-F419-4A46-8CAD-4651A3701F30}" srcOrd="4" destOrd="0" presId="urn:microsoft.com/office/officeart/2005/8/layout/default"/>
    <dgm:cxn modelId="{C21C7149-2A95-4A62-9A09-789485608A6C}" type="presParOf" srcId="{1F21268B-5CA5-4E84-A38B-03A9BE6064CB}" destId="{29A84454-6376-440B-9771-7A0D882D1B14}" srcOrd="5" destOrd="0" presId="urn:microsoft.com/office/officeart/2005/8/layout/default"/>
    <dgm:cxn modelId="{C829B933-B2CE-41DF-B50A-20A0DD9D0DDA}" type="presParOf" srcId="{1F21268B-5CA5-4E84-A38B-03A9BE6064CB}" destId="{C1DDBC4A-C1C3-430E-B939-82307511E38B}" srcOrd="6" destOrd="0" presId="urn:microsoft.com/office/officeart/2005/8/layout/default"/>
    <dgm:cxn modelId="{4F245049-AB23-40F5-9B8C-93952B12605A}" type="presParOf" srcId="{1F21268B-5CA5-4E84-A38B-03A9BE6064CB}" destId="{4603230D-328A-4E56-9C90-52C4D0192AEE}" srcOrd="7" destOrd="0" presId="urn:microsoft.com/office/officeart/2005/8/layout/default"/>
    <dgm:cxn modelId="{C2A3E79A-E3EA-424A-9F5C-9D81AD3BF3B9}" type="presParOf" srcId="{1F21268B-5CA5-4E84-A38B-03A9BE6064CB}" destId="{AEE47182-683F-4091-BBB7-54A3D9B8944D}" srcOrd="8" destOrd="0" presId="urn:microsoft.com/office/officeart/2005/8/layout/default"/>
    <dgm:cxn modelId="{E21FAF47-5170-4CD5-A6BE-374953F58606}" type="presParOf" srcId="{1F21268B-5CA5-4E84-A38B-03A9BE6064CB}" destId="{B5374014-0222-45FF-B3E8-6BD86D4C7BB0}" srcOrd="9" destOrd="0" presId="urn:microsoft.com/office/officeart/2005/8/layout/default"/>
    <dgm:cxn modelId="{7DC7DADC-C055-4BB8-ACF6-91E1AF4BA6B5}" type="presParOf" srcId="{1F21268B-5CA5-4E84-A38B-03A9BE6064CB}" destId="{15836072-E8C4-4752-9B05-8B4FBB8FE0F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193BC-FFD5-40B7-A0E8-E70AA61FCA6C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Family </a:t>
          </a:r>
          <a:endParaRPr lang="en-US" sz="2900" kern="1200" dirty="0"/>
        </a:p>
      </dsp:txBody>
      <dsp:txXfrm>
        <a:off x="3080" y="587032"/>
        <a:ext cx="2444055" cy="1466433"/>
      </dsp:txXfrm>
    </dsp:sp>
    <dsp:sp modelId="{3D629580-8BCA-48B8-AB26-9B0B9B10A7A1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Friends</a:t>
          </a:r>
          <a:endParaRPr lang="en-US" sz="2900" kern="1200" dirty="0"/>
        </a:p>
      </dsp:txBody>
      <dsp:txXfrm>
        <a:off x="2691541" y="587032"/>
        <a:ext cx="2444055" cy="1466433"/>
      </dsp:txXfrm>
    </dsp:sp>
    <dsp:sp modelId="{9D18E358-0E58-43CF-A46B-51CF478CE207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Romantic Partners</a:t>
          </a:r>
          <a:endParaRPr lang="en-US" sz="2900" kern="1200" dirty="0"/>
        </a:p>
      </dsp:txBody>
      <dsp:txXfrm>
        <a:off x="5380002" y="587032"/>
        <a:ext cx="2444055" cy="1466433"/>
      </dsp:txXfrm>
    </dsp:sp>
    <dsp:sp modelId="{933C6FE7-B305-4CF0-BCC4-8950F2BDF848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Teachers / Mentors </a:t>
          </a:r>
          <a:endParaRPr lang="en-US" sz="2900" kern="1200" dirty="0"/>
        </a:p>
      </dsp:txBody>
      <dsp:txXfrm>
        <a:off x="8068463" y="587032"/>
        <a:ext cx="2444055" cy="1466433"/>
      </dsp:txXfrm>
    </dsp:sp>
    <dsp:sp modelId="{7E955AEE-E7AE-42E2-9CE8-2E62A544ACD3}">
      <dsp:nvSpPr>
        <dsp:cNvPr id="0" name=""/>
        <dsp:cNvSpPr/>
      </dsp:nvSpPr>
      <dsp:spPr>
        <a:xfrm>
          <a:off x="1347311" y="2297871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On-line Community</a:t>
          </a:r>
          <a:endParaRPr lang="en-US" sz="2900" kern="1200" dirty="0"/>
        </a:p>
      </dsp:txBody>
      <dsp:txXfrm>
        <a:off x="1347311" y="2297871"/>
        <a:ext cx="2444055" cy="1466433"/>
      </dsp:txXfrm>
    </dsp:sp>
    <dsp:sp modelId="{61A061FD-BD6F-468D-AEE1-5611BC8C4B2A}">
      <dsp:nvSpPr>
        <dsp:cNvPr id="0" name=""/>
        <dsp:cNvSpPr/>
      </dsp:nvSpPr>
      <dsp:spPr>
        <a:xfrm>
          <a:off x="4035772" y="2297871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Co-workers</a:t>
          </a:r>
          <a:endParaRPr lang="en-US" sz="2900" kern="1200" dirty="0"/>
        </a:p>
      </dsp:txBody>
      <dsp:txXfrm>
        <a:off x="4035772" y="2297871"/>
        <a:ext cx="2444055" cy="1466433"/>
      </dsp:txXfrm>
    </dsp:sp>
    <dsp:sp modelId="{4BCD3FED-9AB8-46B8-8DC1-91E60593CF7D}">
      <dsp:nvSpPr>
        <dsp:cNvPr id="0" name=""/>
        <dsp:cNvSpPr/>
      </dsp:nvSpPr>
      <dsp:spPr>
        <a:xfrm>
          <a:off x="6724233" y="2297871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Professionals 	</a:t>
          </a:r>
          <a:endParaRPr lang="en-US" sz="2900" kern="1200" dirty="0"/>
        </a:p>
      </dsp:txBody>
      <dsp:txXfrm>
        <a:off x="6724233" y="2297871"/>
        <a:ext cx="2444055" cy="1466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587C92-5183-4975-A4EA-CFA116853D44}">
      <dsp:nvSpPr>
        <dsp:cNvPr id="0" name=""/>
        <dsp:cNvSpPr/>
      </dsp:nvSpPr>
      <dsp:spPr>
        <a:xfrm>
          <a:off x="5122" y="105325"/>
          <a:ext cx="1963594" cy="7550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rtlCol="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kern="1200" noProof="0" dirty="0"/>
            <a:t>RESPECT</a:t>
          </a:r>
        </a:p>
      </dsp:txBody>
      <dsp:txXfrm>
        <a:off x="5122" y="105325"/>
        <a:ext cx="1963594" cy="755064"/>
      </dsp:txXfrm>
    </dsp:sp>
    <dsp:sp modelId="{91C8B6C4-47E9-4ABA-B419-61C39212112C}">
      <dsp:nvSpPr>
        <dsp:cNvPr id="0" name=""/>
        <dsp:cNvSpPr/>
      </dsp:nvSpPr>
      <dsp:spPr>
        <a:xfrm>
          <a:off x="5122" y="860389"/>
          <a:ext cx="1963594" cy="322709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rtlCol="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Respect is treating or thinking about someone with kindness and consideration.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* TREATING OTHERS WELL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* ACCEPTIN DIFFERENCES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*APPRECIATING BOUNDARIES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* SELF RESPECT</a:t>
          </a:r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500" kern="1200" noProof="0" dirty="0"/>
        </a:p>
      </dsp:txBody>
      <dsp:txXfrm>
        <a:off x="5122" y="860389"/>
        <a:ext cx="1963594" cy="3227090"/>
      </dsp:txXfrm>
    </dsp:sp>
    <dsp:sp modelId="{E0D4962D-9466-4FEA-A404-E509F0F8871E}">
      <dsp:nvSpPr>
        <dsp:cNvPr id="0" name=""/>
        <dsp:cNvSpPr/>
      </dsp:nvSpPr>
      <dsp:spPr>
        <a:xfrm>
          <a:off x="2243619" y="105325"/>
          <a:ext cx="1963594" cy="7550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rtlCol="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kern="1200" noProof="0" dirty="0"/>
            <a:t>Trust &amp; Honesty	</a:t>
          </a:r>
        </a:p>
      </dsp:txBody>
      <dsp:txXfrm>
        <a:off x="2243619" y="105325"/>
        <a:ext cx="1963594" cy="755064"/>
      </dsp:txXfrm>
    </dsp:sp>
    <dsp:sp modelId="{4CFD187D-9453-4A53-8F57-6A7CC0C0785D}">
      <dsp:nvSpPr>
        <dsp:cNvPr id="0" name=""/>
        <dsp:cNvSpPr/>
      </dsp:nvSpPr>
      <dsp:spPr>
        <a:xfrm>
          <a:off x="2243619" y="860389"/>
          <a:ext cx="1963594" cy="322709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rtlCol="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kern="1200" noProof="0" dirty="0"/>
            <a:t>This creates a sense of security, resect and understanding between people.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kern="1200" noProof="0" dirty="0"/>
            <a:t>**SAFE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kern="1200" noProof="0" dirty="0"/>
            <a:t>*RELIABLE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kern="1200" noProof="0" dirty="0"/>
            <a:t> *OPEN COMMUNICATION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500" b="0" i="0" u="none" kern="1200" noProof="0" dirty="0"/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500" kern="1200" noProof="0" dirty="0"/>
        </a:p>
      </dsp:txBody>
      <dsp:txXfrm>
        <a:off x="2243619" y="860389"/>
        <a:ext cx="1963594" cy="3227090"/>
      </dsp:txXfrm>
    </dsp:sp>
    <dsp:sp modelId="{7FDE5372-112D-46E0-B891-CE42C3B61B59}">
      <dsp:nvSpPr>
        <dsp:cNvPr id="0" name=""/>
        <dsp:cNvSpPr/>
      </dsp:nvSpPr>
      <dsp:spPr>
        <a:xfrm>
          <a:off x="4482117" y="105325"/>
          <a:ext cx="1963594" cy="7550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rtlCol="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kern="1200" noProof="0" dirty="0"/>
            <a:t>Open Communication		</a:t>
          </a:r>
        </a:p>
      </dsp:txBody>
      <dsp:txXfrm>
        <a:off x="4482117" y="105325"/>
        <a:ext cx="1963594" cy="755064"/>
      </dsp:txXfrm>
    </dsp:sp>
    <dsp:sp modelId="{4CC6079C-752A-4618-863A-114FD7CDBD8F}">
      <dsp:nvSpPr>
        <dsp:cNvPr id="0" name=""/>
        <dsp:cNvSpPr/>
      </dsp:nvSpPr>
      <dsp:spPr>
        <a:xfrm>
          <a:off x="4482117" y="860389"/>
          <a:ext cx="1963594" cy="322709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rtlCol="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Being able to talk about how you feeling and also feel listened to.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* HONESTY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LISTENING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RESPECT</a:t>
          </a:r>
        </a:p>
      </dsp:txBody>
      <dsp:txXfrm>
        <a:off x="4482117" y="860389"/>
        <a:ext cx="1963594" cy="3227090"/>
      </dsp:txXfrm>
    </dsp:sp>
    <dsp:sp modelId="{513C5537-ABF6-44FE-94AE-FF2CDDFF74AC}">
      <dsp:nvSpPr>
        <dsp:cNvPr id="0" name=""/>
        <dsp:cNvSpPr/>
      </dsp:nvSpPr>
      <dsp:spPr>
        <a:xfrm>
          <a:off x="6720614" y="105325"/>
          <a:ext cx="1963594" cy="7550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rtlCol="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kern="1200" noProof="0" dirty="0"/>
            <a:t>Independent &amp; Supportive		</a:t>
          </a:r>
        </a:p>
      </dsp:txBody>
      <dsp:txXfrm>
        <a:off x="6720614" y="105325"/>
        <a:ext cx="1963594" cy="755064"/>
      </dsp:txXfrm>
    </dsp:sp>
    <dsp:sp modelId="{DE24CE09-1913-4504-AAEE-5DFF906ECC12}">
      <dsp:nvSpPr>
        <dsp:cNvPr id="0" name=""/>
        <dsp:cNvSpPr/>
      </dsp:nvSpPr>
      <dsp:spPr>
        <a:xfrm>
          <a:off x="6720614" y="860389"/>
          <a:ext cx="1963594" cy="322709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rtlCol="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u="none" kern="1200" noProof="0" dirty="0"/>
            <a:t>Each having your own interests /own friendship groups whilst still support each other 	 </a:t>
          </a:r>
          <a:endParaRPr lang="en-GB" sz="1500" kern="1200" noProof="0" dirty="0"/>
        </a:p>
      </dsp:txBody>
      <dsp:txXfrm>
        <a:off x="6720614" y="860389"/>
        <a:ext cx="1963594" cy="3227090"/>
      </dsp:txXfrm>
    </dsp:sp>
    <dsp:sp modelId="{3210E834-2DA3-46E8-9AF9-A7FA57C46F08}">
      <dsp:nvSpPr>
        <dsp:cNvPr id="0" name=""/>
        <dsp:cNvSpPr/>
      </dsp:nvSpPr>
      <dsp:spPr>
        <a:xfrm>
          <a:off x="8959112" y="105325"/>
          <a:ext cx="1963594" cy="7550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rtlCol="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500" kern="1200" noProof="0" dirty="0"/>
            <a:t>Healthy conflict resolution</a:t>
          </a:r>
        </a:p>
      </dsp:txBody>
      <dsp:txXfrm>
        <a:off x="8959112" y="105325"/>
        <a:ext cx="1963594" cy="755064"/>
      </dsp:txXfrm>
    </dsp:sp>
    <dsp:sp modelId="{4ECCB522-A2A0-4D36-9C91-32409B5E2FB9}">
      <dsp:nvSpPr>
        <dsp:cNvPr id="0" name=""/>
        <dsp:cNvSpPr/>
      </dsp:nvSpPr>
      <dsp:spPr>
        <a:xfrm>
          <a:off x="8959112" y="860389"/>
          <a:ext cx="1963594" cy="3227090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rtlCol="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Being able to have a disagreement with out it turning into an argument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Taking responsibility for mistakes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*STAYING CALM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ACTIVE LISTENING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FOCUS ON THE ISSUE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noProof="0" dirty="0"/>
            <a:t>BE WILLING TO COMPROMISE</a:t>
          </a:r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500" kern="1200" noProof="0" dirty="0"/>
        </a:p>
      </dsp:txBody>
      <dsp:txXfrm>
        <a:off x="8959112" y="860389"/>
        <a:ext cx="1963594" cy="32270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23C018-C03E-4CF3-99B8-2BC0C997D91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 dirty="0"/>
        </a:p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Physical	 </a:t>
          </a:r>
          <a:endParaRPr lang="en-US" sz="3500" kern="1200" dirty="0"/>
        </a:p>
      </dsp:txBody>
      <dsp:txXfrm>
        <a:off x="0" y="39687"/>
        <a:ext cx="3286125" cy="1971675"/>
      </dsp:txXfrm>
    </dsp:sp>
    <dsp:sp modelId="{9565CE98-1912-4199-BD03-E6A7FA2669BC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 dirty="0"/>
        </a:p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Emotional 	</a:t>
          </a:r>
        </a:p>
      </dsp:txBody>
      <dsp:txXfrm>
        <a:off x="3614737" y="39687"/>
        <a:ext cx="3286125" cy="1971675"/>
      </dsp:txXfrm>
    </dsp:sp>
    <dsp:sp modelId="{AF70DBF3-F419-4A46-8CAD-4651A3701F30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Verbal	</a:t>
          </a:r>
        </a:p>
      </dsp:txBody>
      <dsp:txXfrm>
        <a:off x="7229475" y="39687"/>
        <a:ext cx="3286125" cy="1971675"/>
      </dsp:txXfrm>
    </dsp:sp>
    <dsp:sp modelId="{C1DDBC4A-C1C3-430E-B939-82307511E38B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Sexual	 </a:t>
          </a:r>
          <a:endParaRPr lang="en-US" sz="3500" kern="1200" dirty="0"/>
        </a:p>
      </dsp:txBody>
      <dsp:txXfrm>
        <a:off x="0" y="2339975"/>
        <a:ext cx="3286125" cy="1971675"/>
      </dsp:txXfrm>
    </dsp:sp>
    <dsp:sp modelId="{AEE47182-683F-4091-BBB7-54A3D9B8944D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0" i="0" kern="1200" dirty="0"/>
            <a:t>Financial</a:t>
          </a:r>
          <a:endParaRPr lang="en-US" sz="3500" kern="1200" dirty="0"/>
        </a:p>
      </dsp:txBody>
      <dsp:txXfrm>
        <a:off x="3614737" y="2339975"/>
        <a:ext cx="3286125" cy="1971675"/>
      </dsp:txXfrm>
    </dsp:sp>
    <dsp:sp modelId="{15836072-E8C4-4752-9B05-8B4FBB8FE0FC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Controlling behaviour</a:t>
          </a:r>
          <a:endParaRPr lang="en-US" sz="3500" kern="1200" dirty="0"/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26/03/2025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26/03/2025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0160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0736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057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1E59E8-AACC-156B-8179-7627DA107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8FD7A2-1984-BDE8-AD9F-EE132D5A37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9AA43E-C896-D834-52EF-DC64067EB0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3EF71C-43A6-67A0-D2E5-31AEAF3DE9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186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0384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507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F80D6-61F4-0988-1AE7-5377B89489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E4ED1-B52F-4FE6-BD7B-C28AD662D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E49F4-7F65-99D9-25F7-87B35ECFA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3B918-EAF3-877E-C736-556D3ED7A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8BACD-3128-13F3-09BE-9551DB3BD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86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B9EF1-F6F1-321B-AF5C-357028A4C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0DC10-3C67-4809-99DE-84BB70A72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05F6D-F5A0-54C2-0D4A-C30DA79C4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D7E95-02B4-F85E-38A1-53B1DB6E7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6263F-5B88-48AC-586A-F2C78620BE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6907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8FF05-E2D4-7D8B-43BC-3150C4D98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8D5BB3-9B07-8CB5-04B0-BA490FEA15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0B370-6B36-0ADE-C729-B2DA2055C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2BA93-2017-A56F-AF29-E57C33C8B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2D7E45-6308-DFAA-BE46-795724A30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Graphic 12">
            <a:extLst>
              <a:ext uri="{FF2B5EF4-FFF2-40B4-BE49-F238E27FC236}">
                <a16:creationId xmlns:a16="http://schemas.microsoft.com/office/drawing/2014/main" id="{F388FA72-F39C-506A-71D3-04BA2F8F2078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8" name="Graphic 13">
            <a:extLst>
              <a:ext uri="{FF2B5EF4-FFF2-40B4-BE49-F238E27FC236}">
                <a16:creationId xmlns:a16="http://schemas.microsoft.com/office/drawing/2014/main" id="{5FB2DA61-240D-E481-88C5-AEDF6EEB8260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9" name="Graphic 15">
            <a:extLst>
              <a:ext uri="{FF2B5EF4-FFF2-40B4-BE49-F238E27FC236}">
                <a16:creationId xmlns:a16="http://schemas.microsoft.com/office/drawing/2014/main" id="{3503D1B3-EC78-405B-2B5A-CA13A6E3F0BF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0" name="Graphic 22">
            <a:extLst>
              <a:ext uri="{FF2B5EF4-FFF2-40B4-BE49-F238E27FC236}">
                <a16:creationId xmlns:a16="http://schemas.microsoft.com/office/drawing/2014/main" id="{D0D3C08E-1758-B4D5-0524-38BDAA457979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25460403-A91C-99C9-4CDB-FBFCBB70705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2" name="Graphic 23">
            <a:extLst>
              <a:ext uri="{FF2B5EF4-FFF2-40B4-BE49-F238E27FC236}">
                <a16:creationId xmlns:a16="http://schemas.microsoft.com/office/drawing/2014/main" id="{A295304A-D74F-45DB-ADB5-FC080379091F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11303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3EFE-6885-8023-F3F7-89C798215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89A72-A9D7-BCE8-35F9-C6D6EB3A76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F9CF68-F036-5E54-8DC1-FE70BAC743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634994-E624-B35E-793F-4284D7196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18B7DF-FAF8-5482-3432-F4ECEE0F3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2B8C6B-64B5-47BD-60BC-DBA44033D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Graphic 15">
            <a:extLst>
              <a:ext uri="{FF2B5EF4-FFF2-40B4-BE49-F238E27FC236}">
                <a16:creationId xmlns:a16="http://schemas.microsoft.com/office/drawing/2014/main" id="{BD3E4DBA-D7FC-FD7D-B290-5E8ABC6A19D8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9" name="Graphic 16">
            <a:extLst>
              <a:ext uri="{FF2B5EF4-FFF2-40B4-BE49-F238E27FC236}">
                <a16:creationId xmlns:a16="http://schemas.microsoft.com/office/drawing/2014/main" id="{EFF46CF3-D8B1-05C3-E11F-11CD26195767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0" name="Graphic 14">
            <a:extLst>
              <a:ext uri="{FF2B5EF4-FFF2-40B4-BE49-F238E27FC236}">
                <a16:creationId xmlns:a16="http://schemas.microsoft.com/office/drawing/2014/main" id="{86535B46-67DD-76B5-8858-4C8AAADE1747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64386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2ADA9-A0E7-638C-9802-F8129396C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9EE48-8119-DA3C-0FAE-47A634CC29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81EC9D-8488-DE21-EEB6-F2E6E82BDC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F4CF1-21F7-30E5-BED1-4F284E22F5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D5DC9D-3B00-E4CF-B866-B3E461E5DD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E6E08C-E3EC-DB4A-9826-82AFB2443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C010B1-8D26-83BA-604A-1A0EDB463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629DE6-6C48-517D-EB6C-939544ECC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Graphic 15">
            <a:extLst>
              <a:ext uri="{FF2B5EF4-FFF2-40B4-BE49-F238E27FC236}">
                <a16:creationId xmlns:a16="http://schemas.microsoft.com/office/drawing/2014/main" id="{8093291C-0B80-3E05-1A54-A5CE7913D17F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1" name="Graphic 16">
            <a:extLst>
              <a:ext uri="{FF2B5EF4-FFF2-40B4-BE49-F238E27FC236}">
                <a16:creationId xmlns:a16="http://schemas.microsoft.com/office/drawing/2014/main" id="{8A501A1E-2D85-45B8-A5C5-2630A23004D1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2" name="Graphic 14">
            <a:extLst>
              <a:ext uri="{FF2B5EF4-FFF2-40B4-BE49-F238E27FC236}">
                <a16:creationId xmlns:a16="http://schemas.microsoft.com/office/drawing/2014/main" id="{83723342-FF96-A672-804F-18704AB3BABE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93855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F4EA4-3C0B-71EF-CEFD-43CB40C7B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ADD0BC-F9F2-D09A-E6A9-5E732256B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D840A-83FA-2224-DD07-B0A8AB244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1A2EE2-251F-77D6-3D42-1CABE19B3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365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09BD0F-8FB6-63C3-6E74-00557FB4F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EB41FA-C1B1-DE14-3536-7BDC3F082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2A0410-9250-72D5-8159-CCF95AC38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49604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1D91C-A5AB-79D9-A210-830A57662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60CDF-815D-67ED-0DAD-B4AD0B739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964FB7-70DB-4893-0801-DA9E62F43F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5780A7-6CFF-2CFE-C498-31573D7CA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7D3BF1-FDBB-EC2E-E41E-8A42ED825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87113F-CB1C-ED5C-DF19-1CFAE8E3F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35084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D1893-952D-19F6-1478-C42A42C46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AE51E8-59F6-FB9F-9F48-4EB3E9DAAD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99F6E0-A0F4-8F59-2F2F-7829552D0A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69563-5A6B-A366-86D7-EA50A3996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02AE56-59B6-4FAD-02BA-F00C2F297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29EA3-6B28-E798-4DAB-3722003D3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3860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C679C-9ECC-86F3-43C4-C9A8829B7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462BB4-349F-A156-3D71-A80182E601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C842C2-4B2C-5794-E183-4CDDEDA72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08E06F-C5AA-5E6B-406E-53BA4EAEB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A95EC-DB8F-C661-2D7A-CF0121B5D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87845303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E565F7-5223-D979-B907-85845FAD56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38FCD-8D11-9E71-1CE2-7434C4AD06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1CBC3-6A75-1310-5D84-FF209DCC2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92E122-747E-3220-B3B4-7E328472C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15B96-83D7-0AFF-355E-4F1642EFF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1384282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217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676249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92293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3118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5BC855-9E8D-C8DF-35BD-CCDA1C9CA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5D713B-B269-11CB-F22B-568535613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0B26A-0332-145D-FABC-77B7C07123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10812-126D-B40B-33DD-E73CA7A03E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122D0-7A0C-D2C7-2379-BBE77EE0AA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37587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  <p:sldLayoutId id="2147484033" r:id="rId11"/>
    <p:sldLayoutId id="2147484034" r:id="rId12"/>
    <p:sldLayoutId id="2147484035" r:id="rId13"/>
    <p:sldLayoutId id="2147484036" r:id="rId14"/>
    <p:sldLayoutId id="2147484037" r:id="rId15"/>
    <p:sldLayoutId id="2147483717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6jAIxRJF7IA?si=TDYd7IwVc-xdjfx9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mM-n4GhVaE?feature=oembed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youtu.be/bmM-n4GhVaE?si=b2To9X3pyzkF--Do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rtlCol="0" anchor="b">
            <a:normAutofit/>
          </a:bodyPr>
          <a:lstStyle/>
          <a:p>
            <a:pPr algn="l" rtl="0"/>
            <a:r>
              <a:rPr lang="en-GB" sz="4800" dirty="0">
                <a:solidFill>
                  <a:srgbClr val="FFFFFF"/>
                </a:solidFill>
              </a:rPr>
              <a:t>ECYW5004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Healthy Relationships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rtlCol="0" anchor="ctr">
            <a:normAutofit/>
          </a:bodyPr>
          <a:lstStyle/>
          <a:p>
            <a:pPr algn="l" rtl="0"/>
            <a:r>
              <a:rPr lang="en-GB" dirty="0"/>
              <a:t>Nichola Taylor </a:t>
            </a:r>
          </a:p>
          <a:p>
            <a:pPr algn="l" rtl="0"/>
            <a:r>
              <a:rPr lang="en-GB" dirty="0"/>
              <a:t>222039</a:t>
            </a:r>
          </a:p>
          <a:p>
            <a:pPr algn="l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94C61-0CAE-1F77-EC7E-BC2B39C574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8562D9-9A44-1CEA-1856-31BE88ED78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803DD-F7EF-4CFD-D598-AAFB6383E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F43A3-508D-47A9-9CEE-DE4756CBEB2C}" type="datetime1">
              <a:rPr lang="en-US" smtClean="0"/>
              <a:t>3/26/2025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54042-656F-6680-F0B0-E0413FF9C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960B5-E69E-230C-9B67-C56FA45AB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995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15FF41-AFA4-4D25-AB42-AB034F4B4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/>
          <a:p>
            <a:pPr rtl="0"/>
            <a:r>
              <a:rPr lang="en-GB" dirty="0"/>
              <a:t>What is a relationship? </a:t>
            </a:r>
            <a:br>
              <a:rPr lang="en-GB" dirty="0"/>
            </a:br>
            <a:endParaRPr lang="en-GB" dirty="0"/>
          </a:p>
        </p:txBody>
      </p:sp>
      <p:pic>
        <p:nvPicPr>
          <p:cNvPr id="1028" name="Picture 4" descr="The Power of Relationship – Missoula Interfaith Collaborative">
            <a:extLst>
              <a:ext uri="{FF2B5EF4-FFF2-40B4-BE49-F238E27FC236}">
                <a16:creationId xmlns:a16="http://schemas.microsoft.com/office/drawing/2014/main" id="{678E4F61-BBB8-7DFF-34A4-0F40D6230D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007225" y="2519362"/>
            <a:ext cx="2524125" cy="18097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33E79F8-9103-8ACD-8170-285AA05083E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u="sng" dirty="0"/>
              <a:t>Definition</a:t>
            </a:r>
          </a:p>
          <a:p>
            <a:r>
              <a:rPr lang="en-GB" dirty="0"/>
              <a:t>‘</a:t>
            </a:r>
            <a:r>
              <a:rPr lang="en-GB" i="1" dirty="0"/>
              <a:t>The way in which two or more people or things</a:t>
            </a:r>
          </a:p>
          <a:p>
            <a:r>
              <a:rPr lang="en-GB" i="1" dirty="0"/>
              <a:t>are connected, or the state of being connected’</a:t>
            </a:r>
          </a:p>
          <a:p>
            <a:r>
              <a:rPr lang="en-GB" dirty="0"/>
              <a:t>Oxford English Dictionary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45C472E-4078-40A0-83A2-652E8356E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9/3/20XX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8C7C3A0-5E78-49C8-B8D4-F3DF62B2B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6AE2454-CE9A-4A6B-AB5A-349E0D96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34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684" y="866273"/>
            <a:ext cx="10331115" cy="1275347"/>
          </a:xfrm>
        </p:spPr>
        <p:txBody>
          <a:bodyPr rtlCol="0" anchor="ctr"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sz="4000" dirty="0"/>
              <a:t>Who do you have relationships with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10" name="Subtitle 2">
            <a:extLst>
              <a:ext uri="{FF2B5EF4-FFF2-40B4-BE49-F238E27FC236}">
                <a16:creationId xmlns:a16="http://schemas.microsoft.com/office/drawing/2014/main" id="{EBD48A0C-39BE-3AD6-B718-C5DBE54A8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73090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F781D8CE-8DA2-D4B9-C7D1-86E0DEE09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fld id="{D8DA9DAA-006C-4F4B-980E-E3DF019B24E2}" type="slidenum">
              <a:rPr lang="en-GB" noProof="0" smtClean="0"/>
              <a:pPr/>
              <a:t>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278825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DFB95-2803-4882-8DE6-333A75D372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 anchor="b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sz="2300" i="1" dirty="0">
                <a:effectLst/>
              </a:rPr>
              <a:t>A romantic relationship is defined as mutual, ongoing and voluntary interactions between two partners that is characterised by specific expressions of affection and intimacy</a:t>
            </a:r>
            <a:br>
              <a:rPr lang="en-GB" sz="2300" i="1" dirty="0">
                <a:effectLst/>
              </a:rPr>
            </a:br>
            <a:r>
              <a:rPr lang="en-GB" sz="2300" i="1" dirty="0">
                <a:effectLst/>
              </a:rPr>
              <a:t> (Collins, et al., 2009</a:t>
            </a:r>
            <a:r>
              <a:rPr lang="en-GB" sz="2300" b="0" i="0" dirty="0">
                <a:effectLst/>
              </a:rPr>
              <a:t>).</a:t>
            </a:r>
            <a:br>
              <a:rPr lang="en-GB" sz="2300" b="0" i="0" dirty="0">
                <a:effectLst/>
              </a:rPr>
            </a:br>
            <a:endParaRPr lang="en-GB" sz="2300" dirty="0"/>
          </a:p>
        </p:txBody>
      </p:sp>
      <p:sp>
        <p:nvSpPr>
          <p:cNvPr id="2067" name="Subtitle 2">
            <a:extLst>
              <a:ext uri="{FF2B5EF4-FFF2-40B4-BE49-F238E27FC236}">
                <a16:creationId xmlns:a16="http://schemas.microsoft.com/office/drawing/2014/main" id="{2949C14E-6A4D-7474-68DD-2E86BDA449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2055D38-CE59-4FC4-85CE-CF9DA81D8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Presentation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E0D311A-C366-4A86-9404-C0F5CBF9C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 dirty="0"/>
          </a:p>
        </p:txBody>
      </p:sp>
      <p:pic>
        <p:nvPicPr>
          <p:cNvPr id="2052" name="Picture 4" descr="Romantic Couple Hug HD Wallpapers - Wallpaper Cave">
            <a:extLst>
              <a:ext uri="{FF2B5EF4-FFF2-40B4-BE49-F238E27FC236}">
                <a16:creationId xmlns:a16="http://schemas.microsoft.com/office/drawing/2014/main" id="{3AC3BD22-1919-41CB-12B4-E63721108AF7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17" r="22217"/>
          <a:stretch/>
        </p:blipFill>
        <p:spPr bwMode="auto"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561473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85278-3D07-466F-8351-667A2EBEA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4000" dirty="0">
                <a:solidFill>
                  <a:srgbClr val="FFFFFF"/>
                </a:solidFill>
              </a:rPr>
              <a:t>A healthy relationship is based on:-</a:t>
            </a:r>
          </a:p>
        </p:txBody>
      </p:sp>
      <p:graphicFrame>
        <p:nvGraphicFramePr>
          <p:cNvPr id="14" name="Content Placeholder 6" descr="timeline SmartArt Graphic">
            <a:extLst>
              <a:ext uri="{FF2B5EF4-FFF2-40B4-BE49-F238E27FC236}">
                <a16:creationId xmlns:a16="http://schemas.microsoft.com/office/drawing/2014/main" id="{CEC6DA80-0404-4CED-A682-9D41A16B34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077944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5FF1C-3CBD-419A-9DE4-7A8AA6371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sz="1100" b="1" cap="all" spc="100">
                <a:solidFill>
                  <a:schemeClr val="tx1">
                    <a:lumMod val="50000"/>
                    <a:lumOff val="50000"/>
                  </a:schemeClr>
                </a:solidFill>
              </a:rPr>
              <a:pPr rtl="0">
                <a:spcAft>
                  <a:spcPts val="600"/>
                </a:spcAft>
              </a:pPr>
              <a:t>6</a:t>
            </a:fld>
            <a:endParaRPr lang="en-GB" sz="1100" b="1" cap="all" spc="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88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EA1D5-A09C-C5F2-9068-E4623BFC7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0A809-55CF-935D-C5EA-232923177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684" y="866273"/>
            <a:ext cx="10331115" cy="1275347"/>
          </a:xfrm>
        </p:spPr>
        <p:txBody>
          <a:bodyPr rtlCol="0" anchor="ctr"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sz="4000" dirty="0"/>
              <a:t>Types of abuse in a relationship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graphicFrame>
        <p:nvGraphicFramePr>
          <p:cNvPr id="10" name="Subtitle 2">
            <a:extLst>
              <a:ext uri="{FF2B5EF4-FFF2-40B4-BE49-F238E27FC236}">
                <a16:creationId xmlns:a16="http://schemas.microsoft.com/office/drawing/2014/main" id="{87F12DC5-D985-A999-C90D-63FAE0A3BC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08717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E6E8DEE6-2BF6-9A70-54FF-B5939D870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fld id="{D8DA9DAA-006C-4F4B-980E-E3DF019B24E2}" type="slidenum">
              <a:rPr lang="en-GB" noProof="0" smtClean="0"/>
              <a:pPr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064536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A934F-A319-E488-19AB-21D7AE57F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761707"/>
          </a:xfrm>
        </p:spPr>
        <p:txBody>
          <a:bodyPr/>
          <a:lstStyle/>
          <a:p>
            <a:pPr algn="ctr"/>
            <a:r>
              <a:rPr lang="en-GB" sz="9600" i="1" dirty="0"/>
              <a:t>Scenario</a:t>
            </a:r>
            <a:r>
              <a:rPr lang="en-GB" dirty="0"/>
              <a:t>	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D11246-FEF4-F0DA-5042-061741FC1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9/3/20XX</a:t>
            </a:r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6EE6BB-FE43-7DCE-31D4-CDA01EB26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ABB5E3-AD3E-B177-8EA6-3E140837E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1889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CB23F-AE29-0134-D0BC-A63C752B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behaviours does Jordan display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0A9A2-50E6-1D72-9D41-EEA267752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rtl="0"/>
            <a:r>
              <a:rPr lang="en-GB" sz="2800"/>
              <a:t>Physical Abuse</a:t>
            </a:r>
          </a:p>
          <a:p>
            <a:pPr rtl="0"/>
            <a:r>
              <a:rPr lang="en-GB" sz="2800"/>
              <a:t>Controlling Behaviour </a:t>
            </a:r>
          </a:p>
          <a:p>
            <a:pPr rtl="0"/>
            <a:r>
              <a:rPr lang="en-GB"/>
              <a:t>Emotional </a:t>
            </a:r>
            <a:endParaRPr lang="en-GB" sz="2800"/>
          </a:p>
          <a:p>
            <a:pPr rtl="0"/>
            <a:r>
              <a:rPr lang="en-GB" sz="2800"/>
              <a:t>Invasion of privacy</a:t>
            </a:r>
          </a:p>
          <a:p>
            <a:pPr rtl="0"/>
            <a:r>
              <a:rPr lang="en-GB" sz="2800"/>
              <a:t>Jealousy </a:t>
            </a:r>
          </a:p>
          <a:p>
            <a:pPr rtl="0"/>
            <a:r>
              <a:rPr lang="en-GB" sz="2800"/>
              <a:t>Disrespect / Criticism (verbal abuse)</a:t>
            </a:r>
          </a:p>
          <a:p>
            <a:pPr rtl="0"/>
            <a:r>
              <a:rPr lang="en-GB" sz="2800"/>
              <a:t>Preventing Sarah from spending time away from him</a:t>
            </a:r>
          </a:p>
          <a:p>
            <a:pPr rtl="0"/>
            <a:r>
              <a:rPr lang="en-GB" sz="2800"/>
              <a:t>Falsely accusing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5CCCA-6C44-C6BA-52A4-976818D34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154A-F146-495F-A0B8-F2349630A4EA}" type="datetime1">
              <a:rPr lang="en-US" smtClean="0"/>
              <a:t>3/26/2025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ED2BF-CC75-4D33-ED53-3470D7F64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9CA68-2924-A218-B535-EE181BF83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8DA9DAA-006C-4F4B-980E-E3DF019B24E2}" type="slidenum">
              <a:rPr lang="en-GB" noProof="0" smtClean="0"/>
              <a:t>9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43914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CD0732-8B8A-E59D-7CB8-CB77E0FE7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How does this affect Sarah</a:t>
            </a:r>
          </a:p>
        </p:txBody>
      </p:sp>
      <p:sp>
        <p:nvSpPr>
          <p:cNvPr id="61" name="Content Placeholder 2">
            <a:extLst>
              <a:ext uri="{FF2B5EF4-FFF2-40B4-BE49-F238E27FC236}">
                <a16:creationId xmlns:a16="http://schemas.microsoft.com/office/drawing/2014/main" id="{8C92BAD0-3997-78C5-A6AE-E2F0AAFF2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rtl="0"/>
            <a:r>
              <a:rPr lang="en-GB" sz="1800">
                <a:solidFill>
                  <a:schemeClr val="tx2"/>
                </a:solidFill>
              </a:rPr>
              <a:t>Anxious</a:t>
            </a:r>
          </a:p>
          <a:p>
            <a:pPr rtl="0"/>
            <a:r>
              <a:rPr lang="en-GB" sz="1800">
                <a:solidFill>
                  <a:schemeClr val="tx2"/>
                </a:solidFill>
              </a:rPr>
              <a:t>Isolated </a:t>
            </a:r>
          </a:p>
          <a:p>
            <a:pPr rtl="0"/>
            <a:r>
              <a:rPr lang="en-GB" sz="1800">
                <a:solidFill>
                  <a:schemeClr val="tx2"/>
                </a:solidFill>
              </a:rPr>
              <a:t>Constant criticism and controlling behaviour could lead to decline in self-esteem. </a:t>
            </a:r>
          </a:p>
          <a:p>
            <a:pPr rtl="0"/>
            <a:r>
              <a:rPr lang="en-GB" sz="1800">
                <a:solidFill>
                  <a:schemeClr val="tx2"/>
                </a:solidFill>
              </a:rPr>
              <a:t>Low self-esteem could lead to Sarah not recognising the signs to a toxic relationship.	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05599-608F-88F3-8B31-1C874E6545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4672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624EE27-8363-4B5B-A444-D4252C8494B7}" type="datetime1">
              <a:rPr lang="en-US"/>
              <a:pPr>
                <a:spcAft>
                  <a:spcPts val="600"/>
                </a:spcAft>
              </a:pPr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285B2-1397-93D2-C479-1912ED064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9F3C7-13E2-610C-B405-660AB64C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noProof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8962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D43BAD75-1A51-4928-DACF-80C26C4AD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	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9B7D95B-2660-DD1F-6497-068281E20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u="sng" dirty="0">
              <a:solidFill>
                <a:srgbClr val="467886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  <a:hlinkClick r:id="rId3"/>
            </a:endParaRPr>
          </a:p>
          <a:p>
            <a:r>
              <a:rPr lang="en-GB" sz="1800" u="sng" dirty="0">
                <a:solidFill>
                  <a:srgbClr val="467886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Short Film</a:t>
            </a:r>
          </a:p>
          <a:p>
            <a:endParaRPr lang="en-GB" sz="1800" u="sng" dirty="0">
              <a:solidFill>
                <a:srgbClr val="467886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  <a:hlinkClick r:id="rId3"/>
            </a:endParaRPr>
          </a:p>
          <a:p>
            <a:endParaRPr lang="en-GB" sz="1800" u="sng" dirty="0">
              <a:solidFill>
                <a:srgbClr val="467886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https://youtu.be/bmM-n4GhVaE?si=b2To9X3pyzkF--Do</a:t>
            </a:r>
            <a:endParaRPr lang="en-GB" sz="1800" u="sng" dirty="0">
              <a:solidFill>
                <a:srgbClr val="467886"/>
              </a:solidFill>
              <a:latin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31743A-B788-0563-EFE2-D4841572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D4BC5D1-5468-49C6-9D14-683EC886D0EC}" type="datetime1">
              <a:rPr lang="en-US" smtClean="0"/>
              <a:pPr>
                <a:spcAft>
                  <a:spcPts val="600"/>
                </a:spcAft>
              </a:pPr>
              <a:t>3/26/2025</a:t>
            </a:fld>
            <a:endParaRPr lang="en-US" dirty="0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D6B3FDA7-95D9-92DB-59A0-B1E2FDE7A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50501-DA9F-C818-E1D2-113888BDA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 dirty="0"/>
          </a:p>
        </p:txBody>
      </p:sp>
      <p:pic>
        <p:nvPicPr>
          <p:cNvPr id="2" name="Online Media 1" title="UK Campaign: Teen Dating Violence - Boys 1">
            <a:hlinkClick r:id="" action="ppaction://media"/>
            <a:extLst>
              <a:ext uri="{FF2B5EF4-FFF2-40B4-BE49-F238E27FC236}">
                <a16:creationId xmlns:a16="http://schemas.microsoft.com/office/drawing/2014/main" id="{BF5A178E-507B-C6F4-4CF5-4AE33E36F92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73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A0B3B-3218-A2E6-E126-B13911896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red flags did you spot</a:t>
            </a:r>
          </a:p>
        </p:txBody>
      </p:sp>
      <p:pic>
        <p:nvPicPr>
          <p:cNvPr id="10" name="Graphic 9" descr="Flag">
            <a:extLst>
              <a:ext uri="{FF2B5EF4-FFF2-40B4-BE49-F238E27FC236}">
                <a16:creationId xmlns:a16="http://schemas.microsoft.com/office/drawing/2014/main" id="{63D31CC5-C8E4-9C7F-4BD6-668C309335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9281D-472A-CD8F-9784-4A7B71816F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4672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A2D04AF-0E60-4D3A-93EA-DA0FBBFF8C71}" type="datetime1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3/26/2025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3B771-798F-CAF9-126C-4AD625A15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200" kern="120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7B039-2C37-EAB9-EAC4-98B5C3A2B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noProof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 noProof="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1147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8" name="Rectangle 2067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D6263-C143-8B4E-B230-41238CB578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</a:rPr>
              <a:t>QUIZ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16C38-CEBE-80AF-401B-25BC3D0304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What have we learned</a:t>
            </a:r>
          </a:p>
        </p:txBody>
      </p:sp>
      <p:pic>
        <p:nvPicPr>
          <p:cNvPr id="2052" name="Picture 4" descr="Question Mark Transparent Images">
            <a:extLst>
              <a:ext uri="{FF2B5EF4-FFF2-40B4-BE49-F238E27FC236}">
                <a16:creationId xmlns:a16="http://schemas.microsoft.com/office/drawing/2014/main" id="{CABAE916-782D-B0F1-E96A-EE531F9F2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0470" y="2333040"/>
            <a:ext cx="4141760" cy="310632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70" name="Group 2069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062" name="Freeform: Shape 2061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63" name="Freeform: Shape 2062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71" name="Freeform: Shape 2070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E56CDA-B312-48F5-9767-0FC881A9FA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4672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2C1FEA-7CD8-4794-A0B7-F90AFD1D7AB2}" type="datetime1">
              <a:rPr lang="en-US"/>
              <a:pPr>
                <a:spcAft>
                  <a:spcPts val="600"/>
                </a:spcAft>
              </a:pPr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3474E-25CD-83F7-34D6-1AFFC445A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E8210-78EF-AF43-E951-52B2BDC5D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75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FB28F-C9D7-439B-B863-44B4E851A0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algn="ctr" rtl="0"/>
            <a:r>
              <a:rPr lang="en-GB" dirty="0"/>
              <a:t>Summary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0061247-EA4F-4DFA-AFCE-648487762C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 flipV="1">
            <a:off x="10826493" y="6556247"/>
            <a:ext cx="45719" cy="45719"/>
          </a:xfrm>
        </p:spPr>
        <p:txBody>
          <a:bodyPr rtlCol="0">
            <a:normAutofit fontScale="25000" lnSpcReduction="20000"/>
          </a:bodyPr>
          <a:lstStyle/>
          <a:p>
            <a:pPr rtl="0"/>
            <a:endParaRPr lang="en-GB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249ACE4E-0038-4BA2-8883-8C3F73B79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9A686A52-7630-4675-B383-8C2AD252E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14</a:t>
            </a:fld>
            <a:endParaRPr lang="en-GB" dirty="0"/>
          </a:p>
        </p:txBody>
      </p:sp>
      <p:pic>
        <p:nvPicPr>
          <p:cNvPr id="3074" name="Picture 2" descr="Image result for domestic abuse helpline">
            <a:extLst>
              <a:ext uri="{FF2B5EF4-FFF2-40B4-BE49-F238E27FC236}">
                <a16:creationId xmlns:a16="http://schemas.microsoft.com/office/drawing/2014/main" id="{A7D3AD3E-51E2-E25C-B0A0-8D8D61F78D49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0" b="145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Image result for domestic abuse campaigns">
            <a:extLst>
              <a:ext uri="{FF2B5EF4-FFF2-40B4-BE49-F238E27FC236}">
                <a16:creationId xmlns:a16="http://schemas.microsoft.com/office/drawing/2014/main" id="{E78F9C7E-A744-BE8E-C2E1-E372F4AD0F7B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12" b="8512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Image result for domestic abuse campaigns">
            <a:extLst>
              <a:ext uri="{FF2B5EF4-FFF2-40B4-BE49-F238E27FC236}">
                <a16:creationId xmlns:a16="http://schemas.microsoft.com/office/drawing/2014/main" id="{E44A1361-72A2-5080-499F-D5BF8401852C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37" b="1353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7726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healthy Relationships Signs">
            <a:extLst>
              <a:ext uri="{FF2B5EF4-FFF2-40B4-BE49-F238E27FC236}">
                <a16:creationId xmlns:a16="http://schemas.microsoft.com/office/drawing/2014/main" id="{139420E0-2E08-4AD3-33D9-4CE5D980804E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4" r="6684"/>
          <a:stretch>
            <a:fillRect/>
          </a:stretch>
        </p:blipFill>
        <p:spPr bwMode="auto">
          <a:xfrm>
            <a:off x="1155193" y="-214419"/>
            <a:ext cx="2574198" cy="2574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11 Ways To Stop Pushing Buttons In Relationships 2025">
            <a:extLst>
              <a:ext uri="{FF2B5EF4-FFF2-40B4-BE49-F238E27FC236}">
                <a16:creationId xmlns:a16="http://schemas.microsoft.com/office/drawing/2014/main" id="{CC156936-EDD4-FD72-26BD-07FE883FDC15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" b="347"/>
          <a:stretch>
            <a:fillRect/>
          </a:stretch>
        </p:blipFill>
        <p:spPr bwMode="auto">
          <a:xfrm>
            <a:off x="5201930" y="608099"/>
            <a:ext cx="1602632" cy="159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Signs of Micro-Cheating in Relationships | - Times of India">
            <a:extLst>
              <a:ext uri="{FF2B5EF4-FFF2-40B4-BE49-F238E27FC236}">
                <a16:creationId xmlns:a16="http://schemas.microsoft.com/office/drawing/2014/main" id="{DC9EA394-0387-81E0-1379-FF4701FA37B9}"/>
              </a:ext>
            </a:extLst>
          </p:cNvPr>
          <p:cNvPicPr>
            <a:picLocks noGrp="1" noChangeAspect="1" noChangeArrowheads="1"/>
          </p:cNvPicPr>
          <p:nvPr>
            <p:ph type="pic" sz="quarter" idx="16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2" r="14632"/>
          <a:stretch>
            <a:fillRect/>
          </a:stretch>
        </p:blipFill>
        <p:spPr bwMode="auto">
          <a:xfrm>
            <a:off x="6650650" y="3013365"/>
            <a:ext cx="4331785" cy="342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remium Vector | Flat cartoon pair of characters in love quarrel ...">
            <a:extLst>
              <a:ext uri="{FF2B5EF4-FFF2-40B4-BE49-F238E27FC236}">
                <a16:creationId xmlns:a16="http://schemas.microsoft.com/office/drawing/2014/main" id="{74C73D2A-CED8-44C8-D654-03AF25738D29}"/>
              </a:ext>
            </a:extLst>
          </p:cNvPr>
          <p:cNvPicPr>
            <a:picLocks noGrp="1" noChangeAspect="1" noChangeArrowheads="1"/>
          </p:cNvPicPr>
          <p:nvPr>
            <p:ph type="pic" sz="quarter" idx="17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77" b="6077"/>
          <a:stretch>
            <a:fillRect/>
          </a:stretch>
        </p:blipFill>
        <p:spPr bwMode="auto">
          <a:xfrm>
            <a:off x="1209565" y="3262378"/>
            <a:ext cx="3355485" cy="247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692474E6-3035-46B8-9C05-9B4204E8E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9/3/20XX</a:t>
            </a:r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DE8D546E-0F46-4CC0-B2B1-8B2430D0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5D838446-B95D-4AB7-B8CA-D5804BB79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15</a:t>
            </a:fld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flipH="1">
            <a:off x="6923314" y="3883230"/>
            <a:ext cx="108066" cy="503859"/>
          </a:xfrm>
        </p:spPr>
        <p:txBody>
          <a:bodyPr rtlCol="0">
            <a:normAutofit/>
          </a:bodyPr>
          <a:lstStyle/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544</TotalTime>
  <Words>392</Words>
  <Application>Microsoft Office PowerPoint</Application>
  <PresentationFormat>Widescreen</PresentationFormat>
  <Paragraphs>115</Paragraphs>
  <Slides>15</Slides>
  <Notes>8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ECYW5004 Healthy Relationships</vt:lpstr>
      <vt:lpstr>Introduction </vt:lpstr>
      <vt:lpstr>What is a relationship?  </vt:lpstr>
      <vt:lpstr> Who do you have relationships with   </vt:lpstr>
      <vt:lpstr>A romantic relationship is defined as mutual, ongoing and voluntary interactions between two partners that is characterised by specific expressions of affection and intimacy  (Collins, et al., 2009). </vt:lpstr>
      <vt:lpstr>A healthy relationship is based on:-</vt:lpstr>
      <vt:lpstr> Types of abuse in a relationship   </vt:lpstr>
      <vt:lpstr>Scenario </vt:lpstr>
      <vt:lpstr>What behaviours does Jordan display</vt:lpstr>
      <vt:lpstr>How does this affect Sarah</vt:lpstr>
      <vt:lpstr> </vt:lpstr>
      <vt:lpstr>What red flags did you spot</vt:lpstr>
      <vt:lpstr>QUIZ</vt:lpstr>
      <vt:lpstr>Summary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Nichola M Taylor</dc:creator>
  <cp:lastModifiedBy>Nichola M Taylor</cp:lastModifiedBy>
  <cp:revision>2</cp:revision>
  <dcterms:created xsi:type="dcterms:W3CDTF">2025-03-25T12:37:53Z</dcterms:created>
  <dcterms:modified xsi:type="dcterms:W3CDTF">2025-03-26T15:49:18Z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