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7218AF-1B51-DA8B-70AB-A3BE679E223F}" v="28" dt="2020-02-03T17:51:32.799"/>
    <p1510:client id="{32700A79-4467-1373-C5A6-B52D90E1FAF2}" v="4" dt="2020-02-05T21:29:33.413"/>
    <p1510:client id="{D47D931C-1A7C-0AF0-10E8-D128B7C869F5}" v="3085" dt="2020-02-03T19:20:14.967"/>
    <p1510:client id="{FCAB291D-B4D0-2731-BF1F-DC38A10A9CC7}" v="4" dt="2020-02-06T20:01:29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S::urn:spo:anon#e277750a9803b921320dae740384933329b67074571ee46cc2e64809435a638d::" providerId="AD" clId="Web-{32700A79-4467-1373-C5A6-B52D90E1FAF2}"/>
    <pc:docChg chg="modSld">
      <pc:chgData name="Guest User" userId="S::urn:spo:anon#e277750a9803b921320dae740384933329b67074571ee46cc2e64809435a638d::" providerId="AD" clId="Web-{32700A79-4467-1373-C5A6-B52D90E1FAF2}" dt="2020-02-05T21:29:33.413" v="3" actId="20577"/>
      <pc:docMkLst>
        <pc:docMk/>
      </pc:docMkLst>
      <pc:sldChg chg="modSp">
        <pc:chgData name="Guest User" userId="S::urn:spo:anon#e277750a9803b921320dae740384933329b67074571ee46cc2e64809435a638d::" providerId="AD" clId="Web-{32700A79-4467-1373-C5A6-B52D90E1FAF2}" dt="2020-02-05T21:29:33.398" v="2" actId="20577"/>
        <pc:sldMkLst>
          <pc:docMk/>
          <pc:sldMk cId="2987918171" sldId="257"/>
        </pc:sldMkLst>
        <pc:spChg chg="mod">
          <ac:chgData name="Guest User" userId="S::urn:spo:anon#e277750a9803b921320dae740384933329b67074571ee46cc2e64809435a638d::" providerId="AD" clId="Web-{32700A79-4467-1373-C5A6-B52D90E1FAF2}" dt="2020-02-05T21:29:33.398" v="2" actId="20577"/>
          <ac:spMkLst>
            <pc:docMk/>
            <pc:sldMk cId="2987918171" sldId="257"/>
            <ac:spMk id="6" creationId="{D4D33A0F-6FA5-4DB0-B143-FB20B7DEC89F}"/>
          </ac:spMkLst>
        </pc:spChg>
      </pc:sldChg>
    </pc:docChg>
  </pc:docChgLst>
  <pc:docChgLst>
    <pc:chgData name="Runa Laila (1915038)" userId="S::1915038@student.uwtsd.ac.uk::3eb1c864-ef79-4a64-a0c5-51b10967b7d8" providerId="AD" clId="Web-{FCAB291D-B4D0-2731-BF1F-DC38A10A9CC7}"/>
    <pc:docChg chg="addSld delSld">
      <pc:chgData name="Runa Laila (1915038)" userId="S::1915038@student.uwtsd.ac.uk::3eb1c864-ef79-4a64-a0c5-51b10967b7d8" providerId="AD" clId="Web-{FCAB291D-B4D0-2731-BF1F-DC38A10A9CC7}" dt="2020-02-06T20:01:29.992" v="3"/>
      <pc:docMkLst>
        <pc:docMk/>
      </pc:docMkLst>
      <pc:sldChg chg="add del replId">
        <pc:chgData name="Runa Laila (1915038)" userId="S::1915038@student.uwtsd.ac.uk::3eb1c864-ef79-4a64-a0c5-51b10967b7d8" providerId="AD" clId="Web-{FCAB291D-B4D0-2731-BF1F-DC38A10A9CC7}" dt="2020-02-06T20:01:29.992" v="3"/>
        <pc:sldMkLst>
          <pc:docMk/>
          <pc:sldMk cId="43234567" sldId="263"/>
        </pc:sldMkLst>
      </pc:sldChg>
      <pc:sldChg chg="add del replId">
        <pc:chgData name="Runa Laila (1915038)" userId="S::1915038@student.uwtsd.ac.uk::3eb1c864-ef79-4a64-a0c5-51b10967b7d8" providerId="AD" clId="Web-{FCAB291D-B4D0-2731-BF1F-DC38A10A9CC7}" dt="2020-02-06T20:01:00.804" v="1"/>
        <pc:sldMkLst>
          <pc:docMk/>
          <pc:sldMk cId="4264305374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385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22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671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35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885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886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273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036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308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652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571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5228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003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989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989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241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972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0496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E9DD484D-FBF9-4021-A73C-35100CB145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715" r="-2" b="21034"/>
          <a:stretch/>
        </p:blipFill>
        <p:spPr>
          <a:xfrm>
            <a:off x="-100622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tx1"/>
                </a:solidFill>
                <a:latin typeface="Times New Roman"/>
                <a:cs typeface="Calibri Light"/>
              </a:rPr>
              <a:t>Disadvantages of mobile phones</a:t>
            </a:r>
            <a:r>
              <a:rPr lang="en-GB">
                <a:solidFill>
                  <a:schemeClr val="tx1"/>
                </a:solidFill>
                <a:cs typeface="Calibri Light"/>
              </a:rPr>
              <a:t> 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By </a:t>
            </a:r>
            <a:r>
              <a:rPr lang="en-GB" err="1">
                <a:solidFill>
                  <a:schemeClr val="tx1"/>
                </a:solidFill>
              </a:rPr>
              <a:t>asata</a:t>
            </a:r>
          </a:p>
          <a:p>
            <a:r>
              <a:rPr lang="en-GB">
                <a:solidFill>
                  <a:schemeClr val="tx1"/>
                </a:solidFill>
              </a:rPr>
              <a:t>1914855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06FACC4-A0CE-483F-8332-604FF009BA09}"/>
              </a:ext>
            </a:extLst>
          </p:cNvPr>
          <p:cNvSpPr txBox="1"/>
          <p:nvPr/>
        </p:nvSpPr>
        <p:spPr>
          <a:xfrm>
            <a:off x="5010150" y="3486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4C40E1-7D99-4D1E-AE21-6E302BF9C3D6}"/>
              </a:ext>
            </a:extLst>
          </p:cNvPr>
          <p:cNvSpPr txBox="1"/>
          <p:nvPr/>
        </p:nvSpPr>
        <p:spPr>
          <a:xfrm>
            <a:off x="5153025" y="36290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D33A0F-6FA5-4DB0-B143-FB20B7DEC89F}"/>
              </a:ext>
            </a:extLst>
          </p:cNvPr>
          <p:cNvSpPr txBox="1"/>
          <p:nvPr/>
        </p:nvSpPr>
        <p:spPr>
          <a:xfrm>
            <a:off x="335711" y="2003485"/>
            <a:ext cx="610750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dirty="0"/>
              <a:t>A ringing phone , beeping text or buzzing   reminder  are all distraction sounds  that disrupt  the class.</a:t>
            </a:r>
          </a:p>
          <a:p>
            <a:pPr marL="457200" indent="-457200">
              <a:buFont typeface="Arial"/>
              <a:buChar char="•"/>
            </a:pPr>
            <a:r>
              <a:rPr lang="en-GB" sz="3200" dirty="0"/>
              <a:t>This can result to lack of interest in the work , which may result to low grades.</a:t>
            </a:r>
          </a:p>
          <a:p>
            <a:pPr marL="457200" indent="-457200">
              <a:buFont typeface="Arial"/>
              <a:buChar char="•"/>
            </a:pPr>
            <a:endParaRPr lang="en-GB" sz="32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0DD900-6DD7-4DAE-98A8-995E15325EFD}"/>
              </a:ext>
            </a:extLst>
          </p:cNvPr>
          <p:cNvSpPr txBox="1"/>
          <p:nvPr/>
        </p:nvSpPr>
        <p:spPr>
          <a:xfrm>
            <a:off x="3282171" y="953040"/>
            <a:ext cx="619376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 u="sng">
                <a:latin typeface="Times New Roman"/>
                <a:cs typeface="Times New Roman"/>
              </a:rPr>
              <a:t>Distraction for  the  group</a:t>
            </a:r>
          </a:p>
        </p:txBody>
      </p:sp>
      <p:pic>
        <p:nvPicPr>
          <p:cNvPr id="8" name="Picture 8" descr="A picture containing drawing, clock&#10;&#10;Description generated with very high confidence">
            <a:extLst>
              <a:ext uri="{FF2B5EF4-FFF2-40B4-BE49-F238E27FC236}">
                <a16:creationId xmlns:a16="http://schemas.microsoft.com/office/drawing/2014/main" id="{A86D91B7-C505-4B33-8763-E509BEF30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475" y="2402457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9181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377528-AE66-4098-A993-0CE76C2BAA73}"/>
              </a:ext>
            </a:extLst>
          </p:cNvPr>
          <p:cNvSpPr txBox="1"/>
          <p:nvPr/>
        </p:nvSpPr>
        <p:spPr>
          <a:xfrm>
            <a:off x="648931" y="629266"/>
            <a:ext cx="4166510" cy="16223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0" i="0" u="sng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Reduction in Learning </a:t>
            </a: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 descr="A picture containing table, drawing, room&#10;&#10;Description generated with very high confidence">
            <a:extLst>
              <a:ext uri="{FF2B5EF4-FFF2-40B4-BE49-F238E27FC236}">
                <a16:creationId xmlns:a16="http://schemas.microsoft.com/office/drawing/2014/main" id="{DD397296-2BF8-479F-A9F1-8317698346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3992" y="1352327"/>
            <a:ext cx="5449889" cy="4153342"/>
          </a:xfrm>
          <a:prstGeom prst="rect">
            <a:avLst/>
          </a:prstGeom>
          <a:effectLst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4EF5D5-DBD6-43A2-A2A7-9F3EE2C19E67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457200" indent="-45720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Another disadvantage of students using mobile phones in class, is that they will lose focus and get distracted from the main objectives in the lesson.</a:t>
            </a:r>
          </a:p>
          <a:p>
            <a:pPr marL="457200" indent="-45720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Another disadvantage is that students might miss out on valuable information, which may result to low scores after an exam .</a:t>
            </a:r>
          </a:p>
        </p:txBody>
      </p:sp>
    </p:spTree>
    <p:extLst>
      <p:ext uri="{BB962C8B-B14F-4D97-AF65-F5344CB8AC3E}">
        <p14:creationId xmlns:p14="http://schemas.microsoft.com/office/powerpoint/2010/main" val="1611721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3C318E-EC98-427E-9FF6-3A7DAF42A643}"/>
              </a:ext>
            </a:extLst>
          </p:cNvPr>
          <p:cNvSpPr txBox="1"/>
          <p:nvPr/>
        </p:nvSpPr>
        <p:spPr>
          <a:xfrm>
            <a:off x="648930" y="629266"/>
            <a:ext cx="6188190" cy="16223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  </a:t>
            </a:r>
            <a:r>
              <a:rPr lang="en-US" sz="4200" u="sng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CHEATING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1EBC6F-0177-4E6B-AD54-541522A6DEAA}"/>
              </a:ext>
            </a:extLst>
          </p:cNvPr>
          <p:cNvSpPr txBox="1"/>
          <p:nvPr/>
        </p:nvSpPr>
        <p:spPr>
          <a:xfrm>
            <a:off x="648930" y="2438400"/>
            <a:ext cx="618818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Phones offer a new way for students to cheat in exams, which is unfair to the students who revise and get good grades consistently . To avoid this from happening, phones should be handed in to the teacher when an exam is taking place, therefore it will be fair.</a:t>
            </a: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>
            <a:extLst>
              <a:ext uri="{FF2B5EF4-FFF2-40B4-BE49-F238E27FC236}">
                <a16:creationId xmlns:a16="http://schemas.microsoft.com/office/drawing/2014/main" id="{3F0EA6BD-0074-4124-BB24-8734A39F00F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609" r="36477" b="9"/>
          <a:stretch/>
        </p:blipFill>
        <p:spPr>
          <a:xfrm>
            <a:off x="7229175" y="1"/>
            <a:ext cx="4963245" cy="6858001"/>
          </a:xfrm>
          <a:custGeom>
            <a:avLst/>
            <a:gdLst>
              <a:gd name="connsiteX0" fmla="*/ 1177 w 4963245"/>
              <a:gd name="connsiteY0" fmla="*/ 0 h 6858001"/>
              <a:gd name="connsiteX1" fmla="*/ 1344715 w 4963245"/>
              <a:gd name="connsiteY1" fmla="*/ 0 h 6858001"/>
              <a:gd name="connsiteX2" fmla="*/ 1344715 w 4963245"/>
              <a:gd name="connsiteY2" fmla="*/ 1 h 6858001"/>
              <a:gd name="connsiteX3" fmla="*/ 4963245 w 4963245"/>
              <a:gd name="connsiteY3" fmla="*/ 1 h 6858001"/>
              <a:gd name="connsiteX4" fmla="*/ 4963244 w 4963245"/>
              <a:gd name="connsiteY4" fmla="*/ 6858001 h 6858001"/>
              <a:gd name="connsiteX5" fmla="*/ 900697 w 4963245"/>
              <a:gd name="connsiteY5" fmla="*/ 6858001 h 6858001"/>
              <a:gd name="connsiteX6" fmla="*/ 900697 w 4963245"/>
              <a:gd name="connsiteY6" fmla="*/ 6858000 h 6858001"/>
              <a:gd name="connsiteX7" fmla="*/ 0 w 4963245"/>
              <a:gd name="connsiteY7" fmla="*/ 6858000 h 6858001"/>
              <a:gd name="connsiteX8" fmla="*/ 5883 w 4963245"/>
              <a:gd name="connsiteY8" fmla="*/ 6817538 h 6858001"/>
              <a:gd name="connsiteX9" fmla="*/ 23196 w 4963245"/>
              <a:gd name="connsiteY9" fmla="*/ 6698894 h 6858001"/>
              <a:gd name="connsiteX10" fmla="*/ 35299 w 4963245"/>
              <a:gd name="connsiteY10" fmla="*/ 6612483 h 6858001"/>
              <a:gd name="connsiteX11" fmla="*/ 48073 w 4963245"/>
              <a:gd name="connsiteY11" fmla="*/ 6509613 h 6858001"/>
              <a:gd name="connsiteX12" fmla="*/ 63369 w 4963245"/>
              <a:gd name="connsiteY12" fmla="*/ 6387541 h 6858001"/>
              <a:gd name="connsiteX13" fmla="*/ 79506 w 4963245"/>
              <a:gd name="connsiteY13" fmla="*/ 6252438 h 6858001"/>
              <a:gd name="connsiteX14" fmla="*/ 96483 w 4963245"/>
              <a:gd name="connsiteY14" fmla="*/ 6100191 h 6858001"/>
              <a:gd name="connsiteX15" fmla="*/ 114469 w 4963245"/>
              <a:gd name="connsiteY15" fmla="*/ 5934227 h 6858001"/>
              <a:gd name="connsiteX16" fmla="*/ 132454 w 4963245"/>
              <a:gd name="connsiteY16" fmla="*/ 5753862 h 6858001"/>
              <a:gd name="connsiteX17" fmla="*/ 150776 w 4963245"/>
              <a:gd name="connsiteY17" fmla="*/ 5561838 h 6858001"/>
              <a:gd name="connsiteX18" fmla="*/ 167753 w 4963245"/>
              <a:gd name="connsiteY18" fmla="*/ 5354726 h 6858001"/>
              <a:gd name="connsiteX19" fmla="*/ 184058 w 4963245"/>
              <a:gd name="connsiteY19" fmla="*/ 5138013 h 6858001"/>
              <a:gd name="connsiteX20" fmla="*/ 198849 w 4963245"/>
              <a:gd name="connsiteY20" fmla="*/ 4908956 h 6858001"/>
              <a:gd name="connsiteX21" fmla="*/ 212969 w 4963245"/>
              <a:gd name="connsiteY21" fmla="*/ 4670298 h 6858001"/>
              <a:gd name="connsiteX22" fmla="*/ 226248 w 4963245"/>
              <a:gd name="connsiteY22" fmla="*/ 4421352 h 6858001"/>
              <a:gd name="connsiteX23" fmla="*/ 230955 w 4963245"/>
              <a:gd name="connsiteY23" fmla="*/ 4293793 h 6858001"/>
              <a:gd name="connsiteX24" fmla="*/ 236165 w 4963245"/>
              <a:gd name="connsiteY24" fmla="*/ 4163492 h 6858001"/>
              <a:gd name="connsiteX25" fmla="*/ 241040 w 4963245"/>
              <a:gd name="connsiteY25" fmla="*/ 4031133 h 6858001"/>
              <a:gd name="connsiteX26" fmla="*/ 244234 w 4963245"/>
              <a:gd name="connsiteY26" fmla="*/ 3898087 h 6858001"/>
              <a:gd name="connsiteX27" fmla="*/ 247091 w 4963245"/>
              <a:gd name="connsiteY27" fmla="*/ 3762299 h 6858001"/>
              <a:gd name="connsiteX28" fmla="*/ 250117 w 4963245"/>
              <a:gd name="connsiteY28" fmla="*/ 3625139 h 6858001"/>
              <a:gd name="connsiteX29" fmla="*/ 252134 w 4963245"/>
              <a:gd name="connsiteY29" fmla="*/ 3485236 h 6858001"/>
              <a:gd name="connsiteX30" fmla="*/ 252134 w 4963245"/>
              <a:gd name="connsiteY30" fmla="*/ 3343961 h 6858001"/>
              <a:gd name="connsiteX31" fmla="*/ 253142 w 4963245"/>
              <a:gd name="connsiteY31" fmla="*/ 3201315 h 6858001"/>
              <a:gd name="connsiteX32" fmla="*/ 252134 w 4963245"/>
              <a:gd name="connsiteY32" fmla="*/ 3057297 h 6858001"/>
              <a:gd name="connsiteX33" fmla="*/ 250117 w 4963245"/>
              <a:gd name="connsiteY33" fmla="*/ 2911221 h 6858001"/>
              <a:gd name="connsiteX34" fmla="*/ 248268 w 4963245"/>
              <a:gd name="connsiteY34" fmla="*/ 2765146 h 6858001"/>
              <a:gd name="connsiteX35" fmla="*/ 244234 w 4963245"/>
              <a:gd name="connsiteY35" fmla="*/ 2617013 h 6858001"/>
              <a:gd name="connsiteX36" fmla="*/ 240032 w 4963245"/>
              <a:gd name="connsiteY36" fmla="*/ 2467509 h 6858001"/>
              <a:gd name="connsiteX37" fmla="*/ 235157 w 4963245"/>
              <a:gd name="connsiteY37" fmla="*/ 2318004 h 6858001"/>
              <a:gd name="connsiteX38" fmla="*/ 228266 w 4963245"/>
              <a:gd name="connsiteY38" fmla="*/ 2167128 h 6858001"/>
              <a:gd name="connsiteX39" fmla="*/ 220029 w 4963245"/>
              <a:gd name="connsiteY39" fmla="*/ 2014881 h 6858001"/>
              <a:gd name="connsiteX40" fmla="*/ 212129 w 4963245"/>
              <a:gd name="connsiteY40" fmla="*/ 1861947 h 6858001"/>
              <a:gd name="connsiteX41" fmla="*/ 202044 w 4963245"/>
              <a:gd name="connsiteY41" fmla="*/ 1709014 h 6858001"/>
              <a:gd name="connsiteX42" fmla="*/ 189941 w 4963245"/>
              <a:gd name="connsiteY42" fmla="*/ 1554023 h 6858001"/>
              <a:gd name="connsiteX43" fmla="*/ 177839 w 4963245"/>
              <a:gd name="connsiteY43" fmla="*/ 1401090 h 6858001"/>
              <a:gd name="connsiteX44" fmla="*/ 163887 w 4963245"/>
              <a:gd name="connsiteY44" fmla="*/ 1245413 h 6858001"/>
              <a:gd name="connsiteX45" fmla="*/ 148591 w 4963245"/>
              <a:gd name="connsiteY45" fmla="*/ 1089051 h 6858001"/>
              <a:gd name="connsiteX46" fmla="*/ 132455 w 4963245"/>
              <a:gd name="connsiteY46" fmla="*/ 934746 h 6858001"/>
              <a:gd name="connsiteX47" fmla="*/ 113629 w 4963245"/>
              <a:gd name="connsiteY47" fmla="*/ 778383 h 6858001"/>
              <a:gd name="connsiteX48" fmla="*/ 93458 w 4963245"/>
              <a:gd name="connsiteY48" fmla="*/ 622707 h 6858001"/>
              <a:gd name="connsiteX49" fmla="*/ 73455 w 4963245"/>
              <a:gd name="connsiteY49" fmla="*/ 466344 h 6858001"/>
              <a:gd name="connsiteX50" fmla="*/ 50091 w 4963245"/>
              <a:gd name="connsiteY50" fmla="*/ 310668 h 6858001"/>
              <a:gd name="connsiteX51" fmla="*/ 26222 w 4963245"/>
              <a:gd name="connsiteY51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908105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4ABB95-35E0-4094-B959-566DC5BACFA5}"/>
              </a:ext>
            </a:extLst>
          </p:cNvPr>
          <p:cNvSpPr txBox="1"/>
          <p:nvPr/>
        </p:nvSpPr>
        <p:spPr>
          <a:xfrm>
            <a:off x="540589" y="526212"/>
            <a:ext cx="468414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  :</a:t>
            </a:r>
            <a:endParaRPr lang="en-US"/>
          </a:p>
          <a:p>
            <a:endParaRPr lang="en-GB"/>
          </a:p>
          <a:p>
            <a:endParaRPr lang="en-GB"/>
          </a:p>
          <a:p>
            <a:r>
              <a:rPr lang="en-GB"/>
              <a:t>(https://dmohankumar.wordpress.com//2011/10/14/10-disadvantages-to-allowing-kids-to-have-cell-phones-in-schools/amp/)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670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1191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67318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Ion</vt:lpstr>
      <vt:lpstr>Disadvantages of mobile phones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</cp:revision>
  <dcterms:created xsi:type="dcterms:W3CDTF">2020-02-03T17:44:51Z</dcterms:created>
  <dcterms:modified xsi:type="dcterms:W3CDTF">2020-02-06T20:01:31Z</dcterms:modified>
</cp:coreProperties>
</file>