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5" r:id="rId6"/>
    <p:sldId id="27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5E4"/>
    <a:srgbClr val="777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AB2F3C-6F0B-53C9-244B-C7F31EE301BF}" v="408" dt="2025-01-07T15:41:22.140"/>
    <p1510:client id="{E3070BF7-D1D1-8B1A-9456-795974BE4595}" v="8" dt="2025-01-07T12:53:49.148"/>
    <p1510:client id="{FDC46F4E-5262-5BA2-E80C-7106A84120E3}" v="3" dt="2025-01-05T18:05:08.3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49" autoAdjust="0"/>
    <p:restoredTop sz="94648"/>
  </p:normalViewPr>
  <p:slideViewPr>
    <p:cSldViewPr snapToGrid="0">
      <p:cViewPr varScale="1">
        <p:scale>
          <a:sx n="78" d="100"/>
          <a:sy n="78" d="100"/>
        </p:scale>
        <p:origin x="15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achi Smith (2404141)" userId="S::2404141@student.uwtsd.ac.uk::16d4cb78-b6f9-4532-80a8-600cd99b3ca7" providerId="AD" clId="Web-{FDC46F4E-5262-5BA2-E80C-7106A84120E3}"/>
    <pc:docChg chg="modSld">
      <pc:chgData name="Malachi Smith (2404141)" userId="S::2404141@student.uwtsd.ac.uk::16d4cb78-b6f9-4532-80a8-600cd99b3ca7" providerId="AD" clId="Web-{FDC46F4E-5262-5BA2-E80C-7106A84120E3}" dt="2025-01-05T18:05:08.352" v="2" actId="14100"/>
      <pc:docMkLst>
        <pc:docMk/>
      </pc:docMkLst>
      <pc:sldChg chg="addSp modSp">
        <pc:chgData name="Malachi Smith (2404141)" userId="S::2404141@student.uwtsd.ac.uk::16d4cb78-b6f9-4532-80a8-600cd99b3ca7" providerId="AD" clId="Web-{FDC46F4E-5262-5BA2-E80C-7106A84120E3}" dt="2025-01-05T18:05:08.352" v="2" actId="14100"/>
        <pc:sldMkLst>
          <pc:docMk/>
          <pc:sldMk cId="1508888008" sldId="265"/>
        </pc:sldMkLst>
        <pc:picChg chg="add mod">
          <ac:chgData name="Malachi Smith (2404141)" userId="S::2404141@student.uwtsd.ac.uk::16d4cb78-b6f9-4532-80a8-600cd99b3ca7" providerId="AD" clId="Web-{FDC46F4E-5262-5BA2-E80C-7106A84120E3}" dt="2025-01-05T18:05:08.352" v="2" actId="14100"/>
          <ac:picMkLst>
            <pc:docMk/>
            <pc:sldMk cId="1508888008" sldId="265"/>
            <ac:picMk id="4" creationId="{21BF47A1-E096-576A-7244-AA60FA312096}"/>
          </ac:picMkLst>
        </pc:picChg>
      </pc:sldChg>
    </pc:docChg>
  </pc:docChgLst>
  <pc:docChgLst>
    <pc:chgData name="Malachi Smith (2404141)" userId="S::2404141@student.uwtsd.ac.uk::16d4cb78-b6f9-4532-80a8-600cd99b3ca7" providerId="AD" clId="Web-{53AB2F3C-6F0B-53C9-244B-C7F31EE301BF}"/>
    <pc:docChg chg="modSld">
      <pc:chgData name="Malachi Smith (2404141)" userId="S::2404141@student.uwtsd.ac.uk::16d4cb78-b6f9-4532-80a8-600cd99b3ca7" providerId="AD" clId="Web-{53AB2F3C-6F0B-53C9-244B-C7F31EE301BF}" dt="2025-01-07T15:41:22.140" v="404" actId="1076"/>
      <pc:docMkLst>
        <pc:docMk/>
      </pc:docMkLst>
      <pc:sldChg chg="modSp">
        <pc:chgData name="Malachi Smith (2404141)" userId="S::2404141@student.uwtsd.ac.uk::16d4cb78-b6f9-4532-80a8-600cd99b3ca7" providerId="AD" clId="Web-{53AB2F3C-6F0B-53C9-244B-C7F31EE301BF}" dt="2025-01-07T15:36:25.440" v="274" actId="20577"/>
        <pc:sldMkLst>
          <pc:docMk/>
          <pc:sldMk cId="1508888008" sldId="265"/>
        </pc:sldMkLst>
        <pc:spChg chg="mod">
          <ac:chgData name="Malachi Smith (2404141)" userId="S::2404141@student.uwtsd.ac.uk::16d4cb78-b6f9-4532-80a8-600cd99b3ca7" providerId="AD" clId="Web-{53AB2F3C-6F0B-53C9-244B-C7F31EE301BF}" dt="2025-01-07T15:36:25.440" v="274" actId="20577"/>
          <ac:spMkLst>
            <pc:docMk/>
            <pc:sldMk cId="1508888008" sldId="265"/>
            <ac:spMk id="3" creationId="{4B3CE8CB-E39C-4854-08FA-D5D9855B7BB6}"/>
          </ac:spMkLst>
        </pc:spChg>
      </pc:sldChg>
      <pc:sldChg chg="modSp">
        <pc:chgData name="Malachi Smith (2404141)" userId="S::2404141@student.uwtsd.ac.uk::16d4cb78-b6f9-4532-80a8-600cd99b3ca7" providerId="AD" clId="Web-{53AB2F3C-6F0B-53C9-244B-C7F31EE301BF}" dt="2025-01-07T15:41:22.140" v="404" actId="1076"/>
        <pc:sldMkLst>
          <pc:docMk/>
          <pc:sldMk cId="1334806215" sldId="270"/>
        </pc:sldMkLst>
        <pc:spChg chg="mod">
          <ac:chgData name="Malachi Smith (2404141)" userId="S::2404141@student.uwtsd.ac.uk::16d4cb78-b6f9-4532-80a8-600cd99b3ca7" providerId="AD" clId="Web-{53AB2F3C-6F0B-53C9-244B-C7F31EE301BF}" dt="2025-01-07T15:41:18.156" v="402" actId="20577"/>
          <ac:spMkLst>
            <pc:docMk/>
            <pc:sldMk cId="1334806215" sldId="270"/>
            <ac:spMk id="2" creationId="{504E2CA1-286E-E835-AACD-D00F157709F0}"/>
          </ac:spMkLst>
        </pc:spChg>
        <pc:spChg chg="mod">
          <ac:chgData name="Malachi Smith (2404141)" userId="S::2404141@student.uwtsd.ac.uk::16d4cb78-b6f9-4532-80a8-600cd99b3ca7" providerId="AD" clId="Web-{53AB2F3C-6F0B-53C9-244B-C7F31EE301BF}" dt="2025-01-07T15:41:20.546" v="403" actId="14100"/>
          <ac:spMkLst>
            <pc:docMk/>
            <pc:sldMk cId="1334806215" sldId="270"/>
            <ac:spMk id="7" creationId="{737D2352-9647-BBFE-BF36-BDEFD58F807D}"/>
          </ac:spMkLst>
        </pc:spChg>
        <pc:picChg chg="mod">
          <ac:chgData name="Malachi Smith (2404141)" userId="S::2404141@student.uwtsd.ac.uk::16d4cb78-b6f9-4532-80a8-600cd99b3ca7" providerId="AD" clId="Web-{53AB2F3C-6F0B-53C9-244B-C7F31EE301BF}" dt="2025-01-07T15:41:22.140" v="404" actId="1076"/>
          <ac:picMkLst>
            <pc:docMk/>
            <pc:sldMk cId="1334806215" sldId="270"/>
            <ac:picMk id="5" creationId="{0926CF12-9BD0-146D-9F2B-475357D99A6B}"/>
          </ac:picMkLst>
        </pc:picChg>
      </pc:sldChg>
    </pc:docChg>
  </pc:docChgLst>
  <pc:docChgLst>
    <pc:chgData name="Malachi Smith (2404141)" userId="S::2404141@student.uwtsd.ac.uk::16d4cb78-b6f9-4532-80a8-600cd99b3ca7" providerId="AD" clId="Web-{E3070BF7-D1D1-8B1A-9456-795974BE4595}"/>
    <pc:docChg chg="delSld modSld">
      <pc:chgData name="Malachi Smith (2404141)" userId="S::2404141@student.uwtsd.ac.uk::16d4cb78-b6f9-4532-80a8-600cd99b3ca7" providerId="AD" clId="Web-{E3070BF7-D1D1-8B1A-9456-795974BE4595}" dt="2025-01-07T12:53:49.148" v="7"/>
      <pc:docMkLst>
        <pc:docMk/>
      </pc:docMkLst>
      <pc:sldChg chg="del">
        <pc:chgData name="Malachi Smith (2404141)" userId="S::2404141@student.uwtsd.ac.uk::16d4cb78-b6f9-4532-80a8-600cd99b3ca7" providerId="AD" clId="Web-{E3070BF7-D1D1-8B1A-9456-795974BE4595}" dt="2025-01-07T12:53:49.148" v="7"/>
        <pc:sldMkLst>
          <pc:docMk/>
          <pc:sldMk cId="4212839866" sldId="262"/>
        </pc:sldMkLst>
      </pc:sldChg>
      <pc:sldChg chg="delSp modSp">
        <pc:chgData name="Malachi Smith (2404141)" userId="S::2404141@student.uwtsd.ac.uk::16d4cb78-b6f9-4532-80a8-600cd99b3ca7" providerId="AD" clId="Web-{E3070BF7-D1D1-8B1A-9456-795974BE4595}" dt="2025-01-07T11:57:56.783" v="1"/>
        <pc:sldMkLst>
          <pc:docMk/>
          <pc:sldMk cId="1508888008" sldId="265"/>
        </pc:sldMkLst>
        <pc:spChg chg="del">
          <ac:chgData name="Malachi Smith (2404141)" userId="S::2404141@student.uwtsd.ac.uk::16d4cb78-b6f9-4532-80a8-600cd99b3ca7" providerId="AD" clId="Web-{E3070BF7-D1D1-8B1A-9456-795974BE4595}" dt="2025-01-07T11:57:56.783" v="1"/>
          <ac:spMkLst>
            <pc:docMk/>
            <pc:sldMk cId="1508888008" sldId="265"/>
            <ac:spMk id="5" creationId="{D0B9AED8-EE83-C528-9483-050BD132B67C}"/>
          </ac:spMkLst>
        </pc:spChg>
        <pc:picChg chg="mod">
          <ac:chgData name="Malachi Smith (2404141)" userId="S::2404141@student.uwtsd.ac.uk::16d4cb78-b6f9-4532-80a8-600cd99b3ca7" providerId="AD" clId="Web-{E3070BF7-D1D1-8B1A-9456-795974BE4595}" dt="2025-01-07T11:57:55.065" v="0" actId="1076"/>
          <ac:picMkLst>
            <pc:docMk/>
            <pc:sldMk cId="1508888008" sldId="265"/>
            <ac:picMk id="4" creationId="{21BF47A1-E096-576A-7244-AA60FA312096}"/>
          </ac:picMkLst>
        </pc:picChg>
      </pc:sldChg>
      <pc:sldChg chg="addSp delSp modSp">
        <pc:chgData name="Malachi Smith (2404141)" userId="S::2404141@student.uwtsd.ac.uk::16d4cb78-b6f9-4532-80a8-600cd99b3ca7" providerId="AD" clId="Web-{E3070BF7-D1D1-8B1A-9456-795974BE4595}" dt="2025-01-07T12:53:40.741" v="5" actId="1076"/>
        <pc:sldMkLst>
          <pc:docMk/>
          <pc:sldMk cId="1334806215" sldId="270"/>
        </pc:sldMkLst>
        <pc:spChg chg="del">
          <ac:chgData name="Malachi Smith (2404141)" userId="S::2404141@student.uwtsd.ac.uk::16d4cb78-b6f9-4532-80a8-600cd99b3ca7" providerId="AD" clId="Web-{E3070BF7-D1D1-8B1A-9456-795974BE4595}" dt="2025-01-07T12:53:31.882" v="2"/>
          <ac:spMkLst>
            <pc:docMk/>
            <pc:sldMk cId="1334806215" sldId="270"/>
            <ac:spMk id="3" creationId="{BD688B73-6A39-626F-E7E6-C35DF19E9342}"/>
          </ac:spMkLst>
        </pc:spChg>
        <pc:picChg chg="add mod">
          <ac:chgData name="Malachi Smith (2404141)" userId="S::2404141@student.uwtsd.ac.uk::16d4cb78-b6f9-4532-80a8-600cd99b3ca7" providerId="AD" clId="Web-{E3070BF7-D1D1-8B1A-9456-795974BE4595}" dt="2025-01-07T12:53:40.741" v="5" actId="1076"/>
          <ac:picMkLst>
            <pc:docMk/>
            <pc:sldMk cId="1334806215" sldId="270"/>
            <ac:picMk id="5" creationId="{0926CF12-9BD0-146D-9F2B-475357D99A6B}"/>
          </ac:picMkLst>
        </pc:picChg>
      </pc:sldChg>
      <pc:sldChg chg="del">
        <pc:chgData name="Malachi Smith (2404141)" userId="S::2404141@student.uwtsd.ac.uk::16d4cb78-b6f9-4532-80a8-600cd99b3ca7" providerId="AD" clId="Web-{E3070BF7-D1D1-8B1A-9456-795974BE4595}" dt="2025-01-07T12:53:44.913" v="6"/>
        <pc:sldMkLst>
          <pc:docMk/>
          <pc:sldMk cId="3731386861" sldId="27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AA9-D2D3-24BB-0E3A-22A88E20E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FD87CD-7C90-D9D0-C476-D25F6A2CAB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BAE895-28AE-9C41-E92C-04A5105873E5}"/>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79B343A8-0768-70E8-B6AD-84C489465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77C2D-F1D4-813F-784A-EE9BFB9045E6}"/>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90834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B0B8-4DB7-268C-00B0-1503066872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80A1DC-00AD-50F1-4B93-02503F940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E2BD16-E8BB-4F0C-D74E-237A845B4F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6C7DE-99BB-7E70-313C-A3EA6D0BDF82}"/>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6" name="Footer Placeholder 5">
            <a:extLst>
              <a:ext uri="{FF2B5EF4-FFF2-40B4-BE49-F238E27FC236}">
                <a16:creationId xmlns:a16="http://schemas.microsoft.com/office/drawing/2014/main" id="{16E470B8-2740-2F6B-D76C-E653E86EA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39E37-0AC2-9D38-371D-9744E0C38742}"/>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15562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1353-ACFB-9A67-6AA3-7A727DA9FA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39352A-6AE6-F453-91A0-F5603597F7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3F3A3F-771B-76A3-17DA-61D7A058A1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18D0DB-4921-9590-E752-8C7910DEC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D95AE-6870-412E-07C6-2605E2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79D0E2-392B-9C8A-9DC0-503601FC3F14}"/>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8" name="Footer Placeholder 7">
            <a:extLst>
              <a:ext uri="{FF2B5EF4-FFF2-40B4-BE49-F238E27FC236}">
                <a16:creationId xmlns:a16="http://schemas.microsoft.com/office/drawing/2014/main" id="{2FBBE4F1-0DE2-DFAD-85BD-93A173307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50ED23-46DB-1DC4-5C56-49448F80F18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86842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242F-8736-05A7-C582-46C1173485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80547-EF1C-3D3A-1293-EB49252E859D}"/>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4" name="Footer Placeholder 3">
            <a:extLst>
              <a:ext uri="{FF2B5EF4-FFF2-40B4-BE49-F238E27FC236}">
                <a16:creationId xmlns:a16="http://schemas.microsoft.com/office/drawing/2014/main" id="{6B453591-5741-5EA8-27D3-8CA4FAAEEA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5F7FF-28AE-A5E2-9712-D5877E8A3D9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44167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7AC25-D9FB-11B2-B027-CF594B636463}"/>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3" name="Footer Placeholder 2">
            <a:extLst>
              <a:ext uri="{FF2B5EF4-FFF2-40B4-BE49-F238E27FC236}">
                <a16:creationId xmlns:a16="http://schemas.microsoft.com/office/drawing/2014/main" id="{C7EBF134-734D-AB91-FA82-DC8577E911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7B54A-8437-91F4-EC31-9BD970FBB68A}"/>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18169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96B27-C1A3-E139-EF08-E5D7C1D94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B66777-390C-F66C-4E11-103C5FF963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F53033-0253-1038-0F0C-C883A9FD1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E3F746-6F34-F8E3-3EB9-E0852C615804}"/>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6" name="Footer Placeholder 5">
            <a:extLst>
              <a:ext uri="{FF2B5EF4-FFF2-40B4-BE49-F238E27FC236}">
                <a16:creationId xmlns:a16="http://schemas.microsoft.com/office/drawing/2014/main" id="{B3F94288-1BD0-1659-1EA0-774B066AF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7132C-5CE3-0852-2A41-9C8337503127}"/>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60275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03B-8935-C9D4-F4C1-C0FFD5DEC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CFDA01-0328-82D9-0B4F-467DFFC78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34BE9-0AB0-886C-558C-0011AAEDE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29D8E-3523-14D2-65A4-6C2522E2357B}"/>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6" name="Footer Placeholder 5">
            <a:extLst>
              <a:ext uri="{FF2B5EF4-FFF2-40B4-BE49-F238E27FC236}">
                <a16:creationId xmlns:a16="http://schemas.microsoft.com/office/drawing/2014/main" id="{060D7C0A-FE15-2578-8D31-CE4ACCFE2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84D49-BA0A-1957-6385-15D3AEEA82D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40394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AC7F-59EA-F426-21CB-26C2B0E2A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AF26AF-ABBB-C586-9239-F6EB3605BB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8837B-AE23-E783-2E14-EA0B0E061657}"/>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C99CD25F-5AC2-DE78-2EEC-FAF832384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D428-B8C1-EBAC-295D-8FAB882817A4}"/>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56537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814AB8-B4E0-AEAC-06D2-CBF103DAF4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CE2CD-D0CC-5F78-F2FD-E1A22AB08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73856-0807-0747-8B69-A368D1007AF3}"/>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7DE22D5D-0048-E4FE-65C1-494C661D8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3FFFE-DAE5-AFC2-52C6-33F54F1EBA4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638559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National Reconnaissance Office Ground Station, New Mexico">
            <a:extLst>
              <a:ext uri="{FF2B5EF4-FFF2-40B4-BE49-F238E27FC236}">
                <a16:creationId xmlns:a16="http://schemas.microsoft.com/office/drawing/2014/main" id="{F97A761F-86B3-0F3A-97A0-5699DF3AD7B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57"/>
          <a:stretch/>
        </p:blipFill>
        <p:spPr bwMode="auto">
          <a:xfrm>
            <a:off x="-2" y="0"/>
            <a:ext cx="6096001" cy="689034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a:extLst>
              <a:ext uri="{FF2B5EF4-FFF2-40B4-BE49-F238E27FC236}">
                <a16:creationId xmlns:a16="http://schemas.microsoft.com/office/drawing/2014/main" id="{FE670440-E3A2-271E-C5E0-D154722BB18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9691"/>
          <a:stretch/>
        </p:blipFill>
        <p:spPr bwMode="auto">
          <a:xfrm>
            <a:off x="6095999" y="0"/>
            <a:ext cx="6096001" cy="689034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145472"/>
            <a:ext cx="10162309" cy="1647702"/>
          </a:xfrm>
          <a:solidFill>
            <a:srgbClr val="FFD5E4"/>
          </a:solidFill>
        </p:spPr>
        <p:txBody>
          <a:bodyPr lIns="72000" tIns="144000" rIns="72000" bIns="72000" anchor="ctr">
            <a:normAutofit fontScale="90000"/>
          </a:bodyPr>
          <a:lstStyle/>
          <a:p>
            <a:r>
              <a:rPr lang="en-GB" dirty="0">
                <a:latin typeface="Futura" pitchFamily="50" charset="0"/>
              </a:rPr>
              <a:t>ARTWORK STUDY </a:t>
            </a:r>
            <a:br>
              <a:rPr lang="en-GB" dirty="0">
                <a:latin typeface="Futura" pitchFamily="50" charset="0"/>
              </a:rPr>
            </a:br>
            <a:r>
              <a:rPr lang="en-GB" dirty="0">
                <a:latin typeface="Futura" pitchFamily="50" charset="0"/>
              </a:rPr>
              <a:t>SEMINAR</a:t>
            </a:r>
          </a:p>
        </p:txBody>
      </p:sp>
      <p:sp>
        <p:nvSpPr>
          <p:cNvPr id="6" name="TextBox 5">
            <a:extLst>
              <a:ext uri="{FF2B5EF4-FFF2-40B4-BE49-F238E27FC236}">
                <a16:creationId xmlns:a16="http://schemas.microsoft.com/office/drawing/2014/main" id="{75133813-7407-3EB2-62D5-AE3E8EFD2302}"/>
              </a:ext>
            </a:extLst>
          </p:cNvPr>
          <p:cNvSpPr txBox="1"/>
          <p:nvPr/>
        </p:nvSpPr>
        <p:spPr>
          <a:xfrm>
            <a:off x="14230350" y="-19545300"/>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1234169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Context - definition</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300" dirty="0"/>
              <a:t>This image shows a faraway image of a building on a hill. The image is warped and distorted from the length that it was taken, with air and heat distorting the light to the lens.</a:t>
            </a:r>
            <a:endParaRPr lang="en-US"/>
          </a:p>
          <a:p>
            <a:pPr marL="0" indent="0">
              <a:buNone/>
            </a:pPr>
            <a:r>
              <a:rPr lang="en-GB" sz="1300" dirty="0"/>
              <a:t>Others in the group learned that the image was taken from an extreme length needing an enormously large lens, looking like a telescope.</a:t>
            </a:r>
          </a:p>
          <a:p>
            <a:pPr marL="0" indent="0">
              <a:buNone/>
            </a:pPr>
            <a:r>
              <a:rPr lang="en-GB" sz="1300" dirty="0"/>
              <a:t>The image was made to point out what the government is hiding, with military bases being hidden so far from public, for seemingly no reason.</a:t>
            </a:r>
          </a:p>
          <a:p>
            <a:pPr marL="0" indent="0">
              <a:buNone/>
            </a:pPr>
            <a:endParaRPr lang="en-GB" sz="1300" dirty="0"/>
          </a:p>
        </p:txBody>
      </p:sp>
      <p:pic>
        <p:nvPicPr>
          <p:cNvPr id="4" name="Picture 3" descr="Limit Telephotography – Trevor Paglen">
            <a:extLst>
              <a:ext uri="{FF2B5EF4-FFF2-40B4-BE49-F238E27FC236}">
                <a16:creationId xmlns:a16="http://schemas.microsoft.com/office/drawing/2014/main" id="{21BF47A1-E096-576A-7244-AA60FA312096}"/>
              </a:ext>
            </a:extLst>
          </p:cNvPr>
          <p:cNvPicPr>
            <a:picLocks noChangeAspect="1"/>
          </p:cNvPicPr>
          <p:nvPr/>
        </p:nvPicPr>
        <p:blipFill>
          <a:blip r:embed="rId2"/>
          <a:stretch>
            <a:fillRect/>
          </a:stretch>
        </p:blipFill>
        <p:spPr>
          <a:xfrm>
            <a:off x="6096000" y="1015958"/>
            <a:ext cx="5679439" cy="4441342"/>
          </a:xfrm>
          <a:prstGeom prst="rect">
            <a:avLst/>
          </a:prstGeom>
        </p:spPr>
      </p:pic>
    </p:spTree>
    <p:extLst>
      <p:ext uri="{BB962C8B-B14F-4D97-AF65-F5344CB8AC3E}">
        <p14:creationId xmlns:p14="http://schemas.microsoft.com/office/powerpoint/2010/main" val="1508888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ea typeface="+mj-lt"/>
                <a:cs typeface="+mj-lt"/>
              </a:rPr>
              <a:t>National Reconnaissance Office Ground Station, New Mexico, circa 2012. Trevor </a:t>
            </a:r>
            <a:r>
              <a:rPr lang="en-GB" sz="4000" dirty="0" err="1">
                <a:ea typeface="+mj-lt"/>
                <a:cs typeface="+mj-lt"/>
              </a:rPr>
              <a:t>Paglen</a:t>
            </a:r>
            <a:r>
              <a:rPr lang="en-GB" sz="4000" dirty="0">
                <a:ea typeface="+mj-lt"/>
                <a:cs typeface="+mj-lt"/>
              </a:rPr>
              <a:t>.</a:t>
            </a:r>
            <a:endParaRPr lang="en-US" dirty="0">
              <a:ea typeface="+mj-lt"/>
              <a:cs typeface="+mj-lt"/>
            </a:endParaRPr>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388232" y="2230441"/>
            <a:ext cx="6849475" cy="4243508"/>
          </a:xfrm>
          <a:prstGeom prst="rect">
            <a:avLst/>
          </a:prstGeom>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300" dirty="0"/>
              <a:t>To me this image reminded me of the windows wallpaper with the way the hills roll into the background, the image, while not explaining what is in it, it does show how it could appear that the government is being </a:t>
            </a:r>
            <a:r>
              <a:rPr lang="en-GB" sz="1300"/>
              <a:t>suspiciously</a:t>
            </a:r>
            <a:r>
              <a:rPr lang="en-GB" sz="1300" dirty="0"/>
              <a:t> secretive and hiding away from everyone.</a:t>
            </a:r>
            <a:endParaRPr lang="en-US"/>
          </a:p>
          <a:p>
            <a:pPr marL="0" indent="0">
              <a:buNone/>
            </a:pPr>
            <a:r>
              <a:rPr lang="en-GB" sz="1300" dirty="0"/>
              <a:t>	</a:t>
            </a:r>
          </a:p>
        </p:txBody>
      </p:sp>
      <p:pic>
        <p:nvPicPr>
          <p:cNvPr id="5" name="Picture 4" descr="Limit Telephotography – Trevor Paglen">
            <a:extLst>
              <a:ext uri="{FF2B5EF4-FFF2-40B4-BE49-F238E27FC236}">
                <a16:creationId xmlns:a16="http://schemas.microsoft.com/office/drawing/2014/main" id="{0926CF12-9BD0-146D-9F2B-475357D99A6B}"/>
              </a:ext>
            </a:extLst>
          </p:cNvPr>
          <p:cNvPicPr>
            <a:picLocks noChangeAspect="1"/>
          </p:cNvPicPr>
          <p:nvPr/>
        </p:nvPicPr>
        <p:blipFill>
          <a:blip r:embed="rId2"/>
          <a:stretch>
            <a:fillRect/>
          </a:stretch>
        </p:blipFill>
        <p:spPr>
          <a:xfrm>
            <a:off x="7495720" y="1635083"/>
            <a:ext cx="4561535" cy="3583522"/>
          </a:xfrm>
          <a:prstGeom prst="rect">
            <a:avLst/>
          </a:prstGeom>
        </p:spPr>
      </p:pic>
    </p:spTree>
    <p:extLst>
      <p:ext uri="{BB962C8B-B14F-4D97-AF65-F5344CB8AC3E}">
        <p14:creationId xmlns:p14="http://schemas.microsoft.com/office/powerpoint/2010/main" val="13348062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2e96559cd6fd0530082404a3566cee13">
  <xsd:schema xmlns:xsd="http://www.w3.org/2001/XMLSchema" xmlns:xs="http://www.w3.org/2001/XMLSchema" xmlns:p="http://schemas.microsoft.com/office/2006/metadata/properties" xmlns:ns3="0085e1a2-9cbf-4b92-866b-21f3c89040b6" targetNamespace="http://schemas.microsoft.com/office/2006/metadata/properties" ma:root="true" ma:fieldsID="56e5ea200ed757289a4364cfd5eb28c5"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302FA6A1-9615-45A3-A9AE-A23539272EB4}">
  <ds:schemaRefs>
    <ds:schemaRef ds:uri="http://schemas.microsoft.com/sharepoint/v3/contenttype/forms"/>
  </ds:schemaRefs>
</ds:datastoreItem>
</file>

<file path=customXml/itemProps2.xml><?xml version="1.0" encoding="utf-8"?>
<ds:datastoreItem xmlns:ds="http://schemas.openxmlformats.org/officeDocument/2006/customXml" ds:itemID="{A9E3BFE0-8863-453D-82EE-C78309F9FE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C453259-790D-4C04-8154-B0433C828D92}">
  <ds:schemaRefs>
    <ds:schemaRef ds:uri="http://schemas.microsoft.com/office/infopath/2007/PartnerControls"/>
    <ds:schemaRef ds:uri="http://purl.org/dc/dcmitype/"/>
    <ds:schemaRef ds:uri="0085e1a2-9cbf-4b92-866b-21f3c89040b6"/>
    <ds:schemaRef ds:uri="http://schemas.microsoft.com/office/2006/metadata/properties"/>
    <ds:schemaRef ds:uri="http://schemas.openxmlformats.org/package/2006/metadata/core-properties"/>
    <ds:schemaRef ds:uri="http://schemas.microsoft.com/office/2006/documentManagement/types"/>
    <ds:schemaRef ds:uri="http://purl.org/dc/elements/1.1/"/>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1892</TotalTime>
  <Words>496</Words>
  <Application>Microsoft Office PowerPoint</Application>
  <PresentationFormat>Widescreen</PresentationFormat>
  <Paragraphs>55</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ARTWORK STUDY  SEMINAR</vt:lpstr>
      <vt:lpstr>Context - definition</vt:lpstr>
      <vt:lpstr>National Reconnaissance Office Ground Station, New Mexico, circa 2012. Trevor Paglen.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 Coleman (0750363)</dc:creator>
  <cp:lastModifiedBy>Malachi Smith (2404141)</cp:lastModifiedBy>
  <cp:revision>83</cp:revision>
  <dcterms:created xsi:type="dcterms:W3CDTF">2024-09-17T10:29:53Z</dcterms:created>
  <dcterms:modified xsi:type="dcterms:W3CDTF">2025-01-07T15:41:27Z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