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9"/>
  </p:notesMasterIdLst>
  <p:sldIdLst>
    <p:sldId id="719" r:id="rId24"/>
    <p:sldId id="885" r:id="rId25"/>
    <p:sldId id="887" r:id="rId26"/>
    <p:sldId id="888" r:id="rId27"/>
    <p:sldId id="886" r:id="rId28"/>
    <p:sldId id="890" r:id="rId29"/>
    <p:sldId id="891" r:id="rId30"/>
    <p:sldId id="892" r:id="rId31"/>
    <p:sldId id="893" r:id="rId32"/>
    <p:sldId id="895" r:id="rId33"/>
    <p:sldId id="896" r:id="rId34"/>
    <p:sldId id="894" r:id="rId35"/>
    <p:sldId id="897" r:id="rId36"/>
    <p:sldId id="898" r:id="rId37"/>
    <p:sldId id="899" r:id="rId38"/>
    <p:sldId id="900" r:id="rId39"/>
    <p:sldId id="901" r:id="rId40"/>
    <p:sldId id="902" r:id="rId41"/>
    <p:sldId id="903" r:id="rId42"/>
    <p:sldId id="905" r:id="rId43"/>
    <p:sldId id="907" r:id="rId44"/>
    <p:sldId id="906" r:id="rId45"/>
    <p:sldId id="908" r:id="rId46"/>
    <p:sldId id="909" r:id="rId47"/>
    <p:sldId id="720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99CCB1-AD67-4913-A8EC-94696793F857}" v="226" dt="2023-10-04T06:03:14.2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399CCB1-AD67-4913-A8EC-94696793F857}"/>
    <pc:docChg chg="undo custSel addSld delSld modSld sldOrd">
      <pc:chgData name="Jenifer Prince Devaraj" userId="c3fb109c-09d1-42a6-93f4-69472d709861" providerId="ADAL" clId="{5399CCB1-AD67-4913-A8EC-94696793F857}" dt="2023-10-04T23:27:22.535" v="2417" actId="14100"/>
      <pc:docMkLst>
        <pc:docMk/>
      </pc:docMkLst>
      <pc:sldChg chg="modSp mod">
        <pc:chgData name="Jenifer Prince Devaraj" userId="c3fb109c-09d1-42a6-93f4-69472d709861" providerId="ADAL" clId="{5399CCB1-AD67-4913-A8EC-94696793F857}" dt="2023-10-03T09:52:59.809" v="1065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399CCB1-AD67-4913-A8EC-94696793F857}" dt="2023-10-03T09:52:59.809" v="1065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5399CCB1-AD67-4913-A8EC-94696793F857}" dt="2023-10-03T21:57:58.328" v="2384" actId="5793"/>
        <pc:sldMkLst>
          <pc:docMk/>
          <pc:sldMk cId="2006628464" sldId="885"/>
        </pc:sldMkLst>
        <pc:spChg chg="mod">
          <ac:chgData name="Jenifer Prince Devaraj" userId="c3fb109c-09d1-42a6-93f4-69472d709861" providerId="ADAL" clId="{5399CCB1-AD67-4913-A8EC-94696793F857}" dt="2023-10-02T19:59:34.460" v="6" actId="14100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5399CCB1-AD67-4913-A8EC-94696793F857}" dt="2023-10-02T19:59:24.992" v="3" actId="1076"/>
          <ac:spMkLst>
            <pc:docMk/>
            <pc:sldMk cId="2006628464" sldId="885"/>
            <ac:spMk id="5" creationId="{A3083621-FE85-65AB-351B-A55C4F8F46FF}"/>
          </ac:spMkLst>
        </pc:spChg>
        <pc:spChg chg="mod">
          <ac:chgData name="Jenifer Prince Devaraj" userId="c3fb109c-09d1-42a6-93f4-69472d709861" providerId="ADAL" clId="{5399CCB1-AD67-4913-A8EC-94696793F857}" dt="2023-10-03T21:57:58.328" v="2384" actId="5793"/>
          <ac:spMkLst>
            <pc:docMk/>
            <pc:sldMk cId="2006628464" sldId="885"/>
            <ac:spMk id="15" creationId="{1ED98E86-EF58-40B6-172B-1941DD3B8F75}"/>
          </ac:spMkLst>
        </pc:spChg>
        <pc:picChg chg="mod">
          <ac:chgData name="Jenifer Prince Devaraj" userId="c3fb109c-09d1-42a6-93f4-69472d709861" providerId="ADAL" clId="{5399CCB1-AD67-4913-A8EC-94696793F857}" dt="2023-10-02T19:59:36.628" v="7" actId="1076"/>
          <ac:picMkLst>
            <pc:docMk/>
            <pc:sldMk cId="2006628464" sldId="885"/>
            <ac:picMk id="7" creationId="{595A06BE-7C7C-2D4B-8252-6057454CBB63}"/>
          </ac:picMkLst>
        </pc:picChg>
        <pc:cxnChg chg="add mod">
          <ac:chgData name="Jenifer Prince Devaraj" userId="c3fb109c-09d1-42a6-93f4-69472d709861" providerId="ADAL" clId="{5399CCB1-AD67-4913-A8EC-94696793F857}" dt="2023-10-02T20:00:02.599" v="35" actId="1037"/>
          <ac:cxnSpMkLst>
            <pc:docMk/>
            <pc:sldMk cId="2006628464" sldId="885"/>
            <ac:cxnSpMk id="4" creationId="{F7D288E7-2841-4FF0-0C2C-2C37DF3CF829}"/>
          </ac:cxnSpMkLst>
        </pc:cxnChg>
      </pc:sldChg>
      <pc:sldChg chg="addSp delSp modSp mod">
        <pc:chgData name="Jenifer Prince Devaraj" userId="c3fb109c-09d1-42a6-93f4-69472d709861" providerId="ADAL" clId="{5399CCB1-AD67-4913-A8EC-94696793F857}" dt="2023-10-03T05:16:14.379" v="455" actId="20577"/>
        <pc:sldMkLst>
          <pc:docMk/>
          <pc:sldMk cId="1298777996" sldId="886"/>
        </pc:sldMkLst>
        <pc:spChg chg="add mod">
          <ac:chgData name="Jenifer Prince Devaraj" userId="c3fb109c-09d1-42a6-93f4-69472d709861" providerId="ADAL" clId="{5399CCB1-AD67-4913-A8EC-94696793F857}" dt="2023-10-02T20:40:59.422" v="98" actId="14100"/>
          <ac:spMkLst>
            <pc:docMk/>
            <pc:sldMk cId="1298777996" sldId="886"/>
            <ac:spMk id="2" creationId="{0F7C7DE2-BD60-2203-6855-4EA400DEDBA8}"/>
          </ac:spMkLst>
        </pc:spChg>
        <pc:spChg chg="add mod">
          <ac:chgData name="Jenifer Prince Devaraj" userId="c3fb109c-09d1-42a6-93f4-69472d709861" providerId="ADAL" clId="{5399CCB1-AD67-4913-A8EC-94696793F857}" dt="2023-10-03T05:15:58.985" v="452" actId="20577"/>
          <ac:spMkLst>
            <pc:docMk/>
            <pc:sldMk cId="1298777996" sldId="886"/>
            <ac:spMk id="4" creationId="{9270AE62-8F3F-2C32-D463-96AF941ABAA8}"/>
          </ac:spMkLst>
        </pc:spChg>
        <pc:spChg chg="add del">
          <ac:chgData name="Jenifer Prince Devaraj" userId="c3fb109c-09d1-42a6-93f4-69472d709861" providerId="ADAL" clId="{5399CCB1-AD67-4913-A8EC-94696793F857}" dt="2023-10-02T20:41:33.461" v="102" actId="22"/>
          <ac:spMkLst>
            <pc:docMk/>
            <pc:sldMk cId="1298777996" sldId="886"/>
            <ac:spMk id="7" creationId="{31D8C085-09A1-04B6-FCE4-1A4D43D8CB3B}"/>
          </ac:spMkLst>
        </pc:spChg>
        <pc:spChg chg="mod">
          <ac:chgData name="Jenifer Prince Devaraj" userId="c3fb109c-09d1-42a6-93f4-69472d709861" providerId="ADAL" clId="{5399CCB1-AD67-4913-A8EC-94696793F857}" dt="2023-10-02T20:40:14.925" v="89" actId="1076"/>
          <ac:spMkLst>
            <pc:docMk/>
            <pc:sldMk cId="1298777996" sldId="886"/>
            <ac:spMk id="11" creationId="{5A7F576E-BF0D-2C97-8CC7-9E74EC8FAA41}"/>
          </ac:spMkLst>
        </pc:spChg>
        <pc:spChg chg="add mod">
          <ac:chgData name="Jenifer Prince Devaraj" userId="c3fb109c-09d1-42a6-93f4-69472d709861" providerId="ADAL" clId="{5399CCB1-AD67-4913-A8EC-94696793F857}" dt="2023-10-03T05:16:14.379" v="455" actId="20577"/>
          <ac:spMkLst>
            <pc:docMk/>
            <pc:sldMk cId="1298777996" sldId="886"/>
            <ac:spMk id="12" creationId="{E143AB9B-3F28-38AC-F50A-AA72839217F8}"/>
          </ac:spMkLst>
        </pc:spChg>
        <pc:picChg chg="del">
          <ac:chgData name="Jenifer Prince Devaraj" userId="c3fb109c-09d1-42a6-93f4-69472d709861" providerId="ADAL" clId="{5399CCB1-AD67-4913-A8EC-94696793F857}" dt="2023-10-02T20:37:31.630" v="70" actId="478"/>
          <ac:picMkLst>
            <pc:docMk/>
            <pc:sldMk cId="1298777996" sldId="886"/>
            <ac:picMk id="10" creationId="{909C0F84-554D-9F1A-FEE5-D289C21B5658}"/>
          </ac:picMkLst>
        </pc:picChg>
        <pc:cxnChg chg="add mod">
          <ac:chgData name="Jenifer Prince Devaraj" userId="c3fb109c-09d1-42a6-93f4-69472d709861" providerId="ADAL" clId="{5399CCB1-AD67-4913-A8EC-94696793F857}" dt="2023-10-02T20:43:25.869" v="137" actId="1037"/>
          <ac:cxnSpMkLst>
            <pc:docMk/>
            <pc:sldMk cId="1298777996" sldId="886"/>
            <ac:cxnSpMk id="5" creationId="{804701D1-278C-F179-FD9C-8944E9BC9E9E}"/>
          </ac:cxnSpMkLst>
        </pc:cxnChg>
      </pc:sldChg>
      <pc:sldChg chg="addSp modSp mod">
        <pc:chgData name="Jenifer Prince Devaraj" userId="c3fb109c-09d1-42a6-93f4-69472d709861" providerId="ADAL" clId="{5399CCB1-AD67-4913-A8EC-94696793F857}" dt="2023-10-02T20:04:30.311" v="44" actId="1076"/>
        <pc:sldMkLst>
          <pc:docMk/>
          <pc:sldMk cId="2637423837" sldId="888"/>
        </pc:sldMkLst>
        <pc:spChg chg="mod">
          <ac:chgData name="Jenifer Prince Devaraj" userId="c3fb109c-09d1-42a6-93f4-69472d709861" providerId="ADAL" clId="{5399CCB1-AD67-4913-A8EC-94696793F857}" dt="2023-10-02T20:02:22.536" v="40" actId="1076"/>
          <ac:spMkLst>
            <pc:docMk/>
            <pc:sldMk cId="2637423837" sldId="888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5399CCB1-AD67-4913-A8EC-94696793F857}" dt="2023-10-02T20:02:25.727" v="41" actId="1076"/>
          <ac:spMkLst>
            <pc:docMk/>
            <pc:sldMk cId="2637423837" sldId="888"/>
            <ac:spMk id="3" creationId="{04DC1330-85A1-52D2-1DB8-9C2CCE4C810F}"/>
          </ac:spMkLst>
        </pc:spChg>
        <pc:picChg chg="add mod">
          <ac:chgData name="Jenifer Prince Devaraj" userId="c3fb109c-09d1-42a6-93f4-69472d709861" providerId="ADAL" clId="{5399CCB1-AD67-4913-A8EC-94696793F857}" dt="2023-10-02T20:04:30.311" v="44" actId="1076"/>
          <ac:picMkLst>
            <pc:docMk/>
            <pc:sldMk cId="2637423837" sldId="888"/>
            <ac:picMk id="5" creationId="{09C7FB21-F1FF-7ECB-B027-25E4FB0BAB32}"/>
          </ac:picMkLst>
        </pc:picChg>
      </pc:sldChg>
      <pc:sldChg chg="add del">
        <pc:chgData name="Jenifer Prince Devaraj" userId="c3fb109c-09d1-42a6-93f4-69472d709861" providerId="ADAL" clId="{5399CCB1-AD67-4913-A8EC-94696793F857}" dt="2023-10-02T21:45:42.936" v="398" actId="47"/>
        <pc:sldMkLst>
          <pc:docMk/>
          <pc:sldMk cId="1861005206" sldId="889"/>
        </pc:sldMkLst>
      </pc:sldChg>
      <pc:sldChg chg="addSp delSp modSp add mod">
        <pc:chgData name="Jenifer Prince Devaraj" userId="c3fb109c-09d1-42a6-93f4-69472d709861" providerId="ADAL" clId="{5399CCB1-AD67-4913-A8EC-94696793F857}" dt="2023-10-03T05:35:16.475" v="472" actId="478"/>
        <pc:sldMkLst>
          <pc:docMk/>
          <pc:sldMk cId="2678515329" sldId="890"/>
        </pc:sldMkLst>
        <pc:spChg chg="del mod">
          <ac:chgData name="Jenifer Prince Devaraj" userId="c3fb109c-09d1-42a6-93f4-69472d709861" providerId="ADAL" clId="{5399CCB1-AD67-4913-A8EC-94696793F857}" dt="2023-10-02T20:42:29.564" v="111" actId="478"/>
          <ac:spMkLst>
            <pc:docMk/>
            <pc:sldMk cId="2678515329" sldId="890"/>
            <ac:spMk id="2" creationId="{0F7C7DE2-BD60-2203-6855-4EA400DEDBA8}"/>
          </ac:spMkLst>
        </pc:spChg>
        <pc:spChg chg="del">
          <ac:chgData name="Jenifer Prince Devaraj" userId="c3fb109c-09d1-42a6-93f4-69472d709861" providerId="ADAL" clId="{5399CCB1-AD67-4913-A8EC-94696793F857}" dt="2023-10-02T20:42:26.780" v="109" actId="478"/>
          <ac:spMkLst>
            <pc:docMk/>
            <pc:sldMk cId="2678515329" sldId="890"/>
            <ac:spMk id="4" creationId="{9270AE62-8F3F-2C32-D463-96AF941ABAA8}"/>
          </ac:spMkLst>
        </pc:spChg>
        <pc:spChg chg="add mod">
          <ac:chgData name="Jenifer Prince Devaraj" userId="c3fb109c-09d1-42a6-93f4-69472d709861" providerId="ADAL" clId="{5399CCB1-AD67-4913-A8EC-94696793F857}" dt="2023-10-03T05:16:29.511" v="461" actId="20577"/>
          <ac:spMkLst>
            <pc:docMk/>
            <pc:sldMk cId="2678515329" sldId="890"/>
            <ac:spMk id="6" creationId="{CED5274A-0777-3B40-F40E-FCFBF22996B0}"/>
          </ac:spMkLst>
        </pc:spChg>
        <pc:spChg chg="mod">
          <ac:chgData name="Jenifer Prince Devaraj" userId="c3fb109c-09d1-42a6-93f4-69472d709861" providerId="ADAL" clId="{5399CCB1-AD67-4913-A8EC-94696793F857}" dt="2023-10-02T20:43:38.063" v="139" actId="1076"/>
          <ac:spMkLst>
            <pc:docMk/>
            <pc:sldMk cId="2678515329" sldId="890"/>
            <ac:spMk id="11" creationId="{5A7F576E-BF0D-2C97-8CC7-9E74EC8FAA41}"/>
          </ac:spMkLst>
        </pc:spChg>
        <pc:spChg chg="del">
          <ac:chgData name="Jenifer Prince Devaraj" userId="c3fb109c-09d1-42a6-93f4-69472d709861" providerId="ADAL" clId="{5399CCB1-AD67-4913-A8EC-94696793F857}" dt="2023-10-02T20:42:51.541" v="115" actId="478"/>
          <ac:spMkLst>
            <pc:docMk/>
            <pc:sldMk cId="2678515329" sldId="890"/>
            <ac:spMk id="12" creationId="{E143AB9B-3F28-38AC-F50A-AA72839217F8}"/>
          </ac:spMkLst>
        </pc:spChg>
        <pc:picChg chg="add del mod">
          <ac:chgData name="Jenifer Prince Devaraj" userId="c3fb109c-09d1-42a6-93f4-69472d709861" providerId="ADAL" clId="{5399CCB1-AD67-4913-A8EC-94696793F857}" dt="2023-10-03T05:35:16.475" v="472" actId="478"/>
          <ac:picMkLst>
            <pc:docMk/>
            <pc:sldMk cId="2678515329" sldId="890"/>
            <ac:picMk id="8" creationId="{4FB5BCD5-9E78-DDB4-8450-0DF2F478C9EE}"/>
          </ac:picMkLst>
        </pc:picChg>
        <pc:cxnChg chg="del">
          <ac:chgData name="Jenifer Prince Devaraj" userId="c3fb109c-09d1-42a6-93f4-69472d709861" providerId="ADAL" clId="{5399CCB1-AD67-4913-A8EC-94696793F857}" dt="2023-10-02T20:42:53.892" v="116" actId="478"/>
          <ac:cxnSpMkLst>
            <pc:docMk/>
            <pc:sldMk cId="2678515329" sldId="890"/>
            <ac:cxnSpMk id="5" creationId="{804701D1-278C-F179-FD9C-8944E9BC9E9E}"/>
          </ac:cxnSpMkLst>
        </pc:cxnChg>
      </pc:sldChg>
      <pc:sldChg chg="addSp delSp modSp add del mod modAnim">
        <pc:chgData name="Jenifer Prince Devaraj" userId="c3fb109c-09d1-42a6-93f4-69472d709861" providerId="ADAL" clId="{5399CCB1-AD67-4913-A8EC-94696793F857}" dt="2023-10-02T21:38:41.451" v="184" actId="47"/>
        <pc:sldMkLst>
          <pc:docMk/>
          <pc:sldMk cId="633942388" sldId="891"/>
        </pc:sldMkLst>
        <pc:spChg chg="add del mod">
          <ac:chgData name="Jenifer Prince Devaraj" userId="c3fb109c-09d1-42a6-93f4-69472d709861" providerId="ADAL" clId="{5399CCB1-AD67-4913-A8EC-94696793F857}" dt="2023-10-02T21:37:55.512" v="175"/>
          <ac:spMkLst>
            <pc:docMk/>
            <pc:sldMk cId="633942388" sldId="891"/>
            <ac:spMk id="2" creationId="{B99729C4-5F59-CF73-A3CE-49614CA30567}"/>
          </ac:spMkLst>
        </pc:spChg>
        <pc:spChg chg="add del">
          <ac:chgData name="Jenifer Prince Devaraj" userId="c3fb109c-09d1-42a6-93f4-69472d709861" providerId="ADAL" clId="{5399CCB1-AD67-4913-A8EC-94696793F857}" dt="2023-10-02T21:37:23.349" v="159"/>
          <ac:spMkLst>
            <pc:docMk/>
            <pc:sldMk cId="633942388" sldId="891"/>
            <ac:spMk id="3" creationId="{6436FA04-5375-E628-7840-2DC3153A5EBF}"/>
          </ac:spMkLst>
        </pc:spChg>
        <pc:spChg chg="add del mod">
          <ac:chgData name="Jenifer Prince Devaraj" userId="c3fb109c-09d1-42a6-93f4-69472d709861" providerId="ADAL" clId="{5399CCB1-AD67-4913-A8EC-94696793F857}" dt="2023-10-02T21:37:22.468" v="157"/>
          <ac:spMkLst>
            <pc:docMk/>
            <pc:sldMk cId="633942388" sldId="891"/>
            <ac:spMk id="4" creationId="{12DD4111-5622-6122-AE23-602D621D1142}"/>
          </ac:spMkLst>
        </pc:spChg>
        <pc:spChg chg="add del">
          <ac:chgData name="Jenifer Prince Devaraj" userId="c3fb109c-09d1-42a6-93f4-69472d709861" providerId="ADAL" clId="{5399CCB1-AD67-4913-A8EC-94696793F857}" dt="2023-10-02T21:37:40.082" v="162"/>
          <ac:spMkLst>
            <pc:docMk/>
            <pc:sldMk cId="633942388" sldId="891"/>
            <ac:spMk id="5" creationId="{7D640769-810B-7A1E-01C2-DD42109F2F72}"/>
          </ac:spMkLst>
        </pc:spChg>
        <pc:spChg chg="add del mod">
          <ac:chgData name="Jenifer Prince Devaraj" userId="c3fb109c-09d1-42a6-93f4-69472d709861" providerId="ADAL" clId="{5399CCB1-AD67-4913-A8EC-94696793F857}" dt="2023-10-02T21:38:07.903" v="180" actId="478"/>
          <ac:spMkLst>
            <pc:docMk/>
            <pc:sldMk cId="633942388" sldId="891"/>
            <ac:spMk id="6" creationId="{CED5274A-0777-3B40-F40E-FCFBF22996B0}"/>
          </ac:spMkLst>
        </pc:spChg>
        <pc:spChg chg="add del">
          <ac:chgData name="Jenifer Prince Devaraj" userId="c3fb109c-09d1-42a6-93f4-69472d709861" providerId="ADAL" clId="{5399CCB1-AD67-4913-A8EC-94696793F857}" dt="2023-10-02T21:37:50.310" v="168"/>
          <ac:spMkLst>
            <pc:docMk/>
            <pc:sldMk cId="633942388" sldId="891"/>
            <ac:spMk id="7" creationId="{CB2564AB-3307-6A3C-BF53-0910F3CAC7C3}"/>
          </ac:spMkLst>
        </pc:spChg>
        <pc:spChg chg="add del">
          <ac:chgData name="Jenifer Prince Devaraj" userId="c3fb109c-09d1-42a6-93f4-69472d709861" providerId="ADAL" clId="{5399CCB1-AD67-4913-A8EC-94696793F857}" dt="2023-10-02T21:38:05.397" v="179"/>
          <ac:spMkLst>
            <pc:docMk/>
            <pc:sldMk cId="633942388" sldId="891"/>
            <ac:spMk id="8" creationId="{5CCF6441-3BAA-9973-4EB7-438D1687A891}"/>
          </ac:spMkLst>
        </pc:spChg>
        <pc:spChg chg="add mod">
          <ac:chgData name="Jenifer Prince Devaraj" userId="c3fb109c-09d1-42a6-93f4-69472d709861" providerId="ADAL" clId="{5399CCB1-AD67-4913-A8EC-94696793F857}" dt="2023-10-02T21:38:37.472" v="183" actId="1076"/>
          <ac:spMkLst>
            <pc:docMk/>
            <pc:sldMk cId="633942388" sldId="891"/>
            <ac:spMk id="10" creationId="{FC9FBC6E-F539-9061-4719-8F89D9140588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4T06:03:14.262" v="2407" actId="20577"/>
        <pc:sldMkLst>
          <pc:docMk/>
          <pc:sldMk cId="1849540240" sldId="891"/>
        </pc:sldMkLst>
        <pc:spChg chg="add del">
          <ac:chgData name="Jenifer Prince Devaraj" userId="c3fb109c-09d1-42a6-93f4-69472d709861" providerId="ADAL" clId="{5399CCB1-AD67-4913-A8EC-94696793F857}" dt="2023-10-02T21:39:15.941" v="211"/>
          <ac:spMkLst>
            <pc:docMk/>
            <pc:sldMk cId="1849540240" sldId="891"/>
            <ac:spMk id="2" creationId="{FD76CEAC-43B0-36C0-C8DC-FF75E43AA4D3}"/>
          </ac:spMkLst>
        </pc:spChg>
        <pc:spChg chg="add del mod">
          <ac:chgData name="Jenifer Prince Devaraj" userId="c3fb109c-09d1-42a6-93f4-69472d709861" providerId="ADAL" clId="{5399CCB1-AD67-4913-A8EC-94696793F857}" dt="2023-10-02T21:40:36.559" v="229" actId="478"/>
          <ac:spMkLst>
            <pc:docMk/>
            <pc:sldMk cId="1849540240" sldId="891"/>
            <ac:spMk id="4" creationId="{E46475C1-629A-5857-B2BE-3A641C7DAA9A}"/>
          </ac:spMkLst>
        </pc:spChg>
        <pc:spChg chg="mod">
          <ac:chgData name="Jenifer Prince Devaraj" userId="c3fb109c-09d1-42a6-93f4-69472d709861" providerId="ADAL" clId="{5399CCB1-AD67-4913-A8EC-94696793F857}" dt="2023-10-04T06:03:14.262" v="2407" actId="20577"/>
          <ac:spMkLst>
            <pc:docMk/>
            <pc:sldMk cId="1849540240" sldId="891"/>
            <ac:spMk id="6" creationId="{CED5274A-0777-3B40-F40E-FCFBF22996B0}"/>
          </ac:spMkLst>
        </pc:spChg>
        <pc:spChg chg="del">
          <ac:chgData name="Jenifer Prince Devaraj" userId="c3fb109c-09d1-42a6-93f4-69472d709861" providerId="ADAL" clId="{5399CCB1-AD67-4913-A8EC-94696793F857}" dt="2023-10-02T21:40:44.490" v="230" actId="478"/>
          <ac:spMkLst>
            <pc:docMk/>
            <pc:sldMk cId="1849540240" sldId="891"/>
            <ac:spMk id="11" creationId="{5A7F576E-BF0D-2C97-8CC7-9E74EC8FAA41}"/>
          </ac:spMkLst>
        </pc:spChg>
        <pc:picChg chg="add del mod">
          <ac:chgData name="Jenifer Prince Devaraj" userId="c3fb109c-09d1-42a6-93f4-69472d709861" providerId="ADAL" clId="{5399CCB1-AD67-4913-A8EC-94696793F857}" dt="2023-10-03T05:36:02.549" v="476" actId="478"/>
          <ac:picMkLst>
            <pc:docMk/>
            <pc:sldMk cId="1849540240" sldId="891"/>
            <ac:picMk id="7" creationId="{57C9A53A-5D6E-616A-2A22-05E5B8DADE57}"/>
          </ac:picMkLst>
        </pc:picChg>
      </pc:sldChg>
      <pc:sldChg chg="addSp modSp add mod">
        <pc:chgData name="Jenifer Prince Devaraj" userId="c3fb109c-09d1-42a6-93f4-69472d709861" providerId="ADAL" clId="{5399CCB1-AD67-4913-A8EC-94696793F857}" dt="2023-10-02T21:45:24.914" v="397" actId="1076"/>
        <pc:sldMkLst>
          <pc:docMk/>
          <pc:sldMk cId="1837669236" sldId="892"/>
        </pc:sldMkLst>
        <pc:spChg chg="add mod">
          <ac:chgData name="Jenifer Prince Devaraj" userId="c3fb109c-09d1-42a6-93f4-69472d709861" providerId="ADAL" clId="{5399CCB1-AD67-4913-A8EC-94696793F857}" dt="2023-10-02T21:45:21.807" v="396" actId="1076"/>
          <ac:spMkLst>
            <pc:docMk/>
            <pc:sldMk cId="1837669236" sldId="892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1:45:24.914" v="397" actId="1076"/>
          <ac:spMkLst>
            <pc:docMk/>
            <pc:sldMk cId="1837669236" sldId="892"/>
            <ac:spMk id="6" creationId="{CED5274A-0777-3B40-F40E-FCFBF22996B0}"/>
          </ac:spMkLst>
        </pc:spChg>
      </pc:sldChg>
      <pc:sldChg chg="modSp add mod">
        <pc:chgData name="Jenifer Prince Devaraj" userId="c3fb109c-09d1-42a6-93f4-69472d709861" providerId="ADAL" clId="{5399CCB1-AD67-4913-A8EC-94696793F857}" dt="2023-10-03T10:56:05.103" v="1066" actId="113"/>
        <pc:sldMkLst>
          <pc:docMk/>
          <pc:sldMk cId="3122752857" sldId="893"/>
        </pc:sldMkLst>
        <pc:spChg chg="mod">
          <ac:chgData name="Jenifer Prince Devaraj" userId="c3fb109c-09d1-42a6-93f4-69472d709861" providerId="ADAL" clId="{5399CCB1-AD67-4913-A8EC-94696793F857}" dt="2023-10-03T10:56:05.103" v="1066" actId="113"/>
          <ac:spMkLst>
            <pc:docMk/>
            <pc:sldMk cId="3122752857" sldId="893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2:08:17.795" v="404" actId="1076"/>
          <ac:spMkLst>
            <pc:docMk/>
            <pc:sldMk cId="3122752857" sldId="893"/>
            <ac:spMk id="6" creationId="{CED5274A-0777-3B40-F40E-FCFBF22996B0}"/>
          </ac:spMkLst>
        </pc:spChg>
      </pc:sldChg>
      <pc:sldChg chg="modSp add mod">
        <pc:chgData name="Jenifer Prince Devaraj" userId="c3fb109c-09d1-42a6-93f4-69472d709861" providerId="ADAL" clId="{5399CCB1-AD67-4913-A8EC-94696793F857}" dt="2023-10-02T22:10:52.404" v="441" actId="1076"/>
        <pc:sldMkLst>
          <pc:docMk/>
          <pc:sldMk cId="1232853634" sldId="894"/>
        </pc:sldMkLst>
        <pc:spChg chg="mod">
          <ac:chgData name="Jenifer Prince Devaraj" userId="c3fb109c-09d1-42a6-93f4-69472d709861" providerId="ADAL" clId="{5399CCB1-AD67-4913-A8EC-94696793F857}" dt="2023-10-02T22:10:52.404" v="441" actId="1076"/>
          <ac:spMkLst>
            <pc:docMk/>
            <pc:sldMk cId="1232853634" sldId="894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2T22:10:49.701" v="440" actId="1076"/>
          <ac:spMkLst>
            <pc:docMk/>
            <pc:sldMk cId="1232853634" sldId="894"/>
            <ac:spMk id="6" creationId="{CED5274A-0777-3B40-F40E-FCFBF22996B0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3T22:14:47.753" v="2385" actId="478"/>
        <pc:sldMkLst>
          <pc:docMk/>
          <pc:sldMk cId="4147839711" sldId="895"/>
        </pc:sldMkLst>
        <pc:spChg chg="del">
          <ac:chgData name="Jenifer Prince Devaraj" userId="c3fb109c-09d1-42a6-93f4-69472d709861" providerId="ADAL" clId="{5399CCB1-AD67-4913-A8EC-94696793F857}" dt="2023-10-03T05:34:13.342" v="463" actId="478"/>
          <ac:spMkLst>
            <pc:docMk/>
            <pc:sldMk cId="4147839711" sldId="895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16:01.837" v="600" actId="1076"/>
          <ac:spMkLst>
            <pc:docMk/>
            <pc:sldMk cId="4147839711" sldId="895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6:16:09.054" v="602" actId="1076"/>
          <ac:picMkLst>
            <pc:docMk/>
            <pc:sldMk cId="4147839711" sldId="895"/>
            <ac:picMk id="4" creationId="{2F6826FC-25B3-55DB-D23A-082280C5B468}"/>
          </ac:picMkLst>
        </pc:picChg>
        <pc:picChg chg="add mod">
          <ac:chgData name="Jenifer Prince Devaraj" userId="c3fb109c-09d1-42a6-93f4-69472d709861" providerId="ADAL" clId="{5399CCB1-AD67-4913-A8EC-94696793F857}" dt="2023-10-03T06:16:04.785" v="601" actId="1076"/>
          <ac:picMkLst>
            <pc:docMk/>
            <pc:sldMk cId="4147839711" sldId="895"/>
            <ac:picMk id="7" creationId="{88B3584A-480F-7D9C-756D-AC5BE26A8BA5}"/>
          </ac:picMkLst>
        </pc:picChg>
        <pc:picChg chg="add del mod">
          <ac:chgData name="Jenifer Prince Devaraj" userId="c3fb109c-09d1-42a6-93f4-69472d709861" providerId="ADAL" clId="{5399CCB1-AD67-4913-A8EC-94696793F857}" dt="2023-10-03T22:14:47.753" v="2385" actId="478"/>
          <ac:picMkLst>
            <pc:docMk/>
            <pc:sldMk cId="4147839711" sldId="895"/>
            <ac:picMk id="10" creationId="{1D71F7DC-38CF-D985-0252-5F5B3DA34939}"/>
          </ac:picMkLst>
        </pc:picChg>
      </pc:sldChg>
      <pc:sldChg chg="delSp modSp add mod">
        <pc:chgData name="Jenifer Prince Devaraj" userId="c3fb109c-09d1-42a6-93f4-69472d709861" providerId="ADAL" clId="{5399CCB1-AD67-4913-A8EC-94696793F857}" dt="2023-10-03T06:16:59.368" v="615" actId="1076"/>
        <pc:sldMkLst>
          <pc:docMk/>
          <pc:sldMk cId="2854183074" sldId="896"/>
        </pc:sldMkLst>
        <pc:spChg chg="mod">
          <ac:chgData name="Jenifer Prince Devaraj" userId="c3fb109c-09d1-42a6-93f4-69472d709861" providerId="ADAL" clId="{5399CCB1-AD67-4913-A8EC-94696793F857}" dt="2023-10-03T06:16:49.873" v="610" actId="6549"/>
          <ac:spMkLst>
            <pc:docMk/>
            <pc:sldMk cId="2854183074" sldId="896"/>
            <ac:spMk id="6" creationId="{CED5274A-0777-3B40-F40E-FCFBF22996B0}"/>
          </ac:spMkLst>
        </pc:spChg>
        <pc:picChg chg="del mod">
          <ac:chgData name="Jenifer Prince Devaraj" userId="c3fb109c-09d1-42a6-93f4-69472d709861" providerId="ADAL" clId="{5399CCB1-AD67-4913-A8EC-94696793F857}" dt="2023-10-03T06:16:42.919" v="608" actId="478"/>
          <ac:picMkLst>
            <pc:docMk/>
            <pc:sldMk cId="2854183074" sldId="896"/>
            <ac:picMk id="4" creationId="{2F6826FC-25B3-55DB-D23A-082280C5B468}"/>
          </ac:picMkLst>
        </pc:picChg>
        <pc:picChg chg="del">
          <ac:chgData name="Jenifer Prince Devaraj" userId="c3fb109c-09d1-42a6-93f4-69472d709861" providerId="ADAL" clId="{5399CCB1-AD67-4913-A8EC-94696793F857}" dt="2023-10-03T06:16:45.537" v="609" actId="478"/>
          <ac:picMkLst>
            <pc:docMk/>
            <pc:sldMk cId="2854183074" sldId="896"/>
            <ac:picMk id="7" creationId="{88B3584A-480F-7D9C-756D-AC5BE26A8BA5}"/>
          </ac:picMkLst>
        </pc:picChg>
        <pc:picChg chg="mod">
          <ac:chgData name="Jenifer Prince Devaraj" userId="c3fb109c-09d1-42a6-93f4-69472d709861" providerId="ADAL" clId="{5399CCB1-AD67-4913-A8EC-94696793F857}" dt="2023-10-03T06:16:59.368" v="615" actId="1076"/>
          <ac:picMkLst>
            <pc:docMk/>
            <pc:sldMk cId="2854183074" sldId="896"/>
            <ac:picMk id="10" creationId="{1D71F7DC-38CF-D985-0252-5F5B3DA34939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3T06:18:31.114" v="648" actId="20577"/>
        <pc:sldMkLst>
          <pc:docMk/>
          <pc:sldMk cId="1747801359" sldId="897"/>
        </pc:sldMkLst>
        <pc:spChg chg="mod">
          <ac:chgData name="Jenifer Prince Devaraj" userId="c3fb109c-09d1-42a6-93f4-69472d709861" providerId="ADAL" clId="{5399CCB1-AD67-4913-A8EC-94696793F857}" dt="2023-10-03T06:18:31.114" v="648" actId="20577"/>
          <ac:spMkLst>
            <pc:docMk/>
            <pc:sldMk cId="1747801359" sldId="897"/>
            <ac:spMk id="2" creationId="{C7F73C92-1F41-B382-DBF3-AF28D16FF1CE}"/>
          </ac:spMkLst>
        </pc:spChg>
      </pc:sldChg>
      <pc:sldChg chg="addSp modSp add mod">
        <pc:chgData name="Jenifer Prince Devaraj" userId="c3fb109c-09d1-42a6-93f4-69472d709861" providerId="ADAL" clId="{5399CCB1-AD67-4913-A8EC-94696793F857}" dt="2023-10-03T06:21:01.027" v="670" actId="1076"/>
        <pc:sldMkLst>
          <pc:docMk/>
          <pc:sldMk cId="2153655136" sldId="898"/>
        </pc:sldMkLst>
        <pc:spChg chg="mod">
          <ac:chgData name="Jenifer Prince Devaraj" userId="c3fb109c-09d1-42a6-93f4-69472d709861" providerId="ADAL" clId="{5399CCB1-AD67-4913-A8EC-94696793F857}" dt="2023-10-03T06:20:28.014" v="665" actId="1076"/>
          <ac:spMkLst>
            <pc:docMk/>
            <pc:sldMk cId="2153655136" sldId="898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19:44.952" v="659" actId="1076"/>
          <ac:spMkLst>
            <pc:docMk/>
            <pc:sldMk cId="2153655136" sldId="898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6:20:29.945" v="666" actId="1076"/>
          <ac:picMkLst>
            <pc:docMk/>
            <pc:sldMk cId="2153655136" sldId="898"/>
            <ac:picMk id="4" creationId="{1A9E11C0-03B7-4AAC-BE22-4CE39DC2CC94}"/>
          </ac:picMkLst>
        </pc:picChg>
        <pc:picChg chg="add mod">
          <ac:chgData name="Jenifer Prince Devaraj" userId="c3fb109c-09d1-42a6-93f4-69472d709861" providerId="ADAL" clId="{5399CCB1-AD67-4913-A8EC-94696793F857}" dt="2023-10-03T06:21:01.027" v="670" actId="1076"/>
          <ac:picMkLst>
            <pc:docMk/>
            <pc:sldMk cId="2153655136" sldId="898"/>
            <ac:picMk id="7" creationId="{B02020DC-F850-BE5A-C46A-43DC5851D0DD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42:50.707" v="788" actId="1076"/>
        <pc:sldMkLst>
          <pc:docMk/>
          <pc:sldMk cId="3717540784" sldId="899"/>
        </pc:sldMkLst>
        <pc:spChg chg="mod">
          <ac:chgData name="Jenifer Prince Devaraj" userId="c3fb109c-09d1-42a6-93f4-69472d709861" providerId="ADAL" clId="{5399CCB1-AD67-4913-A8EC-94696793F857}" dt="2023-10-03T06:39:53.483" v="769" actId="20577"/>
          <ac:spMkLst>
            <pc:docMk/>
            <pc:sldMk cId="3717540784" sldId="899"/>
            <ac:spMk id="2" creationId="{C7F73C92-1F41-B382-DBF3-AF28D16FF1CE}"/>
          </ac:spMkLst>
        </pc:spChg>
        <pc:spChg chg="mod">
          <ac:chgData name="Jenifer Prince Devaraj" userId="c3fb109c-09d1-42a6-93f4-69472d709861" providerId="ADAL" clId="{5399CCB1-AD67-4913-A8EC-94696793F857}" dt="2023-10-03T06:38:43.045" v="694" actId="20577"/>
          <ac:spMkLst>
            <pc:docMk/>
            <pc:sldMk cId="3717540784" sldId="899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6:40:56.542" v="771" actId="478"/>
          <ac:picMkLst>
            <pc:docMk/>
            <pc:sldMk cId="3717540784" sldId="899"/>
            <ac:picMk id="4" creationId="{1A9E11C0-03B7-4AAC-BE22-4CE39DC2CC94}"/>
          </ac:picMkLst>
        </pc:picChg>
        <pc:picChg chg="add del mod">
          <ac:chgData name="Jenifer Prince Devaraj" userId="c3fb109c-09d1-42a6-93f4-69472d709861" providerId="ADAL" clId="{5399CCB1-AD67-4913-A8EC-94696793F857}" dt="2023-10-03T06:41:13.753" v="776" actId="478"/>
          <ac:picMkLst>
            <pc:docMk/>
            <pc:sldMk cId="3717540784" sldId="899"/>
            <ac:picMk id="5" creationId="{B5980BDF-4FF1-30DD-29F3-17B8822D0993}"/>
          </ac:picMkLst>
        </pc:picChg>
        <pc:picChg chg="del">
          <ac:chgData name="Jenifer Prince Devaraj" userId="c3fb109c-09d1-42a6-93f4-69472d709861" providerId="ADAL" clId="{5399CCB1-AD67-4913-A8EC-94696793F857}" dt="2023-10-03T06:40:55.075" v="770" actId="478"/>
          <ac:picMkLst>
            <pc:docMk/>
            <pc:sldMk cId="3717540784" sldId="899"/>
            <ac:picMk id="7" creationId="{B02020DC-F850-BE5A-C46A-43DC5851D0DD}"/>
          </ac:picMkLst>
        </pc:picChg>
        <pc:picChg chg="add mod">
          <ac:chgData name="Jenifer Prince Devaraj" userId="c3fb109c-09d1-42a6-93f4-69472d709861" providerId="ADAL" clId="{5399CCB1-AD67-4913-A8EC-94696793F857}" dt="2023-10-03T07:42:48.933" v="787" actId="1076"/>
          <ac:picMkLst>
            <pc:docMk/>
            <pc:sldMk cId="3717540784" sldId="899"/>
            <ac:picMk id="10" creationId="{D2D6FD7F-A58A-A394-B056-327ACF773AF3}"/>
          </ac:picMkLst>
        </pc:picChg>
        <pc:picChg chg="add mod">
          <ac:chgData name="Jenifer Prince Devaraj" userId="c3fb109c-09d1-42a6-93f4-69472d709861" providerId="ADAL" clId="{5399CCB1-AD67-4913-A8EC-94696793F857}" dt="2023-10-03T07:42:50.707" v="788" actId="1076"/>
          <ac:picMkLst>
            <pc:docMk/>
            <pc:sldMk cId="3717540784" sldId="899"/>
            <ac:picMk id="12" creationId="{FBB1B73B-358A-795B-4DA4-3E6E0FD93974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43:37.567" v="802" actId="1076"/>
        <pc:sldMkLst>
          <pc:docMk/>
          <pc:sldMk cId="2342946031" sldId="900"/>
        </pc:sldMkLst>
        <pc:spChg chg="del mod">
          <ac:chgData name="Jenifer Prince Devaraj" userId="c3fb109c-09d1-42a6-93f4-69472d709861" providerId="ADAL" clId="{5399CCB1-AD67-4913-A8EC-94696793F857}" dt="2023-10-03T07:43:10.038" v="791" actId="478"/>
          <ac:spMkLst>
            <pc:docMk/>
            <pc:sldMk cId="2342946031" sldId="900"/>
            <ac:spMk id="2" creationId="{C7F73C92-1F41-B382-DBF3-AF28D16FF1CE}"/>
          </ac:spMkLst>
        </pc:spChg>
        <pc:picChg chg="add mod">
          <ac:chgData name="Jenifer Prince Devaraj" userId="c3fb109c-09d1-42a6-93f4-69472d709861" providerId="ADAL" clId="{5399CCB1-AD67-4913-A8EC-94696793F857}" dt="2023-10-03T07:43:30.803" v="799" actId="1076"/>
          <ac:picMkLst>
            <pc:docMk/>
            <pc:sldMk cId="2342946031" sldId="900"/>
            <ac:picMk id="4" creationId="{5F4BF6B0-0817-AFB1-15CB-F06A774473DB}"/>
          </ac:picMkLst>
        </pc:picChg>
        <pc:picChg chg="mod">
          <ac:chgData name="Jenifer Prince Devaraj" userId="c3fb109c-09d1-42a6-93f4-69472d709861" providerId="ADAL" clId="{5399CCB1-AD67-4913-A8EC-94696793F857}" dt="2023-10-03T07:43:37.567" v="802" actId="1076"/>
          <ac:picMkLst>
            <pc:docMk/>
            <pc:sldMk cId="2342946031" sldId="900"/>
            <ac:picMk id="10" creationId="{D2D6FD7F-A58A-A394-B056-327ACF773AF3}"/>
          </ac:picMkLst>
        </pc:picChg>
        <pc:picChg chg="del">
          <ac:chgData name="Jenifer Prince Devaraj" userId="c3fb109c-09d1-42a6-93f4-69472d709861" providerId="ADAL" clId="{5399CCB1-AD67-4913-A8EC-94696793F857}" dt="2023-10-03T07:43:13.976" v="792" actId="478"/>
          <ac:picMkLst>
            <pc:docMk/>
            <pc:sldMk cId="2342946031" sldId="900"/>
            <ac:picMk id="12" creationId="{FBB1B73B-358A-795B-4DA4-3E6E0FD93974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3T07:54:28.156" v="890" actId="1076"/>
        <pc:sldMkLst>
          <pc:docMk/>
          <pc:sldMk cId="2048101441" sldId="901"/>
        </pc:sldMkLst>
        <pc:spChg chg="add mod">
          <ac:chgData name="Jenifer Prince Devaraj" userId="c3fb109c-09d1-42a6-93f4-69472d709861" providerId="ADAL" clId="{5399CCB1-AD67-4913-A8EC-94696793F857}" dt="2023-10-03T07:54:28.156" v="890" actId="1076"/>
          <ac:spMkLst>
            <pc:docMk/>
            <pc:sldMk cId="2048101441" sldId="901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07:54:25.885" v="889" actId="1076"/>
          <ac:spMkLst>
            <pc:docMk/>
            <pc:sldMk cId="2048101441" sldId="901"/>
            <ac:spMk id="6" creationId="{CED5274A-0777-3B40-F40E-FCFBF22996B0}"/>
          </ac:spMkLst>
        </pc:spChg>
        <pc:picChg chg="del mod">
          <ac:chgData name="Jenifer Prince Devaraj" userId="c3fb109c-09d1-42a6-93f4-69472d709861" providerId="ADAL" clId="{5399CCB1-AD67-4913-A8EC-94696793F857}" dt="2023-10-03T07:53:21.456" v="821" actId="478"/>
          <ac:picMkLst>
            <pc:docMk/>
            <pc:sldMk cId="2048101441" sldId="901"/>
            <ac:picMk id="4" creationId="{5F4BF6B0-0817-AFB1-15CB-F06A774473DB}"/>
          </ac:picMkLst>
        </pc:picChg>
        <pc:picChg chg="del">
          <ac:chgData name="Jenifer Prince Devaraj" userId="c3fb109c-09d1-42a6-93f4-69472d709861" providerId="ADAL" clId="{5399CCB1-AD67-4913-A8EC-94696793F857}" dt="2023-10-03T07:53:22.748" v="822" actId="478"/>
          <ac:picMkLst>
            <pc:docMk/>
            <pc:sldMk cId="2048101441" sldId="901"/>
            <ac:picMk id="10" creationId="{D2D6FD7F-A58A-A394-B056-327ACF773AF3}"/>
          </ac:picMkLst>
        </pc:picChg>
      </pc:sldChg>
      <pc:sldChg chg="addSp modSp add mod">
        <pc:chgData name="Jenifer Prince Devaraj" userId="c3fb109c-09d1-42a6-93f4-69472d709861" providerId="ADAL" clId="{5399CCB1-AD67-4913-A8EC-94696793F857}" dt="2023-10-04T06:01:19.689" v="2403" actId="20577"/>
        <pc:sldMkLst>
          <pc:docMk/>
          <pc:sldMk cId="3298518385" sldId="902"/>
        </pc:sldMkLst>
        <pc:spChg chg="mod">
          <ac:chgData name="Jenifer Prince Devaraj" userId="c3fb109c-09d1-42a6-93f4-69472d709861" providerId="ADAL" clId="{5399CCB1-AD67-4913-A8EC-94696793F857}" dt="2023-10-04T06:01:19.689" v="2403" actId="20577"/>
          <ac:spMkLst>
            <pc:docMk/>
            <pc:sldMk cId="3298518385" sldId="902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07:57:50.550" v="944" actId="1076"/>
          <ac:spMkLst>
            <pc:docMk/>
            <pc:sldMk cId="3298518385" sldId="902"/>
            <ac:spMk id="6" creationId="{CED5274A-0777-3B40-F40E-FCFBF22996B0}"/>
          </ac:spMkLst>
        </pc:spChg>
        <pc:picChg chg="add mod">
          <ac:chgData name="Jenifer Prince Devaraj" userId="c3fb109c-09d1-42a6-93f4-69472d709861" providerId="ADAL" clId="{5399CCB1-AD67-4913-A8EC-94696793F857}" dt="2023-10-03T07:57:55.741" v="946" actId="1076"/>
          <ac:picMkLst>
            <pc:docMk/>
            <pc:sldMk cId="3298518385" sldId="902"/>
            <ac:picMk id="4" creationId="{CCB57074-B5D6-6C5C-CF56-EE664A64F060}"/>
          </ac:picMkLst>
        </pc:picChg>
      </pc:sldChg>
      <pc:sldChg chg="addSp delSp modSp add mod">
        <pc:chgData name="Jenifer Prince Devaraj" userId="c3fb109c-09d1-42a6-93f4-69472d709861" providerId="ADAL" clId="{5399CCB1-AD67-4913-A8EC-94696793F857}" dt="2023-10-04T23:27:22.535" v="2417" actId="14100"/>
        <pc:sldMkLst>
          <pc:docMk/>
          <pc:sldMk cId="145403496" sldId="903"/>
        </pc:sldMkLst>
        <pc:spChg chg="add mod">
          <ac:chgData name="Jenifer Prince Devaraj" userId="c3fb109c-09d1-42a6-93f4-69472d709861" providerId="ADAL" clId="{5399CCB1-AD67-4913-A8EC-94696793F857}" dt="2023-10-03T21:50:52.958" v="2356" actId="1076"/>
          <ac:spMkLst>
            <pc:docMk/>
            <pc:sldMk cId="145403496" sldId="903"/>
            <ac:spMk id="2" creationId="{71E54F55-1C3B-DDF2-3192-F0A56B4A48A6}"/>
          </ac:spMkLst>
        </pc:spChg>
        <pc:spChg chg="del">
          <ac:chgData name="Jenifer Prince Devaraj" userId="c3fb109c-09d1-42a6-93f4-69472d709861" providerId="ADAL" clId="{5399CCB1-AD67-4913-A8EC-94696793F857}" dt="2023-10-03T08:11:31.010" v="948" actId="478"/>
          <ac:spMkLst>
            <pc:docMk/>
            <pc:sldMk cId="145403496" sldId="903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51:33.486" v="2380" actId="1076"/>
          <ac:spMkLst>
            <pc:docMk/>
            <pc:sldMk cId="145403496" sldId="903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8:11:32.447" v="949" actId="478"/>
          <ac:picMkLst>
            <pc:docMk/>
            <pc:sldMk cId="145403496" sldId="903"/>
            <ac:picMk id="4" creationId="{CCB57074-B5D6-6C5C-CF56-EE664A64F060}"/>
          </ac:picMkLst>
        </pc:picChg>
        <pc:picChg chg="add mod">
          <ac:chgData name="Jenifer Prince Devaraj" userId="c3fb109c-09d1-42a6-93f4-69472d709861" providerId="ADAL" clId="{5399CCB1-AD67-4913-A8EC-94696793F857}" dt="2023-10-04T23:27:22.535" v="2417" actId="14100"/>
          <ac:picMkLst>
            <pc:docMk/>
            <pc:sldMk cId="145403496" sldId="903"/>
            <ac:picMk id="5" creationId="{5BEB5F20-3E74-2413-95D3-238B1CCF5F57}"/>
          </ac:picMkLst>
        </pc:picChg>
        <pc:picChg chg="add del mod">
          <ac:chgData name="Jenifer Prince Devaraj" userId="c3fb109c-09d1-42a6-93f4-69472d709861" providerId="ADAL" clId="{5399CCB1-AD67-4913-A8EC-94696793F857}" dt="2023-10-03T08:13:22.497" v="956" actId="478"/>
          <ac:picMkLst>
            <pc:docMk/>
            <pc:sldMk cId="145403496" sldId="903"/>
            <ac:picMk id="5" creationId="{FB63D5E9-F12C-BD86-C201-83255A38342C}"/>
          </ac:picMkLst>
        </pc:picChg>
        <pc:picChg chg="add del mod">
          <ac:chgData name="Jenifer Prince Devaraj" userId="c3fb109c-09d1-42a6-93f4-69472d709861" providerId="ADAL" clId="{5399CCB1-AD67-4913-A8EC-94696793F857}" dt="2023-10-03T08:15:10.982" v="981" actId="478"/>
          <ac:picMkLst>
            <pc:docMk/>
            <pc:sldMk cId="145403496" sldId="903"/>
            <ac:picMk id="8" creationId="{28439928-873E-B762-556F-387E52251439}"/>
          </ac:picMkLst>
        </pc:picChg>
        <pc:picChg chg="add del mod">
          <ac:chgData name="Jenifer Prince Devaraj" userId="c3fb109c-09d1-42a6-93f4-69472d709861" providerId="ADAL" clId="{5399CCB1-AD67-4913-A8EC-94696793F857}" dt="2023-10-04T23:27:15.780" v="2414" actId="478"/>
          <ac:picMkLst>
            <pc:docMk/>
            <pc:sldMk cId="145403496" sldId="903"/>
            <ac:picMk id="11" creationId="{3C178B97-E72B-1B7B-2ACD-399D8D8E6D5D}"/>
          </ac:picMkLst>
        </pc:picChg>
        <pc:picChg chg="add del mod">
          <ac:chgData name="Jenifer Prince Devaraj" userId="c3fb109c-09d1-42a6-93f4-69472d709861" providerId="ADAL" clId="{5399CCB1-AD67-4913-A8EC-94696793F857}" dt="2023-10-03T21:50:15.111" v="2347" actId="478"/>
          <ac:picMkLst>
            <pc:docMk/>
            <pc:sldMk cId="145403496" sldId="903"/>
            <ac:picMk id="13" creationId="{700BFE08-895A-D0C0-4648-4407878285E6}"/>
          </ac:picMkLst>
        </pc:picChg>
        <pc:cxnChg chg="add mod">
          <ac:chgData name="Jenifer Prince Devaraj" userId="c3fb109c-09d1-42a6-93f4-69472d709861" providerId="ADAL" clId="{5399CCB1-AD67-4913-A8EC-94696793F857}" dt="2023-10-03T21:51:17.154" v="2378" actId="1076"/>
          <ac:cxnSpMkLst>
            <pc:docMk/>
            <pc:sldMk cId="145403496" sldId="903"/>
            <ac:cxnSpMk id="4" creationId="{CAFE9250-99D5-1297-9E81-A4D199E45D8A}"/>
          </ac:cxnSpMkLst>
        </pc:cxnChg>
      </pc:sldChg>
      <pc:sldChg chg="addSp delSp modSp add del mod">
        <pc:chgData name="Jenifer Prince Devaraj" userId="c3fb109c-09d1-42a6-93f4-69472d709861" providerId="ADAL" clId="{5399CCB1-AD67-4913-A8EC-94696793F857}" dt="2023-10-03T08:20:36.586" v="1041" actId="47"/>
        <pc:sldMkLst>
          <pc:docMk/>
          <pc:sldMk cId="3772007616" sldId="904"/>
        </pc:sldMkLst>
        <pc:spChg chg="add del">
          <ac:chgData name="Jenifer Prince Devaraj" userId="c3fb109c-09d1-42a6-93f4-69472d709861" providerId="ADAL" clId="{5399CCB1-AD67-4913-A8EC-94696793F857}" dt="2023-10-03T08:14:11.902" v="970"/>
          <ac:spMkLst>
            <pc:docMk/>
            <pc:sldMk cId="3772007616" sldId="904"/>
            <ac:spMk id="4" creationId="{229B31A8-4038-5814-3F30-86FF619EBF3D}"/>
          </ac:spMkLst>
        </pc:spChg>
        <pc:spChg chg="add del mod">
          <ac:chgData name="Jenifer Prince Devaraj" userId="c3fb109c-09d1-42a6-93f4-69472d709861" providerId="ADAL" clId="{5399CCB1-AD67-4913-A8EC-94696793F857}" dt="2023-10-03T08:14:31.682" v="978"/>
          <ac:spMkLst>
            <pc:docMk/>
            <pc:sldMk cId="3772007616" sldId="904"/>
            <ac:spMk id="5" creationId="{14B39C40-6FAC-6B2D-8DA3-96F79B3ACFCA}"/>
          </ac:spMkLst>
        </pc:spChg>
        <pc:picChg chg="add mod">
          <ac:chgData name="Jenifer Prince Devaraj" userId="c3fb109c-09d1-42a6-93f4-69472d709861" providerId="ADAL" clId="{5399CCB1-AD67-4913-A8EC-94696793F857}" dt="2023-10-03T08:13:59.449" v="968" actId="1076"/>
          <ac:picMkLst>
            <pc:docMk/>
            <pc:sldMk cId="3772007616" sldId="904"/>
            <ac:picMk id="3" creationId="{06BB9750-B354-A358-683A-993B1A4452DD}"/>
          </ac:picMkLst>
        </pc:picChg>
        <pc:picChg chg="del">
          <ac:chgData name="Jenifer Prince Devaraj" userId="c3fb109c-09d1-42a6-93f4-69472d709861" providerId="ADAL" clId="{5399CCB1-AD67-4913-A8EC-94696793F857}" dt="2023-10-03T08:13:54.148" v="965" actId="478"/>
          <ac:picMkLst>
            <pc:docMk/>
            <pc:sldMk cId="3772007616" sldId="904"/>
            <ac:picMk id="8" creationId="{28439928-873E-B762-556F-387E52251439}"/>
          </ac:picMkLst>
        </pc:picChg>
        <pc:picChg chg="add">
          <ac:chgData name="Jenifer Prince Devaraj" userId="c3fb109c-09d1-42a6-93f4-69472d709861" providerId="ADAL" clId="{5399CCB1-AD67-4913-A8EC-94696793F857}" dt="2023-10-03T08:14:43.198" v="979" actId="22"/>
          <ac:picMkLst>
            <pc:docMk/>
            <pc:sldMk cId="3772007616" sldId="904"/>
            <ac:picMk id="10" creationId="{D2D092F8-C5D9-C078-1E89-C03985ABE72E}"/>
          </ac:picMkLst>
        </pc:picChg>
      </pc:sldChg>
      <pc:sldChg chg="addSp delSp modSp add mod ord">
        <pc:chgData name="Jenifer Prince Devaraj" userId="c3fb109c-09d1-42a6-93f4-69472d709861" providerId="ADAL" clId="{5399CCB1-AD67-4913-A8EC-94696793F857}" dt="2023-10-04T23:24:51.194" v="2413" actId="20577"/>
        <pc:sldMkLst>
          <pc:docMk/>
          <pc:sldMk cId="377517254" sldId="905"/>
        </pc:sldMkLst>
        <pc:spChg chg="mod">
          <ac:chgData name="Jenifer Prince Devaraj" userId="c3fb109c-09d1-42a6-93f4-69472d709861" providerId="ADAL" clId="{5399CCB1-AD67-4913-A8EC-94696793F857}" dt="2023-10-04T23:24:51.194" v="2413" actId="20577"/>
          <ac:spMkLst>
            <pc:docMk/>
            <pc:sldMk cId="377517254" sldId="905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4T06:05:10.209" v="2408" actId="1076"/>
          <ac:spMkLst>
            <pc:docMk/>
            <pc:sldMk cId="377517254" sldId="905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08:16:49.138" v="995" actId="478"/>
          <ac:picMkLst>
            <pc:docMk/>
            <pc:sldMk cId="377517254" sldId="905"/>
            <ac:picMk id="4" creationId="{CCB57074-B5D6-6C5C-CF56-EE664A64F060}"/>
          </ac:picMkLst>
        </pc:picChg>
        <pc:picChg chg="add mod">
          <ac:chgData name="Jenifer Prince Devaraj" userId="c3fb109c-09d1-42a6-93f4-69472d709861" providerId="ADAL" clId="{5399CCB1-AD67-4913-A8EC-94696793F857}" dt="2023-10-03T08:17:49.859" v="1005" actId="1076"/>
          <ac:picMkLst>
            <pc:docMk/>
            <pc:sldMk cId="377517254" sldId="905"/>
            <ac:picMk id="5" creationId="{20F5F592-1CA3-1331-970D-2F848FA24E05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3T21:30:26.589" v="1337" actId="6549"/>
        <pc:sldMkLst>
          <pc:docMk/>
          <pc:sldMk cId="3587265663" sldId="906"/>
        </pc:sldMkLst>
        <pc:spChg chg="mod">
          <ac:chgData name="Jenifer Prince Devaraj" userId="c3fb109c-09d1-42a6-93f4-69472d709861" providerId="ADAL" clId="{5399CCB1-AD67-4913-A8EC-94696793F857}" dt="2023-10-03T21:30:26.589" v="1337" actId="6549"/>
          <ac:spMkLst>
            <pc:docMk/>
            <pc:sldMk cId="3587265663" sldId="906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27:17.938" v="1160" actId="20577"/>
          <ac:spMkLst>
            <pc:docMk/>
            <pc:sldMk cId="3587265663" sldId="906"/>
            <ac:spMk id="6" creationId="{CED5274A-0777-3B40-F40E-FCFBF22996B0}"/>
          </ac:spMkLst>
        </pc:spChg>
        <pc:picChg chg="mod">
          <ac:chgData name="Jenifer Prince Devaraj" userId="c3fb109c-09d1-42a6-93f4-69472d709861" providerId="ADAL" clId="{5399CCB1-AD67-4913-A8EC-94696793F857}" dt="2023-10-03T21:28:44.216" v="1269" actId="1076"/>
          <ac:picMkLst>
            <pc:docMk/>
            <pc:sldMk cId="3587265663" sldId="906"/>
            <ac:picMk id="5" creationId="{20F5F592-1CA3-1331-970D-2F848FA24E05}"/>
          </ac:picMkLst>
        </pc:picChg>
      </pc:sldChg>
      <pc:sldChg chg="modSp add mod ord">
        <pc:chgData name="Jenifer Prince Devaraj" userId="c3fb109c-09d1-42a6-93f4-69472d709861" providerId="ADAL" clId="{5399CCB1-AD67-4913-A8EC-94696793F857}" dt="2023-10-03T21:26:10.044" v="1135"/>
        <pc:sldMkLst>
          <pc:docMk/>
          <pc:sldMk cId="2189159927" sldId="907"/>
        </pc:sldMkLst>
        <pc:spChg chg="mod">
          <ac:chgData name="Jenifer Prince Devaraj" userId="c3fb109c-09d1-42a6-93f4-69472d709861" providerId="ADAL" clId="{5399CCB1-AD67-4913-A8EC-94696793F857}" dt="2023-10-03T21:24:59.811" v="1132" actId="1076"/>
          <ac:spMkLst>
            <pc:docMk/>
            <pc:sldMk cId="2189159927" sldId="907"/>
            <ac:spMk id="2" creationId="{7C106785-6BC7-AFEE-A448-766417B42481}"/>
          </ac:spMkLst>
        </pc:spChg>
        <pc:spChg chg="mod">
          <ac:chgData name="Jenifer Prince Devaraj" userId="c3fb109c-09d1-42a6-93f4-69472d709861" providerId="ADAL" clId="{5399CCB1-AD67-4913-A8EC-94696793F857}" dt="2023-10-03T21:25:02.749" v="1133" actId="1076"/>
          <ac:spMkLst>
            <pc:docMk/>
            <pc:sldMk cId="2189159927" sldId="907"/>
            <ac:spMk id="6" creationId="{CED5274A-0777-3B40-F40E-FCFBF22996B0}"/>
          </ac:spMkLst>
        </pc:spChg>
      </pc:sldChg>
      <pc:sldChg chg="addSp delSp modSp add mod">
        <pc:chgData name="Jenifer Prince Devaraj" userId="c3fb109c-09d1-42a6-93f4-69472d709861" providerId="ADAL" clId="{5399CCB1-AD67-4913-A8EC-94696793F857}" dt="2023-10-03T21:45:55.899" v="2025" actId="478"/>
        <pc:sldMkLst>
          <pc:docMk/>
          <pc:sldMk cId="3719389476" sldId="908"/>
        </pc:sldMkLst>
        <pc:spChg chg="mod">
          <ac:chgData name="Jenifer Prince Devaraj" userId="c3fb109c-09d1-42a6-93f4-69472d709861" providerId="ADAL" clId="{5399CCB1-AD67-4913-A8EC-94696793F857}" dt="2023-10-03T21:45:55.627" v="2024" actId="1076"/>
          <ac:spMkLst>
            <pc:docMk/>
            <pc:sldMk cId="3719389476" sldId="908"/>
            <ac:spMk id="2" creationId="{7C106785-6BC7-AFEE-A448-766417B42481}"/>
          </ac:spMkLst>
        </pc:spChg>
        <pc:spChg chg="add del">
          <ac:chgData name="Jenifer Prince Devaraj" userId="c3fb109c-09d1-42a6-93f4-69472d709861" providerId="ADAL" clId="{5399CCB1-AD67-4913-A8EC-94696793F857}" dt="2023-10-03T21:45:55.899" v="2025" actId="478"/>
          <ac:spMkLst>
            <pc:docMk/>
            <pc:sldMk cId="3719389476" sldId="908"/>
            <ac:spMk id="6" creationId="{CED5274A-0777-3B40-F40E-FCFBF22996B0}"/>
          </ac:spMkLst>
        </pc:spChg>
        <pc:picChg chg="del">
          <ac:chgData name="Jenifer Prince Devaraj" userId="c3fb109c-09d1-42a6-93f4-69472d709861" providerId="ADAL" clId="{5399CCB1-AD67-4913-A8EC-94696793F857}" dt="2023-10-03T21:30:35.325" v="1339" actId="478"/>
          <ac:picMkLst>
            <pc:docMk/>
            <pc:sldMk cId="3719389476" sldId="908"/>
            <ac:picMk id="5" creationId="{20F5F592-1CA3-1331-970D-2F848FA24E05}"/>
          </ac:picMkLst>
        </pc:picChg>
      </pc:sldChg>
      <pc:sldChg chg="modSp add mod">
        <pc:chgData name="Jenifer Prince Devaraj" userId="c3fb109c-09d1-42a6-93f4-69472d709861" providerId="ADAL" clId="{5399CCB1-AD67-4913-A8EC-94696793F857}" dt="2023-10-04T06:12:48.546" v="2412"/>
        <pc:sldMkLst>
          <pc:docMk/>
          <pc:sldMk cId="3238399526" sldId="909"/>
        </pc:sldMkLst>
        <pc:spChg chg="mod">
          <ac:chgData name="Jenifer Prince Devaraj" userId="c3fb109c-09d1-42a6-93f4-69472d709861" providerId="ADAL" clId="{5399CCB1-AD67-4913-A8EC-94696793F857}" dt="2023-10-04T06:12:48.546" v="2412"/>
          <ac:spMkLst>
            <pc:docMk/>
            <pc:sldMk cId="3238399526" sldId="909"/>
            <ac:spMk id="2" creationId="{7C106785-6BC7-AFEE-A448-766417B424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81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6165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4924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8778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3861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037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98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502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1062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79358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0510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5408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2671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6601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4462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6378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54233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53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27530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1393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779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 ACDA5019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6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FM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283210" y="2133206"/>
            <a:ext cx="6427470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 is the process in which the frequency or the phase of the carrier signal varies according to the message signal.</a:t>
            </a:r>
          </a:p>
          <a:p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standard equation of the angle modulated wave 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5A06BE-7C7C-2D4B-8252-6057454CBB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4493" y="4653674"/>
            <a:ext cx="3222307" cy="61821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/>
              <p:nvPr/>
            </p:nvSpPr>
            <p:spPr>
              <a:xfrm>
                <a:off x="7315202" y="2687203"/>
                <a:ext cx="4699005" cy="31393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Where,</a:t>
                </a: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is the is the amplitude of the modulated wave, which is the same as the amplitude of the </a:t>
                </a:r>
                <a:r>
                  <a:rPr lang="en-GB" sz="2200"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carrier signal</a:t>
                </a:r>
              </a:p>
              <a:p>
                <a:pPr algn="just"/>
                <a:endParaRPr lang="en-GB" sz="2200" dirty="0"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  <a:p>
                <a:pPr marL="342900" indent="-342900" algn="just"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2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2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angle of the modulated wave.</a:t>
                </a:r>
                <a:endParaRPr lang="en-GB" sz="22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ED98E86-EF58-40B6-172B-1941DD3B8F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15202" y="2687203"/>
                <a:ext cx="4699005" cy="3139321"/>
              </a:xfrm>
              <a:prstGeom prst="rect">
                <a:avLst/>
              </a:prstGeom>
              <a:blipFill>
                <a:blip r:embed="rId4"/>
                <a:stretch>
                  <a:fillRect l="-1686" t="-1359" r="-16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7D288E7-2841-4FF0-0C2C-2C37DF3CF829}"/>
              </a:ext>
            </a:extLst>
          </p:cNvPr>
          <p:cNvCxnSpPr/>
          <p:nvPr/>
        </p:nvCxnSpPr>
        <p:spPr>
          <a:xfrm>
            <a:off x="6888480" y="1813560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511810" y="1997588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Angle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116330" y="3293809"/>
            <a:ext cx="972439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400050" y="2452650"/>
            <a:ext cx="635127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 is the process of varying the frequency of the carrier signal linearly with the message signal.</a:t>
            </a:r>
          </a:p>
          <a:p>
            <a:pPr lvl="3"/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or</a:t>
            </a:r>
          </a:p>
          <a:p>
            <a:pPr lvl="3"/>
            <a:endParaRPr lang="en-GB" sz="2200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pPr marL="360363" lvl="3" indent="-360363"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Frequency Modulation (FM), the frequency of the carrier signal varies in accordance with the instantaneous amplitude of the modulating signal.</a:t>
            </a:r>
          </a:p>
        </p:txBody>
      </p:sp>
      <p:pic>
        <p:nvPicPr>
          <p:cNvPr id="5" name="Picture 4" descr="A diagram of a frequency diagram&#10;&#10;Description automatically generated">
            <a:extLst>
              <a:ext uri="{FF2B5EF4-FFF2-40B4-BE49-F238E27FC236}">
                <a16:creationId xmlns:a16="http://schemas.microsoft.com/office/drawing/2014/main" id="{09C7FB21-F1FF-7ECB-B027-25E4FB0BAB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5006" y="1755926"/>
            <a:ext cx="4913304" cy="4268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42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106680" y="1273613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47488" y="1691337"/>
                <a:ext cx="6187272" cy="6463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>
                <a:lvl1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lvl="0"/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The equation for instantaneous frequency </a:t>
                </a: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in FM modulation is</a:t>
                </a:r>
                <a:r>
                  <a:rPr kumimoji="0" lang="en-US" altLang="en-US" sz="1800" b="0" i="0" u="none" strike="noStrike" cap="none" normalizeH="0" baseline="0" dirty="0">
                    <a:ln>
                      <a:noFill/>
                    </a:ln>
                    <a:solidFill>
                      <a:schemeClr val="tx1"/>
                    </a:solidFill>
                    <a:effectLst/>
                  </a:rPr>
                  <a:t> </a:t>
                </a:r>
                <a:endParaRPr kumimoji="0" lang="en-US" altLang="en-US" sz="18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Rectangle 1">
                <a:extLst>
                  <a:ext uri="{FF2B5EF4-FFF2-40B4-BE49-F238E27FC236}">
                    <a16:creationId xmlns:a16="http://schemas.microsoft.com/office/drawing/2014/main" id="{0F7C7DE2-BD60-2203-6855-4EA400DEDBA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7488" y="1691337"/>
                <a:ext cx="6187272" cy="646331"/>
              </a:xfrm>
              <a:prstGeom prst="rect">
                <a:avLst/>
              </a:prstGeom>
              <a:blipFill>
                <a:blip r:embed="rId3"/>
                <a:stretch>
                  <a:fillRect l="-788" t="-4717" b="-15094"/>
                </a:stretch>
              </a:blipFill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/>
              <p:nvPr/>
            </p:nvSpPr>
            <p:spPr>
              <a:xfrm>
                <a:off x="218440" y="2360886"/>
                <a:ext cx="5567680" cy="374160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6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----&gt;(1)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 carrier Frequency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k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f</m:t>
                        </m:r>
                      </m:sub>
                    </m:sSub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frequency sensitivity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m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t</m:t>
                    </m:r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message signal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the relationship between angular frequency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and angle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as</a:t>
                </a:r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𝜃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𝑑𝑡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πf</m:t>
                          </m:r>
                        </m:e>
                        <m:sub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i</m:t>
                          </m:r>
                        </m:sub>
                      </m:sSub>
                      <m:r>
                        <a:rPr lang="en-GB" sz="18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</m:t>
                          </m:r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θ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sz="1800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i</m:t>
                              </m:r>
                            </m:sub>
                          </m:sSub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t</m:t>
                          </m:r>
                          <m: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 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1800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dt</m:t>
                          </m:r>
                        </m:den>
                      </m:f>
                    </m:oMath>
                  </m:oMathPara>
                </a14:m>
                <a:endParaRPr lang="en-GB" sz="16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270AE62-8F3F-2C32-D463-96AF941ABA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440" y="2360886"/>
                <a:ext cx="5567680" cy="3741602"/>
              </a:xfrm>
              <a:prstGeom prst="rect">
                <a:avLst/>
              </a:prstGeom>
              <a:blipFill>
                <a:blip r:embed="rId4"/>
                <a:stretch>
                  <a:fillRect l="-9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04701D1-278C-F179-FD9C-8944E9BC9E9E}"/>
              </a:ext>
            </a:extLst>
          </p:cNvPr>
          <p:cNvCxnSpPr/>
          <p:nvPr/>
        </p:nvCxnSpPr>
        <p:spPr>
          <a:xfrm>
            <a:off x="6304280" y="1799728"/>
            <a:ext cx="0" cy="4302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/>
              <p:nvPr/>
            </p:nvSpPr>
            <p:spPr>
              <a:xfrm>
                <a:off x="6456680" y="2280453"/>
                <a:ext cx="6002020" cy="23028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Integrating the above equation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2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20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𝑖</m:t>
                              </m:r>
                            </m:sub>
                          </m:sSub>
                        </m:e>
                      </m:nary>
                      <m:r>
                        <m:rPr>
                          <m:sty m:val="p"/>
                        </m:rP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dt</m:t>
                      </m:r>
                      <m:r>
                        <a:rPr lang="en-GB" sz="2000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𝜃</m:t>
                          </m:r>
                        </m:e>
                        <m:sub>
                          <m:r>
                            <a:rPr lang="en-GB" sz="20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Substitute the value of</a:t>
                </a: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</m:oMath>
                </a14:m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=2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[</m:t>
                            </m:r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m:rPr>
                        <m:sty m:val="p"/>
                      </m:rPr>
                      <a:rPr lang="en-GB" sz="20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dt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----&gt;(2)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143AB9B-3F28-38AC-F50A-AA72839217F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6680" y="2280453"/>
                <a:ext cx="6002020" cy="2302810"/>
              </a:xfrm>
              <a:prstGeom prst="rect">
                <a:avLst/>
              </a:prstGeom>
              <a:blipFill>
                <a:blip r:embed="rId5"/>
                <a:stretch>
                  <a:fillRect l="-1015" t="-1587" b="-378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9877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Content Placeholder 1">
            <a:extLst>
              <a:ext uri="{FF2B5EF4-FFF2-40B4-BE49-F238E27FC236}">
                <a16:creationId xmlns:a16="http://schemas.microsoft.com/office/drawing/2014/main" id="{5A7F576E-BF0D-2C97-8CC7-9E74EC8FAA41}"/>
              </a:ext>
            </a:extLst>
          </p:cNvPr>
          <p:cNvSpPr txBox="1">
            <a:spLocks/>
          </p:cNvSpPr>
          <p:nvPr/>
        </p:nvSpPr>
        <p:spPr>
          <a:xfrm>
            <a:off x="269240" y="2020373"/>
            <a:ext cx="1965960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Mathematical Expressions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1172210" y="2769232"/>
                <a:ext cx="9643110" cy="320466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standard equation of  the standard   angle modulated wave is 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func>
                      <m:func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0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sSub>
                          <m:sSubPr>
                            <m:ctrlP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sz="20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</m:sSub>
                      </m:e>
                    </m:func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----&gt;(3)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Substitute,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value in the above equation,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</m:t>
                      </m:r>
                      <m:r>
                        <m:rPr>
                          <m:nor/>
                        </m:rPr>
                        <a:rPr lang="en-GB" i="1"/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𝐶𝑜𝑠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[ 2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𝜋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 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𝑘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𝑓</m:t>
                          </m:r>
                        </m:sub>
                      </m:sSub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naryPr>
                        <m:sub/>
                        <m:sup/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𝑚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𝑑𝑡</m:t>
                          </m:r>
                        </m:e>
                      </m:nary>
                      <m:r>
                        <a:rPr lang="en-GB" i="1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dirty="0"/>
              </a:p>
              <a:p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  <m:r>
                      <m:rPr>
                        <m:nor/>
                      </m:rPr>
                      <a:rPr lang="en-GB" i="1"/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𝐶𝑜𝑠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[ 2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+2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</m:e>
                        </m:d>
                        <m:r>
                          <a:rPr lang="en-GB" i="1">
                            <a:latin typeface="Cambria Math" panose="02040503050406030204" pitchFamily="18" charset="0"/>
                          </a:rPr>
                          <m:t>𝑑𝑡</m:t>
                        </m:r>
                      </m:e>
                    </m:nary>
                    <m:r>
                      <a:rPr lang="en-GB" i="1">
                        <a:latin typeface="Cambria Math" panose="02040503050406030204" pitchFamily="18" charset="0"/>
                      </a:rPr>
                      <m:t>]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----&gt;(4)</a:t>
                </a:r>
                <a:endParaRPr lang="en-GB" dirty="0"/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the equation of the FM Signal.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2210" y="2769232"/>
                <a:ext cx="9643110" cy="3204660"/>
              </a:xfrm>
              <a:prstGeom prst="rect">
                <a:avLst/>
              </a:prstGeom>
              <a:blipFill>
                <a:blip r:embed="rId3"/>
                <a:stretch>
                  <a:fillRect l="-632" t="-1141" b="-9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85153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/>
              <p:nvPr/>
            </p:nvSpPr>
            <p:spPr>
              <a:xfrm>
                <a:off x="638810" y="1714312"/>
                <a:ext cx="8652510" cy="571553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the Modulating signal is </a:t>
                </a:r>
                <a14:m>
                  <m:oMath xmlns:m="http://schemas.openxmlformats.org/officeDocument/2006/math">
                    <m:r>
                      <a:rPr lang="en-GB" sz="18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 then the equation of FM wave will be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[ 2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-----&gt;(5)</a:t>
                </a: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-----&gt;(2)</a:t>
                </a: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𝛽</m:t>
                      </m:r>
                      <m:r>
                        <a:rPr lang="en-GB" sz="1800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∆</m:t>
                          </m:r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num>
                        <m:den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Where </a:t>
                </a:r>
                <a14:m>
                  <m:oMath xmlns:m="http://schemas.openxmlformats.org/officeDocument/2006/math"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Modulation Index of FM a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nd </a:t>
                </a:r>
                <a14:m>
                  <m:oMath xmlns:m="http://schemas.openxmlformats.org/officeDocument/2006/math">
                    <m:r>
                      <a:rPr lang="en-GB" b="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∆</m:t>
                    </m:r>
                    <m:r>
                      <a:rPr lang="en-GB" b="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r>
                      <a:rPr lang="en-GB" b="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𝑡h𝑒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𝑓𝑟𝑒𝑞𝑖𝑒𝑛𝑐𝑦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𝑑𝑒𝑣𝑖𝑎𝑡𝑖𝑜𝑛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𝑎𝑛𝑑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product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b="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𝑎𝑛𝑑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b="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sz="1800" b="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20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sz="20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ED5274A-0777-3B40-F40E-FCFBF22996B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810" y="1714312"/>
                <a:ext cx="8652510" cy="5715539"/>
              </a:xfrm>
              <a:prstGeom prst="rect">
                <a:avLst/>
              </a:prstGeom>
              <a:blipFill>
                <a:blip r:embed="rId3"/>
                <a:stretch>
                  <a:fillRect l="-775" t="-6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954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638810" y="2029272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Types of FM</a:t>
            </a:r>
            <a:endParaRPr lang="en-GB" sz="3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832610" y="2836331"/>
            <a:ext cx="8652510" cy="901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Wide Band FM</a:t>
            </a:r>
            <a:endParaRPr lang="en-GB" sz="2200" b="1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669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52730" y="1415479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684535" y="2336463"/>
            <a:ext cx="9566906" cy="291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a </a:t>
            </a:r>
            <a:r>
              <a:rPr lang="en-GB" sz="2200" b="1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small bandwidth </a:t>
            </a: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when compared to wideband FM.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is small, i.e., less than 1.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the carrier, the upper sideband and the lower sideband.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mobile communications such as police wireless, ambulances, taxicabs,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752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522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Using Balanced Modulator, the NBFM can be written as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6826FC-25B3-55DB-D23A-082280C5B4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6795" y="3361427"/>
            <a:ext cx="5194739" cy="273701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B3584A-480F-7D9C-756D-AC5BE26A8B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03530" y="2564184"/>
            <a:ext cx="5858807" cy="797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839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06679" y="1041523"/>
            <a:ext cx="8652510" cy="15226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Narrow Band FM- Balanced Modulator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sz="2200" kern="0" dirty="0">
              <a:solidFill>
                <a:srgbClr val="000000"/>
              </a:solidFill>
              <a:effectLst/>
              <a:latin typeface="Cambria Math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71F7DC-38CF-D985-0252-5F5B3DA349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111" y="1893096"/>
            <a:ext cx="7737849" cy="4047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183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79730" y="20029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Wideband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431295" y="2808822"/>
            <a:ext cx="9566906" cy="25555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frequency modulation has infinite bandwidth.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modulation index β is large, i.e., higher than 1.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Its spectrum consists of a carrier and infinite number of sidebands, which are located around it.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This is used in entertainment, broadcasting applications such as FM radio, TV, etc.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28536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79730" y="20029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Wideband FM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1431295" y="2808822"/>
            <a:ext cx="9566906" cy="9034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Direct Method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 Direct Method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7801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608967" y="2346609"/>
            <a:ext cx="6304913" cy="3187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 this method, Voltage Controlled Oscillator (VCO) is used to generate WBFM.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VCO produces an output signal, whose frequency is proportional to the input signal voltage. This is similar to the definition of FM wave.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9E11C0-03B7-4AAC-BE22-4CE39DC2CC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0978" y="2891355"/>
            <a:ext cx="4217439" cy="12680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02020DC-F850-BE5A-C46A-43DC5851D0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6747" y="4513263"/>
            <a:ext cx="2553653" cy="125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6551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F73C92-1F41-B382-DBF3-AF28D16FF1CE}"/>
              </a:ext>
            </a:extLst>
          </p:cNvPr>
          <p:cNvSpPr txBox="1"/>
          <p:nvPr/>
        </p:nvSpPr>
        <p:spPr>
          <a:xfrm>
            <a:off x="608967" y="2346609"/>
            <a:ext cx="6304913" cy="10533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The generated NBFM is allowed to pass over a Frequency Multiplier.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2D6FD7F-A58A-A394-B056-327ACF773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1808" y="2894202"/>
            <a:ext cx="4809490" cy="178899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BB1B73B-358A-795B-4DA4-3E6E0FD9397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90" y="4014133"/>
            <a:ext cx="6805138" cy="1664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540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318770" y="14187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Indirect Method (Armstrong Method)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2D6FD7F-A58A-A394-B056-327ACF773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7922" y="3066923"/>
            <a:ext cx="4018896" cy="14949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F4BF6B0-0817-AFB1-15CB-F06A774473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902" y="2669721"/>
            <a:ext cx="7224058" cy="2886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46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37490" y="2028321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FM Demodulator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1315087" y="2996849"/>
            <a:ext cx="6304913" cy="11581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Frequency Discrimination Method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mbria Math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Phase Discrimination Method</a:t>
            </a:r>
            <a:endParaRPr lang="en-GB" sz="2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8101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452120" y="3126167"/>
            <a:ext cx="11527790" cy="3394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This method consists of the differentiator and the envelope detector.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is used to convert the FM wave into a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combination of AM wave and FM wave</a:t>
            </a: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Differentiator </a:t>
            </a: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converts the frequency variations of FM wave into the corresponding voltage (amplitude) variations of AM wave.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We know the operation of the envelope detector. It produces the demodulated output of AM wave, which is nothing but the modulating signal.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B57074-B5D6-6C5C-CF56-EE664A64F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5292" y="1355087"/>
            <a:ext cx="5845538" cy="1547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518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96521" y="1245343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Frequency Discrimination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E54F55-1C3B-DDF2-3192-F0A56B4A48A6}"/>
              </a:ext>
            </a:extLst>
          </p:cNvPr>
          <p:cNvSpPr txBox="1"/>
          <p:nvPr/>
        </p:nvSpPr>
        <p:spPr>
          <a:xfrm>
            <a:off x="6903720" y="1767453"/>
            <a:ext cx="5003800" cy="42051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In the above equation, the amplitude term resembles the envelope of the AM wave, and the angle term resembles the angle of FM Signal.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100" dirty="0">
                <a:effectLst/>
                <a:latin typeface="Calibri "/>
                <a:ea typeface="DengXian" panose="02010600030101010101" pitchFamily="2" charset="-122"/>
                <a:cs typeface="Arial" panose="020B0604020202020204" pitchFamily="34" charset="0"/>
              </a:rPr>
              <a:t>Here, the original signal is the modulating signal m(t). Hence, We can recover from the envelope of AM wave.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AFE9250-99D5-1297-9E81-A4D199E45D8A}"/>
              </a:ext>
            </a:extLst>
          </p:cNvPr>
          <p:cNvCxnSpPr>
            <a:cxnSpLocks/>
          </p:cNvCxnSpPr>
          <p:nvPr/>
        </p:nvCxnSpPr>
        <p:spPr>
          <a:xfrm>
            <a:off x="6868160" y="2029165"/>
            <a:ext cx="0" cy="394341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5BEB5F20-3E74-2413-95D3-238B1CCF5F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470" y="2172105"/>
            <a:ext cx="6394812" cy="3603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03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81610" y="1395080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03213" y="2170865"/>
            <a:ext cx="7259320" cy="3292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VCO produces an output signal v(t) whose frequency is proportional to the input signal voltage d(t)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 Initially, when the signal d(t) is zero, adjust the VCO to produce an output signal v(t), having a carrier frequency and 90 degree phase shift with respect to the carrier signal.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5F592-1CA3-1331-970D-2F848FA2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2560" y="2792169"/>
            <a:ext cx="4106227" cy="252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7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196850" y="1252420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74333" y="1977825"/>
            <a:ext cx="7259320" cy="4410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Also called as Phase Lock Loop Method.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FM wave s(t) and the VCO output v(t) are applied as inputs of the multiplier. 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multiplier produces an output, having a high frequency component and a low frequency component.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 Low pass filter eliminates the high frequency component and produces only the low frequency component as its output.</a:t>
            </a: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5F592-1CA3-1331-970D-2F848FA2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2560" y="2792169"/>
            <a:ext cx="4106227" cy="252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1599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03213" y="2170865"/>
            <a:ext cx="7259320" cy="3599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Working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PLL  Operates under 3 stages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Free Running stage.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Capture Range</a:t>
            </a:r>
          </a:p>
          <a:p>
            <a:pPr marL="808038" indent="-2698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Locking Range/ Locking the frequency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F5F592-1CA3-1331-970D-2F848FA24E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6920" y="2558489"/>
            <a:ext cx="4106227" cy="2527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2656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89572" y="1866065"/>
            <a:ext cx="10552748" cy="58363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Free Running stage.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The range in which the output cannot be matched with the input signal.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This stage is the most unsuitable range where the demodulation cannot be done when the frequency is freely running.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Capture Range:</a:t>
            </a:r>
          </a:p>
          <a:p>
            <a:pPr marL="808038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It is the range at which the difference between the input frequency and the output frequency of the VCO decreases.</a:t>
            </a:r>
          </a:p>
          <a:p>
            <a:pPr marL="808038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At this stage, the output voltage makes VCO to reduce the frequency difference.</a:t>
            </a:r>
          </a:p>
          <a:p>
            <a:pPr marL="360363" algn="just">
              <a:lnSpc>
                <a:spcPct val="150000"/>
              </a:lnSpc>
              <a:spcAft>
                <a:spcPts val="800"/>
              </a:spcAft>
            </a:pPr>
            <a:endParaRPr lang="en-GB" sz="2200" kern="0" dirty="0">
              <a:solidFill>
                <a:srgbClr val="000000"/>
              </a:solidFill>
              <a:latin typeface="Calibri 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93894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D5274A-0777-3B40-F40E-FCFBF22996B0}"/>
              </a:ext>
            </a:extLst>
          </p:cNvPr>
          <p:cNvSpPr txBox="1"/>
          <p:nvPr/>
        </p:nvSpPr>
        <p:spPr>
          <a:xfrm>
            <a:off x="212090" y="1111186"/>
            <a:ext cx="8652510" cy="5927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kern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Phase Discrimination Method/ PLL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106785-6BC7-AFEE-A448-766417B42481}"/>
              </a:ext>
            </a:extLst>
          </p:cNvPr>
          <p:cNvSpPr txBox="1"/>
          <p:nvPr/>
        </p:nvSpPr>
        <p:spPr>
          <a:xfrm>
            <a:off x="389572" y="1866065"/>
            <a:ext cx="10552748" cy="2886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b="1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Locking stage.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At this stage, the frequency of the VCO will be equal to the  input frequency.</a:t>
            </a:r>
          </a:p>
          <a:p>
            <a:pPr marL="808038" indent="-447675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kern="0" dirty="0">
                <a:solidFill>
                  <a:srgbClr val="000000"/>
                </a:solidFill>
                <a:latin typeface="Calibri "/>
                <a:ea typeface="DengXian" panose="02010600030101010101" pitchFamily="2" charset="-122"/>
                <a:cs typeface="Times New Roman" panose="02020603050405020304" pitchFamily="18" charset="0"/>
              </a:rPr>
              <a:t>When the phase difference between these signals is zero, the system is said to be "locked."</a:t>
            </a: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2200" kern="100" dirty="0">
              <a:effectLst/>
              <a:latin typeface="Calibri 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83995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1434</Words>
  <Application>Microsoft Office PowerPoint</Application>
  <PresentationFormat>Widescreen</PresentationFormat>
  <Paragraphs>238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25</vt:i4>
      </vt:variant>
    </vt:vector>
  </HeadingPairs>
  <TitlesOfParts>
    <vt:vector size="52" baseType="lpstr">
      <vt:lpstr>Calibri </vt:lpstr>
      <vt:lpstr>Arial</vt:lpstr>
      <vt:lpstr>Calibri</vt:lpstr>
      <vt:lpstr>Calibri Light</vt:lpstr>
      <vt:lpstr>Cambria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16</cp:revision>
  <dcterms:created xsi:type="dcterms:W3CDTF">2021-03-09T15:35:42Z</dcterms:created>
  <dcterms:modified xsi:type="dcterms:W3CDTF">2023-10-04T23:27:25Z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