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67" r:id="rId3"/>
    <p:sldId id="262" r:id="rId4"/>
    <p:sldId id="257" r:id="rId5"/>
    <p:sldId id="258" r:id="rId6"/>
    <p:sldId id="259" r:id="rId7"/>
    <p:sldId id="261" r:id="rId8"/>
    <p:sldId id="263" r:id="rId9"/>
    <p:sldId id="260" r:id="rId10"/>
    <p:sldId id="266" r:id="rId11"/>
    <p:sldId id="268" r:id="rId12"/>
    <p:sldId id="264" r:id="rId13"/>
    <p:sldId id="265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4" autoAdjust="0"/>
    <p:restoredTop sz="80148" autoAdjust="0"/>
  </p:normalViewPr>
  <p:slideViewPr>
    <p:cSldViewPr snapToGrid="0">
      <p:cViewPr varScale="1">
        <p:scale>
          <a:sx n="58" d="100"/>
          <a:sy n="58" d="100"/>
        </p:scale>
        <p:origin x="116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3911FB-628B-45DC-8262-65DF28FEE4E5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FC35C9-C3A0-4AF7-B97E-FDEB211322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0529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FC35C9-C3A0-4AF7-B97E-FDEB2113225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46205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FC35C9-C3A0-4AF7-B97E-FDEB2113225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4988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FC35C9-C3A0-4AF7-B97E-FDEB2113225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12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Chinese Popular Culture: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FC35C9-C3A0-4AF7-B97E-FDEB2113225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43213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FC35C9-C3A0-4AF7-B97E-FDEB2113225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78446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FC35C9-C3A0-4AF7-B97E-FDEB2113225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9212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Hanfu</a:t>
            </a:r>
            <a:r>
              <a:rPr lang="en-GB" dirty="0"/>
              <a:t> in the modern day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FC35C9-C3A0-4AF7-B97E-FDEB2113225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6636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Here you can see a few people wearing traditional dress on the street and getting captured on </a:t>
            </a:r>
            <a:r>
              <a:rPr lang="en-GB" dirty="0" err="1"/>
              <a:t>Douyin</a:t>
            </a:r>
            <a:r>
              <a:rPr lang="en-GB" dirty="0"/>
              <a:t>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FC35C9-C3A0-4AF7-B97E-FDEB2113225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36800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Why is </a:t>
            </a:r>
            <a:r>
              <a:rPr lang="en-GB" dirty="0" err="1"/>
              <a:t>hanfu</a:t>
            </a:r>
            <a:r>
              <a:rPr lang="en-GB" dirty="0"/>
              <a:t> becoming popular?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FC35C9-C3A0-4AF7-B97E-FDEB2113225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9067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FC35C9-C3A0-4AF7-B97E-FDEB21132256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925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D307B4-945E-4875-9B6F-4C743600AD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082309-EE5E-48E5-955F-AD2A236D35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008D4F-363B-45E3-B8B8-A23A2C7B43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0B74E-BEF4-4193-A66D-5604D6F598B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C74743-101A-4194-B6B6-5FFC2062C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E7FC26-E698-497C-8C2E-7B79083B8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53CB7-AC74-40D1-A1FD-D563E886F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792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4B8420-AAF2-4A1A-8752-DC2876795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890F42-F85A-412E-8C7B-B269F4C537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87954D-1574-4ADD-B173-55DB694BB1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0B74E-BEF4-4193-A66D-5604D6F598B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B34DF8-72A1-4156-94FC-4BD3D5FD31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92E96B-3FC3-4825-B104-0CFA25A1AE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53CB7-AC74-40D1-A1FD-D563E886F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1882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ECB393-30C7-4370-BC52-BDBD15733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3BA27C-A0B3-4FBF-895D-3CE0120168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A6123E-D7EE-490D-B8D8-ED0A058B8B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0B74E-BEF4-4193-A66D-5604D6F598B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E344ED-426F-4782-BD8E-27DF20299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2265FC-2A40-45A5-812B-47632182D5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53CB7-AC74-40D1-A1FD-D563E886F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79069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FB2A77-AD5B-4576-A8B6-7D00C7D8A0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956486-1ECE-4C4C-B03B-B856F8ADF9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320461-3607-414B-8744-B9B2E370F9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C9FE86-33D9-404B-BC7E-6F3E66CB9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0B74E-BEF4-4193-A66D-5604D6F598B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3FA1AF-CDDA-4EAB-8C78-B2D86E1BF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5C7266-BC6D-4E6C-9EF6-E3CF4989E3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53CB7-AC74-40D1-A1FD-D563E886F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4813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0E9B9-9099-4D3E-B483-10E4B4B089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E080A1-24AB-494D-AC15-8E99CEF4AE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DDCC92-7B07-4DD1-B734-8F051D888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895A13-6D71-474D-BF92-CD14548035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C39862A-9F1A-40C9-9349-8857043B64A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3412CFF-F034-4436-83D7-083F22FA80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0B74E-BEF4-4193-A66D-5604D6F598B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1EF880B-CAC4-440C-91FB-55A3835257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F42F82-AFAA-4C6D-AA36-65EAFDCD5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53CB7-AC74-40D1-A1FD-D563E886F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169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46BFFD-1AD0-4F85-B0E0-1B4FF4A654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5F89EF-58A3-4729-BE97-2E5CE53E7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0B74E-BEF4-4193-A66D-5604D6F598B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9E1BEF-8833-4038-803B-E71030500C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9ED5EB-C941-42FF-8AF3-29986A7EF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53CB7-AC74-40D1-A1FD-D563E886F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2863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C87FF33-8EDD-46F4-AEBD-2D95FA1D12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0B74E-BEF4-4193-A66D-5604D6F598B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14C536A-DDE5-44A4-835A-D217241814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4F35A-93CF-4DD4-BB85-8BBF858451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53CB7-AC74-40D1-A1FD-D563E886F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16284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2DD0B-CAAE-4BEB-8D0C-3119C36948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7486D6-CCEB-45ED-BA33-841263A461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9A1D2A-B6E2-460C-A529-EEC427C9A7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6B9086-1EDA-408F-ABA8-6C9AA969E9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0B74E-BEF4-4193-A66D-5604D6F598B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FC2767-F6D6-4B75-BD20-B8FACA1AB5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B957C0-7B4D-4005-8C27-E39F6E01C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53CB7-AC74-40D1-A1FD-D563E886F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011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9CBA76-7E43-481F-B2AD-39914404C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B284BC1-F920-4B92-93CD-AE4071A871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C39A64-4A21-4992-A28F-CAFF2234F4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EC9C9F-2739-4754-955D-493B8B906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0B74E-BEF4-4193-A66D-5604D6F598B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A24FC6-B5F7-434E-B1F3-8548F60444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A5156E-BEC7-469A-A2F3-D35056FC74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53CB7-AC74-40D1-A1FD-D563E886F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2315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BFC63-6943-49E3-8245-195FD3FFB0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8FCB49-AF64-4085-803E-F443C91659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E2152A-7428-47A3-ABDD-5B1C94943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0B74E-BEF4-4193-A66D-5604D6F598B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626233-787A-4144-B051-E99724B53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459DF3-3B6C-4F3D-A49F-98CD98510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53CB7-AC74-40D1-A1FD-D563E886F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0791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A335DCB-8156-47D3-9957-4EA31671C0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C24843-EB67-4FF1-8EA1-DB8837DEDC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8705F4-1257-4A62-A7F2-157915B5AD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0B74E-BEF4-4193-A66D-5604D6F598B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1C856-58AE-441F-897A-63F1EC83E0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AD47EA-FA14-429A-B0F6-4FFC02435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53CB7-AC74-40D1-A1FD-D563E886F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838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E69654-7719-4C0A-AF31-D9F46796FE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DC3225-4B78-4EC5-B541-9AF7A9A6A7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9B233D-4870-4D84-B42C-496672A604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70B74E-BEF4-4193-A66D-5604D6F598B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96C0C-8795-4A57-81B4-66D430B7EC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52EFFD-BC31-4C36-8EBB-2935BDB9C0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C53CB7-AC74-40D1-A1FD-D563E886F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767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icai.com/news/100694993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F5B454-A091-4AFD-8DDF-1728C7297BC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中国流行文化现象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E03E59-83A9-45E6-B54D-1E72B3F9B3F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/>
              <a:t>安娜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08374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E90C36-BE94-443C-AC0A-23872296D4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流行文化是什么？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8889E-4A98-49EB-9D52-88AEBB708D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50000"/>
              </a:lnSpc>
            </a:pPr>
            <a:r>
              <a:rPr lang="ko-KR" altLang="en-US" dirty="0"/>
              <a:t>因为流行文化有各种各样的意思，流行文化是很难解释</a:t>
            </a:r>
            <a:endParaRPr lang="en-GB" altLang="ko-KR" dirty="0"/>
          </a:p>
          <a:p>
            <a:pPr>
              <a:lnSpc>
                <a:spcPct val="250000"/>
              </a:lnSpc>
            </a:pPr>
            <a:r>
              <a:rPr lang="zh-CN" altLang="en-US" dirty="0"/>
              <a:t>流行文化变得很快</a:t>
            </a:r>
            <a:endParaRPr lang="en-GB" dirty="0"/>
          </a:p>
          <a:p>
            <a:pPr>
              <a:lnSpc>
                <a:spcPct val="250000"/>
              </a:lnSpc>
            </a:pPr>
            <a:r>
              <a:rPr lang="zh-CN" altLang="en-US" dirty="0"/>
              <a:t>流行文化是什么？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77768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707B1D-6B08-4897-AD75-B6D9207FD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8"/>
            <a:ext cx="10515600" cy="1325563"/>
          </a:xfrm>
        </p:spPr>
        <p:txBody>
          <a:bodyPr/>
          <a:lstStyle/>
          <a:p>
            <a:pPr algn="ctr"/>
            <a:r>
              <a:rPr lang="zh-CN" altLang="en-US" dirty="0"/>
              <a:t>中国流行文化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65233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EBFCDC-732E-4295-8017-59ED7AB8D4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中国流行文化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C49DD1-4F60-4D44-AE27-247A8E4DFF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5257800" cy="4351338"/>
          </a:xfrm>
        </p:spPr>
        <p:txBody>
          <a:bodyPr>
            <a:normAutofit/>
          </a:bodyPr>
          <a:lstStyle/>
          <a:p>
            <a:pPr>
              <a:lnSpc>
                <a:spcPct val="160000"/>
              </a:lnSpc>
            </a:pPr>
            <a:r>
              <a:rPr lang="en-US" altLang="zh-CN" dirty="0"/>
              <a:t>20</a:t>
            </a:r>
            <a:r>
              <a:rPr lang="zh-CN" altLang="en-US" dirty="0"/>
              <a:t>世纪</a:t>
            </a:r>
            <a:r>
              <a:rPr lang="en-US" altLang="zh-CN" dirty="0"/>
              <a:t>80</a:t>
            </a:r>
            <a:r>
              <a:rPr lang="zh-CN" altLang="en-US" dirty="0"/>
              <a:t>年代，中国开始了经济和社会改革</a:t>
            </a:r>
            <a:endParaRPr lang="en-GB" altLang="zh-CN" dirty="0"/>
          </a:p>
          <a:p>
            <a:pPr marL="0" indent="0">
              <a:lnSpc>
                <a:spcPct val="160000"/>
              </a:lnSpc>
              <a:buNone/>
            </a:pPr>
            <a:endParaRPr lang="en-GB" altLang="zh-CN" dirty="0"/>
          </a:p>
          <a:p>
            <a:pPr>
              <a:lnSpc>
                <a:spcPct val="150000"/>
              </a:lnSpc>
            </a:pPr>
            <a:r>
              <a:rPr lang="zh-CN" altLang="en-US" dirty="0"/>
              <a:t>从新的社会态度、社会文化习俗、新的基础设施出现，到新的技术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9D6D05-E30D-46DC-B6AB-453C1BB80E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7155" y="1685925"/>
            <a:ext cx="5261392" cy="3501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132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7F6586-C0C3-49BB-BB0D-1619729187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46098"/>
            <a:ext cx="10515600" cy="2165804"/>
          </a:xfrm>
        </p:spPr>
        <p:txBody>
          <a:bodyPr>
            <a:normAutofit/>
          </a:bodyPr>
          <a:lstStyle/>
          <a:p>
            <a:pPr algn="ctr"/>
            <a:r>
              <a:rPr lang="zh-CN" altLang="en-US" dirty="0"/>
              <a:t>中国流行文化现象</a:t>
            </a:r>
            <a:br>
              <a:rPr lang="en-GB" altLang="zh-CN" dirty="0"/>
            </a:br>
            <a:r>
              <a:rPr lang="en-US" altLang="zh-CN" dirty="0"/>
              <a:t>……</a:t>
            </a:r>
            <a:br>
              <a:rPr lang="en-GB" altLang="zh-CN" dirty="0"/>
            </a:br>
            <a:r>
              <a:rPr lang="zh-CN" altLang="en-US" dirty="0"/>
              <a:t>汉服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6701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81CD5F-891D-4AF1-9C2D-2DA06638A3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汉服是什么？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8E05F9-6EAC-470F-8AC2-09A85B0CBF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257800" cy="4351338"/>
          </a:xfrm>
        </p:spPr>
        <p:txBody>
          <a:bodyPr/>
          <a:lstStyle/>
          <a:p>
            <a:pPr>
              <a:lnSpc>
                <a:spcPct val="300000"/>
              </a:lnSpc>
            </a:pPr>
            <a:r>
              <a:rPr lang="zh-CN" altLang="en-US" dirty="0"/>
              <a:t>传统衣服 </a:t>
            </a:r>
            <a:r>
              <a:rPr lang="en-US" altLang="zh-CN" dirty="0"/>
              <a:t>– </a:t>
            </a:r>
            <a:r>
              <a:rPr lang="zh-CN" altLang="en-US" dirty="0"/>
              <a:t>汉民族传统服饰</a:t>
            </a:r>
            <a:endParaRPr lang="en-GB" altLang="zh-CN" dirty="0"/>
          </a:p>
          <a:p>
            <a:pPr>
              <a:lnSpc>
                <a:spcPct val="300000"/>
              </a:lnSpc>
            </a:pPr>
            <a:r>
              <a:rPr lang="zh-CN" altLang="en-US" dirty="0"/>
              <a:t>汉衣冠，汉装，华服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698F659-0F5D-4128-893C-FE2031CC20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1951" y="730236"/>
            <a:ext cx="3676650" cy="5397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0900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D5AFF-7322-49A2-B7DF-C9BB49C86D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现代语境下的汉服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C1C988-A13F-4F52-8919-374F93B493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257800" cy="4351338"/>
          </a:xfrm>
        </p:spPr>
        <p:txBody>
          <a:bodyPr/>
          <a:lstStyle/>
          <a:p>
            <a:pPr>
              <a:lnSpc>
                <a:spcPct val="250000"/>
              </a:lnSpc>
            </a:pPr>
            <a:r>
              <a:rPr lang="zh-CN" altLang="en-US" dirty="0"/>
              <a:t>年轻人</a:t>
            </a:r>
            <a:endParaRPr lang="en-GB" altLang="zh-CN" dirty="0"/>
          </a:p>
          <a:p>
            <a:pPr>
              <a:lnSpc>
                <a:spcPct val="250000"/>
              </a:lnSpc>
            </a:pPr>
            <a:r>
              <a:rPr lang="zh-CN" altLang="en-US" dirty="0"/>
              <a:t>人们在哪里穿汉服？</a:t>
            </a:r>
            <a:endParaRPr lang="en-GB" altLang="zh-CN" dirty="0"/>
          </a:p>
          <a:p>
            <a:pPr>
              <a:lnSpc>
                <a:spcPct val="250000"/>
              </a:lnSpc>
            </a:pPr>
            <a:r>
              <a:rPr lang="zh-CN" altLang="en-US" dirty="0"/>
              <a:t>抖音 </a:t>
            </a:r>
            <a:r>
              <a:rPr lang="en-US" altLang="zh-CN" dirty="0"/>
              <a:t>– </a:t>
            </a:r>
            <a:r>
              <a:rPr lang="zh-CN" altLang="en-US" dirty="0"/>
              <a:t>“街拍”</a:t>
            </a:r>
            <a:endParaRPr lang="en-US" altLang="zh-CN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DC968F-7598-434F-A3CA-1B57AB998A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4150" y="1596096"/>
            <a:ext cx="5495788" cy="3665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9397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4BA07E-E26C-4C68-B566-63CB8F9B044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315" b="-1"/>
          <a:stretch/>
        </p:blipFill>
        <p:spPr>
          <a:xfrm>
            <a:off x="-2258" y="0"/>
            <a:ext cx="12194258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3943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09E586-DB2D-40D0-AB2F-74B2EAB26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最近汉服为什么很流行？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24E0A2-B308-4D0B-A57F-A27E6FAB37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257800" cy="435133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CN" altLang="en-US" dirty="0"/>
              <a:t>许多不同的原因</a:t>
            </a:r>
            <a:endParaRPr lang="en-GB" altLang="zh-CN" dirty="0"/>
          </a:p>
          <a:p>
            <a:pPr>
              <a:lnSpc>
                <a:spcPct val="150000"/>
              </a:lnSpc>
            </a:pPr>
            <a:r>
              <a:rPr lang="zh-CN" altLang="en-US" dirty="0"/>
              <a:t>汉服在</a:t>
            </a:r>
            <a:r>
              <a:rPr lang="en-US" altLang="zh-CN" dirty="0"/>
              <a:t>21</a:t>
            </a:r>
            <a:r>
              <a:rPr lang="zh-CN" altLang="en-US" dirty="0"/>
              <a:t>世纪初经历了一次复兴，中国的许多传统文化在这里得到了复兴。</a:t>
            </a:r>
            <a:endParaRPr lang="en-GB" altLang="zh-CN" dirty="0"/>
          </a:p>
          <a:p>
            <a:pPr>
              <a:lnSpc>
                <a:spcPct val="150000"/>
              </a:lnSpc>
            </a:pPr>
            <a:r>
              <a:rPr lang="zh-CN" altLang="en-US" dirty="0"/>
              <a:t>社交媒体的原因</a:t>
            </a:r>
            <a:endParaRPr lang="en-GB" altLang="zh-CN" dirty="0"/>
          </a:p>
          <a:p>
            <a:pPr>
              <a:lnSpc>
                <a:spcPct val="150000"/>
              </a:lnSpc>
            </a:pPr>
            <a:r>
              <a:rPr lang="zh-CN" altLang="en-US" dirty="0"/>
              <a:t>人们有更多钱，更多时间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D6FA459-06E1-454F-8A3F-AFE24ABA197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87"/>
          <a:stretch/>
        </p:blipFill>
        <p:spPr>
          <a:xfrm>
            <a:off x="6301046" y="1690688"/>
            <a:ext cx="5484577" cy="3496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9542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BDD521-EA45-4399-95C5-F7C414185D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现代的汉服很真实吗？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88A9DF-516B-41E6-911B-8B2E088D57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257800" cy="4351338"/>
          </a:xfrm>
        </p:spPr>
        <p:txBody>
          <a:bodyPr/>
          <a:lstStyle/>
          <a:p>
            <a:pPr>
              <a:lnSpc>
                <a:spcPct val="250000"/>
              </a:lnSpc>
            </a:pPr>
            <a:r>
              <a:rPr lang="zh-CN" altLang="en-US" dirty="0"/>
              <a:t>随着汉服的流行，围绕汉服真实性的争论也越来越多</a:t>
            </a:r>
            <a:endParaRPr lang="en-GB" altLang="zh-CN" dirty="0"/>
          </a:p>
          <a:p>
            <a:pPr>
              <a:lnSpc>
                <a:spcPct val="250000"/>
              </a:lnSpc>
            </a:pPr>
            <a:r>
              <a:rPr lang="zh-CN" altLang="en-US" dirty="0"/>
              <a:t>年轻人的汉服更随意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B076AB-32EE-47D7-84F4-7AA2A92E4B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1702" y="656475"/>
            <a:ext cx="3972098" cy="5545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4659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D8F179-719B-4E9C-9394-E9F15951AF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8"/>
            <a:ext cx="10515600" cy="1325563"/>
          </a:xfrm>
        </p:spPr>
        <p:txBody>
          <a:bodyPr/>
          <a:lstStyle/>
          <a:p>
            <a:pPr algn="ctr"/>
            <a:r>
              <a:rPr lang="zh-CN" altLang="en-US" dirty="0"/>
              <a:t>最后的想法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11974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D28854-2481-409E-A2CC-92D316E0A6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zh-CN" altLang="en-US" sz="8000" dirty="0"/>
              <a:t>谢谢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12417256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E86135-9BAA-4E89-A197-7A709153B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Bibliography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BF274D-97D7-4679-97EE-923D63DB25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Liu, </a:t>
            </a:r>
            <a:r>
              <a:rPr lang="en-GB" dirty="0" err="1"/>
              <a:t>Pingting</a:t>
            </a:r>
            <a:r>
              <a:rPr lang="en-GB" dirty="0"/>
              <a:t> and </a:t>
            </a:r>
            <a:r>
              <a:rPr lang="en-GB" dirty="0" err="1"/>
              <a:t>Yunting</a:t>
            </a:r>
            <a:r>
              <a:rPr lang="en-GB" dirty="0"/>
              <a:t> Zhang, </a:t>
            </a:r>
            <a:r>
              <a:rPr lang="zh-CN" altLang="en-US" dirty="0"/>
              <a:t>“穿汉服的年轻人”</a:t>
            </a:r>
            <a:r>
              <a:rPr lang="en-GB" altLang="zh-CN" dirty="0"/>
              <a:t>, </a:t>
            </a:r>
            <a:r>
              <a:rPr lang="en-GB" altLang="zh-CN" i="1" dirty="0"/>
              <a:t>Yicai.com</a:t>
            </a:r>
            <a:r>
              <a:rPr lang="en-GB" altLang="zh-CN" dirty="0"/>
              <a:t>, (2020). &lt; </a:t>
            </a:r>
            <a:r>
              <a:rPr lang="en-GB" altLang="zh-CN" dirty="0">
                <a:hlinkClick r:id="rId2"/>
              </a:rPr>
              <a:t>https://www.yicai.com/news/100694993.html</a:t>
            </a:r>
            <a:r>
              <a:rPr lang="en-GB" altLang="zh-CN" dirty="0"/>
              <a:t> &gt; [Accessed </a:t>
            </a:r>
            <a:r>
              <a:rPr lang="en-GB" altLang="zh-CN"/>
              <a:t>24 January 2021]. </a:t>
            </a:r>
            <a:endParaRPr lang="en-GB"/>
          </a:p>
          <a:p>
            <a:r>
              <a:rPr lang="en-GB" dirty="0"/>
              <a:t>Wang, Xinyi, Francois Colbert, and Renaud </a:t>
            </a:r>
            <a:r>
              <a:rPr lang="en-GB" dirty="0" err="1"/>
              <a:t>Legoux</a:t>
            </a:r>
            <a:r>
              <a:rPr lang="en-GB" dirty="0"/>
              <a:t>, “From Niche Interest to Fashion Trend: </a:t>
            </a:r>
            <a:r>
              <a:rPr lang="en-GB" dirty="0" err="1"/>
              <a:t>Hanfu</a:t>
            </a:r>
            <a:r>
              <a:rPr lang="en-GB" dirty="0"/>
              <a:t> Clothing as a Rising Industry in China”, </a:t>
            </a:r>
            <a:r>
              <a:rPr lang="en-GB" i="1" dirty="0"/>
              <a:t>International Journal of Arts Management</a:t>
            </a:r>
            <a:r>
              <a:rPr lang="en-GB" dirty="0"/>
              <a:t>, 23(1), (2020), pp. 79-89. </a:t>
            </a:r>
          </a:p>
        </p:txBody>
      </p:sp>
    </p:spTree>
    <p:extLst>
      <p:ext uri="{BB962C8B-B14F-4D97-AF65-F5344CB8AC3E}">
        <p14:creationId xmlns:p14="http://schemas.microsoft.com/office/powerpoint/2010/main" val="20984735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501</TotalTime>
  <Words>415</Words>
  <Application>Microsoft Office PowerPoint</Application>
  <PresentationFormat>Widescreen</PresentationFormat>
  <Paragraphs>46</Paragraphs>
  <Slides>13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中国流行文化现象</vt:lpstr>
      <vt:lpstr>流行文化是什么？</vt:lpstr>
      <vt:lpstr>中国流行文化</vt:lpstr>
      <vt:lpstr>中国流行文化</vt:lpstr>
      <vt:lpstr>中国流行文化现象 …… 汉服</vt:lpstr>
      <vt:lpstr>汉服是什么？</vt:lpstr>
      <vt:lpstr>现代语境下的汉服</vt:lpstr>
      <vt:lpstr>PowerPoint Presentation</vt:lpstr>
      <vt:lpstr>最近汉服为什么很流行？</vt:lpstr>
      <vt:lpstr>现代的汉服很真实吗？</vt:lpstr>
      <vt:lpstr>最后的想法</vt:lpstr>
      <vt:lpstr>谢谢</vt:lpstr>
      <vt:lpstr>Bibliography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中国流行文化现象</dc:title>
  <dc:creator>Ana Sadler</dc:creator>
  <cp:lastModifiedBy>Ana Sadler</cp:lastModifiedBy>
  <cp:revision>54</cp:revision>
  <dcterms:created xsi:type="dcterms:W3CDTF">2021-01-23T15:34:45Z</dcterms:created>
  <dcterms:modified xsi:type="dcterms:W3CDTF">2021-02-02T20:25:43Z</dcterms:modified>
</cp:coreProperties>
</file>