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3" r:id="rId4"/>
  </p:sldMasterIdLst>
  <p:notesMasterIdLst>
    <p:notesMasterId r:id="rId13"/>
  </p:notesMasterIdLst>
  <p:handoutMasterIdLst>
    <p:handoutMasterId r:id="rId14"/>
  </p:handoutMasterIdLst>
  <p:sldIdLst>
    <p:sldId id="1519" r:id="rId5"/>
    <p:sldId id="1525" r:id="rId6"/>
    <p:sldId id="1526" r:id="rId7"/>
    <p:sldId id="1527" r:id="rId8"/>
    <p:sldId id="1528" r:id="rId9"/>
    <p:sldId id="1529" r:id="rId10"/>
    <p:sldId id="1530" r:id="rId11"/>
    <p:sldId id="153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16C209-2683-4E3B-BB90-BB83C1CF7C1B}" v="17" dt="2026-02-08T19:38:40.472"/>
  </p1510:revLst>
</p1510:revInfo>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18"/>
  </p:normalViewPr>
  <p:slideViewPr>
    <p:cSldViewPr snapToGrid="0">
      <p:cViewPr varScale="1">
        <p:scale>
          <a:sx n="105" d="100"/>
          <a:sy n="105" d="100"/>
        </p:scale>
        <p:origin x="834" y="96"/>
      </p:cViewPr>
      <p:guideLst/>
    </p:cSldViewPr>
  </p:slideViewPr>
  <p:notesTextViewPr>
    <p:cViewPr>
      <p:scale>
        <a:sx n="1" d="1"/>
        <a:sy n="1" d="1"/>
      </p:scale>
      <p:origin x="0" y="0"/>
    </p:cViewPr>
  </p:notesTextViewPr>
  <p:sorterViewPr>
    <p:cViewPr>
      <p:scale>
        <a:sx n="100" d="100"/>
        <a:sy n="100" d="100"/>
      </p:scale>
      <p:origin x="0" y="-1972"/>
    </p:cViewPr>
  </p:sorter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ra Moise" userId="836240720987ac0e" providerId="LiveId" clId="{40B98E46-F394-46E3-9755-0467B939505C}"/>
    <pc:docChg chg="undo custSel addSld modSld">
      <pc:chgData name="Alexandra Moise" userId="836240720987ac0e" providerId="LiveId" clId="{40B98E46-F394-46E3-9755-0467B939505C}" dt="2026-02-08T19:38:46.204" v="1484" actId="27636"/>
      <pc:docMkLst>
        <pc:docMk/>
      </pc:docMkLst>
      <pc:sldChg chg="addSp modSp mod">
        <pc:chgData name="Alexandra Moise" userId="836240720987ac0e" providerId="LiveId" clId="{40B98E46-F394-46E3-9755-0467B939505C}" dt="2026-02-08T19:38:46.204" v="1484" actId="27636"/>
        <pc:sldMkLst>
          <pc:docMk/>
          <pc:sldMk cId="856518656" sldId="1529"/>
        </pc:sldMkLst>
        <pc:spChg chg="add mod">
          <ac:chgData name="Alexandra Moise" userId="836240720987ac0e" providerId="LiveId" clId="{40B98E46-F394-46E3-9755-0467B939505C}" dt="2026-02-08T19:38:46.204" v="1484" actId="27636"/>
          <ac:spMkLst>
            <pc:docMk/>
            <pc:sldMk cId="856518656" sldId="1529"/>
            <ac:spMk id="4" creationId="{E3AEB95B-0107-81F6-9E03-C4B0BCB5C224}"/>
          </ac:spMkLst>
        </pc:spChg>
      </pc:sldChg>
      <pc:sldChg chg="delSp modSp new mod">
        <pc:chgData name="Alexandra Moise" userId="836240720987ac0e" providerId="LiveId" clId="{40B98E46-F394-46E3-9755-0467B939505C}" dt="2026-02-08T19:36:33.189" v="1232" actId="20577"/>
        <pc:sldMkLst>
          <pc:docMk/>
          <pc:sldMk cId="3020175278" sldId="1530"/>
        </pc:sldMkLst>
        <pc:spChg chg="del">
          <ac:chgData name="Alexandra Moise" userId="836240720987ac0e" providerId="LiveId" clId="{40B98E46-F394-46E3-9755-0467B939505C}" dt="2026-02-08T19:20:44.033" v="574" actId="478"/>
          <ac:spMkLst>
            <pc:docMk/>
            <pc:sldMk cId="3020175278" sldId="1530"/>
            <ac:spMk id="2" creationId="{B84966A2-A3A2-6F90-540E-19C3405D9CD5}"/>
          </ac:spMkLst>
        </pc:spChg>
        <pc:spChg chg="mod">
          <ac:chgData name="Alexandra Moise" userId="836240720987ac0e" providerId="LiveId" clId="{40B98E46-F394-46E3-9755-0467B939505C}" dt="2026-02-08T19:36:33.189" v="1232" actId="20577"/>
          <ac:spMkLst>
            <pc:docMk/>
            <pc:sldMk cId="3020175278" sldId="1530"/>
            <ac:spMk id="3" creationId="{5FD8EE99-0D92-C5F9-2613-174763014916}"/>
          </ac:spMkLst>
        </pc:spChg>
      </pc:sldChg>
      <pc:sldChg chg="delSp modSp new mod">
        <pc:chgData name="Alexandra Moise" userId="836240720987ac0e" providerId="LiveId" clId="{40B98E46-F394-46E3-9755-0467B939505C}" dt="2026-02-08T19:36:01.479" v="1214" actId="255"/>
        <pc:sldMkLst>
          <pc:docMk/>
          <pc:sldMk cId="4071337793" sldId="1531"/>
        </pc:sldMkLst>
        <pc:spChg chg="del">
          <ac:chgData name="Alexandra Moise" userId="836240720987ac0e" providerId="LiveId" clId="{40B98E46-F394-46E3-9755-0467B939505C}" dt="2026-02-08T19:28:53.898" v="698" actId="478"/>
          <ac:spMkLst>
            <pc:docMk/>
            <pc:sldMk cId="4071337793" sldId="1531"/>
            <ac:spMk id="2" creationId="{5D0BFE76-6882-CC73-70E8-06DEBD13389A}"/>
          </ac:spMkLst>
        </pc:spChg>
        <pc:spChg chg="mod">
          <ac:chgData name="Alexandra Moise" userId="836240720987ac0e" providerId="LiveId" clId="{40B98E46-F394-46E3-9755-0467B939505C}" dt="2026-02-08T19:36:01.479" v="1214" actId="255"/>
          <ac:spMkLst>
            <pc:docMk/>
            <pc:sldMk cId="4071337793" sldId="1531"/>
            <ac:spMk id="3" creationId="{8B8345F4-A026-613D-7ABF-E4BF4817F227}"/>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2/8/2026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2/8/2026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9" y="5109526"/>
            <a:ext cx="10923936" cy="641279"/>
          </a:xfrm>
        </p:spPr>
        <p:txBody>
          <a:bodyPr anchor="b">
            <a:noAutofit/>
          </a:bodyPr>
          <a:lstStyle>
            <a:lvl1pPr algn="l">
              <a:defRPr sz="5000" u="sng" cap="all" baseline="0">
                <a:solidFill>
                  <a:schemeClr val="bg1"/>
                </a:solidFill>
              </a:defRPr>
            </a:lvl1pPr>
          </a:lstStyle>
          <a:p>
            <a:r>
              <a:rPr lang="en-US"/>
              <a:t>Click to edit Master title style</a:t>
            </a:r>
            <a:endParaRPr lang="en-US" dirty="0"/>
          </a:p>
        </p:txBody>
      </p:sp>
      <p:sp>
        <p:nvSpPr>
          <p:cNvPr id="57" name="Subtitle 2">
            <a:extLst>
              <a:ext uri="{FF2B5EF4-FFF2-40B4-BE49-F238E27FC236}">
                <a16:creationId xmlns:a16="http://schemas.microsoft.com/office/drawing/2014/main" id="{CDE85611-F29A-5B31-8523-08B6A1185CA9}"/>
              </a:ext>
            </a:extLst>
          </p:cNvPr>
          <p:cNvSpPr>
            <a:spLocks noGrp="1"/>
          </p:cNvSpPr>
          <p:nvPr>
            <p:ph type="subTitle" idx="1"/>
          </p:nvPr>
        </p:nvSpPr>
        <p:spPr>
          <a:xfrm>
            <a:off x="634029" y="5811724"/>
            <a:ext cx="10923936" cy="409290"/>
          </a:xfrm>
        </p:spPr>
        <p:txBody>
          <a:bodyPr anchor="t">
            <a:norm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12191999" cy="4986425"/>
          </a:xfrm>
          <a:blipFill dpi="0" rotWithShape="1">
            <a:blip r:embed="rId2">
              <a:alphaModFix amt="60000"/>
            </a:blip>
            <a:srcRect/>
            <a:stretch>
              <a:fillRect t="-40" b="-40"/>
            </a:stretch>
          </a:blipFill>
        </p:spPr>
        <p:txBody>
          <a:bodyPr/>
          <a:lstStyle/>
          <a:p>
            <a:r>
              <a:rPr lang="en-US"/>
              <a:t>Click icon to add picture</a:t>
            </a:r>
            <a:endParaRPr lang="en-US" dirty="0"/>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a:xfrm>
            <a:off x="634029" y="6211605"/>
            <a:ext cx="3657600" cy="630936"/>
          </a:xfrm>
        </p:spPr>
        <p:txBody>
          <a:bodyPr/>
          <a:lstStyle>
            <a:lvl1pPr>
              <a:defRPr>
                <a:solidFill>
                  <a:schemeClr val="bg1"/>
                </a:solidFill>
              </a:defRPr>
            </a:lvl1pPr>
          </a:lstStyle>
          <a:p>
            <a:r>
              <a:rPr lang="en-US" dirty="0"/>
              <a:t>SHAPING THE FUTURE OF OUR INDUSTRY</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a:xfrm>
            <a:off x="9700589" y="6212217"/>
            <a:ext cx="914400" cy="630936"/>
          </a:xfrm>
        </p:spPr>
        <p:txBody>
          <a:bodyPr/>
          <a:lstStyle>
            <a:lvl1pPr>
              <a:defRPr>
                <a:solidFill>
                  <a:schemeClr val="bg1"/>
                </a:solidFill>
              </a:defRPr>
            </a:lvl1pPr>
          </a:lstStyle>
          <a:p>
            <a:fld id="{4C7524BB-F0A6-4140-A8AB-1C8A7E34AB03}" type="datetime1">
              <a:rPr lang="en-US" smtClean="0"/>
              <a:pPr/>
              <a:t>2/8/2026</a:t>
            </a:fld>
            <a:endParaRPr lang="en-US" dirty="0"/>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a:xfrm>
            <a:off x="11009325" y="6221013"/>
            <a:ext cx="548640" cy="630936"/>
          </a:xfrm>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69678023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noAutofit/>
          </a:bodyPr>
          <a:lstStyle>
            <a:lvl1pPr>
              <a:defRPr sz="6000" u="sng" cap="all" baseline="0">
                <a:solidFill>
                  <a:schemeClr val="bg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634029" y="0"/>
            <a:ext cx="4328498" cy="630936"/>
          </a:xfrm>
        </p:spPr>
        <p:txBody>
          <a:body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672014" y="0"/>
            <a:ext cx="942975" cy="630936"/>
          </a:xfrm>
        </p:spPr>
        <p:txBody>
          <a:bodyPr/>
          <a:lstStyle/>
          <a:p>
            <a:fld id="{7E574385-C0BA-734A-92FC-17834D8EB701}" type="datetime1">
              <a:rPr lang="en-US" smtClean="0"/>
              <a:t>2/8/2026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3" y="0"/>
            <a:ext cx="556592" cy="630936"/>
          </a:xfrm>
        </p:spPr>
        <p:txBody>
          <a:bodyPr/>
          <a:lstStyle/>
          <a:p>
            <a:fld id="{CC057153-B650-4DEB-B370-79DDCFDCE934}" type="slidenum">
              <a:rPr lang="en-US" smtClean="0"/>
              <a:t>‹#›</a:t>
            </a:fld>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87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24096" y="1016954"/>
            <a:ext cx="4306487" cy="3345811"/>
          </a:xfrm>
        </p:spPr>
        <p:txBody>
          <a:bodyPr anchor="b">
            <a:noAutofit/>
          </a:bodyPr>
          <a:lstStyle>
            <a:lvl1pPr algn="l">
              <a:defRPr sz="6000" u="sng" cap="all" baseline="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24095" y="4743765"/>
            <a:ext cx="4333869" cy="1479235"/>
          </a:xfrm>
        </p:spPr>
        <p:txBody>
          <a:bodyPr anchor="t">
            <a:norm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6584950" cy="6858000"/>
          </a:xfrm>
          <a:blipFill dpi="0" rotWithShape="1">
            <a:blip r:embed="rId2">
              <a:alphaModFix amt="60000"/>
            </a:blip>
            <a:srcRect/>
            <a:stretch>
              <a:fillRect l="-32" r="-32"/>
            </a:stretch>
          </a:blipFill>
        </p:spPr>
        <p:txBody>
          <a:bodyPr/>
          <a:lstStyle/>
          <a:p>
            <a:r>
              <a:rPr lang="en-US"/>
              <a:t>Click icon to add picture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224097" y="0"/>
            <a:ext cx="2447917" cy="630936"/>
          </a:xfrm>
        </p:spPr>
        <p:txBody>
          <a:bodyPr/>
          <a:lstStyle>
            <a:lvl1pPr>
              <a:defRPr>
                <a:solidFill>
                  <a:schemeClr val="bg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72014" y="0"/>
            <a:ext cx="958467" cy="630936"/>
          </a:xfrm>
        </p:spPr>
        <p:txBody>
          <a:bodyPr/>
          <a:lstStyle>
            <a:lvl1pPr>
              <a:defRPr>
                <a:solidFill>
                  <a:schemeClr val="bg1"/>
                </a:solidFill>
                <a:effectLst/>
              </a:defRPr>
            </a:lvl1pPr>
          </a:lstStyle>
          <a:p>
            <a:fld id="{6C3E8657-ED4F-2349-80D5-3F1287888601}" type="datetime1">
              <a:rPr lang="en-US" smtClean="0"/>
              <a:pPr/>
              <a:t>2/8/2026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001373" y="0"/>
            <a:ext cx="556592" cy="630936"/>
          </a:xfrm>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17825387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1001715"/>
            <a:ext cx="4714880" cy="3360095"/>
          </a:xfrm>
        </p:spPr>
        <p:txBody>
          <a:bodyPr anchor="t">
            <a:noAutofit/>
          </a:bodyPr>
          <a:lstStyle>
            <a:lvl1pPr algn="l">
              <a:defRPr sz="6000" u="sng" cap="all" baseline="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0" y="4728526"/>
            <a:ext cx="4714880" cy="1494474"/>
          </a:xfrm>
        </p:spPr>
        <p:txBody>
          <a:bodyPr anchor="b">
            <a:norm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634030" y="3586"/>
            <a:ext cx="3154768" cy="630936"/>
          </a:xfrm>
        </p:spPr>
        <p:txBody>
          <a:bodyPr/>
          <a:lstStyle>
            <a:lvl1pPr>
              <a:defRPr>
                <a:solidFill>
                  <a:schemeClr val="bg1"/>
                </a:solidFill>
              </a:defRPr>
            </a:lvl1pPr>
          </a:lstStyle>
          <a:p>
            <a:r>
              <a:rPr lang="en-US" dirty="0"/>
              <a:t>SHAPING THE FUTURE OF OUR INDUSTRY</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3845379" y="3586"/>
            <a:ext cx="898310" cy="630936"/>
          </a:xfrm>
        </p:spPr>
        <p:txBody>
          <a:bodyPr/>
          <a:lstStyle>
            <a:lvl1pPr>
              <a:defRPr>
                <a:solidFill>
                  <a:schemeClr val="bg1"/>
                </a:solidFill>
              </a:defRPr>
            </a:lvl1pPr>
          </a:lstStyle>
          <a:p>
            <a:fld id="{CDAA7185-3F7E-9249-BB9E-706C38E229BC}" type="datetime1">
              <a:rPr lang="en-US" smtClean="0"/>
              <a:pPr/>
              <a:t>2/8/2026</a:t>
            </a:fld>
            <a:endParaRPr lang="en-US" dirty="0"/>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800270" y="3586"/>
            <a:ext cx="548640" cy="630936"/>
          </a:xfrm>
        </p:spPr>
        <p:txBody>
          <a:bodyPr/>
          <a:lstStyle>
            <a:lvl1pPr>
              <a:defRPr>
                <a:solidFill>
                  <a:schemeClr val="bg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905502" y="0"/>
            <a:ext cx="6286498" cy="6858000"/>
          </a:xfrm>
          <a:blipFill dpi="0" rotWithShape="1">
            <a:blip r:embed="rId2">
              <a:alphaModFix amt="60000"/>
            </a:blip>
            <a:srcRect/>
            <a:stretch>
              <a:fillRect/>
            </a:stretch>
          </a:blipFill>
        </p:spPr>
        <p:txBody>
          <a:bodyPr/>
          <a:lstStyle/>
          <a:p>
            <a:r>
              <a:rPr lang="en-US"/>
              <a:t>Click icon to add picture</a:t>
            </a:r>
            <a:endParaRPr lang="en-US" dirty="0"/>
          </a:p>
        </p:txBody>
      </p:sp>
    </p:spTree>
    <p:extLst>
      <p:ext uri="{BB962C8B-B14F-4D97-AF65-F5344CB8AC3E}">
        <p14:creationId xmlns:p14="http://schemas.microsoft.com/office/powerpoint/2010/main" val="128457695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8" y="1011936"/>
            <a:ext cx="7538425" cy="3172503"/>
          </a:xfrm>
        </p:spPr>
        <p:txBody>
          <a:bodyPr anchor="t">
            <a:normAutofit/>
          </a:bodyPr>
          <a:lstStyle>
            <a:lvl1pPr algn="l">
              <a:lnSpc>
                <a:spcPct val="90000"/>
              </a:lnSpc>
              <a:defRPr sz="6000" u="sng" cap="all" baseline="0">
                <a:latin typeface="+mj-lt"/>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27" y="4728525"/>
            <a:ext cx="7538425" cy="1494475"/>
          </a:xfrm>
        </p:spPr>
        <p:txBody>
          <a:bodyPr anchor="b">
            <a:normAutofit/>
          </a:bodyPr>
          <a:lstStyle>
            <a:lvl1pPr marL="0" indent="0" algn="l">
              <a:lnSpc>
                <a:spcPct val="75000"/>
              </a:lnSpc>
              <a:spcBef>
                <a:spcPts val="0"/>
              </a:spcBef>
              <a:spcAft>
                <a:spcPts val="600"/>
              </a:spcAft>
              <a:buNone/>
              <a:defRPr sz="20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lnSpc>
                <a:spcPct val="90000"/>
              </a:lnSpc>
              <a:defRPr>
                <a:latin typeface="+mj-lt"/>
              </a:defRPr>
            </a:lvl1pPr>
          </a:lstStyle>
          <a:p>
            <a:r>
              <a:rPr lang="en-US" dirty="0"/>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lnSpc>
                <a:spcPct val="90000"/>
              </a:lnSpc>
              <a:defRPr>
                <a:latin typeface="+mj-lt"/>
              </a:defRPr>
            </a:lvl1pPr>
          </a:lstStyle>
          <a:p>
            <a:fld id="{99A48728-1D9C-2F4B-9F0A-BC2AEDF455B4}" type="datetime1">
              <a:rPr lang="en-US" smtClean="0"/>
              <a:pPr/>
              <a:t>2/8/2026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lnSpc>
                <a:spcPct val="90000"/>
              </a:lnSpc>
              <a:defRPr>
                <a:latin typeface="+mj-l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63807941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9" y="1011936"/>
            <a:ext cx="8095016" cy="3335590"/>
          </a:xfrm>
        </p:spPr>
        <p:txBody>
          <a:bodyPr anchor="b">
            <a:normAutofit/>
          </a:bodyPr>
          <a:lstStyle>
            <a:lvl1pPr algn="l">
              <a:defRPr sz="6000" cap="all"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29" y="4728526"/>
            <a:ext cx="8095015" cy="1117538"/>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07A5FDA9-B56F-3D40-BA5C-830FD973E5D1}" type="datetime1">
              <a:rPr lang="en-US" smtClean="0"/>
              <a:t>2/8/2026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97895856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133602" y="1011936"/>
            <a:ext cx="7924802" cy="3350830"/>
          </a:xfrm>
        </p:spPr>
        <p:txBody>
          <a:bodyPr anchor="b">
            <a:normAutofit/>
          </a:bodyPr>
          <a:lstStyle>
            <a:lvl1pPr algn="ctr">
              <a:defRPr sz="6000" cap="all" baseline="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133602" y="4728526"/>
            <a:ext cx="7924801" cy="1117538"/>
          </a:xfrm>
        </p:spPr>
        <p:txBody>
          <a:bodyPr>
            <a:normAutofit/>
          </a:bodyPr>
          <a:lstStyle>
            <a:lvl1pPr marL="0" indent="0" algn="ctr">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5B04B425-AD26-2748-9379-4D52F1178C82}" type="datetime1">
              <a:rPr lang="en-US" smtClean="0"/>
              <a:pPr/>
              <a:t>2/8/2026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69085628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4">
    <p:bg>
      <p:bgPr>
        <a:solidFill>
          <a:schemeClr val="accent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2AC2E79-609C-0D1A-9B21-608288E7C67D}"/>
              </a:ext>
            </a:extLst>
          </p:cNvPr>
          <p:cNvSpPr>
            <a:spLocks noGrp="1"/>
          </p:cNvSpPr>
          <p:nvPr>
            <p:ph type="ctrTitle"/>
          </p:nvPr>
        </p:nvSpPr>
        <p:spPr>
          <a:xfrm>
            <a:off x="634029" y="634999"/>
            <a:ext cx="7152035" cy="5588001"/>
          </a:xfrm>
        </p:spPr>
        <p:txBody>
          <a:bodyPr anchor="b">
            <a:normAutofit/>
          </a:bodyPr>
          <a:lstStyle>
            <a:lvl1pPr algn="l">
              <a:defRPr sz="7500" cap="all" baseline="0">
                <a:solidFill>
                  <a:schemeClr val="bg1"/>
                </a:solidFill>
              </a:defRPr>
            </a:lvl1pPr>
          </a:lstStyle>
          <a:p>
            <a:r>
              <a:rPr lang="en-US"/>
              <a:t>Click to edit Master title style</a:t>
            </a:r>
            <a:endParaRPr lang="en-US" dirty="0"/>
          </a:p>
        </p:txBody>
      </p:sp>
      <p:sp>
        <p:nvSpPr>
          <p:cNvPr id="6" name="Subtitle 2">
            <a:extLst>
              <a:ext uri="{FF2B5EF4-FFF2-40B4-BE49-F238E27FC236}">
                <a16:creationId xmlns:a16="http://schemas.microsoft.com/office/drawing/2014/main" id="{903C4BE1-6BC7-07DF-D465-C3B7FD2F9950}"/>
              </a:ext>
            </a:extLst>
          </p:cNvPr>
          <p:cNvSpPr>
            <a:spLocks noGrp="1"/>
          </p:cNvSpPr>
          <p:nvPr>
            <p:ph type="subTitle" idx="1"/>
          </p:nvPr>
        </p:nvSpPr>
        <p:spPr>
          <a:xfrm>
            <a:off x="8172448" y="634999"/>
            <a:ext cx="3385516" cy="1494477"/>
          </a:xfrm>
        </p:spPr>
        <p:txBody>
          <a:bodyPr anchor="t">
            <a:normAutofit/>
          </a:bodyPr>
          <a:lstStyle>
            <a:lvl1pPr marL="0" indent="0" algn="r">
              <a:buNone/>
              <a:defRPr sz="2000" b="1" i="0">
                <a:solidFill>
                  <a:schemeClr val="bg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720502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tle 5">
    <p:bg>
      <p:bgPr>
        <a:solidFill>
          <a:schemeClr val="accent2"/>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2AC2E79-609C-0D1A-9B21-608288E7C67D}"/>
              </a:ext>
            </a:extLst>
          </p:cNvPr>
          <p:cNvSpPr>
            <a:spLocks noGrp="1"/>
          </p:cNvSpPr>
          <p:nvPr>
            <p:ph type="ctrTitle"/>
          </p:nvPr>
        </p:nvSpPr>
        <p:spPr>
          <a:xfrm>
            <a:off x="634029" y="634999"/>
            <a:ext cx="7152035" cy="5588001"/>
          </a:xfrm>
        </p:spPr>
        <p:txBody>
          <a:bodyPr anchor="b">
            <a:normAutofit/>
          </a:bodyPr>
          <a:lstStyle>
            <a:lvl1pPr algn="l">
              <a:defRPr sz="7500" cap="all" baseline="0">
                <a:solidFill>
                  <a:schemeClr val="accent1"/>
                </a:solidFill>
              </a:defRPr>
            </a:lvl1pPr>
          </a:lstStyle>
          <a:p>
            <a:r>
              <a:rPr lang="en-US"/>
              <a:t>Click to edit Master title style</a:t>
            </a:r>
            <a:endParaRPr lang="en-US" dirty="0"/>
          </a:p>
        </p:txBody>
      </p:sp>
      <p:sp>
        <p:nvSpPr>
          <p:cNvPr id="6" name="Subtitle 2">
            <a:extLst>
              <a:ext uri="{FF2B5EF4-FFF2-40B4-BE49-F238E27FC236}">
                <a16:creationId xmlns:a16="http://schemas.microsoft.com/office/drawing/2014/main" id="{903C4BE1-6BC7-07DF-D465-C3B7FD2F9950}"/>
              </a:ext>
            </a:extLst>
          </p:cNvPr>
          <p:cNvSpPr>
            <a:spLocks noGrp="1"/>
          </p:cNvSpPr>
          <p:nvPr>
            <p:ph type="subTitle" idx="1"/>
          </p:nvPr>
        </p:nvSpPr>
        <p:spPr>
          <a:xfrm>
            <a:off x="8172448" y="634999"/>
            <a:ext cx="3385516" cy="1494477"/>
          </a:xfrm>
        </p:spPr>
        <p:txBody>
          <a:bodyPr anchor="t">
            <a:normAutofit/>
          </a:bodyPr>
          <a:lstStyle>
            <a:lvl1pPr marL="0" indent="0" algn="r">
              <a:buNone/>
              <a:defRPr sz="2000" b="1" i="0">
                <a:solidFill>
                  <a:schemeClr val="accent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316774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8" y="1748474"/>
            <a:ext cx="7538425" cy="4474526"/>
          </a:xfrm>
        </p:spPr>
        <p:txBody>
          <a:bodyPr anchor="b">
            <a:normAutofit/>
          </a:bodyPr>
          <a:lstStyle>
            <a:lvl1pPr algn="l">
              <a:defRPr sz="6000" cap="all" baseline="0">
                <a:solidFill>
                  <a:schemeClr val="tx1"/>
                </a:solidFill>
              </a:defRPr>
            </a:lvl1pPr>
          </a:lstStyle>
          <a:p>
            <a:r>
              <a:rPr lang="en-US"/>
              <a:t>Click to edit Master title style</a:t>
            </a:r>
            <a:endParaRPr lang="en-US" dirty="0"/>
          </a:p>
        </p:txBody>
      </p:sp>
    </p:spTree>
    <p:extLst>
      <p:ext uri="{BB962C8B-B14F-4D97-AF65-F5344CB8AC3E}">
        <p14:creationId xmlns:p14="http://schemas.microsoft.com/office/powerpoint/2010/main" val="65050514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ection Header 2">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8" y="1748474"/>
            <a:ext cx="7538425" cy="4474526"/>
          </a:xfrm>
        </p:spPr>
        <p:txBody>
          <a:bodyPr anchor="b">
            <a:normAutofit/>
          </a:bodyPr>
          <a:lstStyle>
            <a:lvl1pPr algn="l">
              <a:defRPr sz="6000" cap="all" baseline="0">
                <a:solidFill>
                  <a:schemeClr val="accent1"/>
                </a:solidFill>
              </a:defRPr>
            </a:lvl1pPr>
          </a:lstStyle>
          <a:p>
            <a:r>
              <a:rPr lang="en-US"/>
              <a:t>Click to edit Master title style</a:t>
            </a:r>
            <a:endParaRPr lang="en-US" dirty="0"/>
          </a:p>
        </p:txBody>
      </p:sp>
    </p:spTree>
    <p:extLst>
      <p:ext uri="{BB962C8B-B14F-4D97-AF65-F5344CB8AC3E}">
        <p14:creationId xmlns:p14="http://schemas.microsoft.com/office/powerpoint/2010/main" val="43275870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Welcom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001714"/>
            <a:ext cx="5652464" cy="2613336"/>
          </a:xfrm>
        </p:spPr>
        <p:txBody>
          <a:bodyPr anchor="b">
            <a:noAutofit/>
          </a:bodyPr>
          <a:lstStyle>
            <a:lvl1pPr>
              <a:defRPr sz="6000" u="sng" cap="all" baseline="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634029" y="0"/>
            <a:ext cx="4328498" cy="630936"/>
          </a:xfrm>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672014" y="0"/>
            <a:ext cx="942975" cy="630936"/>
          </a:xfrm>
        </p:spPr>
        <p:txBody>
          <a:bodyPr/>
          <a:lstStyle>
            <a:lvl1pPr>
              <a:defRPr>
                <a:solidFill>
                  <a:schemeClr val="tx1"/>
                </a:solidFill>
              </a:defRPr>
            </a:lvl1pPr>
          </a:lstStyle>
          <a:p>
            <a:fld id="{05F2758A-C3D6-E84B-B3E9-757EFEF52D55}" type="datetime1">
              <a:rPr lang="en-US" smtClean="0"/>
              <a:pPr/>
              <a:t>2/8/2026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3" y="0"/>
            <a:ext cx="556592" cy="630936"/>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34029" y="3996050"/>
            <a:ext cx="5652464" cy="2226950"/>
          </a:xfrm>
        </p:spPr>
        <p:txBody>
          <a:bodyPr>
            <a:normAutofit/>
          </a:bodyPr>
          <a:lstStyle>
            <a:lvl1pPr>
              <a:lnSpc>
                <a:spcPct val="120000"/>
              </a:lnSpc>
              <a:spcAft>
                <a:spcPts val="0"/>
              </a:spcAft>
              <a:defRPr sz="1600">
                <a:solidFill>
                  <a:schemeClr val="tx1"/>
                </a:solidFill>
              </a:defRPr>
            </a:lvl1pPr>
            <a:lvl2pPr>
              <a:lnSpc>
                <a:spcPct val="120000"/>
              </a:lnSpc>
              <a:spcAft>
                <a:spcPts val="0"/>
              </a:spcAft>
              <a:defRPr sz="1600">
                <a:solidFill>
                  <a:schemeClr val="tx1"/>
                </a:solidFill>
              </a:defRPr>
            </a:lvl2pPr>
            <a:lvl3pPr>
              <a:lnSpc>
                <a:spcPct val="120000"/>
              </a:lnSpc>
              <a:spcAft>
                <a:spcPts val="0"/>
              </a:spcAft>
              <a:defRPr sz="1600">
                <a:solidFill>
                  <a:schemeClr val="tx1"/>
                </a:solidFill>
              </a:defRPr>
            </a:lvl3pPr>
            <a:lvl4pPr>
              <a:lnSpc>
                <a:spcPct val="120000"/>
              </a:lnSpc>
              <a:spcAft>
                <a:spcPts val="0"/>
              </a:spcAft>
              <a:defRPr sz="1600">
                <a:solidFill>
                  <a:schemeClr val="tx1"/>
                </a:solidFill>
              </a:defRPr>
            </a:lvl4pPr>
            <a:lvl5pPr>
              <a:lnSpc>
                <a:spcPct val="120000"/>
              </a:lnSpc>
              <a:spcAft>
                <a:spcPts val="0"/>
              </a:spcAft>
              <a:defRPr sz="16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8" name="Picture Placeholder 7">
            <a:extLst>
              <a:ext uri="{FF2B5EF4-FFF2-40B4-BE49-F238E27FC236}">
                <a16:creationId xmlns:a16="http://schemas.microsoft.com/office/drawing/2014/main" id="{DEE8CE2C-7AFC-E265-19EB-F76884D5992B}"/>
              </a:ext>
            </a:extLst>
          </p:cNvPr>
          <p:cNvSpPr>
            <a:spLocks noGrp="1"/>
          </p:cNvSpPr>
          <p:nvPr>
            <p:ph type="pic" sz="quarter" idx="14"/>
          </p:nvPr>
        </p:nvSpPr>
        <p:spPr>
          <a:xfrm>
            <a:off x="6843095" y="630936"/>
            <a:ext cx="4714870" cy="5592064"/>
          </a:xfrm>
          <a:blipFill dpi="0" rotWithShape="1">
            <a:blip r:embed="rId2">
              <a:alphaModFix amt="60000"/>
            </a:blip>
            <a:srcRect/>
            <a:stretch>
              <a:fillRect l="-40" r="-40"/>
            </a:stretch>
          </a:blipFill>
        </p:spPr>
        <p:txBody>
          <a:bodyPr/>
          <a:lstStyle>
            <a:lvl1pPr>
              <a:defRPr>
                <a:solidFill>
                  <a:schemeClr val="tx1"/>
                </a:solidFill>
              </a:defRPr>
            </a:lvl1pPr>
          </a:lstStyle>
          <a:p>
            <a:r>
              <a:rPr lang="en-US"/>
              <a:t>Click icon to add picture</a:t>
            </a:r>
            <a:endParaRPr lang="en-US" dirty="0"/>
          </a:p>
        </p:txBody>
      </p:sp>
    </p:spTree>
    <p:extLst>
      <p:ext uri="{BB962C8B-B14F-4D97-AF65-F5344CB8AC3E}">
        <p14:creationId xmlns:p14="http://schemas.microsoft.com/office/powerpoint/2010/main" val="2177910705"/>
      </p:ext>
    </p:extLst>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858000" y="1001715"/>
            <a:ext cx="4663440" cy="2241233"/>
          </a:xfrm>
        </p:spPr>
        <p:txBody>
          <a:bodyPr anchor="t">
            <a:noAutofit/>
          </a:bodyPr>
          <a:lstStyle>
            <a:lvl1pPr>
              <a:defRPr sz="6000" cap="all" baseline="0">
                <a:solidFill>
                  <a:schemeClr val="tx1"/>
                </a:solidFill>
              </a:defRPr>
            </a:lvl1pPr>
          </a:lstStyle>
          <a:p>
            <a:r>
              <a:rPr lang="en-US"/>
              <a:t>Click to edit Master title style</a:t>
            </a:r>
            <a:endParaRPr lang="en-US" dirty="0"/>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p:nvPr>
        </p:nvSpPr>
        <p:spPr>
          <a:xfrm>
            <a:off x="0" y="0"/>
            <a:ext cx="6096000"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843095" y="0"/>
            <a:ext cx="2828918" cy="630936"/>
          </a:xfrm>
        </p:spPr>
        <p:txBody>
          <a:bodyPr/>
          <a:lstStyle>
            <a:lvl1pPr>
              <a:defRPr>
                <a:solidFill>
                  <a:schemeClr val="tx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707112" y="0"/>
            <a:ext cx="914400" cy="630936"/>
          </a:xfrm>
        </p:spPr>
        <p:txBody>
          <a:bodyPr/>
          <a:lstStyle>
            <a:lvl1pPr>
              <a:defRPr>
                <a:solidFill>
                  <a:schemeClr val="tx1"/>
                </a:solidFill>
              </a:defRPr>
            </a:lvl1pPr>
          </a:lstStyle>
          <a:p>
            <a:fld id="{1EEECD8D-53A7-3A4F-8909-5ECB0FEF37FB}" type="datetime1">
              <a:rPr lang="en-US" smtClean="0"/>
              <a:pPr/>
              <a:t>2/8/2026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009324" y="0"/>
            <a:ext cx="548640" cy="630936"/>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858000" y="3623950"/>
            <a:ext cx="4663440" cy="2539106"/>
          </a:xfrm>
        </p:spPr>
        <p:txBody>
          <a:bodyPr>
            <a:normAutofit/>
          </a:bodyPr>
          <a:lstStyle>
            <a:lvl1pPr marL="457200" indent="-457200">
              <a:buFont typeface="+mj-lt"/>
              <a:buAutoNum type="arabicPeriod"/>
              <a:defRPr sz="2000">
                <a:solidFill>
                  <a:schemeClr val="tx1"/>
                </a:solidFill>
              </a:defRPr>
            </a:lvl1pPr>
            <a:lvl2pPr marL="571500" indent="-342900">
              <a:buFont typeface="+mj-lt"/>
              <a:buAutoNum type="arabicPeriod"/>
              <a:defRPr sz="1800">
                <a:solidFill>
                  <a:schemeClr val="tx1"/>
                </a:solidFill>
              </a:defRPr>
            </a:lvl2pPr>
            <a:lvl3pPr marL="800100" indent="-342900">
              <a:buFont typeface="+mj-lt"/>
              <a:buAutoNum type="arabicPeriod"/>
              <a:defRPr sz="1600">
                <a:solidFill>
                  <a:schemeClr val="tx1"/>
                </a:solidFill>
              </a:defRPr>
            </a:lvl3pPr>
            <a:lvl4pPr marL="1028700" indent="-342900">
              <a:buFont typeface="+mj-lt"/>
              <a:buAutoNum type="arabicPeriod"/>
              <a:defRPr sz="1400">
                <a:solidFill>
                  <a:schemeClr val="tx1"/>
                </a:solidFill>
              </a:defRPr>
            </a:lvl4pPr>
            <a:lvl5pPr>
              <a:buFont typeface="+mj-lt"/>
              <a:buAutoNum type="arabicPeriod"/>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477243813"/>
      </p:ext>
    </p:extLst>
  </p:cSld>
  <p:clrMapOvr>
    <a:overrideClrMapping bg1="dk1" tx1="lt1" bg2="dk2" tx2="lt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2129475"/>
            <a:ext cx="4719430" cy="2599051"/>
          </a:xfrm>
        </p:spPr>
        <p:txBody>
          <a:bodyPr>
            <a:noAutofit/>
          </a:bodyPr>
          <a:lstStyle>
            <a:lvl1pPr>
              <a:defRPr sz="6000" cap="all" baseline="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307E3B5C-D099-9543-A57D-129299D311F4}" type="datetime1">
              <a:rPr lang="en-US" smtClean="0"/>
              <a:pPr/>
              <a:t>2/8/2026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843095" y="2129475"/>
            <a:ext cx="4158283" cy="2599051"/>
          </a:xfrm>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79489392"/>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748474"/>
            <a:ext cx="4328498" cy="3726812"/>
          </a:xfrm>
        </p:spPr>
        <p:txBody>
          <a:bodyPr>
            <a:normAutofit/>
          </a:bodyPr>
          <a:lstStyle>
            <a:lvl1pPr>
              <a:defRPr sz="6000" cap="all" baseline="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FDDB5BF-28B0-5C4D-A64A-E611B8C77204}" type="datetime1">
              <a:rPr lang="en-US" smtClean="0"/>
              <a:pPr/>
              <a:t>2/8/2026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348911" y="1748473"/>
            <a:ext cx="6209053" cy="372681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5917226"/>
      </p:ext>
    </p:extLst>
  </p:cSld>
  <p:clrMapOvr>
    <a:overrideClrMapping bg1="dk1" tx1="lt1" bg2="dk2" tx2="lt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1381759"/>
            <a:ext cx="4347849" cy="4841241"/>
          </a:xfrm>
        </p:spPr>
        <p:txBody>
          <a:bodyPr>
            <a:normAutofit/>
          </a:bodyPr>
          <a:lstStyle>
            <a:lvl1pPr>
              <a:defRPr sz="6000" cap="all" baseline="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9482B860-5E2A-1340-A6D3-E276E55F2222}" type="datetime1">
              <a:rPr lang="en-US" smtClean="0"/>
              <a:pPr/>
              <a:t>2/8/2026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348911" y="1381759"/>
            <a:ext cx="6209054" cy="484124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11288327"/>
      </p:ext>
    </p:extLst>
  </p:cSld>
  <p:clrMapOvr>
    <a:overrideClrMapping bg1="dk1" tx1="lt1" bg2="dk2" tx2="lt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5">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1001715"/>
            <a:ext cx="4347850" cy="4855526"/>
          </a:xfrm>
        </p:spPr>
        <p:txBody>
          <a:bodyPr>
            <a:normAutofit/>
          </a:bodyPr>
          <a:lstStyle>
            <a:lvl1pPr>
              <a:defRPr sz="6000" cap="all" baseline="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E8676C7A-4B29-7743-AB3A-5EEF28262A7C}" type="datetime1">
              <a:rPr lang="en-US" smtClean="0"/>
              <a:pPr/>
              <a:t>2/8/2026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348911" y="1001715"/>
            <a:ext cx="6209053" cy="485552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61574937"/>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6">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2" y="1001715"/>
            <a:ext cx="3385529" cy="5221285"/>
          </a:xfrm>
        </p:spPr>
        <p:txBody>
          <a:bodyPr>
            <a:normAutofit/>
          </a:bodyPr>
          <a:lstStyle>
            <a:lvl1pPr>
              <a:defRPr sz="6000" cap="all" baseline="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7826AE1-158D-A74A-A5C8-25E57C484C69}" type="datetime1">
              <a:rPr lang="en-US" smtClean="0"/>
              <a:pPr/>
              <a:t>2/8/2026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405935" y="1001715"/>
            <a:ext cx="7152029" cy="522128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66173699"/>
      </p:ext>
    </p:extLst>
  </p:cSld>
  <p:clrMapOvr>
    <a:overrideClrMapping bg1="dk1" tx1="lt1" bg2="dk2" tx2="lt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Content 7">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001714"/>
            <a:ext cx="10923935" cy="1127760"/>
          </a:xfrm>
        </p:spPr>
        <p:txBody>
          <a:bodyPr>
            <a:noAutofit/>
          </a:bodyPr>
          <a:lstStyle>
            <a:lvl1pPr>
              <a:defRPr sz="6000" u="sng" cap="all" baseline="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634029" y="0"/>
            <a:ext cx="4328498" cy="630936"/>
          </a:xfrm>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672014" y="0"/>
            <a:ext cx="942975" cy="630936"/>
          </a:xfrm>
        </p:spPr>
        <p:txBody>
          <a:bodyPr/>
          <a:lstStyle>
            <a:lvl1pPr>
              <a:defRPr>
                <a:solidFill>
                  <a:schemeClr val="tx1"/>
                </a:solidFill>
              </a:defRPr>
            </a:lvl1pPr>
          </a:lstStyle>
          <a:p>
            <a:fld id="{FA1EC562-4E50-D34B-8F39-5DD0D018EB66}" type="datetime1">
              <a:rPr lang="en-US" smtClean="0"/>
              <a:pPr/>
              <a:t>2/8/2026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3" y="0"/>
            <a:ext cx="556592" cy="630936"/>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34029" y="2495234"/>
            <a:ext cx="10923935" cy="372776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83785884"/>
      </p:ext>
    </p:extLst>
  </p:cSld>
  <p:clrMapOvr>
    <a:overrideClrMapping bg1="dk1" tx1="lt1" bg2="dk2" tx2="lt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Agenda">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34029" y="1011936"/>
            <a:ext cx="8481400" cy="1484254"/>
          </a:xfrm>
        </p:spPr>
        <p:txBody>
          <a:bodyPr anchor="t">
            <a:noAutofit/>
          </a:bodyPr>
          <a:lstStyle>
            <a:lvl1pPr>
              <a:defRPr sz="6000" cap="all" baseline="0">
                <a:solidFill>
                  <a:schemeClr val="tx1"/>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1"/>
                </a:solidFill>
              </a:defRPr>
            </a:lvl1pPr>
          </a:lstStyle>
          <a:p>
            <a:fld id="{3EDD5DD5-92AA-6440-87DE-277C532BE8AC}" type="datetime1">
              <a:rPr lang="en-US" smtClean="0"/>
              <a:pPr/>
              <a:t>2/8/2026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34029" y="2877190"/>
            <a:ext cx="8481400" cy="3345810"/>
          </a:xfrm>
        </p:spPr>
        <p:txBody>
          <a:bodyPr>
            <a:normAutofit/>
          </a:bodyPr>
          <a:lstStyle>
            <a:lvl1pPr marL="457200" indent="-457200">
              <a:buFont typeface="+mj-lt"/>
              <a:buAutoNum type="arabicPeriod"/>
              <a:defRPr sz="2400">
                <a:solidFill>
                  <a:schemeClr val="tx1"/>
                </a:solidFill>
              </a:defRPr>
            </a:lvl1pPr>
            <a:lvl2pPr marL="685800" indent="-457200">
              <a:buFont typeface="+mj-lt"/>
              <a:buAutoNum type="arabicPeriod"/>
              <a:defRPr sz="2000">
                <a:solidFill>
                  <a:schemeClr val="tx1"/>
                </a:solidFill>
              </a:defRPr>
            </a:lvl2pPr>
            <a:lvl3pPr marL="800100" indent="-342900">
              <a:buFont typeface="+mj-lt"/>
              <a:buAutoNum type="arabicPeriod"/>
              <a:defRPr sz="1800">
                <a:solidFill>
                  <a:schemeClr val="tx1"/>
                </a:solidFill>
              </a:defRPr>
            </a:lvl3pPr>
            <a:lvl4pPr marL="1028700" indent="-342900">
              <a:buFont typeface="+mj-lt"/>
              <a:buAutoNum type="arabicPeriod"/>
              <a:defRPr sz="1600">
                <a:solidFill>
                  <a:schemeClr val="tx1"/>
                </a:solidFill>
              </a:defRPr>
            </a:lvl4pPr>
            <a:lvl5pPr marL="1257300" indent="-342900">
              <a:buFont typeface="+mj-lt"/>
              <a:buAutoNum type="arabicPeriod"/>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90827042"/>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48911" y="1001714"/>
            <a:ext cx="6209053" cy="1122374"/>
          </a:xfrm>
        </p:spPr>
        <p:txBody>
          <a:bodyPr anchor="t"/>
          <a:lstStyle>
            <a:lvl1pPr>
              <a:defRPr cap="all" baseline="0">
                <a:solidFill>
                  <a:schemeClr val="tx1"/>
                </a:solidFill>
              </a:defRPr>
            </a:lvl1pPr>
          </a:lstStyle>
          <a:p>
            <a:r>
              <a:rPr lang="en-US"/>
              <a:t>Click to edit Master title style</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6843096" y="0"/>
            <a:ext cx="2828918" cy="630936"/>
          </a:xfrm>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700589" y="0"/>
            <a:ext cx="914400" cy="630936"/>
          </a:xfrm>
        </p:spPr>
        <p:txBody>
          <a:bodyPr/>
          <a:lstStyle>
            <a:lvl1pPr>
              <a:defRPr>
                <a:solidFill>
                  <a:schemeClr val="tx1"/>
                </a:solidFill>
              </a:defRPr>
            </a:lvl1pPr>
          </a:lstStyle>
          <a:p>
            <a:fld id="{33C78A78-9BD4-2540-9BAB-27AD9352B454}" type="datetime1">
              <a:rPr lang="en-US" smtClean="0"/>
              <a:pPr/>
              <a:t>2/8/2026</a:t>
            </a:fld>
            <a:endParaRPr lang="en-US" dirty="0"/>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009324" y="0"/>
            <a:ext cx="548640" cy="630936"/>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904907"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48911" y="2496189"/>
            <a:ext cx="6209053" cy="3726811"/>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15385792"/>
      </p:ext>
    </p:extLst>
  </p:cSld>
  <p:clrMapOvr>
    <a:overrideClrMapping bg1="dk1" tx1="lt1" bg2="dk2" tx2="lt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4"/>
            <a:ext cx="6209066" cy="1121419"/>
          </a:xfrm>
        </p:spPr>
        <p:txBody>
          <a:bodyPr anchor="t"/>
          <a:lstStyle>
            <a:lvl1pPr>
              <a:defRPr cap="all" baseline="0">
                <a:solidFill>
                  <a:schemeClr val="bg1"/>
                </a:solidFill>
              </a:defRPr>
            </a:lvl1pPr>
          </a:lstStyle>
          <a:p>
            <a:r>
              <a:rPr lang="en-US"/>
              <a:t>Click to edit Master title style</a:t>
            </a:r>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34028" y="0"/>
            <a:ext cx="3181348" cy="630936"/>
          </a:xfrm>
        </p:spPr>
        <p:txBody>
          <a:bodyPr/>
          <a:lstStyle>
            <a:lvl1pPr>
              <a:defRPr>
                <a:solidFill>
                  <a:schemeClr val="bg1"/>
                </a:solidFill>
              </a:defRPr>
            </a:lvl1pPr>
          </a:lstStyle>
          <a:p>
            <a:r>
              <a:rPr lang="en-US" dirty="0"/>
              <a:t>SHAPING THE FUTURE OF OUR INDUSTRY</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3859766" y="0"/>
            <a:ext cx="896113" cy="630936"/>
          </a:xfrm>
        </p:spPr>
        <p:txBody>
          <a:bodyPr/>
          <a:lstStyle>
            <a:lvl1pPr>
              <a:defRPr>
                <a:solidFill>
                  <a:schemeClr val="bg1"/>
                </a:solidFill>
              </a:defRPr>
            </a:lvl1pPr>
          </a:lstStyle>
          <a:p>
            <a:fld id="{6B5BCBD1-B884-5B4C-ACE8-81AA2A39E888}" type="datetime1">
              <a:rPr lang="en-US" smtClean="0"/>
              <a:pPr/>
              <a:t>2/8/2026</a:t>
            </a:fld>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4800270" y="0"/>
            <a:ext cx="548640" cy="630936"/>
          </a:xfrm>
        </p:spPr>
        <p:txBody>
          <a:bodyPr/>
          <a:lstStyle>
            <a:lvl1pPr>
              <a:defRPr>
                <a:solidFill>
                  <a:schemeClr val="bg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28" y="2495234"/>
            <a:ext cx="6209066" cy="372776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262823" y="0"/>
            <a:ext cx="4929177" cy="6858000"/>
          </a:xfrm>
          <a:blipFill dpi="0" rotWithShape="1">
            <a:blip r:embed="rId2">
              <a:alphaModFix amt="60000"/>
            </a:blip>
            <a:srcRect/>
            <a:stretch>
              <a:fillRect/>
            </a:stretch>
          </a:blipFill>
        </p:spPr>
        <p:txBody>
          <a:bodyPr/>
          <a:lstStyle/>
          <a:p>
            <a:r>
              <a:rPr lang="en-US"/>
              <a:t>Click icon to add picture</a:t>
            </a:r>
            <a:endParaRPr lang="en-US" dirty="0"/>
          </a:p>
        </p:txBody>
      </p:sp>
    </p:spTree>
    <p:extLst>
      <p:ext uri="{BB962C8B-B14F-4D97-AF65-F5344CB8AC3E}">
        <p14:creationId xmlns:p14="http://schemas.microsoft.com/office/powerpoint/2010/main" val="2487717625"/>
      </p:ext>
    </p:extLst>
  </p:cSld>
  <p:clrMapOvr>
    <a:overrideClrMapping bg1="lt1" tx1="dk1" bg2="lt2" tx2="dk2" accent1="accent1" accent2="accent2" accent3="accent3" accent4="accent4" accent5="accent5" accent6="accent6" hlink="hlink" folHlink="folHlink"/>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405936" y="1001714"/>
            <a:ext cx="7152028" cy="1122374"/>
          </a:xfrm>
        </p:spPr>
        <p:txBody>
          <a:bodyPr anchor="t"/>
          <a:lstStyle>
            <a:lvl1pPr>
              <a:defRPr cap="all" baseline="0">
                <a:solidFill>
                  <a:schemeClr val="bg1"/>
                </a:solidFill>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019547" cy="6858000"/>
          </a:xfrm>
          <a:blipFill dpi="0" rotWithShape="1">
            <a:blip r:embed="rId2">
              <a:alphaModFix amt="60000"/>
            </a:blip>
            <a:srcRect/>
            <a:stretch>
              <a:fillRect/>
            </a:stretch>
          </a:blipFill>
        </p:spPr>
        <p:txBody>
          <a:bodyPr/>
          <a:lstStyle/>
          <a:p>
            <a:r>
              <a:rPr lang="en-US"/>
              <a:t>Click icon to add picture</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6871664" y="0"/>
            <a:ext cx="2800349" cy="630936"/>
          </a:xfrm>
        </p:spPr>
        <p:txBody>
          <a:bodyPr/>
          <a:lstStyle>
            <a:lvl1pPr>
              <a:defRPr>
                <a:solidFill>
                  <a:schemeClr val="bg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9700589" y="0"/>
            <a:ext cx="914400" cy="630936"/>
          </a:xfrm>
        </p:spPr>
        <p:txBody>
          <a:bodyPr/>
          <a:lstStyle>
            <a:lvl1pPr>
              <a:defRPr>
                <a:solidFill>
                  <a:schemeClr val="bg1"/>
                </a:solidFill>
              </a:defRPr>
            </a:lvl1pPr>
          </a:lstStyle>
          <a:p>
            <a:fld id="{B561CBF7-6530-194B-9FC2-12E7E7738880}" type="datetime1">
              <a:rPr lang="en-US" smtClean="0"/>
              <a:pPr/>
              <a:t>2/8/2026</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009324" y="0"/>
            <a:ext cx="548640" cy="630936"/>
          </a:xfrm>
        </p:spPr>
        <p:txBody>
          <a:bodyPr/>
          <a:lstStyle>
            <a:lvl1pPr>
              <a:defRPr>
                <a:solidFill>
                  <a:schemeClr val="bg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405936" y="2496189"/>
            <a:ext cx="7152028" cy="3726811"/>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99263639"/>
      </p:ext>
    </p:extLst>
  </p:cSld>
  <p:clrMapOvr>
    <a:overrideClrMapping bg1="lt1" tx1="dk1" bg2="lt2" tx2="dk2" accent1="accent1" accent2="accent2" accent3="accent3" accent4="accent4" accent5="accent5" accent6="accent6" hlink="hlink" folHlink="folHlink"/>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4"/>
            <a:ext cx="6587506" cy="1112519"/>
          </a:xfrm>
        </p:spPr>
        <p:txBody>
          <a:bodyPr anchor="t"/>
          <a:lstStyle>
            <a:lvl1pPr>
              <a:defRPr cap="all" baseline="0">
                <a:solidFill>
                  <a:schemeClr val="bg1"/>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28" y="2495234"/>
            <a:ext cx="6595451" cy="372776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34028" y="0"/>
            <a:ext cx="3177059" cy="630936"/>
          </a:xfrm>
        </p:spPr>
        <p:txBody>
          <a:bodyPr/>
          <a:lstStyle>
            <a:lvl1pPr>
              <a:defRPr>
                <a:solidFill>
                  <a:schemeClr val="bg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3848478" y="0"/>
            <a:ext cx="914400" cy="630936"/>
          </a:xfrm>
        </p:spPr>
        <p:txBody>
          <a:bodyPr/>
          <a:lstStyle>
            <a:lvl1pPr>
              <a:defRPr>
                <a:solidFill>
                  <a:schemeClr val="bg1"/>
                </a:solidFill>
              </a:defRPr>
            </a:lvl1pPr>
          </a:lstStyle>
          <a:p>
            <a:fld id="{3FA5E271-D672-F147-B371-ABF5E56F00EC}" type="datetime1">
              <a:rPr lang="en-US" smtClean="0"/>
              <a:pPr/>
              <a:t>2/8/2026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4800269" y="0"/>
            <a:ext cx="548641" cy="630936"/>
          </a:xfrm>
        </p:spPr>
        <p:txBody>
          <a:bodyPr/>
          <a:lstStyle>
            <a:lvl1pPr>
              <a:defRPr>
                <a:solidFill>
                  <a:schemeClr val="bg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8172454" y="0"/>
            <a:ext cx="4019545" cy="6858000"/>
          </a:xfrm>
          <a:blipFill dpi="0" rotWithShape="1">
            <a:blip r:embed="rId2">
              <a:alphaModFix amt="60000"/>
            </a:blip>
            <a:srcRect/>
            <a:stretch>
              <a:fillRect/>
            </a:stretch>
          </a:blipFill>
        </p:spPr>
        <p:txBody>
          <a:bodyPr/>
          <a:lstStyle/>
          <a:p>
            <a:r>
              <a:rPr lang="en-US"/>
              <a:t>Click icon to add picture</a:t>
            </a:r>
            <a:endParaRPr lang="en-US" dirty="0"/>
          </a:p>
        </p:txBody>
      </p:sp>
    </p:spTree>
    <p:extLst>
      <p:ext uri="{BB962C8B-B14F-4D97-AF65-F5344CB8AC3E}">
        <p14:creationId xmlns:p14="http://schemas.microsoft.com/office/powerpoint/2010/main" val="1138457317"/>
      </p:ext>
    </p:extLst>
  </p:cSld>
  <p:clrMapOvr>
    <a:overrideClrMapping bg1="lt1" tx1="dk1" bg2="lt2" tx2="dk2" accent1="accent1" accent2="accent2" accent3="accent3" accent4="accent4" accent5="accent5" accent6="accent6" hlink="hlink" folHlink="folHlink"/>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5">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43095" y="1019803"/>
            <a:ext cx="4714869" cy="1109672"/>
          </a:xfrm>
        </p:spPr>
        <p:txBody>
          <a:bodyPr anchor="t"/>
          <a:lstStyle>
            <a:lvl1pPr>
              <a:defRPr sz="3200" cap="all" baseline="0">
                <a:solidFill>
                  <a:schemeClr val="bg1"/>
                </a:solidFill>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6286498" cy="6858000"/>
          </a:xfrm>
          <a:blipFill dpi="0" rotWithShape="1">
            <a:blip r:embed="rId2">
              <a:alphaModFix amt="60000"/>
            </a:blip>
            <a:srcRect/>
            <a:stretch>
              <a:fillRect/>
            </a:stretch>
          </a:blipFill>
        </p:spPr>
        <p:txBody>
          <a:bodyPr/>
          <a:lstStyle/>
          <a:p>
            <a:r>
              <a:rPr lang="en-US"/>
              <a:t>Click icon to add picture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843095" y="0"/>
            <a:ext cx="2828918" cy="630936"/>
          </a:xfrm>
        </p:spPr>
        <p:txBody>
          <a:bodyPr/>
          <a:lstStyle>
            <a:lvl1pPr>
              <a:defRPr>
                <a:solidFill>
                  <a:schemeClr val="bg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0581" y="0"/>
            <a:ext cx="914407" cy="630936"/>
          </a:xfrm>
        </p:spPr>
        <p:txBody>
          <a:bodyPr/>
          <a:lstStyle>
            <a:lvl1pPr>
              <a:defRPr>
                <a:solidFill>
                  <a:schemeClr val="bg1"/>
                </a:solidFill>
                <a:effectLst/>
              </a:defRPr>
            </a:lvl1pPr>
          </a:lstStyle>
          <a:p>
            <a:fld id="{CC79DE5A-E0D1-2647-9D82-FBDAE5DFB807}" type="datetime1">
              <a:rPr lang="en-US" smtClean="0"/>
              <a:pPr/>
              <a:t>2/8/2026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43095" y="2514279"/>
            <a:ext cx="4714869" cy="3708722"/>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823004395"/>
      </p:ext>
    </p:extLst>
  </p:cSld>
  <p:clrMapOvr>
    <a:overrideClrMapping bg1="lt1" tx1="dk1" bg2="lt2" tx2="dk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5"/>
            <a:ext cx="4714881" cy="1108746"/>
          </a:xfrm>
        </p:spPr>
        <p:txBody>
          <a:bodyPr anchor="t"/>
          <a:lstStyle>
            <a:lvl1pPr>
              <a:defRPr sz="3200" cap="all" baseline="0">
                <a:solidFill>
                  <a:schemeClr val="tx1"/>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29" y="2515204"/>
            <a:ext cx="4714881" cy="370779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8" y="0"/>
            <a:ext cx="2805405" cy="630936"/>
          </a:xfrm>
        </p:spPr>
        <p:txBody>
          <a:bodyPr/>
          <a:lstStyle>
            <a:lvl1pPr>
              <a:defRPr>
                <a:solidFill>
                  <a:schemeClr val="tx1"/>
                </a:solidFill>
                <a:effectLst/>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830190" y="0"/>
            <a:ext cx="914400" cy="630936"/>
          </a:xfrm>
        </p:spPr>
        <p:txBody>
          <a:bodyPr/>
          <a:lstStyle>
            <a:lvl1pPr>
              <a:defRPr>
                <a:solidFill>
                  <a:schemeClr val="tx1"/>
                </a:solidFill>
              </a:defRPr>
            </a:lvl1pPr>
          </a:lstStyle>
          <a:p>
            <a:fld id="{7E69D102-A2FD-8743-85DB-14F8D0C32AC3}" type="datetime1">
              <a:rPr lang="en-US" smtClean="0"/>
              <a:pPr/>
              <a:t>2/8/2026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800270" y="0"/>
            <a:ext cx="548640" cy="630936"/>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05502" y="0"/>
            <a:ext cx="6286498"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endParaRPr lang="en-US" dirty="0"/>
          </a:p>
        </p:txBody>
      </p:sp>
    </p:spTree>
    <p:extLst>
      <p:ext uri="{BB962C8B-B14F-4D97-AF65-F5344CB8AC3E}">
        <p14:creationId xmlns:p14="http://schemas.microsoft.com/office/powerpoint/2010/main" val="3433333372"/>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7">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43095" y="1011935"/>
            <a:ext cx="4714869" cy="1112153"/>
          </a:xfrm>
        </p:spPr>
        <p:txBody>
          <a:bodyPr anchor="b"/>
          <a:lstStyle>
            <a:lvl1pPr>
              <a:defRPr sz="6000" cap="all" baseline="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53237" y="0"/>
            <a:ext cx="2836870" cy="630936"/>
          </a:xfrm>
        </p:spPr>
        <p:txBody>
          <a:bodyPr/>
          <a:lstStyle>
            <a:lvl1pPr>
              <a:defRPr>
                <a:solidFill>
                  <a:schemeClr val="tx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687910" y="0"/>
            <a:ext cx="927080" cy="630936"/>
          </a:xfrm>
        </p:spPr>
        <p:txBody>
          <a:bodyPr/>
          <a:lstStyle>
            <a:lvl1pPr>
              <a:defRPr>
                <a:solidFill>
                  <a:schemeClr val="tx1"/>
                </a:solidFill>
                <a:effectLst/>
              </a:defRPr>
            </a:lvl1pPr>
          </a:lstStyle>
          <a:p>
            <a:fld id="{FA9F1854-4AF0-ED49-AE83-182A816927B5}" type="datetime1">
              <a:rPr lang="en-US" smtClean="0"/>
              <a:pPr/>
              <a:t>2/8/2026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9" y="630936"/>
            <a:ext cx="5652469" cy="5592063"/>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61021" y="2496190"/>
            <a:ext cx="4696943" cy="3726809"/>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7639047"/>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8">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4"/>
            <a:ext cx="4714880" cy="1121417"/>
          </a:xfrm>
        </p:spPr>
        <p:txBody>
          <a:bodyPr anchor="t"/>
          <a:lstStyle>
            <a:lvl1pPr>
              <a:defRPr sz="3200" cap="all" baseline="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8" y="0"/>
            <a:ext cx="2805405" cy="630936"/>
          </a:xfrm>
        </p:spPr>
        <p:txBody>
          <a:bodyPr/>
          <a:lstStyle>
            <a:lvl1pPr>
              <a:defRPr>
                <a:solidFill>
                  <a:schemeClr val="tx1"/>
                </a:solidFill>
                <a:effectLst/>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848478" y="0"/>
            <a:ext cx="914400" cy="630936"/>
          </a:xfrm>
        </p:spPr>
        <p:txBody>
          <a:bodyPr/>
          <a:lstStyle>
            <a:lvl1pPr>
              <a:defRPr>
                <a:solidFill>
                  <a:schemeClr val="tx1"/>
                </a:solidFill>
              </a:defRPr>
            </a:lvl1pPr>
          </a:lstStyle>
          <a:p>
            <a:fld id="{6E8F57D1-DD5E-4E44-98C5-7D5639D55A57}" type="datetime1">
              <a:rPr lang="en-US" smtClean="0"/>
              <a:pPr/>
              <a:t>2/8/2026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800269" y="0"/>
            <a:ext cx="548640" cy="630936"/>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4" y="2495233"/>
            <a:ext cx="4736136" cy="3727767"/>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05502" y="0"/>
            <a:ext cx="6286497"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endParaRPr lang="en-US" dirty="0"/>
          </a:p>
        </p:txBody>
      </p:sp>
    </p:spTree>
    <p:extLst>
      <p:ext uri="{BB962C8B-B14F-4D97-AF65-F5344CB8AC3E}">
        <p14:creationId xmlns:p14="http://schemas.microsoft.com/office/powerpoint/2010/main" val="2338564950"/>
      </p:ext>
    </p:extLst>
  </p:cSld>
  <p:clrMapOvr>
    <a:overrideClrMapping bg1="dk1" tx1="lt1" bg2="dk2" tx2="lt2" accent1="accent1" accent2="accent2" accent3="accent3" accent4="accent4" accent5="accent5" accent6="accent6" hlink="hlink" folHlink="folHlink"/>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9">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2454" y="992921"/>
            <a:ext cx="3385510" cy="1117539"/>
          </a:xfrm>
        </p:spPr>
        <p:txBody>
          <a:bodyPr anchor="t">
            <a:noAutofit/>
          </a:bodyPr>
          <a:lstStyle>
            <a:lvl1pPr>
              <a:defRPr sz="3200" cap="all" baseline="0">
                <a:solidFill>
                  <a:schemeClr val="tx1"/>
                </a:solidFill>
              </a:defRPr>
            </a:lvl1pPr>
          </a:lstStyle>
          <a:p>
            <a:r>
              <a:rPr lang="en-US"/>
              <a:t>Click to edit Master title style</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8172454" y="0"/>
            <a:ext cx="1735843" cy="630936"/>
          </a:xfrm>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9911643" y="0"/>
            <a:ext cx="700007" cy="630936"/>
          </a:xfrm>
        </p:spPr>
        <p:txBody>
          <a:bodyPr/>
          <a:lstStyle>
            <a:lvl1pPr>
              <a:defRPr>
                <a:solidFill>
                  <a:schemeClr val="tx1"/>
                </a:solidFill>
              </a:defRPr>
            </a:lvl1pPr>
          </a:lstStyle>
          <a:p>
            <a:fld id="{BDB83C81-A524-F840-ABC9-B6BB50E4A13C}" type="datetime1">
              <a:rPr lang="en-US" smtClean="0"/>
              <a:pPr/>
              <a:t>2/8/2026</a:t>
            </a:fld>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009323" y="0"/>
            <a:ext cx="548640" cy="630936"/>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584144"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172454" y="2515204"/>
            <a:ext cx="3385510" cy="370779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07650266"/>
      </p:ext>
    </p:extLst>
  </p:cSld>
  <p:clrMapOvr>
    <a:overrideClrMapping bg1="dk1" tx1="lt1" bg2="dk2" tx2="lt2" accent1="accent1" accent2="accent2" accent3="accent3" accent4="accent4" accent5="accent5" accent6="accent6" hlink="hlink" folHlink="folHlink"/>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0">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5"/>
            <a:ext cx="3380187" cy="1108746"/>
          </a:xfrm>
        </p:spPr>
        <p:txBody>
          <a:bodyPr anchor="b">
            <a:noAutofit/>
          </a:bodyPr>
          <a:lstStyle>
            <a:lvl1pPr>
              <a:defRPr sz="3200" cap="all" baseline="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8" y="0"/>
            <a:ext cx="2083775" cy="630936"/>
          </a:xfrm>
        </p:spPr>
        <p:txBody>
          <a:bodyPr/>
          <a:lstStyle>
            <a:lvl1pPr>
              <a:defRPr>
                <a:solidFill>
                  <a:schemeClr val="tx1"/>
                </a:solidFill>
                <a:effectLst/>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2723140" y="0"/>
            <a:ext cx="716293" cy="630936"/>
          </a:xfrm>
        </p:spPr>
        <p:txBody>
          <a:bodyPr/>
          <a:lstStyle>
            <a:lvl1pPr>
              <a:defRPr>
                <a:solidFill>
                  <a:schemeClr val="tx1"/>
                </a:solidFill>
              </a:defRPr>
            </a:lvl1pPr>
          </a:lstStyle>
          <a:p>
            <a:fld id="{1BA8DA53-5E6D-4942-B673-3E50E3C9DB93}" type="datetime1">
              <a:rPr lang="en-US" smtClean="0"/>
              <a:pPr/>
              <a:t>2/8/2026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465575" y="0"/>
            <a:ext cx="548640" cy="630936"/>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29" y="2491461"/>
            <a:ext cx="3380313" cy="3731539"/>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4761780" y="0"/>
            <a:ext cx="7430219"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endParaRPr lang="en-US" dirty="0"/>
          </a:p>
        </p:txBody>
      </p:sp>
    </p:spTree>
    <p:extLst>
      <p:ext uri="{BB962C8B-B14F-4D97-AF65-F5344CB8AC3E}">
        <p14:creationId xmlns:p14="http://schemas.microsoft.com/office/powerpoint/2010/main" val="2109990363"/>
      </p:ext>
    </p:extLst>
  </p:cSld>
  <p:clrMapOvr>
    <a:overrideClrMapping bg1="dk1" tx1="lt1" bg2="dk2" tx2="lt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1">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2454" y="994222"/>
            <a:ext cx="3385510" cy="1882967"/>
          </a:xfrm>
        </p:spPr>
        <p:txBody>
          <a:bodyPr anchor="b"/>
          <a:lstStyle>
            <a:lvl1pPr>
              <a:defRPr sz="3200" cap="all" baseline="0">
                <a:solidFill>
                  <a:schemeClr val="tx1"/>
                </a:solidFill>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781365"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172455" y="0"/>
            <a:ext cx="1735844" cy="630936"/>
          </a:xfrm>
        </p:spPr>
        <p:txBody>
          <a:bodyPr/>
          <a:lstStyle>
            <a:lvl1pPr>
              <a:defRPr>
                <a:solidFill>
                  <a:schemeClr val="tx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916244" y="0"/>
            <a:ext cx="695406" cy="630936"/>
          </a:xfrm>
        </p:spPr>
        <p:txBody>
          <a:bodyPr/>
          <a:lstStyle>
            <a:lvl1pPr>
              <a:defRPr>
                <a:solidFill>
                  <a:schemeClr val="tx1"/>
                </a:solidFill>
                <a:effectLst/>
              </a:defRPr>
            </a:lvl1pPr>
          </a:lstStyle>
          <a:p>
            <a:fld id="{0BA35C60-A52E-0F44-95C1-79561B62B391}" type="datetime1">
              <a:rPr lang="en-US" smtClean="0"/>
              <a:pPr/>
              <a:t>2/8/2026</a:t>
            </a:fld>
            <a:endParaRPr lang="en-US" dirty="0"/>
          </a:p>
        </p:txBody>
      </p:sp>
      <p:sp>
        <p:nvSpPr>
          <p:cNvPr id="34" name="Slide Number Placeholder 9">
            <a:extLst>
              <a:ext uri="{FF2B5EF4-FFF2-40B4-BE49-F238E27FC236}">
                <a16:creationId xmlns:a16="http://schemas.microsoft.com/office/drawing/2014/main" id="{64F22B5B-7B07-4638-1ED2-E13EDE05C19E}"/>
              </a:ext>
            </a:extLst>
          </p:cNvPr>
          <p:cNvSpPr>
            <a:spLocks noGrp="1"/>
          </p:cNvSpPr>
          <p:nvPr>
            <p:ph type="sldNum" sz="quarter" idx="17"/>
          </p:nvPr>
        </p:nvSpPr>
        <p:spPr>
          <a:xfrm>
            <a:off x="11009324" y="0"/>
            <a:ext cx="548640" cy="630936"/>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72454" y="3251766"/>
            <a:ext cx="3385510" cy="2971234"/>
          </a:xfrm>
        </p:spPr>
        <p:txBody>
          <a:bodyPr>
            <a:normAutofit/>
          </a:bodyPr>
          <a:lstStyle>
            <a:lvl1pPr marL="0" indent="0">
              <a:buNone/>
              <a:defRPr sz="1600">
                <a:solidFill>
                  <a:schemeClr val="tx1"/>
                </a:solidFill>
              </a:defRPr>
            </a:lvl1pPr>
            <a:lvl2pPr marL="228600" indent="0">
              <a:buNone/>
              <a:defRPr sz="1400">
                <a:solidFill>
                  <a:schemeClr val="tx1"/>
                </a:solidFill>
              </a:defRPr>
            </a:lvl2pPr>
            <a:lvl3pPr marL="457200" indent="0">
              <a:buNone/>
              <a:defRPr sz="1200">
                <a:solidFill>
                  <a:schemeClr val="tx1"/>
                </a:solidFill>
              </a:defRPr>
            </a:lvl3pPr>
            <a:lvl4pPr marL="685800" indent="0">
              <a:buNone/>
              <a:defRPr sz="1100">
                <a:solidFill>
                  <a:schemeClr val="tx1"/>
                </a:solidFill>
              </a:defRPr>
            </a:lvl4pPr>
            <a:lvl5pPr marL="914400" indent="0">
              <a:buNone/>
              <a:defRPr sz="105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00674057"/>
      </p:ext>
    </p:extLst>
  </p:cSld>
  <p:clrMapOvr>
    <a:overrideClrMapping bg1="dk1" tx1="lt1" bg2="dk2" tx2="lt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5100628"/>
            <a:ext cx="4328498" cy="1122373"/>
          </a:xfrm>
        </p:spPr>
        <p:txBody>
          <a:bodyPr anchor="t">
            <a:noAutofit/>
          </a:bodyPr>
          <a:lstStyle>
            <a:lvl1pPr>
              <a:defRPr sz="3200" cap="all" baseline="0">
                <a:solidFill>
                  <a:schemeClr val="bg1"/>
                </a:solidFill>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728526"/>
          </a:xfrm>
          <a:blipFill dpi="0" rotWithShape="1">
            <a:blip r:embed="rId2">
              <a:alphaModFix amt="60000"/>
            </a:blip>
            <a:srcRect/>
            <a:stretch>
              <a:fillRect/>
            </a:stretch>
          </a:blipFill>
        </p:spPr>
        <p:txBody>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100627"/>
            <a:ext cx="6208724" cy="1122373"/>
          </a:xfrm>
        </p:spPr>
        <p:txBody>
          <a:bodyPr>
            <a:noAutofit/>
          </a:bodyPr>
          <a:lstStyle>
            <a:lvl1pPr marL="0" indent="0">
              <a:buFont typeface="Arial" panose="020B0604020202020204" pitchFamily="34" charset="0"/>
              <a:buNone/>
              <a:defRPr sz="1600">
                <a:solidFill>
                  <a:schemeClr val="bg1"/>
                </a:solidFill>
              </a:defRPr>
            </a:lvl1pPr>
            <a:lvl2pPr marL="228600" indent="0">
              <a:buFont typeface="Arial" panose="020B0604020202020204" pitchFamily="34" charset="0"/>
              <a:buNone/>
              <a:defRPr sz="1400">
                <a:solidFill>
                  <a:schemeClr val="bg1"/>
                </a:solidFill>
              </a:defRPr>
            </a:lvl2pPr>
            <a:lvl3pPr marL="457200" indent="0">
              <a:buFont typeface="Arial" panose="020B0604020202020204" pitchFamily="34" charset="0"/>
              <a:buNone/>
              <a:defRPr sz="1200">
                <a:solidFill>
                  <a:schemeClr val="bg1"/>
                </a:solidFill>
              </a:defRPr>
            </a:lvl3pPr>
            <a:lvl4pPr marL="685800" indent="0">
              <a:buFont typeface="Arial" panose="020B0604020202020204" pitchFamily="34" charset="0"/>
              <a:buNone/>
              <a:defRPr sz="1100">
                <a:solidFill>
                  <a:schemeClr val="bg1"/>
                </a:solidFill>
              </a:defRPr>
            </a:lvl4pPr>
            <a:lvl5pPr marL="914400" indent="0">
              <a:buFont typeface="Arial" panose="020B0604020202020204" pitchFamily="34" charset="0"/>
              <a:buNone/>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9" y="6211605"/>
            <a:ext cx="3657600" cy="630936"/>
          </a:xfrm>
        </p:spPr>
        <p:txBody>
          <a:bodyPr/>
          <a:lstStyle>
            <a:lvl1pPr>
              <a:defRPr>
                <a:solidFill>
                  <a:schemeClr val="bg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8540" y="6211605"/>
            <a:ext cx="914400" cy="630936"/>
          </a:xfrm>
        </p:spPr>
        <p:txBody>
          <a:bodyPr/>
          <a:lstStyle>
            <a:lvl1pPr>
              <a:defRPr>
                <a:solidFill>
                  <a:schemeClr val="bg1"/>
                </a:solidFill>
              </a:defRPr>
            </a:lvl1pPr>
          </a:lstStyle>
          <a:p>
            <a:fld id="{625E8027-836D-F64B-BBF7-A246E67FE0A3}" type="datetime1">
              <a:rPr lang="en-US" smtClean="0"/>
              <a:pPr/>
              <a:t>2/8/2026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9324" y="6211605"/>
            <a:ext cx="548640" cy="630936"/>
          </a:xfrm>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55549818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4353866"/>
            <a:ext cx="2828932" cy="1869134"/>
          </a:xfrm>
        </p:spPr>
        <p:txBody>
          <a:bodyPr anchor="t">
            <a:normAutofit/>
          </a:bodyPr>
          <a:lstStyle>
            <a:lvl1pPr>
              <a:defRPr sz="3200" cap="all" baseline="0">
                <a:solidFill>
                  <a:schemeClr val="bg1"/>
                </a:solidFill>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778270"/>
          </a:xfrm>
          <a:blipFill dpi="0" rotWithShape="1">
            <a:blip r:embed="rId2">
              <a:alphaModFix amt="60000"/>
            </a:blip>
            <a:srcRect/>
            <a:stretch>
              <a:fillRect/>
            </a:stretch>
          </a:blipFill>
        </p:spPr>
        <p:txBody>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19552" y="4353866"/>
            <a:ext cx="7538412" cy="1869134"/>
          </a:xfrm>
        </p:spPr>
        <p:txBody>
          <a:bodyPr>
            <a:noAutofit/>
          </a:bodyPr>
          <a:lstStyle>
            <a:lvl1pPr marL="285750" indent="-285750">
              <a:buFont typeface="Arial" panose="020B0604020202020204" pitchFamily="34" charset="0"/>
              <a:buChar char="•"/>
              <a:defRPr sz="1800">
                <a:solidFill>
                  <a:schemeClr val="bg1"/>
                </a:solidFill>
              </a:defRPr>
            </a:lvl1pPr>
            <a:lvl2pPr marL="514350" indent="-285750">
              <a:buFont typeface="Arial" panose="020B0604020202020204" pitchFamily="34" charset="0"/>
              <a:buChar char="•"/>
              <a:defRPr sz="1600">
                <a:solidFill>
                  <a:schemeClr val="bg1"/>
                </a:solidFill>
              </a:defRPr>
            </a:lvl2pPr>
            <a:lvl3pPr marL="742950" indent="-285750">
              <a:buFont typeface="Arial" panose="020B0604020202020204" pitchFamily="34" charset="0"/>
              <a:buChar char="•"/>
              <a:defRPr sz="1400">
                <a:solidFill>
                  <a:schemeClr val="bg1"/>
                </a:solidFill>
              </a:defRPr>
            </a:lvl3pPr>
            <a:lvl4pPr marL="857250" indent="-171450">
              <a:buFont typeface="Arial" panose="020B0604020202020204" pitchFamily="34" charset="0"/>
              <a:buChar char="•"/>
              <a:defRPr sz="1200">
                <a:solidFill>
                  <a:schemeClr val="bg1"/>
                </a:solidFill>
              </a:defRPr>
            </a:lvl4pPr>
            <a:lvl5pPr marL="1085850" indent="-171450">
              <a:buFont typeface="Arial" panose="020B0604020202020204" pitchFamily="34" charset="0"/>
              <a:buChar cha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9" y="6211605"/>
            <a:ext cx="3657600" cy="630936"/>
          </a:xfrm>
        </p:spPr>
        <p:txBody>
          <a:bodyPr/>
          <a:lstStyle>
            <a:lvl1pPr>
              <a:defRPr>
                <a:solidFill>
                  <a:schemeClr val="bg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8540" y="6211605"/>
            <a:ext cx="914400" cy="630936"/>
          </a:xfrm>
        </p:spPr>
        <p:txBody>
          <a:bodyPr/>
          <a:lstStyle>
            <a:lvl1pPr>
              <a:defRPr>
                <a:solidFill>
                  <a:schemeClr val="bg1"/>
                </a:solidFill>
              </a:defRPr>
            </a:lvl1pPr>
          </a:lstStyle>
          <a:p>
            <a:fld id="{04D38C6B-BFF0-FA48-8F70-77BDD72A014D}" type="datetime1">
              <a:rPr lang="en-US" smtClean="0"/>
              <a:pPr/>
              <a:t>2/8/2026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9324" y="6211605"/>
            <a:ext cx="548640" cy="630936"/>
          </a:xfrm>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19072022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627443"/>
            <a:ext cx="2828926" cy="1826790"/>
          </a:xfrm>
        </p:spPr>
        <p:txBody>
          <a:bodyPr anchor="t">
            <a:normAutofit/>
          </a:bodyPr>
          <a:lstStyle>
            <a:lvl1pPr>
              <a:defRPr sz="3200" cap="all" baseline="0">
                <a:solidFill>
                  <a:schemeClr val="bg1"/>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19552" y="634999"/>
            <a:ext cx="7538412" cy="1861191"/>
          </a:xfrm>
        </p:spPr>
        <p:txBody>
          <a:bodyPr>
            <a:noAutofit/>
          </a:bodyPr>
          <a:lstStyle>
            <a:lvl1pPr marL="285750" indent="-285750">
              <a:buFont typeface="Arial" panose="020B0604020202020204" pitchFamily="34" charset="0"/>
              <a:buChar char="•"/>
              <a:defRPr sz="1800">
                <a:solidFill>
                  <a:schemeClr val="bg1"/>
                </a:solidFill>
              </a:defRPr>
            </a:lvl1pPr>
            <a:lvl2pPr marL="514350" indent="-285750">
              <a:buFont typeface="Arial" panose="020B0604020202020204" pitchFamily="34" charset="0"/>
              <a:buChar char="•"/>
              <a:defRPr sz="1600">
                <a:solidFill>
                  <a:schemeClr val="bg1"/>
                </a:solidFill>
              </a:defRPr>
            </a:lvl2pPr>
            <a:lvl3pPr marL="742950" indent="-285750">
              <a:buFont typeface="Arial" panose="020B0604020202020204" pitchFamily="34" charset="0"/>
              <a:buChar char="•"/>
              <a:defRPr sz="1400">
                <a:solidFill>
                  <a:schemeClr val="bg1"/>
                </a:solidFill>
              </a:defRPr>
            </a:lvl3pPr>
            <a:lvl4pPr marL="857250" indent="-171450">
              <a:buFont typeface="Arial" panose="020B0604020202020204" pitchFamily="34" charset="0"/>
              <a:buChar char="•"/>
              <a:defRPr sz="1200">
                <a:solidFill>
                  <a:schemeClr val="bg1"/>
                </a:solidFill>
              </a:defRPr>
            </a:lvl4pPr>
            <a:lvl5pPr marL="1085850" indent="-171450">
              <a:buFont typeface="Arial" panose="020B0604020202020204" pitchFamily="34" charset="0"/>
              <a:buChar cha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3079730"/>
            <a:ext cx="12192000" cy="3778270"/>
          </a:xfrm>
          <a:blipFill dpi="0" rotWithShape="1">
            <a:blip r:embed="rId2">
              <a:alphaModFix amt="60000"/>
            </a:blip>
            <a:srcRect/>
            <a:stretch>
              <a:fillRect/>
            </a:stretch>
          </a:blipFill>
        </p:spPr>
        <p:txBody>
          <a:bodyPr/>
          <a:lstStyle/>
          <a:p>
            <a:r>
              <a:rPr lang="en-US"/>
              <a:t>Click icon to add picture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9" y="0"/>
            <a:ext cx="2805405" cy="630936"/>
          </a:xfrm>
        </p:spPr>
        <p:txBody>
          <a:bodyPr/>
          <a:lstStyle>
            <a:lvl1pPr>
              <a:defRPr>
                <a:solidFill>
                  <a:schemeClr val="bg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8540" y="0"/>
            <a:ext cx="914400" cy="630936"/>
          </a:xfrm>
        </p:spPr>
        <p:txBody>
          <a:bodyPr/>
          <a:lstStyle>
            <a:lvl1pPr>
              <a:defRPr>
                <a:solidFill>
                  <a:schemeClr val="bg1"/>
                </a:solidFill>
              </a:defRPr>
            </a:lvl1pPr>
          </a:lstStyle>
          <a:p>
            <a:fld id="{E40AF01B-D893-9C4D-8AB8-7E6079CED5E9}" type="datetime1">
              <a:rPr lang="en-US" smtClean="0"/>
              <a:pPr/>
              <a:t>2/8/2026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9324" y="0"/>
            <a:ext cx="548640" cy="630936"/>
          </a:xfrm>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46682580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5">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1011936"/>
            <a:ext cx="10945318" cy="745437"/>
          </a:xfrm>
        </p:spPr>
        <p:txBody>
          <a:bodyPr anchor="t"/>
          <a:lstStyle>
            <a:lvl1pPr>
              <a:defRPr cap="all" baseline="0">
                <a:solidFill>
                  <a:schemeClr val="bg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bg1"/>
                </a:solidFill>
              </a:defRPr>
            </a:lvl1pPr>
          </a:lstStyle>
          <a:p>
            <a:fld id="{574623E1-10D5-C048-8991-E2228A964ED1}" type="datetime1">
              <a:rPr lang="en-US" smtClean="0"/>
              <a:pPr/>
              <a:t>2/8/2026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12645" y="2129474"/>
            <a:ext cx="6230450" cy="4093525"/>
          </a:xfrm>
          <a:blipFill dpi="0" rotWithShape="1">
            <a:blip r:embed="rId2">
              <a:alphaModFix amt="60000"/>
            </a:blip>
            <a:srcRect/>
            <a:stretch>
              <a:fillRect/>
            </a:stretch>
          </a:blipFill>
        </p:spPr>
        <p:txBody>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224097" y="2129474"/>
            <a:ext cx="4333867" cy="4128197"/>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49990392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6">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1001715"/>
            <a:ext cx="4714881" cy="1121418"/>
          </a:xfrm>
        </p:spPr>
        <p:txBody>
          <a:bodyPr>
            <a:normAutofit/>
          </a:bodyPr>
          <a:lstStyle>
            <a:lvl1pPr>
              <a:defRPr sz="3600" cap="all" baseline="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05DB6E09-373C-2841-960E-B24A18A7C55D}" type="datetime1">
              <a:rPr lang="en-US" smtClean="0"/>
              <a:pPr/>
              <a:t>2/8/2026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8" y="2495234"/>
            <a:ext cx="4706938" cy="3727766"/>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286499" y="1001715"/>
            <a:ext cx="5292853" cy="522128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59153830"/>
      </p:ext>
    </p:extLst>
  </p:cSld>
  <p:clrMapOvr>
    <a:overrideClrMapping bg1="dk1" tx1="lt1" bg2="dk2" tx2="lt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17">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996695"/>
            <a:ext cx="3771907" cy="1126438"/>
          </a:xfrm>
        </p:spPr>
        <p:txBody>
          <a:bodyPr anchor="t">
            <a:normAutofit/>
          </a:bodyPr>
          <a:lstStyle>
            <a:lvl1pPr>
              <a:defRPr sz="3200" cap="all" baseline="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4FCB72DF-080D-4042-863C-D2B08AB5E1E8}" type="datetime1">
              <a:rPr lang="en-US" smtClean="0"/>
              <a:pPr/>
              <a:t>2/8/2026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9" y="2495234"/>
            <a:ext cx="3717934" cy="3727766"/>
          </a:xfrm>
          <a:blipFill dpi="0" rotWithShape="1">
            <a:blip r:embed="rId2">
              <a:alphaModFix amt="60000"/>
            </a:blip>
            <a:srcRect/>
            <a:stretch>
              <a:fillRect/>
            </a:stretch>
          </a:blipFill>
        </p:spPr>
        <p:txBody>
          <a:bodyPr/>
          <a:lstStyle>
            <a:lvl1pPr marL="0" indent="0">
              <a:buNone/>
              <a:defRPr>
                <a:solidFill>
                  <a:schemeClr val="tx1"/>
                </a:solidFill>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62522" y="1005779"/>
            <a:ext cx="6615116" cy="530294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76185975"/>
      </p:ext>
    </p:extLst>
  </p:cSld>
  <p:clrMapOvr>
    <a:overrideClrMapping bg1="dk1" tx1="lt1" bg2="dk2" tx2="lt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18">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6" y="4531056"/>
            <a:ext cx="6209067" cy="1691943"/>
          </a:xfrm>
        </p:spPr>
        <p:txBody>
          <a:bodyPr anchor="b">
            <a:noAutofit/>
          </a:bodyPr>
          <a:lstStyle>
            <a:lvl1pPr>
              <a:defRPr sz="6000" cap="all" baseline="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5C5D9B6A-47DB-D845-97C7-9775E46E650D}" type="datetime1">
              <a:rPr lang="en-US" smtClean="0"/>
              <a:pPr/>
              <a:t>2/8/2026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7" y="630937"/>
            <a:ext cx="6209067" cy="3504335"/>
          </a:xfrm>
          <a:blipFill dpi="0" rotWithShape="1">
            <a:blip r:embed="rId2">
              <a:alphaModFix amt="60000"/>
            </a:blip>
            <a:srcRect/>
            <a:stretch>
              <a:fillRect/>
            </a:stretch>
          </a:blipFill>
        </p:spPr>
        <p:txBody>
          <a:bodyPr/>
          <a:lstStyle>
            <a:lvl1pPr marL="0" indent="0">
              <a:buNone/>
              <a:defRPr>
                <a:solidFill>
                  <a:schemeClr val="tx1"/>
                </a:solidFill>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7229479" y="630937"/>
            <a:ext cx="4328485" cy="5592064"/>
          </a:xfrm>
        </p:spPr>
        <p:txBody>
          <a:bodyPr anchor="b">
            <a:normAutofit/>
          </a:bodyPr>
          <a:lstStyle>
            <a:lvl1pPr>
              <a:lnSpc>
                <a:spcPct val="120000"/>
              </a:lnSpc>
              <a:spcAft>
                <a:spcPts val="0"/>
              </a:spcAft>
              <a:defRPr sz="1600" b="0" i="0">
                <a:solidFill>
                  <a:schemeClr val="tx1"/>
                </a:solidFill>
                <a:latin typeface="+mn-lt"/>
              </a:defRPr>
            </a:lvl1pPr>
            <a:lvl2pPr>
              <a:lnSpc>
                <a:spcPct val="120000"/>
              </a:lnSpc>
              <a:spcAft>
                <a:spcPts val="0"/>
              </a:spcAft>
              <a:defRPr sz="1600" b="0" i="0">
                <a:solidFill>
                  <a:schemeClr val="tx1"/>
                </a:solidFill>
                <a:latin typeface="+mn-lt"/>
              </a:defRPr>
            </a:lvl2pPr>
            <a:lvl3pPr>
              <a:lnSpc>
                <a:spcPct val="120000"/>
              </a:lnSpc>
              <a:spcAft>
                <a:spcPts val="0"/>
              </a:spcAft>
              <a:defRPr sz="1600" b="0" i="0">
                <a:solidFill>
                  <a:schemeClr val="tx1"/>
                </a:solidFill>
                <a:latin typeface="+mn-lt"/>
              </a:defRPr>
            </a:lvl3pPr>
            <a:lvl4pPr>
              <a:lnSpc>
                <a:spcPct val="120000"/>
              </a:lnSpc>
              <a:spcAft>
                <a:spcPts val="0"/>
              </a:spcAft>
              <a:defRPr sz="1600" b="0" i="0">
                <a:solidFill>
                  <a:schemeClr val="tx1"/>
                </a:solidFill>
                <a:latin typeface="+mn-lt"/>
              </a:defRPr>
            </a:lvl4pPr>
            <a:lvl5pPr>
              <a:lnSpc>
                <a:spcPct val="120000"/>
              </a:lnSpc>
              <a:spcAft>
                <a:spcPts val="0"/>
              </a:spcAft>
              <a:defRPr sz="1600" b="0" i="0">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05082133"/>
      </p:ext>
    </p:extLst>
  </p:cSld>
  <p:clrMapOvr>
    <a:overrideClrMapping bg1="dk1" tx1="lt1" bg2="dk2" tx2="lt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634015" y="5109526"/>
            <a:ext cx="6209079" cy="1113474"/>
          </a:xfrm>
        </p:spPr>
        <p:txBody>
          <a:bodyPr>
            <a:normAutofit/>
          </a:bodyPr>
          <a:lstStyle>
            <a:lvl1pPr>
              <a:lnSpc>
                <a:spcPct val="120000"/>
              </a:lnSpc>
              <a:defRPr sz="2800" b="0">
                <a:solidFill>
                  <a:schemeClr val="tx1"/>
                </a:solidFill>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2" y="1011935"/>
            <a:ext cx="10923942" cy="3716591"/>
          </a:xfrm>
        </p:spPr>
        <p:txBody>
          <a:bodyPr anchor="b">
            <a:noAutofit/>
          </a:bodyPr>
          <a:lstStyle>
            <a:lvl1pPr marL="0" indent="0">
              <a:lnSpc>
                <a:spcPct val="90000"/>
              </a:lnSpc>
              <a:spcBef>
                <a:spcPts val="0"/>
              </a:spcBef>
              <a:buNone/>
              <a:defRPr sz="28000" b="0" i="0">
                <a:solidFill>
                  <a:schemeClr val="tx1"/>
                </a:solidFill>
                <a:latin typeface="+mn-lt"/>
              </a:defRPr>
            </a:lvl1pPr>
          </a:lstStyle>
          <a:p>
            <a:pPr lvl="0"/>
            <a:r>
              <a:rPr lang="en-US" dirty="0"/>
              <a:t>##%</a:t>
            </a:r>
          </a:p>
        </p:txBody>
      </p:sp>
    </p:spTree>
    <p:extLst>
      <p:ext uri="{BB962C8B-B14F-4D97-AF65-F5344CB8AC3E}">
        <p14:creationId xmlns:p14="http://schemas.microsoft.com/office/powerpoint/2010/main" val="567802460"/>
      </p:ext>
    </p:extLst>
  </p:cSld>
  <p:clrMapOvr>
    <a:overrideClrMapping bg1="dk1" tx1="lt1" bg2="dk2" tx2="lt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133603" y="5109526"/>
            <a:ext cx="7916856" cy="1113474"/>
          </a:xfrm>
        </p:spPr>
        <p:txBody>
          <a:bodyPr>
            <a:normAutofit/>
          </a:bodyPr>
          <a:lstStyle>
            <a:lvl1pPr algn="ctr">
              <a:lnSpc>
                <a:spcPct val="110000"/>
              </a:lnSpc>
              <a:defRPr sz="2800" b="0">
                <a:solidFill>
                  <a:schemeClr val="bg1"/>
                </a:solidFill>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11935"/>
            <a:ext cx="10923935" cy="3716591"/>
          </a:xfrm>
        </p:spPr>
        <p:txBody>
          <a:bodyPr anchor="b">
            <a:noAutofit/>
          </a:bodyPr>
          <a:lstStyle>
            <a:lvl1pPr marL="0" indent="0" algn="ctr">
              <a:lnSpc>
                <a:spcPct val="90000"/>
              </a:lnSpc>
              <a:buNone/>
              <a:defRPr sz="28000" b="0" i="0">
                <a:solidFill>
                  <a:schemeClr val="bg1"/>
                </a:solidFill>
                <a:latin typeface="+mn-lt"/>
              </a:defRPr>
            </a:lvl1pPr>
          </a:lstStyle>
          <a:p>
            <a:pPr lvl="0"/>
            <a:r>
              <a:rPr lang="en-US" dirty="0"/>
              <a:t>##%</a:t>
            </a:r>
          </a:p>
        </p:txBody>
      </p:sp>
    </p:spTree>
    <p:extLst>
      <p:ext uri="{BB962C8B-B14F-4D97-AF65-F5344CB8AC3E}">
        <p14:creationId xmlns:p14="http://schemas.microsoft.com/office/powerpoint/2010/main" val="237487662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Number Larg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133603" y="5109526"/>
            <a:ext cx="7916856" cy="1245554"/>
          </a:xfrm>
        </p:spPr>
        <p:txBody>
          <a:bodyPr>
            <a:normAutofit/>
          </a:bodyPr>
          <a:lstStyle>
            <a:lvl1pPr algn="ctr">
              <a:lnSpc>
                <a:spcPct val="110000"/>
              </a:lnSpc>
              <a:defRPr sz="2800" b="0" u="none">
                <a:solidFill>
                  <a:schemeClr val="tx1"/>
                </a:solidFill>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11936"/>
            <a:ext cx="10923935" cy="3665730"/>
          </a:xfrm>
        </p:spPr>
        <p:txBody>
          <a:bodyPr anchor="t">
            <a:noAutofit/>
          </a:bodyPr>
          <a:lstStyle>
            <a:lvl1pPr marL="0" indent="0" algn="ctr">
              <a:lnSpc>
                <a:spcPct val="90000"/>
              </a:lnSpc>
              <a:buNone/>
              <a:defRPr sz="28000" b="0" i="0" u="sng">
                <a:solidFill>
                  <a:schemeClr val="tx1"/>
                </a:solidFill>
                <a:latin typeface="+mn-lt"/>
              </a:defRPr>
            </a:lvl1pPr>
          </a:lstStyle>
          <a:p>
            <a:pPr lvl="0"/>
            <a:r>
              <a:rPr lang="en-US" dirty="0"/>
              <a:t>##%</a:t>
            </a:r>
          </a:p>
        </p:txBody>
      </p:sp>
    </p:spTree>
    <p:extLst>
      <p:ext uri="{BB962C8B-B14F-4D97-AF65-F5344CB8AC3E}">
        <p14:creationId xmlns:p14="http://schemas.microsoft.com/office/powerpoint/2010/main" val="3335409294"/>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Number Large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8164508" y="1001715"/>
            <a:ext cx="3393455" cy="5221285"/>
          </a:xfrm>
        </p:spPr>
        <p:txBody>
          <a:bodyPr anchor="b">
            <a:normAutofit/>
          </a:bodyPr>
          <a:lstStyle>
            <a:lvl1pPr algn="l">
              <a:lnSpc>
                <a:spcPct val="110000"/>
              </a:lnSpc>
              <a:defRPr sz="2000" b="1" i="0" u="none">
                <a:solidFill>
                  <a:schemeClr val="tx1"/>
                </a:solidFill>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40964"/>
            <a:ext cx="7144095" cy="5846064"/>
          </a:xfrm>
        </p:spPr>
        <p:txBody>
          <a:bodyPr anchor="b">
            <a:noAutofit/>
          </a:bodyPr>
          <a:lstStyle>
            <a:lvl1pPr marL="0" indent="0" algn="l">
              <a:lnSpc>
                <a:spcPct val="90000"/>
              </a:lnSpc>
              <a:buNone/>
              <a:defRPr sz="28000" b="0" i="0" u="sng">
                <a:solidFill>
                  <a:schemeClr val="tx1"/>
                </a:solidFill>
                <a:latin typeface="+mn-lt"/>
              </a:defRPr>
            </a:lvl1pPr>
          </a:lstStyle>
          <a:p>
            <a:pPr lvl="0"/>
            <a:r>
              <a:rPr lang="en-US" dirty="0"/>
              <a:t>##%</a:t>
            </a:r>
          </a:p>
        </p:txBody>
      </p:sp>
    </p:spTree>
    <p:extLst>
      <p:ext uri="{BB962C8B-B14F-4D97-AF65-F5344CB8AC3E}">
        <p14:creationId xmlns:p14="http://schemas.microsoft.com/office/powerpoint/2010/main" val="2147816560"/>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Number Large 5">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8164508" y="1001715"/>
            <a:ext cx="3393455" cy="5221285"/>
          </a:xfrm>
        </p:spPr>
        <p:txBody>
          <a:bodyPr anchor="b">
            <a:normAutofit/>
          </a:bodyPr>
          <a:lstStyle>
            <a:lvl1pPr algn="l">
              <a:lnSpc>
                <a:spcPct val="110000"/>
              </a:lnSpc>
              <a:defRPr sz="2000" b="1" i="0" u="none">
                <a:solidFill>
                  <a:schemeClr val="accent1"/>
                </a:solidFill>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40964"/>
            <a:ext cx="7144095" cy="5846064"/>
          </a:xfrm>
        </p:spPr>
        <p:txBody>
          <a:bodyPr anchor="b">
            <a:noAutofit/>
          </a:bodyPr>
          <a:lstStyle>
            <a:lvl1pPr marL="0" indent="0" algn="l">
              <a:lnSpc>
                <a:spcPct val="90000"/>
              </a:lnSpc>
              <a:buNone/>
              <a:defRPr sz="28000" b="0" i="0" u="sng">
                <a:solidFill>
                  <a:schemeClr val="accent1"/>
                </a:solidFill>
                <a:latin typeface="+mn-lt"/>
              </a:defRPr>
            </a:lvl1pPr>
          </a:lstStyle>
          <a:p>
            <a:pPr lvl="0"/>
            <a:r>
              <a:rPr lang="en-US" dirty="0"/>
              <a:t>##%</a:t>
            </a:r>
          </a:p>
        </p:txBody>
      </p:sp>
    </p:spTree>
    <p:extLst>
      <p:ext uri="{BB962C8B-B14F-4D97-AF65-F5344CB8AC3E}">
        <p14:creationId xmlns:p14="http://schemas.microsoft.com/office/powerpoint/2010/main" val="2672661957"/>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795663"/>
            <a:ext cx="11579352" cy="1133856"/>
          </a:xfrm>
        </p:spPr>
        <p:txBody>
          <a:bodyPr/>
          <a:lstStyle>
            <a:lvl1pPr>
              <a:defRPr cap="all" baseline="0">
                <a:solidFill>
                  <a:schemeClr val="bg1"/>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DA2AD571-8A42-FC4D-8DD1-0DD76ABF057B}" type="datetime1">
              <a:rPr lang="en-US" smtClean="0"/>
              <a:pPr/>
              <a:t>2/8/2026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7" y="1001715"/>
            <a:ext cx="8502777" cy="5221286"/>
          </a:xfrm>
        </p:spPr>
        <p:txBody>
          <a:bodyPr anchor="ctr">
            <a:noAutofit/>
          </a:bodyPr>
          <a:lstStyle>
            <a:lvl1pPr marL="0" indent="0">
              <a:lnSpc>
                <a:spcPct val="100000"/>
              </a:lnSpc>
              <a:buNone/>
              <a:defRPr sz="5400" b="1" u="sng">
                <a:solidFill>
                  <a:schemeClr val="bg1"/>
                </a:solidFill>
              </a:defRPr>
            </a:lvl1pPr>
            <a:lvl2pPr marL="228600" indent="0">
              <a:lnSpc>
                <a:spcPct val="100000"/>
              </a:lnSpc>
              <a:buNone/>
              <a:defRPr sz="4800" b="1" u="sng">
                <a:solidFill>
                  <a:schemeClr val="bg1"/>
                </a:solidFill>
              </a:defRPr>
            </a:lvl2pPr>
            <a:lvl3pPr marL="457200" indent="0">
              <a:lnSpc>
                <a:spcPct val="100000"/>
              </a:lnSpc>
              <a:buNone/>
              <a:defRPr sz="4400" b="1" u="sng">
                <a:solidFill>
                  <a:schemeClr val="bg1"/>
                </a:solidFill>
              </a:defRPr>
            </a:lvl3pPr>
            <a:lvl4pPr marL="685800" indent="0">
              <a:lnSpc>
                <a:spcPct val="100000"/>
              </a:lnSpc>
              <a:buNone/>
              <a:defRPr sz="4000" b="1" u="sng">
                <a:solidFill>
                  <a:schemeClr val="bg1"/>
                </a:solidFill>
              </a:defRPr>
            </a:lvl4pPr>
            <a:lvl5pPr marL="914400" indent="0">
              <a:lnSpc>
                <a:spcPct val="100000"/>
              </a:lnSpc>
              <a:buNone/>
              <a:defRPr sz="3600" b="1" u="sng">
                <a:solidFill>
                  <a:schemeClr val="bg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34898756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700784"/>
            <a:ext cx="11579352" cy="1133856"/>
          </a:xfrm>
        </p:spPr>
        <p:txBody>
          <a:bodyPr/>
          <a:lstStyle>
            <a:lvl1pPr>
              <a:defRPr cap="all" baseline="0">
                <a:solidFill>
                  <a:schemeClr val="bg1"/>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43F588B4-CB59-614E-93AB-9F331D0D8D83}" type="datetime1">
              <a:rPr lang="en-US" smtClean="0"/>
              <a:pPr/>
              <a:t>2/8/2026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29" y="1764792"/>
            <a:ext cx="8481400" cy="4458208"/>
          </a:xfrm>
        </p:spPr>
        <p:txBody>
          <a:bodyPr anchor="b">
            <a:noAutofit/>
          </a:bodyPr>
          <a:lstStyle>
            <a:lvl1pPr marL="0" indent="0">
              <a:lnSpc>
                <a:spcPct val="100000"/>
              </a:lnSpc>
              <a:buNone/>
              <a:defRPr sz="5000" b="1">
                <a:solidFill>
                  <a:schemeClr val="bg1"/>
                </a:solidFill>
              </a:defRPr>
            </a:lvl1pPr>
            <a:lvl2pPr marL="228600" indent="0">
              <a:lnSpc>
                <a:spcPct val="100000"/>
              </a:lnSpc>
              <a:buNone/>
              <a:defRPr sz="4400" b="1">
                <a:solidFill>
                  <a:schemeClr val="bg1"/>
                </a:solidFill>
              </a:defRPr>
            </a:lvl2pPr>
            <a:lvl3pPr marL="457200" indent="0">
              <a:lnSpc>
                <a:spcPct val="100000"/>
              </a:lnSpc>
              <a:buNone/>
              <a:defRPr sz="4000" b="1">
                <a:solidFill>
                  <a:schemeClr val="bg1"/>
                </a:solidFill>
              </a:defRPr>
            </a:lvl3pPr>
            <a:lvl4pPr marL="685800" indent="0">
              <a:lnSpc>
                <a:spcPct val="100000"/>
              </a:lnSpc>
              <a:buNone/>
              <a:defRPr sz="3600" b="1">
                <a:solidFill>
                  <a:schemeClr val="bg1"/>
                </a:solidFill>
              </a:defRPr>
            </a:lvl4pPr>
            <a:lvl5pPr marL="914400" indent="0">
              <a:lnSpc>
                <a:spcPct val="100000"/>
              </a:lnSpc>
              <a:buNone/>
              <a:defRPr sz="3200" b="1">
                <a:solidFill>
                  <a:schemeClr val="bg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42954089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Statement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891284"/>
            <a:ext cx="11579352" cy="1133856"/>
          </a:xfrm>
        </p:spPr>
        <p:txBody>
          <a:bodyPr/>
          <a:lstStyle>
            <a:lvl1pPr>
              <a:defRPr cap="all" baseline="0">
                <a:solidFill>
                  <a:schemeClr val="bg1"/>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EA8851A9-1959-C54C-A050-24BB5C598FE4}" type="datetime1">
              <a:rPr lang="en-US" smtClean="0"/>
              <a:pPr/>
              <a:t>2/8/2026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29" y="1011936"/>
            <a:ext cx="8481400" cy="5211064"/>
          </a:xfrm>
        </p:spPr>
        <p:txBody>
          <a:bodyPr anchor="t">
            <a:noAutofit/>
          </a:bodyPr>
          <a:lstStyle>
            <a:lvl1pPr marL="0" indent="0">
              <a:lnSpc>
                <a:spcPct val="100000"/>
              </a:lnSpc>
              <a:buNone/>
              <a:defRPr sz="5000" b="1">
                <a:solidFill>
                  <a:schemeClr val="bg1"/>
                </a:solidFill>
              </a:defRPr>
            </a:lvl1pPr>
            <a:lvl2pPr marL="228600" indent="0">
              <a:lnSpc>
                <a:spcPct val="100000"/>
              </a:lnSpc>
              <a:buNone/>
              <a:defRPr sz="4400" b="1">
                <a:solidFill>
                  <a:schemeClr val="bg1"/>
                </a:solidFill>
              </a:defRPr>
            </a:lvl2pPr>
            <a:lvl3pPr marL="457200" indent="0">
              <a:lnSpc>
                <a:spcPct val="100000"/>
              </a:lnSpc>
              <a:buNone/>
              <a:defRPr sz="4000" b="1">
                <a:solidFill>
                  <a:schemeClr val="bg1"/>
                </a:solidFill>
              </a:defRPr>
            </a:lvl3pPr>
            <a:lvl4pPr marL="685800" indent="0">
              <a:lnSpc>
                <a:spcPct val="100000"/>
              </a:lnSpc>
              <a:buNone/>
              <a:defRPr sz="3600" b="1">
                <a:solidFill>
                  <a:schemeClr val="bg1"/>
                </a:solidFill>
              </a:defRPr>
            </a:lvl4pPr>
            <a:lvl5pPr marL="914400" indent="0">
              <a:lnSpc>
                <a:spcPct val="100000"/>
              </a:lnSpc>
              <a:buNone/>
              <a:defRPr sz="3200" b="1">
                <a:solidFill>
                  <a:schemeClr val="bg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82685041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Statement 4">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891284"/>
            <a:ext cx="11579352" cy="1133856"/>
          </a:xfrm>
        </p:spPr>
        <p:txBody>
          <a:bodyPr/>
          <a:lstStyle>
            <a:lvl1pPr>
              <a:defRPr cap="all" baseline="0">
                <a:solidFill>
                  <a:schemeClr val="accent1"/>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accent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accent1"/>
                </a:solidFill>
              </a:defRPr>
            </a:lvl1pPr>
          </a:lstStyle>
          <a:p>
            <a:fld id="{432BBD40-9FB7-E148-AC1B-3919D230BEB1}" type="datetime1">
              <a:rPr lang="en-US" smtClean="0"/>
              <a:pPr/>
              <a:t>2/8/2026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accent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28" y="1011936"/>
            <a:ext cx="9074511" cy="5211064"/>
          </a:xfrm>
        </p:spPr>
        <p:txBody>
          <a:bodyPr anchor="b">
            <a:noAutofit/>
          </a:bodyPr>
          <a:lstStyle>
            <a:lvl1pPr marL="0" indent="0">
              <a:lnSpc>
                <a:spcPct val="100000"/>
              </a:lnSpc>
              <a:buNone/>
              <a:defRPr sz="6000" b="1" i="0" u="sng">
                <a:solidFill>
                  <a:schemeClr val="accent1"/>
                </a:solidFill>
                <a:latin typeface="+mj-lt"/>
              </a:defRPr>
            </a:lvl1pPr>
            <a:lvl2pPr marL="228600" indent="0">
              <a:lnSpc>
                <a:spcPct val="100000"/>
              </a:lnSpc>
              <a:buNone/>
              <a:defRPr sz="4400" b="1" i="0">
                <a:solidFill>
                  <a:schemeClr val="accent1"/>
                </a:solidFill>
                <a:latin typeface="+mj-lt"/>
              </a:defRPr>
            </a:lvl2pPr>
            <a:lvl3pPr marL="457200" indent="0">
              <a:lnSpc>
                <a:spcPct val="100000"/>
              </a:lnSpc>
              <a:buNone/>
              <a:defRPr sz="4000" b="1" i="0">
                <a:solidFill>
                  <a:schemeClr val="accent1"/>
                </a:solidFill>
                <a:latin typeface="+mj-lt"/>
              </a:defRPr>
            </a:lvl3pPr>
            <a:lvl4pPr marL="685800" indent="0">
              <a:lnSpc>
                <a:spcPct val="100000"/>
              </a:lnSpc>
              <a:buNone/>
              <a:defRPr sz="3600" b="1" i="0">
                <a:solidFill>
                  <a:schemeClr val="accent1"/>
                </a:solidFill>
                <a:latin typeface="+mj-lt"/>
              </a:defRPr>
            </a:lvl4pPr>
            <a:lvl5pPr marL="914400" indent="0">
              <a:lnSpc>
                <a:spcPct val="100000"/>
              </a:lnSpc>
              <a:buNone/>
              <a:defRPr sz="3200" b="1" i="0">
                <a:solidFill>
                  <a:schemeClr val="accent1"/>
                </a:solidFill>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1804305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577005" y="5475284"/>
            <a:ext cx="9037984" cy="747715"/>
          </a:xfrm>
        </p:spPr>
        <p:txBody>
          <a:bodyPr anchor="ctr">
            <a:normAutofit/>
          </a:bodyPr>
          <a:lstStyle>
            <a:lvl1pPr>
              <a:lnSpc>
                <a:spcPct val="120000"/>
              </a:lnSpc>
              <a:defRPr sz="2000" u="none">
                <a:solidFill>
                  <a:schemeClr val="bg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1"/>
                </a:solidFill>
              </a:defRPr>
            </a:lvl1pPr>
          </a:lstStyle>
          <a:p>
            <a:fld id="{6B7B831F-0525-DF47-A6D2-509FE238C6D0}" type="datetime1">
              <a:rPr lang="en-US" smtClean="0"/>
              <a:pPr/>
              <a:t>2/8/2026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577004" y="1005779"/>
            <a:ext cx="9037985" cy="4103745"/>
          </a:xfrm>
        </p:spPr>
        <p:txBody>
          <a:bodyPr anchor="ctr">
            <a:normAutofit/>
          </a:bodyPr>
          <a:lstStyle>
            <a:lvl1pPr marL="164592" indent="-164592">
              <a:lnSpc>
                <a:spcPct val="100000"/>
              </a:lnSpc>
              <a:spcBef>
                <a:spcPts val="0"/>
              </a:spcBef>
              <a:buNone/>
              <a:defRPr sz="6000">
                <a:solidFill>
                  <a:schemeClr val="bg1"/>
                </a:solidFill>
                <a:latin typeface="+mj-lt"/>
              </a:defRPr>
            </a:lvl1pPr>
          </a:lstStyle>
          <a:p>
            <a:pPr lvl="0"/>
            <a:r>
              <a:rPr lang="en-US" dirty="0"/>
              <a:t>Click to add Quote</a:t>
            </a:r>
          </a:p>
        </p:txBody>
      </p:sp>
    </p:spTree>
    <p:extLst>
      <p:ext uri="{BB962C8B-B14F-4D97-AF65-F5344CB8AC3E}">
        <p14:creationId xmlns:p14="http://schemas.microsoft.com/office/powerpoint/2010/main" val="306903786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Quote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569066" y="5475285"/>
            <a:ext cx="9045923" cy="747715"/>
          </a:xfrm>
        </p:spPr>
        <p:txBody>
          <a:bodyPr anchor="ctr">
            <a:normAutofit/>
          </a:bodyPr>
          <a:lstStyle>
            <a:lvl1pPr>
              <a:lnSpc>
                <a:spcPct val="120000"/>
              </a:lnSpc>
              <a:defRPr sz="2000" u="none">
                <a:solidFill>
                  <a:schemeClr val="tx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543EBDBC-CFAC-9946-A2F3-D6402690E4D2}" type="datetime1">
              <a:rPr lang="en-US" smtClean="0"/>
              <a:pPr/>
              <a:t>2/8/2026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569066" y="1001715"/>
            <a:ext cx="9053874" cy="4107810"/>
          </a:xfrm>
        </p:spPr>
        <p:txBody>
          <a:bodyPr anchor="b">
            <a:normAutofit/>
          </a:bodyPr>
          <a:lstStyle>
            <a:lvl1pPr marL="164592" indent="-164592">
              <a:lnSpc>
                <a:spcPct val="100000"/>
              </a:lnSpc>
              <a:spcBef>
                <a:spcPts val="0"/>
              </a:spcBef>
              <a:buNone/>
              <a:defRPr sz="6000">
                <a:solidFill>
                  <a:schemeClr val="tx1"/>
                </a:solidFill>
                <a:latin typeface="+mj-lt"/>
              </a:defRPr>
            </a:lvl1pPr>
          </a:lstStyle>
          <a:p>
            <a:pPr lvl="0"/>
            <a:r>
              <a:rPr lang="en-US" dirty="0"/>
              <a:t>Click to add Quote</a:t>
            </a:r>
          </a:p>
        </p:txBody>
      </p:sp>
    </p:spTree>
    <p:extLst>
      <p:ext uri="{BB962C8B-B14F-4D97-AF65-F5344CB8AC3E}">
        <p14:creationId xmlns:p14="http://schemas.microsoft.com/office/powerpoint/2010/main" val="633403001"/>
      </p:ext>
    </p:extLst>
  </p:cSld>
  <p:clrMapOvr>
    <a:overrideClrMapping bg1="dk1" tx1="lt1" bg2="dk2" tx2="lt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Quot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28" y="5475285"/>
            <a:ext cx="9074512" cy="747715"/>
          </a:xfrm>
        </p:spPr>
        <p:txBody>
          <a:bodyPr anchor="ctr">
            <a:normAutofit/>
          </a:bodyPr>
          <a:lstStyle>
            <a:lvl1pPr>
              <a:lnSpc>
                <a:spcPct val="120000"/>
              </a:lnSpc>
              <a:defRPr sz="2000" u="none">
                <a:solidFill>
                  <a:schemeClr val="bg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1"/>
                </a:solidFill>
              </a:defRPr>
            </a:lvl1pPr>
          </a:lstStyle>
          <a:p>
            <a:fld id="{F542C378-8FD2-C449-B7AA-6F7022066293}" type="datetime1">
              <a:rPr lang="en-US" smtClean="0"/>
              <a:pPr/>
              <a:t>2/8/2026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8" y="1011936"/>
            <a:ext cx="9037985" cy="3716590"/>
          </a:xfrm>
        </p:spPr>
        <p:txBody>
          <a:bodyPr anchor="ctr">
            <a:normAutofit/>
          </a:bodyPr>
          <a:lstStyle>
            <a:lvl1pPr marL="164592" indent="-164592">
              <a:lnSpc>
                <a:spcPct val="100000"/>
              </a:lnSpc>
              <a:spcBef>
                <a:spcPts val="0"/>
              </a:spcBef>
              <a:buNone/>
              <a:defRPr sz="6000">
                <a:solidFill>
                  <a:schemeClr val="bg1"/>
                </a:solidFill>
                <a:latin typeface="+mj-lt"/>
              </a:defRPr>
            </a:lvl1pPr>
          </a:lstStyle>
          <a:p>
            <a:pPr lvl="0"/>
            <a:r>
              <a:rPr lang="en-US" dirty="0"/>
              <a:t>Click to add Quote</a:t>
            </a:r>
          </a:p>
        </p:txBody>
      </p:sp>
    </p:spTree>
    <p:extLst>
      <p:ext uri="{BB962C8B-B14F-4D97-AF65-F5344CB8AC3E}">
        <p14:creationId xmlns:p14="http://schemas.microsoft.com/office/powerpoint/2010/main" val="181588254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Quote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30" y="640203"/>
            <a:ext cx="10923934" cy="1099006"/>
          </a:xfrm>
        </p:spPr>
        <p:txBody>
          <a:bodyPr anchor="t">
            <a:normAutofit/>
          </a:bodyPr>
          <a:lstStyle>
            <a:lvl1pPr>
              <a:lnSpc>
                <a:spcPct val="120000"/>
              </a:lnSpc>
              <a:defRPr sz="2000" u="none">
                <a:solidFill>
                  <a:schemeClr val="tx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55AA9746-49E3-1D49-A044-597FC2272B5D}" type="datetime1">
              <a:rPr lang="en-US" smtClean="0"/>
              <a:pPr/>
              <a:t>2/8/2026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9" y="2120209"/>
            <a:ext cx="10923935" cy="4102791"/>
          </a:xfrm>
        </p:spPr>
        <p:txBody>
          <a:bodyPr anchor="b">
            <a:normAutofit/>
          </a:bodyPr>
          <a:lstStyle>
            <a:lvl1pPr marL="164592" indent="-164592">
              <a:lnSpc>
                <a:spcPct val="100000"/>
              </a:lnSpc>
              <a:spcBef>
                <a:spcPts val="0"/>
              </a:spcBef>
              <a:buNone/>
              <a:defRPr sz="6000" b="0" i="0">
                <a:solidFill>
                  <a:schemeClr val="tx1"/>
                </a:solidFill>
                <a:latin typeface="+mn-lt"/>
              </a:defRPr>
            </a:lvl1pPr>
          </a:lstStyle>
          <a:p>
            <a:pPr lvl="0"/>
            <a:r>
              <a:rPr lang="en-US" dirty="0"/>
              <a:t>Click to add Quote</a:t>
            </a:r>
          </a:p>
        </p:txBody>
      </p:sp>
    </p:spTree>
    <p:extLst>
      <p:ext uri="{BB962C8B-B14F-4D97-AF65-F5344CB8AC3E}">
        <p14:creationId xmlns:p14="http://schemas.microsoft.com/office/powerpoint/2010/main" val="3647606217"/>
      </p:ext>
    </p:extLst>
  </p:cSld>
  <p:clrMapOvr>
    <a:overrideClrMapping bg1="dk1" tx1="lt1" bg2="dk2" tx2="lt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Quote 5">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30" y="1001715"/>
            <a:ext cx="10923934" cy="747715"/>
          </a:xfrm>
        </p:spPr>
        <p:txBody>
          <a:bodyPr anchor="t">
            <a:normAutofit/>
          </a:bodyPr>
          <a:lstStyle>
            <a:lvl1pPr>
              <a:lnSpc>
                <a:spcPct val="120000"/>
              </a:lnSpc>
              <a:defRPr sz="2000" u="none">
                <a:solidFill>
                  <a:schemeClr val="accent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accent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accent1"/>
                </a:solidFill>
              </a:defRPr>
            </a:lvl1pPr>
          </a:lstStyle>
          <a:p>
            <a:fld id="{55AA9746-49E3-1D49-A044-597FC2272B5D}" type="datetime1">
              <a:rPr lang="en-US" smtClean="0"/>
              <a:pPr/>
              <a:t>2/8/2026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accent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9" y="2120209"/>
            <a:ext cx="10923935" cy="4102791"/>
          </a:xfrm>
        </p:spPr>
        <p:txBody>
          <a:bodyPr anchor="b">
            <a:normAutofit/>
          </a:bodyPr>
          <a:lstStyle>
            <a:lvl1pPr marL="164592" indent="-164592">
              <a:lnSpc>
                <a:spcPct val="100000"/>
              </a:lnSpc>
              <a:spcBef>
                <a:spcPts val="0"/>
              </a:spcBef>
              <a:buNone/>
              <a:defRPr sz="6000" b="0" i="0">
                <a:solidFill>
                  <a:schemeClr val="accent1"/>
                </a:solidFill>
                <a:latin typeface="+mn-lt"/>
              </a:defRPr>
            </a:lvl1pPr>
          </a:lstStyle>
          <a:p>
            <a:pPr lvl="0"/>
            <a:r>
              <a:rPr lang="en-US" dirty="0"/>
              <a:t>Click to add Quote</a:t>
            </a:r>
          </a:p>
        </p:txBody>
      </p:sp>
    </p:spTree>
    <p:extLst>
      <p:ext uri="{BB962C8B-B14F-4D97-AF65-F5344CB8AC3E}">
        <p14:creationId xmlns:p14="http://schemas.microsoft.com/office/powerpoint/2010/main" val="2587229458"/>
      </p:ext>
    </p:extLst>
  </p:cSld>
  <p:clrMapOvr>
    <a:overrideClrMapping bg1="dk1" tx1="lt1" bg2="dk2" tx2="lt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774" y="1010613"/>
            <a:ext cx="10945189" cy="746759"/>
          </a:xfrm>
        </p:spPr>
        <p:txBody>
          <a:bodyPr/>
          <a:lstStyle>
            <a:lvl1pPr>
              <a:defRPr cap="all" baseline="0">
                <a:solidFill>
                  <a:schemeClr val="bg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bg1"/>
                </a:solidFill>
              </a:defRPr>
            </a:lvl1pPr>
          </a:lstStyle>
          <a:p>
            <a:fld id="{CB7BE2A0-CBC1-A842-B334-0B3B571BCC28}" type="datetime1">
              <a:rPr lang="en-US" smtClean="0"/>
              <a:pPr/>
              <a:t>2/8/2026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634028" y="2129474"/>
            <a:ext cx="5271473" cy="409352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283941" y="2129475"/>
            <a:ext cx="5274021" cy="4093524"/>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9374277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Comparis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34028" y="1010614"/>
            <a:ext cx="10923934" cy="746760"/>
          </a:xfrm>
        </p:spPr>
        <p:txBody>
          <a:bodyPr/>
          <a:lstStyle>
            <a:lvl1pPr>
              <a:defRPr cap="all" baseline="0">
                <a:solidFill>
                  <a:schemeClr val="bg1"/>
                </a:solidFill>
              </a:defRPr>
            </a:lvl1p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bg1"/>
                </a:solidFill>
              </a:defRPr>
            </a:lvl1pPr>
          </a:lstStyle>
          <a:p>
            <a:fld id="{354D687F-3261-A345-B9E7-76DD0579BB9D}" type="datetime1">
              <a:rPr lang="en-US" smtClean="0"/>
              <a:pPr/>
              <a:t>2/8/2026</a:t>
            </a:fld>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34028" y="2120575"/>
            <a:ext cx="5271474" cy="375613"/>
          </a:xfrm>
        </p:spPr>
        <p:txBody>
          <a:bodyPr anchor="b">
            <a:normAutofit/>
          </a:bodyPr>
          <a:lstStyle>
            <a:lvl1pPr marL="0" indent="0">
              <a:lnSpc>
                <a:spcPct val="90000"/>
              </a:lnSpc>
              <a:buNone/>
              <a:defRPr sz="2000" b="1" cap="all" baseline="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3940" y="2120575"/>
            <a:ext cx="5274023" cy="375614"/>
          </a:xfrm>
        </p:spPr>
        <p:txBody>
          <a:bodyPr anchor="b">
            <a:normAutofit/>
          </a:bodyPr>
          <a:lstStyle>
            <a:lvl1pPr marL="0" indent="0">
              <a:lnSpc>
                <a:spcPct val="90000"/>
              </a:lnSpc>
              <a:buNone/>
              <a:defRPr sz="2000" b="1" cap="all" baseline="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634028" y="2877190"/>
            <a:ext cx="5266092" cy="3345810"/>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286500" y="2877190"/>
            <a:ext cx="5271464" cy="3345810"/>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462334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34029" y="1011936"/>
            <a:ext cx="10923935" cy="1865254"/>
          </a:xfrm>
        </p:spPr>
        <p:txBody>
          <a:bodyPr/>
          <a:lstStyle>
            <a:lvl1pPr>
              <a:defRPr cap="all" baseline="0">
                <a:solidFill>
                  <a:schemeClr val="bg1"/>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bg1"/>
                </a:solidFill>
              </a:defRPr>
            </a:lvl1pPr>
          </a:lstStyle>
          <a:p>
            <a:fld id="{25C9DF99-DDC2-894B-B2EC-BE93B405C6CB}" type="datetime1">
              <a:rPr lang="en-US" smtClean="0"/>
              <a:pPr/>
              <a:t>2/8/2026</a:t>
            </a:fld>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92758173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accent1"/>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bg1"/>
                </a:solidFill>
              </a:defRPr>
            </a:lvl1pPr>
          </a:lstStyle>
          <a:p>
            <a:fld id="{C7E1AAE6-D11F-2F46-A437-EC693200CDD7}" type="datetime1">
              <a:rPr lang="en-US" smtClean="0"/>
              <a:pPr/>
              <a:t>2/8/2026</a:t>
            </a:fld>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55033077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34029" y="996695"/>
            <a:ext cx="3763961" cy="1314426"/>
          </a:xfrm>
        </p:spPr>
        <p:txBody>
          <a:bodyPr anchor="t">
            <a:normAutofit/>
          </a:bodyPr>
          <a:lstStyle>
            <a:lvl1pPr>
              <a:defRPr sz="2800" cap="all" baseline="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lvl1pPr>
              <a:defRPr>
                <a:solidFill>
                  <a:schemeClr val="tx1"/>
                </a:solidFill>
              </a:defRPr>
            </a:lvl1pPr>
          </a:lstStyle>
          <a:p>
            <a:fld id="{3D95903C-EDC1-ED4F-958F-696903391605}" type="datetime1">
              <a:rPr lang="en-US" smtClean="0"/>
              <a:pPr/>
              <a:t>2/8/2026</a:t>
            </a:fld>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34028" y="2495234"/>
            <a:ext cx="3763961" cy="3727766"/>
          </a:xfrm>
        </p:spPr>
        <p:txBody>
          <a:bodyPr anchor="t">
            <a:normAutofit/>
          </a:bodyPr>
          <a:lstStyle>
            <a:lvl1pPr marL="0" indent="0">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970474" y="1005779"/>
            <a:ext cx="6604492" cy="5217221"/>
          </a:xfrm>
        </p:spPr>
        <p:txBody>
          <a:bodyP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85055492"/>
      </p:ext>
    </p:extLst>
  </p:cSld>
  <p:clrMapOvr>
    <a:overrideClrMapping bg1="dk1" tx1="lt1" bg2="dk2" tx2="lt2" accent1="accent1" accent2="accent2" accent3="accent3" accent4="accent4" accent5="accent5" accent6="accent6" hlink="hlink" folHlink="folHlink"/>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7" y="630936"/>
            <a:ext cx="3793283" cy="2246253"/>
          </a:xfrm>
        </p:spPr>
        <p:txBody>
          <a:bodyPr anchor="t">
            <a:normAutofit/>
          </a:bodyPr>
          <a:lstStyle>
            <a:lvl1pPr>
              <a:defRPr sz="2800" cap="all" baseline="0">
                <a:solidFill>
                  <a:schemeClr val="bg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lvl1pPr>
              <a:defRPr>
                <a:solidFill>
                  <a:schemeClr val="bg1"/>
                </a:solidFill>
              </a:defRPr>
            </a:lvl1pPr>
          </a:lstStyle>
          <a:p>
            <a:fld id="{B0DC713B-25C9-B74A-9BBC-A695A5E98312}" type="datetime1">
              <a:rPr lang="en-US" smtClean="0"/>
              <a:pPr/>
              <a:t>2/8/2026</a:t>
            </a:fld>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34021" y="3242949"/>
            <a:ext cx="3763969" cy="3017826"/>
          </a:xfrm>
        </p:spPr>
        <p:txBody>
          <a:bodyPr anchor="b"/>
          <a:lstStyle>
            <a:lvl1pPr marL="0" inden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4962523" y="630937"/>
            <a:ext cx="6616830" cy="5592064"/>
          </a:xfrm>
          <a:blipFill dpi="0" rotWithShape="1">
            <a:blip r:embed="rId2">
              <a:alphaModFix amt="60000"/>
            </a:blip>
            <a:srcRect/>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extLst>
      <p:ext uri="{BB962C8B-B14F-4D97-AF65-F5344CB8AC3E}">
        <p14:creationId xmlns:p14="http://schemas.microsoft.com/office/powerpoint/2010/main" val="132649805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Conclus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8" y="982085"/>
            <a:ext cx="7538425" cy="1895105"/>
          </a:xfrm>
        </p:spPr>
        <p:txBody>
          <a:bodyPr anchor="b">
            <a:noAutofit/>
          </a:bodyPr>
          <a:lstStyle>
            <a:lvl1pPr>
              <a:defRPr sz="6000" cap="all" baseline="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91D5279E-0E3B-B54D-9B59-E121D9B3AFDB}" type="datetime1">
              <a:rPr lang="en-US" smtClean="0"/>
              <a:pPr/>
              <a:t>2/8/2026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34028" y="3242949"/>
            <a:ext cx="10923935" cy="2980051"/>
          </a:xfrm>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22394673"/>
      </p:ext>
    </p:extLst>
  </p:cSld>
  <p:clrMapOvr>
    <a:overrideClrMapping bg1="dk1" tx1="lt1" bg2="dk2" tx2="lt2" accent1="accent1" accent2="accent2" accent3="accent3" accent4="accent4" accent5="accent5" accent6="accent6" hlink="hlink" folHlink="folHlink"/>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381760"/>
            <a:ext cx="8481400" cy="1852292"/>
          </a:xfrm>
        </p:spPr>
        <p:txBody>
          <a:bodyPr anchor="b">
            <a:noAutofit/>
          </a:bodyPr>
          <a:lstStyle>
            <a:lvl1pPr>
              <a:defRPr sz="6000" cap="all" baseline="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4C9E747C-1B1C-1345-96BA-B9E64C23A7BC}" type="datetime1">
              <a:rPr lang="en-US" smtClean="0"/>
              <a:pPr/>
              <a:t>2/8/2026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34029" y="3614097"/>
            <a:ext cx="8481400" cy="1861187"/>
          </a:xfrm>
        </p:spPr>
        <p:txBody>
          <a:bodyPr>
            <a:noAutofit/>
          </a:bodyPr>
          <a:lstStyle>
            <a:lvl1pPr marL="0" indent="0">
              <a:buNone/>
              <a:defRPr sz="2400">
                <a:solidFill>
                  <a:schemeClr val="tx1"/>
                </a:solidFill>
              </a:defRPr>
            </a:lvl1pPr>
            <a:lvl2pPr marL="228600" indent="0">
              <a:buNone/>
              <a:defRPr sz="2000">
                <a:solidFill>
                  <a:schemeClr val="tx1"/>
                </a:solidFill>
              </a:defRPr>
            </a:lvl2pPr>
            <a:lvl3pPr marL="457200" indent="0">
              <a:buNone/>
              <a:defRPr sz="1800">
                <a:solidFill>
                  <a:schemeClr val="tx1"/>
                </a:solidFill>
              </a:defRPr>
            </a:lvl3pPr>
            <a:lvl4pPr marL="685800" indent="0">
              <a:buNone/>
              <a:defRPr sz="1600">
                <a:solidFill>
                  <a:schemeClr val="tx1"/>
                </a:solidFill>
              </a:defRPr>
            </a:lvl4pPr>
            <a:lvl5pPr marL="914400" indent="0">
              <a:buNone/>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32122885"/>
      </p:ext>
    </p:extLst>
  </p:cSld>
  <p:clrMapOvr>
    <a:overrideClrMapping bg1="dk1" tx1="lt1" bg2="dk2" tx2="lt2" accent1="accent1" accent2="accent2" accent3="accent3" accent4="accent4" accent5="accent5" accent6="accent6" hlink="hlink" folHlink="folHlink"/>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Conclusion 3">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381760"/>
            <a:ext cx="7731038" cy="3346766"/>
          </a:xfrm>
        </p:spPr>
        <p:txBody>
          <a:bodyPr anchor="b">
            <a:noAutofit/>
          </a:bodyPr>
          <a:lstStyle>
            <a:lvl1pPr>
              <a:defRPr sz="6000" cap="all" baseline="0">
                <a:solidFill>
                  <a:schemeClr val="accent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accent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accent1"/>
                </a:solidFill>
              </a:defRPr>
            </a:lvl1pPr>
          </a:lstStyle>
          <a:p>
            <a:fld id="{09DA23C4-A9FB-DB4A-B7DD-A0A5161EF3E0}" type="datetime1">
              <a:rPr lang="en-US" smtClean="0"/>
              <a:pPr/>
              <a:t>2/8/2026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accent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34029" y="5109526"/>
            <a:ext cx="6595450" cy="1113474"/>
          </a:xfrm>
        </p:spPr>
        <p:txBody>
          <a:bodyPr>
            <a:noAutofit/>
          </a:bodyPr>
          <a:lstStyle>
            <a:lvl1pPr marL="0" indent="0">
              <a:buNone/>
              <a:defRPr sz="2000" b="1" i="0">
                <a:solidFill>
                  <a:schemeClr val="accent1"/>
                </a:solidFill>
                <a:latin typeface="+mj-lt"/>
              </a:defRPr>
            </a:lvl1pPr>
            <a:lvl2pPr marL="228600" indent="0">
              <a:buNone/>
              <a:defRPr sz="2000" b="1" i="0">
                <a:solidFill>
                  <a:schemeClr val="accent1"/>
                </a:solidFill>
                <a:latin typeface="+mj-lt"/>
              </a:defRPr>
            </a:lvl2pPr>
            <a:lvl3pPr marL="457200" indent="0">
              <a:buNone/>
              <a:defRPr sz="2000" b="1" i="0">
                <a:solidFill>
                  <a:schemeClr val="accent1"/>
                </a:solidFill>
                <a:latin typeface="+mj-lt"/>
              </a:defRPr>
            </a:lvl3pPr>
            <a:lvl4pPr marL="685800" indent="0">
              <a:buNone/>
              <a:defRPr sz="2000" b="1" i="0">
                <a:solidFill>
                  <a:schemeClr val="accent1"/>
                </a:solidFill>
                <a:latin typeface="+mj-lt"/>
              </a:defRPr>
            </a:lvl4pPr>
            <a:lvl5pPr marL="914400" indent="0">
              <a:buNone/>
              <a:defRPr sz="2000" b="1" i="0">
                <a:solidFill>
                  <a:schemeClr val="accent1"/>
                </a:solidFill>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46027884"/>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34029" y="1001714"/>
            <a:ext cx="10923935" cy="1494476"/>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9708540" y="0"/>
            <a:ext cx="914400" cy="630936"/>
          </a:xfrm>
          <a:prstGeom prst="rect">
            <a:avLst/>
          </a:prstGeom>
        </p:spPr>
        <p:txBody>
          <a:bodyPr vert="horz" lIns="91440" tIns="45720" rIns="91440" bIns="45720" rtlCol="0" anchor="ctr"/>
          <a:lstStyle>
            <a:lvl1pPr algn="r">
              <a:defRPr sz="900">
                <a:solidFill>
                  <a:schemeClr val="bg1"/>
                </a:solidFill>
                <a:latin typeface="+mj-lt"/>
              </a:defRPr>
            </a:lvl1pPr>
          </a:lstStyle>
          <a:p>
            <a:fld id="{D90E5A07-4FDA-D34C-BE60-17876FEEBAA5}" type="datetime1">
              <a:rPr lang="en-US" smtClean="0"/>
              <a:pPr/>
              <a:t>2/8/2026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34029" y="0"/>
            <a:ext cx="3657600" cy="630936"/>
          </a:xfrm>
          <a:prstGeom prst="rect">
            <a:avLst/>
          </a:prstGeom>
        </p:spPr>
        <p:txBody>
          <a:bodyPr vert="horz" lIns="91440" tIns="45720" rIns="91440" bIns="45720" rtlCol="0" anchor="ctr"/>
          <a:lstStyle>
            <a:lvl1pPr algn="l">
              <a:defRPr sz="900">
                <a:solidFill>
                  <a:schemeClr val="bg1"/>
                </a:solidFill>
                <a:latin typeface="+mj-lt"/>
              </a:defRPr>
            </a:lvl1pPr>
          </a:lstStyle>
          <a:p>
            <a:r>
              <a:rPr lang="en-US" dirty="0"/>
              <a:t>SHAPING THE FUTURE OF OUR INDUSTRY</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009324" y="0"/>
            <a:ext cx="548640" cy="630936"/>
          </a:xfrm>
          <a:prstGeom prst="rect">
            <a:avLst/>
          </a:prstGeom>
        </p:spPr>
        <p:txBody>
          <a:bodyPr vert="horz" lIns="91440" tIns="45720" rIns="91440" bIns="45720" rtlCol="0" anchor="ctr"/>
          <a:lstStyle>
            <a:lvl1pPr algn="r">
              <a:defRPr sz="900" b="1" i="0">
                <a:solidFill>
                  <a:schemeClr val="bg1"/>
                </a:solidFill>
                <a:latin typeface="+mj-lt"/>
              </a:defRPr>
            </a:lvl1pPr>
          </a:lstStyle>
          <a:p>
            <a:fld id="{CC057153-B650-4DEB-B370-79DDCFDCE934}" type="slidenum">
              <a:rPr lang="en-US" smtClean="0"/>
              <a:pPr/>
              <a:t>‹#›</a:t>
            </a:fld>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34029" y="2877190"/>
            <a:ext cx="10923935" cy="334581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09973695"/>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9" r:id="rId5"/>
    <p:sldLayoutId id="2147483780" r:id="rId6"/>
    <p:sldLayoutId id="2147483781" r:id="rId7"/>
    <p:sldLayoutId id="2147483782" r:id="rId8"/>
    <p:sldLayoutId id="2147483832" r:id="rId9"/>
    <p:sldLayoutId id="2147483783" r:id="rId10"/>
    <p:sldLayoutId id="2147483833" r:id="rId11"/>
    <p:sldLayoutId id="2147483784" r:id="rId12"/>
    <p:sldLayoutId id="2147483785" r:id="rId13"/>
    <p:sldLayoutId id="2147483786" r:id="rId14"/>
    <p:sldLayoutId id="2147483787" r:id="rId15"/>
    <p:sldLayoutId id="2147483788" r:id="rId16"/>
    <p:sldLayoutId id="2147483789" r:id="rId17"/>
    <p:sldLayoutId id="2147483790" r:id="rId18"/>
    <p:sldLayoutId id="2147483791" r:id="rId19"/>
    <p:sldLayoutId id="2147483792" r:id="rId20"/>
    <p:sldLayoutId id="2147483793" r:id="rId21"/>
    <p:sldLayoutId id="2147483794" r:id="rId22"/>
    <p:sldLayoutId id="2147483795" r:id="rId23"/>
    <p:sldLayoutId id="2147483796" r:id="rId24"/>
    <p:sldLayoutId id="2147483797" r:id="rId25"/>
    <p:sldLayoutId id="2147483798" r:id="rId26"/>
    <p:sldLayoutId id="2147483799" r:id="rId27"/>
    <p:sldLayoutId id="2147483800" r:id="rId28"/>
    <p:sldLayoutId id="2147483801" r:id="rId29"/>
    <p:sldLayoutId id="2147483802" r:id="rId30"/>
    <p:sldLayoutId id="2147483803" r:id="rId31"/>
    <p:sldLayoutId id="2147483804" r:id="rId32"/>
    <p:sldLayoutId id="2147483805" r:id="rId33"/>
    <p:sldLayoutId id="2147483806" r:id="rId34"/>
    <p:sldLayoutId id="2147483807" r:id="rId35"/>
    <p:sldLayoutId id="2147483808" r:id="rId36"/>
    <p:sldLayoutId id="2147483809" r:id="rId37"/>
    <p:sldLayoutId id="2147483810" r:id="rId38"/>
    <p:sldLayoutId id="2147483811" r:id="rId39"/>
    <p:sldLayoutId id="2147483812" r:id="rId40"/>
    <p:sldLayoutId id="2147483813" r:id="rId41"/>
    <p:sldLayoutId id="2147483814" r:id="rId42"/>
    <p:sldLayoutId id="2147483834" r:id="rId43"/>
    <p:sldLayoutId id="2147483815" r:id="rId44"/>
    <p:sldLayoutId id="2147483816" r:id="rId45"/>
    <p:sldLayoutId id="2147483817" r:id="rId46"/>
    <p:sldLayoutId id="2147483818" r:id="rId47"/>
    <p:sldLayoutId id="2147483819" r:id="rId48"/>
    <p:sldLayoutId id="2147483820" r:id="rId49"/>
    <p:sldLayoutId id="2147483821" r:id="rId50"/>
    <p:sldLayoutId id="2147483822" r:id="rId51"/>
    <p:sldLayoutId id="2147483835" r:id="rId52"/>
    <p:sldLayoutId id="2147483823" r:id="rId53"/>
    <p:sldLayoutId id="2147483824" r:id="rId54"/>
    <p:sldLayoutId id="2147483825" r:id="rId55"/>
    <p:sldLayoutId id="2147483826" r:id="rId56"/>
    <p:sldLayoutId id="2147483827" r:id="rId57"/>
    <p:sldLayoutId id="2147483828" r:id="rId58"/>
    <p:sldLayoutId id="2147483829" r:id="rId59"/>
    <p:sldLayoutId id="2147483830" r:id="rId60"/>
    <p:sldLayoutId id="2147483831" r:id="rId61"/>
  </p:sldLayoutIdLst>
  <p:hf sldNum="0" hdr="0" ftr="0" dt="0"/>
  <p:txStyles>
    <p:titleStyle>
      <a:lvl1pPr algn="l" defTabSz="914400" rtl="0" eaLnBrk="1" latinLnBrk="0" hangingPunct="1">
        <a:lnSpc>
          <a:spcPct val="90000"/>
        </a:lnSpc>
        <a:spcBef>
          <a:spcPct val="0"/>
        </a:spcBef>
        <a:buNone/>
        <a:defRPr sz="6000" b="1" u="sng"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b="0" i="0" kern="1200">
          <a:solidFill>
            <a:schemeClr val="bg1"/>
          </a:solidFill>
          <a:latin typeface="+mn-lt"/>
          <a:ea typeface="+mn-ea"/>
          <a:cs typeface="+mn-cs"/>
        </a:defRPr>
      </a:lvl1pPr>
      <a:lvl2pPr marL="457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2pPr>
      <a:lvl3pPr marL="685800" indent="-228600" algn="l" defTabSz="914400" rtl="0" eaLnBrk="1" latinLnBrk="0" hangingPunct="1">
        <a:lnSpc>
          <a:spcPct val="90000"/>
        </a:lnSpc>
        <a:spcBef>
          <a:spcPts val="500"/>
        </a:spcBef>
        <a:buFont typeface="Arial" panose="020B0604020202020204" pitchFamily="34" charset="0"/>
        <a:buChar char="•"/>
        <a:defRPr sz="1600" b="0" i="0" kern="1200">
          <a:solidFill>
            <a:schemeClr val="bg1"/>
          </a:solidFill>
          <a:latin typeface="+mn-lt"/>
          <a:ea typeface="+mn-ea"/>
          <a:cs typeface="+mn-cs"/>
        </a:defRPr>
      </a:lvl3pPr>
      <a:lvl4pPr marL="914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bg1"/>
          </a:solidFill>
          <a:latin typeface="+mn-lt"/>
          <a:ea typeface="+mn-ea"/>
          <a:cs typeface="+mn-cs"/>
        </a:defRPr>
      </a:lvl4pPr>
      <a:lvl5pPr marL="1143000" indent="-228600" algn="l" defTabSz="914400" rtl="0" eaLnBrk="1" latinLnBrk="0" hangingPunct="1">
        <a:lnSpc>
          <a:spcPct val="90000"/>
        </a:lnSpc>
        <a:spcBef>
          <a:spcPts val="500"/>
        </a:spcBef>
        <a:buFont typeface="Arial" panose="020B0604020202020204" pitchFamily="34" charset="0"/>
        <a:buChar char="•"/>
        <a:defRPr sz="12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hyperlink" Target="https://support.microsoft.com/en-gb/office/what-is-excel-94b00f50-5896-479c-b0c5-ff74603b35a3?utm_source=chatgpt.com" TargetMode="External"/><Relationship Id="rId2" Type="http://schemas.openxmlformats.org/officeDocument/2006/relationships/hyperlink" Target="https://support.microsoft.com/en-gb/office/what-is-microsoft-365-847caf12-2589-452c-8aca-1c009797678b?utm_source=chatgpt.com" TargetMode="Externa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hyperlink" Target="https://support.microsoft.com/en-gb/excel?utm_source=chatgpt.com" TargetMode="Externa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hyperlink" Target="https://support.microsoft.com/en-gb/office/get-started-with-microsoft-teams-b98d533f-118e-4bae-bf44-3df2470c2b12?utm_source=chatgpt.com" TargetMode="Externa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hyperlink" Target="https://www.health-ni.gov.uk/publications/online-safety-strategy-and-action-plan?utm_source=chatgpt.com" TargetMode="Externa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hyperlink" Target="https://support.microsoft.com/en-gb/excel?utm_source=chatgpt.com" TargetMode="External"/><Relationship Id="rId2" Type="http://schemas.openxmlformats.org/officeDocument/2006/relationships/hyperlink" Target="https://support.microsoft.com/en-gb/office/what-is-microsoft-365-847caf12-2589-452c-8aca-1c009797678b?utm_source=chatgpt.com" TargetMode="External"/><Relationship Id="rId1" Type="http://schemas.openxmlformats.org/officeDocument/2006/relationships/slideLayout" Target="../slideLayouts/slideLayout8.xml"/><Relationship Id="rId5" Type="http://schemas.openxmlformats.org/officeDocument/2006/relationships/hyperlink" Target="https://www.health-ni.gov.uk/publications/online-safety-strategy-and-action-plan?utm_source=chatgpt.com" TargetMode="External"/><Relationship Id="rId4" Type="http://schemas.openxmlformats.org/officeDocument/2006/relationships/hyperlink" Target="https://support.microsoft.com/en-gb/office/get-started-with-microsoft-teams-b98d533f-118e-4bae-bf44-3df2470c2b12?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2608C23-AAC7-24F5-F2C0-159F3F981C2A}"/>
              </a:ext>
            </a:extLst>
          </p:cNvPr>
          <p:cNvSpPr>
            <a:spLocks noGrp="1"/>
          </p:cNvSpPr>
          <p:nvPr>
            <p:ph type="ctrTitle"/>
          </p:nvPr>
        </p:nvSpPr>
        <p:spPr>
          <a:xfrm>
            <a:off x="277413" y="219456"/>
            <a:ext cx="7632147" cy="864616"/>
          </a:xfrm>
        </p:spPr>
        <p:txBody>
          <a:bodyPr>
            <a:normAutofit/>
          </a:bodyPr>
          <a:lstStyle/>
          <a:p>
            <a:r>
              <a:rPr lang="en-US" sz="3600" b="0" dirty="0"/>
              <a:t>Greenfield  home  care  agency</a:t>
            </a:r>
          </a:p>
        </p:txBody>
      </p:sp>
      <p:sp>
        <p:nvSpPr>
          <p:cNvPr id="6" name="Subtitle 5">
            <a:extLst>
              <a:ext uri="{FF2B5EF4-FFF2-40B4-BE49-F238E27FC236}">
                <a16:creationId xmlns:a16="http://schemas.microsoft.com/office/drawing/2014/main" id="{BDE37C8C-B9EB-77D8-9402-9E66A29BE49B}"/>
              </a:ext>
            </a:extLst>
          </p:cNvPr>
          <p:cNvSpPr>
            <a:spLocks noGrp="1"/>
          </p:cNvSpPr>
          <p:nvPr>
            <p:ph type="subTitle" idx="1"/>
          </p:nvPr>
        </p:nvSpPr>
        <p:spPr>
          <a:xfrm>
            <a:off x="2022348" y="1348231"/>
            <a:ext cx="8494776" cy="1897889"/>
          </a:xfrm>
        </p:spPr>
        <p:txBody>
          <a:bodyPr>
            <a:normAutofit/>
          </a:bodyPr>
          <a:lstStyle/>
          <a:p>
            <a:pPr algn="ctr"/>
            <a:r>
              <a:rPr lang="en-US" sz="2800" dirty="0"/>
              <a:t> </a:t>
            </a:r>
            <a:r>
              <a:rPr lang="en-US" sz="5400" dirty="0"/>
              <a:t>Using Microsoft 365 to Improve Work and Safety</a:t>
            </a:r>
          </a:p>
        </p:txBody>
      </p:sp>
      <p:sp>
        <p:nvSpPr>
          <p:cNvPr id="3" name="Subtitle 5">
            <a:extLst>
              <a:ext uri="{FF2B5EF4-FFF2-40B4-BE49-F238E27FC236}">
                <a16:creationId xmlns:a16="http://schemas.microsoft.com/office/drawing/2014/main" id="{B91B0410-88CC-DC0D-3038-27C187F99C50}"/>
              </a:ext>
            </a:extLst>
          </p:cNvPr>
          <p:cNvSpPr txBox="1">
            <a:spLocks/>
          </p:cNvSpPr>
          <p:nvPr/>
        </p:nvSpPr>
        <p:spPr>
          <a:xfrm>
            <a:off x="277413" y="3246120"/>
            <a:ext cx="8494776" cy="3255264"/>
          </a:xfrm>
          <a:prstGeom prst="rect">
            <a:avLst/>
          </a:prstGeom>
        </p:spPr>
        <p:txBody>
          <a:bodyPr vert="horz" lIns="91440" tIns="45720" rIns="91440" bIns="45720" rtlCol="0" anchor="t">
            <a:normAutofit/>
          </a:bodyPr>
          <a:lstStyle>
            <a:lvl1pPr marL="0" indent="0" algn="r" defTabSz="914400" rtl="0" eaLnBrk="1" latinLnBrk="0" hangingPunct="1">
              <a:lnSpc>
                <a:spcPct val="90000"/>
              </a:lnSpc>
              <a:spcBef>
                <a:spcPts val="1000"/>
              </a:spcBef>
              <a:buFont typeface="Arial" panose="020B0604020202020204" pitchFamily="34" charset="0"/>
              <a:buNone/>
              <a:defRPr sz="2000" b="1" i="0" kern="1200">
                <a:solidFill>
                  <a:schemeClr val="bg1"/>
                </a:solidFill>
                <a:latin typeface="+mj-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b="0" i="0" kern="1200">
                <a:solidFill>
                  <a:schemeClr val="bg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b="0" i="0" kern="1200">
                <a:solidFill>
                  <a:schemeClr val="bg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b="0" i="0" kern="1200">
                <a:solidFill>
                  <a:schemeClr val="bg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b="0" i="0" kern="1200">
                <a:solidFill>
                  <a:schemeClr val="bg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dirty="0"/>
              <a:t>Module code: LCHS4007</a:t>
            </a:r>
          </a:p>
          <a:p>
            <a:pPr algn="l"/>
            <a:r>
              <a:rPr lang="en-US" dirty="0"/>
              <a:t>Module title: Digital Skills and Research Methods</a:t>
            </a:r>
          </a:p>
          <a:p>
            <a:pPr algn="l"/>
            <a:r>
              <a:rPr lang="en-US" dirty="0"/>
              <a:t>Lecturer: </a:t>
            </a:r>
            <a:r>
              <a:rPr lang="en-US" dirty="0" err="1"/>
              <a:t>Aliyuda</a:t>
            </a:r>
            <a:r>
              <a:rPr lang="en-US" dirty="0"/>
              <a:t> Ali</a:t>
            </a:r>
          </a:p>
          <a:p>
            <a:pPr algn="l"/>
            <a:endParaRPr lang="en-US" dirty="0"/>
          </a:p>
          <a:p>
            <a:pPr algn="l"/>
            <a:r>
              <a:rPr lang="en-US" dirty="0"/>
              <a:t>Group Members: </a:t>
            </a:r>
          </a:p>
          <a:p>
            <a:pPr marL="457200" indent="-457200" algn="l">
              <a:buAutoNum type="arabicPeriod"/>
            </a:pPr>
            <a:r>
              <a:rPr lang="en-US" dirty="0"/>
              <a:t>Maria Alexandra Moise - 2528583</a:t>
            </a:r>
          </a:p>
          <a:p>
            <a:pPr marL="457200" indent="-457200" algn="l">
              <a:buAutoNum type="arabicPeriod"/>
            </a:pPr>
            <a:r>
              <a:rPr lang="en-US" dirty="0"/>
              <a:t>Lavinia Anamaria Zamfir - 2519622</a:t>
            </a:r>
          </a:p>
          <a:p>
            <a:pPr marL="457200" indent="-457200" algn="l">
              <a:buAutoNum type="arabicPeriod"/>
            </a:pPr>
            <a:r>
              <a:rPr lang="en-US" dirty="0"/>
              <a:t>Corina </a:t>
            </a:r>
            <a:r>
              <a:rPr lang="en-US" dirty="0" err="1"/>
              <a:t>Puschiu</a:t>
            </a:r>
            <a:r>
              <a:rPr lang="en-US" dirty="0"/>
              <a:t> - 2528586</a:t>
            </a:r>
          </a:p>
        </p:txBody>
      </p:sp>
    </p:spTree>
    <p:extLst>
      <p:ext uri="{BB962C8B-B14F-4D97-AF65-F5344CB8AC3E}">
        <p14:creationId xmlns:p14="http://schemas.microsoft.com/office/powerpoint/2010/main" val="3969117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8656F1-E208-DBCD-FA79-35E18DA56F46}"/>
            </a:ext>
          </a:extLst>
        </p:cNvPr>
        <p:cNvGrpSpPr/>
        <p:nvPr/>
      </p:nvGrpSpPr>
      <p:grpSpPr>
        <a:xfrm>
          <a:off x="0" y="0"/>
          <a:ext cx="0" cy="0"/>
          <a:chOff x="0" y="0"/>
          <a:chExt cx="0" cy="0"/>
        </a:xfrm>
      </p:grpSpPr>
      <p:sp>
        <p:nvSpPr>
          <p:cNvPr id="3" name="Subtitle 5">
            <a:extLst>
              <a:ext uri="{FF2B5EF4-FFF2-40B4-BE49-F238E27FC236}">
                <a16:creationId xmlns:a16="http://schemas.microsoft.com/office/drawing/2014/main" id="{888E31E0-51D5-28D6-A02C-4213EC48585B}"/>
              </a:ext>
            </a:extLst>
          </p:cNvPr>
          <p:cNvSpPr txBox="1">
            <a:spLocks/>
          </p:cNvSpPr>
          <p:nvPr/>
        </p:nvSpPr>
        <p:spPr>
          <a:xfrm>
            <a:off x="3331509" y="594360"/>
            <a:ext cx="5949651" cy="722376"/>
          </a:xfrm>
          <a:prstGeom prst="rect">
            <a:avLst/>
          </a:prstGeom>
        </p:spPr>
        <p:txBody>
          <a:bodyPr vert="horz" lIns="91440" tIns="45720" rIns="91440" bIns="45720" rtlCol="0" anchor="t">
            <a:noAutofit/>
          </a:bodyPr>
          <a:lstStyle>
            <a:lvl1pPr marL="0" indent="0" algn="r" defTabSz="914400" rtl="0" eaLnBrk="1" latinLnBrk="0" hangingPunct="1">
              <a:lnSpc>
                <a:spcPct val="90000"/>
              </a:lnSpc>
              <a:spcBef>
                <a:spcPts val="1000"/>
              </a:spcBef>
              <a:buFont typeface="Arial" panose="020B0604020202020204" pitchFamily="34" charset="0"/>
              <a:buNone/>
              <a:defRPr sz="2000" b="1" i="0" kern="1200">
                <a:solidFill>
                  <a:schemeClr val="bg1"/>
                </a:solidFill>
                <a:latin typeface="+mj-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b="0" i="0" kern="1200">
                <a:solidFill>
                  <a:schemeClr val="bg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b="0" i="0" kern="1200">
                <a:solidFill>
                  <a:schemeClr val="bg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b="0" i="0" kern="1200">
                <a:solidFill>
                  <a:schemeClr val="bg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b="0" i="0" kern="1200">
                <a:solidFill>
                  <a:schemeClr val="bg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sz="4000" dirty="0"/>
              <a:t>What is Microsoft 365</a:t>
            </a:r>
          </a:p>
        </p:txBody>
      </p:sp>
      <p:sp>
        <p:nvSpPr>
          <p:cNvPr id="9" name="Subtitle 5">
            <a:extLst>
              <a:ext uri="{FF2B5EF4-FFF2-40B4-BE49-F238E27FC236}">
                <a16:creationId xmlns:a16="http://schemas.microsoft.com/office/drawing/2014/main" id="{18EEF0F6-2131-11AC-8385-5FA58D891CCB}"/>
              </a:ext>
            </a:extLst>
          </p:cNvPr>
          <p:cNvSpPr txBox="1">
            <a:spLocks/>
          </p:cNvSpPr>
          <p:nvPr/>
        </p:nvSpPr>
        <p:spPr>
          <a:xfrm>
            <a:off x="393259" y="1429512"/>
            <a:ext cx="11557949" cy="1228344"/>
          </a:xfrm>
          <a:prstGeom prst="rect">
            <a:avLst/>
          </a:prstGeom>
        </p:spPr>
        <p:txBody>
          <a:bodyPr vert="horz" lIns="91440" tIns="45720" rIns="91440" bIns="45720" rtlCol="0" anchor="t">
            <a:noAutofit/>
          </a:bodyPr>
          <a:lstStyle>
            <a:lvl1pPr marL="0" indent="0" algn="r" defTabSz="914400" rtl="0" eaLnBrk="1" latinLnBrk="0" hangingPunct="1">
              <a:lnSpc>
                <a:spcPct val="90000"/>
              </a:lnSpc>
              <a:spcBef>
                <a:spcPts val="1000"/>
              </a:spcBef>
              <a:buFont typeface="Arial" panose="020B0604020202020204" pitchFamily="34" charset="0"/>
              <a:buNone/>
              <a:defRPr sz="2000" b="1" i="0" kern="1200">
                <a:solidFill>
                  <a:schemeClr val="bg1"/>
                </a:solidFill>
                <a:latin typeface="+mj-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b="0" i="0" kern="1200">
                <a:solidFill>
                  <a:schemeClr val="bg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b="0" i="0" kern="1200">
                <a:solidFill>
                  <a:schemeClr val="bg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b="0" i="0" kern="1200">
                <a:solidFill>
                  <a:schemeClr val="bg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b="0" i="0" kern="1200">
                <a:solidFill>
                  <a:schemeClr val="bg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l">
              <a:buFontTx/>
              <a:buChar char="-"/>
            </a:pPr>
            <a:r>
              <a:rPr lang="en-US" dirty="0" err="1"/>
              <a:t>Microsft</a:t>
            </a:r>
            <a:r>
              <a:rPr lang="en-US" dirty="0"/>
              <a:t> 365 gives access to basic apps like Word, Excel, Teams, Outlook and OneDrive</a:t>
            </a:r>
          </a:p>
          <a:p>
            <a:pPr marL="342900" indent="-342900" algn="l">
              <a:buFontTx/>
              <a:buChar char="-"/>
            </a:pPr>
            <a:r>
              <a:rPr lang="en-US" dirty="0"/>
              <a:t>It helps staff make and share documents and work together online</a:t>
            </a:r>
          </a:p>
          <a:p>
            <a:pPr algn="l"/>
            <a:r>
              <a:rPr lang="en-US" dirty="0"/>
              <a:t>( </a:t>
            </a:r>
            <a:r>
              <a:rPr lang="en-US" dirty="0">
                <a:hlinkClick r:id="rId2"/>
              </a:rPr>
              <a:t>see Microsoft 365 info</a:t>
            </a:r>
            <a:r>
              <a:rPr lang="en-US" dirty="0"/>
              <a:t>)</a:t>
            </a:r>
          </a:p>
        </p:txBody>
      </p:sp>
      <p:sp>
        <p:nvSpPr>
          <p:cNvPr id="10" name="Subtitle 5">
            <a:extLst>
              <a:ext uri="{FF2B5EF4-FFF2-40B4-BE49-F238E27FC236}">
                <a16:creationId xmlns:a16="http://schemas.microsoft.com/office/drawing/2014/main" id="{E6B286E6-D302-EB22-9A39-FF99E7DFDBA6}"/>
              </a:ext>
            </a:extLst>
          </p:cNvPr>
          <p:cNvSpPr txBox="1">
            <a:spLocks/>
          </p:cNvSpPr>
          <p:nvPr/>
        </p:nvSpPr>
        <p:spPr>
          <a:xfrm>
            <a:off x="3048044" y="2682240"/>
            <a:ext cx="6516579" cy="722376"/>
          </a:xfrm>
          <a:prstGeom prst="rect">
            <a:avLst/>
          </a:prstGeom>
        </p:spPr>
        <p:txBody>
          <a:bodyPr vert="horz" lIns="91440" tIns="45720" rIns="91440" bIns="45720" rtlCol="0" anchor="t">
            <a:noAutofit/>
          </a:bodyPr>
          <a:lstStyle>
            <a:lvl1pPr marL="0" indent="0" algn="r" defTabSz="914400" rtl="0" eaLnBrk="1" latinLnBrk="0" hangingPunct="1">
              <a:lnSpc>
                <a:spcPct val="90000"/>
              </a:lnSpc>
              <a:spcBef>
                <a:spcPts val="1000"/>
              </a:spcBef>
              <a:buFont typeface="Arial" panose="020B0604020202020204" pitchFamily="34" charset="0"/>
              <a:buNone/>
              <a:defRPr sz="2000" b="1" i="0" kern="1200">
                <a:solidFill>
                  <a:schemeClr val="bg1"/>
                </a:solidFill>
                <a:latin typeface="+mj-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b="0" i="0" kern="1200">
                <a:solidFill>
                  <a:schemeClr val="bg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b="0" i="0" kern="1200">
                <a:solidFill>
                  <a:schemeClr val="bg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b="0" i="0" kern="1200">
                <a:solidFill>
                  <a:schemeClr val="bg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b="0" i="0" kern="1200">
                <a:solidFill>
                  <a:schemeClr val="bg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sz="4000" dirty="0"/>
              <a:t>How Greenfield works now</a:t>
            </a:r>
          </a:p>
        </p:txBody>
      </p:sp>
      <p:sp>
        <p:nvSpPr>
          <p:cNvPr id="11" name="Subtitle 5">
            <a:extLst>
              <a:ext uri="{FF2B5EF4-FFF2-40B4-BE49-F238E27FC236}">
                <a16:creationId xmlns:a16="http://schemas.microsoft.com/office/drawing/2014/main" id="{69D20AD0-D82E-C1F6-8271-621467ECAC11}"/>
              </a:ext>
            </a:extLst>
          </p:cNvPr>
          <p:cNvSpPr txBox="1">
            <a:spLocks/>
          </p:cNvSpPr>
          <p:nvPr/>
        </p:nvSpPr>
        <p:spPr>
          <a:xfrm>
            <a:off x="393258" y="3310128"/>
            <a:ext cx="11557949" cy="1228344"/>
          </a:xfrm>
          <a:prstGeom prst="rect">
            <a:avLst/>
          </a:prstGeom>
        </p:spPr>
        <p:txBody>
          <a:bodyPr vert="horz" lIns="91440" tIns="45720" rIns="91440" bIns="45720" rtlCol="0" anchor="t">
            <a:noAutofit/>
          </a:bodyPr>
          <a:lstStyle>
            <a:lvl1pPr marL="0" indent="0" algn="r" defTabSz="914400" rtl="0" eaLnBrk="1" latinLnBrk="0" hangingPunct="1">
              <a:lnSpc>
                <a:spcPct val="90000"/>
              </a:lnSpc>
              <a:spcBef>
                <a:spcPts val="1000"/>
              </a:spcBef>
              <a:buFont typeface="Arial" panose="020B0604020202020204" pitchFamily="34" charset="0"/>
              <a:buNone/>
              <a:defRPr sz="2000" b="1" i="0" kern="1200">
                <a:solidFill>
                  <a:schemeClr val="bg1"/>
                </a:solidFill>
                <a:latin typeface="+mj-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b="0" i="0" kern="1200">
                <a:solidFill>
                  <a:schemeClr val="bg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b="0" i="0" kern="1200">
                <a:solidFill>
                  <a:schemeClr val="bg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b="0" i="0" kern="1200">
                <a:solidFill>
                  <a:schemeClr val="bg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b="0" i="0" kern="1200">
                <a:solidFill>
                  <a:schemeClr val="bg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l">
              <a:buFontTx/>
              <a:buChar char="-"/>
            </a:pPr>
            <a:r>
              <a:rPr lang="en-US" dirty="0"/>
              <a:t>Schedules on paper </a:t>
            </a:r>
          </a:p>
          <a:p>
            <a:pPr marL="342900" indent="-342900" algn="l">
              <a:buFontTx/>
              <a:buChar char="-"/>
            </a:pPr>
            <a:r>
              <a:rPr lang="en-US" dirty="0"/>
              <a:t>Medication records written by hand </a:t>
            </a:r>
          </a:p>
          <a:p>
            <a:pPr marL="342900" indent="-342900" algn="l">
              <a:buFontTx/>
              <a:buChar char="-"/>
            </a:pPr>
            <a:r>
              <a:rPr lang="en-US" dirty="0"/>
              <a:t>Hard to check and update information quickly</a:t>
            </a:r>
          </a:p>
        </p:txBody>
      </p:sp>
      <p:sp>
        <p:nvSpPr>
          <p:cNvPr id="12" name="Subtitle 5">
            <a:extLst>
              <a:ext uri="{FF2B5EF4-FFF2-40B4-BE49-F238E27FC236}">
                <a16:creationId xmlns:a16="http://schemas.microsoft.com/office/drawing/2014/main" id="{4E6E8667-49EB-4C12-241E-F591FDF5ACA5}"/>
              </a:ext>
            </a:extLst>
          </p:cNvPr>
          <p:cNvSpPr txBox="1">
            <a:spLocks/>
          </p:cNvSpPr>
          <p:nvPr/>
        </p:nvSpPr>
        <p:spPr>
          <a:xfrm>
            <a:off x="2913942" y="4468368"/>
            <a:ext cx="6516579" cy="722376"/>
          </a:xfrm>
          <a:prstGeom prst="rect">
            <a:avLst/>
          </a:prstGeom>
        </p:spPr>
        <p:txBody>
          <a:bodyPr vert="horz" lIns="91440" tIns="45720" rIns="91440" bIns="45720" rtlCol="0" anchor="t">
            <a:noAutofit/>
          </a:bodyPr>
          <a:lstStyle>
            <a:lvl1pPr marL="0" indent="0" algn="r" defTabSz="914400" rtl="0" eaLnBrk="1" latinLnBrk="0" hangingPunct="1">
              <a:lnSpc>
                <a:spcPct val="90000"/>
              </a:lnSpc>
              <a:spcBef>
                <a:spcPts val="1000"/>
              </a:spcBef>
              <a:buFont typeface="Arial" panose="020B0604020202020204" pitchFamily="34" charset="0"/>
              <a:buNone/>
              <a:defRPr sz="2000" b="1" i="0" kern="1200">
                <a:solidFill>
                  <a:schemeClr val="bg1"/>
                </a:solidFill>
                <a:latin typeface="+mj-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b="0" i="0" kern="1200">
                <a:solidFill>
                  <a:schemeClr val="bg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b="0" i="0" kern="1200">
                <a:solidFill>
                  <a:schemeClr val="bg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b="0" i="0" kern="1200">
                <a:solidFill>
                  <a:schemeClr val="bg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b="0" i="0" kern="1200">
                <a:solidFill>
                  <a:schemeClr val="bg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sz="4000" dirty="0"/>
              <a:t>How Excel could help</a:t>
            </a:r>
          </a:p>
        </p:txBody>
      </p:sp>
      <p:sp>
        <p:nvSpPr>
          <p:cNvPr id="13" name="Subtitle 5">
            <a:extLst>
              <a:ext uri="{FF2B5EF4-FFF2-40B4-BE49-F238E27FC236}">
                <a16:creationId xmlns:a16="http://schemas.microsoft.com/office/drawing/2014/main" id="{A9C92609-1DBB-8707-6968-6CF5346785BE}"/>
              </a:ext>
            </a:extLst>
          </p:cNvPr>
          <p:cNvSpPr txBox="1">
            <a:spLocks/>
          </p:cNvSpPr>
          <p:nvPr/>
        </p:nvSpPr>
        <p:spPr>
          <a:xfrm>
            <a:off x="393258" y="5120640"/>
            <a:ext cx="11557949" cy="1228344"/>
          </a:xfrm>
          <a:prstGeom prst="rect">
            <a:avLst/>
          </a:prstGeom>
        </p:spPr>
        <p:txBody>
          <a:bodyPr vert="horz" lIns="91440" tIns="45720" rIns="91440" bIns="45720" rtlCol="0" anchor="t">
            <a:noAutofit/>
          </a:bodyPr>
          <a:lstStyle>
            <a:lvl1pPr marL="0" indent="0" algn="r" defTabSz="914400" rtl="0" eaLnBrk="1" latinLnBrk="0" hangingPunct="1">
              <a:lnSpc>
                <a:spcPct val="90000"/>
              </a:lnSpc>
              <a:spcBef>
                <a:spcPts val="1000"/>
              </a:spcBef>
              <a:buFont typeface="Arial" panose="020B0604020202020204" pitchFamily="34" charset="0"/>
              <a:buNone/>
              <a:defRPr sz="2000" b="1" i="0" kern="1200">
                <a:solidFill>
                  <a:schemeClr val="bg1"/>
                </a:solidFill>
                <a:latin typeface="+mj-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b="0" i="0" kern="1200">
                <a:solidFill>
                  <a:schemeClr val="bg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b="0" i="0" kern="1200">
                <a:solidFill>
                  <a:schemeClr val="bg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b="0" i="0" kern="1200">
                <a:solidFill>
                  <a:schemeClr val="bg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b="0" i="0" kern="1200">
                <a:solidFill>
                  <a:schemeClr val="bg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l">
              <a:buFontTx/>
              <a:buChar char="-"/>
            </a:pPr>
            <a:r>
              <a:rPr lang="en-US" dirty="0"/>
              <a:t>Make staff schedule in Excel instead of paper</a:t>
            </a:r>
          </a:p>
          <a:p>
            <a:pPr marL="342900" indent="-342900" algn="l">
              <a:buFontTx/>
              <a:buChar char="-"/>
            </a:pPr>
            <a:r>
              <a:rPr lang="en-US" dirty="0"/>
              <a:t>Enter medication records into a sheet</a:t>
            </a:r>
          </a:p>
          <a:p>
            <a:pPr marL="342900" indent="-342900" algn="l">
              <a:buFontTx/>
              <a:buChar char="-"/>
            </a:pPr>
            <a:r>
              <a:rPr lang="en-US" dirty="0"/>
              <a:t>Quick checks for missing visits</a:t>
            </a:r>
          </a:p>
          <a:p>
            <a:pPr algn="l"/>
            <a:r>
              <a:rPr lang="en-US" dirty="0">
                <a:hlinkClick r:id="rId3"/>
              </a:rPr>
              <a:t>(Excel makes it easier to enter and organize data for simple tasks)  </a:t>
            </a:r>
            <a:endParaRPr lang="en-US" dirty="0"/>
          </a:p>
          <a:p>
            <a:pPr marL="342900" indent="-342900" algn="l">
              <a:buFontTx/>
              <a:buChar char="-"/>
            </a:pPr>
            <a:endParaRPr lang="en-US" dirty="0"/>
          </a:p>
        </p:txBody>
      </p:sp>
    </p:spTree>
    <p:extLst>
      <p:ext uri="{BB962C8B-B14F-4D97-AF65-F5344CB8AC3E}">
        <p14:creationId xmlns:p14="http://schemas.microsoft.com/office/powerpoint/2010/main" val="24308373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008697AB-13AC-0B4F-F610-28F80254A65E}"/>
              </a:ext>
            </a:extLst>
          </p:cNvPr>
          <p:cNvSpPr>
            <a:spLocks noGrp="1"/>
          </p:cNvSpPr>
          <p:nvPr>
            <p:ph type="subTitle" idx="1"/>
          </p:nvPr>
        </p:nvSpPr>
        <p:spPr>
          <a:xfrm>
            <a:off x="1231392" y="378967"/>
            <a:ext cx="9729216" cy="1494477"/>
          </a:xfrm>
        </p:spPr>
        <p:txBody>
          <a:bodyPr>
            <a:normAutofit/>
          </a:bodyPr>
          <a:lstStyle/>
          <a:p>
            <a:pPr algn="ctr"/>
            <a:r>
              <a:rPr lang="en-GB" sz="4000" dirty="0"/>
              <a:t>Excel: Benefits and Limitations </a:t>
            </a:r>
          </a:p>
        </p:txBody>
      </p:sp>
      <p:sp>
        <p:nvSpPr>
          <p:cNvPr id="4" name="Subtitle 2">
            <a:extLst>
              <a:ext uri="{FF2B5EF4-FFF2-40B4-BE49-F238E27FC236}">
                <a16:creationId xmlns:a16="http://schemas.microsoft.com/office/drawing/2014/main" id="{79CC92A0-1F67-87EC-76FB-7EAB9A49D446}"/>
              </a:ext>
            </a:extLst>
          </p:cNvPr>
          <p:cNvSpPr txBox="1">
            <a:spLocks/>
          </p:cNvSpPr>
          <p:nvPr/>
        </p:nvSpPr>
        <p:spPr>
          <a:xfrm>
            <a:off x="347472" y="1491487"/>
            <a:ext cx="9729216" cy="4987546"/>
          </a:xfrm>
          <a:prstGeom prst="rect">
            <a:avLst/>
          </a:prstGeom>
        </p:spPr>
        <p:txBody>
          <a:bodyPr vert="horz" lIns="91440" tIns="45720" rIns="91440" bIns="45720" rtlCol="0" anchor="t">
            <a:normAutofit fontScale="92500" lnSpcReduction="10000"/>
          </a:bodyPr>
          <a:lstStyle>
            <a:lvl1pPr marL="0" indent="0" algn="r" defTabSz="914400" rtl="0" eaLnBrk="1" latinLnBrk="0" hangingPunct="1">
              <a:lnSpc>
                <a:spcPct val="90000"/>
              </a:lnSpc>
              <a:spcBef>
                <a:spcPts val="1000"/>
              </a:spcBef>
              <a:buFont typeface="Arial" panose="020B0604020202020204" pitchFamily="34" charset="0"/>
              <a:buNone/>
              <a:defRPr sz="2000" b="1" i="0" kern="1200">
                <a:solidFill>
                  <a:schemeClr val="bg1"/>
                </a:solidFill>
                <a:latin typeface="+mj-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b="0" i="0" kern="1200">
                <a:solidFill>
                  <a:schemeClr val="bg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b="0" i="0" kern="1200">
                <a:solidFill>
                  <a:schemeClr val="bg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b="0" i="0" kern="1200">
                <a:solidFill>
                  <a:schemeClr val="bg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b="0" i="0" kern="1200">
                <a:solidFill>
                  <a:schemeClr val="bg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dirty="0"/>
              <a:t>Benefits</a:t>
            </a:r>
          </a:p>
          <a:p>
            <a:pPr marL="342900" indent="-342900" algn="l">
              <a:buFontTx/>
              <a:buChar char="-"/>
            </a:pPr>
            <a:r>
              <a:rPr lang="en-GB" dirty="0"/>
              <a:t>All schedules in one digital file</a:t>
            </a:r>
          </a:p>
          <a:p>
            <a:pPr marL="342900" indent="-342900" algn="l">
              <a:buFontTx/>
              <a:buChar char="-"/>
            </a:pPr>
            <a:r>
              <a:rPr lang="en-GB" dirty="0"/>
              <a:t>Easy update and fix mistakes</a:t>
            </a:r>
          </a:p>
          <a:p>
            <a:pPr marL="342900" indent="-342900" algn="l">
              <a:buFontTx/>
              <a:buChar char="-"/>
            </a:pPr>
            <a:r>
              <a:rPr lang="en-GB" dirty="0"/>
              <a:t>OneDrive can store and share Excel files</a:t>
            </a:r>
          </a:p>
          <a:p>
            <a:pPr algn="l"/>
            <a:r>
              <a:rPr lang="en-GB" dirty="0">
                <a:hlinkClick r:id="rId2"/>
              </a:rPr>
              <a:t>(Excel help page)</a:t>
            </a:r>
            <a:endParaRPr lang="en-GB" dirty="0"/>
          </a:p>
          <a:p>
            <a:pPr algn="l"/>
            <a:r>
              <a:rPr lang="en-GB" dirty="0"/>
              <a:t>Limitations</a:t>
            </a:r>
          </a:p>
          <a:p>
            <a:pPr marL="342900" indent="-342900" algn="l">
              <a:buFontTx/>
              <a:buChar char="-"/>
            </a:pPr>
            <a:r>
              <a:rPr lang="en-GB" dirty="0"/>
              <a:t>Staff may need time to learn Excel</a:t>
            </a:r>
          </a:p>
          <a:p>
            <a:pPr marL="342900" indent="-342900" algn="l">
              <a:buFontTx/>
              <a:buChar char="-"/>
            </a:pPr>
            <a:r>
              <a:rPr lang="en-GB" dirty="0"/>
              <a:t>Errors can happen if data is typed wrong</a:t>
            </a:r>
          </a:p>
          <a:p>
            <a:pPr marL="342900" indent="-342900" algn="l">
              <a:buFontTx/>
              <a:buChar char="-"/>
            </a:pPr>
            <a:r>
              <a:rPr lang="en-GB" dirty="0"/>
              <a:t>Must keep files named properly to avoid confusion</a:t>
            </a:r>
          </a:p>
          <a:p>
            <a:pPr marL="342900" indent="-342900" algn="l">
              <a:buFontTx/>
              <a:buChar char="-"/>
            </a:pPr>
            <a:endParaRPr lang="en-GB" dirty="0"/>
          </a:p>
          <a:p>
            <a:pPr marL="342900" indent="-342900" algn="l">
              <a:buFontTx/>
              <a:buChar char="-"/>
            </a:pPr>
            <a:endParaRPr lang="en-GB" dirty="0"/>
          </a:p>
          <a:p>
            <a:pPr marL="342900" indent="-342900" algn="l">
              <a:buFontTx/>
              <a:buChar char="-"/>
            </a:pPr>
            <a:endParaRPr lang="en-GB" dirty="0"/>
          </a:p>
          <a:p>
            <a:pPr algn="l"/>
            <a:r>
              <a:rPr lang="en-GB" dirty="0"/>
              <a:t>Excel will help staff see all the care visits in one place instead of paper </a:t>
            </a:r>
          </a:p>
          <a:p>
            <a:pPr algn="l"/>
            <a:endParaRPr lang="en-GB" dirty="0"/>
          </a:p>
        </p:txBody>
      </p:sp>
    </p:spTree>
    <p:extLst>
      <p:ext uri="{BB962C8B-B14F-4D97-AF65-F5344CB8AC3E}">
        <p14:creationId xmlns:p14="http://schemas.microsoft.com/office/powerpoint/2010/main" val="36139859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56D0FAF-493A-B4F3-1F7A-7EA4FD963395}"/>
              </a:ext>
            </a:extLst>
          </p:cNvPr>
          <p:cNvSpPr>
            <a:spLocks noGrp="1"/>
          </p:cNvSpPr>
          <p:nvPr>
            <p:ph type="subTitle" idx="1"/>
          </p:nvPr>
        </p:nvSpPr>
        <p:spPr>
          <a:xfrm>
            <a:off x="1432586" y="470407"/>
            <a:ext cx="9326828" cy="700025"/>
          </a:xfrm>
        </p:spPr>
        <p:txBody>
          <a:bodyPr>
            <a:normAutofit/>
          </a:bodyPr>
          <a:lstStyle/>
          <a:p>
            <a:pPr algn="ctr"/>
            <a:r>
              <a:rPr lang="en-GB" sz="4000" dirty="0"/>
              <a:t>Communication with Microsoft Teams </a:t>
            </a:r>
          </a:p>
        </p:txBody>
      </p:sp>
      <p:sp>
        <p:nvSpPr>
          <p:cNvPr id="4" name="Subtitle 2">
            <a:extLst>
              <a:ext uri="{FF2B5EF4-FFF2-40B4-BE49-F238E27FC236}">
                <a16:creationId xmlns:a16="http://schemas.microsoft.com/office/drawing/2014/main" id="{1E70C183-3FA4-06E0-F75D-2969266A6434}"/>
              </a:ext>
            </a:extLst>
          </p:cNvPr>
          <p:cNvSpPr txBox="1">
            <a:spLocks/>
          </p:cNvSpPr>
          <p:nvPr/>
        </p:nvSpPr>
        <p:spPr>
          <a:xfrm>
            <a:off x="158522" y="1253742"/>
            <a:ext cx="9326828" cy="5503673"/>
          </a:xfrm>
          <a:prstGeom prst="rect">
            <a:avLst/>
          </a:prstGeom>
        </p:spPr>
        <p:txBody>
          <a:bodyPr vert="horz" lIns="91440" tIns="45720" rIns="91440" bIns="45720" rtlCol="0" anchor="t">
            <a:normAutofit lnSpcReduction="10000"/>
          </a:bodyPr>
          <a:lstStyle>
            <a:lvl1pPr marL="0" indent="0" algn="r" defTabSz="914400" rtl="0" eaLnBrk="1" latinLnBrk="0" hangingPunct="1">
              <a:lnSpc>
                <a:spcPct val="90000"/>
              </a:lnSpc>
              <a:spcBef>
                <a:spcPts val="1000"/>
              </a:spcBef>
              <a:buFont typeface="Arial" panose="020B0604020202020204" pitchFamily="34" charset="0"/>
              <a:buNone/>
              <a:defRPr sz="2000" b="1" i="0" kern="1200">
                <a:solidFill>
                  <a:schemeClr val="bg1"/>
                </a:solidFill>
                <a:latin typeface="+mj-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b="0" i="0" kern="1200">
                <a:solidFill>
                  <a:schemeClr val="bg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b="0" i="0" kern="1200">
                <a:solidFill>
                  <a:schemeClr val="bg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b="0" i="0" kern="1200">
                <a:solidFill>
                  <a:schemeClr val="bg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b="0" i="0" kern="1200">
                <a:solidFill>
                  <a:schemeClr val="bg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dirty="0"/>
              <a:t>What is Microsoft Teams?</a:t>
            </a:r>
          </a:p>
          <a:p>
            <a:pPr marL="342900" indent="-342900" algn="l">
              <a:buFontTx/>
              <a:buChar char="-"/>
            </a:pPr>
            <a:r>
              <a:rPr lang="en-GB" dirty="0"/>
              <a:t>Teams is an app for messaging, calling and meetings.</a:t>
            </a:r>
          </a:p>
          <a:p>
            <a:pPr marL="342900" indent="-342900" algn="l">
              <a:buFontTx/>
              <a:buChar char="-"/>
            </a:pPr>
            <a:r>
              <a:rPr lang="en-GB" dirty="0"/>
              <a:t>Staff can send messages or have video chats in one place.</a:t>
            </a:r>
          </a:p>
          <a:p>
            <a:pPr algn="l"/>
            <a:r>
              <a:rPr lang="en-GB" dirty="0">
                <a:hlinkClick r:id="rId2"/>
              </a:rPr>
              <a:t>(Teams start Guide)</a:t>
            </a:r>
            <a:endParaRPr lang="en-GB" dirty="0"/>
          </a:p>
          <a:p>
            <a:pPr algn="l"/>
            <a:r>
              <a:rPr lang="en-GB" dirty="0"/>
              <a:t>Current issues at Greenfield </a:t>
            </a:r>
          </a:p>
          <a:p>
            <a:pPr marL="342900" indent="-342900" algn="l">
              <a:buFontTx/>
              <a:buChar char="-"/>
            </a:pPr>
            <a:r>
              <a:rPr lang="en-GB" dirty="0"/>
              <a:t>Carers are in different locations </a:t>
            </a:r>
          </a:p>
          <a:p>
            <a:pPr marL="342900" indent="-342900" algn="l">
              <a:buFontTx/>
              <a:buChar char="-"/>
            </a:pPr>
            <a:r>
              <a:rPr lang="en-GB" dirty="0"/>
              <a:t>Office might miss texts or calls </a:t>
            </a:r>
          </a:p>
          <a:p>
            <a:pPr marL="342900" indent="-342900" algn="l">
              <a:buFontTx/>
              <a:buChar char="-"/>
            </a:pPr>
            <a:r>
              <a:rPr lang="en-GB" dirty="0"/>
              <a:t>Slow updates on job changes </a:t>
            </a:r>
          </a:p>
          <a:p>
            <a:pPr algn="l"/>
            <a:r>
              <a:rPr lang="en-GB" dirty="0"/>
              <a:t>How Teams could help</a:t>
            </a:r>
          </a:p>
          <a:p>
            <a:pPr marL="342900" indent="-342900" algn="l">
              <a:buFontTx/>
              <a:buChar char="-"/>
            </a:pPr>
            <a:r>
              <a:rPr lang="en-GB" dirty="0"/>
              <a:t>Quick group messages for carers</a:t>
            </a:r>
          </a:p>
          <a:p>
            <a:pPr marL="342900" indent="-342900" algn="l">
              <a:buFontTx/>
              <a:buChar char="-"/>
            </a:pPr>
            <a:r>
              <a:rPr lang="en-GB" dirty="0"/>
              <a:t>Share info in staff channels</a:t>
            </a:r>
          </a:p>
          <a:p>
            <a:pPr marL="342900" indent="-342900" algn="l">
              <a:buFontTx/>
              <a:buChar char="-"/>
            </a:pPr>
            <a:r>
              <a:rPr lang="en-GB" dirty="0"/>
              <a:t>Video calls for meetings</a:t>
            </a:r>
          </a:p>
          <a:p>
            <a:pPr marL="342900" indent="-342900" algn="l">
              <a:buFontTx/>
              <a:buChar char="-"/>
            </a:pPr>
            <a:endParaRPr lang="en-GB" dirty="0"/>
          </a:p>
          <a:p>
            <a:pPr algn="l"/>
            <a:r>
              <a:rPr lang="en-GB" dirty="0"/>
              <a:t>Teams lets everyone stay in touch without long emails or phone calls</a:t>
            </a:r>
          </a:p>
        </p:txBody>
      </p:sp>
    </p:spTree>
    <p:extLst>
      <p:ext uri="{BB962C8B-B14F-4D97-AF65-F5344CB8AC3E}">
        <p14:creationId xmlns:p14="http://schemas.microsoft.com/office/powerpoint/2010/main" val="38200665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E5BF57A-69D5-15E3-283C-C0C52A9E9779}"/>
              </a:ext>
            </a:extLst>
          </p:cNvPr>
          <p:cNvSpPr>
            <a:spLocks noGrp="1"/>
          </p:cNvSpPr>
          <p:nvPr>
            <p:ph type="subTitle" idx="1"/>
          </p:nvPr>
        </p:nvSpPr>
        <p:spPr>
          <a:xfrm>
            <a:off x="1194842" y="314959"/>
            <a:ext cx="9802316" cy="773177"/>
          </a:xfrm>
        </p:spPr>
        <p:txBody>
          <a:bodyPr>
            <a:normAutofit/>
          </a:bodyPr>
          <a:lstStyle/>
          <a:p>
            <a:pPr algn="ctr"/>
            <a:r>
              <a:rPr lang="en-GB" sz="4000" dirty="0"/>
              <a:t>Teams: Benefits and Challenges </a:t>
            </a:r>
          </a:p>
        </p:txBody>
      </p:sp>
      <p:sp>
        <p:nvSpPr>
          <p:cNvPr id="4" name="Subtitle 2">
            <a:extLst>
              <a:ext uri="{FF2B5EF4-FFF2-40B4-BE49-F238E27FC236}">
                <a16:creationId xmlns:a16="http://schemas.microsoft.com/office/drawing/2014/main" id="{5A3A03F9-0951-49B0-0AF1-F769D84580A5}"/>
              </a:ext>
            </a:extLst>
          </p:cNvPr>
          <p:cNvSpPr txBox="1">
            <a:spLocks/>
          </p:cNvSpPr>
          <p:nvPr/>
        </p:nvSpPr>
        <p:spPr>
          <a:xfrm>
            <a:off x="405410" y="1304544"/>
            <a:ext cx="9802316" cy="5238497"/>
          </a:xfrm>
          <a:prstGeom prst="rect">
            <a:avLst/>
          </a:prstGeom>
        </p:spPr>
        <p:txBody>
          <a:bodyPr vert="horz" lIns="91440" tIns="45720" rIns="91440" bIns="45720" rtlCol="0" anchor="t">
            <a:normAutofit/>
          </a:bodyPr>
          <a:lstStyle>
            <a:lvl1pPr marL="0" indent="0" algn="r" defTabSz="914400" rtl="0" eaLnBrk="1" latinLnBrk="0" hangingPunct="1">
              <a:lnSpc>
                <a:spcPct val="90000"/>
              </a:lnSpc>
              <a:spcBef>
                <a:spcPts val="1000"/>
              </a:spcBef>
              <a:buFont typeface="Arial" panose="020B0604020202020204" pitchFamily="34" charset="0"/>
              <a:buNone/>
              <a:defRPr sz="2000" b="1" i="0" kern="1200">
                <a:solidFill>
                  <a:schemeClr val="bg1"/>
                </a:solidFill>
                <a:latin typeface="+mj-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b="0" i="0" kern="1200">
                <a:solidFill>
                  <a:schemeClr val="bg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b="0" i="0" kern="1200">
                <a:solidFill>
                  <a:schemeClr val="bg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b="0" i="0" kern="1200">
                <a:solidFill>
                  <a:schemeClr val="bg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b="0" i="0" kern="1200">
                <a:solidFill>
                  <a:schemeClr val="bg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dirty="0"/>
              <a:t>Benefits</a:t>
            </a:r>
          </a:p>
          <a:p>
            <a:pPr marL="342900" indent="-342900" algn="l">
              <a:buFontTx/>
              <a:buChar char="-"/>
            </a:pPr>
            <a:r>
              <a:rPr lang="en-GB" dirty="0"/>
              <a:t>Everyone can message in real time </a:t>
            </a:r>
          </a:p>
          <a:p>
            <a:pPr marL="342900" indent="-342900" algn="l">
              <a:buFontTx/>
              <a:buChar char="-"/>
            </a:pPr>
            <a:r>
              <a:rPr lang="en-GB" dirty="0"/>
              <a:t>Files can be shared with a </a:t>
            </a:r>
            <a:r>
              <a:rPr lang="en-GB" dirty="0" err="1"/>
              <a:t>grouyp</a:t>
            </a:r>
            <a:endParaRPr lang="en-GB" dirty="0"/>
          </a:p>
          <a:p>
            <a:pPr marL="342900" indent="-342900" algn="l">
              <a:buFontTx/>
              <a:buChar char="-"/>
            </a:pPr>
            <a:r>
              <a:rPr lang="en-GB" dirty="0"/>
              <a:t>Helps staff across different places</a:t>
            </a:r>
          </a:p>
          <a:p>
            <a:pPr algn="l"/>
            <a:r>
              <a:rPr lang="en-GB" dirty="0"/>
              <a:t>Challenges </a:t>
            </a:r>
          </a:p>
          <a:p>
            <a:pPr marL="342900" indent="-342900" algn="l">
              <a:buFontTx/>
              <a:buChar char="-"/>
            </a:pPr>
            <a:r>
              <a:rPr lang="en-GB" dirty="0"/>
              <a:t>Some people might find it hard at first</a:t>
            </a:r>
          </a:p>
          <a:p>
            <a:pPr marL="342900" indent="-342900" algn="l">
              <a:buFontTx/>
              <a:buChar char="-"/>
            </a:pPr>
            <a:r>
              <a:rPr lang="en-GB" dirty="0"/>
              <a:t>Too many messages can be confusing</a:t>
            </a:r>
          </a:p>
          <a:p>
            <a:pPr marL="342900" indent="-342900" algn="l">
              <a:buFontTx/>
              <a:buChar char="-"/>
            </a:pPr>
            <a:r>
              <a:rPr lang="en-GB" dirty="0"/>
              <a:t>Need riles on how to use Teams </a:t>
            </a:r>
          </a:p>
          <a:p>
            <a:pPr marL="342900" indent="-342900" algn="l">
              <a:buFontTx/>
              <a:buChar char="-"/>
            </a:pPr>
            <a:endParaRPr lang="en-GB" dirty="0"/>
          </a:p>
          <a:p>
            <a:pPr marL="342900" indent="-342900" algn="l">
              <a:buFontTx/>
              <a:buChar char="-"/>
            </a:pPr>
            <a:endParaRPr lang="en-GB" dirty="0"/>
          </a:p>
          <a:p>
            <a:pPr algn="l"/>
            <a:r>
              <a:rPr lang="en-GB" dirty="0"/>
              <a:t>Teams can reduce missed messages from carers in the field </a:t>
            </a:r>
          </a:p>
        </p:txBody>
      </p:sp>
    </p:spTree>
    <p:extLst>
      <p:ext uri="{BB962C8B-B14F-4D97-AF65-F5344CB8AC3E}">
        <p14:creationId xmlns:p14="http://schemas.microsoft.com/office/powerpoint/2010/main" val="2385871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C7B925-DE51-2AAC-4B67-82C572ADA3C4}"/>
              </a:ext>
            </a:extLst>
          </p:cNvPr>
          <p:cNvSpPr>
            <a:spLocks noGrp="1"/>
          </p:cNvSpPr>
          <p:nvPr>
            <p:ph type="subTitle" idx="1"/>
          </p:nvPr>
        </p:nvSpPr>
        <p:spPr>
          <a:xfrm>
            <a:off x="1307592" y="634999"/>
            <a:ext cx="10250372" cy="1494477"/>
          </a:xfrm>
        </p:spPr>
        <p:txBody>
          <a:bodyPr>
            <a:normAutofit/>
          </a:bodyPr>
          <a:lstStyle/>
          <a:p>
            <a:pPr algn="ctr"/>
            <a:r>
              <a:rPr lang="en-GB" sz="4000" dirty="0"/>
              <a:t>Digital Safety Action Plan </a:t>
            </a:r>
          </a:p>
        </p:txBody>
      </p:sp>
      <p:sp>
        <p:nvSpPr>
          <p:cNvPr id="4" name="Subtitle 2">
            <a:extLst>
              <a:ext uri="{FF2B5EF4-FFF2-40B4-BE49-F238E27FC236}">
                <a16:creationId xmlns:a16="http://schemas.microsoft.com/office/drawing/2014/main" id="{E3AEB95B-0107-81F6-9E03-C4B0BCB5C224}"/>
              </a:ext>
            </a:extLst>
          </p:cNvPr>
          <p:cNvSpPr txBox="1">
            <a:spLocks/>
          </p:cNvSpPr>
          <p:nvPr/>
        </p:nvSpPr>
        <p:spPr>
          <a:xfrm>
            <a:off x="152400" y="1811527"/>
            <a:ext cx="10250372" cy="4808729"/>
          </a:xfrm>
          <a:prstGeom prst="rect">
            <a:avLst/>
          </a:prstGeom>
        </p:spPr>
        <p:txBody>
          <a:bodyPr vert="horz" lIns="91440" tIns="45720" rIns="91440" bIns="45720" rtlCol="0" anchor="t">
            <a:normAutofit lnSpcReduction="10000"/>
          </a:bodyPr>
          <a:lstStyle>
            <a:lvl1pPr marL="0" indent="0" algn="r" defTabSz="914400" rtl="0" eaLnBrk="1" latinLnBrk="0" hangingPunct="1">
              <a:lnSpc>
                <a:spcPct val="90000"/>
              </a:lnSpc>
              <a:spcBef>
                <a:spcPts val="1000"/>
              </a:spcBef>
              <a:buFont typeface="Arial" panose="020B0604020202020204" pitchFamily="34" charset="0"/>
              <a:buNone/>
              <a:defRPr sz="2000" b="1" i="0" kern="1200">
                <a:solidFill>
                  <a:schemeClr val="bg1"/>
                </a:solidFill>
                <a:latin typeface="+mj-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b="0" i="0" kern="1200">
                <a:solidFill>
                  <a:schemeClr val="bg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b="0" i="0" kern="1200">
                <a:solidFill>
                  <a:schemeClr val="bg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b="0" i="0" kern="1200">
                <a:solidFill>
                  <a:schemeClr val="bg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b="0" i="0" kern="1200">
                <a:solidFill>
                  <a:schemeClr val="bg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dirty="0"/>
              <a:t>Using the Online Safety Strategy and Action Plan </a:t>
            </a:r>
          </a:p>
          <a:p>
            <a:pPr algn="l"/>
            <a:r>
              <a:rPr lang="en-GB" dirty="0"/>
              <a:t>The online safety </a:t>
            </a:r>
            <a:r>
              <a:rPr lang="en-GB" dirty="0" err="1"/>
              <a:t>safety</a:t>
            </a:r>
            <a:r>
              <a:rPr lang="en-GB" dirty="0"/>
              <a:t> strategy says we should help everyone be safe online, support safe use of computers and the internet, teach people how to avoid risks. It involves parents, carers, schools and people who work with others online. </a:t>
            </a:r>
          </a:p>
          <a:p>
            <a:pPr algn="l"/>
            <a:r>
              <a:rPr lang="en-GB" dirty="0"/>
              <a:t>Click </a:t>
            </a:r>
            <a:r>
              <a:rPr lang="en-GB" dirty="0">
                <a:hlinkClick r:id="rId2"/>
              </a:rPr>
              <a:t>HERE</a:t>
            </a:r>
            <a:r>
              <a:rPr lang="en-GB" dirty="0"/>
              <a:t> for more Online Safety Strategy and Action Plan information</a:t>
            </a:r>
          </a:p>
          <a:p>
            <a:pPr marL="342900" indent="-342900" algn="l">
              <a:buFontTx/>
              <a:buChar char="-"/>
            </a:pPr>
            <a:r>
              <a:rPr lang="en-GB" dirty="0"/>
              <a:t>Secure Logins</a:t>
            </a:r>
          </a:p>
          <a:p>
            <a:pPr algn="l"/>
            <a:r>
              <a:rPr lang="en-GB" dirty="0"/>
              <a:t>Strong logins help protect client records from being seen by wrong people </a:t>
            </a:r>
          </a:p>
          <a:p>
            <a:pPr marL="342900" indent="-342900" algn="l">
              <a:buFontTx/>
              <a:buChar char="-"/>
            </a:pPr>
            <a:r>
              <a:rPr lang="en-GB" dirty="0"/>
              <a:t>Email Safety</a:t>
            </a:r>
          </a:p>
          <a:p>
            <a:pPr algn="l"/>
            <a:r>
              <a:rPr lang="en-GB" dirty="0"/>
              <a:t>This reduces the risk of phishing and staff accidentally giving passwords away</a:t>
            </a:r>
          </a:p>
          <a:p>
            <a:pPr marL="342900" indent="-342900" algn="l">
              <a:buFontTx/>
              <a:buChar char="-"/>
            </a:pPr>
            <a:r>
              <a:rPr lang="en-GB" dirty="0"/>
              <a:t>Storing Information Safely</a:t>
            </a:r>
          </a:p>
          <a:p>
            <a:pPr algn="l"/>
            <a:r>
              <a:rPr lang="en-GB" dirty="0"/>
              <a:t>Keeping files in one secure place reduces lost or misplaced records</a:t>
            </a:r>
          </a:p>
          <a:p>
            <a:pPr marL="342900" indent="-342900" algn="l">
              <a:buFontTx/>
              <a:buChar char="-"/>
            </a:pPr>
            <a:r>
              <a:rPr lang="en-GB" dirty="0"/>
              <a:t>Confidentiality and Compliance </a:t>
            </a:r>
          </a:p>
          <a:p>
            <a:pPr algn="l"/>
            <a:r>
              <a:rPr lang="en-GB" dirty="0"/>
              <a:t>Client personal and health information must stay private and safe.</a:t>
            </a:r>
          </a:p>
        </p:txBody>
      </p:sp>
    </p:spTree>
    <p:extLst>
      <p:ext uri="{BB962C8B-B14F-4D97-AF65-F5344CB8AC3E}">
        <p14:creationId xmlns:p14="http://schemas.microsoft.com/office/powerpoint/2010/main" val="8565186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FD8EE99-0D92-C5F9-2613-174763014916}"/>
              </a:ext>
            </a:extLst>
          </p:cNvPr>
          <p:cNvSpPr>
            <a:spLocks noGrp="1"/>
          </p:cNvSpPr>
          <p:nvPr>
            <p:ph type="subTitle" idx="1"/>
          </p:nvPr>
        </p:nvSpPr>
        <p:spPr>
          <a:xfrm>
            <a:off x="1060704" y="488695"/>
            <a:ext cx="10021824" cy="5747513"/>
          </a:xfrm>
        </p:spPr>
        <p:txBody>
          <a:bodyPr/>
          <a:lstStyle/>
          <a:p>
            <a:pPr algn="l"/>
            <a:r>
              <a:rPr lang="en-GB" sz="4000" dirty="0"/>
              <a:t>Speaker Plan:</a:t>
            </a:r>
          </a:p>
          <a:p>
            <a:pPr algn="l"/>
            <a:endParaRPr lang="en-GB" dirty="0"/>
          </a:p>
          <a:p>
            <a:pPr algn="l"/>
            <a:r>
              <a:rPr lang="en-GB" dirty="0"/>
              <a:t>Maria – Microsoft 365 &amp; Excel</a:t>
            </a:r>
          </a:p>
          <a:p>
            <a:pPr algn="l"/>
            <a:r>
              <a:rPr lang="en-GB" dirty="0"/>
              <a:t>Anamaria – Microsoft Teams </a:t>
            </a:r>
          </a:p>
          <a:p>
            <a:pPr algn="l"/>
            <a:r>
              <a:rPr lang="en-GB" dirty="0"/>
              <a:t>Corina – Digital Safety Action Plan</a:t>
            </a:r>
          </a:p>
          <a:p>
            <a:pPr algn="l"/>
            <a:endParaRPr lang="en-GB" dirty="0"/>
          </a:p>
          <a:p>
            <a:pPr algn="l"/>
            <a:endParaRPr lang="en-GB" dirty="0"/>
          </a:p>
          <a:p>
            <a:pPr algn="l"/>
            <a:endParaRPr lang="en-GB" dirty="0"/>
          </a:p>
        </p:txBody>
      </p:sp>
    </p:spTree>
    <p:extLst>
      <p:ext uri="{BB962C8B-B14F-4D97-AF65-F5344CB8AC3E}">
        <p14:creationId xmlns:p14="http://schemas.microsoft.com/office/powerpoint/2010/main" val="30201752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B8345F4-A026-613D-7ABF-E4BF4817F227}"/>
              </a:ext>
            </a:extLst>
          </p:cNvPr>
          <p:cNvSpPr>
            <a:spLocks noGrp="1"/>
          </p:cNvSpPr>
          <p:nvPr>
            <p:ph type="subTitle" idx="1"/>
          </p:nvPr>
        </p:nvSpPr>
        <p:spPr>
          <a:xfrm>
            <a:off x="210312" y="333247"/>
            <a:ext cx="8586164" cy="5555489"/>
          </a:xfrm>
        </p:spPr>
        <p:txBody>
          <a:bodyPr/>
          <a:lstStyle/>
          <a:p>
            <a:pPr algn="l"/>
            <a:r>
              <a:rPr lang="en-GB" dirty="0"/>
              <a:t>Reference List (Harvard)</a:t>
            </a:r>
          </a:p>
          <a:p>
            <a:pPr algn="l"/>
            <a:endParaRPr lang="en-GB" dirty="0"/>
          </a:p>
          <a:p>
            <a:pPr marL="342900" indent="-342900" algn="l">
              <a:buFontTx/>
              <a:buChar char="-"/>
            </a:pPr>
            <a:r>
              <a:rPr lang="en-GB" dirty="0"/>
              <a:t>Microsoft (2026) What is Microsoft 365? Available at:  </a:t>
            </a:r>
            <a:r>
              <a:rPr lang="en-GB" dirty="0">
                <a:solidFill>
                  <a:srgbClr val="FFC000"/>
                </a:solidFill>
                <a:hlinkClick r:id="rId2"/>
              </a:rPr>
              <a:t>https://support.microsoft.com/en-gb/office/what-is-microsoft-365-847caf12-2589-452c-8aca-1c009797678b?utm_source=chatgpt.com</a:t>
            </a:r>
            <a:endParaRPr lang="en-GB" dirty="0">
              <a:solidFill>
                <a:srgbClr val="FFC000"/>
              </a:solidFill>
            </a:endParaRPr>
          </a:p>
          <a:p>
            <a:pPr marL="342900" indent="-342900" algn="l">
              <a:buFontTx/>
              <a:buChar char="-"/>
            </a:pPr>
            <a:r>
              <a:rPr lang="en-GB" dirty="0">
                <a:solidFill>
                  <a:srgbClr val="FFFFFF"/>
                </a:solidFill>
              </a:rPr>
              <a:t>Microsoft (2026) Excel help &amp; Learning. Available at: </a:t>
            </a:r>
            <a:r>
              <a:rPr lang="en-GB" dirty="0">
                <a:solidFill>
                  <a:srgbClr val="FFFFFF"/>
                </a:solidFill>
                <a:hlinkClick r:id="rId3"/>
              </a:rPr>
              <a:t>https://support.microsoft.com/en-gb/excel?utm_source=chatgpt.com</a:t>
            </a:r>
            <a:endParaRPr lang="en-GB" dirty="0">
              <a:solidFill>
                <a:srgbClr val="FFFFFF"/>
              </a:solidFill>
            </a:endParaRPr>
          </a:p>
          <a:p>
            <a:pPr marL="342900" indent="-342900" algn="l">
              <a:buFontTx/>
              <a:buChar char="-"/>
            </a:pPr>
            <a:r>
              <a:rPr lang="en-GB" dirty="0">
                <a:solidFill>
                  <a:srgbClr val="FFFFFF"/>
                </a:solidFill>
              </a:rPr>
              <a:t>Microsoft (2026) Get started with Microsoft Teams. Available at: </a:t>
            </a:r>
            <a:r>
              <a:rPr lang="en-GB" dirty="0">
                <a:solidFill>
                  <a:srgbClr val="FFFFFF"/>
                </a:solidFill>
                <a:hlinkClick r:id="rId4"/>
              </a:rPr>
              <a:t>https://support.microsoft.com/en-gb/office/get-started-with-microsoft-teams-b98d533f-118e-4bae-bf44-3df2470c2b12?utm_source=chatgpt.com</a:t>
            </a:r>
            <a:endParaRPr lang="en-GB" dirty="0">
              <a:solidFill>
                <a:srgbClr val="FFFFFF"/>
              </a:solidFill>
            </a:endParaRPr>
          </a:p>
          <a:p>
            <a:pPr marL="342900" indent="-342900" algn="l">
              <a:buFontTx/>
              <a:buChar char="-"/>
            </a:pPr>
            <a:r>
              <a:rPr lang="en-GB" dirty="0">
                <a:solidFill>
                  <a:srgbClr val="FFFFFF"/>
                </a:solidFill>
              </a:rPr>
              <a:t>Department of Health (NI) (2021) Online Safety Strategy and Action Plan. Available at: </a:t>
            </a:r>
            <a:r>
              <a:rPr lang="en-GB" dirty="0">
                <a:solidFill>
                  <a:srgbClr val="FFFFFF"/>
                </a:solidFill>
                <a:hlinkClick r:id="rId5"/>
              </a:rPr>
              <a:t>https://www.health-ni.gov.uk/publications/online-safety-strategy-and-action-plan?utm_source=chatgpt.com</a:t>
            </a:r>
            <a:endParaRPr lang="en-GB" dirty="0">
              <a:solidFill>
                <a:srgbClr val="FFFFFF"/>
              </a:solidFill>
            </a:endParaRPr>
          </a:p>
          <a:p>
            <a:pPr marL="342900" indent="-342900" algn="l">
              <a:buFontTx/>
              <a:buChar char="-"/>
            </a:pPr>
            <a:endParaRPr lang="en-GB" sz="1600" dirty="0">
              <a:solidFill>
                <a:srgbClr val="FFFFFF"/>
              </a:solidFill>
            </a:endParaRPr>
          </a:p>
        </p:txBody>
      </p:sp>
    </p:spTree>
    <p:extLst>
      <p:ext uri="{BB962C8B-B14F-4D97-AF65-F5344CB8AC3E}">
        <p14:creationId xmlns:p14="http://schemas.microsoft.com/office/powerpoint/2010/main" val="4071337793"/>
      </p:ext>
    </p:extLst>
  </p:cSld>
  <p:clrMapOvr>
    <a:masterClrMapping/>
  </p:clrMapOvr>
</p:sld>
</file>

<file path=ppt/theme/theme1.xml><?xml version="1.0" encoding="utf-8"?>
<a:theme xmlns:a="http://schemas.openxmlformats.org/drawingml/2006/main" name="BoldUnderlinesKeynote">
  <a:themeElements>
    <a:clrScheme name="NB - Keynote">
      <a:dk1>
        <a:srgbClr val="000000"/>
      </a:dk1>
      <a:lt1>
        <a:srgbClr val="FFFFFF"/>
      </a:lt1>
      <a:dk2>
        <a:srgbClr val="2C3932"/>
      </a:dk2>
      <a:lt2>
        <a:srgbClr val="FDF6EA"/>
      </a:lt2>
      <a:accent1>
        <a:srgbClr val="003A41"/>
      </a:accent1>
      <a:accent2>
        <a:srgbClr val="ECEBE3"/>
      </a:accent2>
      <a:accent3>
        <a:srgbClr val="400023"/>
      </a:accent3>
      <a:accent4>
        <a:srgbClr val="68989E"/>
      </a:accent4>
      <a:accent5>
        <a:srgbClr val="BFB360"/>
      </a:accent5>
      <a:accent6>
        <a:srgbClr val="BF6093"/>
      </a:accent6>
      <a:hlink>
        <a:srgbClr val="169C9A"/>
      </a:hlink>
      <a:folHlink>
        <a:srgbClr val="E15C3D"/>
      </a:folHlink>
    </a:clrScheme>
    <a:fontScheme name="Custom 9">
      <a:majorFont>
        <a:latin typeface="Aptos"/>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ld underlines keynote presentation _win32_DN_v2" id="{E18D5B16-117C-46FD-8B97-39D77F728B32}" vid="{93298573-99F9-4CB3-90C8-DB41313B575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076F8FCD-0A1F-4F6A-8F55-15E9E87E2E4C}">
  <ds:schemaRefs>
    <ds:schemaRef ds:uri="http://schemas.microsoft.com/sharepoint/v3/contenttype/forms"/>
  </ds:schemaRefs>
</ds:datastoreItem>
</file>

<file path=customXml/itemProps2.xml><?xml version="1.0" encoding="utf-8"?>
<ds:datastoreItem xmlns:ds="http://schemas.openxmlformats.org/officeDocument/2006/customXml" ds:itemID="{83A9C388-2C06-4AF2-857C-74055069A29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F782DA7-86C0-4A84-A860-11A1E6E3FB6B}">
  <ds:schemaRefs>
    <ds:schemaRef ds:uri="http://www.w3.org/XML/1998/namespace"/>
    <ds:schemaRef ds:uri="http://purl.org/dc/terms/"/>
    <ds:schemaRef ds:uri="http://schemas.openxmlformats.org/package/2006/metadata/core-properties"/>
    <ds:schemaRef ds:uri="http://purl.org/dc/elements/1.1/"/>
    <ds:schemaRef ds:uri="http://purl.org/dc/dcmitype/"/>
    <ds:schemaRef ds:uri="http://schemas.microsoft.com/sharepoint/v3"/>
    <ds:schemaRef ds:uri="http://schemas.microsoft.com/office/2006/documentManagement/types"/>
    <ds:schemaRef ds:uri="http://schemas.microsoft.com/office/infopath/2007/PartnerControls"/>
    <ds:schemaRef ds:uri="230e9df3-be65-4c73-a93b-d1236ebd677e"/>
    <ds:schemaRef ds:uri="16c05727-aa75-4e4a-9b5f-8a80a1165891"/>
    <ds:schemaRef ds:uri="71af3243-3dd4-4a8d-8c0d-dd76da1f02a5"/>
    <ds:schemaRef ds:uri="http://schemas.microsoft.com/office/2006/metadata/propertie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{F38653A9-2D24-44EC-BAF9-3FFBB957BD5D}e68b7f07-47f1-4c94-a1ca-e7d736a42cf8-TF86f18fb6-1448-4a46-9973-da86b5b4a1df94418399_win32</Template>
  <TotalTime>140</TotalTime>
  <Words>637</Words>
  <Application>Microsoft Office PowerPoint</Application>
  <PresentationFormat>Widescreen</PresentationFormat>
  <Paragraphs>88</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Aptos Light</vt:lpstr>
      <vt:lpstr>Arial</vt:lpstr>
      <vt:lpstr>BoldUnderlinesKeynote</vt:lpstr>
      <vt:lpstr>Greenfield  home  care  agency</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Maria Alexandra Moise (2528583)</dc:creator>
  <cp:lastModifiedBy>Alexandra Moise</cp:lastModifiedBy>
  <cp:revision>1</cp:revision>
  <dcterms:created xsi:type="dcterms:W3CDTF">2026-02-08T17:17:59Z</dcterms:created>
  <dcterms:modified xsi:type="dcterms:W3CDTF">2026-02-08T19:38:55Z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