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handoutMasterIdLst>
    <p:handoutMasterId r:id="rId19"/>
  </p:handoutMasterIdLst>
  <p:sldIdLst>
    <p:sldId id="256" r:id="rId5"/>
    <p:sldId id="257" r:id="rId6"/>
    <p:sldId id="258" r:id="rId7"/>
    <p:sldId id="259" r:id="rId8"/>
    <p:sldId id="260" r:id="rId9"/>
    <p:sldId id="262" r:id="rId10"/>
    <p:sldId id="261"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pos="597"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4067"/>
    <a:srgbClr val="F2F2F2"/>
    <a:srgbClr val="3F3F3F"/>
    <a:srgbClr val="014E7D"/>
    <a:srgbClr val="013657"/>
    <a:srgbClr val="01456F"/>
    <a:srgbClr val="014B79"/>
    <a:srgbClr val="0937C9"/>
    <a:srgbClr val="002774"/>
    <a:srgbClr val="929A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74" autoAdjust="0"/>
  </p:normalViewPr>
  <p:slideViewPr>
    <p:cSldViewPr snapToGrid="0" showGuides="1">
      <p:cViewPr varScale="1">
        <p:scale>
          <a:sx n="103" d="100"/>
          <a:sy n="103" d="100"/>
        </p:scale>
        <p:origin x="126" y="348"/>
      </p:cViewPr>
      <p:guideLst>
        <p:guide pos="3840"/>
        <p:guide pos="597"/>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EF340E-7095-41BB-ADC8-B8C2BD5EDB8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A958D677-A744-4E38-AF63-9045E3FE9970}">
      <dgm:prSet/>
      <dgm:spPr/>
      <dgm:t>
        <a:bodyPr/>
        <a:lstStyle/>
        <a:p>
          <a:pPr>
            <a:lnSpc>
              <a:spcPct val="100000"/>
            </a:lnSpc>
          </a:pPr>
          <a:r>
            <a:rPr lang="en-GB"/>
            <a:t>“ to </a:t>
          </a:r>
          <a:r>
            <a:rPr lang="en-GB" b="0" i="0"/>
            <a:t>transform and reform the process of management ”</a:t>
          </a:r>
          <a:endParaRPr lang="en-US"/>
        </a:p>
      </dgm:t>
    </dgm:pt>
    <dgm:pt modelId="{70A074D5-49CF-4207-8A41-9E8C96CBE20D}" type="parTrans" cxnId="{754C721F-6365-40E3-A39A-F7E17115D644}">
      <dgm:prSet/>
      <dgm:spPr/>
      <dgm:t>
        <a:bodyPr/>
        <a:lstStyle/>
        <a:p>
          <a:endParaRPr lang="en-US"/>
        </a:p>
      </dgm:t>
    </dgm:pt>
    <dgm:pt modelId="{63270D9B-1266-4136-89DA-A716EDB88EE0}" type="sibTrans" cxnId="{754C721F-6365-40E3-A39A-F7E17115D644}">
      <dgm:prSet/>
      <dgm:spPr/>
      <dgm:t>
        <a:bodyPr/>
        <a:lstStyle/>
        <a:p>
          <a:pPr>
            <a:lnSpc>
              <a:spcPct val="100000"/>
            </a:lnSpc>
          </a:pPr>
          <a:endParaRPr lang="en-US"/>
        </a:p>
      </dgm:t>
    </dgm:pt>
    <dgm:pt modelId="{F0DD9E28-6F42-4EEB-8BEF-012AB2E01A0A}">
      <dgm:prSet/>
      <dgm:spPr/>
      <dgm:t>
        <a:bodyPr/>
        <a:lstStyle/>
        <a:p>
          <a:pPr>
            <a:lnSpc>
              <a:spcPct val="100000"/>
            </a:lnSpc>
          </a:pPr>
          <a:r>
            <a:rPr lang="en-GB"/>
            <a:t>“ </a:t>
          </a:r>
          <a:r>
            <a:rPr lang="en-GB" b="0" i="0"/>
            <a:t>to follow new ideas and improve internal processes ”</a:t>
          </a:r>
          <a:endParaRPr lang="en-US"/>
        </a:p>
      </dgm:t>
    </dgm:pt>
    <dgm:pt modelId="{F121B759-3BD7-4801-8F00-2BAB1BF2E8D0}" type="parTrans" cxnId="{8D81BC3B-FDD4-4C7E-8281-4847967E536A}">
      <dgm:prSet/>
      <dgm:spPr/>
      <dgm:t>
        <a:bodyPr/>
        <a:lstStyle/>
        <a:p>
          <a:endParaRPr lang="en-US"/>
        </a:p>
      </dgm:t>
    </dgm:pt>
    <dgm:pt modelId="{02010A7C-6414-4AC5-8B14-EA33240FC313}" type="sibTrans" cxnId="{8D81BC3B-FDD4-4C7E-8281-4847967E536A}">
      <dgm:prSet/>
      <dgm:spPr/>
      <dgm:t>
        <a:bodyPr/>
        <a:lstStyle/>
        <a:p>
          <a:pPr>
            <a:lnSpc>
              <a:spcPct val="100000"/>
            </a:lnSpc>
          </a:pPr>
          <a:endParaRPr lang="en-US"/>
        </a:p>
      </dgm:t>
    </dgm:pt>
    <dgm:pt modelId="{693A5A03-818C-46C3-A890-39AB53140E8A}">
      <dgm:prSet/>
      <dgm:spPr/>
      <dgm:t>
        <a:bodyPr/>
        <a:lstStyle/>
        <a:p>
          <a:pPr>
            <a:lnSpc>
              <a:spcPct val="100000"/>
            </a:lnSpc>
          </a:pPr>
          <a:r>
            <a:rPr lang="en-GB" b="0" i="0"/>
            <a:t>“ can let managers know their shortcomings of their strategic activity ”</a:t>
          </a:r>
          <a:endParaRPr lang="en-US"/>
        </a:p>
      </dgm:t>
    </dgm:pt>
    <dgm:pt modelId="{2A5A426B-6F65-4960-9963-B76CD1EF9CAE}" type="parTrans" cxnId="{3F90E4E5-D3BA-4DC1-8879-9A72AAB66BF9}">
      <dgm:prSet/>
      <dgm:spPr/>
      <dgm:t>
        <a:bodyPr/>
        <a:lstStyle/>
        <a:p>
          <a:endParaRPr lang="en-US"/>
        </a:p>
      </dgm:t>
    </dgm:pt>
    <dgm:pt modelId="{EA1EAE9D-DB92-44EC-AC6A-8BEE99EFC751}" type="sibTrans" cxnId="{3F90E4E5-D3BA-4DC1-8879-9A72AAB66BF9}">
      <dgm:prSet/>
      <dgm:spPr/>
      <dgm:t>
        <a:bodyPr/>
        <a:lstStyle/>
        <a:p>
          <a:pPr>
            <a:lnSpc>
              <a:spcPct val="100000"/>
            </a:lnSpc>
          </a:pPr>
          <a:endParaRPr lang="en-US"/>
        </a:p>
      </dgm:t>
    </dgm:pt>
    <dgm:pt modelId="{49751C81-AD5B-42A4-A18E-F21A4E2473F6}">
      <dgm:prSet/>
      <dgm:spPr/>
      <dgm:t>
        <a:bodyPr/>
        <a:lstStyle/>
        <a:p>
          <a:pPr>
            <a:lnSpc>
              <a:spcPct val="100000"/>
            </a:lnSpc>
          </a:pPr>
          <a:r>
            <a:rPr lang="en-GB" dirty="0"/>
            <a:t>“</a:t>
          </a:r>
          <a:r>
            <a:rPr lang="en-GB" b="0" i="0" dirty="0"/>
            <a:t> looks at management from every level within an organisation” </a:t>
          </a:r>
          <a:endParaRPr lang="en-US" dirty="0"/>
        </a:p>
      </dgm:t>
    </dgm:pt>
    <dgm:pt modelId="{DBAD491D-948F-4C83-8A29-EEC62F07002D}" type="parTrans" cxnId="{71BBCC9D-3511-48D7-8762-D21D9CCFCE7F}">
      <dgm:prSet/>
      <dgm:spPr/>
      <dgm:t>
        <a:bodyPr/>
        <a:lstStyle/>
        <a:p>
          <a:endParaRPr lang="en-US"/>
        </a:p>
      </dgm:t>
    </dgm:pt>
    <dgm:pt modelId="{11D5718A-8076-4093-8C1F-99587A710388}" type="sibTrans" cxnId="{71BBCC9D-3511-48D7-8762-D21D9CCFCE7F}">
      <dgm:prSet/>
      <dgm:spPr/>
      <dgm:t>
        <a:bodyPr/>
        <a:lstStyle/>
        <a:p>
          <a:pPr>
            <a:lnSpc>
              <a:spcPct val="100000"/>
            </a:lnSpc>
          </a:pPr>
          <a:endParaRPr lang="en-US"/>
        </a:p>
      </dgm:t>
    </dgm:pt>
    <dgm:pt modelId="{519E3A60-090F-47B2-A3FA-8261A61F5632}">
      <dgm:prSet/>
      <dgm:spPr/>
      <dgm:t>
        <a:bodyPr/>
        <a:lstStyle/>
        <a:p>
          <a:pPr algn="ctr">
            <a:lnSpc>
              <a:spcPct val="100000"/>
            </a:lnSpc>
          </a:pPr>
          <a:r>
            <a:rPr lang="en-US" altLang="en-US" dirty="0"/>
            <a:t>“A  forum for the expression of views critical of established management practices and the established social order.”</a:t>
          </a:r>
          <a:endParaRPr lang="en-US" dirty="0"/>
        </a:p>
      </dgm:t>
    </dgm:pt>
    <dgm:pt modelId="{1D4B0D87-F2FA-4E91-9C8B-F0BBD428E2ED}" type="parTrans" cxnId="{BA1C2A67-1E84-404F-9B85-49F4BD20677E}">
      <dgm:prSet/>
      <dgm:spPr/>
      <dgm:t>
        <a:bodyPr/>
        <a:lstStyle/>
        <a:p>
          <a:endParaRPr lang="en-GB"/>
        </a:p>
      </dgm:t>
    </dgm:pt>
    <dgm:pt modelId="{E427B8CF-8265-4B15-B7E5-C54CD637EDAB}" type="sibTrans" cxnId="{BA1C2A67-1E84-404F-9B85-49F4BD20677E}">
      <dgm:prSet/>
      <dgm:spPr/>
      <dgm:t>
        <a:bodyPr/>
        <a:lstStyle/>
        <a:p>
          <a:endParaRPr lang="en-GB"/>
        </a:p>
      </dgm:t>
    </dgm:pt>
    <dgm:pt modelId="{A430C9FC-E597-4841-9E07-0D7230798165}" type="pres">
      <dgm:prSet presAssocID="{94EF340E-7095-41BB-ADC8-B8C2BD5EDB8D}" presName="root" presStyleCnt="0">
        <dgm:presLayoutVars>
          <dgm:dir/>
          <dgm:resizeHandles val="exact"/>
        </dgm:presLayoutVars>
      </dgm:prSet>
      <dgm:spPr/>
    </dgm:pt>
    <dgm:pt modelId="{0E041EFA-6711-421F-9455-99EA66E2B561}" type="pres">
      <dgm:prSet presAssocID="{94EF340E-7095-41BB-ADC8-B8C2BD5EDB8D}" presName="container" presStyleCnt="0">
        <dgm:presLayoutVars>
          <dgm:dir/>
          <dgm:resizeHandles val="exact"/>
        </dgm:presLayoutVars>
      </dgm:prSet>
      <dgm:spPr/>
    </dgm:pt>
    <dgm:pt modelId="{1C7420E5-93E7-43BA-83A5-B18D8059B1BE}" type="pres">
      <dgm:prSet presAssocID="{A958D677-A744-4E38-AF63-9045E3FE9970}" presName="compNode" presStyleCnt="0"/>
      <dgm:spPr/>
    </dgm:pt>
    <dgm:pt modelId="{C788E4EB-87B9-4BC7-95B1-ACFC5D79084A}" type="pres">
      <dgm:prSet presAssocID="{A958D677-A744-4E38-AF63-9045E3FE9970}" presName="iconBgRect" presStyleLbl="bgShp" presStyleIdx="0" presStyleCnt="5"/>
      <dgm:spPr/>
    </dgm:pt>
    <dgm:pt modelId="{35BBF896-0A08-40D7-8EE6-E6F446DEA71A}" type="pres">
      <dgm:prSet presAssocID="{A958D677-A744-4E38-AF63-9045E3FE997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80CFD5D9-5E42-4259-BECA-DBB00EA97F4C}" type="pres">
      <dgm:prSet presAssocID="{A958D677-A744-4E38-AF63-9045E3FE9970}" presName="spaceRect" presStyleCnt="0"/>
      <dgm:spPr/>
    </dgm:pt>
    <dgm:pt modelId="{DBAE9851-0956-4ED2-94BE-B767EF6579DD}" type="pres">
      <dgm:prSet presAssocID="{A958D677-A744-4E38-AF63-9045E3FE9970}" presName="textRect" presStyleLbl="revTx" presStyleIdx="0" presStyleCnt="5">
        <dgm:presLayoutVars>
          <dgm:chMax val="1"/>
          <dgm:chPref val="1"/>
        </dgm:presLayoutVars>
      </dgm:prSet>
      <dgm:spPr/>
    </dgm:pt>
    <dgm:pt modelId="{642034BC-30EB-413E-9ED1-2D248BF47674}" type="pres">
      <dgm:prSet presAssocID="{63270D9B-1266-4136-89DA-A716EDB88EE0}" presName="sibTrans" presStyleLbl="sibTrans2D1" presStyleIdx="0" presStyleCnt="0"/>
      <dgm:spPr/>
    </dgm:pt>
    <dgm:pt modelId="{70EE36DA-CD59-45DA-958B-2B89B16269C3}" type="pres">
      <dgm:prSet presAssocID="{F0DD9E28-6F42-4EEB-8BEF-012AB2E01A0A}" presName="compNode" presStyleCnt="0"/>
      <dgm:spPr/>
    </dgm:pt>
    <dgm:pt modelId="{588595E9-92FF-469C-9CCD-D5379B564DEF}" type="pres">
      <dgm:prSet presAssocID="{F0DD9E28-6F42-4EEB-8BEF-012AB2E01A0A}" presName="iconBgRect" presStyleLbl="bgShp" presStyleIdx="1" presStyleCnt="5"/>
      <dgm:spPr/>
    </dgm:pt>
    <dgm:pt modelId="{32D67ED2-189A-486C-853A-2606EE0D97F8}" type="pres">
      <dgm:prSet presAssocID="{F0DD9E28-6F42-4EEB-8BEF-012AB2E01A0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kflow"/>
        </a:ext>
      </dgm:extLst>
    </dgm:pt>
    <dgm:pt modelId="{CB257FBF-3F03-488D-887D-45DEE447AA4E}" type="pres">
      <dgm:prSet presAssocID="{F0DD9E28-6F42-4EEB-8BEF-012AB2E01A0A}" presName="spaceRect" presStyleCnt="0"/>
      <dgm:spPr/>
    </dgm:pt>
    <dgm:pt modelId="{D4BD8AD9-8E67-4652-9C46-CDD20263A1C0}" type="pres">
      <dgm:prSet presAssocID="{F0DD9E28-6F42-4EEB-8BEF-012AB2E01A0A}" presName="textRect" presStyleLbl="revTx" presStyleIdx="1" presStyleCnt="5">
        <dgm:presLayoutVars>
          <dgm:chMax val="1"/>
          <dgm:chPref val="1"/>
        </dgm:presLayoutVars>
      </dgm:prSet>
      <dgm:spPr/>
    </dgm:pt>
    <dgm:pt modelId="{5278990B-97C5-4BD2-AD93-CD8DD7266334}" type="pres">
      <dgm:prSet presAssocID="{02010A7C-6414-4AC5-8B14-EA33240FC313}" presName="sibTrans" presStyleLbl="sibTrans2D1" presStyleIdx="0" presStyleCnt="0"/>
      <dgm:spPr/>
    </dgm:pt>
    <dgm:pt modelId="{B0F82B61-15C6-4909-A058-5C00AD8F7588}" type="pres">
      <dgm:prSet presAssocID="{693A5A03-818C-46C3-A890-39AB53140E8A}" presName="compNode" presStyleCnt="0"/>
      <dgm:spPr/>
    </dgm:pt>
    <dgm:pt modelId="{76CF006B-2A15-4B22-85ED-956BBCB510EC}" type="pres">
      <dgm:prSet presAssocID="{693A5A03-818C-46C3-A890-39AB53140E8A}" presName="iconBgRect" presStyleLbl="bgShp" presStyleIdx="2" presStyleCnt="5"/>
      <dgm:spPr/>
    </dgm:pt>
    <dgm:pt modelId="{19562AF5-264C-4943-9DA3-9957F7E59DE4}" type="pres">
      <dgm:prSet presAssocID="{693A5A03-818C-46C3-A890-39AB53140E8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ybook"/>
        </a:ext>
      </dgm:extLst>
    </dgm:pt>
    <dgm:pt modelId="{3670547A-2DB3-41EA-B68C-346B5337385D}" type="pres">
      <dgm:prSet presAssocID="{693A5A03-818C-46C3-A890-39AB53140E8A}" presName="spaceRect" presStyleCnt="0"/>
      <dgm:spPr/>
    </dgm:pt>
    <dgm:pt modelId="{FD948AC2-8A9D-4B0A-9DD5-A0FCA0DB0E79}" type="pres">
      <dgm:prSet presAssocID="{693A5A03-818C-46C3-A890-39AB53140E8A}" presName="textRect" presStyleLbl="revTx" presStyleIdx="2" presStyleCnt="5">
        <dgm:presLayoutVars>
          <dgm:chMax val="1"/>
          <dgm:chPref val="1"/>
        </dgm:presLayoutVars>
      </dgm:prSet>
      <dgm:spPr/>
    </dgm:pt>
    <dgm:pt modelId="{C0CF5BE2-B5A0-42D5-A860-11645C7C145E}" type="pres">
      <dgm:prSet presAssocID="{EA1EAE9D-DB92-44EC-AC6A-8BEE99EFC751}" presName="sibTrans" presStyleLbl="sibTrans2D1" presStyleIdx="0" presStyleCnt="0"/>
      <dgm:spPr/>
    </dgm:pt>
    <dgm:pt modelId="{7D35D05F-ED73-491E-B25A-5ACD21DF69C7}" type="pres">
      <dgm:prSet presAssocID="{49751C81-AD5B-42A4-A18E-F21A4E2473F6}" presName="compNode" presStyleCnt="0"/>
      <dgm:spPr/>
    </dgm:pt>
    <dgm:pt modelId="{A9D27E60-0275-450D-94B8-2D3C5C0DEE1D}" type="pres">
      <dgm:prSet presAssocID="{49751C81-AD5B-42A4-A18E-F21A4E2473F6}" presName="iconBgRect" presStyleLbl="bgShp" presStyleIdx="3" presStyleCnt="5"/>
      <dgm:spPr/>
    </dgm:pt>
    <dgm:pt modelId="{BD5426A6-71C2-4638-9BB5-AC09BE9623AB}" type="pres">
      <dgm:prSet presAssocID="{49751C81-AD5B-42A4-A18E-F21A4E2473F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76A39DDD-0E20-4130-9986-826BF8C53C8A}" type="pres">
      <dgm:prSet presAssocID="{49751C81-AD5B-42A4-A18E-F21A4E2473F6}" presName="spaceRect" presStyleCnt="0"/>
      <dgm:spPr/>
    </dgm:pt>
    <dgm:pt modelId="{8745FDFD-7DE1-4D86-8999-D1369F596AA1}" type="pres">
      <dgm:prSet presAssocID="{49751C81-AD5B-42A4-A18E-F21A4E2473F6}" presName="textRect" presStyleLbl="revTx" presStyleIdx="3" presStyleCnt="5">
        <dgm:presLayoutVars>
          <dgm:chMax val="1"/>
          <dgm:chPref val="1"/>
        </dgm:presLayoutVars>
      </dgm:prSet>
      <dgm:spPr/>
    </dgm:pt>
    <dgm:pt modelId="{C29C549F-6FFF-4C14-A288-B79E43206E2D}" type="pres">
      <dgm:prSet presAssocID="{11D5718A-8076-4093-8C1F-99587A710388}" presName="sibTrans" presStyleLbl="sibTrans2D1" presStyleIdx="0" presStyleCnt="0"/>
      <dgm:spPr/>
    </dgm:pt>
    <dgm:pt modelId="{4E024F3E-A899-4CEE-93EC-1EA224346944}" type="pres">
      <dgm:prSet presAssocID="{519E3A60-090F-47B2-A3FA-8261A61F5632}" presName="compNode" presStyleCnt="0"/>
      <dgm:spPr/>
    </dgm:pt>
    <dgm:pt modelId="{21A482AA-1F58-4403-9C6A-29EBADBBA5FC}" type="pres">
      <dgm:prSet presAssocID="{519E3A60-090F-47B2-A3FA-8261A61F5632}" presName="iconBgRect" presStyleLbl="bgShp" presStyleIdx="4" presStyleCnt="5"/>
      <dgm:spPr/>
    </dgm:pt>
    <dgm:pt modelId="{0A221278-E9CB-49A9-8500-8D4711C1A3EF}" type="pres">
      <dgm:prSet presAssocID="{519E3A60-090F-47B2-A3FA-8261A61F563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eting"/>
        </a:ext>
      </dgm:extLst>
    </dgm:pt>
    <dgm:pt modelId="{058FC3EA-D496-4DD7-A1C2-9CDE8D588BE1}" type="pres">
      <dgm:prSet presAssocID="{519E3A60-090F-47B2-A3FA-8261A61F5632}" presName="spaceRect" presStyleCnt="0"/>
      <dgm:spPr/>
    </dgm:pt>
    <dgm:pt modelId="{DFCCA162-A623-4F09-90C5-85E5F1047D8B}" type="pres">
      <dgm:prSet presAssocID="{519E3A60-090F-47B2-A3FA-8261A61F5632}" presName="textRect" presStyleLbl="revTx" presStyleIdx="4" presStyleCnt="5">
        <dgm:presLayoutVars>
          <dgm:chMax val="1"/>
          <dgm:chPref val="1"/>
        </dgm:presLayoutVars>
      </dgm:prSet>
      <dgm:spPr/>
    </dgm:pt>
  </dgm:ptLst>
  <dgm:cxnLst>
    <dgm:cxn modelId="{1FEBF200-0651-45FD-8F02-EE45084B3334}" type="presOf" srcId="{11D5718A-8076-4093-8C1F-99587A710388}" destId="{C29C549F-6FFF-4C14-A288-B79E43206E2D}" srcOrd="0" destOrd="0" presId="urn:microsoft.com/office/officeart/2018/2/layout/IconCircleList"/>
    <dgm:cxn modelId="{455F0910-0B99-40F6-A8A3-FFB090724C27}" type="presOf" srcId="{519E3A60-090F-47B2-A3FA-8261A61F5632}" destId="{DFCCA162-A623-4F09-90C5-85E5F1047D8B}" srcOrd="0" destOrd="0" presId="urn:microsoft.com/office/officeart/2018/2/layout/IconCircleList"/>
    <dgm:cxn modelId="{754C721F-6365-40E3-A39A-F7E17115D644}" srcId="{94EF340E-7095-41BB-ADC8-B8C2BD5EDB8D}" destId="{A958D677-A744-4E38-AF63-9045E3FE9970}" srcOrd="0" destOrd="0" parTransId="{70A074D5-49CF-4207-8A41-9E8C96CBE20D}" sibTransId="{63270D9B-1266-4136-89DA-A716EDB88EE0}"/>
    <dgm:cxn modelId="{46B29724-195C-4A90-8359-123AAF3BA1B1}" type="presOf" srcId="{63270D9B-1266-4136-89DA-A716EDB88EE0}" destId="{642034BC-30EB-413E-9ED1-2D248BF47674}" srcOrd="0" destOrd="0" presId="urn:microsoft.com/office/officeart/2018/2/layout/IconCircleList"/>
    <dgm:cxn modelId="{8D81BC3B-FDD4-4C7E-8281-4847967E536A}" srcId="{94EF340E-7095-41BB-ADC8-B8C2BD5EDB8D}" destId="{F0DD9E28-6F42-4EEB-8BEF-012AB2E01A0A}" srcOrd="1" destOrd="0" parTransId="{F121B759-3BD7-4801-8F00-2BAB1BF2E8D0}" sibTransId="{02010A7C-6414-4AC5-8B14-EA33240FC313}"/>
    <dgm:cxn modelId="{BA1C2A67-1E84-404F-9B85-49F4BD20677E}" srcId="{94EF340E-7095-41BB-ADC8-B8C2BD5EDB8D}" destId="{519E3A60-090F-47B2-A3FA-8261A61F5632}" srcOrd="4" destOrd="0" parTransId="{1D4B0D87-F2FA-4E91-9C8B-F0BBD428E2ED}" sibTransId="{E427B8CF-8265-4B15-B7E5-C54CD637EDAB}"/>
    <dgm:cxn modelId="{E974F84B-C41A-4616-B118-112D18F69D5B}" type="presOf" srcId="{A958D677-A744-4E38-AF63-9045E3FE9970}" destId="{DBAE9851-0956-4ED2-94BE-B767EF6579DD}" srcOrd="0" destOrd="0" presId="urn:microsoft.com/office/officeart/2018/2/layout/IconCircleList"/>
    <dgm:cxn modelId="{4AE6C47D-61AB-40CE-A340-15800E9D0D24}" type="presOf" srcId="{EA1EAE9D-DB92-44EC-AC6A-8BEE99EFC751}" destId="{C0CF5BE2-B5A0-42D5-A860-11645C7C145E}" srcOrd="0" destOrd="0" presId="urn:microsoft.com/office/officeart/2018/2/layout/IconCircleList"/>
    <dgm:cxn modelId="{CF48E593-F627-4609-A7F0-61B0625115C8}" type="presOf" srcId="{693A5A03-818C-46C3-A890-39AB53140E8A}" destId="{FD948AC2-8A9D-4B0A-9DD5-A0FCA0DB0E79}" srcOrd="0" destOrd="0" presId="urn:microsoft.com/office/officeart/2018/2/layout/IconCircleList"/>
    <dgm:cxn modelId="{43D05B9B-3F6A-40BD-81BE-FB390019AAD0}" type="presOf" srcId="{94EF340E-7095-41BB-ADC8-B8C2BD5EDB8D}" destId="{A430C9FC-E597-4841-9E07-0D7230798165}" srcOrd="0" destOrd="0" presId="urn:microsoft.com/office/officeart/2018/2/layout/IconCircleList"/>
    <dgm:cxn modelId="{71BBCC9D-3511-48D7-8762-D21D9CCFCE7F}" srcId="{94EF340E-7095-41BB-ADC8-B8C2BD5EDB8D}" destId="{49751C81-AD5B-42A4-A18E-F21A4E2473F6}" srcOrd="3" destOrd="0" parTransId="{DBAD491D-948F-4C83-8A29-EEC62F07002D}" sibTransId="{11D5718A-8076-4093-8C1F-99587A710388}"/>
    <dgm:cxn modelId="{F8631EE2-D990-4FBB-9D35-3E8FC7AA4268}" type="presOf" srcId="{02010A7C-6414-4AC5-8B14-EA33240FC313}" destId="{5278990B-97C5-4BD2-AD93-CD8DD7266334}" srcOrd="0" destOrd="0" presId="urn:microsoft.com/office/officeart/2018/2/layout/IconCircleList"/>
    <dgm:cxn modelId="{3F90E4E5-D3BA-4DC1-8879-9A72AAB66BF9}" srcId="{94EF340E-7095-41BB-ADC8-B8C2BD5EDB8D}" destId="{693A5A03-818C-46C3-A890-39AB53140E8A}" srcOrd="2" destOrd="0" parTransId="{2A5A426B-6F65-4960-9963-B76CD1EF9CAE}" sibTransId="{EA1EAE9D-DB92-44EC-AC6A-8BEE99EFC751}"/>
    <dgm:cxn modelId="{4C1E71E6-8ECF-4AB3-A964-04017363E82E}" type="presOf" srcId="{F0DD9E28-6F42-4EEB-8BEF-012AB2E01A0A}" destId="{D4BD8AD9-8E67-4652-9C46-CDD20263A1C0}" srcOrd="0" destOrd="0" presId="urn:microsoft.com/office/officeart/2018/2/layout/IconCircleList"/>
    <dgm:cxn modelId="{5B0EBEF0-5CEB-4408-8FDD-6989E5D43DE9}" type="presOf" srcId="{49751C81-AD5B-42A4-A18E-F21A4E2473F6}" destId="{8745FDFD-7DE1-4D86-8999-D1369F596AA1}" srcOrd="0" destOrd="0" presId="urn:microsoft.com/office/officeart/2018/2/layout/IconCircleList"/>
    <dgm:cxn modelId="{39B27788-3AC4-4A5C-B3F1-C1E6BF12BE36}" type="presParOf" srcId="{A430C9FC-E597-4841-9E07-0D7230798165}" destId="{0E041EFA-6711-421F-9455-99EA66E2B561}" srcOrd="0" destOrd="0" presId="urn:microsoft.com/office/officeart/2018/2/layout/IconCircleList"/>
    <dgm:cxn modelId="{B01F90E5-892D-4363-A5AF-FF0B5F4F90A6}" type="presParOf" srcId="{0E041EFA-6711-421F-9455-99EA66E2B561}" destId="{1C7420E5-93E7-43BA-83A5-B18D8059B1BE}" srcOrd="0" destOrd="0" presId="urn:microsoft.com/office/officeart/2018/2/layout/IconCircleList"/>
    <dgm:cxn modelId="{A44E6790-C177-43DA-A46C-27BADE1E6565}" type="presParOf" srcId="{1C7420E5-93E7-43BA-83A5-B18D8059B1BE}" destId="{C788E4EB-87B9-4BC7-95B1-ACFC5D79084A}" srcOrd="0" destOrd="0" presId="urn:microsoft.com/office/officeart/2018/2/layout/IconCircleList"/>
    <dgm:cxn modelId="{8AEFB6DE-0119-46B9-8784-CFD6486C941A}" type="presParOf" srcId="{1C7420E5-93E7-43BA-83A5-B18D8059B1BE}" destId="{35BBF896-0A08-40D7-8EE6-E6F446DEA71A}" srcOrd="1" destOrd="0" presId="urn:microsoft.com/office/officeart/2018/2/layout/IconCircleList"/>
    <dgm:cxn modelId="{5566DBC5-9F9B-4EC4-B694-22503747CA56}" type="presParOf" srcId="{1C7420E5-93E7-43BA-83A5-B18D8059B1BE}" destId="{80CFD5D9-5E42-4259-BECA-DBB00EA97F4C}" srcOrd="2" destOrd="0" presId="urn:microsoft.com/office/officeart/2018/2/layout/IconCircleList"/>
    <dgm:cxn modelId="{69B9B157-A693-469C-A0BD-FC22A15583D3}" type="presParOf" srcId="{1C7420E5-93E7-43BA-83A5-B18D8059B1BE}" destId="{DBAE9851-0956-4ED2-94BE-B767EF6579DD}" srcOrd="3" destOrd="0" presId="urn:microsoft.com/office/officeart/2018/2/layout/IconCircleList"/>
    <dgm:cxn modelId="{F39A5056-3229-4E7D-B001-BF7DEC545598}" type="presParOf" srcId="{0E041EFA-6711-421F-9455-99EA66E2B561}" destId="{642034BC-30EB-413E-9ED1-2D248BF47674}" srcOrd="1" destOrd="0" presId="urn:microsoft.com/office/officeart/2018/2/layout/IconCircleList"/>
    <dgm:cxn modelId="{E898F38C-682F-425B-ADEE-E2388CF1A81F}" type="presParOf" srcId="{0E041EFA-6711-421F-9455-99EA66E2B561}" destId="{70EE36DA-CD59-45DA-958B-2B89B16269C3}" srcOrd="2" destOrd="0" presId="urn:microsoft.com/office/officeart/2018/2/layout/IconCircleList"/>
    <dgm:cxn modelId="{9214568C-454A-4ED8-B4E4-DEA68535E5B3}" type="presParOf" srcId="{70EE36DA-CD59-45DA-958B-2B89B16269C3}" destId="{588595E9-92FF-469C-9CCD-D5379B564DEF}" srcOrd="0" destOrd="0" presId="urn:microsoft.com/office/officeart/2018/2/layout/IconCircleList"/>
    <dgm:cxn modelId="{C493CF50-8FB6-47D2-8DDE-600967EAE245}" type="presParOf" srcId="{70EE36DA-CD59-45DA-958B-2B89B16269C3}" destId="{32D67ED2-189A-486C-853A-2606EE0D97F8}" srcOrd="1" destOrd="0" presId="urn:microsoft.com/office/officeart/2018/2/layout/IconCircleList"/>
    <dgm:cxn modelId="{F90EA699-DE51-45BC-ADFD-EABF81A1F199}" type="presParOf" srcId="{70EE36DA-CD59-45DA-958B-2B89B16269C3}" destId="{CB257FBF-3F03-488D-887D-45DEE447AA4E}" srcOrd="2" destOrd="0" presId="urn:microsoft.com/office/officeart/2018/2/layout/IconCircleList"/>
    <dgm:cxn modelId="{0E3FD679-45E4-4234-BC9A-AB4A61C53C84}" type="presParOf" srcId="{70EE36DA-CD59-45DA-958B-2B89B16269C3}" destId="{D4BD8AD9-8E67-4652-9C46-CDD20263A1C0}" srcOrd="3" destOrd="0" presId="urn:microsoft.com/office/officeart/2018/2/layout/IconCircleList"/>
    <dgm:cxn modelId="{8D291F14-01D1-42B8-994F-1A753BFE2558}" type="presParOf" srcId="{0E041EFA-6711-421F-9455-99EA66E2B561}" destId="{5278990B-97C5-4BD2-AD93-CD8DD7266334}" srcOrd="3" destOrd="0" presId="urn:microsoft.com/office/officeart/2018/2/layout/IconCircleList"/>
    <dgm:cxn modelId="{CC5A7367-625A-4634-9209-F6D07AA1D79B}" type="presParOf" srcId="{0E041EFA-6711-421F-9455-99EA66E2B561}" destId="{B0F82B61-15C6-4909-A058-5C00AD8F7588}" srcOrd="4" destOrd="0" presId="urn:microsoft.com/office/officeart/2018/2/layout/IconCircleList"/>
    <dgm:cxn modelId="{B4EDA76D-A298-401D-87E4-B25F87F84CF1}" type="presParOf" srcId="{B0F82B61-15C6-4909-A058-5C00AD8F7588}" destId="{76CF006B-2A15-4B22-85ED-956BBCB510EC}" srcOrd="0" destOrd="0" presId="urn:microsoft.com/office/officeart/2018/2/layout/IconCircleList"/>
    <dgm:cxn modelId="{1609A814-8413-4F22-9BB7-6A5CFF21618E}" type="presParOf" srcId="{B0F82B61-15C6-4909-A058-5C00AD8F7588}" destId="{19562AF5-264C-4943-9DA3-9957F7E59DE4}" srcOrd="1" destOrd="0" presId="urn:microsoft.com/office/officeart/2018/2/layout/IconCircleList"/>
    <dgm:cxn modelId="{0927858F-CE8A-4227-977D-CCE27DB0D985}" type="presParOf" srcId="{B0F82B61-15C6-4909-A058-5C00AD8F7588}" destId="{3670547A-2DB3-41EA-B68C-346B5337385D}" srcOrd="2" destOrd="0" presId="urn:microsoft.com/office/officeart/2018/2/layout/IconCircleList"/>
    <dgm:cxn modelId="{DB6A6B89-29C6-40B4-9911-BDDC2B849A40}" type="presParOf" srcId="{B0F82B61-15C6-4909-A058-5C00AD8F7588}" destId="{FD948AC2-8A9D-4B0A-9DD5-A0FCA0DB0E79}" srcOrd="3" destOrd="0" presId="urn:microsoft.com/office/officeart/2018/2/layout/IconCircleList"/>
    <dgm:cxn modelId="{5123BB87-DFAC-4DE0-9325-D3445C6CE755}" type="presParOf" srcId="{0E041EFA-6711-421F-9455-99EA66E2B561}" destId="{C0CF5BE2-B5A0-42D5-A860-11645C7C145E}" srcOrd="5" destOrd="0" presId="urn:microsoft.com/office/officeart/2018/2/layout/IconCircleList"/>
    <dgm:cxn modelId="{1FD44F6B-4A32-470A-B103-9E978788AA1E}" type="presParOf" srcId="{0E041EFA-6711-421F-9455-99EA66E2B561}" destId="{7D35D05F-ED73-491E-B25A-5ACD21DF69C7}" srcOrd="6" destOrd="0" presId="urn:microsoft.com/office/officeart/2018/2/layout/IconCircleList"/>
    <dgm:cxn modelId="{4F0926AE-8098-48C5-B994-A20A5CBFDCAE}" type="presParOf" srcId="{7D35D05F-ED73-491E-B25A-5ACD21DF69C7}" destId="{A9D27E60-0275-450D-94B8-2D3C5C0DEE1D}" srcOrd="0" destOrd="0" presId="urn:microsoft.com/office/officeart/2018/2/layout/IconCircleList"/>
    <dgm:cxn modelId="{5208FED8-B57E-4EC7-915A-E9352D2B6EB8}" type="presParOf" srcId="{7D35D05F-ED73-491E-B25A-5ACD21DF69C7}" destId="{BD5426A6-71C2-4638-9BB5-AC09BE9623AB}" srcOrd="1" destOrd="0" presId="urn:microsoft.com/office/officeart/2018/2/layout/IconCircleList"/>
    <dgm:cxn modelId="{D1DDA93D-3952-4DA8-A69E-431B112C3512}" type="presParOf" srcId="{7D35D05F-ED73-491E-B25A-5ACD21DF69C7}" destId="{76A39DDD-0E20-4130-9986-826BF8C53C8A}" srcOrd="2" destOrd="0" presId="urn:microsoft.com/office/officeart/2018/2/layout/IconCircleList"/>
    <dgm:cxn modelId="{F32B0324-5171-46C6-B857-6B8FB4B7D0C6}" type="presParOf" srcId="{7D35D05F-ED73-491E-B25A-5ACD21DF69C7}" destId="{8745FDFD-7DE1-4D86-8999-D1369F596AA1}" srcOrd="3" destOrd="0" presId="urn:microsoft.com/office/officeart/2018/2/layout/IconCircleList"/>
    <dgm:cxn modelId="{B3809653-EE9D-459C-97B4-08F40DCE8A7C}" type="presParOf" srcId="{0E041EFA-6711-421F-9455-99EA66E2B561}" destId="{C29C549F-6FFF-4C14-A288-B79E43206E2D}" srcOrd="7" destOrd="0" presId="urn:microsoft.com/office/officeart/2018/2/layout/IconCircleList"/>
    <dgm:cxn modelId="{5B713AF1-A7A7-4E84-A44B-BFC9D9F9FCEB}" type="presParOf" srcId="{0E041EFA-6711-421F-9455-99EA66E2B561}" destId="{4E024F3E-A899-4CEE-93EC-1EA224346944}" srcOrd="8" destOrd="0" presId="urn:microsoft.com/office/officeart/2018/2/layout/IconCircleList"/>
    <dgm:cxn modelId="{BD560B95-B1FC-41E7-B051-1E3BE41A19D3}" type="presParOf" srcId="{4E024F3E-A899-4CEE-93EC-1EA224346944}" destId="{21A482AA-1F58-4403-9C6A-29EBADBBA5FC}" srcOrd="0" destOrd="0" presId="urn:microsoft.com/office/officeart/2018/2/layout/IconCircleList"/>
    <dgm:cxn modelId="{93DA314A-D1E9-4312-822B-C843A2C460FF}" type="presParOf" srcId="{4E024F3E-A899-4CEE-93EC-1EA224346944}" destId="{0A221278-E9CB-49A9-8500-8D4711C1A3EF}" srcOrd="1" destOrd="0" presId="urn:microsoft.com/office/officeart/2018/2/layout/IconCircleList"/>
    <dgm:cxn modelId="{F616ACB2-4724-40AC-9346-DBDE3E65CAB9}" type="presParOf" srcId="{4E024F3E-A899-4CEE-93EC-1EA224346944}" destId="{058FC3EA-D496-4DD7-A1C2-9CDE8D588BE1}" srcOrd="2" destOrd="0" presId="urn:microsoft.com/office/officeart/2018/2/layout/IconCircleList"/>
    <dgm:cxn modelId="{5D225BFB-E228-419B-966B-AC624C4F65F3}" type="presParOf" srcId="{4E024F3E-A899-4CEE-93EC-1EA224346944}" destId="{DFCCA162-A623-4F09-90C5-85E5F1047D8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88E4EB-87B9-4BC7-95B1-ACFC5D79084A}">
      <dsp:nvSpPr>
        <dsp:cNvPr id="0" name=""/>
        <dsp:cNvSpPr/>
      </dsp:nvSpPr>
      <dsp:spPr>
        <a:xfrm>
          <a:off x="1699932" y="10157"/>
          <a:ext cx="984336" cy="98433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BBF896-0A08-40D7-8EE6-E6F446DEA71A}">
      <dsp:nvSpPr>
        <dsp:cNvPr id="0" name=""/>
        <dsp:cNvSpPr/>
      </dsp:nvSpPr>
      <dsp:spPr>
        <a:xfrm>
          <a:off x="1906643" y="216868"/>
          <a:ext cx="570915" cy="5709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AE9851-0956-4ED2-94BE-B767EF6579DD}">
      <dsp:nvSpPr>
        <dsp:cNvPr id="0" name=""/>
        <dsp:cNvSpPr/>
      </dsp:nvSpPr>
      <dsp:spPr>
        <a:xfrm>
          <a:off x="2895198" y="10157"/>
          <a:ext cx="2320221" cy="98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 to </a:t>
          </a:r>
          <a:r>
            <a:rPr lang="en-GB" sz="1500" b="0" i="0" kern="1200"/>
            <a:t>transform and reform the process of management ”</a:t>
          </a:r>
          <a:endParaRPr lang="en-US" sz="1500" kern="1200"/>
        </a:p>
      </dsp:txBody>
      <dsp:txXfrm>
        <a:off x="2895198" y="10157"/>
        <a:ext cx="2320221" cy="984336"/>
      </dsp:txXfrm>
    </dsp:sp>
    <dsp:sp modelId="{588595E9-92FF-469C-9CCD-D5379B564DEF}">
      <dsp:nvSpPr>
        <dsp:cNvPr id="0" name=""/>
        <dsp:cNvSpPr/>
      </dsp:nvSpPr>
      <dsp:spPr>
        <a:xfrm>
          <a:off x="5619701" y="10157"/>
          <a:ext cx="984336" cy="98433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D67ED2-189A-486C-853A-2606EE0D97F8}">
      <dsp:nvSpPr>
        <dsp:cNvPr id="0" name=""/>
        <dsp:cNvSpPr/>
      </dsp:nvSpPr>
      <dsp:spPr>
        <a:xfrm>
          <a:off x="5826412" y="216868"/>
          <a:ext cx="570915" cy="5709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BD8AD9-8E67-4652-9C46-CDD20263A1C0}">
      <dsp:nvSpPr>
        <dsp:cNvPr id="0" name=""/>
        <dsp:cNvSpPr/>
      </dsp:nvSpPr>
      <dsp:spPr>
        <a:xfrm>
          <a:off x="6814967" y="10157"/>
          <a:ext cx="2320221" cy="98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 </a:t>
          </a:r>
          <a:r>
            <a:rPr lang="en-GB" sz="1500" b="0" i="0" kern="1200"/>
            <a:t>to follow new ideas and improve internal processes ”</a:t>
          </a:r>
          <a:endParaRPr lang="en-US" sz="1500" kern="1200"/>
        </a:p>
      </dsp:txBody>
      <dsp:txXfrm>
        <a:off x="6814967" y="10157"/>
        <a:ext cx="2320221" cy="984336"/>
      </dsp:txXfrm>
    </dsp:sp>
    <dsp:sp modelId="{76CF006B-2A15-4B22-85ED-956BBCB510EC}">
      <dsp:nvSpPr>
        <dsp:cNvPr id="0" name=""/>
        <dsp:cNvSpPr/>
      </dsp:nvSpPr>
      <dsp:spPr>
        <a:xfrm>
          <a:off x="1699932" y="1760351"/>
          <a:ext cx="984336" cy="98433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562AF5-264C-4943-9DA3-9957F7E59DE4}">
      <dsp:nvSpPr>
        <dsp:cNvPr id="0" name=""/>
        <dsp:cNvSpPr/>
      </dsp:nvSpPr>
      <dsp:spPr>
        <a:xfrm>
          <a:off x="1906643" y="1967061"/>
          <a:ext cx="570915" cy="5709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948AC2-8A9D-4B0A-9DD5-A0FCA0DB0E79}">
      <dsp:nvSpPr>
        <dsp:cNvPr id="0" name=""/>
        <dsp:cNvSpPr/>
      </dsp:nvSpPr>
      <dsp:spPr>
        <a:xfrm>
          <a:off x="2895198" y="1760351"/>
          <a:ext cx="2320221" cy="98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b="0" i="0" kern="1200"/>
            <a:t>“ can let managers know their shortcomings of their strategic activity ”</a:t>
          </a:r>
          <a:endParaRPr lang="en-US" sz="1500" kern="1200"/>
        </a:p>
      </dsp:txBody>
      <dsp:txXfrm>
        <a:off x="2895198" y="1760351"/>
        <a:ext cx="2320221" cy="984336"/>
      </dsp:txXfrm>
    </dsp:sp>
    <dsp:sp modelId="{A9D27E60-0275-450D-94B8-2D3C5C0DEE1D}">
      <dsp:nvSpPr>
        <dsp:cNvPr id="0" name=""/>
        <dsp:cNvSpPr/>
      </dsp:nvSpPr>
      <dsp:spPr>
        <a:xfrm>
          <a:off x="5619701" y="1760351"/>
          <a:ext cx="984336" cy="98433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5426A6-71C2-4638-9BB5-AC09BE9623AB}">
      <dsp:nvSpPr>
        <dsp:cNvPr id="0" name=""/>
        <dsp:cNvSpPr/>
      </dsp:nvSpPr>
      <dsp:spPr>
        <a:xfrm>
          <a:off x="5826412" y="1967061"/>
          <a:ext cx="570915" cy="5709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45FDFD-7DE1-4D86-8999-D1369F596AA1}">
      <dsp:nvSpPr>
        <dsp:cNvPr id="0" name=""/>
        <dsp:cNvSpPr/>
      </dsp:nvSpPr>
      <dsp:spPr>
        <a:xfrm>
          <a:off x="6814967" y="1760351"/>
          <a:ext cx="2320221" cy="98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a:t>
          </a:r>
          <a:r>
            <a:rPr lang="en-GB" sz="1500" b="0" i="0" kern="1200" dirty="0"/>
            <a:t> looks at management from every level within an organisation” </a:t>
          </a:r>
          <a:endParaRPr lang="en-US" sz="1500" kern="1200" dirty="0"/>
        </a:p>
      </dsp:txBody>
      <dsp:txXfrm>
        <a:off x="6814967" y="1760351"/>
        <a:ext cx="2320221" cy="984336"/>
      </dsp:txXfrm>
    </dsp:sp>
    <dsp:sp modelId="{21A482AA-1F58-4403-9C6A-29EBADBBA5FC}">
      <dsp:nvSpPr>
        <dsp:cNvPr id="0" name=""/>
        <dsp:cNvSpPr/>
      </dsp:nvSpPr>
      <dsp:spPr>
        <a:xfrm>
          <a:off x="1699932" y="3510544"/>
          <a:ext cx="984336" cy="98433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221278-E9CB-49A9-8500-8D4711C1A3EF}">
      <dsp:nvSpPr>
        <dsp:cNvPr id="0" name=""/>
        <dsp:cNvSpPr/>
      </dsp:nvSpPr>
      <dsp:spPr>
        <a:xfrm>
          <a:off x="1906643" y="3717255"/>
          <a:ext cx="570915" cy="5709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CCA162-A623-4F09-90C5-85E5F1047D8B}">
      <dsp:nvSpPr>
        <dsp:cNvPr id="0" name=""/>
        <dsp:cNvSpPr/>
      </dsp:nvSpPr>
      <dsp:spPr>
        <a:xfrm>
          <a:off x="2895198" y="3510544"/>
          <a:ext cx="2320221" cy="984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66750">
            <a:lnSpc>
              <a:spcPct val="100000"/>
            </a:lnSpc>
            <a:spcBef>
              <a:spcPct val="0"/>
            </a:spcBef>
            <a:spcAft>
              <a:spcPct val="35000"/>
            </a:spcAft>
            <a:buNone/>
          </a:pPr>
          <a:r>
            <a:rPr lang="en-US" altLang="en-US" sz="1500" kern="1200" dirty="0"/>
            <a:t>“A  forum for the expression of views critical of established management practices and the established social order.”</a:t>
          </a:r>
          <a:endParaRPr lang="en-US" sz="1500" kern="1200" dirty="0"/>
        </a:p>
      </dsp:txBody>
      <dsp:txXfrm>
        <a:off x="2895198" y="3510544"/>
        <a:ext cx="2320221" cy="98433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BEDA40-91A9-49DC-B402-0EBE674AAEA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8CBB508-5589-42E7-A433-D119AC0FFB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2BFC85-49E4-447A-A7E3-16153CB2FE2A}" type="datetimeFigureOut">
              <a:rPr lang="en-US" smtClean="0"/>
              <a:t>10/22/2020</a:t>
            </a:fld>
            <a:endParaRPr lang="en-US" dirty="0"/>
          </a:p>
        </p:txBody>
      </p:sp>
      <p:sp>
        <p:nvSpPr>
          <p:cNvPr id="4" name="Footer Placeholder 3">
            <a:extLst>
              <a:ext uri="{FF2B5EF4-FFF2-40B4-BE49-F238E27FC236}">
                <a16:creationId xmlns:a16="http://schemas.microsoft.com/office/drawing/2014/main" id="{E9232ABA-B33A-4B3B-8412-C1773FBF3DB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AB1832E-3B48-42CB-80A7-CD8E48D52D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1072A3-100F-40A9-915F-8D2D9E6962D8}" type="slidenum">
              <a:rPr lang="en-US" smtClean="0"/>
              <a:t>‹#›</a:t>
            </a:fld>
            <a:endParaRPr lang="en-US" dirty="0"/>
          </a:p>
        </p:txBody>
      </p:sp>
    </p:spTree>
    <p:extLst>
      <p:ext uri="{BB962C8B-B14F-4D97-AF65-F5344CB8AC3E}">
        <p14:creationId xmlns:p14="http://schemas.microsoft.com/office/powerpoint/2010/main" val="5135371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71B50E-4C60-4F9E-B773-52059170945B}" type="datetimeFigureOut">
              <a:rPr lang="en-US" noProof="0" smtClean="0"/>
              <a:t>10/22/2020</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30CFA-805A-4FD3-B3A0-DAAA5993DA17}" type="slidenum">
              <a:rPr lang="en-US" noProof="0" smtClean="0"/>
              <a:t>‹#›</a:t>
            </a:fld>
            <a:endParaRPr lang="en-US" noProof="0" dirty="0"/>
          </a:p>
        </p:txBody>
      </p:sp>
    </p:spTree>
    <p:extLst>
      <p:ext uri="{BB962C8B-B14F-4D97-AF65-F5344CB8AC3E}">
        <p14:creationId xmlns:p14="http://schemas.microsoft.com/office/powerpoint/2010/main" val="798927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id="{73B47EE6-EDE6-4881-B456-B37D9C1ADE3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SUBTITLE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00450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userDrawn="1">
          <p15:clr>
            <a:srgbClr val="FBAE40"/>
          </p15:clr>
        </p15:guide>
        <p15:guide id="2" pos="7537" userDrawn="1">
          <p15:clr>
            <a:srgbClr val="FBAE40"/>
          </p15:clr>
        </p15:guide>
        <p15:guide id="3" pos="138" userDrawn="1">
          <p15:clr>
            <a:srgbClr val="FBAE40"/>
          </p15:clr>
        </p15:guide>
        <p15:guide id="4" orient="horz" pos="4178" userDrawn="1">
          <p15:clr>
            <a:srgbClr val="FBAE40"/>
          </p15:clr>
        </p15:guide>
        <p15:guide id="5" orient="horz" pos="142" userDrawn="1">
          <p15:clr>
            <a:srgbClr val="FBAE40"/>
          </p15:clr>
        </p15:guide>
        <p15:guide id="6" pos="2457" userDrawn="1">
          <p15:clr>
            <a:srgbClr val="FBAE40"/>
          </p15:clr>
        </p15:guide>
        <p15:guide id="7" pos="43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7" name="Picture Placeholder 26">
            <a:extLst>
              <a:ext uri="{FF2B5EF4-FFF2-40B4-BE49-F238E27FC236}">
                <a16:creationId xmlns:a16="http://schemas.microsoft.com/office/drawing/2014/main" id="{95572AA9-EFAE-4771-B1EE-47E36117377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239983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guide id="3" pos="143" userDrawn="1">
          <p15:clr>
            <a:srgbClr val="FBAE40"/>
          </p15:clr>
        </p15:guide>
        <p15:guide id="4" orient="horz" pos="4170" userDrawn="1">
          <p15:clr>
            <a:srgbClr val="FBAE40"/>
          </p15:clr>
        </p15:guide>
        <p15:guide id="5" pos="7537" userDrawn="1">
          <p15:clr>
            <a:srgbClr val="FBAE40"/>
          </p15:clr>
        </p15:guide>
        <p15:guide id="6" orient="horz" pos="14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01">
    <p:spTree>
      <p:nvGrpSpPr>
        <p:cNvPr id="1" name=""/>
        <p:cNvGrpSpPr/>
        <p:nvPr/>
      </p:nvGrpSpPr>
      <p:grpSpPr>
        <a:xfrm>
          <a:off x="0" y="0"/>
          <a:ext cx="0" cy="0"/>
          <a:chOff x="0" y="0"/>
          <a:chExt cx="0" cy="0"/>
        </a:xfrm>
      </p:grpSpPr>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Right Triangle 23">
            <a:extLst>
              <a:ext uri="{FF2B5EF4-FFF2-40B4-BE49-F238E27FC236}">
                <a16:creationId xmlns:a16="http://schemas.microsoft.com/office/drawing/2014/main" id="{BD6ACE60-499D-41AB-89C4-D537D7C3D22A}"/>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6375400" y="5047077"/>
            <a:ext cx="1524574" cy="1803400"/>
          </a:xfrm>
          <a:prstGeom prst="line">
            <a:avLst/>
          </a:prstGeom>
          <a:ln>
            <a:solidFill>
              <a:srgbClr val="EAB200"/>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3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Title 1" title="Title ">
            <a:extLst>
              <a:ext uri="{FF2B5EF4-FFF2-40B4-BE49-F238E27FC236}">
                <a16:creationId xmlns:a16="http://schemas.microsoft.com/office/drawing/2014/main" id="{20237B57-91C6-4F8B-8AA0-18FA50B0FD1D}"/>
              </a:ext>
            </a:extLst>
          </p:cNvPr>
          <p:cNvSpPr>
            <a:spLocks noGrp="1"/>
          </p:cNvSpPr>
          <p:nvPr userDrawn="1">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15" name="Picture Placeholder 14">
            <a:extLst>
              <a:ext uri="{FF2B5EF4-FFF2-40B4-BE49-F238E27FC236}">
                <a16:creationId xmlns:a16="http://schemas.microsoft.com/office/drawing/2014/main" id="{FE1FADFB-0A3D-40F7-9B40-368DECD971E1}"/>
              </a:ext>
            </a:extLst>
          </p:cNvPr>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
        <p:nvSpPr>
          <p:cNvPr id="4" name="Footer Placeholder 3">
            <a:extLst>
              <a:ext uri="{FF2B5EF4-FFF2-40B4-BE49-F238E27FC236}">
                <a16:creationId xmlns:a16="http://schemas.microsoft.com/office/drawing/2014/main" id="{5ADB14A5-A767-774C-85B8-68EF914689F6}"/>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D4B9B51B-EAA9-4B4D-A4F6-470CD95DAA79}"/>
              </a:ext>
            </a:extLst>
          </p:cNvPr>
          <p:cNvSpPr>
            <a:spLocks noGrp="1"/>
          </p:cNvSpPr>
          <p:nvPr>
            <p:ph type="sldNum" sz="quarter" idx="15"/>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422305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415"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02">
    <p:spTree>
      <p:nvGrpSpPr>
        <p:cNvPr id="1" name=""/>
        <p:cNvGrpSpPr/>
        <p:nvPr/>
      </p:nvGrpSpPr>
      <p:grpSpPr>
        <a:xfrm>
          <a:off x="0" y="0"/>
          <a:ext cx="0" cy="0"/>
          <a:chOff x="0" y="0"/>
          <a:chExt cx="0" cy="0"/>
        </a:xfrm>
      </p:grpSpPr>
      <p:sp>
        <p:nvSpPr>
          <p:cNvPr id="35" name="Right Triangle 34">
            <a:extLst>
              <a:ext uri="{FF2B5EF4-FFF2-40B4-BE49-F238E27FC236}">
                <a16:creationId xmlns:a16="http://schemas.microsoft.com/office/drawing/2014/main" id="{805F1696-7D6B-4055-94C3-E4C179F63596}"/>
              </a:ext>
            </a:extLst>
          </p:cNvPr>
          <p:cNvSpPr/>
          <p:nvPr userDrawn="1"/>
        </p:nvSpPr>
        <p:spPr>
          <a:xfrm flipH="1" flipV="1">
            <a:off x="1839686" y="-6"/>
            <a:ext cx="10352314" cy="5638806"/>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Picture Placeholder 17">
            <a:extLst>
              <a:ext uri="{FF2B5EF4-FFF2-40B4-BE49-F238E27FC236}">
                <a16:creationId xmlns:a16="http://schemas.microsoft.com/office/drawing/2014/main" id="{8B9EC3A9-7039-403A-9414-429521308AE7}"/>
              </a:ext>
            </a:extLst>
          </p:cNvPr>
          <p:cNvSpPr>
            <a:spLocks noGrp="1"/>
          </p:cNvSpPr>
          <p:nvPr>
            <p:ph type="pic" sz="quarter" idx="14"/>
          </p:nvPr>
        </p:nvSpPr>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solidFill>
            <a:schemeClr val="bg1">
              <a:lumMod val="85000"/>
            </a:schemeClr>
          </a:solidFill>
        </p:spPr>
        <p:txBody>
          <a:bodyPr wrap="square" rIns="365760" anchor="ctr">
            <a:noAutofit/>
          </a:bodyPr>
          <a:lstStyle>
            <a:lvl1pPr marL="0" indent="0" algn="r">
              <a:buNone/>
              <a:defRPr>
                <a:solidFill>
                  <a:schemeClr val="tx1"/>
                </a:solidFill>
              </a:defRPr>
            </a:lvl1pPr>
          </a:lstStyle>
          <a:p>
            <a:r>
              <a:rPr lang="en-US" noProof="0"/>
              <a:t>Click icon to add picture</a:t>
            </a:r>
            <a:endParaRPr lang="en-US" noProof="0" dirty="0"/>
          </a:p>
        </p:txBody>
      </p:sp>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96915"/>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10352314" y="1185452"/>
            <a:ext cx="1839685" cy="1633948"/>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563477"/>
            <a:ext cx="7342621"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17" name="TextBox 16">
            <a:extLst>
              <a:ext uri="{FF2B5EF4-FFF2-40B4-BE49-F238E27FC236}">
                <a16:creationId xmlns:a16="http://schemas.microsoft.com/office/drawing/2014/main" id="{3EB154C1-CE47-4220-9832-4FD0868A64A8}"/>
              </a:ext>
            </a:extLst>
          </p:cNvPr>
          <p:cNvSpPr txBox="1"/>
          <p:nvPr userDrawn="1"/>
        </p:nvSpPr>
        <p:spPr>
          <a:xfrm>
            <a:off x="11073384" y="237744"/>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19" name="Title 1" title="Title ">
            <a:extLst>
              <a:ext uri="{FF2B5EF4-FFF2-40B4-BE49-F238E27FC236}">
                <a16:creationId xmlns:a16="http://schemas.microsoft.com/office/drawing/2014/main" id="{2DB9D671-9FC8-4306-96B7-D9D585694B83}"/>
              </a:ext>
            </a:extLst>
          </p:cNvPr>
          <p:cNvSpPr>
            <a:spLocks noGrp="1"/>
          </p:cNvSpPr>
          <p:nvPr>
            <p:ph type="title" hasCustomPrompt="1"/>
          </p:nvPr>
        </p:nvSpPr>
        <p:spPr>
          <a:xfrm>
            <a:off x="531378" y="1308484"/>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2" name="Footer Placeholder 1">
            <a:extLst>
              <a:ext uri="{FF2B5EF4-FFF2-40B4-BE49-F238E27FC236}">
                <a16:creationId xmlns:a16="http://schemas.microsoft.com/office/drawing/2014/main" id="{6E55A0B9-F639-8643-9C4D-B93B8EE21A79}"/>
              </a:ext>
            </a:extLst>
          </p:cNvPr>
          <p:cNvSpPr>
            <a:spLocks noGrp="1"/>
          </p:cNvSpPr>
          <p:nvPr>
            <p:ph type="ftr" sz="quarter" idx="15"/>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D0C29282-8AC7-494D-9A8E-A26C7F69948F}"/>
              </a:ext>
            </a:extLst>
          </p:cNvPr>
          <p:cNvSpPr>
            <a:spLocks noGrp="1"/>
          </p:cNvSpPr>
          <p:nvPr>
            <p:ph type="sldNum" sz="quarter" idx="16"/>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42831109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ion with Subtitle">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7" name="Text Placeholder 2">
            <a:extLst>
              <a:ext uri="{FF2B5EF4-FFF2-40B4-BE49-F238E27FC236}">
                <a16:creationId xmlns:a16="http://schemas.microsoft.com/office/drawing/2014/main" id="{B2E19FBD-2379-4B3B-910D-F51E007CB63F}"/>
              </a:ext>
            </a:extLst>
          </p:cNvPr>
          <p:cNvSpPr>
            <a:spLocks noGrp="1"/>
          </p:cNvSpPr>
          <p:nvPr userDrawn="1">
            <p:ph type="body" idx="1"/>
          </p:nvPr>
        </p:nvSpPr>
        <p:spPr>
          <a:xfrm>
            <a:off x="520698" y="2104888"/>
            <a:ext cx="5475290" cy="781188"/>
          </a:xfrm>
          <a:prstGeom prst="rect">
            <a:avLst/>
          </a:prstGeom>
        </p:spPr>
        <p:txBody>
          <a:bodyPr anchor="b">
            <a:normAutofit/>
          </a:bodyPr>
          <a:lstStyle>
            <a:lvl1pPr marL="0" indent="0">
              <a:lnSpc>
                <a:spcPct val="100000"/>
              </a:lnSpc>
              <a:spcBef>
                <a:spcPts val="0"/>
              </a:spcBef>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8" name="Content Placeholder 3" title="Bullet Points">
            <a:extLst>
              <a:ext uri="{FF2B5EF4-FFF2-40B4-BE49-F238E27FC236}">
                <a16:creationId xmlns:a16="http://schemas.microsoft.com/office/drawing/2014/main" id="{8715E757-6584-4841-8154-C92E70E0CD6B}"/>
              </a:ext>
            </a:extLst>
          </p:cNvPr>
          <p:cNvSpPr>
            <a:spLocks noGrp="1"/>
          </p:cNvSpPr>
          <p:nvPr userDrawn="1">
            <p:ph sz="half" idx="13"/>
          </p:nvPr>
        </p:nvSpPr>
        <p:spPr>
          <a:xfrm>
            <a:off x="520698" y="2886076"/>
            <a:ext cx="547529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19" name="Text Placeholder 4">
            <a:extLst>
              <a:ext uri="{FF2B5EF4-FFF2-40B4-BE49-F238E27FC236}">
                <a16:creationId xmlns:a16="http://schemas.microsoft.com/office/drawing/2014/main" id="{47CDC5A2-8836-4ED3-8E78-18C24853D882}"/>
              </a:ext>
            </a:extLst>
          </p:cNvPr>
          <p:cNvSpPr>
            <a:spLocks noGrp="1"/>
          </p:cNvSpPr>
          <p:nvPr userDrawn="1">
            <p:ph type="body" sz="quarter" idx="14"/>
          </p:nvPr>
        </p:nvSpPr>
        <p:spPr>
          <a:xfrm>
            <a:off x="6186713" y="2104888"/>
            <a:ext cx="5475600" cy="781188"/>
          </a:xfrm>
          <a:prstGeom prst="rect">
            <a:avLst/>
          </a:prstGeom>
        </p:spPr>
        <p:txBody>
          <a:bodyPr anchor="b">
            <a:normAutofit/>
          </a:bodyPr>
          <a:lstStyle>
            <a:lvl1pPr marL="0" indent="0">
              <a:lnSpc>
                <a:spcPct val="100000"/>
              </a:lnSpc>
              <a:buNone/>
              <a:defRPr sz="28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Content Placeholder 5" title="Bullet Points">
            <a:extLst>
              <a:ext uri="{FF2B5EF4-FFF2-40B4-BE49-F238E27FC236}">
                <a16:creationId xmlns:a16="http://schemas.microsoft.com/office/drawing/2014/main" id="{D957FBD7-2C3C-4DD1-954F-DF1E007BE590}"/>
              </a:ext>
            </a:extLst>
          </p:cNvPr>
          <p:cNvSpPr>
            <a:spLocks noGrp="1"/>
          </p:cNvSpPr>
          <p:nvPr userDrawn="1">
            <p:ph sz="quarter" idx="15"/>
          </p:nvPr>
        </p:nvSpPr>
        <p:spPr>
          <a:xfrm>
            <a:off x="6186713" y="2886076"/>
            <a:ext cx="5475600" cy="3232149"/>
          </a:xfrm>
          <a:prstGeom prst="rect">
            <a:avLst/>
          </a:prstGeom>
        </p:spPr>
        <p:txBody>
          <a:bodyPr>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IN" dirty="0">
                <a:solidFill>
                  <a:schemeClr val="tx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24" name="Text Placeholder 4" title="Subtitle">
            <a:extLst>
              <a:ext uri="{FF2B5EF4-FFF2-40B4-BE49-F238E27FC236}">
                <a16:creationId xmlns:a16="http://schemas.microsoft.com/office/drawing/2014/main" id="{77DB65FF-A89E-4562-8251-2BB63EFDD28E}"/>
              </a:ext>
            </a:extLst>
          </p:cNvPr>
          <p:cNvSpPr>
            <a:spLocks noGrp="1"/>
          </p:cNvSpPr>
          <p:nvPr userDrawn="1">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userDrawn="1">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2565402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6" name="TextBox 15">
            <a:extLst>
              <a:ext uri="{FF2B5EF4-FFF2-40B4-BE49-F238E27FC236}">
                <a16:creationId xmlns:a16="http://schemas.microsoft.com/office/drawing/2014/main" id="{A4F49194-9068-41AA-B460-962319BF96A4}"/>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8" name="Group 27">
            <a:extLst>
              <a:ext uri="{FF2B5EF4-FFF2-40B4-BE49-F238E27FC236}">
                <a16:creationId xmlns:a16="http://schemas.microsoft.com/office/drawing/2014/main" id="{5806E656-313A-47B1-B381-D004200F7A01}"/>
              </a:ext>
            </a:extLst>
          </p:cNvPr>
          <p:cNvGrpSpPr/>
          <p:nvPr userDrawn="1"/>
        </p:nvGrpSpPr>
        <p:grpSpPr>
          <a:xfrm flipH="1">
            <a:off x="7561328" y="0"/>
            <a:ext cx="4831840" cy="3541007"/>
            <a:chOff x="-192127" y="-2"/>
            <a:chExt cx="4831840" cy="3367272"/>
          </a:xfrm>
        </p:grpSpPr>
        <p:sp>
          <p:nvSpPr>
            <p:cNvPr id="29" name="Diagonal Stripe 28">
              <a:extLst>
                <a:ext uri="{FF2B5EF4-FFF2-40B4-BE49-F238E27FC236}">
                  <a16:creationId xmlns:a16="http://schemas.microsoft.com/office/drawing/2014/main" id="{65F8E2DA-4BB4-4421-9172-A11AF38DFEF4}"/>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0" name="Straight Connector 29">
              <a:extLst>
                <a:ext uri="{FF2B5EF4-FFF2-40B4-BE49-F238E27FC236}">
                  <a16:creationId xmlns:a16="http://schemas.microsoft.com/office/drawing/2014/main" id="{6EDB47F2-B6A7-40B4-8A2C-06719F75C085}"/>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Parallelogram 30">
              <a:extLst>
                <a:ext uri="{FF2B5EF4-FFF2-40B4-BE49-F238E27FC236}">
                  <a16:creationId xmlns:a16="http://schemas.microsoft.com/office/drawing/2014/main" id="{B188E7A9-2351-4B68-98B8-10099CB39CD2}"/>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3" name="Parallelogram 32">
            <a:extLst>
              <a:ext uri="{FF2B5EF4-FFF2-40B4-BE49-F238E27FC236}">
                <a16:creationId xmlns:a16="http://schemas.microsoft.com/office/drawing/2014/main" id="{F088C182-BF10-45B2-B159-7702E00D31D4}"/>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4" name="Text Placeholder 4" title="Subtitle">
            <a:extLst>
              <a:ext uri="{FF2B5EF4-FFF2-40B4-BE49-F238E27FC236}">
                <a16:creationId xmlns:a16="http://schemas.microsoft.com/office/drawing/2014/main" id="{FB561B16-2788-452A-B7AF-A482256DCDF2}"/>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D6990C03-1647-2044-B335-6F5F19E4E5FC}"/>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F03A7CC-E6DC-1544-BE55-15EC1718B77C}"/>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BDEC780E-6412-1344-A62E-6B84E9CCB678}"/>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5" name="Text Placeholder 4">
            <a:extLst>
              <a:ext uri="{FF2B5EF4-FFF2-40B4-BE49-F238E27FC236}">
                <a16:creationId xmlns:a16="http://schemas.microsoft.com/office/drawing/2014/main" id="{2C82AC85-33B6-2B49-8BF4-08414444375C}"/>
              </a:ext>
            </a:extLst>
          </p:cNvPr>
          <p:cNvSpPr>
            <a:spLocks noGrp="1"/>
          </p:cNvSpPr>
          <p:nvPr>
            <p:ph type="body" sz="quarter" idx="19" hasCustomPrompt="1"/>
          </p:nvPr>
        </p:nvSpPr>
        <p:spPr>
          <a:xfrm>
            <a:off x="531814" y="2005762"/>
            <a:ext cx="5225764" cy="4083888"/>
          </a:xfrm>
          <a:prstGeom prst="rect">
            <a:avLst/>
          </a:prstGeom>
        </p:spPr>
        <p:txBody>
          <a:bodyPr/>
          <a:lstStyle>
            <a:lvl1pPr marL="0" indent="0">
              <a:buNone/>
              <a:defRPr sz="2400">
                <a:solidFill>
                  <a:schemeClr val="tx1"/>
                </a:solidFill>
              </a:defRPr>
            </a:lvl1pPr>
            <a:lvl2pPr marL="457200" indent="0">
              <a:buNone/>
              <a:defRPr sz="2400">
                <a:solidFill>
                  <a:schemeClr val="bg1"/>
                </a:solidFill>
              </a:defRPr>
            </a:lvl2pPr>
            <a:lvl3pPr marL="914400" indent="0">
              <a:buNone/>
              <a:defRPr sz="2400">
                <a:solidFill>
                  <a:schemeClr val="bg1"/>
                </a:solidFill>
              </a:defRPr>
            </a:lvl3pPr>
            <a:lvl4pPr marL="1371600" indent="0">
              <a:buNone/>
              <a:defRPr sz="2400">
                <a:solidFill>
                  <a:schemeClr val="bg1"/>
                </a:solidFill>
              </a:defRPr>
            </a:lvl4pPr>
            <a:lvl5pPr marL="1828800" indent="0">
              <a:buNone/>
              <a:defRPr sz="2400">
                <a:solidFill>
                  <a:schemeClr val="bg1"/>
                </a:solidFill>
              </a:defRPr>
            </a:lvl5pPr>
          </a:lstStyle>
          <a:p>
            <a:pPr lvl="0"/>
            <a:r>
              <a:rPr lang="en-US" noProof="0"/>
              <a:t>Text here</a:t>
            </a:r>
          </a:p>
        </p:txBody>
      </p:sp>
      <p:sp>
        <p:nvSpPr>
          <p:cNvPr id="20" name="Chart Placeholder 2" title="Chart">
            <a:extLst>
              <a:ext uri="{FF2B5EF4-FFF2-40B4-BE49-F238E27FC236}">
                <a16:creationId xmlns:a16="http://schemas.microsoft.com/office/drawing/2014/main" id="{0EF0FD2A-B62A-4931-846D-2602DED26606}"/>
              </a:ext>
            </a:extLst>
          </p:cNvPr>
          <p:cNvSpPr>
            <a:spLocks noGrp="1"/>
          </p:cNvSpPr>
          <p:nvPr>
            <p:ph type="chart" sz="quarter" idx="10"/>
          </p:nvPr>
        </p:nvSpPr>
        <p:spPr>
          <a:xfrm>
            <a:off x="5796114" y="2005762"/>
            <a:ext cx="5719397" cy="4084470"/>
          </a:xfrm>
          <a:prstGeom prst="rect">
            <a:avLst/>
          </a:prstGeom>
        </p:spPr>
        <p:txBody>
          <a:bodyPr vert="horz" lIns="91420" tIns="45710" rIns="91420" bIns="45710">
            <a:noAutofit/>
          </a:bodyPr>
          <a:lstStyle>
            <a:lvl1pPr marL="0" indent="0" algn="ctr">
              <a:buNone/>
              <a:defRPr sz="2000" b="0" i="0">
                <a:solidFill>
                  <a:schemeClr val="tx1"/>
                </a:solidFill>
                <a:latin typeface="+mn-lt"/>
                <a:cs typeface="CiscoSans ExtraLight"/>
              </a:defRPr>
            </a:lvl1pPr>
          </a:lstStyle>
          <a:p>
            <a:pPr lvl="0"/>
            <a:r>
              <a:rPr lang="en-US" noProof="0"/>
              <a:t>Click icon to add chart</a:t>
            </a:r>
            <a:endParaRPr lang="en-US" noProof="0" dirty="0"/>
          </a:p>
        </p:txBody>
      </p:sp>
    </p:spTree>
    <p:extLst>
      <p:ext uri="{BB962C8B-B14F-4D97-AF65-F5344CB8AC3E}">
        <p14:creationId xmlns:p14="http://schemas.microsoft.com/office/powerpoint/2010/main" val="22004770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5" name="Table Placeholder 11" title="Table">
            <a:extLst>
              <a:ext uri="{FF2B5EF4-FFF2-40B4-BE49-F238E27FC236}">
                <a16:creationId xmlns:a16="http://schemas.microsoft.com/office/drawing/2014/main" id="{7CD3E31F-0AF8-4EB8-B6FA-BD95A2EDA63B}"/>
              </a:ext>
            </a:extLst>
          </p:cNvPr>
          <p:cNvSpPr>
            <a:spLocks noGrp="1"/>
          </p:cNvSpPr>
          <p:nvPr>
            <p:ph type="tbl" sz="quarter" idx="12"/>
          </p:nvPr>
        </p:nvSpPr>
        <p:spPr>
          <a:xfrm>
            <a:off x="531378" y="2664803"/>
            <a:ext cx="10993375" cy="3433180"/>
          </a:xfrm>
          <a:prstGeom prst="rect">
            <a:avLst/>
          </a:prstGeom>
        </p:spPr>
        <p:txBody>
          <a:bodyPr lIns="91420" tIns="45710" rIns="91420" bIns="45710">
            <a:noAutofit/>
          </a:bodyPr>
          <a:lstStyle>
            <a:lvl1pPr marL="0" indent="0" algn="ctr">
              <a:buNone/>
              <a:defRPr sz="2000" baseline="0">
                <a:solidFill>
                  <a:schemeClr val="tx1"/>
                </a:solidFill>
                <a:latin typeface="+mn-lt"/>
              </a:defRPr>
            </a:lvl1pPr>
          </a:lstStyle>
          <a:p>
            <a:pPr lvl="0"/>
            <a:r>
              <a:rPr lang="en-US" noProof="0"/>
              <a:t>Click icon to add table</a:t>
            </a:r>
            <a:endParaRPr lang="en-US" noProof="0" dirty="0"/>
          </a:p>
        </p:txBody>
      </p:sp>
      <p:sp>
        <p:nvSpPr>
          <p:cNvPr id="16" name="TextBox 15">
            <a:extLst>
              <a:ext uri="{FF2B5EF4-FFF2-40B4-BE49-F238E27FC236}">
                <a16:creationId xmlns:a16="http://schemas.microsoft.com/office/drawing/2014/main" id="{B84020D1-D35E-497E-97F1-84A6EA9D048E}"/>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36C8A74F-FDDF-48E8-AC2B-A5BD59D7D6A3}"/>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2D5247F3-E6EB-4003-B1FD-F6200F0738E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9B7D995-9FB8-4461-8AAA-FA8B9A145B6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3" name="Parallelogram 32">
              <a:extLst>
                <a:ext uri="{FF2B5EF4-FFF2-40B4-BE49-F238E27FC236}">
                  <a16:creationId xmlns:a16="http://schemas.microsoft.com/office/drawing/2014/main" id="{849B962F-68BC-4B89-B4D8-D862517534DF}"/>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6" name="Parallelogram 35">
            <a:extLst>
              <a:ext uri="{FF2B5EF4-FFF2-40B4-BE49-F238E27FC236}">
                <a16:creationId xmlns:a16="http://schemas.microsoft.com/office/drawing/2014/main" id="{8006416B-866C-47E5-8480-109B40F9EAA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Text Placeholder 4" title="Subtitle">
            <a:extLst>
              <a:ext uri="{FF2B5EF4-FFF2-40B4-BE49-F238E27FC236}">
                <a16:creationId xmlns:a16="http://schemas.microsoft.com/office/drawing/2014/main" id="{FE79FAE9-2A8C-46BA-8738-44CBCF7294A9}"/>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accent6"/>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5750A33E-CEFE-4D43-9554-513B01B1D3D9}"/>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A960C75-8FA7-5740-9388-2B5112B2C5B9}"/>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0F525D04-A814-7A4D-9732-11097EA76257}"/>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Tree>
    <p:extLst>
      <p:ext uri="{BB962C8B-B14F-4D97-AF65-F5344CB8AC3E}">
        <p14:creationId xmlns:p14="http://schemas.microsoft.com/office/powerpoint/2010/main" val="34150609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79ED029D-F488-47E5-B064-0E35B31D23A5}"/>
              </a:ext>
            </a:extLst>
          </p:cNvPr>
          <p:cNvSpPr/>
          <p:nvPr userDrawn="1"/>
        </p:nvSpPr>
        <p:spPr>
          <a:xfrm flipV="1">
            <a:off x="0" y="-5"/>
            <a:ext cx="11747500" cy="6299203"/>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Picture Placeholder 31" title="Image">
            <a:extLst>
              <a:ext uri="{FF2B5EF4-FFF2-40B4-BE49-F238E27FC236}">
                <a16:creationId xmlns:a16="http://schemas.microsoft.com/office/drawing/2014/main" id="{D683190A-95C6-428D-AEE4-FC8350C3246D}"/>
              </a:ext>
            </a:extLst>
          </p:cNvPr>
          <p:cNvSpPr>
            <a:spLocks noGrp="1"/>
          </p:cNvSpPr>
          <p:nvPr>
            <p:ph type="pic" sz="quarter" idx="13" hasCustomPrompt="1"/>
          </p:nvPr>
        </p:nvSpPr>
        <p:spPr>
          <a:xfrm>
            <a:off x="359229" y="326570"/>
            <a:ext cx="11473542" cy="6204859"/>
          </a:xfrm>
          <a:prstGeom prst="rect">
            <a:avLst/>
          </a:prstGeom>
          <a:solidFill>
            <a:schemeClr val="bg1">
              <a:lumMod val="85000"/>
            </a:schemeClr>
          </a:solidFill>
        </p:spPr>
        <p:txBody>
          <a:bodyPr lIns="0" tIns="0" anchor="ctr"/>
          <a:lstStyle>
            <a:lvl1pPr marL="0" indent="0" algn="ctr">
              <a:buNone/>
              <a:defRPr sz="1100" i="1">
                <a:latin typeface="Times New Roman" panose="02020603050405020304" pitchFamily="18" charset="0"/>
                <a:cs typeface="Times New Roman" panose="02020603050405020304" pitchFamily="18" charset="0"/>
              </a:defRPr>
            </a:lvl1pPr>
          </a:lstStyle>
          <a:p>
            <a:r>
              <a:rPr lang="en-US" noProof="0" dirty="0"/>
              <a:t>Insert or Drag and Drop Image Here</a:t>
            </a:r>
          </a:p>
        </p:txBody>
      </p:sp>
      <p:cxnSp>
        <p:nvCxnSpPr>
          <p:cNvPr id="6" name="Straight Connector 5">
            <a:extLst>
              <a:ext uri="{FF2B5EF4-FFF2-40B4-BE49-F238E27FC236}">
                <a16:creationId xmlns:a16="http://schemas.microsoft.com/office/drawing/2014/main" id="{F78F4957-6DDE-40CE-9D33-00B1434FA085}"/>
              </a:ext>
            </a:extLst>
          </p:cNvPr>
          <p:cNvCxnSpPr>
            <a:cxnSpLocks/>
          </p:cNvCxnSpPr>
          <p:nvPr userDrawn="1"/>
        </p:nvCxnSpPr>
        <p:spPr>
          <a:xfrm flipV="1">
            <a:off x="0" y="5344886"/>
            <a:ext cx="2362200" cy="1240972"/>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9" name="Title 1" title="Title ">
            <a:extLst>
              <a:ext uri="{FF2B5EF4-FFF2-40B4-BE49-F238E27FC236}">
                <a16:creationId xmlns:a16="http://schemas.microsoft.com/office/drawing/2014/main" id="{D9A8085F-72C4-4DFB-813E-C5666B0CCF3A}"/>
              </a:ext>
            </a:extLst>
          </p:cNvPr>
          <p:cNvSpPr>
            <a:spLocks noGrp="1"/>
          </p:cNvSpPr>
          <p:nvPr>
            <p:ph type="title" hasCustomPrompt="1"/>
          </p:nvPr>
        </p:nvSpPr>
        <p:spPr>
          <a:xfrm>
            <a:off x="359229" y="558802"/>
            <a:ext cx="8333222" cy="939798"/>
          </a:xfrm>
          <a:prstGeom prst="rect">
            <a:avLst/>
          </a:prstGeom>
          <a:solidFill>
            <a:schemeClr val="bg1">
              <a:alpha val="90000"/>
            </a:schemeClr>
          </a:solidFill>
        </p:spPr>
        <p:txBody>
          <a:bodyPr lIns="288000" anchor="ctr">
            <a:normAutofit/>
          </a:bodyPr>
          <a:lstStyle>
            <a:lvl1pPr>
              <a:defRPr sz="3600" b="1">
                <a:solidFill>
                  <a:schemeClr val="tx1"/>
                </a:solidFill>
              </a:defRPr>
            </a:lvl1pPr>
          </a:lstStyle>
          <a:p>
            <a:r>
              <a:rPr lang="en-US" noProof="0"/>
              <a:t>Add Caption Here</a:t>
            </a:r>
          </a:p>
        </p:txBody>
      </p:sp>
    </p:spTree>
    <p:extLst>
      <p:ext uri="{BB962C8B-B14F-4D97-AF65-F5344CB8AC3E}">
        <p14:creationId xmlns:p14="http://schemas.microsoft.com/office/powerpoint/2010/main" val="42375767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1821022"/>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9" name="Text Placeholder 3">
            <a:extLst>
              <a:ext uri="{FF2B5EF4-FFF2-40B4-BE49-F238E27FC236}">
                <a16:creationId xmlns:a16="http://schemas.microsoft.com/office/drawing/2014/main" id="{A488AB73-8058-4FB5-9619-FCECCA9F3941}"/>
              </a:ext>
            </a:extLst>
          </p:cNvPr>
          <p:cNvSpPr>
            <a:spLocks noGrp="1"/>
          </p:cNvSpPr>
          <p:nvPr>
            <p:ph type="body" sz="quarter" idx="15" hasCustomPrompt="1"/>
          </p:nvPr>
        </p:nvSpPr>
        <p:spPr>
          <a:xfrm>
            <a:off x="6822929" y="3461163"/>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Name</a:t>
            </a:r>
          </a:p>
        </p:txBody>
      </p:sp>
      <p:sp>
        <p:nvSpPr>
          <p:cNvPr id="10" name="Text Placeholder 4">
            <a:extLst>
              <a:ext uri="{FF2B5EF4-FFF2-40B4-BE49-F238E27FC236}">
                <a16:creationId xmlns:a16="http://schemas.microsoft.com/office/drawing/2014/main" id="{359BE165-3EB5-4C11-8B53-6E98C0BC2E65}"/>
              </a:ext>
            </a:extLst>
          </p:cNvPr>
          <p:cNvSpPr>
            <a:spLocks noGrp="1"/>
          </p:cNvSpPr>
          <p:nvPr>
            <p:ph type="body" sz="quarter" idx="16" hasCustomPrompt="1"/>
          </p:nvPr>
        </p:nvSpPr>
        <p:spPr>
          <a:xfrm>
            <a:off x="6822929" y="3839451"/>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Phone Number</a:t>
            </a:r>
          </a:p>
        </p:txBody>
      </p:sp>
      <p:sp>
        <p:nvSpPr>
          <p:cNvPr id="11" name="Text Placeholder 5">
            <a:extLst>
              <a:ext uri="{FF2B5EF4-FFF2-40B4-BE49-F238E27FC236}">
                <a16:creationId xmlns:a16="http://schemas.microsoft.com/office/drawing/2014/main" id="{79D05293-35AD-495F-A7AE-942398090B15}"/>
              </a:ext>
            </a:extLst>
          </p:cNvPr>
          <p:cNvSpPr>
            <a:spLocks noGrp="1"/>
          </p:cNvSpPr>
          <p:nvPr>
            <p:ph type="body" sz="quarter" idx="17" hasCustomPrompt="1"/>
          </p:nvPr>
        </p:nvSpPr>
        <p:spPr>
          <a:xfrm>
            <a:off x="6822928" y="4216669"/>
            <a:ext cx="3445783" cy="289070"/>
          </a:xfrm>
          <a:prstGeom prst="rect">
            <a:avLst/>
          </a:prstGeom>
        </p:spPr>
        <p:txBody>
          <a:bodyPr/>
          <a:lstStyle>
            <a:lvl1pPr marL="0" indent="0">
              <a:buNone/>
              <a:defRPr sz="1800">
                <a:latin typeface="+mn-lt"/>
                <a:cs typeface="Calibri Light" panose="020F0302020204030204" pitchFamily="34" charset="0"/>
              </a:defRPr>
            </a:lvl1pPr>
          </a:lstStyle>
          <a:p>
            <a:r>
              <a:rPr lang="en-US" noProof="0"/>
              <a:t>Email </a:t>
            </a:r>
          </a:p>
        </p:txBody>
      </p:sp>
      <p:sp>
        <p:nvSpPr>
          <p:cNvPr id="13" name="Text Placeholder 21">
            <a:extLst>
              <a:ext uri="{FF2B5EF4-FFF2-40B4-BE49-F238E27FC236}">
                <a16:creationId xmlns:a16="http://schemas.microsoft.com/office/drawing/2014/main" id="{997A03F2-8D8A-4425-9F56-66DB33CE11A1}"/>
              </a:ext>
            </a:extLst>
          </p:cNvPr>
          <p:cNvSpPr>
            <a:spLocks noGrp="1"/>
          </p:cNvSpPr>
          <p:nvPr>
            <p:ph type="body" sz="quarter" idx="18" hasCustomPrompt="1"/>
          </p:nvPr>
        </p:nvSpPr>
        <p:spPr>
          <a:xfrm>
            <a:off x="6822929" y="4594957"/>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Company Website</a:t>
            </a:r>
          </a:p>
        </p:txBody>
      </p:sp>
      <p:sp>
        <p:nvSpPr>
          <p:cNvPr id="14" name="Shape 4157">
            <a:extLst>
              <a:ext uri="{FF2B5EF4-FFF2-40B4-BE49-F238E27FC236}">
                <a16:creationId xmlns:a16="http://schemas.microsoft.com/office/drawing/2014/main" id="{A30A8F28-98F4-425F-A750-78192A157DF4}"/>
              </a:ext>
            </a:extLst>
          </p:cNvPr>
          <p:cNvSpPr/>
          <p:nvPr userDrawn="1"/>
        </p:nvSpPr>
        <p:spPr>
          <a:xfrm>
            <a:off x="6458938" y="3505247"/>
            <a:ext cx="258875" cy="258875"/>
          </a:xfrm>
          <a:custGeom>
            <a:avLst/>
            <a:gdLst/>
            <a:ahLst/>
            <a:cxnLst>
              <a:cxn ang="0">
                <a:pos x="wd2" y="hd2"/>
              </a:cxn>
              <a:cxn ang="5400000">
                <a:pos x="wd2" y="hd2"/>
              </a:cxn>
              <a:cxn ang="10800000">
                <a:pos x="wd2" y="hd2"/>
              </a:cxn>
              <a:cxn ang="16200000">
                <a:pos x="wd2" y="hd2"/>
              </a:cxn>
            </a:cxnLst>
            <a:rect l="0" t="0" r="r" b="b"/>
            <a:pathLst>
              <a:path w="21600" h="21600" extrusionOk="0">
                <a:moveTo>
                  <a:pt x="17958" y="17505"/>
                </a:moveTo>
                <a:cubicBezTo>
                  <a:pt x="17372" y="16944"/>
                  <a:pt x="16242" y="15945"/>
                  <a:pt x="15117" y="15413"/>
                </a:cubicBezTo>
                <a:cubicBezTo>
                  <a:pt x="14189" y="14975"/>
                  <a:pt x="13657" y="14531"/>
                  <a:pt x="13491" y="14057"/>
                </a:cubicBezTo>
                <a:cubicBezTo>
                  <a:pt x="13377" y="13728"/>
                  <a:pt x="13428" y="13351"/>
                  <a:pt x="13649" y="12904"/>
                </a:cubicBezTo>
                <a:cubicBezTo>
                  <a:pt x="13815" y="12567"/>
                  <a:pt x="13972" y="12286"/>
                  <a:pt x="14117" y="12028"/>
                </a:cubicBezTo>
                <a:cubicBezTo>
                  <a:pt x="14730" y="10934"/>
                  <a:pt x="15203" y="10145"/>
                  <a:pt x="15203" y="7348"/>
                </a:cubicBezTo>
                <a:cubicBezTo>
                  <a:pt x="15203" y="3162"/>
                  <a:pt x="12787" y="2951"/>
                  <a:pt x="12309" y="2951"/>
                </a:cubicBezTo>
                <a:cubicBezTo>
                  <a:pt x="11917" y="2951"/>
                  <a:pt x="11672" y="3037"/>
                  <a:pt x="11435" y="3121"/>
                </a:cubicBezTo>
                <a:cubicBezTo>
                  <a:pt x="11175" y="3213"/>
                  <a:pt x="10907" y="3309"/>
                  <a:pt x="10296" y="3319"/>
                </a:cubicBezTo>
                <a:cubicBezTo>
                  <a:pt x="9190" y="3337"/>
                  <a:pt x="6873" y="3375"/>
                  <a:pt x="6873" y="7226"/>
                </a:cubicBezTo>
                <a:cubicBezTo>
                  <a:pt x="6873" y="9919"/>
                  <a:pt x="7574" y="11156"/>
                  <a:pt x="8125" y="12150"/>
                </a:cubicBezTo>
                <a:cubicBezTo>
                  <a:pt x="8266" y="12404"/>
                  <a:pt x="8399" y="12645"/>
                  <a:pt x="8505" y="12885"/>
                </a:cubicBezTo>
                <a:cubicBezTo>
                  <a:pt x="8973" y="13949"/>
                  <a:pt x="8631" y="14693"/>
                  <a:pt x="7426" y="15224"/>
                </a:cubicBezTo>
                <a:cubicBezTo>
                  <a:pt x="5905" y="15897"/>
                  <a:pt x="5188" y="16247"/>
                  <a:pt x="3693" y="17562"/>
                </a:cubicBezTo>
                <a:cubicBezTo>
                  <a:pt x="2017" y="15800"/>
                  <a:pt x="982" y="13423"/>
                  <a:pt x="982" y="10800"/>
                </a:cubicBezTo>
                <a:cubicBezTo>
                  <a:pt x="982" y="5377"/>
                  <a:pt x="5377" y="982"/>
                  <a:pt x="10800" y="982"/>
                </a:cubicBezTo>
                <a:cubicBezTo>
                  <a:pt x="16223" y="982"/>
                  <a:pt x="20618" y="5377"/>
                  <a:pt x="20618" y="10800"/>
                </a:cubicBezTo>
                <a:cubicBezTo>
                  <a:pt x="20618" y="13395"/>
                  <a:pt x="19603" y="15749"/>
                  <a:pt x="17958" y="17505"/>
                </a:cubicBezTo>
                <a:moveTo>
                  <a:pt x="10800" y="20618"/>
                </a:moveTo>
                <a:cubicBezTo>
                  <a:pt x="8356" y="20618"/>
                  <a:pt x="6125" y="19720"/>
                  <a:pt x="4407" y="18242"/>
                </a:cubicBezTo>
                <a:cubicBezTo>
                  <a:pt x="5730" y="17084"/>
                  <a:pt x="6362" y="16767"/>
                  <a:pt x="7823" y="16122"/>
                </a:cubicBezTo>
                <a:cubicBezTo>
                  <a:pt x="9515" y="15375"/>
                  <a:pt x="10091" y="14051"/>
                  <a:pt x="9403" y="12489"/>
                </a:cubicBezTo>
                <a:cubicBezTo>
                  <a:pt x="9279" y="12208"/>
                  <a:pt x="9136" y="11949"/>
                  <a:pt x="8984" y="11674"/>
                </a:cubicBezTo>
                <a:cubicBezTo>
                  <a:pt x="8461" y="10732"/>
                  <a:pt x="7855" y="9665"/>
                  <a:pt x="7855" y="7226"/>
                </a:cubicBezTo>
                <a:cubicBezTo>
                  <a:pt x="7855" y="4341"/>
                  <a:pt x="9224" y="4318"/>
                  <a:pt x="10312" y="4300"/>
                </a:cubicBezTo>
                <a:cubicBezTo>
                  <a:pt x="11084" y="4287"/>
                  <a:pt x="11461" y="4154"/>
                  <a:pt x="11763" y="4047"/>
                </a:cubicBezTo>
                <a:cubicBezTo>
                  <a:pt x="11964" y="3975"/>
                  <a:pt x="12086" y="3933"/>
                  <a:pt x="12309" y="3933"/>
                </a:cubicBezTo>
                <a:cubicBezTo>
                  <a:pt x="13218" y="3933"/>
                  <a:pt x="14221" y="4830"/>
                  <a:pt x="14221" y="7348"/>
                </a:cubicBezTo>
                <a:cubicBezTo>
                  <a:pt x="14221" y="9888"/>
                  <a:pt x="13840" y="10513"/>
                  <a:pt x="13261" y="11548"/>
                </a:cubicBezTo>
                <a:cubicBezTo>
                  <a:pt x="13108" y="11820"/>
                  <a:pt x="12943" y="12115"/>
                  <a:pt x="12768" y="12470"/>
                </a:cubicBezTo>
                <a:cubicBezTo>
                  <a:pt x="12430" y="13155"/>
                  <a:pt x="12362" y="13798"/>
                  <a:pt x="12565" y="14380"/>
                </a:cubicBezTo>
                <a:cubicBezTo>
                  <a:pt x="12825" y="15126"/>
                  <a:pt x="13502" y="15737"/>
                  <a:pt x="14696" y="16302"/>
                </a:cubicBezTo>
                <a:cubicBezTo>
                  <a:pt x="15675" y="16764"/>
                  <a:pt x="16700" y="17667"/>
                  <a:pt x="17251" y="18189"/>
                </a:cubicBezTo>
                <a:cubicBezTo>
                  <a:pt x="15525" y="19697"/>
                  <a:pt x="13272" y="20618"/>
                  <a:pt x="10800" y="20618"/>
                </a:cubicBezTo>
                <a:moveTo>
                  <a:pt x="10800" y="0"/>
                </a:moveTo>
                <a:cubicBezTo>
                  <a:pt x="4835" y="0"/>
                  <a:pt x="0" y="4835"/>
                  <a:pt x="0" y="10800"/>
                </a:cubicBezTo>
                <a:cubicBezTo>
                  <a:pt x="0" y="16764"/>
                  <a:pt x="4835" y="21600"/>
                  <a:pt x="10800" y="21600"/>
                </a:cubicBezTo>
                <a:cubicBezTo>
                  <a:pt x="16765" y="21600"/>
                  <a:pt x="21600" y="16764"/>
                  <a:pt x="21600" y="10800"/>
                </a:cubicBezTo>
                <a:cubicBezTo>
                  <a:pt x="21600" y="4835"/>
                  <a:pt x="16765"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5" name="Shape 4186">
            <a:extLst>
              <a:ext uri="{FF2B5EF4-FFF2-40B4-BE49-F238E27FC236}">
                <a16:creationId xmlns:a16="http://schemas.microsoft.com/office/drawing/2014/main" id="{2F84D399-8148-4E86-A1E4-BE7D1D81383A}"/>
              </a:ext>
            </a:extLst>
          </p:cNvPr>
          <p:cNvSpPr/>
          <p:nvPr userDrawn="1"/>
        </p:nvSpPr>
        <p:spPr>
          <a:xfrm>
            <a:off x="6507622" y="3897986"/>
            <a:ext cx="161507" cy="296095"/>
          </a:xfrm>
          <a:custGeom>
            <a:avLst/>
            <a:gdLst/>
            <a:ahLst/>
            <a:cxnLst>
              <a:cxn ang="0">
                <a:pos x="wd2" y="hd2"/>
              </a:cxn>
              <a:cxn ang="5400000">
                <a:pos x="wd2" y="hd2"/>
              </a:cxn>
              <a:cxn ang="10800000">
                <a:pos x="wd2" y="hd2"/>
              </a:cxn>
              <a:cxn ang="16200000">
                <a:pos x="wd2" y="hd2"/>
              </a:cxn>
            </a:cxnLst>
            <a:rect l="0" t="0" r="r" b="b"/>
            <a:pathLst>
              <a:path w="21600" h="21600" extrusionOk="0">
                <a:moveTo>
                  <a:pt x="11700" y="1473"/>
                </a:moveTo>
                <a:lnTo>
                  <a:pt x="9900" y="1473"/>
                </a:lnTo>
                <a:cubicBezTo>
                  <a:pt x="9403" y="1473"/>
                  <a:pt x="9000" y="1692"/>
                  <a:pt x="9000" y="1964"/>
                </a:cubicBezTo>
                <a:cubicBezTo>
                  <a:pt x="9000" y="2235"/>
                  <a:pt x="9403" y="2455"/>
                  <a:pt x="9900" y="2455"/>
                </a:cubicBezTo>
                <a:lnTo>
                  <a:pt x="11700" y="2455"/>
                </a:lnTo>
                <a:cubicBezTo>
                  <a:pt x="12197" y="2455"/>
                  <a:pt x="12600" y="2235"/>
                  <a:pt x="12600" y="1964"/>
                </a:cubicBezTo>
                <a:cubicBezTo>
                  <a:pt x="12600" y="1692"/>
                  <a:pt x="12197" y="1473"/>
                  <a:pt x="11700" y="1473"/>
                </a:cubicBezTo>
                <a:moveTo>
                  <a:pt x="19800" y="2945"/>
                </a:moveTo>
                <a:lnTo>
                  <a:pt x="1800" y="2945"/>
                </a:lnTo>
                <a:lnTo>
                  <a:pt x="1800" y="1964"/>
                </a:lnTo>
                <a:cubicBezTo>
                  <a:pt x="1800" y="1422"/>
                  <a:pt x="2605" y="982"/>
                  <a:pt x="3600" y="982"/>
                </a:cubicBezTo>
                <a:lnTo>
                  <a:pt x="18000" y="982"/>
                </a:lnTo>
                <a:cubicBezTo>
                  <a:pt x="18993" y="982"/>
                  <a:pt x="19800" y="1422"/>
                  <a:pt x="19800" y="1964"/>
                </a:cubicBezTo>
                <a:cubicBezTo>
                  <a:pt x="19800" y="1964"/>
                  <a:pt x="19800" y="2945"/>
                  <a:pt x="19800" y="2945"/>
                </a:cubicBezTo>
                <a:close/>
                <a:moveTo>
                  <a:pt x="19800" y="17673"/>
                </a:moveTo>
                <a:lnTo>
                  <a:pt x="1800" y="17673"/>
                </a:lnTo>
                <a:lnTo>
                  <a:pt x="1800" y="3927"/>
                </a:lnTo>
                <a:lnTo>
                  <a:pt x="19800" y="3927"/>
                </a:lnTo>
                <a:cubicBezTo>
                  <a:pt x="19800" y="3927"/>
                  <a:pt x="19800" y="17673"/>
                  <a:pt x="19800" y="17673"/>
                </a:cubicBezTo>
                <a:close/>
                <a:moveTo>
                  <a:pt x="19800" y="19636"/>
                </a:moveTo>
                <a:cubicBezTo>
                  <a:pt x="19800" y="20179"/>
                  <a:pt x="18993" y="20618"/>
                  <a:pt x="18000" y="20618"/>
                </a:cubicBezTo>
                <a:lnTo>
                  <a:pt x="3600" y="20618"/>
                </a:lnTo>
                <a:cubicBezTo>
                  <a:pt x="2605" y="20618"/>
                  <a:pt x="1800" y="20179"/>
                  <a:pt x="1800" y="19636"/>
                </a:cubicBezTo>
                <a:lnTo>
                  <a:pt x="1800" y="18655"/>
                </a:lnTo>
                <a:lnTo>
                  <a:pt x="19800" y="18655"/>
                </a:lnTo>
                <a:cubicBezTo>
                  <a:pt x="19800" y="18655"/>
                  <a:pt x="19800" y="19636"/>
                  <a:pt x="19800" y="19636"/>
                </a:cubicBezTo>
                <a:close/>
                <a:moveTo>
                  <a:pt x="18000" y="0"/>
                </a:moveTo>
                <a:lnTo>
                  <a:pt x="3600" y="0"/>
                </a:lnTo>
                <a:cubicBezTo>
                  <a:pt x="1612" y="0"/>
                  <a:pt x="0" y="879"/>
                  <a:pt x="0" y="1964"/>
                </a:cubicBezTo>
                <a:lnTo>
                  <a:pt x="0" y="19636"/>
                </a:lnTo>
                <a:cubicBezTo>
                  <a:pt x="0" y="20721"/>
                  <a:pt x="1612" y="21600"/>
                  <a:pt x="3600" y="21600"/>
                </a:cubicBezTo>
                <a:lnTo>
                  <a:pt x="18000" y="21600"/>
                </a:lnTo>
                <a:cubicBezTo>
                  <a:pt x="19988" y="21600"/>
                  <a:pt x="21600" y="20721"/>
                  <a:pt x="21600" y="19636"/>
                </a:cubicBezTo>
                <a:lnTo>
                  <a:pt x="21600" y="1964"/>
                </a:lnTo>
                <a:cubicBezTo>
                  <a:pt x="21600" y="879"/>
                  <a:pt x="19988" y="0"/>
                  <a:pt x="18000" y="0"/>
                </a:cubicBezTo>
                <a:moveTo>
                  <a:pt x="10800" y="20127"/>
                </a:moveTo>
                <a:cubicBezTo>
                  <a:pt x="11297" y="20127"/>
                  <a:pt x="11700" y="19908"/>
                  <a:pt x="11700" y="19636"/>
                </a:cubicBezTo>
                <a:cubicBezTo>
                  <a:pt x="11700" y="19366"/>
                  <a:pt x="11297" y="19145"/>
                  <a:pt x="10800" y="19145"/>
                </a:cubicBezTo>
                <a:cubicBezTo>
                  <a:pt x="10303" y="19145"/>
                  <a:pt x="9900" y="19366"/>
                  <a:pt x="9900" y="19636"/>
                </a:cubicBezTo>
                <a:cubicBezTo>
                  <a:pt x="9900" y="19908"/>
                  <a:pt x="10303" y="20127"/>
                  <a:pt x="10800" y="20127"/>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9" name="Shape 4379">
            <a:extLst>
              <a:ext uri="{FF2B5EF4-FFF2-40B4-BE49-F238E27FC236}">
                <a16:creationId xmlns:a16="http://schemas.microsoft.com/office/drawing/2014/main" id="{E4408FF8-E342-42F8-BBE9-1220822B5E99}"/>
              </a:ext>
            </a:extLst>
          </p:cNvPr>
          <p:cNvSpPr/>
          <p:nvPr userDrawn="1"/>
        </p:nvSpPr>
        <p:spPr>
          <a:xfrm>
            <a:off x="6458938" y="4327945"/>
            <a:ext cx="258875" cy="188273"/>
          </a:xfrm>
          <a:custGeom>
            <a:avLst/>
            <a:gdLst/>
            <a:ahLst/>
            <a:cxnLst>
              <a:cxn ang="0">
                <a:pos x="wd2" y="hd2"/>
              </a:cxn>
              <a:cxn ang="5400000">
                <a:pos x="wd2" y="hd2"/>
              </a:cxn>
              <a:cxn ang="10800000">
                <a:pos x="wd2" y="hd2"/>
              </a:cxn>
              <a:cxn ang="16200000">
                <a:pos x="wd2" y="hd2"/>
              </a:cxn>
            </a:cxnLst>
            <a:rect l="0" t="0" r="r" b="b"/>
            <a:pathLst>
              <a:path w="21600" h="21600" extrusionOk="0">
                <a:moveTo>
                  <a:pt x="20618" y="18900"/>
                </a:moveTo>
                <a:cubicBezTo>
                  <a:pt x="20618" y="18980"/>
                  <a:pt x="20611" y="19058"/>
                  <a:pt x="20601" y="19135"/>
                </a:cubicBezTo>
                <a:lnTo>
                  <a:pt x="14539" y="10800"/>
                </a:lnTo>
                <a:lnTo>
                  <a:pt x="20601" y="2465"/>
                </a:lnTo>
                <a:cubicBezTo>
                  <a:pt x="20611" y="2542"/>
                  <a:pt x="20618" y="2620"/>
                  <a:pt x="20618" y="2700"/>
                </a:cubicBezTo>
                <a:cubicBezTo>
                  <a:pt x="20618" y="2700"/>
                  <a:pt x="20618" y="18900"/>
                  <a:pt x="20618" y="18900"/>
                </a:cubicBezTo>
                <a:close/>
                <a:moveTo>
                  <a:pt x="19636" y="20250"/>
                </a:moveTo>
                <a:lnTo>
                  <a:pt x="1964" y="20250"/>
                </a:lnTo>
                <a:cubicBezTo>
                  <a:pt x="1849" y="20250"/>
                  <a:pt x="1739" y="20218"/>
                  <a:pt x="1637" y="20168"/>
                </a:cubicBezTo>
                <a:lnTo>
                  <a:pt x="7755" y="11754"/>
                </a:lnTo>
                <a:lnTo>
                  <a:pt x="9440" y="14072"/>
                </a:lnTo>
                <a:cubicBezTo>
                  <a:pt x="9816" y="14589"/>
                  <a:pt x="10308" y="14847"/>
                  <a:pt x="10800" y="14847"/>
                </a:cubicBezTo>
                <a:cubicBezTo>
                  <a:pt x="11292" y="14847"/>
                  <a:pt x="11784" y="14589"/>
                  <a:pt x="12159" y="14072"/>
                </a:cubicBezTo>
                <a:lnTo>
                  <a:pt x="13845" y="11754"/>
                </a:lnTo>
                <a:lnTo>
                  <a:pt x="19964" y="20168"/>
                </a:lnTo>
                <a:cubicBezTo>
                  <a:pt x="19861" y="20218"/>
                  <a:pt x="19752" y="20250"/>
                  <a:pt x="19636" y="20250"/>
                </a:cubicBezTo>
                <a:moveTo>
                  <a:pt x="982" y="18900"/>
                </a:moveTo>
                <a:lnTo>
                  <a:pt x="982" y="2700"/>
                </a:lnTo>
                <a:cubicBezTo>
                  <a:pt x="982" y="2620"/>
                  <a:pt x="989" y="2542"/>
                  <a:pt x="999" y="2465"/>
                </a:cubicBezTo>
                <a:lnTo>
                  <a:pt x="7061" y="10800"/>
                </a:lnTo>
                <a:lnTo>
                  <a:pt x="999" y="19135"/>
                </a:lnTo>
                <a:cubicBezTo>
                  <a:pt x="989" y="19058"/>
                  <a:pt x="982" y="18980"/>
                  <a:pt x="982" y="18900"/>
                </a:cubicBezTo>
                <a:moveTo>
                  <a:pt x="1964" y="1350"/>
                </a:moveTo>
                <a:lnTo>
                  <a:pt x="19636" y="1350"/>
                </a:lnTo>
                <a:cubicBezTo>
                  <a:pt x="19752" y="1350"/>
                  <a:pt x="19861" y="1382"/>
                  <a:pt x="19964" y="1433"/>
                </a:cubicBezTo>
                <a:lnTo>
                  <a:pt x="11465" y="13118"/>
                </a:lnTo>
                <a:cubicBezTo>
                  <a:pt x="11288" y="13362"/>
                  <a:pt x="11051" y="13497"/>
                  <a:pt x="10800" y="13497"/>
                </a:cubicBezTo>
                <a:cubicBezTo>
                  <a:pt x="10549" y="13497"/>
                  <a:pt x="10312" y="13362"/>
                  <a:pt x="10134" y="13118"/>
                </a:cubicBezTo>
                <a:lnTo>
                  <a:pt x="1637" y="1433"/>
                </a:lnTo>
                <a:cubicBezTo>
                  <a:pt x="1739" y="1382"/>
                  <a:pt x="1849" y="1350"/>
                  <a:pt x="1964" y="1350"/>
                </a:cubicBezTo>
                <a:moveTo>
                  <a:pt x="19636" y="0"/>
                </a:moveTo>
                <a:lnTo>
                  <a:pt x="1964" y="0"/>
                </a:lnTo>
                <a:cubicBezTo>
                  <a:pt x="879" y="0"/>
                  <a:pt x="0" y="1209"/>
                  <a:pt x="0" y="2700"/>
                </a:cubicBezTo>
                <a:lnTo>
                  <a:pt x="0" y="18900"/>
                </a:lnTo>
                <a:cubicBezTo>
                  <a:pt x="0" y="20391"/>
                  <a:pt x="879" y="21600"/>
                  <a:pt x="1964" y="21600"/>
                </a:cubicBezTo>
                <a:lnTo>
                  <a:pt x="19636" y="21600"/>
                </a:lnTo>
                <a:cubicBezTo>
                  <a:pt x="20721" y="21600"/>
                  <a:pt x="21600" y="20391"/>
                  <a:pt x="21600" y="18900"/>
                </a:cubicBezTo>
                <a:lnTo>
                  <a:pt x="21600" y="2700"/>
                </a:lnTo>
                <a:cubicBezTo>
                  <a:pt x="21600" y="1209"/>
                  <a:pt x="20721" y="0"/>
                  <a:pt x="19636"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0" name="Shape 4487">
            <a:extLst>
              <a:ext uri="{FF2B5EF4-FFF2-40B4-BE49-F238E27FC236}">
                <a16:creationId xmlns:a16="http://schemas.microsoft.com/office/drawing/2014/main" id="{11D27456-C005-4109-9E74-0B692200A0B3}"/>
              </a:ext>
            </a:extLst>
          </p:cNvPr>
          <p:cNvSpPr/>
          <p:nvPr userDrawn="1"/>
        </p:nvSpPr>
        <p:spPr>
          <a:xfrm>
            <a:off x="6471716" y="4650082"/>
            <a:ext cx="233318" cy="233318"/>
          </a:xfrm>
          <a:custGeom>
            <a:avLst/>
            <a:gdLst/>
            <a:ahLst/>
            <a:cxnLst>
              <a:cxn ang="0">
                <a:pos x="wd2" y="hd2"/>
              </a:cxn>
              <a:cxn ang="5400000">
                <a:pos x="wd2" y="hd2"/>
              </a:cxn>
              <a:cxn ang="10800000">
                <a:pos x="wd2" y="hd2"/>
              </a:cxn>
              <a:cxn ang="16200000">
                <a:pos x="wd2" y="hd2"/>
              </a:cxn>
            </a:cxnLst>
            <a:rect l="0" t="0" r="r" b="b"/>
            <a:pathLst>
              <a:path w="21600" h="21600" extrusionOk="0">
                <a:moveTo>
                  <a:pt x="17850" y="17620"/>
                </a:moveTo>
                <a:cubicBezTo>
                  <a:pt x="17270" y="17122"/>
                  <a:pt x="16604" y="16682"/>
                  <a:pt x="15855" y="16324"/>
                </a:cubicBezTo>
                <a:cubicBezTo>
                  <a:pt x="15868" y="16284"/>
                  <a:pt x="15882" y="16244"/>
                  <a:pt x="15896" y="16203"/>
                </a:cubicBezTo>
                <a:cubicBezTo>
                  <a:pt x="16131" y="15456"/>
                  <a:pt x="16320" y="14656"/>
                  <a:pt x="16454" y="13811"/>
                </a:cubicBezTo>
                <a:cubicBezTo>
                  <a:pt x="16471" y="13704"/>
                  <a:pt x="16484" y="13596"/>
                  <a:pt x="16499" y="13488"/>
                </a:cubicBezTo>
                <a:cubicBezTo>
                  <a:pt x="16544" y="13166"/>
                  <a:pt x="16581" y="12839"/>
                  <a:pt x="16610" y="12507"/>
                </a:cubicBezTo>
                <a:cubicBezTo>
                  <a:pt x="16621" y="12383"/>
                  <a:pt x="16632" y="12260"/>
                  <a:pt x="16641" y="12135"/>
                </a:cubicBezTo>
                <a:cubicBezTo>
                  <a:pt x="16660" y="11858"/>
                  <a:pt x="16664" y="11574"/>
                  <a:pt x="16673" y="11291"/>
                </a:cubicBezTo>
                <a:lnTo>
                  <a:pt x="20598" y="11291"/>
                </a:lnTo>
                <a:cubicBezTo>
                  <a:pt x="20476" y="13747"/>
                  <a:pt x="19450" y="15962"/>
                  <a:pt x="17850" y="17620"/>
                </a:cubicBezTo>
                <a:moveTo>
                  <a:pt x="13714" y="20178"/>
                </a:moveTo>
                <a:cubicBezTo>
                  <a:pt x="13925" y="19957"/>
                  <a:pt x="14127" y="19710"/>
                  <a:pt x="14321" y="19444"/>
                </a:cubicBezTo>
                <a:cubicBezTo>
                  <a:pt x="14339" y="19419"/>
                  <a:pt x="14357" y="19394"/>
                  <a:pt x="14375" y="19369"/>
                </a:cubicBezTo>
                <a:cubicBezTo>
                  <a:pt x="14764" y="18822"/>
                  <a:pt x="15116" y="18192"/>
                  <a:pt x="15420" y="17488"/>
                </a:cubicBezTo>
                <a:cubicBezTo>
                  <a:pt x="15436" y="17450"/>
                  <a:pt x="15451" y="17410"/>
                  <a:pt x="15467" y="17372"/>
                </a:cubicBezTo>
                <a:cubicBezTo>
                  <a:pt x="15485" y="17329"/>
                  <a:pt x="15499" y="17282"/>
                  <a:pt x="15517" y="17239"/>
                </a:cubicBezTo>
                <a:cubicBezTo>
                  <a:pt x="16123" y="17535"/>
                  <a:pt x="16665" y="17890"/>
                  <a:pt x="17142" y="18285"/>
                </a:cubicBezTo>
                <a:cubicBezTo>
                  <a:pt x="16149" y="19129"/>
                  <a:pt x="14989" y="19782"/>
                  <a:pt x="13714" y="20178"/>
                </a:cubicBezTo>
                <a:moveTo>
                  <a:pt x="11291" y="20569"/>
                </a:moveTo>
                <a:lnTo>
                  <a:pt x="11291" y="16221"/>
                </a:lnTo>
                <a:cubicBezTo>
                  <a:pt x="12498" y="16271"/>
                  <a:pt x="13638" y="16493"/>
                  <a:pt x="14652" y="16869"/>
                </a:cubicBezTo>
                <a:cubicBezTo>
                  <a:pt x="13850" y="18909"/>
                  <a:pt x="12654" y="20298"/>
                  <a:pt x="11291" y="20569"/>
                </a:cubicBezTo>
                <a:moveTo>
                  <a:pt x="11291" y="11291"/>
                </a:moveTo>
                <a:lnTo>
                  <a:pt x="15697" y="11291"/>
                </a:lnTo>
                <a:cubicBezTo>
                  <a:pt x="15655" y="12995"/>
                  <a:pt x="15392" y="14581"/>
                  <a:pt x="14971" y="15948"/>
                </a:cubicBezTo>
                <a:cubicBezTo>
                  <a:pt x="13855" y="15534"/>
                  <a:pt x="12608" y="15291"/>
                  <a:pt x="11291" y="15240"/>
                </a:cubicBezTo>
                <a:cubicBezTo>
                  <a:pt x="11291" y="15240"/>
                  <a:pt x="11291" y="11291"/>
                  <a:pt x="11291" y="11291"/>
                </a:cubicBezTo>
                <a:close/>
                <a:moveTo>
                  <a:pt x="11291" y="6360"/>
                </a:moveTo>
                <a:cubicBezTo>
                  <a:pt x="12608" y="6309"/>
                  <a:pt x="13855" y="6066"/>
                  <a:pt x="14971" y="5652"/>
                </a:cubicBezTo>
                <a:cubicBezTo>
                  <a:pt x="15392" y="7019"/>
                  <a:pt x="15655" y="8605"/>
                  <a:pt x="15697" y="10309"/>
                </a:cubicBezTo>
                <a:lnTo>
                  <a:pt x="11291" y="10309"/>
                </a:lnTo>
                <a:cubicBezTo>
                  <a:pt x="11291" y="10309"/>
                  <a:pt x="11291" y="6360"/>
                  <a:pt x="11291" y="6360"/>
                </a:cubicBezTo>
                <a:close/>
                <a:moveTo>
                  <a:pt x="11291" y="1031"/>
                </a:moveTo>
                <a:cubicBezTo>
                  <a:pt x="12654" y="1302"/>
                  <a:pt x="13850" y="2691"/>
                  <a:pt x="14652" y="4731"/>
                </a:cubicBezTo>
                <a:cubicBezTo>
                  <a:pt x="13638" y="5107"/>
                  <a:pt x="12498" y="5329"/>
                  <a:pt x="11291" y="5379"/>
                </a:cubicBezTo>
                <a:cubicBezTo>
                  <a:pt x="11291" y="5379"/>
                  <a:pt x="11291" y="1031"/>
                  <a:pt x="11291" y="1031"/>
                </a:cubicBezTo>
                <a:close/>
                <a:moveTo>
                  <a:pt x="17142" y="3315"/>
                </a:moveTo>
                <a:cubicBezTo>
                  <a:pt x="16665" y="3711"/>
                  <a:pt x="16123" y="4065"/>
                  <a:pt x="15517" y="4361"/>
                </a:cubicBezTo>
                <a:cubicBezTo>
                  <a:pt x="15499" y="4318"/>
                  <a:pt x="15485" y="4271"/>
                  <a:pt x="15467" y="4229"/>
                </a:cubicBezTo>
                <a:cubicBezTo>
                  <a:pt x="15451" y="4190"/>
                  <a:pt x="15436" y="4151"/>
                  <a:pt x="15420" y="4112"/>
                </a:cubicBezTo>
                <a:cubicBezTo>
                  <a:pt x="15116" y="3408"/>
                  <a:pt x="14764" y="2778"/>
                  <a:pt x="14375" y="2231"/>
                </a:cubicBezTo>
                <a:cubicBezTo>
                  <a:pt x="14357" y="2206"/>
                  <a:pt x="14339" y="2181"/>
                  <a:pt x="14321" y="2156"/>
                </a:cubicBezTo>
                <a:cubicBezTo>
                  <a:pt x="14127" y="1890"/>
                  <a:pt x="13925" y="1643"/>
                  <a:pt x="13714" y="1422"/>
                </a:cubicBezTo>
                <a:cubicBezTo>
                  <a:pt x="14989" y="1818"/>
                  <a:pt x="16149" y="2471"/>
                  <a:pt x="17142" y="3315"/>
                </a:cubicBezTo>
                <a:moveTo>
                  <a:pt x="20598" y="10309"/>
                </a:moveTo>
                <a:lnTo>
                  <a:pt x="16673" y="10309"/>
                </a:lnTo>
                <a:cubicBezTo>
                  <a:pt x="16664" y="10027"/>
                  <a:pt x="16660" y="9742"/>
                  <a:pt x="16641" y="9465"/>
                </a:cubicBezTo>
                <a:cubicBezTo>
                  <a:pt x="16632" y="9340"/>
                  <a:pt x="16621" y="9217"/>
                  <a:pt x="16610" y="9093"/>
                </a:cubicBezTo>
                <a:cubicBezTo>
                  <a:pt x="16581" y="8761"/>
                  <a:pt x="16544" y="8434"/>
                  <a:pt x="16499" y="8112"/>
                </a:cubicBezTo>
                <a:cubicBezTo>
                  <a:pt x="16484" y="8005"/>
                  <a:pt x="16471" y="7896"/>
                  <a:pt x="16454" y="7789"/>
                </a:cubicBezTo>
                <a:cubicBezTo>
                  <a:pt x="16320" y="6944"/>
                  <a:pt x="16131" y="6144"/>
                  <a:pt x="15896" y="5397"/>
                </a:cubicBezTo>
                <a:cubicBezTo>
                  <a:pt x="15882" y="5357"/>
                  <a:pt x="15868" y="5317"/>
                  <a:pt x="15855" y="5276"/>
                </a:cubicBezTo>
                <a:cubicBezTo>
                  <a:pt x="16604" y="4918"/>
                  <a:pt x="17270" y="4478"/>
                  <a:pt x="17850" y="3981"/>
                </a:cubicBezTo>
                <a:cubicBezTo>
                  <a:pt x="19450" y="5638"/>
                  <a:pt x="20476" y="7853"/>
                  <a:pt x="20598" y="10309"/>
                </a:cubicBezTo>
                <a:moveTo>
                  <a:pt x="10309" y="5379"/>
                </a:moveTo>
                <a:cubicBezTo>
                  <a:pt x="9101" y="5329"/>
                  <a:pt x="7961" y="5107"/>
                  <a:pt x="6947" y="4731"/>
                </a:cubicBezTo>
                <a:cubicBezTo>
                  <a:pt x="7749" y="2691"/>
                  <a:pt x="8945" y="1302"/>
                  <a:pt x="10309" y="1031"/>
                </a:cubicBezTo>
                <a:cubicBezTo>
                  <a:pt x="10309" y="1031"/>
                  <a:pt x="10309" y="5379"/>
                  <a:pt x="10309" y="5379"/>
                </a:cubicBezTo>
                <a:close/>
                <a:moveTo>
                  <a:pt x="10309" y="10309"/>
                </a:moveTo>
                <a:lnTo>
                  <a:pt x="5903" y="10309"/>
                </a:lnTo>
                <a:cubicBezTo>
                  <a:pt x="5945" y="8605"/>
                  <a:pt x="6207" y="7019"/>
                  <a:pt x="6629" y="5652"/>
                </a:cubicBezTo>
                <a:cubicBezTo>
                  <a:pt x="7745" y="6066"/>
                  <a:pt x="8991" y="6309"/>
                  <a:pt x="10309" y="6360"/>
                </a:cubicBezTo>
                <a:cubicBezTo>
                  <a:pt x="10309" y="6360"/>
                  <a:pt x="10309" y="10309"/>
                  <a:pt x="10309" y="10309"/>
                </a:cubicBezTo>
                <a:close/>
                <a:moveTo>
                  <a:pt x="10309" y="15240"/>
                </a:moveTo>
                <a:cubicBezTo>
                  <a:pt x="8991" y="15291"/>
                  <a:pt x="7745" y="15534"/>
                  <a:pt x="6629" y="15948"/>
                </a:cubicBezTo>
                <a:cubicBezTo>
                  <a:pt x="6207" y="14581"/>
                  <a:pt x="5945" y="12995"/>
                  <a:pt x="5903" y="11291"/>
                </a:cubicBezTo>
                <a:lnTo>
                  <a:pt x="10309" y="11291"/>
                </a:lnTo>
                <a:cubicBezTo>
                  <a:pt x="10309" y="11291"/>
                  <a:pt x="10309" y="15240"/>
                  <a:pt x="10309" y="15240"/>
                </a:cubicBezTo>
                <a:close/>
                <a:moveTo>
                  <a:pt x="10309" y="20569"/>
                </a:moveTo>
                <a:cubicBezTo>
                  <a:pt x="8945" y="20298"/>
                  <a:pt x="7749" y="18909"/>
                  <a:pt x="6947" y="16869"/>
                </a:cubicBezTo>
                <a:cubicBezTo>
                  <a:pt x="7961" y="16493"/>
                  <a:pt x="9101" y="16271"/>
                  <a:pt x="10309" y="16221"/>
                </a:cubicBezTo>
                <a:cubicBezTo>
                  <a:pt x="10309" y="16221"/>
                  <a:pt x="10309" y="20569"/>
                  <a:pt x="10309" y="20569"/>
                </a:cubicBezTo>
                <a:close/>
                <a:moveTo>
                  <a:pt x="4458" y="18285"/>
                </a:moveTo>
                <a:cubicBezTo>
                  <a:pt x="4934" y="17890"/>
                  <a:pt x="5476" y="17535"/>
                  <a:pt x="6083" y="17239"/>
                </a:cubicBezTo>
                <a:cubicBezTo>
                  <a:pt x="6100" y="17282"/>
                  <a:pt x="6115" y="17329"/>
                  <a:pt x="6132" y="17372"/>
                </a:cubicBezTo>
                <a:cubicBezTo>
                  <a:pt x="6149" y="17410"/>
                  <a:pt x="6163" y="17450"/>
                  <a:pt x="6180" y="17488"/>
                </a:cubicBezTo>
                <a:cubicBezTo>
                  <a:pt x="6484" y="18192"/>
                  <a:pt x="6835" y="18822"/>
                  <a:pt x="7224" y="19369"/>
                </a:cubicBezTo>
                <a:cubicBezTo>
                  <a:pt x="7242" y="19394"/>
                  <a:pt x="7261" y="19419"/>
                  <a:pt x="7279" y="19444"/>
                </a:cubicBezTo>
                <a:cubicBezTo>
                  <a:pt x="7472" y="19710"/>
                  <a:pt x="7674" y="19957"/>
                  <a:pt x="7886" y="20178"/>
                </a:cubicBezTo>
                <a:cubicBezTo>
                  <a:pt x="6610" y="19782"/>
                  <a:pt x="5451" y="19129"/>
                  <a:pt x="4458" y="18285"/>
                </a:cubicBezTo>
                <a:moveTo>
                  <a:pt x="1002" y="11291"/>
                </a:moveTo>
                <a:lnTo>
                  <a:pt x="4927" y="11291"/>
                </a:lnTo>
                <a:cubicBezTo>
                  <a:pt x="4935" y="11574"/>
                  <a:pt x="4940" y="11858"/>
                  <a:pt x="4958" y="12135"/>
                </a:cubicBezTo>
                <a:cubicBezTo>
                  <a:pt x="4967" y="12260"/>
                  <a:pt x="4979" y="12383"/>
                  <a:pt x="4989" y="12507"/>
                </a:cubicBezTo>
                <a:cubicBezTo>
                  <a:pt x="5018" y="12839"/>
                  <a:pt x="5055" y="13166"/>
                  <a:pt x="5100" y="13488"/>
                </a:cubicBezTo>
                <a:cubicBezTo>
                  <a:pt x="5116" y="13596"/>
                  <a:pt x="5129" y="13704"/>
                  <a:pt x="5146" y="13811"/>
                </a:cubicBezTo>
                <a:cubicBezTo>
                  <a:pt x="5280" y="14656"/>
                  <a:pt x="5468" y="15456"/>
                  <a:pt x="5704" y="16203"/>
                </a:cubicBezTo>
                <a:cubicBezTo>
                  <a:pt x="5718" y="16244"/>
                  <a:pt x="5731" y="16284"/>
                  <a:pt x="5744" y="16324"/>
                </a:cubicBezTo>
                <a:cubicBezTo>
                  <a:pt x="4996" y="16682"/>
                  <a:pt x="4330" y="17122"/>
                  <a:pt x="3749" y="17620"/>
                </a:cubicBezTo>
                <a:cubicBezTo>
                  <a:pt x="2150" y="15962"/>
                  <a:pt x="1123" y="13747"/>
                  <a:pt x="1002" y="11291"/>
                </a:cubicBezTo>
                <a:moveTo>
                  <a:pt x="3749" y="3981"/>
                </a:moveTo>
                <a:cubicBezTo>
                  <a:pt x="4330" y="4478"/>
                  <a:pt x="4996" y="4918"/>
                  <a:pt x="5744" y="5276"/>
                </a:cubicBezTo>
                <a:cubicBezTo>
                  <a:pt x="5731" y="5317"/>
                  <a:pt x="5718" y="5357"/>
                  <a:pt x="5704" y="5397"/>
                </a:cubicBezTo>
                <a:cubicBezTo>
                  <a:pt x="5469" y="6144"/>
                  <a:pt x="5280" y="6944"/>
                  <a:pt x="5146" y="7789"/>
                </a:cubicBezTo>
                <a:cubicBezTo>
                  <a:pt x="5129" y="7896"/>
                  <a:pt x="5116" y="8005"/>
                  <a:pt x="5100" y="8112"/>
                </a:cubicBezTo>
                <a:cubicBezTo>
                  <a:pt x="5055" y="8434"/>
                  <a:pt x="5018" y="8761"/>
                  <a:pt x="4989" y="9093"/>
                </a:cubicBezTo>
                <a:cubicBezTo>
                  <a:pt x="4979" y="9217"/>
                  <a:pt x="4967" y="9340"/>
                  <a:pt x="4958" y="9465"/>
                </a:cubicBezTo>
                <a:cubicBezTo>
                  <a:pt x="4940" y="9742"/>
                  <a:pt x="4935" y="10027"/>
                  <a:pt x="4927" y="10309"/>
                </a:cubicBezTo>
                <a:lnTo>
                  <a:pt x="1002" y="10309"/>
                </a:lnTo>
                <a:cubicBezTo>
                  <a:pt x="1123" y="7853"/>
                  <a:pt x="2150" y="5638"/>
                  <a:pt x="3749" y="3981"/>
                </a:cubicBezTo>
                <a:moveTo>
                  <a:pt x="7886" y="1422"/>
                </a:moveTo>
                <a:cubicBezTo>
                  <a:pt x="7674" y="1643"/>
                  <a:pt x="7472" y="1890"/>
                  <a:pt x="7279" y="2156"/>
                </a:cubicBezTo>
                <a:cubicBezTo>
                  <a:pt x="7261" y="2181"/>
                  <a:pt x="7242" y="2206"/>
                  <a:pt x="7224" y="2231"/>
                </a:cubicBezTo>
                <a:cubicBezTo>
                  <a:pt x="6835" y="2778"/>
                  <a:pt x="6484" y="3408"/>
                  <a:pt x="6180" y="4112"/>
                </a:cubicBezTo>
                <a:cubicBezTo>
                  <a:pt x="6163" y="4151"/>
                  <a:pt x="6149" y="4190"/>
                  <a:pt x="6132" y="4229"/>
                </a:cubicBezTo>
                <a:cubicBezTo>
                  <a:pt x="6115" y="4271"/>
                  <a:pt x="6100" y="4318"/>
                  <a:pt x="6083" y="4361"/>
                </a:cubicBezTo>
                <a:cubicBezTo>
                  <a:pt x="5476" y="4065"/>
                  <a:pt x="4934" y="3711"/>
                  <a:pt x="4458" y="3315"/>
                </a:cubicBezTo>
                <a:cubicBezTo>
                  <a:pt x="5451" y="2471"/>
                  <a:pt x="6610" y="1818"/>
                  <a:pt x="7886" y="1422"/>
                </a:cubicBezTo>
                <a:moveTo>
                  <a:pt x="10800" y="0"/>
                </a:moveTo>
                <a:cubicBezTo>
                  <a:pt x="4835" y="0"/>
                  <a:pt x="0" y="4835"/>
                  <a:pt x="0" y="10800"/>
                </a:cubicBezTo>
                <a:cubicBezTo>
                  <a:pt x="0" y="16765"/>
                  <a:pt x="4835" y="21600"/>
                  <a:pt x="10800" y="21600"/>
                </a:cubicBezTo>
                <a:cubicBezTo>
                  <a:pt x="16764" y="21600"/>
                  <a:pt x="21600" y="16765"/>
                  <a:pt x="21600" y="10800"/>
                </a:cubicBezTo>
                <a:cubicBezTo>
                  <a:pt x="21600" y="4835"/>
                  <a:pt x="16764"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1" name="Right Triangle 20">
            <a:extLst>
              <a:ext uri="{FF2B5EF4-FFF2-40B4-BE49-F238E27FC236}">
                <a16:creationId xmlns:a16="http://schemas.microsoft.com/office/drawing/2014/main" id="{FDDD2B84-3CB9-4567-8C91-C538E8A1C89F}"/>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id="{34EF3020-1476-41B1-9FE7-B476A25C53D3}"/>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1B64EC3-B232-415D-8E27-EB3E24D13922}"/>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261CE2F-F199-4242-AC6C-692676B81FF1}"/>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Picture Placeholder 24">
            <a:extLst>
              <a:ext uri="{FF2B5EF4-FFF2-40B4-BE49-F238E27FC236}">
                <a16:creationId xmlns:a16="http://schemas.microsoft.com/office/drawing/2014/main" id="{89C0506D-0CA6-4583-9D04-24E7F4D16AD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tx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38390512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accent6"/>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45617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accent6"/>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007865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29" name="Content Placeholder 2">
            <a:extLst>
              <a:ext uri="{FF2B5EF4-FFF2-40B4-BE49-F238E27FC236}">
                <a16:creationId xmlns:a16="http://schemas.microsoft.com/office/drawing/2014/main" id="{1FAE0C34-9220-45F0-9FC2-9FE7C994E7BD}"/>
              </a:ext>
            </a:extLst>
          </p:cNvPr>
          <p:cNvSpPr>
            <a:spLocks noGrp="1"/>
          </p:cNvSpPr>
          <p:nvPr>
            <p:ph idx="1"/>
          </p:nvPr>
        </p:nvSpPr>
        <p:spPr>
          <a:xfrm>
            <a:off x="518678" y="1671924"/>
            <a:ext cx="10835122" cy="450503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434304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4" name="Content Placeholder 2">
            <a:extLst>
              <a:ext uri="{FF2B5EF4-FFF2-40B4-BE49-F238E27FC236}">
                <a16:creationId xmlns:a16="http://schemas.microsoft.com/office/drawing/2014/main" id="{217F9213-0142-420B-A84D-C5627A0C81E4}"/>
              </a:ext>
            </a:extLst>
          </p:cNvPr>
          <p:cNvSpPr>
            <a:spLocks noGrp="1"/>
          </p:cNvSpPr>
          <p:nvPr>
            <p:ph sz="half" idx="1"/>
          </p:nvPr>
        </p:nvSpPr>
        <p:spPr>
          <a:xfrm>
            <a:off x="529687"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Content Placeholder 3">
            <a:extLst>
              <a:ext uri="{FF2B5EF4-FFF2-40B4-BE49-F238E27FC236}">
                <a16:creationId xmlns:a16="http://schemas.microsoft.com/office/drawing/2014/main" id="{8014328B-D576-4B5C-A4AE-CF98318929FE}"/>
              </a:ext>
            </a:extLst>
          </p:cNvPr>
          <p:cNvSpPr>
            <a:spLocks noGrp="1"/>
          </p:cNvSpPr>
          <p:nvPr>
            <p:ph sz="half" idx="2"/>
          </p:nvPr>
        </p:nvSpPr>
        <p:spPr>
          <a:xfrm>
            <a:off x="6172200" y="1651044"/>
            <a:ext cx="5181600" cy="452591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848131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18" name="Text Placeholder 2">
            <a:extLst>
              <a:ext uri="{FF2B5EF4-FFF2-40B4-BE49-F238E27FC236}">
                <a16:creationId xmlns:a16="http://schemas.microsoft.com/office/drawing/2014/main" id="{82BFF385-445D-4DBB-9773-F99669415884}"/>
              </a:ext>
            </a:extLst>
          </p:cNvPr>
          <p:cNvSpPr>
            <a:spLocks noGrp="1"/>
          </p:cNvSpPr>
          <p:nvPr>
            <p:ph type="body" idx="1"/>
          </p:nvPr>
        </p:nvSpPr>
        <p:spPr>
          <a:xfrm>
            <a:off x="518678" y="1681163"/>
            <a:ext cx="5382501" cy="823912"/>
          </a:xfrm>
          <a:prstGeom prst="rect">
            <a:avLst/>
          </a:prstGeom>
        </p:spPr>
        <p:txBody>
          <a:bodyPr anchor="b"/>
          <a:lstStyle>
            <a:lvl1pPr marL="0" indent="0">
              <a:buNone/>
              <a:defRPr lang="en-US" b="1" dirty="0">
                <a:solidFill>
                  <a:schemeClr val="accent6"/>
                </a:solidFill>
              </a:defRPr>
            </a:lvl1pPr>
          </a:lstStyle>
          <a:p>
            <a:pPr marL="228600" lvl="0" indent="-228600"/>
            <a:r>
              <a:rPr lang="en-US" noProof="0"/>
              <a:t>Click to edit Master text styles</a:t>
            </a:r>
          </a:p>
        </p:txBody>
      </p:sp>
      <p:sp>
        <p:nvSpPr>
          <p:cNvPr id="20" name="Text Placeholder 4">
            <a:extLst>
              <a:ext uri="{FF2B5EF4-FFF2-40B4-BE49-F238E27FC236}">
                <a16:creationId xmlns:a16="http://schemas.microsoft.com/office/drawing/2014/main" id="{311B1CFE-1B35-4B5C-B40A-DC5ADF211B5C}"/>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1" name="Content Placeholder 5">
            <a:extLst>
              <a:ext uri="{FF2B5EF4-FFF2-40B4-BE49-F238E27FC236}">
                <a16:creationId xmlns:a16="http://schemas.microsoft.com/office/drawing/2014/main" id="{1CE840E8-D596-479D-AE97-E88F42DC1B13}"/>
              </a:ext>
            </a:extLst>
          </p:cNvPr>
          <p:cNvSpPr>
            <a:spLocks noGrp="1"/>
          </p:cNvSpPr>
          <p:nvPr>
            <p:ph sz="quarter" idx="4"/>
          </p:nvPr>
        </p:nvSpPr>
        <p:spPr>
          <a:xfrm>
            <a:off x="6172200" y="2505075"/>
            <a:ext cx="5183188"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Content Placeholder 3">
            <a:extLst>
              <a:ext uri="{FF2B5EF4-FFF2-40B4-BE49-F238E27FC236}">
                <a16:creationId xmlns:a16="http://schemas.microsoft.com/office/drawing/2014/main" id="{B9A68D25-B19E-4E84-B65D-596EE8382DAD}"/>
              </a:ext>
            </a:extLst>
          </p:cNvPr>
          <p:cNvSpPr>
            <a:spLocks noGrp="1"/>
          </p:cNvSpPr>
          <p:nvPr>
            <p:ph sz="half" idx="2"/>
          </p:nvPr>
        </p:nvSpPr>
        <p:spPr>
          <a:xfrm>
            <a:off x="518678" y="2505075"/>
            <a:ext cx="5391749" cy="3684588"/>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4522678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4" name="Content Placeholder 2">
            <a:extLst>
              <a:ext uri="{FF2B5EF4-FFF2-40B4-BE49-F238E27FC236}">
                <a16:creationId xmlns:a16="http://schemas.microsoft.com/office/drawing/2014/main" id="{C9A1E80C-1A76-4D3E-92A1-846866867DE1}"/>
              </a:ext>
            </a:extLst>
          </p:cNvPr>
          <p:cNvSpPr>
            <a:spLocks noGrp="1"/>
          </p:cNvSpPr>
          <p:nvPr>
            <p:ph idx="1"/>
          </p:nvPr>
        </p:nvSpPr>
        <p:spPr>
          <a:xfrm>
            <a:off x="6161316" y="2290713"/>
            <a:ext cx="5803672" cy="4341862"/>
          </a:xfrm>
          <a:prstGeom prst="rect">
            <a:avLst/>
          </a:prstGeom>
        </p:spPr>
        <p:txBody>
          <a:bodyPr/>
          <a:lstStyle>
            <a:lvl1pPr>
              <a:buClr>
                <a:schemeClr val="accent2"/>
              </a:buClr>
              <a:defRPr sz="2400"/>
            </a:lvl1pPr>
            <a:lvl2pPr>
              <a:buClr>
                <a:schemeClr val="accent2"/>
              </a:buClr>
              <a:defRPr sz="2000"/>
            </a:lvl2pPr>
            <a:lvl3pPr>
              <a:buClr>
                <a:schemeClr val="accent2"/>
              </a:buClr>
              <a:defRPr sz="1800"/>
            </a:lvl3pPr>
            <a:lvl4pPr>
              <a:buClr>
                <a:schemeClr val="accent2"/>
              </a:buClr>
              <a:defRPr sz="1600"/>
            </a:lvl4pPr>
            <a:lvl5pPr>
              <a:buClr>
                <a:schemeClr val="accent2"/>
              </a:buClr>
              <a:defRPr sz="16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552653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2" name="Picture Placeholder 2">
            <a:extLst>
              <a:ext uri="{FF2B5EF4-FFF2-40B4-BE49-F238E27FC236}">
                <a16:creationId xmlns:a16="http://schemas.microsoft.com/office/drawing/2014/main" id="{22728E0A-430E-4C6A-BF56-06FA8510F29F}"/>
              </a:ext>
            </a:extLst>
          </p:cNvPr>
          <p:cNvSpPr>
            <a:spLocks noGrp="1"/>
          </p:cNvSpPr>
          <p:nvPr>
            <p:ph type="pic" idx="1"/>
          </p:nvPr>
        </p:nvSpPr>
        <p:spPr>
          <a:xfrm>
            <a:off x="6249970" y="2271860"/>
            <a:ext cx="5715017" cy="436071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6143026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CC52C5C1-EC33-44C1-9D54-A1058BBF1812}"/>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8A0030CD-8C9E-4AA5-8C5D-F9B2EDB7E17A}"/>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872EE65E-EE50-4A3E-861E-1D6C241CB8EA}"/>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76AD1EF-E06C-4D3C-9693-26844D01C83C}"/>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9" name="Parallelogram 28">
              <a:extLst>
                <a:ext uri="{FF2B5EF4-FFF2-40B4-BE49-F238E27FC236}">
                  <a16:creationId xmlns:a16="http://schemas.microsoft.com/office/drawing/2014/main" id="{57D44C42-44C0-420A-A125-9B1A979D4F56}"/>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Parallelogram 29">
            <a:extLst>
              <a:ext uri="{FF2B5EF4-FFF2-40B4-BE49-F238E27FC236}">
                <a16:creationId xmlns:a16="http://schemas.microsoft.com/office/drawing/2014/main" id="{406089BB-36DC-4E23-B215-527A8A18FCF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578C43A6-50C6-704E-BADC-6D83BADE7316}"/>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ED91439B-965F-3548-AF77-89501B24F600}"/>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199068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7E8A2C98-F26E-415A-B931-1B89CA46C1CF}"/>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1"/>
                </a:solidFill>
                <a:latin typeface="Arial Black" panose="020B0A04020102020204" pitchFamily="34" charset="0"/>
              </a:rPr>
              <a:t>FR</a:t>
            </a:r>
          </a:p>
        </p:txBody>
      </p:sp>
      <p:grpSp>
        <p:nvGrpSpPr>
          <p:cNvPr id="27" name="Group 26">
            <a:extLst>
              <a:ext uri="{FF2B5EF4-FFF2-40B4-BE49-F238E27FC236}">
                <a16:creationId xmlns:a16="http://schemas.microsoft.com/office/drawing/2014/main" id="{1B2FB48C-0C70-4DBE-B904-A134B6644DD3}"/>
              </a:ext>
            </a:extLst>
          </p:cNvPr>
          <p:cNvGrpSpPr/>
          <p:nvPr userDrawn="1"/>
        </p:nvGrpSpPr>
        <p:grpSpPr>
          <a:xfrm flipH="1">
            <a:off x="7561328" y="0"/>
            <a:ext cx="4831840" cy="3541007"/>
            <a:chOff x="-192127" y="-2"/>
            <a:chExt cx="4831840" cy="3367272"/>
          </a:xfrm>
        </p:grpSpPr>
        <p:sp>
          <p:nvSpPr>
            <p:cNvPr id="28" name="Diagonal Stripe 27">
              <a:extLst>
                <a:ext uri="{FF2B5EF4-FFF2-40B4-BE49-F238E27FC236}">
                  <a16:creationId xmlns:a16="http://schemas.microsoft.com/office/drawing/2014/main" id="{4F2E2158-1E6E-4E0D-BDAB-B20041C73615}"/>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9" name="Straight Connector 28">
              <a:extLst>
                <a:ext uri="{FF2B5EF4-FFF2-40B4-BE49-F238E27FC236}">
                  <a16:creationId xmlns:a16="http://schemas.microsoft.com/office/drawing/2014/main" id="{626D62DB-3A5A-4DA1-BFA4-D9E58676E86A}"/>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F5A729A7-3A5C-405C-AE06-180E7529E477}"/>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1" name="Parallelogram 30">
            <a:extLst>
              <a:ext uri="{FF2B5EF4-FFF2-40B4-BE49-F238E27FC236}">
                <a16:creationId xmlns:a16="http://schemas.microsoft.com/office/drawing/2014/main" id="{41E23981-B12A-4AC3-A030-337BBBA5E45B}"/>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3" name="Title 1" title="Title ">
            <a:extLst>
              <a:ext uri="{FF2B5EF4-FFF2-40B4-BE49-F238E27FC236}">
                <a16:creationId xmlns:a16="http://schemas.microsoft.com/office/drawing/2014/main" id="{59067A2C-FE71-4381-BE51-08DAC5E4354A}"/>
              </a:ext>
            </a:extLst>
          </p:cNvPr>
          <p:cNvSpPr>
            <a:spLocks noGrp="1"/>
          </p:cNvSpPr>
          <p:nvPr>
            <p:ph type="title" hasCustomPrompt="1"/>
          </p:nvPr>
        </p:nvSpPr>
        <p:spPr>
          <a:xfrm>
            <a:off x="518678" y="209028"/>
            <a:ext cx="8333222" cy="1215566"/>
          </a:xfrm>
          <a:prstGeom prst="rect">
            <a:avLst/>
          </a:prstGeom>
        </p:spPr>
        <p:txBody>
          <a:bodyPr anchor="b">
            <a:normAutofit/>
          </a:bodyPr>
          <a:lstStyle>
            <a:lvl1pPr>
              <a:defRPr sz="4400" b="1">
                <a:solidFill>
                  <a:schemeClr val="accent1"/>
                </a:solidFill>
              </a:defRPr>
            </a:lvl1pPr>
          </a:lstStyle>
          <a:p>
            <a:r>
              <a:rPr lang="en-US" noProof="0"/>
              <a:t>Click to Edit Master Title Style </a:t>
            </a:r>
          </a:p>
        </p:txBody>
      </p:sp>
      <p:sp>
        <p:nvSpPr>
          <p:cNvPr id="2" name="Footer Placeholder 1">
            <a:extLst>
              <a:ext uri="{FF2B5EF4-FFF2-40B4-BE49-F238E27FC236}">
                <a16:creationId xmlns:a16="http://schemas.microsoft.com/office/drawing/2014/main" id="{CB69A007-934D-7A4B-9EFA-82044EF4DC33}"/>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5A154DC2-98C7-4D4B-A17A-AA4731217F17}"/>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6584190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E2EB-00DF-4EBA-BF1F-D37805D45585}"/>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6589184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BDB16155-303B-403D-8B49-D4CEE47D6863}"/>
              </a:ext>
            </a:extLst>
          </p:cNvPr>
          <p:cNvSpPr>
            <a:spLocks noGrp="1"/>
          </p:cNvSpPr>
          <p:nvPr>
            <p:ph type="ftr" sz="quarter" idx="3"/>
          </p:nvPr>
        </p:nvSpPr>
        <p:spPr>
          <a:xfrm>
            <a:off x="338530" y="6356350"/>
            <a:ext cx="4114800" cy="365125"/>
          </a:xfrm>
          <a:prstGeom prst="rect">
            <a:avLst/>
          </a:prstGeom>
        </p:spPr>
        <p:txBody>
          <a:bodyPr vert="horz" lIns="91440" tIns="45720" rIns="91440" bIns="45720" rtlCol="0" anchor="ctr"/>
          <a:lstStyle>
            <a:lvl1pPr algn="l">
              <a:defRPr sz="1200">
                <a:solidFill>
                  <a:schemeClr val="bg2"/>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6B915EF5-4ABE-4759-AC09-679CD6083A55}"/>
              </a:ext>
            </a:extLst>
          </p:cNvPr>
          <p:cNvSpPr>
            <a:spLocks noGrp="1"/>
          </p:cNvSpPr>
          <p:nvPr>
            <p:ph type="sldNum" sz="quarter" idx="4"/>
          </p:nvPr>
        </p:nvSpPr>
        <p:spPr>
          <a:xfrm>
            <a:off x="11146971" y="6356350"/>
            <a:ext cx="740227" cy="365125"/>
          </a:xfrm>
          <a:prstGeom prst="rect">
            <a:avLst/>
          </a:prstGeom>
        </p:spPr>
        <p:txBody>
          <a:bodyPr vert="horz" lIns="91440" tIns="45720" rIns="91440" bIns="45720" rtlCol="0" anchor="ctr"/>
          <a:lstStyle>
            <a:lvl1pPr algn="r">
              <a:defRPr sz="1200">
                <a:solidFill>
                  <a:schemeClr val="bg2"/>
                </a:solidFill>
              </a:defRPr>
            </a:lvl1pPr>
          </a:lstStyle>
          <a:p>
            <a:fld id="{8699F50C-BE38-4BD0-BA84-9B090E1F2B9B}" type="slidenum">
              <a:rPr lang="en-US" noProof="0" smtClean="0"/>
              <a:pPr/>
              <a:t>‹#›</a:t>
            </a:fld>
            <a:endParaRPr lang="en-US" noProof="0" dirty="0"/>
          </a:p>
        </p:txBody>
      </p:sp>
      <p:sp>
        <p:nvSpPr>
          <p:cNvPr id="9" name="Title Placeholder 8">
            <a:extLst>
              <a:ext uri="{FF2B5EF4-FFF2-40B4-BE49-F238E27FC236}">
                <a16:creationId xmlns:a16="http://schemas.microsoft.com/office/drawing/2014/main" id="{AA2D2B61-D240-024D-AD60-4162EF1528B9}"/>
              </a:ext>
            </a:extLst>
          </p:cNvPr>
          <p:cNvSpPr>
            <a:spLocks noGrp="1"/>
          </p:cNvSpPr>
          <p:nvPr>
            <p:ph type="title"/>
          </p:nvPr>
        </p:nvSpPr>
        <p:spPr>
          <a:xfrm>
            <a:off x="518678" y="209029"/>
            <a:ext cx="10835122" cy="1147968"/>
          </a:xfrm>
          <a:prstGeom prst="rect">
            <a:avLst/>
          </a:prstGeom>
        </p:spPr>
        <p:txBody>
          <a:bodyPr vert="horz" lIns="91440" tIns="45720" rIns="91440" bIns="0" rtlCol="0" anchor="b">
            <a:normAutofit/>
          </a:bodyPr>
          <a:lstStyle/>
          <a:p>
            <a:r>
              <a:rPr lang="en-US" noProof="0"/>
              <a:t>Click to edit Master title style</a:t>
            </a:r>
          </a:p>
        </p:txBody>
      </p:sp>
    </p:spTree>
    <p:extLst>
      <p:ext uri="{BB962C8B-B14F-4D97-AF65-F5344CB8AC3E}">
        <p14:creationId xmlns:p14="http://schemas.microsoft.com/office/powerpoint/2010/main" val="1564885083"/>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85" r:id="rId3"/>
    <p:sldLayoutId id="2147483706" r:id="rId4"/>
    <p:sldLayoutId id="2147483708" r:id="rId5"/>
    <p:sldLayoutId id="2147483704" r:id="rId6"/>
    <p:sldLayoutId id="2147483689" r:id="rId7"/>
    <p:sldLayoutId id="2147483668" r:id="rId8"/>
    <p:sldLayoutId id="2147483707" r:id="rId9"/>
    <p:sldLayoutId id="2147483710" r:id="rId10"/>
    <p:sldLayoutId id="2147483711" r:id="rId11"/>
    <p:sldLayoutId id="2147483712" r:id="rId12"/>
    <p:sldLayoutId id="2147483713" r:id="rId13"/>
    <p:sldLayoutId id="2147483714" r:id="rId14"/>
    <p:sldLayoutId id="2147483715" r:id="rId15"/>
    <p:sldLayoutId id="2147483716" r:id="rId16"/>
    <p:sldLayoutId id="2147483692" r:id="rId17"/>
    <p:sldLayoutId id="2147483697" r:id="rId18"/>
    <p:sldLayoutId id="2147483674" r:id="rId19"/>
  </p:sldLayoutIdLst>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hf hdr="0"/>
  <p:txStyles>
    <p:titleStyle>
      <a:lvl1pPr algn="l" defTabSz="914400" rtl="0" eaLnBrk="1" latinLnBrk="0" hangingPunct="1">
        <a:lnSpc>
          <a:spcPct val="90000"/>
        </a:lnSpc>
        <a:spcBef>
          <a:spcPct val="0"/>
        </a:spcBef>
        <a:buNone/>
        <a:defRPr lang="en-IN" sz="4400" b="1"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2E7A40"/>
        </a:buClr>
        <a:buFont typeface="Arial" panose="020B0604020202020204" pitchFamily="34" charset="0"/>
        <a:buChar char="•"/>
        <a:defRPr lang="en-US"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Clr>
          <a:srgbClr val="2E7A40"/>
        </a:buClr>
        <a:buFont typeface="Arial" panose="020B0604020202020204" pitchFamily="34" charset="0"/>
        <a:buChar char="•"/>
        <a:defRPr lang="en-US" sz="20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2E7A40"/>
        </a:buClr>
        <a:buFont typeface="Arial" panose="020B0604020202020204" pitchFamily="34" charset="0"/>
        <a:buChar char="•"/>
        <a:defRPr lang="en-US" sz="18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2E7A40"/>
        </a:buClr>
        <a:buFont typeface="Arial" panose="020B0604020202020204" pitchFamily="34" charset="0"/>
        <a:buChar char="•"/>
        <a:defRPr lang="en-US" sz="1600" kern="1200" dirty="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2E7A40"/>
        </a:buClr>
        <a:buFont typeface="Arial" panose="020B0604020202020204" pitchFamily="34" charset="0"/>
        <a:buChar char="•"/>
        <a:defRPr lang="en-IN"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title="Building image">
            <a:extLst>
              <a:ext uri="{FF2B5EF4-FFF2-40B4-BE49-F238E27FC236}">
                <a16:creationId xmlns:a16="http://schemas.microsoft.com/office/drawing/2014/main" id="{257F6BCE-75BB-4ECD-BEA5-21C36A9CC0E9}"/>
              </a:ext>
            </a:extLst>
          </p:cNvPr>
          <p:cNvPicPr>
            <a:picLocks noGrp="1" noChangeAspect="1"/>
          </p:cNvPicPr>
          <p:nvPr>
            <p:ph type="pic" sz="quarter" idx="13"/>
          </p:nvPr>
        </p:nvPicPr>
        <p:blipFill>
          <a:blip r:embed="rId2"/>
          <a:srcRect l="20784" r="20784"/>
          <a:stretch>
            <a:fillRect/>
          </a:stretch>
        </p:blipFill>
        <p:spPr/>
      </p:pic>
      <p:sp>
        <p:nvSpPr>
          <p:cNvPr id="18" name="Hexagon 17" descr="Solid dark colored hexagon in the middle of image accent">
            <a:extLst>
              <a:ext uri="{FF2B5EF4-FFF2-40B4-BE49-F238E27FC236}">
                <a16:creationId xmlns:a16="http://schemas.microsoft.com/office/drawing/2014/main" id="{0E6B042D-E9CB-40E0-AAE9-6AD11F53E044}"/>
              </a:ext>
            </a:extLst>
          </p:cNvPr>
          <p:cNvSpPr/>
          <p:nvPr/>
        </p:nvSpPr>
        <p:spPr>
          <a:xfrm rot="16200000">
            <a:off x="2679702" y="2388914"/>
            <a:ext cx="2412998" cy="2080172"/>
          </a:xfrm>
          <a:prstGeom prst="hexagon">
            <a:avLst/>
          </a:prstGeom>
          <a:solidFill>
            <a:srgbClr val="0019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638ACE-163E-40EB-A458-E794C67EA2A6}"/>
              </a:ext>
            </a:extLst>
          </p:cNvPr>
          <p:cNvSpPr>
            <a:spLocks noGrp="1"/>
          </p:cNvSpPr>
          <p:nvPr>
            <p:ph type="ctrTitle"/>
          </p:nvPr>
        </p:nvSpPr>
        <p:spPr>
          <a:xfrm>
            <a:off x="6375214" y="1414374"/>
            <a:ext cx="4853573" cy="1616252"/>
          </a:xfrm>
        </p:spPr>
        <p:txBody>
          <a:bodyPr>
            <a:normAutofit fontScale="90000"/>
          </a:bodyPr>
          <a:lstStyle/>
          <a:p>
            <a:pPr algn="ctr"/>
            <a:r>
              <a:rPr lang="en-US" dirty="0"/>
              <a:t>Contemporary Issues in Management </a:t>
            </a:r>
          </a:p>
        </p:txBody>
      </p:sp>
      <p:sp>
        <p:nvSpPr>
          <p:cNvPr id="3" name="Subtitle 2">
            <a:extLst>
              <a:ext uri="{FF2B5EF4-FFF2-40B4-BE49-F238E27FC236}">
                <a16:creationId xmlns:a16="http://schemas.microsoft.com/office/drawing/2014/main" id="{5C9205DF-8F5E-49F7-B00E-6F58293F5130}"/>
              </a:ext>
            </a:extLst>
          </p:cNvPr>
          <p:cNvSpPr>
            <a:spLocks noGrp="1"/>
          </p:cNvSpPr>
          <p:nvPr>
            <p:ph type="subTitle" idx="1"/>
          </p:nvPr>
        </p:nvSpPr>
        <p:spPr>
          <a:xfrm>
            <a:off x="6375214" y="3429000"/>
            <a:ext cx="5656365" cy="1469572"/>
          </a:xfrm>
        </p:spPr>
        <p:txBody>
          <a:bodyPr/>
          <a:lstStyle/>
          <a:p>
            <a:r>
              <a:rPr lang="en-US" b="1" dirty="0"/>
              <a:t>Week 4 :</a:t>
            </a:r>
          </a:p>
          <a:p>
            <a:r>
              <a:rPr lang="en-US" dirty="0"/>
              <a:t>Critical Management Studies </a:t>
            </a:r>
          </a:p>
        </p:txBody>
      </p:sp>
      <p:pic>
        <p:nvPicPr>
          <p:cNvPr id="5" name="Picture 4" descr="A drawing of a person&#10;&#10;Description automatically generated">
            <a:extLst>
              <a:ext uri="{FF2B5EF4-FFF2-40B4-BE49-F238E27FC236}">
                <a16:creationId xmlns:a16="http://schemas.microsoft.com/office/drawing/2014/main" id="{96EFCCC1-35D4-438B-98BF-595528664C56}"/>
              </a:ext>
            </a:extLst>
          </p:cNvPr>
          <p:cNvPicPr>
            <a:picLocks noChangeAspect="1"/>
          </p:cNvPicPr>
          <p:nvPr/>
        </p:nvPicPr>
        <p:blipFill rotWithShape="1">
          <a:blip r:embed="rId3">
            <a:clrChange>
              <a:clrFrom>
                <a:srgbClr val="FFFFFF"/>
              </a:clrFrom>
              <a:clrTo>
                <a:srgbClr val="FFFFFF">
                  <a:alpha val="0"/>
                </a:srgbClr>
              </a:clrTo>
            </a:clrChange>
          </a:blip>
          <a:srcRect l="12509" r="12671"/>
          <a:stretch/>
        </p:blipFill>
        <p:spPr>
          <a:xfrm>
            <a:off x="3299684" y="2668903"/>
            <a:ext cx="1237514" cy="1632055"/>
          </a:xfrm>
          <a:prstGeom prst="rect">
            <a:avLst/>
          </a:prstGeom>
        </p:spPr>
      </p:pic>
    </p:spTree>
    <p:extLst>
      <p:ext uri="{BB962C8B-B14F-4D97-AF65-F5344CB8AC3E}">
        <p14:creationId xmlns:p14="http://schemas.microsoft.com/office/powerpoint/2010/main" val="39806997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4615058-038D-4C14-B53A-62490C2EFCC7}"/>
              </a:ext>
            </a:extLst>
          </p:cNvPr>
          <p:cNvSpPr>
            <a:spLocks noGrp="1"/>
          </p:cNvSpPr>
          <p:nvPr>
            <p:ph type="sldNum" sz="quarter" idx="18"/>
          </p:nvPr>
        </p:nvSpPr>
        <p:spPr/>
        <p:txBody>
          <a:bodyPr/>
          <a:lstStyle/>
          <a:p>
            <a:fld id="{8699F50C-BE38-4BD0-BA84-9B090E1F2B9B}" type="slidenum">
              <a:rPr lang="en-US" noProof="0" smtClean="0"/>
              <a:t>2</a:t>
            </a:fld>
            <a:endParaRPr lang="en-US" noProof="0" dirty="0"/>
          </a:p>
        </p:txBody>
      </p:sp>
      <p:sp>
        <p:nvSpPr>
          <p:cNvPr id="4" name="Title 3">
            <a:extLst>
              <a:ext uri="{FF2B5EF4-FFF2-40B4-BE49-F238E27FC236}">
                <a16:creationId xmlns:a16="http://schemas.microsoft.com/office/drawing/2014/main" id="{FC02B49B-9C10-4DB9-A103-D9F2B4440851}"/>
              </a:ext>
            </a:extLst>
          </p:cNvPr>
          <p:cNvSpPr>
            <a:spLocks noGrp="1"/>
          </p:cNvSpPr>
          <p:nvPr>
            <p:ph type="title"/>
          </p:nvPr>
        </p:nvSpPr>
        <p:spPr>
          <a:xfrm>
            <a:off x="518678" y="-697"/>
            <a:ext cx="8333222" cy="1147969"/>
          </a:xfrm>
        </p:spPr>
        <p:txBody>
          <a:bodyPr>
            <a:normAutofit/>
          </a:bodyPr>
          <a:lstStyle/>
          <a:p>
            <a:r>
              <a:rPr lang="en-GB" sz="3000"/>
              <a:t>What is Critical Management Studies (CMS)? </a:t>
            </a:r>
            <a:endParaRPr lang="en-GB" sz="3000" dirty="0"/>
          </a:p>
        </p:txBody>
      </p:sp>
      <p:sp>
        <p:nvSpPr>
          <p:cNvPr id="5" name="Content Placeholder 4">
            <a:extLst>
              <a:ext uri="{FF2B5EF4-FFF2-40B4-BE49-F238E27FC236}">
                <a16:creationId xmlns:a16="http://schemas.microsoft.com/office/drawing/2014/main" id="{F348D8A9-0B3F-4EFD-818F-FCDDD947B4D4}"/>
              </a:ext>
            </a:extLst>
          </p:cNvPr>
          <p:cNvSpPr>
            <a:spLocks noGrp="1"/>
          </p:cNvSpPr>
          <p:nvPr>
            <p:ph idx="1"/>
          </p:nvPr>
        </p:nvSpPr>
        <p:spPr/>
        <p:txBody>
          <a:bodyPr/>
          <a:lstStyle/>
          <a:p>
            <a:r>
              <a:rPr lang="en-GB" b="0" i="0" dirty="0">
                <a:solidFill>
                  <a:srgbClr val="373A3C"/>
                </a:solidFill>
                <a:effectLst/>
              </a:rPr>
              <a:t>Adler, Forbes &amp; Willmott (2008) state that CMS </a:t>
            </a:r>
            <a:r>
              <a:rPr lang="en-GB" b="1" i="1" dirty="0">
                <a:solidFill>
                  <a:srgbClr val="373A3C"/>
                </a:solidFill>
                <a:effectLst/>
              </a:rPr>
              <a:t>"offers a range of alternatives to mainstream management"</a:t>
            </a:r>
            <a:r>
              <a:rPr lang="en-GB" b="0" i="0" dirty="0">
                <a:solidFill>
                  <a:srgbClr val="373A3C"/>
                </a:solidFill>
                <a:effectLst/>
              </a:rPr>
              <a:t>.</a:t>
            </a:r>
          </a:p>
          <a:p>
            <a:pPr marL="0" indent="0">
              <a:buNone/>
            </a:pPr>
            <a:endParaRPr lang="en-GB" b="0" i="0" dirty="0">
              <a:solidFill>
                <a:srgbClr val="373A3C"/>
              </a:solidFill>
              <a:effectLst/>
            </a:endParaRPr>
          </a:p>
          <a:p>
            <a:r>
              <a:rPr lang="en-GB" dirty="0">
                <a:solidFill>
                  <a:srgbClr val="373A3C"/>
                </a:solidFill>
              </a:rPr>
              <a:t>Mainstream – Classical approach to Management – The usual way of doing things.</a:t>
            </a:r>
          </a:p>
          <a:p>
            <a:endParaRPr lang="en-GB" dirty="0">
              <a:solidFill>
                <a:srgbClr val="373A3C"/>
              </a:solidFill>
            </a:endParaRPr>
          </a:p>
          <a:p>
            <a:r>
              <a:rPr lang="en-GB" dirty="0">
                <a:solidFill>
                  <a:srgbClr val="373A3C"/>
                </a:solidFill>
              </a:rPr>
              <a:t>Dyke, et al., (2009) affirm that mainstream managers </a:t>
            </a:r>
            <a:r>
              <a:rPr lang="en-GB" b="1" i="1" dirty="0">
                <a:solidFill>
                  <a:srgbClr val="373A3C"/>
                </a:solidFill>
              </a:rPr>
              <a:t>“</a:t>
            </a:r>
            <a:r>
              <a:rPr lang="en-GB" b="1" i="1" dirty="0">
                <a:solidFill>
                  <a:srgbClr val="222222"/>
                </a:solidFill>
                <a:effectLst/>
              </a:rPr>
              <a:t>organise their talent in a standardised, centralised manner, lead by motivating staff to achieve organisational goals and control their divisions through vigilant monitoring of the performance of their employees”.</a:t>
            </a:r>
            <a:endParaRPr lang="en-GB" b="1" i="1" dirty="0"/>
          </a:p>
          <a:p>
            <a:pPr lvl="1"/>
            <a:endParaRPr lang="en-GB" sz="2400" dirty="0"/>
          </a:p>
          <a:p>
            <a:pPr lvl="1"/>
            <a:endParaRPr lang="en-GB" sz="2400" dirty="0"/>
          </a:p>
          <a:p>
            <a:pPr lvl="1"/>
            <a:endParaRPr lang="en-GB" sz="2400" dirty="0"/>
          </a:p>
          <a:p>
            <a:pPr lvl="1"/>
            <a:endParaRPr lang="en-GB" sz="2400" dirty="0"/>
          </a:p>
        </p:txBody>
      </p:sp>
    </p:spTree>
    <p:extLst>
      <p:ext uri="{BB962C8B-B14F-4D97-AF65-F5344CB8AC3E}">
        <p14:creationId xmlns:p14="http://schemas.microsoft.com/office/powerpoint/2010/main" val="7111396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91C6972-9FB2-44B2-8920-35469D16064C}"/>
              </a:ext>
            </a:extLst>
          </p:cNvPr>
          <p:cNvSpPr>
            <a:spLocks noGrp="1"/>
          </p:cNvSpPr>
          <p:nvPr>
            <p:ph idx="1"/>
          </p:nvPr>
        </p:nvSpPr>
        <p:spPr>
          <a:xfrm>
            <a:off x="431248" y="1789818"/>
            <a:ext cx="4743278" cy="4438636"/>
          </a:xfrm>
        </p:spPr>
        <p:style>
          <a:lnRef idx="2">
            <a:schemeClr val="accent1"/>
          </a:lnRef>
          <a:fillRef idx="1">
            <a:schemeClr val="lt1"/>
          </a:fillRef>
          <a:effectRef idx="0">
            <a:schemeClr val="accent1"/>
          </a:effectRef>
          <a:fontRef idx="minor">
            <a:schemeClr val="dk1"/>
          </a:fontRef>
        </p:style>
        <p:txBody>
          <a:bodyPr>
            <a:noAutofit/>
          </a:bodyPr>
          <a:lstStyle/>
          <a:p>
            <a:r>
              <a:rPr lang="en-GB" sz="2000" b="1" i="1" dirty="0"/>
              <a:t>Critical Management Studies </a:t>
            </a:r>
            <a:r>
              <a:rPr lang="en-GB" sz="2000" dirty="0"/>
              <a:t>(CMS) is being </a:t>
            </a:r>
            <a:r>
              <a:rPr lang="en-GB" sz="2000" i="1" dirty="0"/>
              <a:t>Critical</a:t>
            </a:r>
            <a:r>
              <a:rPr lang="en-GB" sz="2000" dirty="0"/>
              <a:t> / </a:t>
            </a:r>
            <a:r>
              <a:rPr lang="en-GB" sz="2000" i="1" dirty="0"/>
              <a:t>Finding Fault </a:t>
            </a:r>
            <a:r>
              <a:rPr lang="en-GB" sz="2000" dirty="0"/>
              <a:t>/ </a:t>
            </a:r>
            <a:r>
              <a:rPr lang="en-GB" sz="2000" i="1" dirty="0"/>
              <a:t>Critiquing</a:t>
            </a:r>
            <a:r>
              <a:rPr lang="en-GB" sz="2000" dirty="0"/>
              <a:t>:</a:t>
            </a:r>
          </a:p>
          <a:p>
            <a:pPr lvl="1"/>
            <a:r>
              <a:rPr lang="en-GB" dirty="0"/>
              <a:t>The implications (the results of actions) of managerial practice on the established social order (human relationships) within an organisation.</a:t>
            </a:r>
          </a:p>
          <a:p>
            <a:pPr lvl="1"/>
            <a:r>
              <a:rPr lang="en-GB" dirty="0"/>
              <a:t>Of the Organisational Structure / the management that restrains the human spirit.</a:t>
            </a:r>
          </a:p>
          <a:p>
            <a:pPr lvl="1"/>
            <a:r>
              <a:rPr lang="en-GB" dirty="0"/>
              <a:t>Prevent narrow boundaries.</a:t>
            </a:r>
          </a:p>
          <a:p>
            <a:pPr lvl="1"/>
            <a:r>
              <a:rPr lang="en-GB" dirty="0"/>
              <a:t>A framework to help managers, policy makers, and other stakeholders understand and manage organised work.</a:t>
            </a:r>
          </a:p>
        </p:txBody>
      </p:sp>
      <p:pic>
        <p:nvPicPr>
          <p:cNvPr id="7" name="Picture 6">
            <a:extLst>
              <a:ext uri="{FF2B5EF4-FFF2-40B4-BE49-F238E27FC236}">
                <a16:creationId xmlns:a16="http://schemas.microsoft.com/office/drawing/2014/main" id="{3681B3BF-3133-4160-8102-B609DD69B83E}"/>
              </a:ext>
            </a:extLst>
          </p:cNvPr>
          <p:cNvPicPr>
            <a:picLocks noChangeAspect="1"/>
          </p:cNvPicPr>
          <p:nvPr/>
        </p:nvPicPr>
        <p:blipFill rotWithShape="1">
          <a:blip r:embed="rId2"/>
          <a:srcRect l="47125" r="2868"/>
          <a:stretch/>
        </p:blipFill>
        <p:spPr>
          <a:xfrm>
            <a:off x="6604000" y="10"/>
            <a:ext cx="5588000" cy="687223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sp>
        <p:nvSpPr>
          <p:cNvPr id="3" name="Slide Number Placeholder 2">
            <a:extLst>
              <a:ext uri="{FF2B5EF4-FFF2-40B4-BE49-F238E27FC236}">
                <a16:creationId xmlns:a16="http://schemas.microsoft.com/office/drawing/2014/main" id="{578FBA09-05AD-4275-A153-8C670647B9DA}"/>
              </a:ext>
            </a:extLst>
          </p:cNvPr>
          <p:cNvSpPr>
            <a:spLocks noGrp="1"/>
          </p:cNvSpPr>
          <p:nvPr>
            <p:ph type="sldNum" sz="quarter" idx="15"/>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3</a:t>
            </a:fld>
            <a:endParaRPr lang="en-US" noProof="0"/>
          </a:p>
        </p:txBody>
      </p:sp>
    </p:spTree>
    <p:extLst>
      <p:ext uri="{BB962C8B-B14F-4D97-AF65-F5344CB8AC3E}">
        <p14:creationId xmlns:p14="http://schemas.microsoft.com/office/powerpoint/2010/main" val="12425458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AE7049C-4EED-474F-80EB-EF54AFFF3B88}"/>
              </a:ext>
            </a:extLst>
          </p:cNvPr>
          <p:cNvPicPr>
            <a:picLocks noChangeAspect="1"/>
          </p:cNvPicPr>
          <p:nvPr/>
        </p:nvPicPr>
        <p:blipFill>
          <a:blip r:embed="rId2"/>
          <a:stretch>
            <a:fillRect/>
          </a:stretch>
        </p:blipFill>
        <p:spPr>
          <a:xfrm rot="21600000">
            <a:off x="1300675" y="526370"/>
            <a:ext cx="9354884" cy="5706478"/>
          </a:xfrm>
          <a:prstGeom prst="rect">
            <a:avLst/>
          </a:prstGeom>
          <a:no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Slide Number Placeholder 2" hidden="1">
            <a:extLst>
              <a:ext uri="{FF2B5EF4-FFF2-40B4-BE49-F238E27FC236}">
                <a16:creationId xmlns:a16="http://schemas.microsoft.com/office/drawing/2014/main" id="{3D910358-BE70-43F1-90C6-0B863E6CA356}"/>
              </a:ext>
            </a:extLst>
          </p:cNvPr>
          <p:cNvSpPr>
            <a:spLocks noGrp="1"/>
          </p:cNvSpPr>
          <p:nvPr>
            <p:ph type="sldNum" sz="quarter" idx="4294967295"/>
          </p:nvPr>
        </p:nvSpPr>
        <p:spPr>
          <a:xfrm>
            <a:off x="11146971" y="6356350"/>
            <a:ext cx="740227" cy="365125"/>
          </a:xfrm>
        </p:spPr>
        <p:txBody>
          <a:bodyPr/>
          <a:lstStyle/>
          <a:p>
            <a:pPr>
              <a:spcAft>
                <a:spcPts val="600"/>
              </a:spcAft>
            </a:pPr>
            <a:fld id="{8699F50C-BE38-4BD0-BA84-9B090E1F2B9B}" type="slidenum">
              <a:rPr lang="en-US" noProof="0" smtClean="0"/>
              <a:pPr>
                <a:spcAft>
                  <a:spcPts val="600"/>
                </a:spcAft>
              </a:pPr>
              <a:t>4</a:t>
            </a:fld>
            <a:endParaRPr lang="en-US" noProof="0"/>
          </a:p>
        </p:txBody>
      </p:sp>
    </p:spTree>
    <p:extLst>
      <p:ext uri="{BB962C8B-B14F-4D97-AF65-F5344CB8AC3E}">
        <p14:creationId xmlns:p14="http://schemas.microsoft.com/office/powerpoint/2010/main" val="11088301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CEAB2E2-DC9E-4737-BEAB-383CB457EFF5}"/>
              </a:ext>
            </a:extLst>
          </p:cNvPr>
          <p:cNvPicPr>
            <a:picLocks noChangeAspect="1"/>
          </p:cNvPicPr>
          <p:nvPr/>
        </p:nvPicPr>
        <p:blipFill rotWithShape="1">
          <a:blip r:embed="rId2"/>
          <a:srcRect l="893" r="-1" b="-1"/>
          <a:stretch/>
        </p:blipFill>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noFill/>
        </p:spPr>
      </p:pic>
      <p:sp>
        <p:nvSpPr>
          <p:cNvPr id="5" name="Content Placeholder 4">
            <a:extLst>
              <a:ext uri="{FF2B5EF4-FFF2-40B4-BE49-F238E27FC236}">
                <a16:creationId xmlns:a16="http://schemas.microsoft.com/office/drawing/2014/main" id="{9835765F-CD99-4957-82C6-E36F2B1CCFEB}"/>
              </a:ext>
            </a:extLst>
          </p:cNvPr>
          <p:cNvSpPr>
            <a:spLocks noGrp="1"/>
          </p:cNvSpPr>
          <p:nvPr>
            <p:ph idx="1"/>
          </p:nvPr>
        </p:nvSpPr>
        <p:spPr>
          <a:xfrm>
            <a:off x="92838" y="1713348"/>
            <a:ext cx="6259835" cy="4783705"/>
          </a:xfrm>
        </p:spPr>
        <p:txBody>
          <a:bodyPr>
            <a:noAutofit/>
          </a:bodyPr>
          <a:lstStyle/>
          <a:p>
            <a:r>
              <a:rPr lang="en-GB" sz="2200" b="1" i="1" dirty="0"/>
              <a:t>CMS seeks to:</a:t>
            </a:r>
          </a:p>
          <a:p>
            <a:pPr lvl="1"/>
            <a:r>
              <a:rPr lang="en-GB" sz="2200" dirty="0"/>
              <a:t>Critique managerial practice into the study of the organisation.</a:t>
            </a:r>
          </a:p>
          <a:p>
            <a:pPr lvl="1"/>
            <a:r>
              <a:rPr lang="en-GB" sz="2200" dirty="0"/>
              <a:t>To reformulate ideas about management.</a:t>
            </a:r>
          </a:p>
          <a:p>
            <a:pPr lvl="1"/>
            <a:r>
              <a:rPr lang="en-GB" sz="2200" dirty="0"/>
              <a:t>Explore the world of work, but not how to be profitable, but….</a:t>
            </a:r>
          </a:p>
          <a:p>
            <a:pPr lvl="1"/>
            <a:r>
              <a:rPr lang="en-GB" sz="2200" dirty="0"/>
              <a:t>What does management do in society?</a:t>
            </a:r>
          </a:p>
          <a:p>
            <a:pPr lvl="1"/>
            <a:r>
              <a:rPr lang="en-GB" sz="2200" dirty="0"/>
              <a:t>Driven by a desire to change, CMS aims to develop a critical understanding of management and society to generate radical alternatives.</a:t>
            </a:r>
          </a:p>
          <a:p>
            <a:pPr lvl="1"/>
            <a:r>
              <a:rPr lang="en-GB" sz="2200" dirty="0"/>
              <a:t>To connect the practical shortcomings in individual managers to the demands of a socially diverse systems within which managers work. </a:t>
            </a:r>
          </a:p>
          <a:p>
            <a:pPr lvl="1"/>
            <a:endParaRPr lang="en-GB" sz="2200" dirty="0"/>
          </a:p>
        </p:txBody>
      </p:sp>
      <p:sp>
        <p:nvSpPr>
          <p:cNvPr id="4" name="Title 3">
            <a:extLst>
              <a:ext uri="{FF2B5EF4-FFF2-40B4-BE49-F238E27FC236}">
                <a16:creationId xmlns:a16="http://schemas.microsoft.com/office/drawing/2014/main" id="{66959066-2725-4329-837A-F4489ECA1A30}"/>
              </a:ext>
            </a:extLst>
          </p:cNvPr>
          <p:cNvSpPr>
            <a:spLocks noGrp="1"/>
          </p:cNvSpPr>
          <p:nvPr>
            <p:ph type="title"/>
          </p:nvPr>
        </p:nvSpPr>
        <p:spPr>
          <a:xfrm>
            <a:off x="167485" y="124507"/>
            <a:ext cx="7342622" cy="1215566"/>
          </a:xfrm>
        </p:spPr>
        <p:txBody>
          <a:bodyPr anchor="b">
            <a:normAutofit/>
          </a:bodyPr>
          <a:lstStyle/>
          <a:p>
            <a:r>
              <a:rPr lang="en-GB" dirty="0"/>
              <a:t>Therefore……..</a:t>
            </a:r>
          </a:p>
        </p:txBody>
      </p:sp>
      <p:sp>
        <p:nvSpPr>
          <p:cNvPr id="3" name="Slide Number Placeholder 2">
            <a:extLst>
              <a:ext uri="{FF2B5EF4-FFF2-40B4-BE49-F238E27FC236}">
                <a16:creationId xmlns:a16="http://schemas.microsoft.com/office/drawing/2014/main" id="{3885C7C4-8E2B-4522-9A0A-D4BF2E728F64}"/>
              </a:ext>
            </a:extLst>
          </p:cNvPr>
          <p:cNvSpPr>
            <a:spLocks noGrp="1"/>
          </p:cNvSpPr>
          <p:nvPr>
            <p:ph type="sldNum" sz="quarter" idx="16"/>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5</a:t>
            </a:fld>
            <a:endParaRPr lang="en-US" noProof="0"/>
          </a:p>
        </p:txBody>
      </p:sp>
    </p:spTree>
    <p:extLst>
      <p:ext uri="{BB962C8B-B14F-4D97-AF65-F5344CB8AC3E}">
        <p14:creationId xmlns:p14="http://schemas.microsoft.com/office/powerpoint/2010/main" val="38307708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39C22C7-8DB8-440A-82B5-98C0FDA1653E}"/>
              </a:ext>
            </a:extLst>
          </p:cNvPr>
          <p:cNvSpPr>
            <a:spLocks noGrp="1"/>
          </p:cNvSpPr>
          <p:nvPr>
            <p:ph type="sldNum" sz="quarter" idx="11"/>
          </p:nvPr>
        </p:nvSpPr>
        <p:spPr/>
        <p:txBody>
          <a:bodyPr/>
          <a:lstStyle/>
          <a:p>
            <a:fld id="{8699F50C-BE38-4BD0-BA84-9B090E1F2B9B}" type="slidenum">
              <a:rPr lang="en-US" noProof="0" smtClean="0"/>
              <a:t>6</a:t>
            </a:fld>
            <a:endParaRPr lang="en-US" noProof="0" dirty="0"/>
          </a:p>
        </p:txBody>
      </p:sp>
      <p:sp>
        <p:nvSpPr>
          <p:cNvPr id="4" name="Speech Bubble: Oval 3">
            <a:extLst>
              <a:ext uri="{FF2B5EF4-FFF2-40B4-BE49-F238E27FC236}">
                <a16:creationId xmlns:a16="http://schemas.microsoft.com/office/drawing/2014/main" id="{9D4FFB53-92D9-4E2E-8B82-A057F1B63D74}"/>
              </a:ext>
            </a:extLst>
          </p:cNvPr>
          <p:cNvSpPr/>
          <p:nvPr/>
        </p:nvSpPr>
        <p:spPr>
          <a:xfrm>
            <a:off x="693638" y="360725"/>
            <a:ext cx="4096476" cy="2768368"/>
          </a:xfrm>
          <a:prstGeom prst="wedgeEllipseCallout">
            <a:avLst>
              <a:gd name="adj1" fmla="val 50708"/>
              <a:gd name="adj2" fmla="val 53939"/>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000" b="1" i="0" dirty="0">
                <a:solidFill>
                  <a:srgbClr val="000000"/>
                </a:solidFill>
                <a:effectLst/>
              </a:rPr>
              <a:t>“Mainstream management theory and practice have been called into question”………</a:t>
            </a:r>
          </a:p>
          <a:p>
            <a:pPr algn="ctr"/>
            <a:endParaRPr lang="en-GB" sz="1000" b="1" dirty="0"/>
          </a:p>
          <a:p>
            <a:pPr algn="ctr"/>
            <a:endParaRPr lang="en-GB" sz="1000" b="1" dirty="0"/>
          </a:p>
          <a:p>
            <a:pPr algn="ctr"/>
            <a:endParaRPr lang="en-GB" sz="1000" b="1" dirty="0"/>
          </a:p>
          <a:p>
            <a:pPr algn="ctr"/>
            <a:r>
              <a:rPr lang="en-GB" sz="1000" b="1" dirty="0">
                <a:solidFill>
                  <a:srgbClr val="014067"/>
                </a:solidFill>
              </a:rPr>
              <a:t>Goldwin, Kennelly &amp; Krause (1995); Hart (2005)</a:t>
            </a:r>
          </a:p>
          <a:p>
            <a:pPr algn="ctr"/>
            <a:endParaRPr lang="en-GB" sz="2600" b="1" dirty="0"/>
          </a:p>
        </p:txBody>
      </p:sp>
      <p:sp>
        <p:nvSpPr>
          <p:cNvPr id="7" name="Speech Bubble: Oval 6">
            <a:extLst>
              <a:ext uri="{FF2B5EF4-FFF2-40B4-BE49-F238E27FC236}">
                <a16:creationId xmlns:a16="http://schemas.microsoft.com/office/drawing/2014/main" id="{81460FAA-1181-4C9D-943D-EB211389B7F5}"/>
              </a:ext>
            </a:extLst>
          </p:cNvPr>
          <p:cNvSpPr/>
          <p:nvPr/>
        </p:nvSpPr>
        <p:spPr>
          <a:xfrm>
            <a:off x="5812320" y="2608975"/>
            <a:ext cx="4096476" cy="2768368"/>
          </a:xfrm>
          <a:prstGeom prst="wedgeEllipseCallout">
            <a:avLst>
              <a:gd name="adj1" fmla="val 50708"/>
              <a:gd name="adj2" fmla="val 53939"/>
            </a:avLst>
          </a:prstGeom>
          <a:ln w="28575">
            <a:solidFill>
              <a:schemeClr val="accent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000" b="1" i="0" dirty="0">
                <a:solidFill>
                  <a:srgbClr val="000000"/>
                </a:solidFill>
                <a:effectLst/>
              </a:rPr>
              <a:t>“For decreasing the societal legitimacy of business”</a:t>
            </a:r>
          </a:p>
          <a:p>
            <a:pPr algn="ctr"/>
            <a:endParaRPr lang="en-GB" sz="2000" b="1" dirty="0">
              <a:solidFill>
                <a:srgbClr val="000000"/>
              </a:solidFill>
            </a:endParaRPr>
          </a:p>
          <a:p>
            <a:pPr algn="ctr"/>
            <a:r>
              <a:rPr lang="en-GB" sz="1000" b="1" dirty="0">
                <a:solidFill>
                  <a:srgbClr val="014067"/>
                </a:solidFill>
              </a:rPr>
              <a:t>Scherer, Palazzo &amp; </a:t>
            </a:r>
            <a:r>
              <a:rPr lang="en-GB" sz="1000" b="1" dirty="0" err="1">
                <a:solidFill>
                  <a:srgbClr val="014067"/>
                </a:solidFill>
              </a:rPr>
              <a:t>Seidl</a:t>
            </a:r>
            <a:r>
              <a:rPr lang="en-GB" sz="1000" b="1" dirty="0">
                <a:solidFill>
                  <a:srgbClr val="014067"/>
                </a:solidFill>
              </a:rPr>
              <a:t> (2013)</a:t>
            </a:r>
          </a:p>
        </p:txBody>
      </p:sp>
    </p:spTree>
    <p:extLst>
      <p:ext uri="{BB962C8B-B14F-4D97-AF65-F5344CB8AC3E}">
        <p14:creationId xmlns:p14="http://schemas.microsoft.com/office/powerpoint/2010/main" val="2458970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871E63C-E83B-421C-BAB4-981226171875}"/>
              </a:ext>
            </a:extLst>
          </p:cNvPr>
          <p:cNvSpPr>
            <a:spLocks noGrp="1"/>
          </p:cNvSpPr>
          <p:nvPr>
            <p:ph type="sldNum" sz="quarter" idx="18"/>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7</a:t>
            </a:fld>
            <a:endParaRPr lang="en-US" noProof="0"/>
          </a:p>
        </p:txBody>
      </p:sp>
      <p:sp>
        <p:nvSpPr>
          <p:cNvPr id="4" name="Title 3">
            <a:extLst>
              <a:ext uri="{FF2B5EF4-FFF2-40B4-BE49-F238E27FC236}">
                <a16:creationId xmlns:a16="http://schemas.microsoft.com/office/drawing/2014/main" id="{3DD7B321-1C3E-47AC-9327-2B4E88487D67}"/>
              </a:ext>
            </a:extLst>
          </p:cNvPr>
          <p:cNvSpPr>
            <a:spLocks noGrp="1"/>
          </p:cNvSpPr>
          <p:nvPr>
            <p:ph type="title"/>
          </p:nvPr>
        </p:nvSpPr>
        <p:spPr>
          <a:xfrm>
            <a:off x="518678" y="209028"/>
            <a:ext cx="8333222" cy="1147969"/>
          </a:xfrm>
        </p:spPr>
        <p:txBody>
          <a:bodyPr anchor="b">
            <a:normAutofit/>
          </a:bodyPr>
          <a:lstStyle/>
          <a:p>
            <a:r>
              <a:rPr lang="en-GB" dirty="0"/>
              <a:t>The Purpose of CMS: </a:t>
            </a:r>
          </a:p>
        </p:txBody>
      </p:sp>
      <p:graphicFrame>
        <p:nvGraphicFramePr>
          <p:cNvPr id="7" name="Content Placeholder 4">
            <a:extLst>
              <a:ext uri="{FF2B5EF4-FFF2-40B4-BE49-F238E27FC236}">
                <a16:creationId xmlns:a16="http://schemas.microsoft.com/office/drawing/2014/main" id="{BCCEBE6B-8FCD-4B0F-9127-645B5D790EFB}"/>
              </a:ext>
            </a:extLst>
          </p:cNvPr>
          <p:cNvGraphicFramePr>
            <a:graphicFrameLocks noGrp="1"/>
          </p:cNvGraphicFramePr>
          <p:nvPr>
            <p:ph idx="1"/>
            <p:extLst>
              <p:ext uri="{D42A27DB-BD31-4B8C-83A1-F6EECF244321}">
                <p14:modId xmlns:p14="http://schemas.microsoft.com/office/powerpoint/2010/main" val="3900461872"/>
              </p:ext>
            </p:extLst>
          </p:nvPr>
        </p:nvGraphicFramePr>
        <p:xfrm>
          <a:off x="518678" y="1671924"/>
          <a:ext cx="10835122" cy="45050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02357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8EED2A6-2B7C-4926-B1AE-041B7AB5165A}"/>
              </a:ext>
            </a:extLst>
          </p:cNvPr>
          <p:cNvSpPr>
            <a:spLocks noGrp="1"/>
          </p:cNvSpPr>
          <p:nvPr>
            <p:ph type="sldNum" sz="quarter" idx="18"/>
          </p:nvPr>
        </p:nvSpPr>
        <p:spPr/>
        <p:txBody>
          <a:bodyPr/>
          <a:lstStyle/>
          <a:p>
            <a:fld id="{8699F50C-BE38-4BD0-BA84-9B090E1F2B9B}" type="slidenum">
              <a:rPr lang="en-US" noProof="0" smtClean="0"/>
              <a:t>8</a:t>
            </a:fld>
            <a:endParaRPr lang="en-US" noProof="0" dirty="0"/>
          </a:p>
        </p:txBody>
      </p:sp>
      <p:sp>
        <p:nvSpPr>
          <p:cNvPr id="4" name="Title 3">
            <a:extLst>
              <a:ext uri="{FF2B5EF4-FFF2-40B4-BE49-F238E27FC236}">
                <a16:creationId xmlns:a16="http://schemas.microsoft.com/office/drawing/2014/main" id="{4999BFC9-F759-48EB-A230-D6901B102F1E}"/>
              </a:ext>
            </a:extLst>
          </p:cNvPr>
          <p:cNvSpPr>
            <a:spLocks noGrp="1"/>
          </p:cNvSpPr>
          <p:nvPr>
            <p:ph type="title"/>
          </p:nvPr>
        </p:nvSpPr>
        <p:spPr/>
        <p:txBody>
          <a:bodyPr/>
          <a:lstStyle/>
          <a:p>
            <a:r>
              <a:rPr lang="en-GB" dirty="0"/>
              <a:t>Key Themes in CMS: </a:t>
            </a:r>
          </a:p>
        </p:txBody>
      </p:sp>
      <p:sp>
        <p:nvSpPr>
          <p:cNvPr id="5" name="Content Placeholder 4">
            <a:extLst>
              <a:ext uri="{FF2B5EF4-FFF2-40B4-BE49-F238E27FC236}">
                <a16:creationId xmlns:a16="http://schemas.microsoft.com/office/drawing/2014/main" id="{B1916B88-9590-4C8B-98F2-5A5E7866E81B}"/>
              </a:ext>
            </a:extLst>
          </p:cNvPr>
          <p:cNvSpPr>
            <a:spLocks noGrp="1"/>
          </p:cNvSpPr>
          <p:nvPr>
            <p:ph idx="1"/>
          </p:nvPr>
        </p:nvSpPr>
        <p:spPr/>
        <p:txBody>
          <a:bodyPr/>
          <a:lstStyle/>
          <a:p>
            <a:r>
              <a:rPr lang="en-GB" b="1" i="0" dirty="0">
                <a:effectLst/>
              </a:rPr>
              <a:t>“Critical management studies (CMS)</a:t>
            </a:r>
            <a:r>
              <a:rPr lang="en-GB" b="0" i="0" dirty="0">
                <a:effectLst/>
              </a:rPr>
              <a:t> is a largely left-wing (a support for social equality) and theoretically informed approach to management and organisation studies. </a:t>
            </a:r>
          </a:p>
          <a:p>
            <a:r>
              <a:rPr lang="en-GB" b="0" i="0" dirty="0">
                <a:effectLst/>
              </a:rPr>
              <a:t>It challenges the prevailing conventional understanding of work, management and organisations. </a:t>
            </a:r>
          </a:p>
          <a:p>
            <a:r>
              <a:rPr lang="en-GB" b="0" i="0" dirty="0">
                <a:effectLst/>
              </a:rPr>
              <a:t>CMS provides a platform for debating radical alternatives whilst interrogating the established relations of </a:t>
            </a:r>
            <a:r>
              <a:rPr lang="en-GB" b="1" i="0" dirty="0">
                <a:solidFill>
                  <a:schemeClr val="accent2"/>
                </a:solidFill>
                <a:effectLst/>
              </a:rPr>
              <a:t>power,</a:t>
            </a:r>
            <a:r>
              <a:rPr lang="en-GB" b="0" i="0" dirty="0">
                <a:effectLst/>
              </a:rPr>
              <a:t> </a:t>
            </a:r>
            <a:r>
              <a:rPr lang="en-GB" b="1" i="0" dirty="0">
                <a:solidFill>
                  <a:schemeClr val="accent2"/>
                </a:solidFill>
                <a:effectLst/>
              </a:rPr>
              <a:t>control</a:t>
            </a:r>
            <a:r>
              <a:rPr lang="en-GB" b="0" i="0" dirty="0">
                <a:effectLst/>
              </a:rPr>
              <a:t>, </a:t>
            </a:r>
            <a:r>
              <a:rPr lang="en-GB" b="1" i="0" dirty="0">
                <a:solidFill>
                  <a:schemeClr val="accent2"/>
                </a:solidFill>
                <a:effectLst/>
              </a:rPr>
              <a:t>domination</a:t>
            </a:r>
            <a:r>
              <a:rPr lang="en-GB" b="0" i="0" dirty="0">
                <a:effectLst/>
              </a:rPr>
              <a:t> and </a:t>
            </a:r>
            <a:r>
              <a:rPr lang="en-GB" b="1" i="0" dirty="0">
                <a:solidFill>
                  <a:schemeClr val="accent2"/>
                </a:solidFill>
                <a:effectLst/>
              </a:rPr>
              <a:t>ideology</a:t>
            </a:r>
            <a:r>
              <a:rPr lang="en-GB" b="0" i="0" dirty="0">
                <a:effectLst/>
              </a:rPr>
              <a:t> (belief) as well as the relations among organisations, society and people. </a:t>
            </a:r>
          </a:p>
          <a:p>
            <a:r>
              <a:rPr lang="en-GB" b="0" i="0" dirty="0">
                <a:effectLst/>
              </a:rPr>
              <a:t>As an umbrella research orientation CMS embraces various theoretical traditions, representing a pluralistic multidisciplinary movement” </a:t>
            </a:r>
          </a:p>
          <a:p>
            <a:endParaRPr lang="en-GB" dirty="0"/>
          </a:p>
          <a:p>
            <a:pPr marL="0" indent="0">
              <a:buNone/>
            </a:pPr>
            <a:r>
              <a:rPr lang="en-GB" sz="1500" b="1" i="1" dirty="0"/>
              <a:t>(http://www.criticalmanagement.org/)</a:t>
            </a:r>
          </a:p>
        </p:txBody>
      </p:sp>
    </p:spTree>
    <p:extLst>
      <p:ext uri="{BB962C8B-B14F-4D97-AF65-F5344CB8AC3E}">
        <p14:creationId xmlns:p14="http://schemas.microsoft.com/office/powerpoint/2010/main" val="26749637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82B243F9-88B7-4CD4-AA43-AADEDBBF23AF}"/>
              </a:ext>
            </a:extLst>
          </p:cNvPr>
          <p:cNvSpPr>
            <a:spLocks noGrp="1"/>
          </p:cNvSpPr>
          <p:nvPr>
            <p:ph idx="1"/>
          </p:nvPr>
        </p:nvSpPr>
        <p:spPr>
          <a:xfrm>
            <a:off x="1461242" y="2769077"/>
            <a:ext cx="4942829" cy="3587273"/>
          </a:xfrm>
        </p:spPr>
        <p:txBody>
          <a:bodyPr>
            <a:noAutofit/>
          </a:bodyPr>
          <a:lstStyle/>
          <a:p>
            <a:r>
              <a:rPr lang="en-US" altLang="ja-JP" sz="2500" dirty="0"/>
              <a:t>According to Robins (1996):</a:t>
            </a:r>
          </a:p>
          <a:p>
            <a:pPr marL="0" indent="0">
              <a:buNone/>
            </a:pPr>
            <a:endParaRPr lang="en-US" altLang="ja-JP" sz="1000" dirty="0"/>
          </a:p>
          <a:p>
            <a:pPr marL="0" indent="0" algn="ctr">
              <a:buNone/>
            </a:pPr>
            <a:r>
              <a:rPr lang="ja-JP" altLang="en-US" sz="2500" b="1" i="1" dirty="0"/>
              <a:t>“</a:t>
            </a:r>
            <a:r>
              <a:rPr lang="en-US" altLang="ja-JP" sz="2500" b="1" i="1" dirty="0">
                <a:solidFill>
                  <a:schemeClr val="accent2"/>
                </a:solidFill>
              </a:rPr>
              <a:t>Organizational behavior </a:t>
            </a:r>
            <a:r>
              <a:rPr lang="en-US" altLang="ja-JP" sz="2500" b="1" i="1" dirty="0"/>
              <a:t>. . . is a field of study that investigates the impact that individuals, groups, and structure have on behavior within organizations, for the purpose of applying such knowledge toward improving an organization</a:t>
            </a:r>
            <a:r>
              <a:rPr lang="ja-JP" altLang="en-US" sz="2500" b="1" i="1" dirty="0"/>
              <a:t>’</a:t>
            </a:r>
            <a:r>
              <a:rPr lang="en-US" altLang="ja-JP" sz="2500" b="1" i="1" dirty="0"/>
              <a:t>s effectiveness</a:t>
            </a:r>
            <a:r>
              <a:rPr lang="ja-JP" altLang="en-US" sz="2500" b="1" i="1" dirty="0"/>
              <a:t>”</a:t>
            </a:r>
            <a:endParaRPr lang="en-GB" sz="2500" b="1" i="1" dirty="0"/>
          </a:p>
        </p:txBody>
      </p:sp>
      <p:sp>
        <p:nvSpPr>
          <p:cNvPr id="4" name="Title 3">
            <a:extLst>
              <a:ext uri="{FF2B5EF4-FFF2-40B4-BE49-F238E27FC236}">
                <a16:creationId xmlns:a16="http://schemas.microsoft.com/office/drawing/2014/main" id="{0B6298D7-42E1-4D03-8D4D-8FBD7EEDA6A6}"/>
              </a:ext>
            </a:extLst>
          </p:cNvPr>
          <p:cNvSpPr>
            <a:spLocks noGrp="1"/>
          </p:cNvSpPr>
          <p:nvPr>
            <p:ph type="title"/>
          </p:nvPr>
        </p:nvSpPr>
        <p:spPr>
          <a:xfrm>
            <a:off x="531378" y="1140704"/>
            <a:ext cx="7342622" cy="1215566"/>
          </a:xfrm>
        </p:spPr>
        <p:txBody>
          <a:bodyPr anchor="b">
            <a:normAutofit/>
          </a:bodyPr>
          <a:lstStyle/>
          <a:p>
            <a:r>
              <a:rPr lang="en-US" altLang="en-US" dirty="0"/>
              <a:t>Contrast with the Mainstream</a:t>
            </a:r>
            <a:endParaRPr lang="en-GB" dirty="0"/>
          </a:p>
        </p:txBody>
      </p:sp>
      <p:pic>
        <p:nvPicPr>
          <p:cNvPr id="7" name="Picture 6">
            <a:extLst>
              <a:ext uri="{FF2B5EF4-FFF2-40B4-BE49-F238E27FC236}">
                <a16:creationId xmlns:a16="http://schemas.microsoft.com/office/drawing/2014/main" id="{67B1D953-3C32-42A1-B323-C8F4A077BA09}"/>
              </a:ext>
            </a:extLst>
          </p:cNvPr>
          <p:cNvPicPr>
            <a:picLocks noChangeAspect="1"/>
          </p:cNvPicPr>
          <p:nvPr/>
        </p:nvPicPr>
        <p:blipFill rotWithShape="1">
          <a:blip r:embed="rId2"/>
          <a:srcRect l="23603" r="15411" b="-2"/>
          <a:stretch/>
        </p:blipFill>
        <p:spPr>
          <a:xfrm>
            <a:off x="6604000" y="10"/>
            <a:ext cx="5588000" cy="687223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noFill/>
        </p:spPr>
      </p:pic>
      <p:sp>
        <p:nvSpPr>
          <p:cNvPr id="3" name="Slide Number Placeholder 2">
            <a:extLst>
              <a:ext uri="{FF2B5EF4-FFF2-40B4-BE49-F238E27FC236}">
                <a16:creationId xmlns:a16="http://schemas.microsoft.com/office/drawing/2014/main" id="{FAFB6E57-6711-4749-B4F4-4BE4BAA9131B}"/>
              </a:ext>
            </a:extLst>
          </p:cNvPr>
          <p:cNvSpPr>
            <a:spLocks noGrp="1"/>
          </p:cNvSpPr>
          <p:nvPr>
            <p:ph type="sldNum" sz="quarter" idx="15"/>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9</a:t>
            </a:fld>
            <a:endParaRPr lang="en-US" noProof="0"/>
          </a:p>
        </p:txBody>
      </p:sp>
    </p:spTree>
    <p:extLst>
      <p:ext uri="{BB962C8B-B14F-4D97-AF65-F5344CB8AC3E}">
        <p14:creationId xmlns:p14="http://schemas.microsoft.com/office/powerpoint/2010/main" val="5423570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455030F-2B8D-49E3-BC18-427AB9B8C009}"/>
              </a:ext>
            </a:extLst>
          </p:cNvPr>
          <p:cNvSpPr>
            <a:spLocks noGrp="1"/>
          </p:cNvSpPr>
          <p:nvPr>
            <p:ph type="sldNum" sz="quarter" idx="18"/>
          </p:nvPr>
        </p:nvSpPr>
        <p:spPr/>
        <p:txBody>
          <a:bodyPr/>
          <a:lstStyle/>
          <a:p>
            <a:fld id="{8699F50C-BE38-4BD0-BA84-9B090E1F2B9B}" type="slidenum">
              <a:rPr lang="en-US" noProof="0" smtClean="0"/>
              <a:t>10</a:t>
            </a:fld>
            <a:endParaRPr lang="en-US" noProof="0" dirty="0"/>
          </a:p>
        </p:txBody>
      </p:sp>
      <p:sp>
        <p:nvSpPr>
          <p:cNvPr id="4" name="Title 3">
            <a:extLst>
              <a:ext uri="{FF2B5EF4-FFF2-40B4-BE49-F238E27FC236}">
                <a16:creationId xmlns:a16="http://schemas.microsoft.com/office/drawing/2014/main" id="{5A929CEA-5517-4E45-8024-1D7BA40628D8}"/>
              </a:ext>
            </a:extLst>
          </p:cNvPr>
          <p:cNvSpPr>
            <a:spLocks noGrp="1"/>
          </p:cNvSpPr>
          <p:nvPr>
            <p:ph type="title"/>
          </p:nvPr>
        </p:nvSpPr>
        <p:spPr/>
        <p:txBody>
          <a:bodyPr>
            <a:normAutofit/>
          </a:bodyPr>
          <a:lstStyle/>
          <a:p>
            <a:r>
              <a:rPr lang="en-US" altLang="en-US" sz="3500" dirty="0">
                <a:latin typeface="Trebuchet MS" panose="020B0603020202020204" pitchFamily="34" charset="0"/>
                <a:ea typeface="Osaka" pitchFamily="2" charset="-128"/>
              </a:rPr>
              <a:t>Assumptions Regarding the Mainstream</a:t>
            </a:r>
            <a:endParaRPr lang="en-GB" sz="3500" dirty="0"/>
          </a:p>
        </p:txBody>
      </p:sp>
      <p:sp>
        <p:nvSpPr>
          <p:cNvPr id="5" name="Content Placeholder 4">
            <a:extLst>
              <a:ext uri="{FF2B5EF4-FFF2-40B4-BE49-F238E27FC236}">
                <a16:creationId xmlns:a16="http://schemas.microsoft.com/office/drawing/2014/main" id="{2DCCC7D9-65FE-4DAC-9F7F-AC292A6ED4A5}"/>
              </a:ext>
            </a:extLst>
          </p:cNvPr>
          <p:cNvSpPr>
            <a:spLocks noGrp="1"/>
          </p:cNvSpPr>
          <p:nvPr>
            <p:ph idx="1"/>
          </p:nvPr>
        </p:nvSpPr>
        <p:spPr/>
        <p:txBody>
          <a:bodyPr/>
          <a:lstStyle/>
          <a:p>
            <a:r>
              <a:rPr lang="en-US" altLang="en-US" sz="2400" dirty="0">
                <a:ea typeface="Osaka" pitchFamily="2" charset="-128"/>
              </a:rPr>
              <a:t>“Managers get things done through other people.  They make decisions, allocate resources, and direct the activities of others to attain goals . . . .</a:t>
            </a:r>
            <a:r>
              <a:rPr lang="ja-JP" altLang="en-US" sz="2400" dirty="0">
                <a:ea typeface="Osaka" pitchFamily="2" charset="-128"/>
              </a:rPr>
              <a:t> </a:t>
            </a:r>
            <a:r>
              <a:rPr lang="en-US" altLang="en-US" sz="2400" dirty="0">
                <a:ea typeface="Osaka" pitchFamily="2" charset="-128"/>
              </a:rPr>
              <a:t>Every </a:t>
            </a:r>
            <a:r>
              <a:rPr lang="en-GB" altLang="en-US" sz="2400" dirty="0">
                <a:ea typeface="Osaka" pitchFamily="2" charset="-128"/>
              </a:rPr>
              <a:t>organisation</a:t>
            </a:r>
            <a:r>
              <a:rPr lang="en-US" altLang="en-US" sz="2400" dirty="0">
                <a:ea typeface="Osaka" pitchFamily="2" charset="-128"/>
              </a:rPr>
              <a:t> contains people, and it is the manager's job to direct and coordinate these people . . . .</a:t>
            </a:r>
            <a:r>
              <a:rPr lang="ja-JP" altLang="en-US" sz="2400" dirty="0">
                <a:ea typeface="Osaka" pitchFamily="2" charset="-128"/>
              </a:rPr>
              <a:t>”</a:t>
            </a:r>
            <a:endParaRPr lang="en-US" altLang="ja-JP" dirty="0">
              <a:ea typeface="Osaka" pitchFamily="2" charset="-128"/>
            </a:endParaRPr>
          </a:p>
          <a:p>
            <a:r>
              <a:rPr lang="ja-JP" altLang="en-US" sz="2400" dirty="0">
                <a:ea typeface="Osaka" pitchFamily="2" charset="-128"/>
              </a:rPr>
              <a:t>“</a:t>
            </a:r>
            <a:r>
              <a:rPr lang="en-US" altLang="ja-JP" sz="2400" dirty="0">
                <a:ea typeface="Osaka" pitchFamily="2" charset="-128"/>
              </a:rPr>
              <a:t>After the goals are set, the plans formulated, the structural arrangements delineated, and the people hired, trained, and motivated, there is still the possibility that something may go amiss.  Thus management must monitor the </a:t>
            </a:r>
            <a:r>
              <a:rPr lang="en-GB" altLang="ja-JP" sz="2400" dirty="0">
                <a:ea typeface="Osaka" pitchFamily="2" charset="-128"/>
              </a:rPr>
              <a:t>organisation's</a:t>
            </a:r>
            <a:r>
              <a:rPr lang="en-US" altLang="ja-JP" sz="2400" dirty="0">
                <a:ea typeface="Osaka" pitchFamily="2" charset="-128"/>
              </a:rPr>
              <a:t> performance.</a:t>
            </a:r>
            <a:r>
              <a:rPr lang="en-US" altLang="en-US" sz="2400" dirty="0">
                <a:ea typeface="Osaka" pitchFamily="2" charset="-128"/>
              </a:rPr>
              <a:t>”</a:t>
            </a:r>
            <a:r>
              <a:rPr lang="en-US" altLang="ja-JP" sz="2400" dirty="0">
                <a:ea typeface="Osaka" pitchFamily="2" charset="-128"/>
              </a:rPr>
              <a:t>  </a:t>
            </a:r>
            <a:endParaRPr lang="en-US" altLang="en-US" sz="2400" dirty="0"/>
          </a:p>
          <a:p>
            <a:r>
              <a:rPr lang="en-US" altLang="en-US" sz="2400" dirty="0">
                <a:ea typeface="Osaka" pitchFamily="2" charset="-128"/>
              </a:rPr>
              <a:t>performance must be compared with the goal.  If there is any significant deviation, the manger should get the </a:t>
            </a:r>
            <a:r>
              <a:rPr lang="en-GB" altLang="en-US" sz="2400" dirty="0">
                <a:ea typeface="Osaka" pitchFamily="2" charset="-128"/>
              </a:rPr>
              <a:t>organisation</a:t>
            </a:r>
            <a:r>
              <a:rPr lang="en-US" altLang="en-US" sz="2400" dirty="0">
                <a:ea typeface="Osaka" pitchFamily="2" charset="-128"/>
              </a:rPr>
              <a:t> back on track.  This monitoring, comparing, and potential correcting is what is meant by the controlling function</a:t>
            </a:r>
            <a:r>
              <a:rPr lang="ja-JP" altLang="en-US" sz="2400" dirty="0">
                <a:ea typeface="Osaka" pitchFamily="2" charset="-128"/>
              </a:rPr>
              <a:t>”</a:t>
            </a:r>
            <a:r>
              <a:rPr lang="en-GB" altLang="ja-JP" sz="2400" dirty="0">
                <a:ea typeface="Osaka" pitchFamily="2" charset="-128"/>
              </a:rPr>
              <a:t>.</a:t>
            </a:r>
          </a:p>
          <a:p>
            <a:pPr marL="0" indent="0">
              <a:buNone/>
            </a:pPr>
            <a:r>
              <a:rPr lang="en-US" altLang="ja-JP" sz="1500" b="1" i="1" dirty="0">
                <a:ea typeface="Osaka" pitchFamily="2" charset="-128"/>
              </a:rPr>
              <a:t>(Robbins, 1996)</a:t>
            </a:r>
          </a:p>
          <a:p>
            <a:endParaRPr lang="en-GB" dirty="0"/>
          </a:p>
        </p:txBody>
      </p:sp>
    </p:spTree>
    <p:extLst>
      <p:ext uri="{BB962C8B-B14F-4D97-AF65-F5344CB8AC3E}">
        <p14:creationId xmlns:p14="http://schemas.microsoft.com/office/powerpoint/2010/main" val="29923302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CD38928-CDD7-4B48-A542-C9097E5C4C1F}"/>
              </a:ext>
            </a:extLst>
          </p:cNvPr>
          <p:cNvSpPr>
            <a:spLocks noGrp="1"/>
          </p:cNvSpPr>
          <p:nvPr>
            <p:ph type="sldNum" sz="quarter" idx="18"/>
          </p:nvPr>
        </p:nvSpPr>
        <p:spPr/>
        <p:txBody>
          <a:bodyPr/>
          <a:lstStyle/>
          <a:p>
            <a:fld id="{8699F50C-BE38-4BD0-BA84-9B090E1F2B9B}" type="slidenum">
              <a:rPr lang="en-US" noProof="0" smtClean="0"/>
              <a:t>11</a:t>
            </a:fld>
            <a:endParaRPr lang="en-US" noProof="0" dirty="0"/>
          </a:p>
        </p:txBody>
      </p:sp>
      <p:sp>
        <p:nvSpPr>
          <p:cNvPr id="4" name="Title 3">
            <a:extLst>
              <a:ext uri="{FF2B5EF4-FFF2-40B4-BE49-F238E27FC236}">
                <a16:creationId xmlns:a16="http://schemas.microsoft.com/office/drawing/2014/main" id="{D1DC7752-CA33-4180-985C-9FBF4707D46F}"/>
              </a:ext>
            </a:extLst>
          </p:cNvPr>
          <p:cNvSpPr>
            <a:spLocks noGrp="1"/>
          </p:cNvSpPr>
          <p:nvPr>
            <p:ph type="title"/>
          </p:nvPr>
        </p:nvSpPr>
        <p:spPr>
          <a:xfrm>
            <a:off x="518678" y="301307"/>
            <a:ext cx="8692434" cy="1147969"/>
          </a:xfrm>
        </p:spPr>
        <p:txBody>
          <a:bodyPr>
            <a:normAutofit/>
          </a:bodyPr>
          <a:lstStyle/>
          <a:p>
            <a:r>
              <a:rPr lang="en-GB" sz="3000" dirty="0"/>
              <a:t>Is There an Alternative Management After Critique?</a:t>
            </a:r>
          </a:p>
        </p:txBody>
      </p:sp>
      <p:sp>
        <p:nvSpPr>
          <p:cNvPr id="5" name="Content Placeholder 4">
            <a:extLst>
              <a:ext uri="{FF2B5EF4-FFF2-40B4-BE49-F238E27FC236}">
                <a16:creationId xmlns:a16="http://schemas.microsoft.com/office/drawing/2014/main" id="{CEB8EBCA-22C5-427E-8883-9B47ADD6DF4E}"/>
              </a:ext>
            </a:extLst>
          </p:cNvPr>
          <p:cNvSpPr>
            <a:spLocks noGrp="1"/>
          </p:cNvSpPr>
          <p:nvPr>
            <p:ph idx="1"/>
          </p:nvPr>
        </p:nvSpPr>
        <p:spPr>
          <a:xfrm>
            <a:off x="518678" y="1822926"/>
            <a:ext cx="10835122" cy="4505039"/>
          </a:xfrm>
        </p:spPr>
        <p:txBody>
          <a:bodyPr/>
          <a:lstStyle/>
          <a:p>
            <a:pPr marL="0" indent="0" algn="ctr">
              <a:buNone/>
            </a:pPr>
            <a:r>
              <a:rPr lang="en-GB" b="0" i="1" dirty="0">
                <a:solidFill>
                  <a:srgbClr val="000000"/>
                </a:solidFill>
                <a:effectLst/>
                <a:latin typeface="Cabin"/>
              </a:rPr>
              <a:t>”The fittest will survive as society evolves in accordance with the law of nature”</a:t>
            </a:r>
          </a:p>
          <a:p>
            <a:pPr marL="0" indent="0" algn="ctr">
              <a:buNone/>
            </a:pPr>
            <a:r>
              <a:rPr lang="en-GB" b="0" i="0" dirty="0">
                <a:solidFill>
                  <a:srgbClr val="000000"/>
                </a:solidFill>
                <a:effectLst/>
                <a:latin typeface="Cabin"/>
              </a:rPr>
              <a:t>Herbert Spencer (1851) </a:t>
            </a:r>
            <a:endParaRPr lang="en-GB" b="0" i="1" dirty="0">
              <a:solidFill>
                <a:srgbClr val="000000"/>
              </a:solidFill>
              <a:effectLst/>
              <a:latin typeface="Cabin"/>
            </a:endParaRPr>
          </a:p>
          <a:p>
            <a:pPr marL="0" indent="0" algn="ctr">
              <a:buNone/>
            </a:pPr>
            <a:r>
              <a:rPr lang="en-GB" b="0" i="0" dirty="0">
                <a:solidFill>
                  <a:srgbClr val="000000"/>
                </a:solidFill>
                <a:effectLst/>
                <a:latin typeface="Cabin"/>
              </a:rPr>
              <a:t>Milton Friedman (1979)</a:t>
            </a:r>
            <a:endParaRPr lang="en-GB" dirty="0">
              <a:solidFill>
                <a:srgbClr val="000000"/>
              </a:solidFill>
              <a:latin typeface="Cabin"/>
            </a:endParaRPr>
          </a:p>
          <a:p>
            <a:pPr marL="0" indent="0" algn="ctr">
              <a:buNone/>
            </a:pPr>
            <a:r>
              <a:rPr lang="en-GB" b="0" i="0" dirty="0">
                <a:solidFill>
                  <a:srgbClr val="000000"/>
                </a:solidFill>
                <a:effectLst/>
                <a:latin typeface="Cabin"/>
              </a:rPr>
              <a:t>Vitor Bento (2013)</a:t>
            </a:r>
          </a:p>
          <a:p>
            <a:endParaRPr lang="en-GB" dirty="0">
              <a:solidFill>
                <a:srgbClr val="000000"/>
              </a:solidFill>
              <a:latin typeface="Cabin"/>
            </a:endParaRPr>
          </a:p>
          <a:p>
            <a:endParaRPr lang="en-GB" dirty="0">
              <a:solidFill>
                <a:srgbClr val="000000"/>
              </a:solidFill>
              <a:latin typeface="Cabin"/>
            </a:endParaRPr>
          </a:p>
          <a:p>
            <a:endParaRPr lang="en-GB" dirty="0">
              <a:solidFill>
                <a:srgbClr val="000000"/>
              </a:solidFill>
              <a:latin typeface="Cabin"/>
            </a:endParaRPr>
          </a:p>
          <a:p>
            <a:endParaRPr lang="en-GB" dirty="0">
              <a:solidFill>
                <a:srgbClr val="000000"/>
              </a:solidFill>
              <a:latin typeface="Cabin"/>
            </a:endParaRPr>
          </a:p>
          <a:p>
            <a:endParaRPr lang="en-GB" dirty="0">
              <a:solidFill>
                <a:srgbClr val="000000"/>
              </a:solidFill>
              <a:latin typeface="Cabin"/>
            </a:endParaRPr>
          </a:p>
          <a:p>
            <a:endParaRPr lang="en-GB" dirty="0"/>
          </a:p>
        </p:txBody>
      </p:sp>
      <p:sp>
        <p:nvSpPr>
          <p:cNvPr id="8" name="Right Brace 7">
            <a:extLst>
              <a:ext uri="{FF2B5EF4-FFF2-40B4-BE49-F238E27FC236}">
                <a16:creationId xmlns:a16="http://schemas.microsoft.com/office/drawing/2014/main" id="{9D31094D-03C8-497F-B393-8A7FBBB101CE}"/>
              </a:ext>
            </a:extLst>
          </p:cNvPr>
          <p:cNvSpPr/>
          <p:nvPr/>
        </p:nvSpPr>
        <p:spPr>
          <a:xfrm rot="5400000">
            <a:off x="5297647" y="2589745"/>
            <a:ext cx="1400962" cy="3020037"/>
          </a:xfrm>
          <a:prstGeom prst="rightBrace">
            <a:avLst>
              <a:gd name="adj1" fmla="val 11327"/>
              <a:gd name="adj2" fmla="val 50000"/>
            </a:avLst>
          </a:prstGeom>
          <a:ln w="1905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Rectangle: Top Corners Snipped 8">
            <a:extLst>
              <a:ext uri="{FF2B5EF4-FFF2-40B4-BE49-F238E27FC236}">
                <a16:creationId xmlns:a16="http://schemas.microsoft.com/office/drawing/2014/main" id="{623CA917-4DC7-4D61-B6AD-FC2001872ACF}"/>
              </a:ext>
            </a:extLst>
          </p:cNvPr>
          <p:cNvSpPr/>
          <p:nvPr/>
        </p:nvSpPr>
        <p:spPr>
          <a:xfrm>
            <a:off x="4935152" y="4948563"/>
            <a:ext cx="2137137" cy="704675"/>
          </a:xfrm>
          <a:prstGeom prst="snip2Same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b="0" i="0" dirty="0">
                <a:solidFill>
                  <a:srgbClr val="000000"/>
                </a:solidFill>
                <a:effectLst/>
              </a:rPr>
              <a:t>‘there is no alternative’</a:t>
            </a:r>
          </a:p>
        </p:txBody>
      </p:sp>
    </p:spTree>
    <p:extLst>
      <p:ext uri="{BB962C8B-B14F-4D97-AF65-F5344CB8AC3E}">
        <p14:creationId xmlns:p14="http://schemas.microsoft.com/office/powerpoint/2010/main" val="24781689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DB17DBC-0F85-4BCD-86FE-0D4A6D6DD82F}"/>
              </a:ext>
            </a:extLst>
          </p:cNvPr>
          <p:cNvSpPr>
            <a:spLocks noGrp="1"/>
          </p:cNvSpPr>
          <p:nvPr>
            <p:ph type="sldNum" sz="quarter" idx="18"/>
          </p:nvPr>
        </p:nvSpPr>
        <p:spPr/>
        <p:txBody>
          <a:bodyPr/>
          <a:lstStyle/>
          <a:p>
            <a:fld id="{8699F50C-BE38-4BD0-BA84-9B090E1F2B9B}" type="slidenum">
              <a:rPr lang="en-US" noProof="0" smtClean="0"/>
              <a:t>12</a:t>
            </a:fld>
            <a:endParaRPr lang="en-US" noProof="0" dirty="0"/>
          </a:p>
        </p:txBody>
      </p:sp>
      <p:sp>
        <p:nvSpPr>
          <p:cNvPr id="4" name="Title 3">
            <a:extLst>
              <a:ext uri="{FF2B5EF4-FFF2-40B4-BE49-F238E27FC236}">
                <a16:creationId xmlns:a16="http://schemas.microsoft.com/office/drawing/2014/main" id="{0420F888-8099-4AAD-884C-531C25919393}"/>
              </a:ext>
            </a:extLst>
          </p:cNvPr>
          <p:cNvSpPr>
            <a:spLocks noGrp="1"/>
          </p:cNvSpPr>
          <p:nvPr>
            <p:ph type="title"/>
          </p:nvPr>
        </p:nvSpPr>
        <p:spPr>
          <a:xfrm>
            <a:off x="518678" y="284529"/>
            <a:ext cx="8333222" cy="1147969"/>
          </a:xfrm>
        </p:spPr>
        <p:txBody>
          <a:bodyPr/>
          <a:lstStyle/>
          <a:p>
            <a:r>
              <a:rPr lang="en-GB" dirty="0"/>
              <a:t>The Value and Shortcoming of CMS</a:t>
            </a:r>
          </a:p>
        </p:txBody>
      </p:sp>
      <p:pic>
        <p:nvPicPr>
          <p:cNvPr id="6" name="Picture 5">
            <a:extLst>
              <a:ext uri="{FF2B5EF4-FFF2-40B4-BE49-F238E27FC236}">
                <a16:creationId xmlns:a16="http://schemas.microsoft.com/office/drawing/2014/main" id="{84E1D157-BCA1-4C0E-B658-D9BA9D721377}"/>
              </a:ext>
            </a:extLst>
          </p:cNvPr>
          <p:cNvPicPr>
            <a:picLocks noChangeAspect="1"/>
          </p:cNvPicPr>
          <p:nvPr/>
        </p:nvPicPr>
        <p:blipFill>
          <a:blip r:embed="rId2"/>
          <a:stretch>
            <a:fillRect/>
          </a:stretch>
        </p:blipFill>
        <p:spPr>
          <a:xfrm>
            <a:off x="518678" y="1676400"/>
            <a:ext cx="6330601" cy="1887894"/>
          </a:xfrm>
          <a:prstGeom prst="rect">
            <a:avLst/>
          </a:prstGeom>
          <a:ln>
            <a:noFill/>
          </a:ln>
          <a:effectLst>
            <a:outerShdw blurRad="190500" algn="tl" rotWithShape="0">
              <a:srgbClr val="000000">
                <a:alpha val="70000"/>
              </a:srgbClr>
            </a:outerShdw>
          </a:effectLst>
        </p:spPr>
      </p:pic>
      <p:pic>
        <p:nvPicPr>
          <p:cNvPr id="7" name="Picture 6">
            <a:extLst>
              <a:ext uri="{FF2B5EF4-FFF2-40B4-BE49-F238E27FC236}">
                <a16:creationId xmlns:a16="http://schemas.microsoft.com/office/drawing/2014/main" id="{828CA24D-8BF3-43B6-8630-8804543CC0C5}"/>
              </a:ext>
            </a:extLst>
          </p:cNvPr>
          <p:cNvPicPr>
            <a:picLocks noChangeAspect="1"/>
          </p:cNvPicPr>
          <p:nvPr/>
        </p:nvPicPr>
        <p:blipFill>
          <a:blip r:embed="rId3"/>
          <a:stretch>
            <a:fillRect/>
          </a:stretch>
        </p:blipFill>
        <p:spPr>
          <a:xfrm>
            <a:off x="4516496" y="4424363"/>
            <a:ext cx="6837304" cy="175260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7538411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AB5D757-9808-47FE-AA79-44E1271AFD8D}"/>
              </a:ext>
            </a:extLst>
          </p:cNvPr>
          <p:cNvSpPr>
            <a:spLocks noGrp="1"/>
          </p:cNvSpPr>
          <p:nvPr>
            <p:ph type="sldNum" sz="quarter" idx="18"/>
          </p:nvPr>
        </p:nvSpPr>
        <p:spPr/>
        <p:txBody>
          <a:bodyPr/>
          <a:lstStyle/>
          <a:p>
            <a:fld id="{8699F50C-BE38-4BD0-BA84-9B090E1F2B9B}" type="slidenum">
              <a:rPr lang="en-US" noProof="0" smtClean="0"/>
              <a:t>13</a:t>
            </a:fld>
            <a:endParaRPr lang="en-US" noProof="0" dirty="0"/>
          </a:p>
        </p:txBody>
      </p:sp>
      <p:sp>
        <p:nvSpPr>
          <p:cNvPr id="4" name="Title 3">
            <a:extLst>
              <a:ext uri="{FF2B5EF4-FFF2-40B4-BE49-F238E27FC236}">
                <a16:creationId xmlns:a16="http://schemas.microsoft.com/office/drawing/2014/main" id="{5B28C04C-6D22-4E01-B930-A56FC59C6BE9}"/>
              </a:ext>
            </a:extLst>
          </p:cNvPr>
          <p:cNvSpPr>
            <a:spLocks noGrp="1"/>
          </p:cNvSpPr>
          <p:nvPr>
            <p:ph type="title"/>
          </p:nvPr>
        </p:nvSpPr>
        <p:spPr/>
        <p:txBody>
          <a:bodyPr/>
          <a:lstStyle/>
          <a:p>
            <a:r>
              <a:rPr lang="en-GB" dirty="0"/>
              <a:t>Conclusion </a:t>
            </a:r>
          </a:p>
        </p:txBody>
      </p:sp>
      <p:sp>
        <p:nvSpPr>
          <p:cNvPr id="5" name="Content Placeholder 4">
            <a:extLst>
              <a:ext uri="{FF2B5EF4-FFF2-40B4-BE49-F238E27FC236}">
                <a16:creationId xmlns:a16="http://schemas.microsoft.com/office/drawing/2014/main" id="{BB5BCB3F-E593-4C45-97B7-DDCFDDD212A7}"/>
              </a:ext>
            </a:extLst>
          </p:cNvPr>
          <p:cNvSpPr>
            <a:spLocks noGrp="1"/>
          </p:cNvSpPr>
          <p:nvPr>
            <p:ph idx="1"/>
          </p:nvPr>
        </p:nvSpPr>
        <p:spPr/>
        <p:txBody>
          <a:bodyPr/>
          <a:lstStyle/>
          <a:p>
            <a:r>
              <a:rPr lang="en-GB" dirty="0"/>
              <a:t>CMS emphasises power and domination in the organisation.</a:t>
            </a:r>
          </a:p>
          <a:p>
            <a:endParaRPr lang="en-GB" dirty="0"/>
          </a:p>
          <a:p>
            <a:r>
              <a:rPr lang="en-GB" dirty="0"/>
              <a:t>Organisations are neither value free nor detached from the interests of specific social actor.</a:t>
            </a:r>
          </a:p>
          <a:p>
            <a:endParaRPr lang="en-GB" dirty="0"/>
          </a:p>
          <a:p>
            <a:r>
              <a:rPr lang="en-GB" dirty="0"/>
              <a:t>CMS tends to overstate the capacity of specific groups to manipulate social processes and organisational action.</a:t>
            </a:r>
          </a:p>
          <a:p>
            <a:endParaRPr lang="en-GB" dirty="0"/>
          </a:p>
          <a:p>
            <a:r>
              <a:rPr lang="en-GB" dirty="0"/>
              <a:t>CMS presents an overtly sceptical view of the organisation. </a:t>
            </a:r>
          </a:p>
        </p:txBody>
      </p:sp>
    </p:spTree>
    <p:extLst>
      <p:ext uri="{BB962C8B-B14F-4D97-AF65-F5344CB8AC3E}">
        <p14:creationId xmlns:p14="http://schemas.microsoft.com/office/powerpoint/2010/main" val="5134859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14">
      <a:dk1>
        <a:srgbClr val="3F3F3F"/>
      </a:dk1>
      <a:lt1>
        <a:srgbClr val="FFFFFF"/>
      </a:lt1>
      <a:dk2>
        <a:srgbClr val="F2F2F2"/>
      </a:dk2>
      <a:lt2>
        <a:srgbClr val="A5A5A5"/>
      </a:lt2>
      <a:accent1>
        <a:srgbClr val="00194C"/>
      </a:accent1>
      <a:accent2>
        <a:srgbClr val="EAB200"/>
      </a:accent2>
      <a:accent3>
        <a:srgbClr val="F2F2F2"/>
      </a:accent3>
      <a:accent4>
        <a:srgbClr val="954F72"/>
      </a:accent4>
      <a:accent5>
        <a:srgbClr val="00843B"/>
      </a:accent5>
      <a:accent6>
        <a:srgbClr val="014067"/>
      </a:accent6>
      <a:hlink>
        <a:srgbClr val="00194C"/>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951641_Hexagon presentation light_AAS_v4" id="{358289A0-A26B-433F-AD2B-1F8832C96153}" vid="{92CDC91D-95BF-4897-87D6-494563DF79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8F8919DE-9BD9-47A9-9F5D-16EBB96879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80A5AF1-8C57-4290-936E-5FD27C957251}">
  <ds:schemaRefs>
    <ds:schemaRef ds:uri="http://schemas.microsoft.com/sharepoint/v3/contenttype/forms"/>
  </ds:schemaRefs>
</ds:datastoreItem>
</file>

<file path=customXml/itemProps3.xml><?xml version="1.0" encoding="utf-8"?>
<ds:datastoreItem xmlns:ds="http://schemas.openxmlformats.org/officeDocument/2006/customXml" ds:itemID="{C87F4215-C6BB-44A3-9A5E-9446E6835900}">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33</TotalTime>
  <Words>792</Words>
  <Application>Microsoft Office PowerPoint</Application>
  <PresentationFormat>Widescreen</PresentationFormat>
  <Paragraphs>85</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Arial Black</vt:lpstr>
      <vt:lpstr>Cabin</vt:lpstr>
      <vt:lpstr>Calibri</vt:lpstr>
      <vt:lpstr>Gill Sans SemiBold</vt:lpstr>
      <vt:lpstr>Times New Roman</vt:lpstr>
      <vt:lpstr>Trebuchet MS</vt:lpstr>
      <vt:lpstr>Office Theme</vt:lpstr>
      <vt:lpstr>Contemporary Issues in Management </vt:lpstr>
      <vt:lpstr>What is Critical Management Studies (CMS)? </vt:lpstr>
      <vt:lpstr>PowerPoint Presentation</vt:lpstr>
      <vt:lpstr>PowerPoint Presentation</vt:lpstr>
      <vt:lpstr>Therefore……..</vt:lpstr>
      <vt:lpstr>PowerPoint Presentation</vt:lpstr>
      <vt:lpstr>The Purpose of CMS: </vt:lpstr>
      <vt:lpstr>Key Themes in CMS: </vt:lpstr>
      <vt:lpstr>Contrast with the Mainstream</vt:lpstr>
      <vt:lpstr>Assumptions Regarding the Mainstream</vt:lpstr>
      <vt:lpstr>Is There an Alternative Management After Critique?</vt:lpstr>
      <vt:lpstr>The Value and Shortcoming of CMS</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Issues in Management </dc:title>
  <dc:creator>Davina Evans</dc:creator>
  <cp:lastModifiedBy>Davina Evans</cp:lastModifiedBy>
  <cp:revision>5</cp:revision>
  <dcterms:created xsi:type="dcterms:W3CDTF">2020-10-22T21:41:16Z</dcterms:created>
  <dcterms:modified xsi:type="dcterms:W3CDTF">2020-10-22T22:14:30Z</dcterms:modified>
</cp:coreProperties>
</file>