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72" r:id="rId6"/>
    <p:sldId id="273" r:id="rId7"/>
    <p:sldId id="262" r:id="rId8"/>
    <p:sldId id="268" r:id="rId9"/>
    <p:sldId id="271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00343C-742F-4C4E-97AB-E7E974DB3F6F}" v="89" dt="2026-07-12T15:16:17.4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033" autoAdjust="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edros Al" userId="0431a2e931ccfb19" providerId="LiveId" clId="{FFD4340E-3327-4D5A-8C92-356A38C0A64A}"/>
    <pc:docChg chg="undo redo custSel addSld delSld modSld sldOrd modMainMaster">
      <pc:chgData name="Tedros Al" userId="0431a2e931ccfb19" providerId="LiveId" clId="{FFD4340E-3327-4D5A-8C92-356A38C0A64A}" dt="2026-07-12T15:25:08.306" v="1882" actId="20577"/>
      <pc:docMkLst>
        <pc:docMk/>
      </pc:docMkLst>
      <pc:sldChg chg="addSp delSp modSp mod setBg addAnim delAnim setClrOvrMap">
        <pc:chgData name="Tedros Al" userId="0431a2e931ccfb19" providerId="LiveId" clId="{FFD4340E-3327-4D5A-8C92-356A38C0A64A}" dt="2026-07-12T15:18:40.111" v="1830" actId="478"/>
        <pc:sldMkLst>
          <pc:docMk/>
          <pc:sldMk cId="2563627717" sldId="256"/>
        </pc:sldMkLst>
        <pc:spChg chg="mod">
          <ac:chgData name="Tedros Al" userId="0431a2e931ccfb19" providerId="LiveId" clId="{FFD4340E-3327-4D5A-8C92-356A38C0A64A}" dt="2026-07-11T19:49:33.079" v="1518" actId="20577"/>
          <ac:spMkLst>
            <pc:docMk/>
            <pc:sldMk cId="2563627717" sldId="256"/>
            <ac:spMk id="2" creationId="{13877589-7B87-1810-7D1A-B5A2048E3490}"/>
          </ac:spMkLst>
        </pc:spChg>
        <pc:spChg chg="add del">
          <ac:chgData name="Tedros Al" userId="0431a2e931ccfb19" providerId="LiveId" clId="{FFD4340E-3327-4D5A-8C92-356A38C0A64A}" dt="2026-07-11T12:08:35.177" v="751" actId="26606"/>
          <ac:spMkLst>
            <pc:docMk/>
            <pc:sldMk cId="2563627717" sldId="256"/>
            <ac:spMk id="22" creationId="{57ABABA7-0420-4200-9B65-1C1967CE9373}"/>
          </ac:spMkLst>
        </pc:spChg>
        <pc:spChg chg="add del">
          <ac:chgData name="Tedros Al" userId="0431a2e931ccfb19" providerId="LiveId" clId="{FFD4340E-3327-4D5A-8C92-356A38C0A64A}" dt="2026-07-11T12:08:35.177" v="751" actId="26606"/>
          <ac:spMkLst>
            <pc:docMk/>
            <pc:sldMk cId="2563627717" sldId="256"/>
            <ac:spMk id="23" creationId="{8576F020-8157-45CE-B1D9-6FA47AFEB4FA}"/>
          </ac:spMkLst>
        </pc:spChg>
        <pc:spChg chg="add del">
          <ac:chgData name="Tedros Al" userId="0431a2e931ccfb19" providerId="LiveId" clId="{FFD4340E-3327-4D5A-8C92-356A38C0A64A}" dt="2026-07-11T12:07:56.336" v="747" actId="26606"/>
          <ac:spMkLst>
            <pc:docMk/>
            <pc:sldMk cId="2563627717" sldId="256"/>
            <ac:spMk id="35" creationId="{57ABABA7-0420-4200-9B65-1C1967CE9373}"/>
          </ac:spMkLst>
        </pc:spChg>
        <pc:spChg chg="add del">
          <ac:chgData name="Tedros Al" userId="0431a2e931ccfb19" providerId="LiveId" clId="{FFD4340E-3327-4D5A-8C92-356A38C0A64A}" dt="2026-07-11T12:07:56.336" v="747" actId="26606"/>
          <ac:spMkLst>
            <pc:docMk/>
            <pc:sldMk cId="2563627717" sldId="256"/>
            <ac:spMk id="37" creationId="{A317EBE3-FF86-4DA1-BC9A-331F7F2144E9}"/>
          </ac:spMkLst>
        </pc:spChg>
        <pc:spChg chg="add del">
          <ac:chgData name="Tedros Al" userId="0431a2e931ccfb19" providerId="LiveId" clId="{FFD4340E-3327-4D5A-8C92-356A38C0A64A}" dt="2026-07-11T12:08:35.146" v="750" actId="26606"/>
          <ac:spMkLst>
            <pc:docMk/>
            <pc:sldMk cId="2563627717" sldId="256"/>
            <ac:spMk id="52" creationId="{F81819F9-8CAC-4A6C-8F06-0482027F9736}"/>
          </ac:spMkLst>
        </pc:spChg>
        <pc:spChg chg="add del">
          <ac:chgData name="Tedros Al" userId="0431a2e931ccfb19" providerId="LiveId" clId="{FFD4340E-3327-4D5A-8C92-356A38C0A64A}" dt="2026-07-11T12:08:35.146" v="750" actId="26606"/>
          <ac:spMkLst>
            <pc:docMk/>
            <pc:sldMk cId="2563627717" sldId="256"/>
            <ac:spMk id="66" creationId="{4A98CC08-AEC2-4E8F-8F52-0F5C6372DB4F}"/>
          </ac:spMkLst>
        </pc:spChg>
        <pc:spChg chg="add del">
          <ac:chgData name="Tedros Al" userId="0431a2e931ccfb19" providerId="LiveId" clId="{FFD4340E-3327-4D5A-8C92-356A38C0A64A}" dt="2026-07-11T12:08:35.146" v="750" actId="26606"/>
          <ac:spMkLst>
            <pc:docMk/>
            <pc:sldMk cId="2563627717" sldId="256"/>
            <ac:spMk id="67" creationId="{1310EFE2-B91D-47E7-B117-C2A802800A7C}"/>
          </ac:spMkLst>
        </pc:spChg>
        <pc:spChg chg="add del">
          <ac:chgData name="Tedros Al" userId="0431a2e931ccfb19" providerId="LiveId" clId="{FFD4340E-3327-4D5A-8C92-356A38C0A64A}" dt="2026-07-11T12:10:21.504" v="761" actId="26606"/>
          <ac:spMkLst>
            <pc:docMk/>
            <pc:sldMk cId="2563627717" sldId="256"/>
            <ac:spMk id="70" creationId="{57ABABA7-0420-4200-9B65-1C1967CE9373}"/>
          </ac:spMkLst>
        </pc:spChg>
        <pc:spChg chg="add del">
          <ac:chgData name="Tedros Al" userId="0431a2e931ccfb19" providerId="LiveId" clId="{FFD4340E-3327-4D5A-8C92-356A38C0A64A}" dt="2026-07-11T12:10:21.504" v="761" actId="26606"/>
          <ac:spMkLst>
            <pc:docMk/>
            <pc:sldMk cId="2563627717" sldId="256"/>
            <ac:spMk id="71" creationId="{A317EBE3-FF86-4DA1-BC9A-331F7F2144E9}"/>
          </ac:spMkLst>
        </pc:spChg>
        <pc:spChg chg="add">
          <ac:chgData name="Tedros Al" userId="0431a2e931ccfb19" providerId="LiveId" clId="{FFD4340E-3327-4D5A-8C92-356A38C0A64A}" dt="2026-07-11T12:10:21.504" v="761" actId="26606"/>
          <ac:spMkLst>
            <pc:docMk/>
            <pc:sldMk cId="2563627717" sldId="256"/>
            <ac:spMk id="77" creationId="{57ABABA7-0420-4200-9B65-1C1967CE9373}"/>
          </ac:spMkLst>
        </pc:spChg>
        <pc:spChg chg="add">
          <ac:chgData name="Tedros Al" userId="0431a2e931ccfb19" providerId="LiveId" clId="{FFD4340E-3327-4D5A-8C92-356A38C0A64A}" dt="2026-07-11T12:10:21.504" v="761" actId="26606"/>
          <ac:spMkLst>
            <pc:docMk/>
            <pc:sldMk cId="2563627717" sldId="256"/>
            <ac:spMk id="93" creationId="{8576F020-8157-45CE-B1D9-6FA47AFEB4FA}"/>
          </ac:spMkLst>
        </pc:spChg>
        <pc:grpChg chg="add del">
          <ac:chgData name="Tedros Al" userId="0431a2e931ccfb19" providerId="LiveId" clId="{FFD4340E-3327-4D5A-8C92-356A38C0A64A}" dt="2026-07-11T12:08:35.177" v="751" actId="26606"/>
          <ac:grpSpMkLst>
            <pc:docMk/>
            <pc:sldMk cId="2563627717" sldId="256"/>
            <ac:grpSpMk id="24" creationId="{7A03E380-9CD1-4ABA-A763-9F9D252B8908}"/>
          </ac:grpSpMkLst>
        </pc:grpChg>
        <pc:grpChg chg="add del">
          <ac:chgData name="Tedros Al" userId="0431a2e931ccfb19" providerId="LiveId" clId="{FFD4340E-3327-4D5A-8C92-356A38C0A64A}" dt="2026-07-11T12:08:35.146" v="750" actId="26606"/>
          <ac:grpSpMkLst>
            <pc:docMk/>
            <pc:sldMk cId="2563627717" sldId="256"/>
            <ac:grpSpMk id="53" creationId="{40A75861-F6C5-44A9-B161-B03701CBDE0C}"/>
          </ac:grpSpMkLst>
        </pc:grpChg>
        <pc:grpChg chg="add del">
          <ac:chgData name="Tedros Al" userId="0431a2e931ccfb19" providerId="LiveId" clId="{FFD4340E-3327-4D5A-8C92-356A38C0A64A}" dt="2026-07-11T12:08:35.146" v="750" actId="26606"/>
          <ac:grpSpMkLst>
            <pc:docMk/>
            <pc:sldMk cId="2563627717" sldId="256"/>
            <ac:grpSpMk id="68" creationId="{5D1545E6-EB3C-4478-A661-A2CA963F129C}"/>
          </ac:grpSpMkLst>
        </pc:grpChg>
        <pc:grpChg chg="add">
          <ac:chgData name="Tedros Al" userId="0431a2e931ccfb19" providerId="LiveId" clId="{FFD4340E-3327-4D5A-8C92-356A38C0A64A}" dt="2026-07-11T12:10:21.504" v="761" actId="26606"/>
          <ac:grpSpMkLst>
            <pc:docMk/>
            <pc:sldMk cId="2563627717" sldId="256"/>
            <ac:grpSpMk id="79" creationId="{7A03E380-9CD1-4ABA-A763-9F9D252B8908}"/>
          </ac:grpSpMkLst>
        </pc:grpChg>
        <pc:picChg chg="add del mod">
          <ac:chgData name="Tedros Al" userId="0431a2e931ccfb19" providerId="LiveId" clId="{FFD4340E-3327-4D5A-8C92-356A38C0A64A}" dt="2026-07-12T15:18:40.111" v="1830" actId="478"/>
          <ac:picMkLst>
            <pc:docMk/>
            <pc:sldMk cId="2563627717" sldId="256"/>
            <ac:picMk id="4" creationId="{CA37935B-6E32-DEE3-D7D1-433B85A1900F}"/>
          </ac:picMkLst>
        </pc:picChg>
        <pc:cxnChg chg="add del">
          <ac:chgData name="Tedros Al" userId="0431a2e931ccfb19" providerId="LiveId" clId="{FFD4340E-3327-4D5A-8C92-356A38C0A64A}" dt="2026-07-11T12:07:56.336" v="747" actId="26606"/>
          <ac:cxnSpMkLst>
            <pc:docMk/>
            <pc:sldMk cId="2563627717" sldId="256"/>
            <ac:cxnSpMk id="39" creationId="{34D43EC1-35FA-4FC3-8526-F655CEB09D9C}"/>
          </ac:cxnSpMkLst>
        </pc:cxnChg>
        <pc:cxnChg chg="add del">
          <ac:chgData name="Tedros Al" userId="0431a2e931ccfb19" providerId="LiveId" clId="{FFD4340E-3327-4D5A-8C92-356A38C0A64A}" dt="2026-07-11T12:10:21.504" v="761" actId="26606"/>
          <ac:cxnSpMkLst>
            <pc:docMk/>
            <pc:sldMk cId="2563627717" sldId="256"/>
            <ac:cxnSpMk id="72" creationId="{34D43EC1-35FA-4FC3-8526-F655CEB09D9C}"/>
          </ac:cxnSpMkLst>
        </pc:cxnChg>
      </pc:sldChg>
      <pc:sldChg chg="addSp delSp modSp mod setBg setClrOvrMap">
        <pc:chgData name="Tedros Al" userId="0431a2e931ccfb19" providerId="LiveId" clId="{FFD4340E-3327-4D5A-8C92-356A38C0A64A}" dt="2026-07-11T19:50:44.211" v="1521" actId="20577"/>
        <pc:sldMkLst>
          <pc:docMk/>
          <pc:sldMk cId="2715806010" sldId="257"/>
        </pc:sldMkLst>
        <pc:spChg chg="mod ord">
          <ac:chgData name="Tedros Al" userId="0431a2e931ccfb19" providerId="LiveId" clId="{FFD4340E-3327-4D5A-8C92-356A38C0A64A}" dt="2026-07-11T12:10:29.611" v="762" actId="26606"/>
          <ac:spMkLst>
            <pc:docMk/>
            <pc:sldMk cId="2715806010" sldId="257"/>
            <ac:spMk id="2" creationId="{84E262C7-2C0D-83A7-4B68-88CCFBE724BB}"/>
          </ac:spMkLst>
        </pc:spChg>
        <pc:spChg chg="mod ord">
          <ac:chgData name="Tedros Al" userId="0431a2e931ccfb19" providerId="LiveId" clId="{FFD4340E-3327-4D5A-8C92-356A38C0A64A}" dt="2026-07-11T19:50:44.211" v="1521" actId="20577"/>
          <ac:spMkLst>
            <pc:docMk/>
            <pc:sldMk cId="2715806010" sldId="257"/>
            <ac:spMk id="3" creationId="{3986ECFC-4802-880F-CAC4-59F9E04E17F0}"/>
          </ac:spMkLst>
        </pc:spChg>
        <pc:spChg chg="add del">
          <ac:chgData name="Tedros Al" userId="0431a2e931ccfb19" providerId="LiveId" clId="{FFD4340E-3327-4D5A-8C92-356A38C0A64A}" dt="2026-07-11T12:07:24.722" v="744" actId="26606"/>
          <ac:spMkLst>
            <pc:docMk/>
            <pc:sldMk cId="2715806010" sldId="257"/>
            <ac:spMk id="36" creationId="{6A10670B-6568-4038-91D8-392C78C0CFE4}"/>
          </ac:spMkLst>
        </pc:spChg>
        <pc:spChg chg="add del">
          <ac:chgData name="Tedros Al" userId="0431a2e931ccfb19" providerId="LiveId" clId="{FFD4340E-3327-4D5A-8C92-356A38C0A64A}" dt="2026-07-11T12:07:24.722" v="744" actId="26606"/>
          <ac:spMkLst>
            <pc:docMk/>
            <pc:sldMk cId="2715806010" sldId="257"/>
            <ac:spMk id="40" creationId="{57ABABA7-0420-4200-9B65-1C1967CE9373}"/>
          </ac:spMkLst>
        </pc:spChg>
        <pc:spChg chg="add del">
          <ac:chgData name="Tedros Al" userId="0431a2e931ccfb19" providerId="LiveId" clId="{FFD4340E-3327-4D5A-8C92-356A38C0A64A}" dt="2026-07-11T12:07:24.722" v="744" actId="26606"/>
          <ac:spMkLst>
            <pc:docMk/>
            <pc:sldMk cId="2715806010" sldId="257"/>
            <ac:spMk id="56" creationId="{1E86F813-D67B-409D-AA77-FA8878C28E40}"/>
          </ac:spMkLst>
        </pc:spChg>
        <pc:spChg chg="add del">
          <ac:chgData name="Tedros Al" userId="0431a2e931ccfb19" providerId="LiveId" clId="{FFD4340E-3327-4D5A-8C92-356A38C0A64A}" dt="2026-07-11T12:07:24.722" v="744" actId="26606"/>
          <ac:spMkLst>
            <pc:docMk/>
            <pc:sldMk cId="2715806010" sldId="257"/>
            <ac:spMk id="58" creationId="{1F0BB6E0-44F4-4938-8070-5992040BD1D5}"/>
          </ac:spMkLst>
        </pc:spChg>
        <pc:spChg chg="add del">
          <ac:chgData name="Tedros Al" userId="0431a2e931ccfb19" providerId="LiveId" clId="{FFD4340E-3327-4D5A-8C92-356A38C0A64A}" dt="2026-07-11T12:10:29.611" v="762" actId="26606"/>
          <ac:spMkLst>
            <pc:docMk/>
            <pc:sldMk cId="2715806010" sldId="257"/>
            <ac:spMk id="91" creationId="{6A10670B-6568-4038-91D8-392C78C0CFE4}"/>
          </ac:spMkLst>
        </pc:spChg>
        <pc:spChg chg="add del">
          <ac:chgData name="Tedros Al" userId="0431a2e931ccfb19" providerId="LiveId" clId="{FFD4340E-3327-4D5A-8C92-356A38C0A64A}" dt="2026-07-11T12:10:29.611" v="762" actId="26606"/>
          <ac:spMkLst>
            <pc:docMk/>
            <pc:sldMk cId="2715806010" sldId="257"/>
            <ac:spMk id="93" creationId="{62163DB6-3EE7-474C-8726-1A05F7DE4229}"/>
          </ac:spMkLst>
        </pc:spChg>
        <pc:spChg chg="add del">
          <ac:chgData name="Tedros Al" userId="0431a2e931ccfb19" providerId="LiveId" clId="{FFD4340E-3327-4D5A-8C92-356A38C0A64A}" dt="2026-07-11T12:10:29.611" v="762" actId="26606"/>
          <ac:spMkLst>
            <pc:docMk/>
            <pc:sldMk cId="2715806010" sldId="257"/>
            <ac:spMk id="95" creationId="{57ABABA7-0420-4200-9B65-1C1967CE9373}"/>
          </ac:spMkLst>
        </pc:spChg>
        <pc:spChg chg="add del">
          <ac:chgData name="Tedros Al" userId="0431a2e931ccfb19" providerId="LiveId" clId="{FFD4340E-3327-4D5A-8C92-356A38C0A64A}" dt="2026-07-11T12:10:29.611" v="762" actId="26606"/>
          <ac:spMkLst>
            <pc:docMk/>
            <pc:sldMk cId="2715806010" sldId="257"/>
            <ac:spMk id="97" creationId="{A317EBE3-FF86-4DA1-BC9A-331F7F2144E9}"/>
          </ac:spMkLst>
        </pc:spChg>
        <pc:spChg chg="add">
          <ac:chgData name="Tedros Al" userId="0431a2e931ccfb19" providerId="LiveId" clId="{FFD4340E-3327-4D5A-8C92-356A38C0A64A}" dt="2026-07-11T12:10:29.611" v="762" actId="26606"/>
          <ac:spMkLst>
            <pc:docMk/>
            <pc:sldMk cId="2715806010" sldId="257"/>
            <ac:spMk id="132" creationId="{6A10670B-6568-4038-91D8-392C78C0CFE4}"/>
          </ac:spMkLst>
        </pc:spChg>
        <pc:spChg chg="add">
          <ac:chgData name="Tedros Al" userId="0431a2e931ccfb19" providerId="LiveId" clId="{FFD4340E-3327-4D5A-8C92-356A38C0A64A}" dt="2026-07-11T12:10:29.611" v="762" actId="26606"/>
          <ac:spMkLst>
            <pc:docMk/>
            <pc:sldMk cId="2715806010" sldId="257"/>
            <ac:spMk id="134" creationId="{62163DB6-3EE7-474C-8726-1A05F7DE4229}"/>
          </ac:spMkLst>
        </pc:spChg>
        <pc:spChg chg="add">
          <ac:chgData name="Tedros Al" userId="0431a2e931ccfb19" providerId="LiveId" clId="{FFD4340E-3327-4D5A-8C92-356A38C0A64A}" dt="2026-07-11T12:10:29.611" v="762" actId="26606"/>
          <ac:spMkLst>
            <pc:docMk/>
            <pc:sldMk cId="2715806010" sldId="257"/>
            <ac:spMk id="136" creationId="{57ABABA7-0420-4200-9B65-1C1967CE9373}"/>
          </ac:spMkLst>
        </pc:spChg>
        <pc:spChg chg="add">
          <ac:chgData name="Tedros Al" userId="0431a2e931ccfb19" providerId="LiveId" clId="{FFD4340E-3327-4D5A-8C92-356A38C0A64A}" dt="2026-07-11T12:10:29.611" v="762" actId="26606"/>
          <ac:spMkLst>
            <pc:docMk/>
            <pc:sldMk cId="2715806010" sldId="257"/>
            <ac:spMk id="152" creationId="{8576F020-8157-45CE-B1D9-6FA47AFEB4FA}"/>
          </ac:spMkLst>
        </pc:spChg>
      </pc:sldChg>
      <pc:sldChg chg="addSp delSp modSp mod setBg">
        <pc:chgData name="Tedros Al" userId="0431a2e931ccfb19" providerId="LiveId" clId="{FFD4340E-3327-4D5A-8C92-356A38C0A64A}" dt="2026-07-12T15:25:08.306" v="1882" actId="20577"/>
        <pc:sldMkLst>
          <pc:docMk/>
          <pc:sldMk cId="2897957523" sldId="258"/>
        </pc:sldMkLst>
        <pc:spChg chg="mod ord">
          <ac:chgData name="Tedros Al" userId="0431a2e931ccfb19" providerId="LiveId" clId="{FFD4340E-3327-4D5A-8C92-356A38C0A64A}" dt="2026-07-11T12:09:20.363" v="759" actId="26606"/>
          <ac:spMkLst>
            <pc:docMk/>
            <pc:sldMk cId="2897957523" sldId="258"/>
            <ac:spMk id="2" creationId="{4351C092-CB50-5179-72FB-94CBECED5425}"/>
          </ac:spMkLst>
        </pc:spChg>
        <pc:spChg chg="mod">
          <ac:chgData name="Tedros Al" userId="0431a2e931ccfb19" providerId="LiveId" clId="{FFD4340E-3327-4D5A-8C92-356A38C0A64A}" dt="2026-07-12T15:25:08.306" v="1882" actId="20577"/>
          <ac:spMkLst>
            <pc:docMk/>
            <pc:sldMk cId="2897957523" sldId="258"/>
            <ac:spMk id="3" creationId="{028A8359-438A-7EDF-F235-AE5BAE7FB208}"/>
          </ac:spMkLst>
        </pc:spChg>
        <pc:spChg chg="add del">
          <ac:chgData name="Tedros Al" userId="0431a2e931ccfb19" providerId="LiveId" clId="{FFD4340E-3327-4D5A-8C92-356A38C0A64A}" dt="2026-07-11T12:09:20.363" v="759" actId="26606"/>
          <ac:spMkLst>
            <pc:docMk/>
            <pc:sldMk cId="2897957523" sldId="258"/>
            <ac:spMk id="36" creationId="{6A10670B-6568-4038-91D8-392C78C0CFE4}"/>
          </ac:spMkLst>
        </pc:spChg>
        <pc:spChg chg="add del">
          <ac:chgData name="Tedros Al" userId="0431a2e931ccfb19" providerId="LiveId" clId="{FFD4340E-3327-4D5A-8C92-356A38C0A64A}" dt="2026-07-11T12:09:20.363" v="759" actId="26606"/>
          <ac:spMkLst>
            <pc:docMk/>
            <pc:sldMk cId="2897957523" sldId="258"/>
            <ac:spMk id="38" creationId="{62163DB6-3EE7-474C-8726-1A05F7DE4229}"/>
          </ac:spMkLst>
        </pc:spChg>
        <pc:spChg chg="add del">
          <ac:chgData name="Tedros Al" userId="0431a2e931ccfb19" providerId="LiveId" clId="{FFD4340E-3327-4D5A-8C92-356A38C0A64A}" dt="2026-07-11T12:09:20.363" v="759" actId="26606"/>
          <ac:spMkLst>
            <pc:docMk/>
            <pc:sldMk cId="2897957523" sldId="258"/>
            <ac:spMk id="40" creationId="{57ABABA7-0420-4200-9B65-1C1967CE9373}"/>
          </ac:spMkLst>
        </pc:spChg>
        <pc:spChg chg="add del">
          <ac:chgData name="Tedros Al" userId="0431a2e931ccfb19" providerId="LiveId" clId="{FFD4340E-3327-4D5A-8C92-356A38C0A64A}" dt="2026-07-11T12:09:20.363" v="759" actId="26606"/>
          <ac:spMkLst>
            <pc:docMk/>
            <pc:sldMk cId="2897957523" sldId="258"/>
            <ac:spMk id="56" creationId="{8576F020-8157-45CE-B1D9-6FA47AFEB4FA}"/>
          </ac:spMkLst>
        </pc:spChg>
        <pc:spChg chg="add del">
          <ac:chgData name="Tedros Al" userId="0431a2e931ccfb19" providerId="LiveId" clId="{FFD4340E-3327-4D5A-8C92-356A38C0A64A}" dt="2026-07-11T12:09:05.673" v="755" actId="26606"/>
          <ac:spMkLst>
            <pc:docMk/>
            <pc:sldMk cId="2897957523" sldId="258"/>
            <ac:spMk id="89" creationId="{6A10670B-6568-4038-91D8-392C78C0CFE4}"/>
          </ac:spMkLst>
        </pc:spChg>
        <pc:spChg chg="add del">
          <ac:chgData name="Tedros Al" userId="0431a2e931ccfb19" providerId="LiveId" clId="{FFD4340E-3327-4D5A-8C92-356A38C0A64A}" dt="2026-07-11T12:09:05.673" v="755" actId="26606"/>
          <ac:spMkLst>
            <pc:docMk/>
            <pc:sldMk cId="2897957523" sldId="258"/>
            <ac:spMk id="91" creationId="{62163DB6-3EE7-474C-8726-1A05F7DE4229}"/>
          </ac:spMkLst>
        </pc:spChg>
        <pc:spChg chg="add del">
          <ac:chgData name="Tedros Al" userId="0431a2e931ccfb19" providerId="LiveId" clId="{FFD4340E-3327-4D5A-8C92-356A38C0A64A}" dt="2026-07-11T12:09:05.673" v="755" actId="26606"/>
          <ac:spMkLst>
            <pc:docMk/>
            <pc:sldMk cId="2897957523" sldId="258"/>
            <ac:spMk id="93" creationId="{F81819F9-8CAC-4A6C-8F06-0482027F9736}"/>
          </ac:spMkLst>
        </pc:spChg>
        <pc:spChg chg="add del">
          <ac:chgData name="Tedros Al" userId="0431a2e931ccfb19" providerId="LiveId" clId="{FFD4340E-3327-4D5A-8C92-356A38C0A64A}" dt="2026-07-11T12:09:05.673" v="755" actId="26606"/>
          <ac:spMkLst>
            <pc:docMk/>
            <pc:sldMk cId="2897957523" sldId="258"/>
            <ac:spMk id="95" creationId="{4A98CC08-AEC2-4E8F-8F52-0F5C6372DB4F}"/>
          </ac:spMkLst>
        </pc:spChg>
        <pc:spChg chg="add">
          <ac:chgData name="Tedros Al" userId="0431a2e931ccfb19" providerId="LiveId" clId="{FFD4340E-3327-4D5A-8C92-356A38C0A64A}" dt="2026-07-11T12:09:20.363" v="759" actId="26606"/>
          <ac:spMkLst>
            <pc:docMk/>
            <pc:sldMk cId="2897957523" sldId="258"/>
            <ac:spMk id="109" creationId="{8576F020-8157-45CE-B1D9-6FA47AFEB4FA}"/>
          </ac:spMkLst>
        </pc:spChg>
        <pc:spChg chg="add del">
          <ac:chgData name="Tedros Al" userId="0431a2e931ccfb19" providerId="LiveId" clId="{FFD4340E-3327-4D5A-8C92-356A38C0A64A}" dt="2026-07-11T12:09:05.673" v="755" actId="26606"/>
          <ac:spMkLst>
            <pc:docMk/>
            <pc:sldMk cId="2897957523" sldId="258"/>
            <ac:spMk id="125" creationId="{1310EFE2-B91D-47E7-B117-C2A802800A7C}"/>
          </ac:spMkLst>
        </pc:spChg>
        <pc:spChg chg="add del">
          <ac:chgData name="Tedros Al" userId="0431a2e931ccfb19" providerId="LiveId" clId="{FFD4340E-3327-4D5A-8C92-356A38C0A64A}" dt="2026-07-11T12:09:20.332" v="758" actId="26606"/>
          <ac:spMkLst>
            <pc:docMk/>
            <pc:sldMk cId="2897957523" sldId="258"/>
            <ac:spMk id="153" creationId="{6A10670B-6568-4038-91D8-392C78C0CFE4}"/>
          </ac:spMkLst>
        </pc:spChg>
        <pc:spChg chg="add del">
          <ac:chgData name="Tedros Al" userId="0431a2e931ccfb19" providerId="LiveId" clId="{FFD4340E-3327-4D5A-8C92-356A38C0A64A}" dt="2026-07-11T12:09:20.332" v="758" actId="26606"/>
          <ac:spMkLst>
            <pc:docMk/>
            <pc:sldMk cId="2897957523" sldId="258"/>
            <ac:spMk id="154" creationId="{62163DB6-3EE7-474C-8726-1A05F7DE4229}"/>
          </ac:spMkLst>
        </pc:spChg>
        <pc:spChg chg="add del">
          <ac:chgData name="Tedros Al" userId="0431a2e931ccfb19" providerId="LiveId" clId="{FFD4340E-3327-4D5A-8C92-356A38C0A64A}" dt="2026-07-11T12:09:20.332" v="758" actId="26606"/>
          <ac:spMkLst>
            <pc:docMk/>
            <pc:sldMk cId="2897957523" sldId="258"/>
            <ac:spMk id="155" creationId="{F2EA518E-6C90-4FB8-9D88-C59B749893F3}"/>
          </ac:spMkLst>
        </pc:spChg>
        <pc:spChg chg="add del">
          <ac:chgData name="Tedros Al" userId="0431a2e931ccfb19" providerId="LiveId" clId="{FFD4340E-3327-4D5A-8C92-356A38C0A64A}" dt="2026-07-11T12:09:20.332" v="758" actId="26606"/>
          <ac:spMkLst>
            <pc:docMk/>
            <pc:sldMk cId="2897957523" sldId="258"/>
            <ac:spMk id="156" creationId="{51AFC3C9-5F6F-4B0C-B9BC-4538C1E6F3E3}"/>
          </ac:spMkLst>
        </pc:spChg>
        <pc:spChg chg="add del">
          <ac:chgData name="Tedros Al" userId="0431a2e931ccfb19" providerId="LiveId" clId="{FFD4340E-3327-4D5A-8C92-356A38C0A64A}" dt="2026-07-11T12:09:20.332" v="758" actId="26606"/>
          <ac:spMkLst>
            <pc:docMk/>
            <pc:sldMk cId="2897957523" sldId="258"/>
            <ac:spMk id="157" creationId="{BA844245-4805-4DD5-AF47-842A0B27FA79}"/>
          </ac:spMkLst>
        </pc:spChg>
        <pc:spChg chg="add">
          <ac:chgData name="Tedros Al" userId="0431a2e931ccfb19" providerId="LiveId" clId="{FFD4340E-3327-4D5A-8C92-356A38C0A64A}" dt="2026-07-11T12:09:20.363" v="759" actId="26606"/>
          <ac:spMkLst>
            <pc:docMk/>
            <pc:sldMk cId="2897957523" sldId="258"/>
            <ac:spMk id="161" creationId="{6A10670B-6568-4038-91D8-392C78C0CFE4}"/>
          </ac:spMkLst>
        </pc:spChg>
        <pc:spChg chg="add">
          <ac:chgData name="Tedros Al" userId="0431a2e931ccfb19" providerId="LiveId" clId="{FFD4340E-3327-4D5A-8C92-356A38C0A64A}" dt="2026-07-11T12:09:20.363" v="759" actId="26606"/>
          <ac:spMkLst>
            <pc:docMk/>
            <pc:sldMk cId="2897957523" sldId="258"/>
            <ac:spMk id="162" creationId="{62163DB6-3EE7-474C-8726-1A05F7DE4229}"/>
          </ac:spMkLst>
        </pc:spChg>
        <pc:spChg chg="add">
          <ac:chgData name="Tedros Al" userId="0431a2e931ccfb19" providerId="LiveId" clId="{FFD4340E-3327-4D5A-8C92-356A38C0A64A}" dt="2026-07-11T12:09:20.363" v="759" actId="26606"/>
          <ac:spMkLst>
            <pc:docMk/>
            <pc:sldMk cId="2897957523" sldId="258"/>
            <ac:spMk id="163" creationId="{57ABABA7-0420-4200-9B65-1C1967CE9373}"/>
          </ac:spMkLst>
        </pc:spChg>
      </pc:sldChg>
      <pc:sldChg chg="addSp delSp modSp mod setBg setClrOvrMap">
        <pc:chgData name="Tedros Al" userId="0431a2e931ccfb19" providerId="LiveId" clId="{FFD4340E-3327-4D5A-8C92-356A38C0A64A}" dt="2026-07-12T15:18:59.810" v="1831" actId="207"/>
        <pc:sldMkLst>
          <pc:docMk/>
          <pc:sldMk cId="1748499028" sldId="259"/>
        </pc:sldMkLst>
        <pc:spChg chg="mod">
          <ac:chgData name="Tedros Al" userId="0431a2e931ccfb19" providerId="LiveId" clId="{FFD4340E-3327-4D5A-8C92-356A38C0A64A}" dt="2026-07-08T18:49:50.849" v="462" actId="26606"/>
          <ac:spMkLst>
            <pc:docMk/>
            <pc:sldMk cId="1748499028" sldId="259"/>
            <ac:spMk id="2" creationId="{61C7DAA2-C26F-4546-8B0F-C81CFB47F842}"/>
          </ac:spMkLst>
        </pc:spChg>
        <pc:spChg chg="add del mod">
          <ac:chgData name="Tedros Al" userId="0431a2e931ccfb19" providerId="LiveId" clId="{FFD4340E-3327-4D5A-8C92-356A38C0A64A}" dt="2026-07-12T15:18:59.810" v="1831" actId="207"/>
          <ac:spMkLst>
            <pc:docMk/>
            <pc:sldMk cId="1748499028" sldId="259"/>
            <ac:spMk id="3" creationId="{F9C1CCB3-874D-5E4A-629C-E7AA4A8AB46C}"/>
          </ac:spMkLst>
        </pc:spChg>
      </pc:sldChg>
      <pc:sldChg chg="modSp del mod">
        <pc:chgData name="Tedros Al" userId="0431a2e931ccfb19" providerId="LiveId" clId="{FFD4340E-3327-4D5A-8C92-356A38C0A64A}" dt="2026-07-12T15:16:57.982" v="1823" actId="2696"/>
        <pc:sldMkLst>
          <pc:docMk/>
          <pc:sldMk cId="1424087263" sldId="260"/>
        </pc:sldMkLst>
        <pc:spChg chg="mod">
          <ac:chgData name="Tedros Al" userId="0431a2e931ccfb19" providerId="LiveId" clId="{FFD4340E-3327-4D5A-8C92-356A38C0A64A}" dt="2026-07-12T15:13:37.040" v="1782" actId="21"/>
          <ac:spMkLst>
            <pc:docMk/>
            <pc:sldMk cId="1424087263" sldId="260"/>
            <ac:spMk id="2" creationId="{3DD839E5-539A-6BA2-F020-0AEF28846AB2}"/>
          </ac:spMkLst>
        </pc:spChg>
        <pc:spChg chg="mod">
          <ac:chgData name="Tedros Al" userId="0431a2e931ccfb19" providerId="LiveId" clId="{FFD4340E-3327-4D5A-8C92-356A38C0A64A}" dt="2026-07-11T20:20:10.276" v="1595" actId="20577"/>
          <ac:spMkLst>
            <pc:docMk/>
            <pc:sldMk cId="1424087263" sldId="260"/>
            <ac:spMk id="3" creationId="{E73EC453-8E6E-AAA5-639A-7F2EB8FCDBC5}"/>
          </ac:spMkLst>
        </pc:spChg>
      </pc:sldChg>
      <pc:sldChg chg="modSp mod">
        <pc:chgData name="Tedros Al" userId="0431a2e931ccfb19" providerId="LiveId" clId="{FFD4340E-3327-4D5A-8C92-356A38C0A64A}" dt="2026-07-12T15:18:28.511" v="1828" actId="207"/>
        <pc:sldMkLst>
          <pc:docMk/>
          <pc:sldMk cId="1382716628" sldId="262"/>
        </pc:sldMkLst>
        <pc:spChg chg="mod">
          <ac:chgData name="Tedros Al" userId="0431a2e931ccfb19" providerId="LiveId" clId="{FFD4340E-3327-4D5A-8C92-356A38C0A64A}" dt="2026-07-12T15:18:28.511" v="1828" actId="207"/>
          <ac:spMkLst>
            <pc:docMk/>
            <pc:sldMk cId="1382716628" sldId="262"/>
            <ac:spMk id="3" creationId="{87B96C4E-C633-AD44-2B5D-616D8D99EE4D}"/>
          </ac:spMkLst>
        </pc:spChg>
      </pc:sldChg>
      <pc:sldChg chg="modSp mod">
        <pc:chgData name="Tedros Al" userId="0431a2e931ccfb19" providerId="LiveId" clId="{FFD4340E-3327-4D5A-8C92-356A38C0A64A}" dt="2026-07-12T15:20:43.426" v="1840" actId="207"/>
        <pc:sldMkLst>
          <pc:docMk/>
          <pc:sldMk cId="3970473306" sldId="264"/>
        </pc:sldMkLst>
        <pc:spChg chg="mod">
          <ac:chgData name="Tedros Al" userId="0431a2e931ccfb19" providerId="LiveId" clId="{FFD4340E-3327-4D5A-8C92-356A38C0A64A}" dt="2026-07-12T15:20:43.426" v="1840" actId="207"/>
          <ac:spMkLst>
            <pc:docMk/>
            <pc:sldMk cId="3970473306" sldId="264"/>
            <ac:spMk id="3" creationId="{4A53051C-8483-F6FD-7AB5-FC885653EC99}"/>
          </ac:spMkLst>
        </pc:spChg>
      </pc:sldChg>
      <pc:sldChg chg="modSp mod">
        <pc:chgData name="Tedros Al" userId="0431a2e931ccfb19" providerId="LiveId" clId="{FFD4340E-3327-4D5A-8C92-356A38C0A64A}" dt="2026-07-12T15:20:30.050" v="1839" actId="113"/>
        <pc:sldMkLst>
          <pc:docMk/>
          <pc:sldMk cId="359125969" sldId="265"/>
        </pc:sldMkLst>
        <pc:spChg chg="mod">
          <ac:chgData name="Tedros Al" userId="0431a2e931ccfb19" providerId="LiveId" clId="{FFD4340E-3327-4D5A-8C92-356A38C0A64A}" dt="2026-07-12T15:20:30.050" v="1839" actId="113"/>
          <ac:spMkLst>
            <pc:docMk/>
            <pc:sldMk cId="359125969" sldId="265"/>
            <ac:spMk id="3" creationId="{5F8D0C3B-0DFC-3E5A-28D7-AC7CD95B6A10}"/>
          </ac:spMkLst>
        </pc:spChg>
      </pc:sldChg>
      <pc:sldChg chg="addSp modSp mod setBg">
        <pc:chgData name="Tedros Al" userId="0431a2e931ccfb19" providerId="LiveId" clId="{FFD4340E-3327-4D5A-8C92-356A38C0A64A}" dt="2026-07-11T16:49:45.518" v="1306" actId="27636"/>
        <pc:sldMkLst>
          <pc:docMk/>
          <pc:sldMk cId="2850782885" sldId="266"/>
        </pc:sldMkLst>
        <pc:spChg chg="mod">
          <ac:chgData name="Tedros Al" userId="0431a2e931ccfb19" providerId="LiveId" clId="{FFD4340E-3327-4D5A-8C92-356A38C0A64A}" dt="2026-07-11T16:49:45.518" v="1306" actId="27636"/>
          <ac:spMkLst>
            <pc:docMk/>
            <pc:sldMk cId="2850782885" sldId="266"/>
            <ac:spMk id="2" creationId="{522107DF-28D1-AECE-299A-375E6A01AF85}"/>
          </ac:spMkLst>
        </pc:spChg>
        <pc:spChg chg="add mod">
          <ac:chgData name="Tedros Al" userId="0431a2e931ccfb19" providerId="LiveId" clId="{FFD4340E-3327-4D5A-8C92-356A38C0A64A}" dt="2026-07-11T16:25:24.173" v="1303" actId="14826"/>
          <ac:spMkLst>
            <pc:docMk/>
            <pc:sldMk cId="2850782885" sldId="266"/>
            <ac:spMk id="3" creationId="{042E40E1-342E-02B2-519D-E69310E56BCC}"/>
          </ac:spMkLst>
        </pc:spChg>
        <pc:spChg chg="add">
          <ac:chgData name="Tedros Al" userId="0431a2e931ccfb19" providerId="LiveId" clId="{FFD4340E-3327-4D5A-8C92-356A38C0A64A}" dt="2026-07-11T12:11:15.237" v="763" actId="26606"/>
          <ac:spMkLst>
            <pc:docMk/>
            <pc:sldMk cId="2850782885" sldId="266"/>
            <ac:spMk id="1063" creationId="{B8FE8EF1-7AF2-4864-A8DE-7EE3481DA1D4}"/>
          </ac:spMkLst>
        </pc:spChg>
        <pc:spChg chg="add">
          <ac:chgData name="Tedros Al" userId="0431a2e931ccfb19" providerId="LiveId" clId="{FFD4340E-3327-4D5A-8C92-356A38C0A64A}" dt="2026-07-11T12:11:15.237" v="763" actId="26606"/>
          <ac:spMkLst>
            <pc:docMk/>
            <pc:sldMk cId="2850782885" sldId="266"/>
            <ac:spMk id="1065" creationId="{76CB6AE4-A444-41E5-A744-47F048A15E7D}"/>
          </ac:spMkLst>
        </pc:spChg>
        <pc:spChg chg="add">
          <ac:chgData name="Tedros Al" userId="0431a2e931ccfb19" providerId="LiveId" clId="{FFD4340E-3327-4D5A-8C92-356A38C0A64A}" dt="2026-07-11T12:11:15.237" v="763" actId="26606"/>
          <ac:spMkLst>
            <pc:docMk/>
            <pc:sldMk cId="2850782885" sldId="266"/>
            <ac:spMk id="1067" creationId="{B4BAC1B2-6636-4CB3-8018-BAAE8A0456CC}"/>
          </ac:spMkLst>
        </pc:spChg>
        <pc:spChg chg="add">
          <ac:chgData name="Tedros Al" userId="0431a2e931ccfb19" providerId="LiveId" clId="{FFD4340E-3327-4D5A-8C92-356A38C0A64A}" dt="2026-07-11T12:11:15.237" v="763" actId="26606"/>
          <ac:spMkLst>
            <pc:docMk/>
            <pc:sldMk cId="2850782885" sldId="266"/>
            <ac:spMk id="1069" creationId="{99E51F2A-41B1-4159-8DCF-C9E46EDC595D}"/>
          </ac:spMkLst>
        </pc:spChg>
        <pc:spChg chg="add">
          <ac:chgData name="Tedros Al" userId="0431a2e931ccfb19" providerId="LiveId" clId="{FFD4340E-3327-4D5A-8C92-356A38C0A64A}" dt="2026-07-11T12:11:15.237" v="763" actId="26606"/>
          <ac:spMkLst>
            <pc:docMk/>
            <pc:sldMk cId="2850782885" sldId="266"/>
            <ac:spMk id="1099" creationId="{FE8CCA1D-3EED-438C-8DF2-1F365B6F1CC5}"/>
          </ac:spMkLst>
        </pc:spChg>
        <pc:spChg chg="add">
          <ac:chgData name="Tedros Al" userId="0431a2e931ccfb19" providerId="LiveId" clId="{FFD4340E-3327-4D5A-8C92-356A38C0A64A}" dt="2026-07-11T12:11:15.237" v="763" actId="26606"/>
          <ac:spMkLst>
            <pc:docMk/>
            <pc:sldMk cId="2850782885" sldId="266"/>
            <ac:spMk id="1101" creationId="{32D9B158-7DEE-41F9-AC1A-4F746D42820B}"/>
          </ac:spMkLst>
        </pc:spChg>
        <pc:grpChg chg="add">
          <ac:chgData name="Tedros Al" userId="0431a2e931ccfb19" providerId="LiveId" clId="{FFD4340E-3327-4D5A-8C92-356A38C0A64A}" dt="2026-07-11T12:11:15.237" v="763" actId="26606"/>
          <ac:grpSpMkLst>
            <pc:docMk/>
            <pc:sldMk cId="2850782885" sldId="266"/>
            <ac:grpSpMk id="1035" creationId="{7B7EFD05-5F12-420E-8AEF-74D5EF9D58BC}"/>
          </ac:grpSpMkLst>
        </pc:grpChg>
        <pc:grpChg chg="add">
          <ac:chgData name="Tedros Al" userId="0431a2e931ccfb19" providerId="LiveId" clId="{FFD4340E-3327-4D5A-8C92-356A38C0A64A}" dt="2026-07-11T12:11:15.237" v="763" actId="26606"/>
          <ac:grpSpMkLst>
            <pc:docMk/>
            <pc:sldMk cId="2850782885" sldId="266"/>
            <ac:grpSpMk id="1071" creationId="{4868BDA6-98C8-4E7B-8A59-1162BE9390A7}"/>
          </ac:grpSpMkLst>
        </pc:grpChg>
        <pc:picChg chg="mod">
          <ac:chgData name="Tedros Al" userId="0431a2e931ccfb19" providerId="LiveId" clId="{FFD4340E-3327-4D5A-8C92-356A38C0A64A}" dt="2026-07-11T16:25:24.173" v="1303" actId="14826"/>
          <ac:picMkLst>
            <pc:docMk/>
            <pc:sldMk cId="2850782885" sldId="266"/>
            <ac:picMk id="1030" creationId="{4E528340-6F23-E58F-AD00-71C55AF8F101}"/>
          </ac:picMkLst>
        </pc:picChg>
      </pc:sldChg>
      <pc:sldChg chg="modSp del mod">
        <pc:chgData name="Tedros Al" userId="0431a2e931ccfb19" providerId="LiveId" clId="{FFD4340E-3327-4D5A-8C92-356A38C0A64A}" dt="2026-07-12T15:12:42.573" v="1777" actId="2696"/>
        <pc:sldMkLst>
          <pc:docMk/>
          <pc:sldMk cId="1917974163" sldId="267"/>
        </pc:sldMkLst>
        <pc:spChg chg="mod">
          <ac:chgData name="Tedros Al" userId="0431a2e931ccfb19" providerId="LiveId" clId="{FFD4340E-3327-4D5A-8C92-356A38C0A64A}" dt="2026-07-12T15:12:30.610" v="1775" actId="6549"/>
          <ac:spMkLst>
            <pc:docMk/>
            <pc:sldMk cId="1917974163" sldId="267"/>
            <ac:spMk id="2" creationId="{631727AA-2A4B-7459-64F6-8CB68974F0E3}"/>
          </ac:spMkLst>
        </pc:spChg>
        <pc:spChg chg="mod">
          <ac:chgData name="Tedros Al" userId="0431a2e931ccfb19" providerId="LiveId" clId="{FFD4340E-3327-4D5A-8C92-356A38C0A64A}" dt="2026-07-12T15:12:34.963" v="1776" actId="6549"/>
          <ac:spMkLst>
            <pc:docMk/>
            <pc:sldMk cId="1917974163" sldId="267"/>
            <ac:spMk id="3" creationId="{C71705AF-A114-46D3-808C-4A69D3AE5A69}"/>
          </ac:spMkLst>
        </pc:spChg>
      </pc:sldChg>
      <pc:sldChg chg="modSp mod">
        <pc:chgData name="Tedros Al" userId="0431a2e931ccfb19" providerId="LiveId" clId="{FFD4340E-3327-4D5A-8C92-356A38C0A64A}" dt="2026-07-12T15:19:26.474" v="1834" actId="207"/>
        <pc:sldMkLst>
          <pc:docMk/>
          <pc:sldMk cId="3645478630" sldId="268"/>
        </pc:sldMkLst>
        <pc:spChg chg="mod">
          <ac:chgData name="Tedros Al" userId="0431a2e931ccfb19" providerId="LiveId" clId="{FFD4340E-3327-4D5A-8C92-356A38C0A64A}" dt="2026-07-12T15:19:26.474" v="1834" actId="207"/>
          <ac:spMkLst>
            <pc:docMk/>
            <pc:sldMk cId="3645478630" sldId="268"/>
            <ac:spMk id="3" creationId="{6ED3E622-CB09-1362-15C9-BF616871B4C4}"/>
          </ac:spMkLst>
        </pc:spChg>
      </pc:sldChg>
      <pc:sldChg chg="addSp delSp modSp new mod ord setBg setClrOvrMap">
        <pc:chgData name="Tedros Al" userId="0431a2e931ccfb19" providerId="LiveId" clId="{FFD4340E-3327-4D5A-8C92-356A38C0A64A}" dt="2026-07-12T15:05:10.277" v="1771" actId="122"/>
        <pc:sldMkLst>
          <pc:docMk/>
          <pc:sldMk cId="867896046" sldId="271"/>
        </pc:sldMkLst>
        <pc:spChg chg="mod ord">
          <ac:chgData name="Tedros Al" userId="0431a2e931ccfb19" providerId="LiveId" clId="{FFD4340E-3327-4D5A-8C92-356A38C0A64A}" dt="2026-07-12T15:05:10.277" v="1771" actId="122"/>
          <ac:spMkLst>
            <pc:docMk/>
            <pc:sldMk cId="867896046" sldId="271"/>
            <ac:spMk id="2" creationId="{75FD386A-EBA7-0949-023E-D428077F2BBA}"/>
          </ac:spMkLst>
        </pc:spChg>
        <pc:spChg chg="mod">
          <ac:chgData name="Tedros Al" userId="0431a2e931ccfb19" providerId="LiveId" clId="{FFD4340E-3327-4D5A-8C92-356A38C0A64A}" dt="2026-07-12T15:04:06.882" v="1725" actId="14100"/>
          <ac:spMkLst>
            <pc:docMk/>
            <pc:sldMk cId="867896046" sldId="271"/>
            <ac:spMk id="3" creationId="{7E42FA5E-8DF9-B6F4-3824-0835B0DF98CF}"/>
          </ac:spMkLst>
        </pc:spChg>
        <pc:spChg chg="add del">
          <ac:chgData name="Tedros Al" userId="0431a2e931ccfb19" providerId="LiveId" clId="{FFD4340E-3327-4D5A-8C92-356A38C0A64A}" dt="2026-07-11T12:09:35.110" v="760" actId="26606"/>
          <ac:spMkLst>
            <pc:docMk/>
            <pc:sldMk cId="867896046" sldId="271"/>
            <ac:spMk id="184" creationId="{62163DB6-3EE7-474C-8726-1A05F7DE4229}"/>
          </ac:spMkLst>
        </pc:spChg>
        <pc:spChg chg="add del">
          <ac:chgData name="Tedros Al" userId="0431a2e931ccfb19" providerId="LiveId" clId="{FFD4340E-3327-4D5A-8C92-356A38C0A64A}" dt="2026-07-11T12:09:35.110" v="760" actId="26606"/>
          <ac:spMkLst>
            <pc:docMk/>
            <pc:sldMk cId="867896046" sldId="271"/>
            <ac:spMk id="186" creationId="{57ABABA7-0420-4200-9B65-1C1967CE9373}"/>
          </ac:spMkLst>
        </pc:spChg>
        <pc:spChg chg="add del">
          <ac:chgData name="Tedros Al" userId="0431a2e931ccfb19" providerId="LiveId" clId="{FFD4340E-3327-4D5A-8C92-356A38C0A64A}" dt="2026-07-11T12:09:35.110" v="760" actId="26606"/>
          <ac:spMkLst>
            <pc:docMk/>
            <pc:sldMk cId="867896046" sldId="271"/>
            <ac:spMk id="202" creationId="{8576F020-8157-45CE-B1D9-6FA47AFEB4FA}"/>
          </ac:spMkLst>
        </pc:spChg>
        <pc:spChg chg="add">
          <ac:chgData name="Tedros Al" userId="0431a2e931ccfb19" providerId="LiveId" clId="{FFD4340E-3327-4D5A-8C92-356A38C0A64A}" dt="2026-07-11T12:09:35.110" v="760" actId="26606"/>
          <ac:spMkLst>
            <pc:docMk/>
            <pc:sldMk cId="867896046" sldId="271"/>
            <ac:spMk id="235" creationId="{B8FE8EF1-7AF2-4864-A8DE-7EE3481DA1D4}"/>
          </ac:spMkLst>
        </pc:spChg>
        <pc:spChg chg="add">
          <ac:chgData name="Tedros Al" userId="0431a2e931ccfb19" providerId="LiveId" clId="{FFD4340E-3327-4D5A-8C92-356A38C0A64A}" dt="2026-07-11T12:09:35.110" v="760" actId="26606"/>
          <ac:spMkLst>
            <pc:docMk/>
            <pc:sldMk cId="867896046" sldId="271"/>
            <ac:spMk id="237" creationId="{76CB6AE4-A444-41E5-A744-47F048A15E7D}"/>
          </ac:spMkLst>
        </pc:spChg>
        <pc:spChg chg="add">
          <ac:chgData name="Tedros Al" userId="0431a2e931ccfb19" providerId="LiveId" clId="{FFD4340E-3327-4D5A-8C92-356A38C0A64A}" dt="2026-07-11T12:09:35.110" v="760" actId="26606"/>
          <ac:spMkLst>
            <pc:docMk/>
            <pc:sldMk cId="867896046" sldId="271"/>
            <ac:spMk id="239" creationId="{A922CC7D-9AB0-495B-8AEC-81B7CDEE1AC0}"/>
          </ac:spMkLst>
        </pc:spChg>
        <pc:spChg chg="add">
          <ac:chgData name="Tedros Al" userId="0431a2e931ccfb19" providerId="LiveId" clId="{FFD4340E-3327-4D5A-8C92-356A38C0A64A}" dt="2026-07-11T12:09:35.110" v="760" actId="26606"/>
          <ac:spMkLst>
            <pc:docMk/>
            <pc:sldMk cId="867896046" sldId="271"/>
            <ac:spMk id="269" creationId="{AA4E6AA2-BEA6-4D9C-940A-56C57341D1C4}"/>
          </ac:spMkLst>
        </pc:spChg>
        <pc:spChg chg="add">
          <ac:chgData name="Tedros Al" userId="0431a2e931ccfb19" providerId="LiveId" clId="{FFD4340E-3327-4D5A-8C92-356A38C0A64A}" dt="2026-07-11T12:09:35.110" v="760" actId="26606"/>
          <ac:spMkLst>
            <pc:docMk/>
            <pc:sldMk cId="867896046" sldId="271"/>
            <ac:spMk id="271" creationId="{ED642ED3-CFED-4142-8502-CCC199447083}"/>
          </ac:spMkLst>
        </pc:spChg>
        <pc:picChg chg="add mod">
          <ac:chgData name="Tedros Al" userId="0431a2e931ccfb19" providerId="LiveId" clId="{FFD4340E-3327-4D5A-8C92-356A38C0A64A}" dt="2026-07-12T15:03:50.314" v="1721" actId="1076"/>
          <ac:picMkLst>
            <pc:docMk/>
            <pc:sldMk cId="867896046" sldId="271"/>
            <ac:picMk id="5" creationId="{E569AFD9-0130-1EEC-965D-50A0D49D71D8}"/>
          </ac:picMkLst>
        </pc:picChg>
        <pc:picChg chg="add del mod">
          <ac:chgData name="Tedros Al" userId="0431a2e931ccfb19" providerId="LiveId" clId="{FFD4340E-3327-4D5A-8C92-356A38C0A64A}" dt="2026-07-12T15:02:32.452" v="1712" actId="478"/>
          <ac:picMkLst>
            <pc:docMk/>
            <pc:sldMk cId="867896046" sldId="271"/>
            <ac:picMk id="6" creationId="{5382DCAD-F3EC-FA53-36AC-C8E677814806}"/>
          </ac:picMkLst>
        </pc:picChg>
      </pc:sldChg>
      <pc:sldChg chg="modSp new mod">
        <pc:chgData name="Tedros Al" userId="0431a2e931ccfb19" providerId="LiveId" clId="{FFD4340E-3327-4D5A-8C92-356A38C0A64A}" dt="2026-07-12T15:19:09.392" v="1832" actId="207"/>
        <pc:sldMkLst>
          <pc:docMk/>
          <pc:sldMk cId="775542648" sldId="272"/>
        </pc:sldMkLst>
        <pc:spChg chg="mod">
          <ac:chgData name="Tedros Al" userId="0431a2e931ccfb19" providerId="LiveId" clId="{FFD4340E-3327-4D5A-8C92-356A38C0A64A}" dt="2026-07-11T15:11:48.830" v="1160"/>
          <ac:spMkLst>
            <pc:docMk/>
            <pc:sldMk cId="775542648" sldId="272"/>
            <ac:spMk id="2" creationId="{9C7C8677-0801-0DA6-5F30-EBC3DBC1B635}"/>
          </ac:spMkLst>
        </pc:spChg>
        <pc:spChg chg="mod">
          <ac:chgData name="Tedros Al" userId="0431a2e931ccfb19" providerId="LiveId" clId="{FFD4340E-3327-4D5A-8C92-356A38C0A64A}" dt="2026-07-12T15:19:09.392" v="1832" actId="207"/>
          <ac:spMkLst>
            <pc:docMk/>
            <pc:sldMk cId="775542648" sldId="272"/>
            <ac:spMk id="3" creationId="{37F77B75-440E-EED3-7D81-39FA6BB17447}"/>
          </ac:spMkLst>
        </pc:spChg>
      </pc:sldChg>
      <pc:sldChg chg="modSp new mod">
        <pc:chgData name="Tedros Al" userId="0431a2e931ccfb19" providerId="LiveId" clId="{FFD4340E-3327-4D5A-8C92-356A38C0A64A}" dt="2026-07-12T15:19:17.038" v="1833" actId="207"/>
        <pc:sldMkLst>
          <pc:docMk/>
          <pc:sldMk cId="494596536" sldId="273"/>
        </pc:sldMkLst>
        <pc:spChg chg="mod">
          <ac:chgData name="Tedros Al" userId="0431a2e931ccfb19" providerId="LiveId" clId="{FFD4340E-3327-4D5A-8C92-356A38C0A64A}" dt="2026-07-12T15:13:56.760" v="1785" actId="1076"/>
          <ac:spMkLst>
            <pc:docMk/>
            <pc:sldMk cId="494596536" sldId="273"/>
            <ac:spMk id="2" creationId="{4B17B5FC-3389-69AA-C897-6FF9338F8217}"/>
          </ac:spMkLst>
        </pc:spChg>
        <pc:spChg chg="mod">
          <ac:chgData name="Tedros Al" userId="0431a2e931ccfb19" providerId="LiveId" clId="{FFD4340E-3327-4D5A-8C92-356A38C0A64A}" dt="2026-07-12T15:19:17.038" v="1833" actId="207"/>
          <ac:spMkLst>
            <pc:docMk/>
            <pc:sldMk cId="494596536" sldId="273"/>
            <ac:spMk id="3" creationId="{73AA9C73-3F70-802D-BB46-6C7572E69DC8}"/>
          </ac:spMkLst>
        </pc:spChg>
      </pc:sldChg>
      <pc:sldMasterChg chg="setBg">
        <pc:chgData name="Tedros Al" userId="0431a2e931ccfb19" providerId="LiveId" clId="{FFD4340E-3327-4D5A-8C92-356A38C0A64A}" dt="2026-07-05T10:42:35.052" v="50"/>
        <pc:sldMasterMkLst>
          <pc:docMk/>
          <pc:sldMasterMk cId="2936958270" sldId="2147483713"/>
        </pc:sldMasterMkLst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bgmcgroup.com/exploring-the-fishbone-diagram-types-advantages-drawbacks-and-revealing-the-six-ms-of-change/" TargetMode="External"/><Relationship Id="rId2" Type="http://schemas.openxmlformats.org/officeDocument/2006/relationships/hyperlink" Target="https://www.cipd.org/en/knowledge/factsheets/pestle-analysis-factsheet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moodle.uwtsd.ac.uk/course/section.php?id=208160" TargetMode="External"/><Relationship Id="rId5" Type="http://schemas.openxmlformats.org/officeDocument/2006/relationships/hyperlink" Target="https://moodle.uwtsd.ac.uk/mod/resource/view.php?id=746111" TargetMode="External"/><Relationship Id="rId4" Type="http://schemas.openxmlformats.org/officeDocument/2006/relationships/hyperlink" Target="https://safetyculture.com/topics/5w1h(accessed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80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3" name="Freeform 6">
            <a:extLst>
              <a:ext uri="{FF2B5EF4-FFF2-40B4-BE49-F238E27FC236}">
                <a16:creationId xmlns:a16="http://schemas.microsoft.com/office/drawing/2014/main" id="{8576F020-8157-45CE-B1D9-6FA47AFEB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1159566"/>
            <a:ext cx="7560245" cy="453886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3622" y="1318590"/>
            <a:ext cx="7081843" cy="422082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000" dirty="0">
                <a:solidFill>
                  <a:srgbClr val="FFFFFF"/>
                </a:solidFill>
                <a:latin typeface="A"/>
              </a:rPr>
              <a:t>- MODULE NAME:  </a:t>
            </a:r>
            <a:r>
              <a:rPr lang="en-GB" sz="2400" dirty="0">
                <a:solidFill>
                  <a:srgbClr val="FFFFFF"/>
                </a:solidFill>
                <a:latin typeface="A"/>
              </a:rPr>
              <a:t>Problem</a:t>
            </a:r>
            <a:r>
              <a:rPr lang="en-GB" sz="2400" b="1" dirty="0">
                <a:solidFill>
                  <a:srgbClr val="FFFFFF"/>
                </a:solidFill>
              </a:rPr>
              <a:t> </a:t>
            </a:r>
            <a:r>
              <a:rPr lang="en-GB" sz="2400" dirty="0">
                <a:solidFill>
                  <a:srgbClr val="FFFFFF"/>
                </a:solidFill>
              </a:rPr>
              <a:t>solving and   </a:t>
            </a:r>
            <a:br>
              <a:rPr lang="en-GB" sz="2400" dirty="0">
                <a:solidFill>
                  <a:srgbClr val="FFFFFF"/>
                </a:solidFill>
              </a:rPr>
            </a:br>
            <a:r>
              <a:rPr lang="en-GB" sz="2400" dirty="0">
                <a:solidFill>
                  <a:srgbClr val="FFFFFF"/>
                </a:solidFill>
              </a:rPr>
              <a:t>                                   decision making</a:t>
            </a:r>
            <a:br>
              <a:rPr lang="en-GB" sz="2400" dirty="0">
                <a:solidFill>
                  <a:srgbClr val="FFFFFF"/>
                </a:solidFill>
                <a:latin typeface="A"/>
              </a:rPr>
            </a:br>
            <a:r>
              <a:rPr lang="en-GB" sz="3000" dirty="0">
                <a:solidFill>
                  <a:srgbClr val="FFFFFF"/>
                </a:solidFill>
                <a:latin typeface="A"/>
              </a:rPr>
              <a:t>- MODULE CODE :   </a:t>
            </a:r>
            <a:r>
              <a:rPr lang="en-GB" sz="2000" dirty="0">
                <a:solidFill>
                  <a:srgbClr val="FFFFFF"/>
                </a:solidFill>
              </a:rPr>
              <a:t>LCLM4004</a:t>
            </a:r>
            <a:br>
              <a:rPr lang="en-GB" sz="3000" dirty="0">
                <a:solidFill>
                  <a:srgbClr val="FFFFFF"/>
                </a:solidFill>
                <a:latin typeface="A"/>
              </a:rPr>
            </a:br>
            <a:r>
              <a:rPr lang="en-GB" sz="3000" dirty="0">
                <a:solidFill>
                  <a:srgbClr val="FFFFFF"/>
                </a:solidFill>
                <a:latin typeface="A"/>
              </a:rPr>
              <a:t>- STUDENT NAME : Tedros Alem</a:t>
            </a:r>
            <a:br>
              <a:rPr lang="en-GB" sz="3000" dirty="0">
                <a:solidFill>
                  <a:srgbClr val="FFFFFF"/>
                </a:solidFill>
                <a:latin typeface="A"/>
              </a:rPr>
            </a:br>
            <a:r>
              <a:rPr lang="en-GB" sz="3000" dirty="0">
                <a:solidFill>
                  <a:srgbClr val="FFFFFF"/>
                </a:solidFill>
                <a:latin typeface="A"/>
              </a:rPr>
              <a:t>- STUDENT ID:          2531435</a:t>
            </a:r>
            <a:br>
              <a:rPr lang="en-GB" sz="3000" dirty="0">
                <a:solidFill>
                  <a:srgbClr val="FFFFFF"/>
                </a:solidFill>
                <a:latin typeface="A"/>
              </a:rPr>
            </a:br>
            <a:r>
              <a:rPr lang="en-GB" sz="3000" dirty="0">
                <a:solidFill>
                  <a:srgbClr val="FFFFFF"/>
                </a:solidFill>
                <a:latin typeface="A"/>
              </a:rPr>
              <a:t>- LECTURER:              </a:t>
            </a:r>
            <a:r>
              <a:rPr lang="en-GB" sz="2400" dirty="0">
                <a:solidFill>
                  <a:srgbClr val="FFFFFF"/>
                </a:solidFill>
              </a:rPr>
              <a:t>Charles </a:t>
            </a:r>
            <a:r>
              <a:rPr lang="en-GB" sz="2400" dirty="0" err="1">
                <a:solidFill>
                  <a:srgbClr val="FFFFFF"/>
                </a:solidFill>
              </a:rPr>
              <a:t>Obinwa</a:t>
            </a:r>
            <a:br>
              <a:rPr lang="en-GB" sz="3000" dirty="0">
                <a:solidFill>
                  <a:srgbClr val="FFFFFF"/>
                </a:solidFill>
                <a:latin typeface="A"/>
              </a:rPr>
            </a:br>
            <a:r>
              <a:rPr lang="en-GB" sz="3000" dirty="0">
                <a:solidFill>
                  <a:srgbClr val="FFFFFF"/>
                </a:solidFill>
                <a:latin typeface="A"/>
              </a:rPr>
              <a:t>- Assignment 1:       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roup 103">
            <a:extLst>
              <a:ext uri="{FF2B5EF4-FFF2-40B4-BE49-F238E27FC236}">
                <a16:creationId xmlns:a16="http://schemas.microsoft.com/office/drawing/2014/main" id="{04E9F44E-02E7-4A97-B7DB-1DB0F1F4E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5" name="Freeform 11">
              <a:extLst>
                <a:ext uri="{FF2B5EF4-FFF2-40B4-BE49-F238E27FC236}">
                  <a16:creationId xmlns:a16="http://schemas.microsoft.com/office/drawing/2014/main" id="{154F2546-BFC4-4B9A-B22A-40C22269F5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Freeform 12">
              <a:extLst>
                <a:ext uri="{FF2B5EF4-FFF2-40B4-BE49-F238E27FC236}">
                  <a16:creationId xmlns:a16="http://schemas.microsoft.com/office/drawing/2014/main" id="{4BB2355B-3CC7-4F78-AEE5-42361DBF4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Freeform 13">
              <a:extLst>
                <a:ext uri="{FF2B5EF4-FFF2-40B4-BE49-F238E27FC236}">
                  <a16:creationId xmlns:a16="http://schemas.microsoft.com/office/drawing/2014/main" id="{031B8A19-2FD3-4302-91CF-C8B6F93B30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" name="Freeform 14">
              <a:extLst>
                <a:ext uri="{FF2B5EF4-FFF2-40B4-BE49-F238E27FC236}">
                  <a16:creationId xmlns:a16="http://schemas.microsoft.com/office/drawing/2014/main" id="{73162A24-700C-424E-96EC-86CB156D05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Freeform 15">
              <a:extLst>
                <a:ext uri="{FF2B5EF4-FFF2-40B4-BE49-F238E27FC236}">
                  <a16:creationId xmlns:a16="http://schemas.microsoft.com/office/drawing/2014/main" id="{1F0C1D92-E435-4491-B392-AB951E055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Freeform 16">
              <a:extLst>
                <a:ext uri="{FF2B5EF4-FFF2-40B4-BE49-F238E27FC236}">
                  <a16:creationId xmlns:a16="http://schemas.microsoft.com/office/drawing/2014/main" id="{0212CAD4-9EC5-41A6-B23D-EBA0527104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Freeform 17">
              <a:extLst>
                <a:ext uri="{FF2B5EF4-FFF2-40B4-BE49-F238E27FC236}">
                  <a16:creationId xmlns:a16="http://schemas.microsoft.com/office/drawing/2014/main" id="{6EFDEEEF-07D4-42EA-BAF2-B6FB6442DD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Freeform 18">
              <a:extLst>
                <a:ext uri="{FF2B5EF4-FFF2-40B4-BE49-F238E27FC236}">
                  <a16:creationId xmlns:a16="http://schemas.microsoft.com/office/drawing/2014/main" id="{2F4FA7A2-4814-4283-AED6-51BE578606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Freeform 19">
              <a:extLst>
                <a:ext uri="{FF2B5EF4-FFF2-40B4-BE49-F238E27FC236}">
                  <a16:creationId xmlns:a16="http://schemas.microsoft.com/office/drawing/2014/main" id="{3A80AF23-BF8E-4209-B9DE-1D2A637B4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Freeform 20">
              <a:extLst>
                <a:ext uri="{FF2B5EF4-FFF2-40B4-BE49-F238E27FC236}">
                  <a16:creationId xmlns:a16="http://schemas.microsoft.com/office/drawing/2014/main" id="{19128847-0CCA-451D-A00A-2855A4D6D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Freeform 21">
              <a:extLst>
                <a:ext uri="{FF2B5EF4-FFF2-40B4-BE49-F238E27FC236}">
                  <a16:creationId xmlns:a16="http://schemas.microsoft.com/office/drawing/2014/main" id="{5007ABF4-C6D7-4D5A-B621-E22A6CDE24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Freeform 22">
              <a:extLst>
                <a:ext uri="{FF2B5EF4-FFF2-40B4-BE49-F238E27FC236}">
                  <a16:creationId xmlns:a16="http://schemas.microsoft.com/office/drawing/2014/main" id="{C626D9E0-6E9C-49D1-9350-E85A88DD35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3F22DE9C-F188-48E2-A82C-4434A8EEE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119" name="Freeform 27">
              <a:extLst>
                <a:ext uri="{FF2B5EF4-FFF2-40B4-BE49-F238E27FC236}">
                  <a16:creationId xmlns:a16="http://schemas.microsoft.com/office/drawing/2014/main" id="{02013AA2-1F55-4C5D-AA37-2F66C2056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0" name="Freeform 28">
              <a:extLst>
                <a:ext uri="{FF2B5EF4-FFF2-40B4-BE49-F238E27FC236}">
                  <a16:creationId xmlns:a16="http://schemas.microsoft.com/office/drawing/2014/main" id="{1FB61D00-6151-464C-A1C0-2F19F6413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1" name="Freeform 29">
              <a:extLst>
                <a:ext uri="{FF2B5EF4-FFF2-40B4-BE49-F238E27FC236}">
                  <a16:creationId xmlns:a16="http://schemas.microsoft.com/office/drawing/2014/main" id="{A5ED6B64-D948-4BCE-9D88-5BB2FDD8F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2" name="Freeform 30">
              <a:extLst>
                <a:ext uri="{FF2B5EF4-FFF2-40B4-BE49-F238E27FC236}">
                  <a16:creationId xmlns:a16="http://schemas.microsoft.com/office/drawing/2014/main" id="{F89D4BEB-9156-4620-A774-3B780CC758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3" name="Freeform 31">
              <a:extLst>
                <a:ext uri="{FF2B5EF4-FFF2-40B4-BE49-F238E27FC236}">
                  <a16:creationId xmlns:a16="http://schemas.microsoft.com/office/drawing/2014/main" id="{B4A8D726-AC9C-413C-BA61-279C42A85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4" name="Freeform 32">
              <a:extLst>
                <a:ext uri="{FF2B5EF4-FFF2-40B4-BE49-F238E27FC236}">
                  <a16:creationId xmlns:a16="http://schemas.microsoft.com/office/drawing/2014/main" id="{F17D811C-C413-4847-8A99-0C428A5835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5" name="Freeform 33">
              <a:extLst>
                <a:ext uri="{FF2B5EF4-FFF2-40B4-BE49-F238E27FC236}">
                  <a16:creationId xmlns:a16="http://schemas.microsoft.com/office/drawing/2014/main" id="{75BC74C6-A8D3-43B7-88D6-D36F1C0388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6" name="Freeform 34">
              <a:extLst>
                <a:ext uri="{FF2B5EF4-FFF2-40B4-BE49-F238E27FC236}">
                  <a16:creationId xmlns:a16="http://schemas.microsoft.com/office/drawing/2014/main" id="{57EEDAFB-AA1B-4B29-B0D8-E3F097A308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7" name="Freeform 35">
              <a:extLst>
                <a:ext uri="{FF2B5EF4-FFF2-40B4-BE49-F238E27FC236}">
                  <a16:creationId xmlns:a16="http://schemas.microsoft.com/office/drawing/2014/main" id="{2037E8F3-503E-4F56-81D4-C0058A8556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8" name="Freeform 36">
              <a:extLst>
                <a:ext uri="{FF2B5EF4-FFF2-40B4-BE49-F238E27FC236}">
                  <a16:creationId xmlns:a16="http://schemas.microsoft.com/office/drawing/2014/main" id="{B3B14D57-F75A-402A-B35D-98E84AD68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9" name="Freeform 37">
              <a:extLst>
                <a:ext uri="{FF2B5EF4-FFF2-40B4-BE49-F238E27FC236}">
                  <a16:creationId xmlns:a16="http://schemas.microsoft.com/office/drawing/2014/main" id="{4AFB6E2F-5AF1-4DB0-851C-8F7492A9E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0" name="Freeform 38">
              <a:extLst>
                <a:ext uri="{FF2B5EF4-FFF2-40B4-BE49-F238E27FC236}">
                  <a16:creationId xmlns:a16="http://schemas.microsoft.com/office/drawing/2014/main" id="{6725B281-5E62-47B4-873A-9B1261423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2" name="Rectangle 131">
            <a:extLst>
              <a:ext uri="{FF2B5EF4-FFF2-40B4-BE49-F238E27FC236}">
                <a16:creationId xmlns:a16="http://schemas.microsoft.com/office/drawing/2014/main" id="{6A10670B-6568-4038-91D8-392C78C0CF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4" name="Freeform 6">
            <a:extLst>
              <a:ext uri="{FF2B5EF4-FFF2-40B4-BE49-F238E27FC236}">
                <a16:creationId xmlns:a16="http://schemas.microsoft.com/office/drawing/2014/main" id="{62163DB6-3EE7-474C-8726-1A05F7DE4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36" name="Rectangle 135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139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0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1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2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4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5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6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7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8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9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0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2" name="Freeform 6">
            <a:extLst>
              <a:ext uri="{FF2B5EF4-FFF2-40B4-BE49-F238E27FC236}">
                <a16:creationId xmlns:a16="http://schemas.microsoft.com/office/drawing/2014/main" id="{8576F020-8157-45CE-B1D9-6FA47AFEB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1159566"/>
            <a:ext cx="7560245" cy="453886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215" y="1318590"/>
            <a:ext cx="5102159" cy="42208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>
                <a:solidFill>
                  <a:srgbClr val="FFFFFF"/>
                </a:solidFill>
              </a:rPr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12032" y="804334"/>
            <a:ext cx="3675634" cy="524933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</a:rPr>
              <a:t>Introduction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</a:rPr>
              <a:t>Company background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</a:rPr>
              <a:t>Problem nature and scope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</a:rPr>
              <a:t>PESTLE ANALYSIS: Basil’s Bakery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</a:rPr>
              <a:t>Cause and effect analysis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</a:rPr>
              <a:t>Fishbone diagram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</a:rPr>
              <a:t>Conclusion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</a:rPr>
              <a:t>References</a:t>
            </a:r>
          </a:p>
          <a:p>
            <a:endParaRPr 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" name="Group 158">
            <a:extLst>
              <a:ext uri="{FF2B5EF4-FFF2-40B4-BE49-F238E27FC236}">
                <a16:creationId xmlns:a16="http://schemas.microsoft.com/office/drawing/2014/main" id="{04E9F44E-02E7-4A97-B7DB-1DB0F1F4E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62" name="Freeform 11">
              <a:extLst>
                <a:ext uri="{FF2B5EF4-FFF2-40B4-BE49-F238E27FC236}">
                  <a16:creationId xmlns:a16="http://schemas.microsoft.com/office/drawing/2014/main" id="{154F2546-BFC4-4B9A-B22A-40C22269F5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12">
              <a:extLst>
                <a:ext uri="{FF2B5EF4-FFF2-40B4-BE49-F238E27FC236}">
                  <a16:creationId xmlns:a16="http://schemas.microsoft.com/office/drawing/2014/main" id="{4BB2355B-3CC7-4F78-AEE5-42361DBF4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13">
              <a:extLst>
                <a:ext uri="{FF2B5EF4-FFF2-40B4-BE49-F238E27FC236}">
                  <a16:creationId xmlns:a16="http://schemas.microsoft.com/office/drawing/2014/main" id="{031B8A19-2FD3-4302-91CF-C8B6F93B30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14">
              <a:extLst>
                <a:ext uri="{FF2B5EF4-FFF2-40B4-BE49-F238E27FC236}">
                  <a16:creationId xmlns:a16="http://schemas.microsoft.com/office/drawing/2014/main" id="{73162A24-700C-424E-96EC-86CB156D05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15">
              <a:extLst>
                <a:ext uri="{FF2B5EF4-FFF2-40B4-BE49-F238E27FC236}">
                  <a16:creationId xmlns:a16="http://schemas.microsoft.com/office/drawing/2014/main" id="{1F0C1D92-E435-4491-B392-AB951E055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16">
              <a:extLst>
                <a:ext uri="{FF2B5EF4-FFF2-40B4-BE49-F238E27FC236}">
                  <a16:creationId xmlns:a16="http://schemas.microsoft.com/office/drawing/2014/main" id="{0212CAD4-9EC5-41A6-B23D-EBA0527104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17">
              <a:extLst>
                <a:ext uri="{FF2B5EF4-FFF2-40B4-BE49-F238E27FC236}">
                  <a16:creationId xmlns:a16="http://schemas.microsoft.com/office/drawing/2014/main" id="{6EFDEEEF-07D4-42EA-BAF2-B6FB6442DD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18">
              <a:extLst>
                <a:ext uri="{FF2B5EF4-FFF2-40B4-BE49-F238E27FC236}">
                  <a16:creationId xmlns:a16="http://schemas.microsoft.com/office/drawing/2014/main" id="{2F4FA7A2-4814-4283-AED6-51BE578606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19">
              <a:extLst>
                <a:ext uri="{FF2B5EF4-FFF2-40B4-BE49-F238E27FC236}">
                  <a16:creationId xmlns:a16="http://schemas.microsoft.com/office/drawing/2014/main" id="{3A80AF23-BF8E-4209-B9DE-1D2A637B4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20">
              <a:extLst>
                <a:ext uri="{FF2B5EF4-FFF2-40B4-BE49-F238E27FC236}">
                  <a16:creationId xmlns:a16="http://schemas.microsoft.com/office/drawing/2014/main" id="{19128847-0CCA-451D-A00A-2855A4D6D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21">
              <a:extLst>
                <a:ext uri="{FF2B5EF4-FFF2-40B4-BE49-F238E27FC236}">
                  <a16:creationId xmlns:a16="http://schemas.microsoft.com/office/drawing/2014/main" id="{5007ABF4-C6D7-4D5A-B621-E22A6CDE24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22">
              <a:extLst>
                <a:ext uri="{FF2B5EF4-FFF2-40B4-BE49-F238E27FC236}">
                  <a16:creationId xmlns:a16="http://schemas.microsoft.com/office/drawing/2014/main" id="{C626D9E0-6E9C-49D1-9350-E85A88DD35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3F22DE9C-F188-48E2-A82C-4434A8EEE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76" name="Freeform 27">
              <a:extLst>
                <a:ext uri="{FF2B5EF4-FFF2-40B4-BE49-F238E27FC236}">
                  <a16:creationId xmlns:a16="http://schemas.microsoft.com/office/drawing/2014/main" id="{02013AA2-1F55-4C5D-AA37-2F66C2056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28">
              <a:extLst>
                <a:ext uri="{FF2B5EF4-FFF2-40B4-BE49-F238E27FC236}">
                  <a16:creationId xmlns:a16="http://schemas.microsoft.com/office/drawing/2014/main" id="{1FB61D00-6151-464C-A1C0-2F19F6413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29">
              <a:extLst>
                <a:ext uri="{FF2B5EF4-FFF2-40B4-BE49-F238E27FC236}">
                  <a16:creationId xmlns:a16="http://schemas.microsoft.com/office/drawing/2014/main" id="{A5ED6B64-D948-4BCE-9D88-5BB2FDD8F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Freeform 30">
              <a:extLst>
                <a:ext uri="{FF2B5EF4-FFF2-40B4-BE49-F238E27FC236}">
                  <a16:creationId xmlns:a16="http://schemas.microsoft.com/office/drawing/2014/main" id="{F89D4BEB-9156-4620-A774-3B780CC758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31">
              <a:extLst>
                <a:ext uri="{FF2B5EF4-FFF2-40B4-BE49-F238E27FC236}">
                  <a16:creationId xmlns:a16="http://schemas.microsoft.com/office/drawing/2014/main" id="{B4A8D726-AC9C-413C-BA61-279C42A85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32">
              <a:extLst>
                <a:ext uri="{FF2B5EF4-FFF2-40B4-BE49-F238E27FC236}">
                  <a16:creationId xmlns:a16="http://schemas.microsoft.com/office/drawing/2014/main" id="{F17D811C-C413-4847-8A99-0C428A5835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33">
              <a:extLst>
                <a:ext uri="{FF2B5EF4-FFF2-40B4-BE49-F238E27FC236}">
                  <a16:creationId xmlns:a16="http://schemas.microsoft.com/office/drawing/2014/main" id="{75BC74C6-A8D3-43B7-88D6-D36F1C0388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34">
              <a:extLst>
                <a:ext uri="{FF2B5EF4-FFF2-40B4-BE49-F238E27FC236}">
                  <a16:creationId xmlns:a16="http://schemas.microsoft.com/office/drawing/2014/main" id="{57EEDAFB-AA1B-4B29-B0D8-E3F097A308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35">
              <a:extLst>
                <a:ext uri="{FF2B5EF4-FFF2-40B4-BE49-F238E27FC236}">
                  <a16:creationId xmlns:a16="http://schemas.microsoft.com/office/drawing/2014/main" id="{2037E8F3-503E-4F56-81D4-C0058A8556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36">
              <a:extLst>
                <a:ext uri="{FF2B5EF4-FFF2-40B4-BE49-F238E27FC236}">
                  <a16:creationId xmlns:a16="http://schemas.microsoft.com/office/drawing/2014/main" id="{B3B14D57-F75A-402A-B35D-98E84AD68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Freeform 37">
              <a:extLst>
                <a:ext uri="{FF2B5EF4-FFF2-40B4-BE49-F238E27FC236}">
                  <a16:creationId xmlns:a16="http://schemas.microsoft.com/office/drawing/2014/main" id="{4AFB6E2F-5AF1-4DB0-851C-8F7492A9E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Freeform 38">
              <a:extLst>
                <a:ext uri="{FF2B5EF4-FFF2-40B4-BE49-F238E27FC236}">
                  <a16:creationId xmlns:a16="http://schemas.microsoft.com/office/drawing/2014/main" id="{6725B281-5E62-47B4-873A-9B1261423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61" name="Rectangle 160">
            <a:extLst>
              <a:ext uri="{FF2B5EF4-FFF2-40B4-BE49-F238E27FC236}">
                <a16:creationId xmlns:a16="http://schemas.microsoft.com/office/drawing/2014/main" id="{6A10670B-6568-4038-91D8-392C78C0CF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2" name="Freeform 6">
            <a:extLst>
              <a:ext uri="{FF2B5EF4-FFF2-40B4-BE49-F238E27FC236}">
                <a16:creationId xmlns:a16="http://schemas.microsoft.com/office/drawing/2014/main" id="{62163DB6-3EE7-474C-8726-1A05F7DE4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63" name="Rectangle 162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4" name="Group 163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96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5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9" name="Freeform 6">
            <a:extLst>
              <a:ext uri="{FF2B5EF4-FFF2-40B4-BE49-F238E27FC236}">
                <a16:creationId xmlns:a16="http://schemas.microsoft.com/office/drawing/2014/main" id="{8576F020-8157-45CE-B1D9-6FA47AFEB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1159566"/>
            <a:ext cx="7560245" cy="453886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215" y="1318590"/>
            <a:ext cx="5102159" cy="42208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12032" y="804334"/>
            <a:ext cx="3675634" cy="524933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en-US" sz="900" b="1" dirty="0">
                <a:solidFill>
                  <a:schemeClr val="tx1"/>
                </a:solidFill>
              </a:rPr>
              <a:t>What the presentation is about?</a:t>
            </a:r>
          </a:p>
          <a:p>
            <a:pPr algn="just">
              <a:lnSpc>
                <a:spcPct val="90000"/>
              </a:lnSpc>
            </a:pPr>
            <a:r>
              <a:rPr lang="en-US" sz="900" dirty="0">
                <a:solidFill>
                  <a:schemeClr val="tx1"/>
                </a:solidFill>
              </a:rPr>
              <a:t>This presentation is </a:t>
            </a:r>
            <a:r>
              <a:rPr lang="en-GB" sz="900" dirty="0">
                <a:solidFill>
                  <a:schemeClr val="tx1"/>
                </a:solidFill>
              </a:rPr>
              <a:t>identifying and analysing the current problems </a:t>
            </a:r>
            <a:r>
              <a:rPr lang="en-US" sz="900" dirty="0">
                <a:solidFill>
                  <a:schemeClr val="tx1"/>
                </a:solidFill>
              </a:rPr>
              <a:t>for Basil’s Bakery.</a:t>
            </a:r>
            <a:endParaRPr lang="en-US" sz="900" b="1" dirty="0">
              <a:solidFill>
                <a:schemeClr val="tx1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n-US" sz="900" b="1" dirty="0">
                <a:solidFill>
                  <a:schemeClr val="tx1"/>
                </a:solidFill>
              </a:rPr>
              <a:t>Definitions of the concepts </a:t>
            </a:r>
          </a:p>
          <a:p>
            <a:pPr algn="just">
              <a:lnSpc>
                <a:spcPct val="90000"/>
              </a:lnSpc>
            </a:pPr>
            <a:r>
              <a:rPr lang="en-US" sz="900" b="1" dirty="0">
                <a:solidFill>
                  <a:schemeClr val="tx1"/>
                </a:solidFill>
              </a:rPr>
              <a:t>Pestle</a:t>
            </a:r>
          </a:p>
          <a:p>
            <a:pPr algn="just">
              <a:lnSpc>
                <a:spcPct val="90000"/>
              </a:lnSpc>
            </a:pPr>
            <a:r>
              <a:rPr lang="en-US" sz="900" b="1" dirty="0">
                <a:solidFill>
                  <a:schemeClr val="tx1"/>
                </a:solidFill>
              </a:rPr>
              <a:t>PESTLE</a:t>
            </a:r>
            <a:r>
              <a:rPr lang="en-US" sz="900" dirty="0">
                <a:solidFill>
                  <a:schemeClr val="tx1"/>
                </a:solidFill>
              </a:rPr>
              <a:t> is a strategic business framework used to analyze and monitor the </a:t>
            </a:r>
            <a:r>
              <a:rPr lang="en-US" sz="900" b="1" dirty="0">
                <a:solidFill>
                  <a:schemeClr val="tx1"/>
                </a:solidFill>
              </a:rPr>
              <a:t>external macro-environmental factors</a:t>
            </a:r>
            <a:r>
              <a:rPr lang="en-US" sz="900" dirty="0">
                <a:solidFill>
                  <a:schemeClr val="tx1"/>
                </a:solidFill>
              </a:rPr>
              <a:t> that impact an organization.</a:t>
            </a:r>
            <a:r>
              <a:rPr lang="en-US" sz="900" b="1" dirty="0">
                <a:solidFill>
                  <a:schemeClr val="tx1"/>
                </a:solidFill>
              </a:rPr>
              <a:t> </a:t>
            </a:r>
            <a:r>
              <a:rPr lang="en-US" sz="900" dirty="0">
                <a:solidFill>
                  <a:schemeClr val="tx1"/>
                </a:solidFill>
              </a:rPr>
              <a:t>CIPD (2025)</a:t>
            </a:r>
            <a:r>
              <a:rPr lang="en-US" sz="900" b="1" dirty="0">
                <a:solidFill>
                  <a:schemeClr val="tx1"/>
                </a:solidFill>
              </a:rPr>
              <a:t> </a:t>
            </a:r>
            <a:endParaRPr lang="en-US" sz="900" dirty="0">
              <a:solidFill>
                <a:schemeClr val="tx1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n-US" sz="900" b="1" dirty="0">
                <a:solidFill>
                  <a:schemeClr val="tx1"/>
                </a:solidFill>
              </a:rPr>
              <a:t>Fishbone diagram</a:t>
            </a:r>
          </a:p>
          <a:p>
            <a:pPr algn="just">
              <a:lnSpc>
                <a:spcPct val="90000"/>
              </a:lnSpc>
            </a:pPr>
            <a:r>
              <a:rPr lang="en-US" sz="900" u="none" strike="noStrike" dirty="0">
                <a:solidFill>
                  <a:schemeClr val="tx1"/>
                </a:solidFill>
                <a:effectLst/>
              </a:rPr>
              <a:t>A fishbone diagram</a:t>
            </a:r>
            <a:r>
              <a:rPr lang="en-US" sz="900" dirty="0">
                <a:solidFill>
                  <a:schemeClr val="tx1"/>
                </a:solidFill>
              </a:rPr>
              <a:t> is a visual business tool used to find the root causes of a specific problem. It organizes different causes into clear categories like people, methods, and environment that look like the bones of a fish.it called created by Dr. Kaoru Ishikawa, a famous Japanese professor.</a:t>
            </a:r>
            <a:r>
              <a:rPr lang="en-GB" sz="900" b="1" dirty="0">
                <a:solidFill>
                  <a:schemeClr val="tx1"/>
                </a:solidFill>
              </a:rPr>
              <a:t> </a:t>
            </a:r>
            <a:r>
              <a:rPr lang="en-GB" sz="900" dirty="0">
                <a:solidFill>
                  <a:schemeClr val="tx1"/>
                </a:solidFill>
              </a:rPr>
              <a:t>BGMC(2024) </a:t>
            </a:r>
            <a:endParaRPr lang="en-US" sz="900" dirty="0">
              <a:solidFill>
                <a:schemeClr val="tx1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n-US" sz="900" b="1" dirty="0">
                <a:solidFill>
                  <a:schemeClr val="tx1"/>
                </a:solidFill>
              </a:rPr>
              <a:t>W52H</a:t>
            </a:r>
          </a:p>
          <a:p>
            <a:pPr algn="just">
              <a:lnSpc>
                <a:spcPct val="90000"/>
              </a:lnSpc>
            </a:pPr>
            <a:r>
              <a:rPr lang="en-GB" sz="900" dirty="0">
                <a:solidFill>
                  <a:schemeClr val="tx1"/>
                </a:solidFill>
              </a:rPr>
              <a:t>The 5W1H is a questioning approach and a problem-solving method that answers all the basic elements within a problem which are what, who, when, where, why, and how. It aims to view ideas from various perspectives and gain an in-depth understanding of a specific situation. This method is commonly utilized as a continuous process-improvement technique in an organization. Reyes(April 2026)</a:t>
            </a:r>
            <a:endParaRPr lang="en-US" sz="9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/>
              <a:t>Company background</a:t>
            </a: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229032"/>
            <a:ext cx="9090595" cy="5230762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chemeClr val="tx1"/>
                </a:solidFill>
              </a:rPr>
              <a:t>Basil’s Bakery</a:t>
            </a:r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chemeClr val="tx1"/>
                </a:solidFill>
              </a:rPr>
              <a:t>Founded in</a:t>
            </a:r>
          </a:p>
          <a:p>
            <a:r>
              <a:rPr lang="en-GB" dirty="0">
                <a:solidFill>
                  <a:schemeClr val="tx1"/>
                </a:solidFill>
              </a:rPr>
              <a:t>      Basil’s Bakery was founded in </a:t>
            </a:r>
            <a:r>
              <a:rPr lang="en-GB" b="1" dirty="0">
                <a:solidFill>
                  <a:schemeClr val="tx1"/>
                </a:solidFill>
              </a:rPr>
              <a:t>2015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b="1" dirty="0">
              <a:solidFill>
                <a:schemeClr val="tx1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chemeClr val="tx1"/>
                </a:solidFill>
              </a:rPr>
              <a:t>Owners </a:t>
            </a:r>
          </a:p>
          <a:p>
            <a:r>
              <a:rPr lang="en-GB" b="1" dirty="0">
                <a:solidFill>
                  <a:schemeClr val="tx1"/>
                </a:solidFill>
              </a:rPr>
              <a:t>     </a:t>
            </a:r>
            <a:r>
              <a:rPr lang="en-GB" dirty="0">
                <a:solidFill>
                  <a:schemeClr val="tx1"/>
                </a:solidFill>
              </a:rPr>
              <a:t>The sole owner of the bakery is </a:t>
            </a:r>
            <a:r>
              <a:rPr lang="en-GB" b="1" dirty="0">
                <a:solidFill>
                  <a:schemeClr val="tx1"/>
                </a:solidFill>
              </a:rPr>
              <a:t>Basil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  <a:p>
            <a:r>
              <a:rPr lang="en-GB" dirty="0">
                <a:solidFill>
                  <a:schemeClr val="tx1"/>
                </a:solidFill>
              </a:rPr>
              <a:t>     He is an independent, artisan baker who started the business himself.</a:t>
            </a:r>
            <a:endParaRPr lang="en-GB" b="1" dirty="0">
              <a:solidFill>
                <a:schemeClr val="tx1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chemeClr val="tx1"/>
                </a:solidFill>
              </a:rPr>
              <a:t>Sells</a:t>
            </a:r>
          </a:p>
          <a:p>
            <a:r>
              <a:rPr lang="en-GB" dirty="0">
                <a:solidFill>
                  <a:schemeClr val="tx1"/>
                </a:solidFill>
              </a:rPr>
              <a:t>     Basil’s Bakery sells </a:t>
            </a:r>
            <a:r>
              <a:rPr lang="en-GB" b="1" dirty="0">
                <a:solidFill>
                  <a:schemeClr val="tx1"/>
                </a:solidFill>
              </a:rPr>
              <a:t>cakes, pastries and breads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b="1" dirty="0">
              <a:solidFill>
                <a:schemeClr val="tx1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chemeClr val="tx1"/>
                </a:solidFill>
              </a:rPr>
              <a:t>Location:</a:t>
            </a:r>
            <a:r>
              <a:rPr lang="en-GB" dirty="0">
                <a:solidFill>
                  <a:schemeClr val="tx1"/>
                </a:solidFill>
              </a:rPr>
              <a:t> A shopping retail park in Coventry, UK.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chemeClr val="tx1"/>
                </a:solidFill>
              </a:rPr>
              <a:t>Unique Selling Point:</a:t>
            </a:r>
            <a:r>
              <a:rPr lang="en-GB" dirty="0">
                <a:solidFill>
                  <a:schemeClr val="tx1"/>
                </a:solidFill>
              </a:rPr>
              <a:t> High-quality, organically grown ingredients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C8677-0801-0DA6-5F30-EBC3DBC1B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6407" y="119270"/>
            <a:ext cx="9938204" cy="1033669"/>
          </a:xfrm>
        </p:spPr>
        <p:txBody>
          <a:bodyPr/>
          <a:lstStyle/>
          <a:p>
            <a:r>
              <a:rPr lang="en-GB" b="1" dirty="0"/>
              <a:t>Problem: nature and scope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F77B75-440E-EED3-7D81-39FA6BB17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66407" y="1260281"/>
            <a:ext cx="9938204" cy="5478449"/>
          </a:xfrm>
        </p:spPr>
        <p:txBody>
          <a:bodyPr>
            <a:normAutofit/>
          </a:bodyPr>
          <a:lstStyle/>
          <a:p>
            <a:pPr marL="0" marR="0">
              <a:spcBef>
                <a:spcPts val="1800"/>
              </a:spcBef>
              <a:spcAft>
                <a:spcPts val="900"/>
              </a:spcAft>
              <a:buNone/>
            </a:pPr>
            <a:r>
              <a:rPr lang="en-GB" b="1" u="none" strike="noStrike" dirty="0">
                <a:solidFill>
                  <a:schemeClr val="tx1"/>
                </a:solidFill>
                <a:effectLst/>
                <a:latin typeface="Google Sans"/>
              </a:rPr>
              <a:t>What (What is the problem?)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b="1" u="none" strike="noStrike" dirty="0">
                <a:solidFill>
                  <a:schemeClr val="tx1"/>
                </a:solidFill>
                <a:effectLst/>
                <a:latin typeface="Google Sans"/>
              </a:rPr>
              <a:t>Sales dropped</a:t>
            </a:r>
            <a:r>
              <a:rPr lang="en-GB" b="0" u="none" strike="noStrike" dirty="0">
                <a:solidFill>
                  <a:schemeClr val="tx1"/>
                </a:solidFill>
                <a:effectLst/>
                <a:latin typeface="Google Sans"/>
              </a:rPr>
              <a:t>: Total sales are 25% lower than they were in 2019.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b="1" u="none" strike="noStrike" dirty="0">
                <a:solidFill>
                  <a:schemeClr val="tx1"/>
                </a:solidFill>
                <a:effectLst/>
                <a:latin typeface="Google Sans"/>
              </a:rPr>
              <a:t>Higher costs</a:t>
            </a:r>
            <a:r>
              <a:rPr lang="en-GB" b="0" u="none" strike="noStrike" dirty="0">
                <a:solidFill>
                  <a:schemeClr val="tx1"/>
                </a:solidFill>
                <a:effectLst/>
                <a:latin typeface="Google Sans"/>
              </a:rPr>
              <a:t>: Bills, rent, and organic ingredient prices are rising quickly.</a:t>
            </a:r>
          </a:p>
          <a:p>
            <a:pPr marL="0" marR="0">
              <a:spcBef>
                <a:spcPts val="1800"/>
              </a:spcBef>
              <a:spcAft>
                <a:spcPts val="900"/>
              </a:spcAft>
              <a:buNone/>
            </a:pPr>
            <a:r>
              <a:rPr lang="en-GB" b="1" u="none" strike="noStrike" dirty="0">
                <a:solidFill>
                  <a:schemeClr val="tx1"/>
                </a:solidFill>
                <a:effectLst/>
                <a:latin typeface="Google Sans"/>
              </a:rPr>
              <a:t>Why (Why is it happening?)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b="1" u="none" strike="noStrike" dirty="0">
                <a:solidFill>
                  <a:schemeClr val="tx1"/>
                </a:solidFill>
                <a:effectLst/>
                <a:latin typeface="Google Sans"/>
              </a:rPr>
              <a:t>Fewer visitors</a:t>
            </a:r>
            <a:r>
              <a:rPr lang="en-GB" b="0" u="none" strike="noStrike" dirty="0">
                <a:solidFill>
                  <a:schemeClr val="tx1"/>
                </a:solidFill>
                <a:effectLst/>
                <a:latin typeface="Google Sans"/>
              </a:rPr>
              <a:t>: Shops are closing down and fewer people visit the retail park.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b="1" u="none" strike="noStrike" dirty="0">
                <a:solidFill>
                  <a:schemeClr val="tx1"/>
                </a:solidFill>
                <a:effectLst/>
                <a:latin typeface="Google Sans"/>
              </a:rPr>
              <a:t>Working from home</a:t>
            </a:r>
            <a:r>
              <a:rPr lang="en-GB" b="0" u="none" strike="noStrike" dirty="0">
                <a:solidFill>
                  <a:schemeClr val="tx1"/>
                </a:solidFill>
                <a:effectLst/>
                <a:latin typeface="Google Sans"/>
              </a:rPr>
              <a:t>: Office staff only come to the area a few days a week.</a:t>
            </a:r>
          </a:p>
          <a:p>
            <a:pPr marL="0" marR="0">
              <a:spcBef>
                <a:spcPts val="1800"/>
              </a:spcBef>
              <a:spcAft>
                <a:spcPts val="900"/>
              </a:spcAft>
              <a:buNone/>
            </a:pPr>
            <a:r>
              <a:rPr lang="en-GB" b="1" u="none" strike="noStrike" dirty="0">
                <a:solidFill>
                  <a:schemeClr val="tx1"/>
                </a:solidFill>
                <a:effectLst/>
                <a:latin typeface="Google Sans"/>
              </a:rPr>
              <a:t>Who (Who is affected?)	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b="1" u="none" strike="noStrike" dirty="0">
                <a:solidFill>
                  <a:schemeClr val="tx1"/>
                </a:solidFill>
                <a:effectLst/>
                <a:latin typeface="Google Sans"/>
              </a:rPr>
              <a:t>Basil</a:t>
            </a:r>
            <a:r>
              <a:rPr lang="en-GB" b="0" u="none" strike="noStrike" dirty="0">
                <a:solidFill>
                  <a:schemeClr val="tx1"/>
                </a:solidFill>
                <a:effectLst/>
                <a:latin typeface="Google Sans"/>
              </a:rPr>
              <a:t>: He is working too hard, losing money, and stressed about the future.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b="1" u="none" strike="noStrike" dirty="0">
                <a:solidFill>
                  <a:schemeClr val="tx1"/>
                </a:solidFill>
                <a:effectLst/>
                <a:latin typeface="Google Sans"/>
              </a:rPr>
              <a:t>Loyal customers</a:t>
            </a:r>
            <a:r>
              <a:rPr lang="en-GB" b="0" u="none" strike="noStrike" dirty="0">
                <a:solidFill>
                  <a:schemeClr val="tx1"/>
                </a:solidFill>
                <a:effectLst/>
                <a:latin typeface="Google Sans"/>
              </a:rPr>
              <a:t>: People who want to buy bread cannot get delivery or pre-order easily</a:t>
            </a:r>
            <a:r>
              <a:rPr lang="en-GB" b="0" u="none" strike="noStrike" dirty="0">
                <a:effectLst/>
                <a:latin typeface="Google Sans"/>
              </a:rPr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5542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7B5FC-3389-69AA-C897-6FF9338F8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6425" y="92299"/>
            <a:ext cx="8915399" cy="971163"/>
          </a:xfrm>
        </p:spPr>
        <p:txBody>
          <a:bodyPr/>
          <a:lstStyle/>
          <a:p>
            <a:r>
              <a:rPr lang="en-GB" b="1" dirty="0"/>
              <a:t>Problem: nature and scope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AA9C73-3F70-802D-BB46-6C7572E69D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63328" y="1063462"/>
            <a:ext cx="10422195" cy="5702239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1800"/>
              </a:spcBef>
              <a:spcAft>
                <a:spcPts val="900"/>
              </a:spcAft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Where (Where is it occurring?)</a:t>
            </a:r>
          </a:p>
          <a:p>
            <a:pPr>
              <a:lnSpc>
                <a:spcPct val="12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Inside the shop</a:t>
            </a:r>
            <a:r>
              <a:rPr lang="en-GB" sz="6400" dirty="0">
                <a:solidFill>
                  <a:schemeClr val="tx1"/>
                </a:solidFill>
                <a:latin typeface="Google Sans"/>
              </a:rPr>
              <a:t>: Long queues and unanswered phones happen at the bakery counter.</a:t>
            </a:r>
          </a:p>
          <a:p>
            <a:pPr>
              <a:lnSpc>
                <a:spcPct val="12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The retail park</a:t>
            </a:r>
            <a:r>
              <a:rPr lang="en-GB" sz="6400" dirty="0">
                <a:solidFill>
                  <a:schemeClr val="tx1"/>
                </a:solidFill>
                <a:latin typeface="Google Sans"/>
              </a:rPr>
              <a:t>: The shopping area in Coventry is becoming quiet and empty.</a:t>
            </a:r>
          </a:p>
          <a:p>
            <a:pPr>
              <a:lnSpc>
                <a:spcPct val="12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When (When does it happen?)</a:t>
            </a:r>
          </a:p>
          <a:p>
            <a:pPr>
              <a:lnSpc>
                <a:spcPct val="12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Since 2020</a:t>
            </a:r>
            <a:r>
              <a:rPr lang="en-GB" sz="6400" dirty="0">
                <a:solidFill>
                  <a:schemeClr val="tx1"/>
                </a:solidFill>
                <a:latin typeface="Google Sans"/>
              </a:rPr>
              <a:t>: The problem started in lockdown and sales never recovered.</a:t>
            </a:r>
          </a:p>
          <a:p>
            <a:pPr>
              <a:lnSpc>
                <a:spcPct val="12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During lunch hours</a:t>
            </a:r>
            <a:r>
              <a:rPr lang="en-GB" sz="6400" dirty="0">
                <a:solidFill>
                  <a:schemeClr val="tx1"/>
                </a:solidFill>
                <a:latin typeface="Google Sans"/>
              </a:rPr>
              <a:t>: Peak busy times cause long waiting times for customers.</a:t>
            </a:r>
          </a:p>
          <a:p>
            <a:pPr>
              <a:lnSpc>
                <a:spcPct val="120000"/>
              </a:lnSpc>
              <a:spcBef>
                <a:spcPts val="1800"/>
              </a:spcBef>
              <a:spcAft>
                <a:spcPts val="900"/>
              </a:spcAft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How (How does it manifest?)</a:t>
            </a:r>
          </a:p>
          <a:p>
            <a:pPr>
              <a:lnSpc>
                <a:spcPct val="12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Missed phone calls</a:t>
            </a:r>
            <a:r>
              <a:rPr lang="en-GB" sz="6400" dirty="0">
                <a:solidFill>
                  <a:schemeClr val="tx1"/>
                </a:solidFill>
                <a:latin typeface="Google Sans"/>
              </a:rPr>
              <a:t>: Basil is too busy baking to answer pre-order calls.</a:t>
            </a:r>
          </a:p>
          <a:p>
            <a:pPr>
              <a:lnSpc>
                <a:spcPct val="12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Unpredictable budgets</a:t>
            </a:r>
            <a:r>
              <a:rPr lang="en-GB" sz="6400" dirty="0">
                <a:solidFill>
                  <a:schemeClr val="tx1"/>
                </a:solidFill>
                <a:latin typeface="Google Sans"/>
              </a:rPr>
              <a:t>: Bad weather causes organic crop failures, making ingredient prices double suddenly.</a:t>
            </a:r>
          </a:p>
          <a:p>
            <a:pPr>
              <a:lnSpc>
                <a:spcPct val="120000"/>
              </a:lnSpc>
              <a:spcBef>
                <a:spcPts val="1800"/>
              </a:spcBef>
              <a:spcAft>
                <a:spcPts val="900"/>
              </a:spcAft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How Much (How much does it cost?)</a:t>
            </a:r>
          </a:p>
          <a:p>
            <a:pPr>
              <a:lnSpc>
                <a:spcPct val="12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25% lost revenue</a:t>
            </a:r>
            <a:r>
              <a:rPr lang="en-GB" sz="6400" dirty="0">
                <a:solidFill>
                  <a:schemeClr val="tx1"/>
                </a:solidFill>
                <a:latin typeface="Google Sans"/>
              </a:rPr>
              <a:t>: A quarter of the bakery's historical income is completely gone.</a:t>
            </a:r>
          </a:p>
          <a:p>
            <a:pPr>
              <a:lnSpc>
                <a:spcPct val="12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6400" b="1" dirty="0">
                <a:solidFill>
                  <a:schemeClr val="tx1"/>
                </a:solidFill>
                <a:latin typeface="Google Sans"/>
              </a:rPr>
              <a:t>Expensive waste</a:t>
            </a:r>
            <a:r>
              <a:rPr lang="en-GB" sz="6400" dirty="0">
                <a:solidFill>
                  <a:schemeClr val="tx1"/>
                </a:solidFill>
                <a:latin typeface="Google Sans"/>
              </a:rPr>
              <a:t>: Basil pays full price for rent and high utilities despite having fewer shoppers.</a:t>
            </a:r>
          </a:p>
          <a:p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4596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10814" y="870857"/>
            <a:ext cx="9793798" cy="574625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en-US" b="1" dirty="0">
                <a:solidFill>
                  <a:schemeClr val="tx1"/>
                </a:solidFill>
              </a:rPr>
              <a:t>P – Political</a:t>
            </a:r>
            <a:r>
              <a:rPr lang="en-US" dirty="0">
                <a:solidFill>
                  <a:schemeClr val="tx1"/>
                </a:solidFill>
              </a:rPr>
              <a:t>: Government policies, tax laws, business rates, trading regulations, and political stability.</a:t>
            </a:r>
          </a:p>
          <a:p>
            <a:pPr algn="just">
              <a:lnSpc>
                <a:spcPct val="90000"/>
              </a:lnSpc>
            </a:pPr>
            <a:r>
              <a:rPr lang="en-US" b="1" dirty="0">
                <a:solidFill>
                  <a:schemeClr val="tx1"/>
                </a:solidFill>
              </a:rPr>
              <a:t>E – Economic</a:t>
            </a:r>
            <a:r>
              <a:rPr lang="en-US" dirty="0">
                <a:solidFill>
                  <a:schemeClr val="tx1"/>
                </a:solidFill>
              </a:rPr>
              <a:t>: Inflation, interest rates, economic growth, utility costs, and changes in consumer disposable income.</a:t>
            </a:r>
          </a:p>
          <a:p>
            <a:pPr algn="just">
              <a:lnSpc>
                <a:spcPct val="90000"/>
              </a:lnSpc>
            </a:pPr>
            <a:r>
              <a:rPr lang="en-US" b="1" dirty="0">
                <a:solidFill>
                  <a:schemeClr val="tx1"/>
                </a:solidFill>
              </a:rPr>
              <a:t>S – Sociocultural</a:t>
            </a:r>
            <a:r>
              <a:rPr lang="en-US" dirty="0">
                <a:solidFill>
                  <a:schemeClr val="tx1"/>
                </a:solidFill>
              </a:rPr>
              <a:t>: Shift in consumer lifestyle trends, shopping habits, demographics, and cultural workplace changes (like working from home).</a:t>
            </a:r>
          </a:p>
          <a:p>
            <a:pPr algn="just">
              <a:lnSpc>
                <a:spcPct val="90000"/>
              </a:lnSpc>
            </a:pPr>
            <a:r>
              <a:rPr lang="en-US" b="1" dirty="0">
                <a:solidFill>
                  <a:schemeClr val="tx1"/>
                </a:solidFill>
              </a:rPr>
              <a:t>T – Technological</a:t>
            </a:r>
            <a:r>
              <a:rPr lang="en-US" dirty="0">
                <a:solidFill>
                  <a:schemeClr val="tx1"/>
                </a:solidFill>
              </a:rPr>
              <a:t>: Digital automation, the rise of e-commerce, mobile applications, and on-demand delivery platforms.</a:t>
            </a:r>
          </a:p>
          <a:p>
            <a:pPr algn="just">
              <a:lnSpc>
                <a:spcPct val="90000"/>
              </a:lnSpc>
            </a:pPr>
            <a:r>
              <a:rPr lang="en-US" b="1" dirty="0">
                <a:solidFill>
                  <a:schemeClr val="tx1"/>
                </a:solidFill>
              </a:rPr>
              <a:t>L – Legal</a:t>
            </a:r>
            <a:r>
              <a:rPr lang="en-US" dirty="0">
                <a:solidFill>
                  <a:schemeClr val="tx1"/>
                </a:solidFill>
              </a:rPr>
              <a:t>: Employment laws, health and safety regulations, food safety standards, and consumer protection acts.</a:t>
            </a:r>
          </a:p>
          <a:p>
            <a:pPr>
              <a:lnSpc>
                <a:spcPct val="90000"/>
              </a:lnSpc>
            </a:pPr>
            <a:r>
              <a:rPr lang="en-US" b="1" dirty="0">
                <a:solidFill>
                  <a:schemeClr val="tx1"/>
                </a:solidFill>
              </a:rPr>
              <a:t>E – Environmental</a:t>
            </a:r>
            <a:r>
              <a:rPr lang="en-US" dirty="0">
                <a:solidFill>
                  <a:schemeClr val="tx1"/>
                </a:solidFill>
              </a:rPr>
              <a:t>: Sustainability, climate change impacts on crop yields, organic sourcing ethics, and carbon footprint regulations.</a:t>
            </a:r>
            <a:br>
              <a:rPr lang="en-US" dirty="0">
                <a:solidFill>
                  <a:schemeClr val="tx1"/>
                </a:solidFill>
              </a:rPr>
            </a:b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 dirty="0"/>
              <a:t>Cause and effect analysis (Fishbone diagram)</a:t>
            </a:r>
            <a:endParaRPr 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2154" y="1173792"/>
            <a:ext cx="9872457" cy="4717290"/>
          </a:xfrm>
        </p:spPr>
        <p:txBody>
          <a:bodyPr>
            <a:normAutofit fontScale="92500" lnSpcReduction="10000"/>
          </a:bodyPr>
          <a:lstStyle/>
          <a:p>
            <a:pPr marL="0" marR="0">
              <a:spcBef>
                <a:spcPts val="1800"/>
              </a:spcBef>
              <a:spcAft>
                <a:spcPts val="900"/>
              </a:spcAft>
              <a:buNone/>
            </a:pPr>
            <a:r>
              <a:rPr lang="en-GB" sz="2800" b="1" u="none" strike="noStrike" dirty="0">
                <a:solidFill>
                  <a:schemeClr val="tx1"/>
                </a:solidFill>
                <a:effectLst/>
                <a:latin typeface="Google Sans"/>
              </a:rPr>
              <a:t>Fishbone Summary: Why Sales Have Decreased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People: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 Office staff work from home; retail neighbours lost their jobs.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Methods: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 No delivery service; Basil is too busy baking to answer phones.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Machinery: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 No online ordering website; long waiting lines drive customers away.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Materials: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 Organic ingredient prices are unpredictable and rising fast.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Environment( Location):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 Retail park is quieter as nearby shops close down.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Measurement: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 Higher bills for energy, rent, and business rates.</a:t>
            </a:r>
          </a:p>
          <a:p>
            <a:pPr>
              <a:spcBef>
                <a:spcPts val="900"/>
              </a:spcBef>
              <a:spcAft>
                <a:spcPts val="900"/>
              </a:spcAft>
            </a:pPr>
            <a:r>
              <a:rPr lang="en-GB" b="1" dirty="0">
                <a:solidFill>
                  <a:schemeClr val="tx1"/>
                </a:solidFill>
              </a:rPr>
              <a:t>BGMC(2024)</a:t>
            </a:r>
            <a:endParaRPr lang="en-GB" sz="2000" b="0" u="none" strike="noStrike" dirty="0">
              <a:effectLst/>
              <a:latin typeface="Google Sans"/>
            </a:endParaRP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" name="Group 206">
            <a:extLst>
              <a:ext uri="{FF2B5EF4-FFF2-40B4-BE49-F238E27FC236}">
                <a16:creationId xmlns:a16="http://schemas.microsoft.com/office/drawing/2014/main" id="{7B7EFD05-5F12-420E-8AEF-74D5EF9D5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08" name="Freeform 11">
              <a:extLst>
                <a:ext uri="{FF2B5EF4-FFF2-40B4-BE49-F238E27FC236}">
                  <a16:creationId xmlns:a16="http://schemas.microsoft.com/office/drawing/2014/main" id="{6B6786B7-9BA0-488B-8C6B-1C5BB4E2A5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9" name="Freeform 12">
              <a:extLst>
                <a:ext uri="{FF2B5EF4-FFF2-40B4-BE49-F238E27FC236}">
                  <a16:creationId xmlns:a16="http://schemas.microsoft.com/office/drawing/2014/main" id="{ACF6C842-D596-43D3-B584-5672E0D331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0" name="Freeform 13">
              <a:extLst>
                <a:ext uri="{FF2B5EF4-FFF2-40B4-BE49-F238E27FC236}">
                  <a16:creationId xmlns:a16="http://schemas.microsoft.com/office/drawing/2014/main" id="{6DF84F3E-35FA-497B-B6FA-F453E82F32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1" name="Freeform 14">
              <a:extLst>
                <a:ext uri="{FF2B5EF4-FFF2-40B4-BE49-F238E27FC236}">
                  <a16:creationId xmlns:a16="http://schemas.microsoft.com/office/drawing/2014/main" id="{2846D7FA-E05C-448E-B156-F77C205A1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2" name="Freeform 15">
              <a:extLst>
                <a:ext uri="{FF2B5EF4-FFF2-40B4-BE49-F238E27FC236}">
                  <a16:creationId xmlns:a16="http://schemas.microsoft.com/office/drawing/2014/main" id="{E269AD3A-E6B6-4322-A013-276CBC1B08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3" name="Freeform 16">
              <a:extLst>
                <a:ext uri="{FF2B5EF4-FFF2-40B4-BE49-F238E27FC236}">
                  <a16:creationId xmlns:a16="http://schemas.microsoft.com/office/drawing/2014/main" id="{CEFB9F00-6239-4BF6-B439-D16231B240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4" name="Freeform 17">
              <a:extLst>
                <a:ext uri="{FF2B5EF4-FFF2-40B4-BE49-F238E27FC236}">
                  <a16:creationId xmlns:a16="http://schemas.microsoft.com/office/drawing/2014/main" id="{74D1DDDB-FC85-40C5-9225-06312C451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5" name="Freeform 18">
              <a:extLst>
                <a:ext uri="{FF2B5EF4-FFF2-40B4-BE49-F238E27FC236}">
                  <a16:creationId xmlns:a16="http://schemas.microsoft.com/office/drawing/2014/main" id="{E9217709-40C1-4F4A-AB69-8A693608A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6" name="Freeform 19">
              <a:extLst>
                <a:ext uri="{FF2B5EF4-FFF2-40B4-BE49-F238E27FC236}">
                  <a16:creationId xmlns:a16="http://schemas.microsoft.com/office/drawing/2014/main" id="{ACCD26D6-BC97-43F5-B803-5838985FCC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7" name="Freeform 20">
              <a:extLst>
                <a:ext uri="{FF2B5EF4-FFF2-40B4-BE49-F238E27FC236}">
                  <a16:creationId xmlns:a16="http://schemas.microsoft.com/office/drawing/2014/main" id="{8136022F-2988-42E2-90E1-617D189FF1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8" name="Freeform 21">
              <a:extLst>
                <a:ext uri="{FF2B5EF4-FFF2-40B4-BE49-F238E27FC236}">
                  <a16:creationId xmlns:a16="http://schemas.microsoft.com/office/drawing/2014/main" id="{03859925-85FA-4D69-A0AB-6F827E3B5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9" name="Freeform 22">
              <a:extLst>
                <a:ext uri="{FF2B5EF4-FFF2-40B4-BE49-F238E27FC236}">
                  <a16:creationId xmlns:a16="http://schemas.microsoft.com/office/drawing/2014/main" id="{BAE65FC7-970A-4DCC-9FB4-CF0F7496A9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B64F33C7-E158-4057-87E7-6F42AA6D0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222" name="Freeform 27">
              <a:extLst>
                <a:ext uri="{FF2B5EF4-FFF2-40B4-BE49-F238E27FC236}">
                  <a16:creationId xmlns:a16="http://schemas.microsoft.com/office/drawing/2014/main" id="{26714E66-FCC0-42F6-B127-0F91203BC5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3" name="Freeform 28">
              <a:extLst>
                <a:ext uri="{FF2B5EF4-FFF2-40B4-BE49-F238E27FC236}">
                  <a16:creationId xmlns:a16="http://schemas.microsoft.com/office/drawing/2014/main" id="{7E0BD3C9-F0D9-4A53-87DF-71D17D328D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4" name="Freeform 29">
              <a:extLst>
                <a:ext uri="{FF2B5EF4-FFF2-40B4-BE49-F238E27FC236}">
                  <a16:creationId xmlns:a16="http://schemas.microsoft.com/office/drawing/2014/main" id="{DFA9FE4C-FCED-4A9A-9E43-358EB75011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5" name="Freeform 30">
              <a:extLst>
                <a:ext uri="{FF2B5EF4-FFF2-40B4-BE49-F238E27FC236}">
                  <a16:creationId xmlns:a16="http://schemas.microsoft.com/office/drawing/2014/main" id="{E5D5BB28-15EC-4D32-9C05-C2206AF9E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6" name="Freeform 31">
              <a:extLst>
                <a:ext uri="{FF2B5EF4-FFF2-40B4-BE49-F238E27FC236}">
                  <a16:creationId xmlns:a16="http://schemas.microsoft.com/office/drawing/2014/main" id="{06210E9D-4080-4566-B32A-3A8BE356F8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7" name="Freeform 32">
              <a:extLst>
                <a:ext uri="{FF2B5EF4-FFF2-40B4-BE49-F238E27FC236}">
                  <a16:creationId xmlns:a16="http://schemas.microsoft.com/office/drawing/2014/main" id="{894D3505-0982-40B2-8131-1B6BFF2736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8" name="Freeform 33">
              <a:extLst>
                <a:ext uri="{FF2B5EF4-FFF2-40B4-BE49-F238E27FC236}">
                  <a16:creationId xmlns:a16="http://schemas.microsoft.com/office/drawing/2014/main" id="{11598CAB-0965-48D6-999C-91450C50D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9" name="Freeform 34">
              <a:extLst>
                <a:ext uri="{FF2B5EF4-FFF2-40B4-BE49-F238E27FC236}">
                  <a16:creationId xmlns:a16="http://schemas.microsoft.com/office/drawing/2014/main" id="{29E94126-468A-4060-BCBC-DC3806A46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0" name="Freeform 35">
              <a:extLst>
                <a:ext uri="{FF2B5EF4-FFF2-40B4-BE49-F238E27FC236}">
                  <a16:creationId xmlns:a16="http://schemas.microsoft.com/office/drawing/2014/main" id="{438F3422-C112-405B-B955-7B16907214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1" name="Freeform 36">
              <a:extLst>
                <a:ext uri="{FF2B5EF4-FFF2-40B4-BE49-F238E27FC236}">
                  <a16:creationId xmlns:a16="http://schemas.microsoft.com/office/drawing/2014/main" id="{C99C65FC-23C1-4B1D-A385-29B46619D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2" name="Freeform 37">
              <a:extLst>
                <a:ext uri="{FF2B5EF4-FFF2-40B4-BE49-F238E27FC236}">
                  <a16:creationId xmlns:a16="http://schemas.microsoft.com/office/drawing/2014/main" id="{53D192C3-5E79-4B85-98D0-8F6C681CDC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3" name="Freeform 38">
              <a:extLst>
                <a:ext uri="{FF2B5EF4-FFF2-40B4-BE49-F238E27FC236}">
                  <a16:creationId xmlns:a16="http://schemas.microsoft.com/office/drawing/2014/main" id="{8709C0CF-D42A-4EE0-9C30-B0B72C69AD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5" name="Rectangle 234">
            <a:extLst>
              <a:ext uri="{FF2B5EF4-FFF2-40B4-BE49-F238E27FC236}">
                <a16:creationId xmlns:a16="http://schemas.microsoft.com/office/drawing/2014/main" id="{B8FE8EF1-7AF2-4864-A8DE-7EE3481DA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7" name="Freeform 6">
            <a:extLst>
              <a:ext uri="{FF2B5EF4-FFF2-40B4-BE49-F238E27FC236}">
                <a16:creationId xmlns:a16="http://schemas.microsoft.com/office/drawing/2014/main" id="{76CB6AE4-A444-41E5-A744-47F048A15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239" name="Rectangle 238">
            <a:extLst>
              <a:ext uri="{FF2B5EF4-FFF2-40B4-BE49-F238E27FC236}">
                <a16:creationId xmlns:a16="http://schemas.microsoft.com/office/drawing/2014/main" id="{A922CC7D-9AB0-495B-8AEC-81B7CDEE1A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1" name="Group 240">
            <a:extLst>
              <a:ext uri="{FF2B5EF4-FFF2-40B4-BE49-F238E27FC236}">
                <a16:creationId xmlns:a16="http://schemas.microsoft.com/office/drawing/2014/main" id="{001EF6D3-851E-4B24-A9CD-D38CA18A5B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42" name="Freeform 11">
              <a:extLst>
                <a:ext uri="{FF2B5EF4-FFF2-40B4-BE49-F238E27FC236}">
                  <a16:creationId xmlns:a16="http://schemas.microsoft.com/office/drawing/2014/main" id="{34C02ECD-F75C-45DF-A249-716AE4455D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3" name="Freeform 12">
              <a:extLst>
                <a:ext uri="{FF2B5EF4-FFF2-40B4-BE49-F238E27FC236}">
                  <a16:creationId xmlns:a16="http://schemas.microsoft.com/office/drawing/2014/main" id="{11648B16-4A94-4F3F-B47F-F0C334287C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4" name="Freeform 13">
              <a:extLst>
                <a:ext uri="{FF2B5EF4-FFF2-40B4-BE49-F238E27FC236}">
                  <a16:creationId xmlns:a16="http://schemas.microsoft.com/office/drawing/2014/main" id="{37B30A17-8AF2-443F-A549-4208927460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5" name="Freeform 14">
              <a:extLst>
                <a:ext uri="{FF2B5EF4-FFF2-40B4-BE49-F238E27FC236}">
                  <a16:creationId xmlns:a16="http://schemas.microsoft.com/office/drawing/2014/main" id="{899AF856-9FE0-41D3-AE38-0028650E5D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6" name="Freeform 15">
              <a:extLst>
                <a:ext uri="{FF2B5EF4-FFF2-40B4-BE49-F238E27FC236}">
                  <a16:creationId xmlns:a16="http://schemas.microsoft.com/office/drawing/2014/main" id="{0AA03574-BAE0-48F0-AFFD-7FE53A80A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7" name="Freeform 16">
              <a:extLst>
                <a:ext uri="{FF2B5EF4-FFF2-40B4-BE49-F238E27FC236}">
                  <a16:creationId xmlns:a16="http://schemas.microsoft.com/office/drawing/2014/main" id="{E5C11F0E-3CE3-4AA3-8903-97F7B6E77E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8" name="Freeform 17">
              <a:extLst>
                <a:ext uri="{FF2B5EF4-FFF2-40B4-BE49-F238E27FC236}">
                  <a16:creationId xmlns:a16="http://schemas.microsoft.com/office/drawing/2014/main" id="{0084F2D6-47B1-4245-9971-C28AB2991F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9" name="Freeform 18">
              <a:extLst>
                <a:ext uri="{FF2B5EF4-FFF2-40B4-BE49-F238E27FC236}">
                  <a16:creationId xmlns:a16="http://schemas.microsoft.com/office/drawing/2014/main" id="{5ED0731E-418A-460F-A64A-D885C733A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0" name="Freeform 19">
              <a:extLst>
                <a:ext uri="{FF2B5EF4-FFF2-40B4-BE49-F238E27FC236}">
                  <a16:creationId xmlns:a16="http://schemas.microsoft.com/office/drawing/2014/main" id="{CA7B555A-665D-4AF0-BE1D-FD9FD5518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1" name="Freeform 20">
              <a:extLst>
                <a:ext uri="{FF2B5EF4-FFF2-40B4-BE49-F238E27FC236}">
                  <a16:creationId xmlns:a16="http://schemas.microsoft.com/office/drawing/2014/main" id="{76639BB9-DC72-4905-B646-14612CA4C4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2" name="Freeform 21">
              <a:extLst>
                <a:ext uri="{FF2B5EF4-FFF2-40B4-BE49-F238E27FC236}">
                  <a16:creationId xmlns:a16="http://schemas.microsoft.com/office/drawing/2014/main" id="{33F5F41C-CB34-4D75-A726-A6A1468CC3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3" name="Freeform 22">
              <a:extLst>
                <a:ext uri="{FF2B5EF4-FFF2-40B4-BE49-F238E27FC236}">
                  <a16:creationId xmlns:a16="http://schemas.microsoft.com/office/drawing/2014/main" id="{4ECB3308-01BD-41F1-96DE-633B57C7EB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5FD386A-EBA7-0949-023E-D428077F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9076" y="4748"/>
            <a:ext cx="8915399" cy="116242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dirty="0"/>
              <a:t>Fishbone diagram Decrease sells of Basil’s Bakery</a:t>
            </a:r>
            <a:endParaRPr lang="en-US" sz="5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42FA5E-8DF9-B6F4-3824-0835B0DF98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23463" y="1406194"/>
            <a:ext cx="9092392" cy="4781593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1800" dirty="0"/>
          </a:p>
        </p:txBody>
      </p:sp>
      <p:grpSp>
        <p:nvGrpSpPr>
          <p:cNvPr id="255" name="Group 254">
            <a:extLst>
              <a:ext uri="{FF2B5EF4-FFF2-40B4-BE49-F238E27FC236}">
                <a16:creationId xmlns:a16="http://schemas.microsoft.com/office/drawing/2014/main" id="{84A5389E-FAF0-49F8-B7DE-5DB1D39A4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56" name="Freeform 27">
              <a:extLst>
                <a:ext uri="{FF2B5EF4-FFF2-40B4-BE49-F238E27FC236}">
                  <a16:creationId xmlns:a16="http://schemas.microsoft.com/office/drawing/2014/main" id="{38290ECD-2C1E-41E9-B72C-8A74E6A4D0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7" name="Freeform 28">
              <a:extLst>
                <a:ext uri="{FF2B5EF4-FFF2-40B4-BE49-F238E27FC236}">
                  <a16:creationId xmlns:a16="http://schemas.microsoft.com/office/drawing/2014/main" id="{D4262E79-CD33-402B-8B11-B973D22F28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8" name="Freeform 29">
              <a:extLst>
                <a:ext uri="{FF2B5EF4-FFF2-40B4-BE49-F238E27FC236}">
                  <a16:creationId xmlns:a16="http://schemas.microsoft.com/office/drawing/2014/main" id="{D4E66077-E4B7-4D37-AAC4-0F2BDF92F3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9" name="Freeform 30">
              <a:extLst>
                <a:ext uri="{FF2B5EF4-FFF2-40B4-BE49-F238E27FC236}">
                  <a16:creationId xmlns:a16="http://schemas.microsoft.com/office/drawing/2014/main" id="{C1CA20B0-9D1B-4696-8843-E29F303F5F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0" name="Freeform 31">
              <a:extLst>
                <a:ext uri="{FF2B5EF4-FFF2-40B4-BE49-F238E27FC236}">
                  <a16:creationId xmlns:a16="http://schemas.microsoft.com/office/drawing/2014/main" id="{8D6F844C-835B-426A-B64E-08FFD6F25F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1" name="Freeform 32">
              <a:extLst>
                <a:ext uri="{FF2B5EF4-FFF2-40B4-BE49-F238E27FC236}">
                  <a16:creationId xmlns:a16="http://schemas.microsoft.com/office/drawing/2014/main" id="{0FA43E74-9BE8-4976-92B5-EAE1CE13D6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2" name="Freeform 33">
              <a:extLst>
                <a:ext uri="{FF2B5EF4-FFF2-40B4-BE49-F238E27FC236}">
                  <a16:creationId xmlns:a16="http://schemas.microsoft.com/office/drawing/2014/main" id="{9ACB84C5-04AD-4802-B5BD-57BDC91F7A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3" name="Freeform 34">
              <a:extLst>
                <a:ext uri="{FF2B5EF4-FFF2-40B4-BE49-F238E27FC236}">
                  <a16:creationId xmlns:a16="http://schemas.microsoft.com/office/drawing/2014/main" id="{800BB42D-795C-4D34-B0C0-48C6DCAA56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4" name="Freeform 35">
              <a:extLst>
                <a:ext uri="{FF2B5EF4-FFF2-40B4-BE49-F238E27FC236}">
                  <a16:creationId xmlns:a16="http://schemas.microsoft.com/office/drawing/2014/main" id="{F053FFBE-8DFA-4F0C-8654-84B82FF44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5" name="Freeform 36">
              <a:extLst>
                <a:ext uri="{FF2B5EF4-FFF2-40B4-BE49-F238E27FC236}">
                  <a16:creationId xmlns:a16="http://schemas.microsoft.com/office/drawing/2014/main" id="{CF5AB1EE-3C75-41FC-BAC6-83222999D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" name="Freeform 37">
              <a:extLst>
                <a:ext uri="{FF2B5EF4-FFF2-40B4-BE49-F238E27FC236}">
                  <a16:creationId xmlns:a16="http://schemas.microsoft.com/office/drawing/2014/main" id="{5EB7AD58-332B-4EA3-9386-08FD9554B4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7" name="Freeform 38">
              <a:extLst>
                <a:ext uri="{FF2B5EF4-FFF2-40B4-BE49-F238E27FC236}">
                  <a16:creationId xmlns:a16="http://schemas.microsoft.com/office/drawing/2014/main" id="{60F8A3C2-0BFB-44EE-9532-B1FE646326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69" name="Rectangle 268">
            <a:extLst>
              <a:ext uri="{FF2B5EF4-FFF2-40B4-BE49-F238E27FC236}">
                <a16:creationId xmlns:a16="http://schemas.microsoft.com/office/drawing/2014/main" id="{AA4E6AA2-BEA6-4D9C-940A-56C57341D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1" name="Freeform 33">
            <a:extLst>
              <a:ext uri="{FF2B5EF4-FFF2-40B4-BE49-F238E27FC236}">
                <a16:creationId xmlns:a16="http://schemas.microsoft.com/office/drawing/2014/main" id="{ED642ED3-CFED-4142-8502-CCC199447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753578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69AFD9-0130-1EEC-965D-50A0D49D7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653" y="1406194"/>
            <a:ext cx="9044201" cy="478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896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>
            <a:normAutofit fontScale="77500" lnSpcReduction="20000"/>
          </a:bodyPr>
          <a:lstStyle/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Lower Sales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: Sales are stuck at 25% lower than before 2020 because customer habits changed permanently.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Fewer Shoppers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: Local shops are closing down, which means fewer people visit the retail park.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Working from Home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: Nearby office workers commute less often, so they buy fewer daily lunches.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Higher Expenses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: Rent, energy bills, business rates, and insurance costs have all gone up.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Pricey Ingredients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: Sourcing only organic ingredients makes budgeting hard because prices change quickly.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Lost Business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: Basil misses out on sales because he cannot offer delivery or handle phone pre-orders.</a:t>
            </a:r>
          </a:p>
          <a:p>
            <a:pPr marL="0" marR="0"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2000" b="1" u="none" strike="noStrike" dirty="0">
                <a:solidFill>
                  <a:schemeClr val="tx1"/>
                </a:solidFill>
                <a:effectLst/>
                <a:latin typeface="Google Sans"/>
              </a:rPr>
              <a:t>Outdated Model</a:t>
            </a:r>
            <a:r>
              <a:rPr lang="en-GB" sz="2000" b="0" u="none" strike="noStrike" dirty="0">
                <a:solidFill>
                  <a:schemeClr val="tx1"/>
                </a:solidFill>
                <a:effectLst/>
                <a:latin typeface="Google Sans"/>
              </a:rPr>
              <a:t>: The bakery cannot survive long-term if it only relies on walk-in customers at this location.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>
            <a:normAutofit/>
          </a:bodyPr>
          <a:lstStyle/>
          <a:p>
            <a:pPr marL="457200" indent="-457200">
              <a:buFont typeface="Wingdings 3" charset="2"/>
              <a:buAutoNum type="arabicPeriod"/>
            </a:pPr>
            <a:r>
              <a:rPr lang="en-US" sz="1600" b="1" dirty="0">
                <a:solidFill>
                  <a:schemeClr val="tx1"/>
                </a:solidFill>
              </a:rPr>
              <a:t>CIPD (2025) </a:t>
            </a:r>
            <a:r>
              <a:rPr lang="en-US" sz="1600" b="1" i="1" dirty="0">
                <a:solidFill>
                  <a:schemeClr val="tx1"/>
                </a:solidFill>
              </a:rPr>
              <a:t>PESTLE ANALYSIS </a:t>
            </a:r>
            <a:r>
              <a:rPr lang="en-US" sz="1600" b="1" dirty="0">
                <a:solidFill>
                  <a:schemeClr val="tx1"/>
                </a:solidFill>
              </a:rPr>
              <a:t>Available at: </a:t>
            </a:r>
            <a:r>
              <a:rPr lang="en-US" sz="1600" b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https://www.cipd.org/en/knowledge/factsheets/pestle-analysis-factsheet/</a:t>
            </a:r>
            <a:r>
              <a:rPr lang="en-US" sz="1600" b="1" dirty="0">
                <a:solidFill>
                  <a:srgbClr val="0070C0"/>
                </a:solidFill>
              </a:rPr>
              <a:t> (Accessed: 10 July 2026)</a:t>
            </a:r>
          </a:p>
          <a:p>
            <a:pPr marL="457200" indent="-457200">
              <a:buFont typeface="Wingdings 3" charset="2"/>
              <a:buAutoNum type="arabicPeriod"/>
            </a:pPr>
            <a:r>
              <a:rPr lang="en-GB" sz="1600" b="1" dirty="0">
                <a:solidFill>
                  <a:schemeClr val="tx1"/>
                </a:solidFill>
              </a:rPr>
              <a:t>BGMC(2024) </a:t>
            </a:r>
            <a:r>
              <a:rPr lang="en-GB" sz="1600" b="1" i="1" dirty="0">
                <a:solidFill>
                  <a:schemeClr val="tx1"/>
                </a:solidFill>
              </a:rPr>
              <a:t>Exploring the Fishbone Diagram: Types, Advantages, Drawbacks, and Revealing the Six M ’s of Change </a:t>
            </a:r>
            <a:r>
              <a:rPr lang="en-GB" sz="1600" b="1" dirty="0">
                <a:solidFill>
                  <a:schemeClr val="tx1"/>
                </a:solidFill>
              </a:rPr>
              <a:t>Available at: </a:t>
            </a:r>
            <a:r>
              <a:rPr lang="en-GB" sz="1600" b="1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https://bgmcgroup.com/exploring-the-fishbone-diagram-types-advantages-drawbacks-and-revealing-the-six-ms-of-change/</a:t>
            </a:r>
            <a:r>
              <a:rPr lang="en-GB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>
                <a:solidFill>
                  <a:srgbClr val="0070C0"/>
                </a:solidFill>
              </a:rPr>
              <a:t>(Accessed: 10 July 2026)</a:t>
            </a:r>
            <a:endParaRPr lang="en-GB" sz="1600" b="1" dirty="0">
              <a:solidFill>
                <a:srgbClr val="0070C0"/>
              </a:solidFill>
              <a:latin typeface="Roboto"/>
              <a:ea typeface="Roboto"/>
              <a:cs typeface="Roboto"/>
            </a:endParaRPr>
          </a:p>
          <a:p>
            <a:pPr marL="457200" indent="-457200">
              <a:buFont typeface="Wingdings 3" charset="2"/>
              <a:buAutoNum type="arabicPeriod"/>
            </a:pPr>
            <a:r>
              <a:rPr lang="en-GB" sz="1600" b="1" dirty="0">
                <a:solidFill>
                  <a:schemeClr val="tx1"/>
                </a:solidFill>
              </a:rPr>
              <a:t>Understanding the Ishikawa Diagram: A Key Tool for Root Cause Analysis</a:t>
            </a:r>
            <a:r>
              <a:rPr lang="en-GB" sz="1600" b="1" dirty="0">
                <a:solidFill>
                  <a:srgbClr val="0070C0"/>
                </a:solidFill>
                <a:latin typeface="Roboto"/>
                <a:ea typeface="Roboto"/>
                <a:cs typeface="Roboto"/>
              </a:rPr>
              <a:t> https://kaizen.com/insights/ishikawa-diagram-root-cause-analysis/</a:t>
            </a:r>
            <a:r>
              <a:rPr lang="en-US" sz="1600" b="1" dirty="0">
                <a:solidFill>
                  <a:srgbClr val="0070C0"/>
                </a:solidFill>
              </a:rPr>
              <a:t>(Accessed: 10 July 2026)</a:t>
            </a:r>
          </a:p>
          <a:p>
            <a:pPr marL="342900" indent="-342900">
              <a:buFont typeface="Wingdings 3" charset="2"/>
              <a:buAutoNum type="arabicPeriod" startAt="4"/>
            </a:pPr>
            <a:r>
              <a:rPr lang="en-GB" sz="1600" b="1" dirty="0">
                <a:solidFill>
                  <a:schemeClr val="tx1"/>
                </a:solidFill>
              </a:rPr>
              <a:t>Reyes(April 2026)</a:t>
            </a:r>
            <a:r>
              <a:rPr lang="en-GB" sz="1600" b="1" cap="all" dirty="0">
                <a:solidFill>
                  <a:schemeClr val="tx1"/>
                </a:solidFill>
              </a:rPr>
              <a:t> </a:t>
            </a:r>
            <a:r>
              <a:rPr lang="en-GB" sz="1600" b="1" dirty="0">
                <a:solidFill>
                  <a:schemeClr val="tx1"/>
                </a:solidFill>
              </a:rPr>
              <a:t>A Comprehensive Guide to the 5W1H Method </a:t>
            </a:r>
            <a:r>
              <a:rPr lang="en-GB" sz="1600" b="1" dirty="0"/>
              <a:t>:</a:t>
            </a:r>
            <a:r>
              <a:rPr lang="en-US" sz="1600" b="1" dirty="0">
                <a:solidFill>
                  <a:schemeClr val="tx1"/>
                </a:solidFill>
              </a:rPr>
              <a:t>Available at:</a:t>
            </a:r>
            <a:r>
              <a:rPr lang="en-GB" sz="1600" b="1" dirty="0"/>
              <a:t> </a:t>
            </a:r>
            <a:r>
              <a:rPr lang="en-GB" sz="1400" b="1" cap="all" dirty="0">
                <a:solidFill>
                  <a:srgbClr val="0070C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https://safetyculture.com/topics/5w1h(accessed</a:t>
            </a:r>
            <a:r>
              <a:rPr lang="en-GB" sz="1400" b="1" cap="all" dirty="0">
                <a:solidFill>
                  <a:srgbClr val="0070C0"/>
                </a:solidFill>
              </a:rPr>
              <a:t> :12/07/2026)</a:t>
            </a:r>
            <a:endParaRPr lang="en-US" sz="1600" b="1" dirty="0">
              <a:solidFill>
                <a:srgbClr val="0070C0"/>
              </a:solidFill>
            </a:endParaRPr>
          </a:p>
          <a:p>
            <a:pPr marL="342900" indent="-342900">
              <a:buAutoNum type="arabicPeriod" startAt="5"/>
            </a:pPr>
            <a:r>
              <a:rPr lang="en-GB" sz="1600" b="1" u="sng" dirty="0">
                <a:solidFill>
                  <a:schemeClr val="tx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LCLM4004_PRS_JUNE 2026_A1</a:t>
            </a:r>
            <a:r>
              <a:rPr lang="en-GB" sz="1600" b="1" u="sng" dirty="0">
                <a:solidFill>
                  <a:schemeClr val="tx1"/>
                </a:solidFill>
              </a:rPr>
              <a:t> </a:t>
            </a:r>
            <a:r>
              <a:rPr lang="en-GB" sz="1600" b="1" dirty="0">
                <a:solidFill>
                  <a:schemeClr val="tx1"/>
                </a:solidFill>
              </a:rPr>
              <a:t>PDF /TASK DESCRIPTION/</a:t>
            </a:r>
          </a:p>
          <a:p>
            <a:r>
              <a:rPr lang="en-GB" sz="1600" b="1" dirty="0">
                <a:solidFill>
                  <a:srgbClr val="0070C0"/>
                </a:solidFill>
              </a:rPr>
              <a:t>  h</a:t>
            </a:r>
            <a:r>
              <a:rPr lang="en-GB" sz="1600" b="1" dirty="0">
                <a:solidFill>
                  <a:srgbClr val="0070C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ttps://moodle.uwtsd.ac.uk/course/section.php?id=208160</a:t>
            </a:r>
            <a:r>
              <a:rPr lang="en-GB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>
                <a:solidFill>
                  <a:srgbClr val="0070C0"/>
                </a:solidFill>
              </a:rPr>
              <a:t>(Accessed: 6 July 2026)</a:t>
            </a:r>
          </a:p>
          <a:p>
            <a:endParaRPr lang="en-US" sz="1600" b="1" dirty="0">
              <a:solidFill>
                <a:srgbClr val="0070C0"/>
              </a:solidFill>
            </a:endParaRPr>
          </a:p>
          <a:p>
            <a:endParaRPr lang="en-GB" sz="1600" cap="all" dirty="0">
              <a:solidFill>
                <a:srgbClr val="0070C0"/>
              </a:solidFill>
            </a:endParaRPr>
          </a:p>
          <a:p>
            <a:endParaRPr lang="en-US" sz="1800" b="1" dirty="0">
              <a:solidFill>
                <a:srgbClr val="0070C0"/>
              </a:solidFill>
            </a:endParaRPr>
          </a:p>
          <a:p>
            <a:endParaRPr lang="en-GB" sz="1800" b="1" dirty="0">
              <a:solidFill>
                <a:srgbClr val="0070C0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5" name="Group 1034">
            <a:extLst>
              <a:ext uri="{FF2B5EF4-FFF2-40B4-BE49-F238E27FC236}">
                <a16:creationId xmlns:a16="http://schemas.microsoft.com/office/drawing/2014/main" id="{7B7EFD05-5F12-420E-8AEF-74D5EF9D5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36" name="Freeform 11">
              <a:extLst>
                <a:ext uri="{FF2B5EF4-FFF2-40B4-BE49-F238E27FC236}">
                  <a16:creationId xmlns:a16="http://schemas.microsoft.com/office/drawing/2014/main" id="{6B6786B7-9BA0-488B-8C6B-1C5BB4E2A5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7" name="Freeform 12">
              <a:extLst>
                <a:ext uri="{FF2B5EF4-FFF2-40B4-BE49-F238E27FC236}">
                  <a16:creationId xmlns:a16="http://schemas.microsoft.com/office/drawing/2014/main" id="{ACF6C842-D596-43D3-B584-5672E0D331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8" name="Freeform 13">
              <a:extLst>
                <a:ext uri="{FF2B5EF4-FFF2-40B4-BE49-F238E27FC236}">
                  <a16:creationId xmlns:a16="http://schemas.microsoft.com/office/drawing/2014/main" id="{6DF84F3E-35FA-497B-B6FA-F453E82F32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9" name="Freeform 14">
              <a:extLst>
                <a:ext uri="{FF2B5EF4-FFF2-40B4-BE49-F238E27FC236}">
                  <a16:creationId xmlns:a16="http://schemas.microsoft.com/office/drawing/2014/main" id="{2846D7FA-E05C-448E-B156-F77C205A1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0" name="Freeform 15">
              <a:extLst>
                <a:ext uri="{FF2B5EF4-FFF2-40B4-BE49-F238E27FC236}">
                  <a16:creationId xmlns:a16="http://schemas.microsoft.com/office/drawing/2014/main" id="{E269AD3A-E6B6-4322-A013-276CBC1B08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1" name="Freeform 16">
              <a:extLst>
                <a:ext uri="{FF2B5EF4-FFF2-40B4-BE49-F238E27FC236}">
                  <a16:creationId xmlns:a16="http://schemas.microsoft.com/office/drawing/2014/main" id="{CEFB9F00-6239-4BF6-B439-D16231B240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2" name="Freeform 17">
              <a:extLst>
                <a:ext uri="{FF2B5EF4-FFF2-40B4-BE49-F238E27FC236}">
                  <a16:creationId xmlns:a16="http://schemas.microsoft.com/office/drawing/2014/main" id="{74D1DDDB-FC85-40C5-9225-06312C451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3" name="Freeform 18">
              <a:extLst>
                <a:ext uri="{FF2B5EF4-FFF2-40B4-BE49-F238E27FC236}">
                  <a16:creationId xmlns:a16="http://schemas.microsoft.com/office/drawing/2014/main" id="{E9217709-40C1-4F4A-AB69-8A693608A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4" name="Freeform 19">
              <a:extLst>
                <a:ext uri="{FF2B5EF4-FFF2-40B4-BE49-F238E27FC236}">
                  <a16:creationId xmlns:a16="http://schemas.microsoft.com/office/drawing/2014/main" id="{ACCD26D6-BC97-43F5-B803-5838985FCC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5" name="Freeform 20">
              <a:extLst>
                <a:ext uri="{FF2B5EF4-FFF2-40B4-BE49-F238E27FC236}">
                  <a16:creationId xmlns:a16="http://schemas.microsoft.com/office/drawing/2014/main" id="{8136022F-2988-42E2-90E1-617D189FF1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6" name="Freeform 21">
              <a:extLst>
                <a:ext uri="{FF2B5EF4-FFF2-40B4-BE49-F238E27FC236}">
                  <a16:creationId xmlns:a16="http://schemas.microsoft.com/office/drawing/2014/main" id="{03859925-85FA-4D69-A0AB-6F827E3B5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7" name="Freeform 22">
              <a:extLst>
                <a:ext uri="{FF2B5EF4-FFF2-40B4-BE49-F238E27FC236}">
                  <a16:creationId xmlns:a16="http://schemas.microsoft.com/office/drawing/2014/main" id="{BAE65FC7-970A-4DCC-9FB4-CF0F7496A9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49" name="Group 1048">
            <a:extLst>
              <a:ext uri="{FF2B5EF4-FFF2-40B4-BE49-F238E27FC236}">
                <a16:creationId xmlns:a16="http://schemas.microsoft.com/office/drawing/2014/main" id="{B64F33C7-E158-4057-87E7-6F42AA6D0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1050" name="Freeform 27">
              <a:extLst>
                <a:ext uri="{FF2B5EF4-FFF2-40B4-BE49-F238E27FC236}">
                  <a16:creationId xmlns:a16="http://schemas.microsoft.com/office/drawing/2014/main" id="{26714E66-FCC0-42F6-B127-0F91203BC5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1" name="Freeform 28">
              <a:extLst>
                <a:ext uri="{FF2B5EF4-FFF2-40B4-BE49-F238E27FC236}">
                  <a16:creationId xmlns:a16="http://schemas.microsoft.com/office/drawing/2014/main" id="{7E0BD3C9-F0D9-4A53-87DF-71D17D328D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2" name="Freeform 29">
              <a:extLst>
                <a:ext uri="{FF2B5EF4-FFF2-40B4-BE49-F238E27FC236}">
                  <a16:creationId xmlns:a16="http://schemas.microsoft.com/office/drawing/2014/main" id="{DFA9FE4C-FCED-4A9A-9E43-358EB75011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3" name="Freeform 30">
              <a:extLst>
                <a:ext uri="{FF2B5EF4-FFF2-40B4-BE49-F238E27FC236}">
                  <a16:creationId xmlns:a16="http://schemas.microsoft.com/office/drawing/2014/main" id="{E5D5BB28-15EC-4D32-9C05-C2206AF9E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4" name="Freeform 31">
              <a:extLst>
                <a:ext uri="{FF2B5EF4-FFF2-40B4-BE49-F238E27FC236}">
                  <a16:creationId xmlns:a16="http://schemas.microsoft.com/office/drawing/2014/main" id="{06210E9D-4080-4566-B32A-3A8BE356F8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5" name="Freeform 32">
              <a:extLst>
                <a:ext uri="{FF2B5EF4-FFF2-40B4-BE49-F238E27FC236}">
                  <a16:creationId xmlns:a16="http://schemas.microsoft.com/office/drawing/2014/main" id="{894D3505-0982-40B2-8131-1B6BFF2736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6" name="Freeform 33">
              <a:extLst>
                <a:ext uri="{FF2B5EF4-FFF2-40B4-BE49-F238E27FC236}">
                  <a16:creationId xmlns:a16="http://schemas.microsoft.com/office/drawing/2014/main" id="{11598CAB-0965-48D6-999C-91450C50D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7" name="Freeform 34">
              <a:extLst>
                <a:ext uri="{FF2B5EF4-FFF2-40B4-BE49-F238E27FC236}">
                  <a16:creationId xmlns:a16="http://schemas.microsoft.com/office/drawing/2014/main" id="{29E94126-468A-4060-BCBC-DC3806A46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8" name="Freeform 35">
              <a:extLst>
                <a:ext uri="{FF2B5EF4-FFF2-40B4-BE49-F238E27FC236}">
                  <a16:creationId xmlns:a16="http://schemas.microsoft.com/office/drawing/2014/main" id="{438F3422-C112-405B-B955-7B16907214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9" name="Freeform 36">
              <a:extLst>
                <a:ext uri="{FF2B5EF4-FFF2-40B4-BE49-F238E27FC236}">
                  <a16:creationId xmlns:a16="http://schemas.microsoft.com/office/drawing/2014/main" id="{C99C65FC-23C1-4B1D-A385-29B46619D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0" name="Freeform 37">
              <a:extLst>
                <a:ext uri="{FF2B5EF4-FFF2-40B4-BE49-F238E27FC236}">
                  <a16:creationId xmlns:a16="http://schemas.microsoft.com/office/drawing/2014/main" id="{53D192C3-5E79-4B85-98D0-8F6C681CDC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1" name="Freeform 38">
              <a:extLst>
                <a:ext uri="{FF2B5EF4-FFF2-40B4-BE49-F238E27FC236}">
                  <a16:creationId xmlns:a16="http://schemas.microsoft.com/office/drawing/2014/main" id="{8709C0CF-D42A-4EE0-9C30-B0B72C69AD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63" name="Rectangle 1062">
            <a:extLst>
              <a:ext uri="{FF2B5EF4-FFF2-40B4-BE49-F238E27FC236}">
                <a16:creationId xmlns:a16="http://schemas.microsoft.com/office/drawing/2014/main" id="{B8FE8EF1-7AF2-4864-A8DE-7EE3481DA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65" name="Freeform 6">
            <a:extLst>
              <a:ext uri="{FF2B5EF4-FFF2-40B4-BE49-F238E27FC236}">
                <a16:creationId xmlns:a16="http://schemas.microsoft.com/office/drawing/2014/main" id="{76CB6AE4-A444-41E5-A744-47F048A15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067" name="Rectangle 1066">
            <a:extLst>
              <a:ext uri="{FF2B5EF4-FFF2-40B4-BE49-F238E27FC236}">
                <a16:creationId xmlns:a16="http://schemas.microsoft.com/office/drawing/2014/main" id="{B4BAC1B2-6636-4CB3-8018-BAAE8A045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69" name="Rectangle 1068">
            <a:extLst>
              <a:ext uri="{FF2B5EF4-FFF2-40B4-BE49-F238E27FC236}">
                <a16:creationId xmlns:a16="http://schemas.microsoft.com/office/drawing/2014/main" id="{99E51F2A-41B1-4159-8DCF-C9E46EDC59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047" y="935646"/>
            <a:ext cx="4851190" cy="4968016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71" name="Group 1070">
            <a:extLst>
              <a:ext uri="{FF2B5EF4-FFF2-40B4-BE49-F238E27FC236}">
                <a16:creationId xmlns:a16="http://schemas.microsoft.com/office/drawing/2014/main" id="{4868BDA6-98C8-4E7B-8A59-1162BE939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87364" y="228600"/>
            <a:ext cx="2851523" cy="6638625"/>
            <a:chOff x="2487613" y="285750"/>
            <a:chExt cx="2428875" cy="5654676"/>
          </a:xfrm>
        </p:grpSpPr>
        <p:sp>
          <p:nvSpPr>
            <p:cNvPr id="1072" name="Freeform 11">
              <a:extLst>
                <a:ext uri="{FF2B5EF4-FFF2-40B4-BE49-F238E27FC236}">
                  <a16:creationId xmlns:a16="http://schemas.microsoft.com/office/drawing/2014/main" id="{D81ADA10-FA3B-405F-86D4-1BA4D41406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3" name="Freeform 12">
              <a:extLst>
                <a:ext uri="{FF2B5EF4-FFF2-40B4-BE49-F238E27FC236}">
                  <a16:creationId xmlns:a16="http://schemas.microsoft.com/office/drawing/2014/main" id="{D4F2022F-50BA-40A0-9DE3-95D8E5D847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4" name="Freeform 13">
              <a:extLst>
                <a:ext uri="{FF2B5EF4-FFF2-40B4-BE49-F238E27FC236}">
                  <a16:creationId xmlns:a16="http://schemas.microsoft.com/office/drawing/2014/main" id="{D45B3AAD-CD8F-42A9-8911-746584CB4F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5" name="Freeform 14">
              <a:extLst>
                <a:ext uri="{FF2B5EF4-FFF2-40B4-BE49-F238E27FC236}">
                  <a16:creationId xmlns:a16="http://schemas.microsoft.com/office/drawing/2014/main" id="{1B5BBA15-98B5-49B1-BFAA-70496407C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6" name="Freeform 15">
              <a:extLst>
                <a:ext uri="{FF2B5EF4-FFF2-40B4-BE49-F238E27FC236}">
                  <a16:creationId xmlns:a16="http://schemas.microsoft.com/office/drawing/2014/main" id="{1426328E-D8AD-4CF3-84C4-EADAF4B7CC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7" name="Freeform 16">
              <a:extLst>
                <a:ext uri="{FF2B5EF4-FFF2-40B4-BE49-F238E27FC236}">
                  <a16:creationId xmlns:a16="http://schemas.microsoft.com/office/drawing/2014/main" id="{6D173D77-4FAE-4B6E-BCA3-88C023DEA7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8" name="Freeform 17">
              <a:extLst>
                <a:ext uri="{FF2B5EF4-FFF2-40B4-BE49-F238E27FC236}">
                  <a16:creationId xmlns:a16="http://schemas.microsoft.com/office/drawing/2014/main" id="{D2F3C6ED-3296-4551-890C-E00636FC45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9" name="Freeform 18">
              <a:extLst>
                <a:ext uri="{FF2B5EF4-FFF2-40B4-BE49-F238E27FC236}">
                  <a16:creationId xmlns:a16="http://schemas.microsoft.com/office/drawing/2014/main" id="{CCD94978-E895-4165-8420-BFD493A48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0" name="Freeform 19">
              <a:extLst>
                <a:ext uri="{FF2B5EF4-FFF2-40B4-BE49-F238E27FC236}">
                  <a16:creationId xmlns:a16="http://schemas.microsoft.com/office/drawing/2014/main" id="{2D296B6E-5119-44C6-8316-91B13AC22B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1" name="Freeform 20">
              <a:extLst>
                <a:ext uri="{FF2B5EF4-FFF2-40B4-BE49-F238E27FC236}">
                  <a16:creationId xmlns:a16="http://schemas.microsoft.com/office/drawing/2014/main" id="{9718EC72-EF07-434B-86CA-F9FB74FA47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2" name="Freeform 21">
              <a:extLst>
                <a:ext uri="{FF2B5EF4-FFF2-40B4-BE49-F238E27FC236}">
                  <a16:creationId xmlns:a16="http://schemas.microsoft.com/office/drawing/2014/main" id="{4A84889A-F40B-4581-B8FF-D34D3EC211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3" name="Freeform 22">
              <a:extLst>
                <a:ext uri="{FF2B5EF4-FFF2-40B4-BE49-F238E27FC236}">
                  <a16:creationId xmlns:a16="http://schemas.microsoft.com/office/drawing/2014/main" id="{EEA5C22F-63E7-4E2A-9135-6820FC6B8C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85" name="Group 1084">
            <a:extLst>
              <a:ext uri="{FF2B5EF4-FFF2-40B4-BE49-F238E27FC236}">
                <a16:creationId xmlns:a16="http://schemas.microsoft.com/office/drawing/2014/main" id="{12B2B893-BDFC-47A3-A8C8-B3351994BF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14579" y="-786"/>
            <a:ext cx="2356675" cy="6854040"/>
            <a:chOff x="6627813" y="194833"/>
            <a:chExt cx="1952625" cy="5678918"/>
          </a:xfrm>
        </p:grpSpPr>
        <p:sp>
          <p:nvSpPr>
            <p:cNvPr id="1086" name="Freeform 27">
              <a:extLst>
                <a:ext uri="{FF2B5EF4-FFF2-40B4-BE49-F238E27FC236}">
                  <a16:creationId xmlns:a16="http://schemas.microsoft.com/office/drawing/2014/main" id="{8D083C0B-408E-4195-B8E1-33451B8A3C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7" name="Freeform 28">
              <a:extLst>
                <a:ext uri="{FF2B5EF4-FFF2-40B4-BE49-F238E27FC236}">
                  <a16:creationId xmlns:a16="http://schemas.microsoft.com/office/drawing/2014/main" id="{7C7442FE-70AA-4B30-9386-0E011A0A92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8" name="Freeform 29">
              <a:extLst>
                <a:ext uri="{FF2B5EF4-FFF2-40B4-BE49-F238E27FC236}">
                  <a16:creationId xmlns:a16="http://schemas.microsoft.com/office/drawing/2014/main" id="{6183366D-5F8A-40D5-9D35-25286ECB4F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9" name="Freeform 30">
              <a:extLst>
                <a:ext uri="{FF2B5EF4-FFF2-40B4-BE49-F238E27FC236}">
                  <a16:creationId xmlns:a16="http://schemas.microsoft.com/office/drawing/2014/main" id="{F9E4E29F-ED9B-42DE-8858-A3B54120E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0" name="Freeform 31">
              <a:extLst>
                <a:ext uri="{FF2B5EF4-FFF2-40B4-BE49-F238E27FC236}">
                  <a16:creationId xmlns:a16="http://schemas.microsoft.com/office/drawing/2014/main" id="{75C77770-2C7D-4356-A1C0-F3B10DCCCE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1" name="Freeform 32">
              <a:extLst>
                <a:ext uri="{FF2B5EF4-FFF2-40B4-BE49-F238E27FC236}">
                  <a16:creationId xmlns:a16="http://schemas.microsoft.com/office/drawing/2014/main" id="{A583B398-24D3-452A-9279-409D85D4C3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2" name="Freeform 33">
              <a:extLst>
                <a:ext uri="{FF2B5EF4-FFF2-40B4-BE49-F238E27FC236}">
                  <a16:creationId xmlns:a16="http://schemas.microsoft.com/office/drawing/2014/main" id="{8592BE0E-0BF6-4FE9-ABD6-7B7188BFD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3" name="Freeform 34">
              <a:extLst>
                <a:ext uri="{FF2B5EF4-FFF2-40B4-BE49-F238E27FC236}">
                  <a16:creationId xmlns:a16="http://schemas.microsoft.com/office/drawing/2014/main" id="{C3D34FBF-02FF-4A36-BD2F-560F61252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4" name="Freeform 35">
              <a:extLst>
                <a:ext uri="{FF2B5EF4-FFF2-40B4-BE49-F238E27FC236}">
                  <a16:creationId xmlns:a16="http://schemas.microsoft.com/office/drawing/2014/main" id="{F7F01C2A-5852-4E78-87E5-9639938154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5" name="Freeform 36">
              <a:extLst>
                <a:ext uri="{FF2B5EF4-FFF2-40B4-BE49-F238E27FC236}">
                  <a16:creationId xmlns:a16="http://schemas.microsoft.com/office/drawing/2014/main" id="{3F3D15E2-E389-4E28-815C-9F1EF53878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6" name="Freeform 37">
              <a:extLst>
                <a:ext uri="{FF2B5EF4-FFF2-40B4-BE49-F238E27FC236}">
                  <a16:creationId xmlns:a16="http://schemas.microsoft.com/office/drawing/2014/main" id="{933BD079-DCEA-44C2-A3ED-3919F996F1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7" name="Freeform 38">
              <a:extLst>
                <a:ext uri="{FF2B5EF4-FFF2-40B4-BE49-F238E27FC236}">
                  <a16:creationId xmlns:a16="http://schemas.microsoft.com/office/drawing/2014/main" id="{760D82AC-986D-4E9A-9989-BB83B349D4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4602" y="935647"/>
            <a:ext cx="3181597" cy="88299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100" dirty="0"/>
              <a:t>				</a:t>
            </a:r>
            <a:r>
              <a:rPr lang="en-US" sz="4100" b="1" dirty="0"/>
              <a:t>Questions</a:t>
            </a:r>
            <a:r>
              <a:rPr lang="en-US" sz="41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86" y="1250067"/>
            <a:ext cx="4213498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9" name="Rectangle 1098">
            <a:extLst>
              <a:ext uri="{FF2B5EF4-FFF2-40B4-BE49-F238E27FC236}">
                <a16:creationId xmlns:a16="http://schemas.microsoft.com/office/drawing/2014/main" id="{FE8CCA1D-3EED-438C-8DF2-1F365B6F1C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7355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01" name="Freeform 33">
            <a:extLst>
              <a:ext uri="{FF2B5EF4-FFF2-40B4-BE49-F238E27FC236}">
                <a16:creationId xmlns:a16="http://schemas.microsoft.com/office/drawing/2014/main" id="{32D9B158-7DEE-41F9-AC1A-4F746D4282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087355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1004</TotalTime>
  <Words>1146</Words>
  <Application>Microsoft Office PowerPoint</Application>
  <PresentationFormat>Widescreen</PresentationFormat>
  <Paragraphs>93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</vt:lpstr>
      <vt:lpstr>Aptos</vt:lpstr>
      <vt:lpstr>Arial</vt:lpstr>
      <vt:lpstr>Century Gothic</vt:lpstr>
      <vt:lpstr>Google Sans</vt:lpstr>
      <vt:lpstr>Roboto</vt:lpstr>
      <vt:lpstr>Wingdings</vt:lpstr>
      <vt:lpstr>Wingdings 3</vt:lpstr>
      <vt:lpstr>Wisp</vt:lpstr>
      <vt:lpstr>- MODULE NAME:  Problem solving and                                       decision making - MODULE CODE :   LCLM4004 - STUDENT NAME : Tedros Alem - STUDENT ID:          2531435 - LECTURER:              Charles Obinwa - Assignment 1:        Presentation</vt:lpstr>
      <vt:lpstr>OVERVIEW</vt:lpstr>
      <vt:lpstr>Introduction</vt:lpstr>
      <vt:lpstr>Company background</vt:lpstr>
      <vt:lpstr>Problem: nature and scope</vt:lpstr>
      <vt:lpstr>Problem: nature and scope</vt:lpstr>
      <vt:lpstr>PESTLE ANALYSIS: Basil’s Bakery </vt:lpstr>
      <vt:lpstr>Cause and effect analysis (Fishbone diagram) </vt:lpstr>
      <vt:lpstr>Fishbone diagram Decrease sells of Basil’s Bakery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Tedros Al</cp:lastModifiedBy>
  <cp:revision>92</cp:revision>
  <dcterms:created xsi:type="dcterms:W3CDTF">2024-10-08T15:58:04Z</dcterms:created>
  <dcterms:modified xsi:type="dcterms:W3CDTF">2026-07-12T15:25:11Z</dcterms:modified>
</cp:coreProperties>
</file>